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notesSlides/notesSlide2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notesSlides/notesSlide3.xml" ContentType="application/vnd.openxmlformats-officedocument.presentationml.notesSlide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notesSlides/notesSlide4.xml" ContentType="application/vnd.openxmlformats-officedocument.presentationml.notesSlide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notesSlides/notesSlide5.xml" ContentType="application/vnd.openxmlformats-officedocument.presentationml.notesSlide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notesSlides/notesSlide6.xml" ContentType="application/vnd.openxmlformats-officedocument.presentationml.notesSlide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notesSlides/notesSlide7.xml" ContentType="application/vnd.openxmlformats-officedocument.presentationml.notesSlide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notesSlides/notesSlide8.xml" ContentType="application/vnd.openxmlformats-officedocument.presentationml.notesSlide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372" r:id="rId2"/>
    <p:sldId id="1437" r:id="rId3"/>
    <p:sldId id="1438" r:id="rId4"/>
    <p:sldId id="1439" r:id="rId5"/>
    <p:sldId id="1440" r:id="rId6"/>
    <p:sldId id="1441" r:id="rId7"/>
    <p:sldId id="1442" r:id="rId8"/>
    <p:sldId id="1444" r:id="rId9"/>
    <p:sldId id="1443" r:id="rId10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105 897 9001,'0'0'2850,"-69"5"-191,43-26-65,17-11-1345,9-16-480,3-16 128,20-11-224,14-6-417,14-7-224,12 1 32,11-3-96,3 6-192,9 4-673,-2 2-1089,-12 4-3619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3011,'0'0'19111,"4"0"-18198,128-2 1639,-18 2-2956,-89-1-1419,0-1 0,36-9 1,-59 11 1270,0-1 1,0 1-1,0-1 1,0 1-1,0-1 1,0 0-1,-1 0 0,1 0 1,0 0-1,-1 0 1,1 0-1,-1 0 1,1-1-1,-1 1 1,3-3-1,2-9-7103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11563,'0'0'2883,"-2"8"-27,-35 93 2498,25-71-4979,0 0 0,2 0 1,1 1-1,2 0 0,1 0 0,-2 34 1,27-93-19,29-85-704,-31 69-1046,43-78 0,-32 88 817,-27 33 530,0 0 0,0 0 0,0 0 0,0 0 0,0 0 0,0 0 0,0 1 0,0-1 1,1 0-1,-1 1 0,0-1 0,0 1 0,1-1 0,-1 1 0,0 0 0,1-1 0,-1 1 0,0 0 0,1 0 0,-1 0 0,1 0 0,-1 0 0,0 0 0,1 1 0,-1-1 1,0 0-1,1 1 0,-1-1 0,2 1 0,-3 0 43,1 0 1,0 0-1,-1 0 1,1 0-1,-1 0 0,1 0 1,-1 0-1,1 0 1,-1 0-1,0 0 1,1 1-1,-1-1 0,0 0 1,0 0-1,0 0 1,0 0-1,0 0 1,0 1-1,0-1 1,0 0-1,-1 0 0,1 0 1,0 0-1,-1 0 1,1 0-1,-1 0 1,0 1-1,-16 28 262,13-26-247,0 0 1,0 0 0,-1-1 0,1 1 0,-1-1-1,0 0 1,1-1 0,-1 1 0,-1-1 0,1 0 0,0 0-1,-1 0 1,1-1 0,-8 1 0,18-13-15564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23 16944,'0'0'3902,"-10"4"-2530,9-4-1337,-2 1 70,-1 0 1,0-1 0,1 2-1,-1-1 1,1 0-1,-1 1 1,1-1 0,0 1-1,0 0 1,-1 0 0,2 1-1,-1-1 1,0 0-1,0 1 1,1 0 0,-1 0-1,1 0 1,0 0 0,0 0-1,0 0 1,0 0-1,0 1 1,1-1 0,0 0-1,-1 1 1,1 0 0,1-1-1,-1 1 1,0 7-1,1-10-100,1 0-1,-1 0 0,1 0 0,-1 0 1,1 0-1,0 0 0,-1 0 0,1 0 0,0 0 1,0 0-1,0 0 0,0 0 0,0-1 1,0 1-1,0 0 0,0-1 0,0 1 0,0 0 1,0-1-1,0 0 0,0 1 0,1-1 1,-1 0-1,0 1 0,0-1 0,0 0 1,1 0-1,-1 0 0,0 0 0,0 0 0,1 0 1,-1 0-1,0-1 0,0 1 0,3-1 1,0 0 11,0 1 1,1-1 0,-1 0 0,0 0 0,1 0-1,-1 0 1,0-1 0,0 0 0,6-3 0,-5 0-1,-1-1 0,1 1 0,-1-1 0,0 1 1,-1-1-1,1-1 0,-1 1 0,4-10 0,-7 15-15,1-1-1,0 1 1,-1 0 0,0-1-1,1 1 1,-1 0 0,0-1-1,1 1 1,-1 0 0,0-1-1,0 1 1,0-1 0,0 1-1,0 0 1,-1-1-1,1 1 1,0 0 0,-1-1-1,1 1 1,0 0 0,-1-1-1,0 1 1,1 0 0,-1 0-1,0 0 1,0 0-1,1-1 1,-1 1 0,0 0-1,0 0 1,0 0 0,0 1-1,-1-1 1,1 0 0,0 0-1,0 1 1,0-1-1,-1 0 1,1 1 0,0 0-1,-1-1 1,1 1 0,0 0-1,-1-1 1,1 1 0,0 0-1,-3 0 1,-1 0 30,0 0 0,0 0 0,0 1 0,0 0 0,0 0 0,-10 3 0,14-4-125,0 0 1,1 0-1,-1 0 0,0 1 0,0-1 1,0 0-1,0 1 0,0-1 0,1 1 1,-1-1-1,0 1 0,0-1 1,1 1-1,-1 0 0,0-1 0,1 1 1,-1 0-1,0 0 0,1-1 0,-1 1 1,1 0-1,0 0 0,-1 0 0,1 0 1,0 0-1,-1-1 0,1 1 1,0 0-1,0 0 0,0 0 0,0 0 1,0 0-1,0 0 0,0 0 0,0 0 1,0 0-1,0 0 0,0 0 0,1 0 1,-1-1-1,0 1 0,1 0 0,-1 0 1,0 0-1,2 1 0,-1-1-323,0 0-1,0 0 1,0 0 0,1-1-1,-1 1 1,0 0-1,0-1 1,1 1-1,-1 0 1,0-1-1,1 0 1,-1 1 0,0-1-1,1 0 1,1 0-1,-3 0 339,17 2-5057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11723,'0'0'6839,"-8"2"-4720,-43 15 545,49-16-2589,-1 0 0,1 0 0,0 0 0,-1 1 0,1-1 0,0 1-1,0-1 1,0 1 0,1 0 0,-1-1 0,0 1 0,1 0 0,-1 0 0,1 1 0,-1-1 0,1 0 0,0 0 0,0 1 0,0-1 0,0 0 0,0 1 0,1-1 0,-1 4 0,1-5-100,1 0 1,-1 0 0,1 0 0,-1-1-1,1 1 1,-1 0 0,1 0-1,0-1 1,0 1 0,-1 0 0,1-1-1,0 1 1,0-1 0,-1 1-1,1-1 1,0 1 0,0-1 0,0 0-1,0 1 1,0-1 0,0 0-1,0 0 1,0 0 0,1 1 0,31 4-1109,-27-5 839,24 3-1375,-23-3 1451,1 0-1,-1 0 1,1 1-1,-1 0 0,1 0 1,-1 1-1,0 0 1,0 1-1,12 4 1,-19-6 265,1-1 1,-1 1 0,1-1 0,-1 1-1,1-1 1,-1 1 0,0-1 0,1 1-1,-1-1 1,0 1 0,1-1 0,-1 1-1,0-1 1,0 1 0,1 0 0,-1-1-1,0 1 1,0 0 0,0-1 0,0 1-1,0 0 1,0-1 0,0 1 0,0-1 0,0 1-1,0 0 1,0-1 0,0 1 0,-1 0-1,1-1 1,0 1 0,-1 0 0,-18 19 1552,-30 9 1128,48-29-2637,-4 3 1,0 0 0,-1-1 0,1 1 1,-1-1-1,1-1 0,-1 1 1,0-1-1,1 0 0,-1 0 0,0-1 1,0 0-1,0 0 0,-8-1 0,13 0-567,1 0-1,-1-1 1,0 1-1,0 0 1,0 0-1,1-1 1,-1 1-1,1-1 1,-1 1-1,1-1 1,-1 1-1,1-1 1,0 1-1,0-1 1,0 1-1,0-1 1,0 1-1,0-1 1,0 1 0,0-1-1,1 1 1,-1-1-1,1 1 1,-1-1-1,1 1 1,-1-1-1,2-1 1,10-11-7821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69 11307,'0'0'10303,"8"0"-8531,9 0-852,0-1-1,27-5 1,-38 5-862,1-1 1,-1 0-1,1 0 0,-1 0 1,0-1-1,0 1 1,0-2-1,0 1 0,0-1 1,-1 0-1,8-6 0,-13 10-53,1 0 0,-1-1-1,1 1 1,-1 0 0,1-1 0,-1 1-1,0 0 1,1-1 0,-1 1-1,0 0 1,1-1 0,-1 1-1,0-1 1,1 1 0,-1 0-1,0-1 1,0 1 0,0-1-1,1 1 1,-1-1 0,0 1 0,0-1-1,0 1 1,0-1 0,0 1-1,0-1 1,0 1 0,0-1-1,0 0 1,0 1 0,0-1-1,0 1 1,0-1 0,-1 1-1,1-1 1,0 1 0,0 0 0,0-1-1,-1 1 1,1-1 0,0 1-1,-1-1 1,1 1 0,0 0-1,-1-1 1,1 1 0,0 0-1,-1-1 1,1 1 0,-1 0-1,1-1 1,-1 1 0,1 0 0,-1 0-1,1 0 1,-1 0 0,1-1-1,-1 1 1,1 0 0,-1 0-1,1 0 1,-1 0 0,1 0-1,-1 0 1,1 0 0,-2 0-1,-42 0 203,36 0-172,-1 2 30,-1-1 0,0 1 0,1 1 1,-1-1-1,1 2 0,-1-1 1,1 1-1,1 1 0,-10 5 0,13-7 44,0-1-1,1 1 0,-1 1 0,1-1 0,0 1 0,-1 0 1,2 0-1,-1 0 0,0 0 0,1 1 0,0-1 0,0 1 1,0 0-1,1 0 0,-1 0 0,1 0 0,-2 7 0,4-10-92,1 0 0,-1 0 0,0 0 0,1 0 0,-1 0 0,1 0 0,-1 0 0,1 0 0,0 0 0,0 0 0,0-1 0,0 1 0,0 0 0,0-1 0,0 1 0,1-1 0,-1 1 0,1-1 0,-1 0 0,1 1 0,-1-1 0,1 0 0,0 0 0,0 0-1,-1 0 1,1 0 0,0-1 0,0 1 0,0-1 0,0 1 0,0-1 0,0 1 0,2-1 0,12 3-305,0 0 0,31 0 0,-39-3-70,77 2-6223,-37-4-1319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10442,'0'0'4730,"-2"9"-3118,-12 88 552,10-25 2436,19-91-2198,-11 7-2379,-1-1 1,-1 1-1,0-1 0,-1 0 1,0 0-1,0 0 0,-3-15 1,2 27-26,0 1 1,0-1-1,0 1 1,1 0-1,-1-1 1,0 1-1,0 0 0,0-1 1,0 1-1,0-1 1,0 1-1,-1 0 1,1-1-1,0 1 1,0-1-1,0 1 1,0 0-1,0-1 1,0 1-1,-1 0 1,1-1-1,0 1 1,0 0-1,-1-1 0,1 1 1,0 0-1,0 0 1,-1-1-1,1 1 1,0 0-1,-1 0 1,1-1-1,0 1 1,-1 0-1,1 0 1,0 0-1,-1 0 1,1 0-1,-1 0 1,1-1-1,0 1 1,-1 0-1,1 0 0,-1 0 1,1 0-1,0 0 1,-1 0-1,1 1 1,0-1-1,-1 0 1,1 0-1,-1 0 1,1 0-1,-1 1 1,0-1-4,0 1 0,0 0 1,0 0-1,1-1 1,-1 1-1,0 0 0,0 0 1,1 0-1,-1 0 1,1 0-1,-1 0 0,1 0 1,-1 0-1,1 0 1,0 0-1,-1 1 0,1-1 1,0 0-1,0 2 1,10 18 329,-11-20-299,1 0 0,0 0 0,0 0 0,0 0 0,0 0 0,0-1 0,0 1 0,0 0 0,0 0 0,1 0 0,-1 0 0,0-1-1,0 1 1,1 0 0,-1 0 0,0 0 0,1-1 0,-1 1 0,1 0 0,-1 0 0,1-1 0,-1 1 0,1-1 0,-1 1 0,1 0 0,0-1 0,-1 1 0,1-1 0,0 1-1,0-1 1,-1 0 0,1 1 0,0-1 0,0 0 0,0 1 0,0-1 0,-1 0 0,1 0 0,0 0 0,0 0 0,0 0 0,0 0 0,0 0 0,-1 0 0,1 0 0,0 0 0,0 0-1,0-1 1,0 1 0,0-1 0,14 0-233,5 1 215,-1-1 1,0 0 0,1-2-1,-1 0 1,0-2-1,-1 0 1,1-1-1,-1 0 1,21-12-1,-39 18 8,0-1-15,-1 0 0,1-1-1,0 1 1,0 0 0,-1 0-1,1-1 1,-1 1 0,1 0 0,-1 0-1,0 0 1,1 0 0,-1 0-1,0 0 1,0 0 0,0 0-1,0 0 1,0 0 0,0 1-1,0-1 1,0 0 0,0 0-1,0 1 1,0-1 0,0 1-1,0-1 1,-1 1 0,1 0-1,0-1 1,0 1 0,-1 0 0,1 0-1,0 0 1,0 0 0,-1 0-1,1 0 1,0 0 0,-1 0-1,1 0 1,0 1 0,-2 0-1,0-1 1,1 0-1,-1 1 1,0-1-1,0 1 1,0 0-1,1 0 1,-1 0-1,0 0 1,1 1-1,-1-1 1,1 1-1,0-1 1,-1 1-1,1 0 1,0 0-1,0 0 1,0 0-1,-2 3 1,3-3-2,0 0 1,0 0 0,0 1-1,0-1 1,0 0-1,0 1 1,1-1 0,-1 0-1,1 1 1,-1-1-1,1 1 1,0-1 0,0 0-1,0 1 1,1-1-1,-1 1 1,0-1 0,1 1-1,0-1 1,-1 0-1,1 0 1,0 1 0,0-1-1,2 2 1,-1-1-37,1-1-1,0 1 1,0-1-1,0 1 1,0-1 0,0 0-1,1-1 1,-1 1 0,0 0-1,1-1 1,-1 0 0,1 0-1,7 2 1,2-1-1000,0 0 0,1-1 1,19-1-1,28-7-9845,-30-3-200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17 3523,'0'0'10538,"-9"-1"-6278,-4 0-3374,1 0 0,-1 1-1,0 0 1,-22 4-1,32-4-790,0 0 0,1 0-1,-1 1 1,0-1 0,1 1-1,-1 0 1,1 0-1,-1 0 1,1 0 0,-1 0-1,1 1 1,0-1 0,0 1-1,0 0 1,0-1 0,0 1-1,0 0 1,0 0 0,0 0-1,1 0 1,-1 0 0,1 1-1,-1-1 1,1 0 0,0 1-1,0-1 1,0 1-1,1-1 1,-1 1 0,0 0-1,1-1 1,0 1 0,-1 0-1,1 4 1,1-6-88,-1 1-1,1-1 1,-1 0 0,1 1 0,-1-1-1,1 0 1,0 1 0,0-1 0,-1 0-1,1 0 1,0 0 0,0 0-1,0 0 1,0 0 0,0 0 0,1 0-1,-1 0 1,0 0 0,0-1 0,1 1-1,-1-1 1,0 1 0,1-1 0,-1 1-1,0-1 1,1 0 0,-1 1-1,1-1 1,1 0 0,49 2 121,-42-2-95,-2-1-17,0 1-1,0-1 1,0-1 0,0 0-1,-1 0 1,1 0 0,-1-1-1,1 0 1,-1-1 0,8-4-1,-11 5-5,-1 1 0,1 0-1,-1-1 1,0 1 0,0-1-1,0 0 1,0 0-1,0 0 1,0 0 0,-1-1-1,0 1 1,0-1 0,0 1-1,0-1 1,0 0 0,-1 0-1,1 0 1,-1 0-1,0 0 1,-1 0 0,2-5-1,-3 9-7,1-1-1,0 1 0,-1 0 1,1-1-1,0 1 0,-1 0 1,1 0-1,-1-1 0,1 1 1,-1 0-1,1 0 0,0 0 1,-1-1-1,1 1 0,-1 0 1,1 0-1,-1 0 0,1 0 1,-1 0-1,1 0 0,-1 0 1,1 0-1,-1 0 0,1 0 1,0 0-1,-1 0 0,1 0 1,-1 1-1,1-1 0,-1 0 1,1 0-1,-1 0 0,1 1 1,0-1-1,-1 0 0,1 1 1,0-1-1,-1 0 0,1 1 1,0-1-1,-1 1 0,-18 11 39,16-10-130,1 1-1,0 0 0,-1 0 0,1 0 0,1 0 0,-1 1 0,0-1 0,1 0 0,0 1 0,-1-1 0,1 1 0,1-1 0,-1 1 0,0 5 0,1-8-16,0 1 0,1-1-1,-1 1 1,1-1-1,-1 0 1,1 1 0,-1-1-1,1 0 1,-1 1-1,1-1 1,0 0-1,0 0 1,0 1 0,0-1-1,0 0 1,0 0-1,0 0 1,0 0 0,0 0-1,1 0 1,-1-1-1,0 1 1,1 0-1,-1-1 1,0 1 0,1-1-1,-1 1 1,1-1-1,-1 0 1,1 1 0,-1-1-1,1 0 1,-1 0-1,1 0 1,-1 0-1,2-1 1,22 2-6438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6182,'0'0'13228,"-16"46"-11722,9-22-802,2 3-351,1 1-257,0 2-64,2-3 0,2 1-32,0-4 0,0-4-384,8-2-1058,-2-5-1184,0-3-3140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8616,'0'0'12828,"1"9"-12278,0 4-506,5 36 910,-5-47-914,-1-1-1,0 1 1,1-1 0,0 0 0,-1 1 0,1-1 0,0 1 0,0-1 0,0 0 0,-1 0-1,1 1 1,1-1 0,-1 0 0,0 0 0,0 0 0,0 0 0,0 0 0,1-1-1,-1 1 1,1 0 0,-1-1 0,0 1 0,1 0 0,-1-1 0,1 0 0,-1 1 0,1-1-1,-1 0 1,3 0 0,6 0 24,0-2-1,0 1 1,0-2-1,-1 1 1,1-1-1,0-1 1,11-6-1,-11 6-44,-1 0 1,1 0-1,-1 1 0,1 0 0,0 1 1,0 0-1,15-1 0,-24 4 6,0-1-1,0 0 1,0 0-1,0 1 1,0-1-1,0 1 1,-1-1-1,1 1 1,0-1-1,0 1 1,0 0 0,0-1-1,-1 1 1,1 0-1,0 0 1,-1-1-1,1 1 1,0 0-1,-1 0 1,1 0-1,-1 0 1,1 0-1,-1 0 1,0 0-1,1 0 1,-1 0-1,0 0 1,0 0 0,0 0-1,0 0 1,0 0-1,0 0 1,0 0-1,0 2 1,0-2 0,-1 0 1,1 0-1,0 0 1,0 1-1,0-1 1,0 0-1,0 0 1,0 0-1,1 0 1,-1 0-1,0 1 1,1-1-1,-1 0 1,1 0-1,-1 0 1,1 0-1,-1 0 1,1 0-1,0 0 1,-1 0-1,1 0 1,0-1 0,0 1-1,0 0 1,-1 0-1,1-1 1,0 1-1,0 0 1,0-1-1,0 1 1,0-1-1,0 1 1,1-1-1,-1 0 1,0 1-1,0-1 1,0 0-1,0 0 1,0 0-1,1 0 1,-1 0-1,0 0 1,0 0-1,0 0 1,0 0-1,0-1 1,1 1-1,0-1 1,37-19 282,-35 17-444,-1 1 0,1 0 1,0-1-1,0 1 0,0 0 0,0 1 1,0-1-1,0 1 0,0 0 0,7-1 1,-10 3-377,-1 0 0,0 0 0,1 0 0,-1 0 0,0 0 0,0 0 0,0 0 0,0 1 0,0-1 0,0 0 0,0 0 0,0 0 0,0 0 0,-1 0 0,1 0 0,0 0 0,-1 0 0,1 0 0,-1 0 0,1 0 0,-2 2 0,-6 6-6054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14382,'0'0'8915,"-5"9"-7896,-4 15-490,2 1-1,0 0 0,1 0 1,1 1-1,0 26 0,-4 100 648,9-251-2420,1 102 1216,0-1 0,-1 0 0,1 0 0,0 0 0,0 0 0,0 0 0,0 0 0,1 0 0,-1 0 0,0 0 0,1 0 0,-1 0 0,1-1 0,0 1 0,0-1 0,-1 1 0,1-1 0,4 2 0,-1 1 43,1-1 1,-1 0 0,1-1 0,-1 1 0,1-1-1,7 1 1,-6-2 21,1 0-1,0 0 1,0-1 0,-1-1-1,1 1 1,0-1 0,-1 0-1,15-5 1,-20 6-30,0-1 1,0 0-1,0 1 1,0-1-1,0 0 1,-1 0-1,1 0 0,0 0 1,-1 0-1,1 0 1,-1 0-1,1-1 1,-1 1-1,1-1 1,-1 1-1,0-1 1,0 1-1,0-1 0,0 0 1,0 0-1,0 1 1,0-1-1,0 0 1,-1 0-1,1 0 1,-1 0-1,1 0 1,-1 0-1,0 0 1,0 0-1,0 0 0,0 0 1,0 0-1,0 0 1,-1 0-1,1 0 1,-1 1-1,1-1 1,-1 0-1,-1-2 0,2 3-9,0 1-1,-1-1 1,1 1 0,-1-1-1,1 1 1,-1 0-1,1-1 1,-1 1-1,1-1 1,-1 1-1,0 0 1,1 0-1,-1-1 1,1 1-1,-1 0 1,0 0-1,1 0 1,-1-1-1,0 1 1,1 0-1,-1 0 1,0 0-1,1 0 1,-1 0-1,0 0 1,1 1-1,-1-1 1,0 0-1,1 0 1,-1 0-1,0 1 1,1-1-1,-1 0 1,1 1-1,-1-1 1,0 1-1,-21 13-113,16-8 100,1 0-1,-1 1 1,2-1-1,-8 13 1,11-18 15,1 0 0,-1 0 0,0 0 1,1 0-1,-1 0 0,1 0 0,-1 0 0,1 0 1,0 0-1,-1 0 0,1 0 0,0 0 0,0 0 1,0 0-1,0 0 0,0 0 0,0 0 1,0 0-1,0 1 0,0-1 0,1 0 0,-1 0 1,0 0-1,1 0 0,-1 0 0,1 0 0,-1 0 1,1 0-1,-1 0 0,1 0 0,0-1 0,-1 1 1,1 0-1,0 0 0,0 0 0,0-1 0,-1 1 1,1 0-1,0-1 0,0 1 0,0-1 0,0 1 1,2 0-1,45 14-1182,68 11 1,-116-26 1265,1 0 0,-1 0 1,1 0-1,-1 0 0,1 0 0,-1 0 1,0-1-1,1 1 0,-1 0 0,1 0 1,-1 0-1,1-1 0,-1 1 0,0 0 0,1-1 1,-1 1-1,1 0 0,-1-1 0,0 1 1,0 0-1,1-1 0,-1 1 0,0-1 1,1 1-1,-1-1 0,0 1 0,0 0 0,0-1 1,0 1-1,0-1 0,1 0 0,3-27 940,-7-28-481,1 48-482,0-1-1,0 1 1,-1 0-1,0 0 1,-8-13 0,13 23-187,0 0 0,0 0 0,0-1 0,0 1 0,1 0 1,-1-1-1,1 1 0,-1-1 0,1 0 0,-1 0 0,1 0 1,-1 0-1,6 0 0,18 4-3966,-4-4-4585,-9-1-1529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13325,'0'0'10740,"10"2"-9480,3 0-1015,1 0 0,-1-1-1,1-1 1,18-1 0,-26 0-222,1 1 0,-1-1 0,0-1 1,1 1-1,-1-1 0,0 0 0,0-1 0,-1 1 0,1-1 1,0 0-1,-1-1 0,0 1 0,10-9 0,-15 12-18,1 0-1,-1-1 0,1 1 0,-1-1 0,1 1 0,-1-1 0,1 1 1,-1-1-1,1 1 0,-1-1 0,0 0 0,1 1 0,-1-1 0,0 0 1,1 1-1,-1-1 0,0 0 0,0 1 0,0-1 0,0 0 0,1 1 1,-1-1-1,0 0 0,0 0 0,0 1 0,-1-2 0,-14-3 125,10 5-114,1 0-1,-1 0 1,1 1 0,-1 0-1,1 0 1,0 0-1,-8 3 1,7-1 4,0 0 1,0 1-1,0-1 0,0 1 0,1 0 0,-1 0 1,1 0-1,0 1 0,0 0 0,1-1 1,-1 1-1,1 1 0,0-1 0,1 0 0,-1 1 1,1-1-1,0 1 0,1 0 0,-2 7 0,3-13-75,0 1 0,0-1 0,0 1-1,0-1 1,0 1 0,1 0-1,-1-1 1,0 1 0,0-1 0,1 1-1,-1-1 1,0 1 0,1-1-1,-1 1 1,0-1 0,1 0 0,-1 1-1,1-1 1,-1 0 0,1 1-1,-1-1 1,1 0 0,-1 1 0,1-1-1,-1 0 1,1 0 0,-1 1-1,1-1 1,0 0 0,26 2-2422,25-11-3739,-19-7-349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1730,'0'0'17873,"11"0"-17163,1 1-395,12 0 110,0 1-1,43 9 1,-62-10-415,-1-1 1,0 1-1,0 1 0,0-1 1,1 0-1,-1 1 0,-1 0 0,1 0 1,0 0-1,0 0 0,-1 1 1,1-1-1,-1 1 0,0 0 1,0 0-1,0 0 0,0 1 1,0-1-1,-1 1 0,0-1 0,1 1 1,-1 0-1,-1 0 0,4 7 1,-5-2 49,1 0 0,-1 1 0,-1-1 0,1 0 0,-2 0 0,1 0 0,-1 0 0,-1 0 0,1 0 0,-2-1 0,1 1 0,-7 10 0,-8 13 84,-41 52-1,19-28-132,32-45-232,-13 23-298,10-11-4186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5862,'-9'5'8402,"-22"13"-4779,15-10-2411,0 0 0,0 1 0,1 1 0,1 1 0,0 0 1,-17 17-1,31-28-1213,0 0 0,0 1 1,0-1-1,-1 0 0,1 0 1,0 0-1,0 1 0,0-1 1,0 0-1,0 0 0,0 1 0,0-1 1,1 0-1,-1 0 0,0 0 1,0 1-1,0-1 0,0 0 1,0 0-1,0 0 0,0 1 1,0-1-1,0 0 0,1 0 1,-1 0-1,0 0 0,0 1 1,0-1-1,0 0 0,0 0 1,1 0-1,-1 0 0,0 0 1,0 0-1,0 0 0,1 0 1,-1 1-1,0-1 0,0 0 1,0 0-1,1 0 0,-1 0 0,0 0 1,0 0-1,1 0 0,-1 0 1,0 0-1,1 0 0,21 2-407,22-2-629,-7-5 504,-30 3 446,-1 1 0,1-1 0,-1 2 0,1-1 1,0 1-1,-1 0 0,12 2 0,-18-2 107,1 1 0,-1-1 0,0 0 0,0 1-1,1-1 1,-1 1 0,0-1 0,0 1 0,0 0 0,0-1 0,0 1-1,0-1 1,0 1 0,0-1 0,0 1 0,0-1 0,0 1 0,0 0-1,0-1 1,0 1 0,0-1 0,0 1 0,0-1 0,-1 1 0,1-1-1,0 1 1,-1-1 0,1 1 0,0-1 0,-1 0 0,1 1 0,0-1 0,-1 1-1,0-1 1,-11 18 363,2-9-12,-1-1 0,1 0-1,-1-1 1,-18 9-1,23-13-308,0-1 0,0 1 0,0-1-1,0 0 1,0-1 0,-1 0 0,1 1 0,-1-2-1,1 1 1,0-1 0,-8-1 0,14 1-204,-1 0 0,1-1-1,-1 1 1,1 0 0,-1-1 0,1 1 0,0-1 0,-1 1 0,1-1 0,0 1-1,-1 0 1,1-1 0,0 1 0,0-1 0,-1 0 0,1 1 0,0-1-1,0 1 1,0-1 0,0 1 0,0-1 0,0 1 0,0-1 0,0 0 0,0 1-1,0-1 1,0 1 0,0-1 0,0 1 0,0-1 0,1 1 0,-1-1-1,0 0 1,0 1 0,1-1 0,-1 1 0,0 0 0,1-1 0,-1 1-1,0-1 1,1 0 0,13-22-6401,5 3-1716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15182,'0'0'7880,"-3"12"-6343,-11 31-512,3 1 0,1 1 0,-5 60 0,13 6-2520,-13-136-3261,-44-79 2402,32 61 4233,27 42-1834,-1 1 0,1-1 0,0 0 0,0 0 0,-1 1 0,1-1 0,0 0 0,0 0 0,0 1 0,0-1 0,0 0 0,0 0 0,0 1 0,0-1 0,0 0 0,0 0 0,0 1 0,0-1 0,1 0 0,-1 0 0,0 1 0,1-1 0,-1 0 1,0 1-1,1-1 0,-1 0 0,1 1 0,-1-1 0,1 1 0,-1-1 0,1 1 0,-1-1 0,1 1 0,0-1 0,-1 1 0,1-1 0,0 1 0,-1 0 0,1-1 0,0 1 0,-1 0 0,1 0 0,0 0 0,0-1 0,0 1 0,-1 0 0,1 0 0,0 0 0,1 0 0,52-5 2540,-39 4-2264,34-6-1697,2-5-3500,-16 1-4119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8520,'0'0'16901,"2"8"-16425,0 22-201,-2 1 0,-1-1 0,-9 54 0,7-59 957,5-57-1132,0 0 0,12-49-1,-14 80-134,0 1-1,0 0 0,0-1 0,0 1 0,0-1 0,0 1 1,0-1-1,0 1 0,1-1 0,-1 1 0,0-1 1,0 1-1,0 0 0,1-1 0,-1 1 0,0-1 1,0 1-1,1 0 0,-1-1 0,0 1 0,1 0 0,-1-1 1,1 1-1,-1 0 0,0 0 0,1-1 0,-1 1 1,1 0-1,-1 0 0,1 0 0,-1 0 0,0 0 1,1-1-1,-1 1 0,1 0 0,-1 0 0,1 0 0,-1 0 1,1 0-1,-1 0 0,1 0 0,-1 1 0,1-1 1,-1 0-1,0 0 0,1 0 0,-1 0 0,1 1 1,0-1-1,25 20-3546,-8-5 1064,-12-12 1236,0 0 0,1-1 0,-1 0 0,0 0 0,12 2 0,12-1-4169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13 12172,'0'0'8226,"-10"-4"-7030,7 3-1137,-1-1 0,1 1-1,0 0 1,-1 0 0,1 0 0,0 0 0,-1 1 0,0-1 0,1 1 0,-1 0 0,1 0 0,-1 0-1,1 1 1,-1-1 0,1 1 0,-1 0 0,1 0 0,0 0 0,-1 0 0,1 1 0,0-1 0,0 1-1,0 0 1,0 0 0,0 0 0,0 0 0,1 0 0,-1 1 0,-3 4 0,-3 2 251,1 1 1,0 1-1,-8 14 1,14-22-240,1-1 1,-1 1-1,1 0 1,-1 0 0,1 0-1,0 0 1,0 0 0,0 0-1,0 0 1,1 0 0,0 1-1,-1-1 1,1 0-1,0 0 1,0 0 0,1 1-1,-1-1 1,1 0 0,0 4-1,0-6-57,1 0 0,-1 0 0,0 0 0,0 0-1,0 0 1,1 0 0,-1 0 0,0 0 0,1-1-1,-1 1 1,1-1 0,-1 1 0,1-1 0,-1 0 0,1 1-1,-1-1 1,1 0 0,0 0 0,-1 0 0,2 0-1,36-3 139,-38 3-140,10-2-32,0-1 0,-1 0 0,1 0 0,-1-1 1,0-1-1,0 1 0,-1-2 0,1 1 0,-1-1 0,0-1 0,-1 0 0,1 0 0,-1-1 1,-1 0-1,0 0 0,0 0 0,0-1 0,-1 0 0,0-1 0,-1 1 0,6-17 0,-18 42-1507,-14 30 1200,20-43 208,0 0-1,0 0 1,0 1-1,0-1 1,1 0-1,-1 0 1,1 0-1,0 1 1,0-1-1,0 0 1,1 0 0,-1 1-1,1-1 1,1 4-1,-1-6-64,-1-1 0,1 1-1,0 0 1,0 0 0,0 0 0,0-1-1,0 1 1,0 0 0,0-1-1,0 1 1,0-1 0,0 1 0,0-1-1,0 1 1,0-1 0,0 0-1,1 0 1,-1 0 0,0 1 0,0-1-1,0 0 1,3-1 0,26-2-5101,-3-7-326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10218,'0'0'8450,"-5"8"-7521,-7 13-342,1 0 1,1 1-1,1 0 0,1 0 0,1 1 1,1 0-1,1 0 0,1 1 0,1 0 0,0 23 1,3-46-579,0 0-1,0 0 1,0 0 0,1 1 0,-1-1 0,0 0 0,0 0 0,0 0 0,1 0 0,-1 0 0,1 0-1,-1 0 1,1-1 0,-1 1 0,1 0 0,-1 0 0,1 0 0,0 0 0,-1-1 0,1 1 0,0 0-1,0-1 1,0 1 0,0 0 0,-1-1 0,1 1 0,0-1 0,0 1 0,0-1 0,0 0-1,0 1 1,0-1 0,0 0 0,0 0 0,0 0 0,0 0 0,0 0 0,1 0 0,-1 0 0,0 0-1,0 0 1,0 0 0,0 0 0,0-1 0,0 1 0,0 0 0,0-1 0,0 1 0,0-1 0,-1 1-1,1-1 1,0 0 0,0 1 0,0-1 0,-1 0 0,1 1 0,0-1 0,0 0 0,-1 0 0,1 0-1,-1 0 1,1 0 0,-1 0 0,1 1 0,-1-1 0,0 0 0,1 0 0,-1-2 0,10-44-124,-9 45 105,-1 0 0,0 0 0,0-1 0,0 1 0,0 0 0,0 0 0,0-1 0,0 1 0,-1 0 0,1 0 0,-1-1 0,0 1 0,0 0 0,1 0 0,-1 0 0,-1 0 0,1 0 0,-2-2 0,3 4 8,1 0 0,-1 0 0,0 0 0,0 0-1,0 1 1,0-1 0,0 0 0,0 0 0,0 0-1,0 0 1,0 0 0,0 0 0,0 0 0,0 1 0,0-1-1,0 0 1,0 0 0,0 0 0,0 0 0,0 0-1,0 0 1,0 0 0,0 0 0,0 1 0,0-1 0,0 0-1,0 0 1,-1 0 0,1 0 0,0 0 0,0 0-1,0 0 1,0 0 0,0 0 0,0 0 0,0 0 0,0 1-1,0-1 1,0 0 0,0 0 0,-1 0 0,1 0-1,0 0 1,0 0 0,0 0 0,0 0 0,0 0 0,0 0-1,0 0 1,-1 0 0,1 0 0,0 0 0,0 0-1,0 0 1,0 0 0,0 0 0,0 0 0,0 0 0,0 0-1,-1 0 1,8 10 2,1-5 1,1-1 0,0-1 1,0 1-1,0-2 0,1 1 0,-1-1 1,1-1-1,-1 0 0,1 0 1,-1-1-1,1 0 0,0 0 0,-1-1 1,1 0-1,-1-1 0,0 0 1,1-1-1,-1 0 0,0 0 0,0-1 1,-1 0-1,1-1 0,-1 0 1,8-6-1,-13 9 15,0 0 0,-1-1 1,1 0-1,-1 1 0,0-1 1,0 0-1,0 0 0,0 0 1,0-1-1,-1 1 0,1 0 1,-1-1-1,0 1 0,0 0 1,0-1-1,0 0 0,-1-3 0,0 6-5,0 1 0,0-1-1,0 1 1,0 0 0,0-1-1,0 1 1,0-1-1,0 1 1,0-1 0,-1 1-1,1 0 1,0-1 0,0 1-1,-1-1 1,1 1-1,0 0 1,0-1 0,-1 1-1,1 0 1,-1-1 0,1 1-1,0 0 1,-1 0 0,1-1-1,0 1 1,-1 0-1,1 0 1,-1 0 0,1 0-1,-1-1 1,1 1 0,-1 0-1,1 0 1,-1 0-1,-23 3 194,-20 15 48,37-13-181,0 0 0,0 0 0,1 1 0,0 0 0,0 0 0,1 0 0,0 1 1,0 0-1,0 0 0,1 1 0,0-1 0,1 1 0,-1 0 0,1-1 0,1 2 0,0-1 0,0 0 0,-2 15 1,4-22-88,1 0 1,-1 0 0,0 1 0,0-1 0,0 0 0,1 0-1,-1 0 1,1 0 0,-1 1 0,1-1 0,-1 0 0,1 0-1,0 0 1,-1 0 0,1 0 0,0 0 0,0-1 0,0 1-1,0 0 1,0 0 0,0 0 0,0-1 0,0 1 0,2 0-1,1 1-220,0 0 0,1-1-1,-1 0 1,0 0 0,1 0 0,-1 0-1,7-1 1,1 1-1897,0-2 0,0 0 0,0 0 0,21-6 0,3-7-9825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15567,'0'0'3027,"-9"2"-155,6-1-2699,-58 23 4389,59-23-4466,-1 1 0,1-1 0,-1 1-1,1-1 1,-1 1 0,1 0 0,0 0 0,0 0 0,0 0 0,0 0-1,0 0 1,0 1 0,1-1 0,-1 1 0,1-1 0,0 1-1,-1 0 1,1-1 0,0 1 0,1 0 0,-1 0 0,0 4 0,1-5-115,1 0 0,0 0 0,0 0 0,0 0 1,0 0-1,0 0 0,0-1 0,0 1 1,1 0-1,-1 0 0,1-1 0,-1 1 0,1-1 1,-1 0-1,1 1 0,0-1 0,0 0 0,0 0 1,0 0-1,2 1 0,48 20-1155,-43-18 709,-3-2 203,-1 0 0,0 1 0,0 0 0,0 0 0,0 0 0,0 0 0,5 6 0,-9-8 264,0 0 0,-1 0 0,1 0 0,0-1 0,-1 1 0,1 0 1,-1 0-1,1 0 0,-1 0 0,1 0 0,-1 0 0,0 0 0,1 0 1,-1 0-1,0 0 0,0 0 0,0 0 0,0 0 0,0 0 0,0 0 1,0 0-1,0 0 0,0 0 0,-1 0 0,1 0 0,0 0 0,-1 0 0,1 0 1,0 0-1,-1 0 0,1 0 0,-1 0 0,0 0 0,1 0 0,-1-1 1,0 1-1,1 0 0,-1 0 0,0-1 0,0 1 0,0 0 0,0-1 1,1 1-1,-1-1 0,0 0 0,0 1 0,0-1 0,-2 1 0,-8 4 103,0 1-1,-1-2 0,1 0 0,-1 0 0,0-1 0,0-1 0,0 0 0,0 0 0,-24-1 0,23-4-2912,6-9-3213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16464,'0'0'9203,"1"10"-9032,0 17-123,5 57 75,-5-83-119,-1 1 0,0-1 1,1 0-1,-1 0 0,1 1 1,-1-1-1,1 0 0,-1 0 1,1 0-1,0 0 0,0 0 1,-1 0-1,1 0 0,0 0 1,0 0-1,0 0 0,0 0 1,0-1-1,0 1 0,0 0 1,1-1-1,-1 1 0,0-1 1,2 1-1,0 0 13,0-1-1,1 1 1,-1-1 0,1 0 0,-1 0-1,0 0 1,1 0 0,-1-1-1,4 0 1,5-2 9,0-1 0,-1 0 0,0 0 0,13-8 0,-14 7-59,-6 2 20,0 0 1,1 0-1,-1 1 0,1 0 1,0 0-1,-1 0 1,1 1-1,0-1 0,0 1 1,0 0-1,0 1 0,6-1 1,-10 46-68,-1-44 86,0 0 0,1-1 0,-1 1-1,1 0 1,0 0 0,-1-1 0,1 1 0,-1-1 0,1 1 0,0 0 0,-1-1 0,1 1 0,0-1 0,0 0 0,0 1 0,-1-1 0,1 1 0,0-1 0,0 0 0,0 0-1,0 0 1,0 1 0,-1-1 0,1 0 0,0 0 0,0 0 0,0 0 0,0-1 0,0 1 0,0 0 0,-1 0 0,1 0 0,0-1 0,0 1 0,0 0 0,0-1-1,0 0 1,38-12 121,0-8-54,-29 14-102,0 1 0,1 0 0,-1 1 0,1 1 1,0-1-1,0 2 0,1-1 0,21-2 0,-32 6 22,-1 0-1,1 0 1,-1 0-1,1 0 1,0 0-1,-1 0 1,1 0-1,0 0 1,-1 0-1,1 0 1,-1 1 0,1-1-1,0 0 1,-1 0-1,1 1 1,-1-1-1,1 0 1,-1 1-1,1-1 1,-1 1-1,1-1 1,-1 0-1,1 1 1,-1-1-1,0 1 1,1 0-1,-1-1 1,0 1 0,1-1-1,-1 1 1,0 0-1,-1 25-33,-1-20 43,0 0 0,0 0 0,0 0 0,-1 0 0,0-1-1,-5 8 1,-7 0-1371,4-13-5670,8-5 975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15118,'0'0'7335,"47"0"-15919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9737,'0'0'3993,"8"-1"-976,2 0-2169,0 0 0,1 0 0,-1 1 0,1 0 1,-1 1-1,17 3 0,-25-3-728,1 0 0,-1 0-1,1 0 1,-1 0 0,1 0-1,-1 0 1,1 1 0,-1-1-1,0 1 1,0 0 0,0 0-1,0 0 1,0 0 0,0 0 0,-1 0-1,1 0 1,0 0 0,-1 1-1,0-1 1,0 1 0,0-1-1,0 1 1,0-1 0,0 1-1,0 0 1,-1-1 0,0 1 0,1 0-1,-1-1 1,0 1 0,0 0-1,0 0 1,-1-1 0,0 4-1,-1 2 29,0 0 0,-1 0 0,1 0 1,-2 0-1,1-1 0,-1 0 0,0 0 0,-1 0 0,0 0 0,0 0 0,0-1 0,-1 0 0,-9 8 0,7-7-102,1 0 0,0 1 0,1 0 0,0 0 0,0 0 1,0 1-1,1 0 0,-4 11 0,8-19-49,1 0-1,-1 1 1,1-1 0,0 0-1,0 0 1,-1 0 0,1 0-1,0 1 1,0-1 0,0 0-1,0 0 1,0 0 0,1 0-1,-1 1 1,0-1 0,0 0-1,1 0 1,-1 0 0,1 0-1,-1 0 1,1 0 0,-1 0-1,1 0 1,0 0-1,0 0 1,-1 0 0,1 0-1,0 0 1,0 0 0,0-1-1,0 1 1,0 0 0,0-1-1,0 1 1,0-1 0,0 1-1,0-1 1,0 1 0,0-1-1,1 0 1,-1 0 0,0 1-1,2-1 1,7 1-495,1 0 1,-1 0-1,1-1 0,11-1 1,-3 0-1384,17 0-2726,2-4-3011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 15214,'0'0'3737,"-9"-2"-1388,8 1-2317,-6 0 319,1-1 1,0 1 0,-1 0 0,0 1-1,1-1 1,-1 1 0,-9 2-1,13-2-295,1 1 0,-1 0 0,1 0 0,-1 0 0,1 1 0,-1-1-1,1 0 1,0 1 0,0 0 0,0-1 0,0 1 0,0 0-1,0 0 1,0 0 0,0 0 0,1 0 0,-1 1 0,1-1 0,0 1-1,0-1 1,0 0 0,0 1 0,0 0 0,0-1 0,0 4 0,-1 0-15,1 0 1,-1 1 0,1-1-1,1 0 1,-1 1 0,1-1-1,0 1 1,0-1 0,1 0 0,0 1-1,0-1 1,1 0 0,-1 0-1,1 0 1,5 9 0,-5-11-33,0-1 0,1 0-1,-1 0 1,1 0 0,0 0 0,0 0 0,0-1-1,0 1 1,0-1 0,1 0 0,-1 0 0,1 0 0,-1 0-1,1 0 1,0-1 0,0 0 0,0 0 0,0 0 0,-1 0-1,1-1 1,0 1 0,1-1 0,-1 0 0,0 0 0,6-1-1,-6 0 13,1 0 0,-1-1-1,0 1 1,0-1-1,1 0 1,-1 0-1,0 0 1,-1 0 0,1-1-1,0 1 1,-1-1-1,1 0 1,-1 0-1,0-1 1,0 1 0,0 0-1,-1-1 1,1 0-1,-1 0 1,0 0-1,4-7 1,-2 0 117,0 1-1,0 0 1,-1-1-1,0 0 1,-1 0 0,0 0-1,1-19 1,-3 28-155,0 1 0,-1-1 0,1 1 0,0-1 0,0 1 0,-1-1 0,1 0 0,-1 1 0,0-1 0,1 1 0,-1 0 1,0-1-1,0 1 0,0 0 0,0-1 0,0 1 0,0 0 0,0 0 0,0 0 0,-1 0 0,1 0 0,0 0 0,-1 0 0,1 0 0,-1 1 0,1-1 0,-1 0 0,1 1 0,-1 0 0,-2-1 1,1 0-442,0 1 1,0-1 0,0 1 0,0 0 0,0 0 0,0 0 0,0 0 0,0 1 0,0-1 0,1 1 0,-1 0-1,0 0 1,0 0 0,0 0 0,1 0 0,-5 3 0,-3 5-5298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2626,'0'0'16560,"1"10"-15748,-2 176 2032,-1-66-4674,-10-117-15050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12780,'0'0'6742,"4"10"-4862,1 4-1442,0 0 0,-1 1 0,-1-1 1,0 1-1,-1 0 0,0 0 0,-2 0 1,0 1-1,0-1 0,-1 0 0,-6 25 1,1-13-291,-2 1 1,-1-1-1,-2 0 0,0-1 1,-24 40-1,33-63-81,0 0 0,0 0 0,0 0-1,1 1 1,0-1 0,-1 1 0,1-1-1,0 0 1,1 1 0,-1 0-1,1-1 1,-1 1 0,2 6 0,0-9-36,1 0 0,0 0 0,0 0 0,1-1 0,-1 1 0,0 0 0,0-1 0,0 0 0,0 1 0,0-1 1,1 0-1,-1 0 0,0 0 0,0-1 0,3 0 0,1 1 70,36-2-126,-1-1 1,0-3 0,42-10 0,-81 15-322,0 1 0,1-1-1,-1 1 1,0-1 0,0 0-1,1 0 1,-1 0-1,0 0 1,0 0 0,0 0-1,0-1 1,0 1 0,2-3-1,-4 3-488,1 0 0,0-1-1,0 1 1,-1 0 0,1-1-1,-1 1 1,1-1 0,-1 1-1,1-1 1,-1 1 0,0-1-1,0 1 1,0-3 0,0-9-9783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11339,'0'0'16816,"59"-2"-15855,-27 2-257,1-1-448,2-1-191,0-1-65,-5 2-449,0-1-1184,-12-2-1699,-1-3-2625,-13-2-9194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41 9993,'0'0'14542,"11"-1"-13479,100-15 722,-52 6-1463,93-4 0,-216 36-424,-171 11 439,174-26 703,393-46-1734,-385 41 927,-61 11 0,63-5-10,-60 0 1,132-10-305,-1 0 0,35-9 1,13-1-222,-29 7-26,101-7-1634,-176 14 2193,1 1 0,-1 1 1,1 3-1,0 1 0,-56 20 1,77-19-1350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12940,'0'0'8504,"9"1"-6774,46-4-127,96-15 0,2-2-2038,-475 54 2436,408-47-1866,-22 2-2161,114-3-1,-425 17 5759,247-3-3909,28 0-4915,-10-3 421,4-4-2931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11275,'0'0'11867,"14"-2"-11178,9 0-582,1 0 1,0 2 0,0 0 0,0 2 0,-1 1 0,1 1 0,-1 0 0,24 9 0,-46-13-77,0 0 0,0 1 0,0-1 0,0 0 1,0 1-1,0-1 0,0 0 0,0 1 0,0 0 0,0-1 0,0 1 0,0-1 0,0 1 0,0 0 0,-1 0 1,1 0-1,0-1 0,0 1 0,-1 0 0,1 0 0,-1 0 0,1 0 0,-1 0 0,1 0 0,-1 0 0,1 0 1,-1 0-1,0 0 0,1 2 0,-2-1 54,0 0 1,1 0-1,-1 0 1,0-1-1,0 1 1,0 0 0,0 0-1,-1-1 1,1 1-1,0-1 1,-1 1-1,1-1 1,-1 0-1,-2 3 1,-10 5 561,1-1 1,-28 13 0,40-21-643,-10 5 275,7-4-221,1 0-1,-1 0 1,0 0-1,0 1 1,1 0-1,-1 0 1,0 0 0,1 0-1,0 0 1,0 1-1,0-1 1,-6 7-1,41-4-106,-18-3-114,83 13-625,-91-13 685,0-1 1,1 1-1,-1 1 1,0-1-1,0 1 1,0 0-1,0 0 1,-1 1-1,0 0 1,1 0-1,-1 0 1,5 7-1,-8-10 91,-1 0-1,0 0 0,0 1 1,0-1-1,0 1 0,-1-1 0,1 0 1,0 1-1,-1 0 0,1-1 1,0 1-1,-1-1 0,0 1 1,1 0-1,-1-1 0,0 1 1,0-1-1,0 1 0,0 0 1,0-1-1,-1 1 0,1 0 1,-1 1-1,0 0 54,0-1 0,-1 0-1,1 0 1,-1 1 0,0-1 0,1 0 0,-1-1 0,0 1-1,0 0 1,0 0 0,0-1 0,-1 1 0,-2 0-1,-7 4 314,-1 0-1,-1-1 0,1 0 1,-16 2-1,1-1 185,0-1 0,0-2 0,-43 1 1,66-7-1567,11-4-516,12-5-1856,5-2-3509,3-4-5893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26 4708,'0'0'16806,"-9"-6"-16294,7 4-485,0 0-1,0 0 0,0 1 1,0-1-1,0 0 1,-1 1-1,1 0 0,-1 0 1,1 0-1,-1 0 1,1 0-1,-1 0 0,0 1 1,1-1-1,-1 1 1,0-1-1,1 1 0,-1 0 1,0 0-1,0 1 0,1-1 1,-1 0-1,0 1 1,1 0-1,-1-1 0,1 1 1,-1 0-1,1 1 1,-1-1-1,1 0 0,0 1 1,-1-1-1,1 1 1,0 0-1,-4 3 0,0 1 58,-1 0-1,1 0 1,0 1-1,1-1 1,-1 1-1,1 0 1,1 1-1,-1-1 0,1 1 1,1 0-1,-1 0 1,1 0-1,1 1 1,0-1-1,0 1 1,0-1-1,1 1 0,0 14 1,1-20-117,1-1 0,-1 0 0,1 1 0,0-1-1,0 0 1,-1 0 0,1 0 0,1 0 0,-1 0 0,0 0 0,0 0 0,1 0 0,-1 0 0,1-1-1,0 1 1,-1-1 0,1 1 0,0-1 0,0 1 0,0-1 0,0 0 0,0 0 0,0 0 0,0 0-1,0 0 1,1-1 0,-1 1 0,0-1 0,0 1 0,5-1 0,5 2-1203,0-1 0,0-1-1,1 0 1,19-3 0,2-4-5261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12780,'0'0'6684,"-11"0"-4960,5 0-1575,0 0 0,0 1-1,1 0 1,-1 0 0,0 0 0,0 0-1,1 1 1,-1 0 0,1 0 0,0 0-1,-1 1 1,1 0 0,0 0 0,1 0-1,-1 1 1,1 0 0,-1 0 0,1 0-1,0 0 1,0 0 0,-5 10-1,5-10-40,1 1-1,0-1 1,1 1-1,-1-1 0,1 1 1,0 0-1,0 0 1,1 0-1,-1 0 0,1 0 1,0 0-1,1 1 1,-1-1-1,1 0 0,0 0 1,1 7-1,0-11-93,0 1-1,0-1 0,0 0 1,1 0-1,-1 0 1,0 1-1,1-1 0,-1 0 1,0 0-1,1-1 1,0 1-1,-1 0 0,1 0 1,-1-1-1,1 1 0,0-1 1,-1 0-1,1 1 1,0-1-1,0 0 0,-1 0 1,1 0-1,0 0 1,0 0-1,-1 0 0,3-1 1,48-8 195,-39 4-193,-1-1-1,0-1 0,0 0 1,0 0-1,-1-1 0,13-12 1,-18 15-8,1-1 0,-1 0 0,-1 0-1,1 0 1,-1-1 0,0 0 0,-1 0 0,0 0 0,0-1 0,0 1 0,3-13 0,-7 18-45,-9 17-134,2-3 100,0 0-1,0 1 1,1 0 0,1 0 0,0 1-1,-3 15 1,4 20-5147,6-41-372,8-7-4029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12684,'0'0'10009,"-2"8"-8370,-9 31 225,-20 43 0,-15 46-256,42-113-1696,0 0 0,2 0 0,0 0 0,0 0 0,1 0-1,3 28 1,-2-42-108,0-1-1,1 1 0,-1-1 1,0 1-1,0 0 0,1-1 1,-1 1-1,0-1 0,1 1 0,-1-1 1,1 1-1,-1-1 0,0 1 1,1-1-1,-1 0 0,1 1 0,0-1 1,-1 0-1,1 1 0,-1-1 1,1 0-1,-1 0 0,1 1 1,0-1-1,-1 0 0,1 0 0,-1 0 1,1 0-1,0 0 0,-1 0 1,1 0-1,0 0 0,-1 0 1,1 0-1,0 0 0,-1 0 0,1 0 1,-1-1-1,2 1 0,-2 0-225,10-2-6566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26 9897,'0'0'16811,"-3"-6"-16096,3 5-696,0 0 1,0 0-1,-1 0 0,1 0 0,0 0 0,-1 0 1,1 0-1,-1 0 0,1 1 0,-1-1 0,1 0 1,-1 0-1,0 0 0,1 1 0,-1-1 0,0 0 1,0 1-1,0-1 0,1 1 0,-1-1 0,0 1 1,0-1-1,0 1 0,0 0 0,0-1 0,0 1 0,0 0 1,0 0-1,0 0 0,0-1 0,0 1 0,0 0 1,0 0-1,0 1 0,0-1 0,0 0 0,0 0 1,0 0-1,-1 1 0,-3 2 56,0 0 0,0 0 0,0 0-1,1 1 1,-1 0 0,1 0 0,-6 7 0,3-3 84,0 0-1,0 1 1,1 0-1,-7 13 1,11-18-128,0 0-1,0 0 1,1 0 0,-1 0 0,1 0 0,0 0-1,0 0 1,1 0 0,-1 0 0,1 0-1,0 0 1,0 1 0,0-1 0,2 5-1,-1-7-49,0 0-1,0-1 1,0 1-1,1-1 0,-1 1 1,0-1-1,1 0 1,-1 0-1,1 0 1,0 1-1,-1-1 0,1-1 1,0 1-1,0 0 1,0 0-1,-1-1 0,1 1 1,0-1-1,0 1 1,0-1-1,0 0 0,0 0 1,0 0-1,0 0 1,4-1-1,1 2-569,1-2 1,0 1-1,0-1 1,0-1-1,10-2 0,-11 1-934,-1-1 0,0 1 0,0-1-1,0 0 1,9-7 0,3-7-7494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16688,'0'0'8813,"-6"11"-7590,2-4-1065,-27 49 853,29-51-958,0-1 0,0 0 0,1 1 0,0-1 0,0 1 0,0-1 0,0 1 0,0-1 0,1 1 0,0 0 0,0-1 0,0 1 0,2 7 0,-1-11-49,0 0 0,0 0 1,0 0-1,0 0 0,0 0 0,0 0 0,0-1 0,0 1 0,0 0 1,0-1-1,0 1 0,0-1 0,1 1 0,-1-1 0,0 1 1,0-1-1,1 0 0,-1 0 0,0 0 0,0 1 0,1-1 0,-1 0 1,0-1-1,1 1 0,-1 0 0,2-1 0,36-7-4,-22-2-158,-1 1-1,0-2 1,0 0-1,-1-1 0,-1-1 1,0 0-1,-1-1 1,0 0-1,11-18 1,-32 44 334,0 0 1,1 0 0,0 1 0,0 0-1,2 1 1,0-1 0,0 1 0,-3 21 0,7-34-182,1 1 1,0-1 0,0 1-1,0-1 1,0 1-1,0 0 1,0-1 0,0 1-1,0-1 1,1 1 0,-1-1-1,1 1 1,-1-1 0,1 1-1,-1-1 1,1 0 0,0 1-1,0-1 1,0 0 0,0 0-1,0 1 1,0-1 0,0 0-1,0 0 1,0 0 0,0 0-1,1 0 1,-1 0 0,0-1-1,1 1 1,-1 0 0,1-1-1,-1 1 1,1-1 0,-1 1-1,3-1 1,29 2-2425,0-8-3811,-7-4-2056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13325,'0'0'7303,"57"-15"-6663,-17 5-256,5-1-287,1 3-65,-4 1 0,-5 0-64,-9 3-385,-8 2-736,-13-3-1185,-7-2-2499,0-5-3042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13196,'0'0'7896,"-3"11"-6097,-8 28-266,-2-1 1,-2-1-1,-27 48 1,32-67-1409,-17 34 203,26-50-393,0 1-1,-1 0 0,2 0 0,-1-1 1,0 1-1,1 0 0,-1 0 1,1 0-1,0 0 0,0 0 0,0 0 1,0 0-1,0 0 0,1-1 1,0 5-1,0-6-126,1 0-1,-1 0 1,0-1 0,1 1 0,-1 0-1,1-1 1,-1 1 0,1-1-1,-1 1 1,1-1 0,-1 0 0,1 1-1,-1-1 1,1 0 0,0 0 0,-1 0-1,1 0 1,-1-1 0,1 1-1,-1 0 1,3-1 0,34-8-4926,11-17-5238,-23 12 3907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9129,'0'0'13997,"-11"6"-12876,8-4-1117,-5 2 243,0 1-1,1 0 1,-1 1-1,1 0 1,-8 7-1,13-10-123,0-1-1,-1 1 1,1 0-1,0 0 1,0 1-1,1-1 1,-1 0 0,0 0-1,1 1 1,0-1-1,0 1 1,0-1-1,1 1 1,-1 0 0,1-1-1,-1 1 1,1 0-1,1-1 1,0 8-1,-1-10-112,1 1 0,0 0 0,0-1 0,0 1 0,-1-1 0,2 1 0,-1-1 0,0 0 0,0 1 0,0-1 0,1 0 0,-1 0 0,0 1 0,1-1 0,-1 0 0,1-1 0,-1 1 0,1 0 0,0 0 0,-1-1 0,1 1 0,0-1 0,0 1 0,-1-1 0,1 0 0,0 0 0,0 0 0,0 0 0,-1 0 0,1 0 0,0 0 0,0 0 0,1-1 0,3 0-46,0 1 1,0-1 0,0-1-1,0 1 1,0-1 0,-1 0-1,1 0 1,9-6 0,-3-1-257,0 0 0,-1-1 0,0-1 0,-1 1 0,0-2 0,-1 1 0,0-1 0,-1-1 0,9-18 0,-54 87-146,35-50-32,0-1 1,0 1 0,0 0-1,1 0 1,0 0 0,0 0-1,0 0 1,1 0-1,0 7 1,0-12 280,1 0 0,-1 0 0,0 0-1,0 0 1,1 0 0,-1 0 0,0 0 0,1 0 0,-1 0-1,1 0 1,-1 0 0,1 0 0,0 0 0,-1 0 0,1 0-1,0-1 1,0 1 0,-1 0 0,1 0 0,0-1 0,2 2-1,-1-2-36,0 1-1,0-1 0,0 0 0,0 0 1,0 0-1,0 0 0,0 0 0,0 0 0,0 0 1,0-1-1,0 1 0,0-1 0,0 0 1,0 1-1,-1-1 0,4-2 0,19-13-7647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10890,'0'0'7522,"-9"11"-6065,-14 19-138,1 2 0,-22 42-1,36-59-1066,0 0-1,1 1 1,1 0-1,1 0 1,0 0-1,1 1 1,1 0-1,-2 27 1,5-44-254,-1 1 1,1-1 0,0 1-1,0-1 1,0 1 0,0-1-1,0 1 1,0-1 0,0 1-1,0-1 1,0 1 0,0-1 0,0 1-1,0-1 1,0 1 0,1-1-1,-1 1 1,0-1 0,0 1-1,1-1 1,-1 0 0,0 1-1,0-1 1,1 1 0,-1-1-1,0 0 1,1 1 0,-1-1-1,1 0 1,-1 1 0,0-1-1,1 0 1,-1 0 0,1 1-1,-1-1 1,1 0 0,-1 0 0,1 0-1,-1 0 1,1 0 0,-1 1-1,1-1 1,-1 0 0,1 0-1,-1 0 1,1 0 0,-1-1-1,1 1 1,-1 0 0,0 0-1,1 0 1,-1 0 0,1 0-1,-1-1 1,1 1 0,-1 0-1,1 0 1,-1-1 0,0 1-1,1 0 1,-1-1 0,1 1 0,-1 0-1,1-1 1,24-24-1515,-21 18 1220,0-1 1,0 0-1,-1 0 0,0 0 0,0 0 1,-1 0-1,0-1 0,0 1 0,0-14 1,-2 21 732,11 23 1101,-6-18-1493,0 0 0,1 0 0,-1-1-1,1 0 1,-1 0 0,1 0 0,0-1 0,0 1 0,1-1 0,-1-1 0,0 1-1,1-1 1,-1-1 0,0 1 0,1-1 0,-1 0 0,1 0 0,6-2 0,3 1-34,-1-2 1,1 0-1,-1 0 1,0-2 0,0 1-1,20-11 1,-34 15-8,43-26 18,-42 25-14,-1 0 0,1 0 0,-1 0 0,1 0 0,-1 0 0,1 0 0,-1 0 1,0-1-1,1 1 0,-1 0 0,0-1 0,0 1 0,0-1 0,0 0 0,0 1 0,-1-1 0,1 0 0,0 1 0,-1-1 0,1 0 0,-1 0 0,0 1 0,1-4 0,-4 4 37,0 0-1,0 1 1,0 0-1,0 0 1,0 0 0,0 0-1,0 0 1,0 0 0,1 1-1,-1-1 1,0 1-1,0 0 1,-4 2 0,-2 1 119,1 1 0,1-1 0,-1 1 1,1 1-1,0 0 0,0 0 1,0 0-1,1 1 0,-7 8 0,10-11-54,-1 1 1,1-1-1,0 1 0,1-1 0,-1 1 0,1 0 0,0 0 0,0 0 0,0 0 0,1 1 1,0-1-1,0 0 0,0 1 0,1-1 0,0 0 0,0 1 0,1 5 0,0-8-137,0 0 0,0 0-1,1 0 1,-1-1-1,1 1 1,0 0 0,0-1-1,0 1 1,0-1 0,0 1-1,0-1 1,1 0 0,-1 0-1,1 0 1,-1 0-1,1-1 1,0 1 0,0-1-1,0 0 1,0 0 0,0 0-1,0 0 1,6 1-1,37 6-3384,-6-7-4477,-3-1-4736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34 9097,'9'-20'3983,"-2"6"3780,-6 37-5550,-3-3-1808,-1-1-1,0 1 1,-12 31-1,10-34-219,0 0-1,1 1 1,1 0 0,-2 28 0,5-46-178,0 0 0,0 1 1,0-1-1,0 0 0,0 1 1,0-1-1,0 0 0,0 1 1,0-1-1,0 0 0,0 1 1,0-1-1,0 0 0,0 0 1,0 1-1,0-1 1,1 0-1,-1 1 0,0-1 1,0 0-1,0 0 0,1 1 1,-1-1-1,0 0 0,0 0 1,1 1-1,-1-1 0,0 0 1,1 0-1,-1 0 0,0 0 1,0 1-1,1-1 0,-1 0 1,0 0-1,1 0 1,-1 0-1,0 0 0,1 0 1,-1 0-1,0 0 0,1 0 1,19-8 206,19-21-2,-37 27-202,66-60 66,-47 41 28,1 1 0,1 0 0,49-31-1,-72 51-95,1-1-1,-1 1 0,1-1 1,0 1-1,-1-1 0,1 1 1,0 0-1,-1-1 0,1 1 1,0 0-1,-1 0 0,1-1 0,0 1 1,0 0-1,-1 0 0,1 0 1,0 0-1,0 0 0,-1 0 1,1 0-1,0 0 0,0 0 1,-1 1-1,1-1 0,0 0 1,0 0-1,-1 1 0,1-1 1,0 0-1,0 1 0,0 0-2,-1 1 1,1-1-1,-1 0 0,0 0 1,1 1-1,-1-1 1,0 0-1,0 1 0,0-1 1,0 0-1,0 0 0,0 1 1,0-1-1,0 0 0,-1 3 1,-17 47 66,-2-22-32,15-23-23,1 0-1,0 0 0,0 1 1,0 0-1,0 0 0,-3 13 1,7-19-54,0-1 1,0 1 0,1-1 0,-1 0 0,0 1 0,1-1 0,-1 0 0,0 1 0,1-1-1,-1 0 1,0 0 0,1 1 0,-1-1 0,1 0 0,-1 0 0,1 0 0,-1 0 0,0 0-1,1 1 1,-1-1 0,1 0 0,-1 0 0,1 0 0,-1 0 0,1 0 0,-1 0 0,1 0-1,-1-1 1,1 1 0,-1 0 0,0 0 0,1 0 0,-1 0 0,1-1 0,19-3-1893,-8 0-1031,-1-1 1,0-1-1,15-10 0,-21 13 1405,18-11-7093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10954,'0'0'11686,"-9"5"-11077,1-1-430,0 1 1,1 0 0,-1 1 0,1 0-1,0 0 1,-8 9 0,11-11-96,1 1 1,-1-1-1,1 0 1,0 1-1,1 0 1,-1 0-1,1 0 0,0 0 1,0 0-1,0 0 1,1 0-1,0 1 1,0-1-1,0 9 1,1-13-81,0-1 0,0 1 0,0-1 0,0 1 0,0 0 1,0-1-1,0 1 0,1-1 0,-1 1 0,0 0 0,0-1 0,1 1 0,-1-1 1,0 1-1,1-1 0,-1 1 0,0-1 0,1 1 0,-1-1 0,1 0 1,-1 1-1,1-1 0,-1 1 0,1-1 0,-1 0 0,1 1 0,-1-1 0,1 0 1,0 0-1,-1 0 0,2 1 0,25-2 134,24-16 45,141-93-252,-191 109 77,0 0 0,0 1 0,0-1 0,0 0 0,0 1 0,0-1 0,0 1 0,1 0 0,-1-1 0,0 1 0,0 0 0,0-1 0,0 1 0,1 0 0,-1 0 0,0 0 0,0 0 0,0 0 0,1 1 0,-1-1 0,0 0 0,2 1 0,-3 0 11,1 0 0,-1-1 0,0 1 1,0 0-1,1 0 0,-1 0 0,0 0 0,0 0 1,0 0-1,0-1 0,0 1 0,0 0 0,0 0 1,0 0-1,0 0 0,0 0 0,-1 0 0,1 0 0,0-1 1,0 1-1,-2 1 0,-25 50 763,24-47-664,0-2 27,1-1 0,1 1-1,-1 0 1,0 0 0,1 0-1,0 0 1,-1 1-1,0 4 1,5-8-106,0 0 0,0 1 0,0-1 0,-1 0 0,1-1 0,0 1 0,0-1 0,0 1 0,3-2 0,56-28-251,-55 25 126,1 0 0,0 1 1,0 0-1,0 0 1,0 0-1,1 1 1,-1 1-1,1 0 1,13-2-1,-21 4 82,-1 1-1,1-1 1,-1 1-1,1-1 1,-1 1 0,1-1-1,-1 1 1,0-1-1,1 1 1,-1-1 0,0 1-1,0 0 1,1-1-1,-1 1 1,0-1 0,0 1-1,0 0 1,0-1-1,0 1 1,0 0-1,0-1 1,0 1 0,0 0-1,0-1 1,0 1-1,0 0 1,0-1 0,-1 1-1,1-1 1,0 1-1,0 0 1,-1-1 0,1 1-1,-1-1 1,1 1-1,-1 0 1,-10 24 98,10-24-73,0 1 1,0-1 0,0 0-1,0 0 1,1 0 0,-1 1 0,0-1-1,1 0 1,-1 0 0,1 1-1,0-1 1,-1 1 0,1-1-1,0 0 1,0 1 0,0-1 0,0 2-1,0-2-8,1-1-1,-1 0 0,1 0 0,-1 1 1,1-1-1,-1 0 0,1 0 1,0 0-1,-1 0 0,1 0 1,-1 0-1,1 0 0,0 0 0,-1 0 1,1 0-1,0 0 0,-1 0 1,1 0-1,-1 0 0,1 0 1,-1-1-1,1 1 0,0 0 1,-1-1-1,2 0 0,49-28 162,-45 25-252,16-10-213,-16 8 150,1 1 0,1 1 0,-1-1 0,1 1 0,-1 0 0,1 1 0,0 0 0,1 0 0,-1 0 0,15-1 0,-23 28 82,-3-17 117,1 0 1,-1-1-1,-1 1 0,1-1 0,-1 0 0,-5 6 0,-3 5-6309,11-16 5273,11-14-7761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11275,'-8'10'7295,"0"3"-3456,2-3-3365,1 1 1,1-1-1,-1 1 1,2-1-1,-4 17 1,7-27-453,1 1 1,-1-1-1,0 1 1,1 0-1,-1-1 1,1 1-1,-1-1 1,1 0-1,-1 1 0,1-1 1,-1 1-1,1-1 1,-1 0-1,1 1 1,-1-1-1,1 0 1,0 0-1,-1 1 1,1-1-1,0 0 0,-1 0 1,1 0-1,0 0 1,-1 0-1,1 0 1,0 0-1,-1 0 1,1 0-1,-1 0 1,1 0-1,0 0 0,-1-1 1,2 1-1,26-5 384,50-27-79,-61 23-312,1 2 1,0-1 0,34-7 0,-52 15-14,1-1 1,-1 1 0,1 0 0,-1 0-1,1 0 1,-1 0 0,1 0-1,-1 0 1,1 0 0,-1 0 0,1 0-1,-1 0 1,1 0 0,-1 0-1,1 0 1,-1 1 0,1-1 0,-1 0-1,1 0 1,-1 0 0,1 1 0,-1-1-1,0 0 1,1 1 0,-1-1-1,0 0 1,1 1 0,-1-1 0,0 0-1,1 1 1,-1-1 0,0 1-1,1-1 1,-1 0 0,0 1 0,0-1-1,1 2 1,-1 21 393,0-1 23,2-21-395,1-1 1,-1 1 0,1-1-1,0 0 1,-1 0-1,1 0 1,-1 0-1,1 0 1,4-2-1,64-20-44,-58 17-95,1 0 1,0 1-1,-1 1 1,1 0-1,1 0 1,17 0-1,-32 4 115,1-1 0,0 0 0,0 1-1,0-1 1,-1 1 0,1-1 0,0 1-1,-1-1 1,1 1 0,-1 0 0,1-1 0,0 1-1,-1 0 1,1-1 0,-1 1 0,0 0-1,1-1 1,-1 1 0,1 0 0,-1 0-1,0 0 1,0 0 0,0-1 0,1 1-1,-1 0 1,0 0 0,0 0 0,0 0-1,0-1 1,0 1 0,-1 0 0,1 0 0,0 0-1,0 0 1,0-1 0,-1 1 0,1 0-1,0 0 1,-1 0 0,1-1 0,-1 2-1,0 0-103,1-1-1,-1 1 1,1-1-1,-1 1 1,1 0-1,-1-1 0,0 1 1,0-1-1,0 0 1,0 1-1,0-1 1,0 0-1,0 1 0,0-1 1,-1 0-1,1 0 1,0 0-1,-1 0 1,1 0-1,-1 0 0,1-1 1,-1 1-1,-2 0 1,3-16-7050,1-2-432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14382,'0'0'7142,"50"39"-12138,-30-23-1571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145 229 3235,'0'0'17985,"-12"-2"-16896,4 1-865,1 0 0,-1 1 0,1 0 0,-1 0 0,0 1 0,1 0-1,-1 0 1,-9 4 0,14-4-109,0 0 1,0 0-1,0 0 0,0 1 0,0-1 0,0 1 0,1 0 1,-1 0-1,0 0 0,1 0 0,0 0 0,-1 1 1,1-1-1,0 1 0,0-1 0,1 1 0,-1 0 0,0 0 1,1-1-1,0 1 0,-1 0 0,1 1 0,1-1 0,-1 0 1,0 0-1,0 6 0,1-8-108,1 0 1,-1 0-1,1 0 1,-1 0-1,0 0 1,1 0-1,0 0 1,-1 0-1,1 0 1,0 0-1,-1 0 1,1-1-1,0 1 1,0 0-1,0 0 0,0-1 1,0 1-1,-1-1 1,1 1-1,0-1 1,0 1-1,1-1 1,-1 1-1,0-1 1,0 0-1,0 0 1,0 1-1,0-1 1,0 0-1,0 0 1,0 0-1,0 0 0,2-1 1,45 0 138,-45 1-124,9-3-45,0 0 0,-1 0 0,1-1 0,-1 0 1,0-1-1,0-1 0,-1 1 0,1-2 0,-1 1 0,-1-2 0,1 1 1,-1-1-1,-1 0 0,1-1 0,-1 0 0,-1-1 0,7-10 1,-40 74-834,20-17 1055,6-36-191,0 0 0,0 0 0,0 0 0,1-1 0,-1 1 0,0 0 1,1 0-1,-1 0 0,0 0 0,1 0 0,-1 0 0,1-1 0,-1 1 0,1 0 0,0 0 1,-1-1-1,1 1 0,0 0 0,0-1 0,-1 1 0,1 0 0,0-1 0,0 1 0,0-1 0,0 0 1,-1 1-1,1-1 0,2 1 0,4 0 9,-1 0 0,1 0-1,0-1 1,-1 0 0,1 0 0,0 0 0,-1-1 0,1 0-1,-1 0 1,1-1 0,-1 0 0,9-3 0,-4-1-4,0 1 0,0-1 0,-1-1 0,0 0 0,0 0 0,11-12 0,-2 0 1,-2-1-1,0 0 0,-2-1 0,0-1 0,20-39 1,-31 52-3,1 1 1,-2-1-1,1 0 1,-1 0-1,3-17 1,-6 26-12,0 0-1,0 0 1,0-1 0,0 1-1,0 0 1,0 0 0,0 0-1,0-1 1,0 1 0,0 0-1,0 0 1,0 0 0,0-1 0,0 1-1,0 0 1,0 0 0,0 0-1,0-1 1,0 1 0,0 0-1,-1 0 1,1 0 0,0-1-1,0 1 1,0 0 0,0 0-1,-1 0 1,1 0 0,0 0-1,0 0 1,0-1 0,0 1-1,-1 0 1,1 0 0,0 0-1,0 0 1,-1 0 0,1 0 0,0 0-1,0 0 1,0 0 0,-1 0-1,1 0 1,0 0 0,0 0-1,-1 0 1,-15 5-33,-13 12-15,25-14 51,-17 12 293,0 1-1,-23 23 0,39-34-232,0 0 0,1 1-1,-1 0 1,1-1 0,0 1-1,1 0 1,0 1 0,0-1-1,0 1 1,0-1 0,1 1 0,0 0-1,-1 11 1,3-15-63,0 0 0,1 1 0,-1-1 0,1 0 0,0 0 1,0 1-1,0-1 0,0 0 0,1 0 0,-1 0 0,1 0 0,-1-1 0,1 1 0,0 0 0,1-1 1,-1 1-1,0-1 0,0 0 0,1 1 0,0-1 0,-1 0 0,1-1 0,0 1 0,0 0 0,0-1 1,0 0-1,0 0 0,5 2 0,7 2-839,-1-1 0,1 0 1,0-1-1,30 2 0,-9-4-5321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24 4965,'12'-23'11386,"-10"40"-5206,-11 42-3097,6-49-2799,1-3-195,0 1 0,0-1-1,0 1 1,1 0 0,0 9 0,1-15-85,0-1 0,0 0 0,0 1 0,0-1 0,0 0 0,1 0 0,-1 1 1,0-1-1,1 0 0,-1 0 0,1 0 0,-1 0 0,1 0 0,0 1 0,0-1 0,-1 0 0,1 0 0,0-1 1,0 1-1,0 0 0,0 0 0,0 0 0,0 0 0,0-1 0,0 1 0,0-1 0,1 1 0,-1-1 1,0 1-1,0-1 0,1 0 0,-1 1 0,0-1 0,0 0 0,1 0 0,-1 0 0,0 0 0,2 0 0,9-1-30,-1 0-1,1-1 0,-1 0 1,0-1-1,0 0 0,0-1 0,0 0 1,0 0-1,-1-2 0,1 1 0,-2-1 1,16-12-1,52-26-101,-77 44 135,0 0-1,0 0 0,0 0 0,0 0 0,0 0 1,0 0-1,0 0 0,1 0 0,-1 0 1,0 0-1,0 0 0,0 0 0,0 0 0,0 0 1,1 0-1,-1 0 0,0 0 0,0 0 0,0 0 1,0 0-1,0 0 0,0 0 0,1 0 1,-1 0-1,0 0 0,0 0 0,0 0 0,0 0 1,0 0-1,0 0 0,0 0 0,1 0 0,-1 0 1,0 1-1,0-1 0,0 0 0,0 0 1,0 0-1,0 0 0,0 0 0,0 0 0,0 0 1,0 1-1,0-1 0,1 0 0,-1 0 0,0 0 1,0 0-1,0 0 0,0 0 0,0 1 1,0-1-1,0 0 0,0 0 0,0 0 0,0 0 1,0 0-1,-1 1 0,-2 12 168,-8 13 43,11-26-202,-1 0-1,1 1 0,-1-1 0,1 0 0,0 1 1,-1-1-1,1 1 0,0-1 0,0 1 0,-1-1 1,1 1-1,0-1 0,0 1 0,0-1 0,0 1 1,0-1-1,-1 1 0,1-1 0,0 1 0,0-1 1,0 1-1,0 0 0,1-1 0,-1 1 0,0-1 0,0 1 1,0-1-1,0 1 0,0-1 0,1 1 0,-1-1 1,0 1-1,0-1 0,1 0 0,-1 1 0,0-1 1,1 1-1,-1-1 0,1 0 0,0 1 0,26-2 251,38-24-205,-61 24-59,23-12-158,-17 8 41,-1 0-1,1 1 1,0 0-1,1 1 1,-1 0-1,0 0 0,19-1 1,-29 4 101,1 1 1,-1-1-1,1 0 0,-1 1 0,0-1 1,0 0-1,1 1 0,-1-1 1,0 0-1,1 1 0,-1-1 1,0 1-1,0-1 0,0 1 1,0-1-1,0 0 0,1 1 0,-1-1 1,0 1-1,0-1 0,0 1 1,0-1-1,0 1 0,0-1 1,0 1-1,0-1 0,-1 1 1,1-1-1,0 1 0,0-1 0,0 0 1,0 1-1,-1-1 0,1 1 1,0-1-1,0 0 0,-1 1 1,1-1-1,0 1 0,-1-1 1,1 0-1,-1 1 0,-11 19-1916,11-19 1425,-1 1-1,1-1 0,0 0 1,-1 0-1,1 0 0,-1 0 0,1 0 1,-1 0-1,1 0 0,-1-1 0,0 1 1,-2 0-1,-7 0-5824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11531,'0'0'12043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12812,'0'0'6470,"63"-17"-5477,-11 9-224,9-1-481,7 1-224,3-1-96,-3 0-1345,-7-2-2755,-12-2-2370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16111,'0'0'1351,"-5"12"256,-36 82 2210,-20 52 1066,55-126-4680,0 0 0,1 1 0,0-1 0,2 1 0,-1 31 0,4-52-200,0 1 0,0-1 0,0 1 0,0-1 0,0 1 0,0-1 0,0 0 0,0 1 0,0-1 0,1 1 0,-1-1 0,0 1 0,0-1 0,0 0 0,1 1 0,-1-1 0,0 0 0,0 1 0,1-1 0,-1 0 0,0 1 0,1-1 0,-1 0 0,0 0 0,1 1 0,-1-1-1,0 0 1,1 0 0,-1 0 0,1 1 0,-1-1 0,1 0 0,-1 0 0,0 0 0,1 0 0,-1 0 0,1 0 0,-1 0 0,1 0 0,-1 0 0,0 0 0,1 0 0,-1 0 0,1 0 0,-1 0 0,1-1 0,-1 1 0,0 0 0,1 0 0,-1 0 0,0-1 0,1 1 0,-1 0 0,1 0-1,-1-1 1,1 0 0,22-16 106,-14 3-194,-1 0-1,0 0 1,-1 0-1,-1-1 1,0 0 0,0-1-1,-2 1 1,6-33-1,-10 50 65,1-1 0,0 1 0,0 0 0,0-1 0,1 0 0,-1 1 0,0-1 0,0 0-1,1 1 1,-1-1 0,1 0 0,-1 0 0,1 0 0,-1 0 0,1-1 0,0 1 0,-1 0 0,1-1-1,0 1 1,0-1 0,0 1 0,-1-1 0,1 0 0,3 0 0,59 7 137,-59-8-105,1 0 0,-1 0 0,1 0 0,-1-1 0,0 1 0,1-1 0,-1 0 0,0-1 0,0 0 0,0 1 0,-1-1 0,1-1 0,-1 1 0,1-1 0,-1 0 0,4-5 0,-7 8-70,-3 1 48,1 0 0,-1 0-1,1 1 1,-1-1 0,0 0-1,1 1 1,-1 0 0,1-1-1,-1 1 1,1 0 0,0 0-1,-1-1 1,1 1 0,0 0-1,-1 1 1,1-1 0,-1 1-1,1-1 3,-2 1 9,-48 44-32,48-42 54,-1 0 0,1 0 1,0 0-1,0 0 0,0 1 0,0-1 1,1 1-1,0-1 0,0 1 0,0 0 0,-1 5 1,3-9-20,0 0 0,0 0 1,0 0-1,1-1 1,-1 1-1,0 0 0,0 0 1,1 0-1,-1 0 1,0-1-1,1 1 0,-1 0 1,1-1-1,-1 1 1,1 0-1,-1-1 0,1 1 1,0 0-1,-1-1 0,1 1 1,0-1-1,-1 1 1,1-1-1,0 0 0,0 1 1,-1-1-1,1 0 1,0 1-1,0-1 0,0 0 1,-1 0-1,1 0 1,0 1-1,0-1 0,0 0 1,1-1-1,41 2 49,-33-1-69,22 0-112,-13 1 94,0-1-1,0 0 1,0-2-1,0 0 1,22-6-1,-40 7 68,0 0 0,0 0 0,0 1 1,0-1-1,0 0 0,0 0 0,0 0 0,0 0 0,-1 0 0,1-1 0,0 1 0,-1 0 0,1 0 0,-1 0 0,1-1 1,-1 1-1,0 0 0,1 0 0,-1-1 0,0 1 0,0 0 0,0-1 0,0-1 0,-1-40 349,0 29-272,1 3-54,2-11 96,-2 21-148,1 0-1,-1 1 1,1-1 0,-1 1-1,1-1 1,-1 1 0,1-1-1,0 1 1,-1 0 0,1-1-1,0 1 1,-1-1-1,1 1 1,0 0 0,-1 0-1,1 0 1,0-1 0,0 1-1,-1 0 1,1 0 0,0 0-1,0 0 1,0 0 0,-1 0-1,1 0 1,0 0 0,0 1-1,1-1 1,31 5-14,-10-1-24,0 0-1,0-2 1,35-2 0,-52 0 29,0-1 1,0 1 0,0-2-1,0 1 1,0-1-1,0 0 1,0 0-1,0 0 1,-1-1-1,1 0 1,-1 0-1,0-1 1,0 1-1,0-1 1,0 0-1,0 0 1,-1-1-1,4-4 1,-8 8 5,1 1 0,-1 0 0,0 0 0,1 0 0,-1 0 0,0 0 0,0-1 0,1 1 0,-1 0 1,0 0-1,0-1 0,1 1 0,-1 0 0,0 0 0,0-1 0,0 1 0,0 0 0,1 0 0,-1-1 0,0 1 0,0 0 0,0-1 0,0 1 1,0 0-1,0-1 0,0 1 0,0 0 0,0-1 0,0 1 0,0 0 0,0-1 0,0 1 0,0 0 0,0-1 0,0 1 0,0 0 1,0-1-1,-1 1 0,1 0 0,0 0 0,0-1 0,0 1 0,0 0 0,-1 0 0,1-1 0,0 1 0,0 0 0,-1 0 0,1-1 1,0 1-1,0 0 0,-1 0 0,1 0 0,0 0 0,-1-1 0,1 1 0,0 0 0,0 0 0,-1 0 0,1 0 0,0 0 0,-1 0 1,1 0-1,0 0 0,-1 0 0,1 0 0,0 0 0,-1 0 0,1 0 0,-22 5 5,13 0 28,0 0 1,1 0-1,-1 1 0,1 1 0,1-1 0,-1 1 0,1 0 0,-8 12 0,10-13-14,1 0 1,0 0-1,0 0 0,0 0 1,1 1-1,0-1 1,0 1-1,1 0 1,0 0-1,0 0 0,0 0 1,0 11-1,2-17-127,0 0 0,0 0 0,0 0 0,0 0 0,1 0 0,-1 0 1,0 0-1,1 0 0,-1 0 0,0 0 0,1 0 0,-1 0 0,1-1 0,-1 1 0,1 0 0,0 0 0,-1 0 0,1-1 0,0 1 0,0 0 0,-1 0 0,1-1 0,0 1 0,0-1 0,0 1 0,0-1 0,0 1 0,0-1 0,0 0 0,1 1 0,35 1-7211,-10-5-1249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15855,'0'0'5984,"-12"1"-4227,10-1-1733,-11 1 625,1 0 0,0 1 0,-23 7 0,32-8-572,0 0 1,0 0-1,1 0 0,-1 0 1,0 0-1,1 1 0,-1-1 1,0 1-1,1-1 0,0 1 1,-1 0-1,1 0 0,0 0 1,0 1-1,0-1 0,1 0 1,-1 1-1,0-1 0,1 1 1,0 0-1,-1-1 0,1 1 1,0 0-1,0 0 0,1 0 1,-1 3-1,1-4-113,0-1-1,1 0 1,-1 0 0,1 0-1,-1 0 1,1 0-1,-1 0 1,1 0 0,0 0-1,-1 0 1,1 0-1,0 0 1,0 0 0,0-1-1,0 1 1,0 0-1,0-1 1,0 1 0,0 0-1,0-1 1,0 1-1,0-1 1,0 0 0,1 1-1,1-1 1,38 10-856,-29-7 643,0 0 16,38 10-261,-48-12 481,1 0 1,0 0-1,-1 0 1,1 0-1,-1 0 1,1 1-1,-1-1 1,0 1-1,0-1 1,1 1-1,-1 0 1,0 0-1,3 4 1,-6-5 37,1 0 0,0 0 1,0 0-1,-1 0 0,1 0 1,0 0-1,-1 0 0,1 0 1,-1 0-1,1 0 0,-1 0 1,0-1-1,1 1 0,-1 0 1,0 0-1,0-1 0,1 1 1,-1 0-1,0-1 0,0 1 1,0-1-1,0 1 0,0-1 1,0 1-1,0-1 0,0 0 1,0 1-1,0-1 0,0 0 1,0 0-1,-1 0 0,-38 11 661,40-11-666,-70 10 449,43-14-2865,26 4 2017,1-1 1,-1 1 0,1-1 0,-1 1 0,1-1 0,0 1 0,-1-1 0,1 1 0,0-1-1,-1 1 1,1-1 0,0 1 0,-1-1 0,1 1 0,0-1 0,0 0 0,0 1 0,0-1-1,-1 0 1,1 1 0,0-1 0,0 1 0,0-1 0,0 0 0,0 1 0,1-2-1,-1 2-307,0-11-12169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16271,'0'0'8403,"-4"11"-6914,-10 42-815,2 1 0,3 0 0,2 1-1,-1 65 1,8-114 86,-1 19-4865,-3-20 653,-5-13 965,-32-65-244,34 59 3145,1 0-1,0-1 0,-4-19 0,10 32-267,0 1-1,0-1 1,0 1 0,0 0-1,1-1 1,-1 1 0,0 0-1,1-1 1,-1 1 0,1 0-1,-1-1 1,1 1 0,0 0-1,-1 0 1,1 0 0,0 0-1,0-1 1,0 1 0,0 0-1,0 0 1,0 1 0,0-1-1,0 0 1,0 0 0,0 1-1,1-1 1,-1 0 0,0 1-1,0-1 1,1 1 0,-1-1-1,0 1 1,1 0 0,-1 0-1,1 0 1,-1 0 0,0 0-1,3 0 1,68-2 230,-56 2-118,8 0-279,55-3-4105,-48-3-941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17264,'0'0'8777,"0"11"-7913,-13 153 711,12-163-1571,1 0-1,0 0 1,0 0-1,-1 0 1,1 0-1,0 0 1,0-1-1,0 1 0,0 0 1,0 0-1,0 0 1,0 0-1,1 0 1,-1 0-1,0 0 1,1 0-1,-1 0 1,0-1-1,1 1 1,-1 0-1,1 0 1,-1 0-1,1-1 1,-1 1-1,1 0 0,0-1 1,-1 1-1,1 0 1,0-1-1,-1 1 1,1-1-1,0 1 1,0-1-1,0 1 1,0-1-1,-1 0 1,1 1-1,0-1 1,0 0-1,0 0 0,0 0 1,0 1-1,0-1 1,0 0-1,0 0 1,0-1-1,0 1 1,0 0-1,-1 0 1,1 0-1,0 0 1,0-1-1,0 1 1,0-1-1,0 1 1,-1 0-1,2-2 0,2 0-2,0 0-1,0-1 0,-1 1 0,1-1 0,-1 0 0,1 0 0,-1 0 1,0 0-1,-1-1 0,1 1 0,3-6 0,-2-1-173,0 0 0,-1-1 0,0 1 0,0-1 0,-1 1 0,-1-1 0,0 0 0,0 0 0,-1 0 0,0 0 0,-4-20 0,4 31 117,0 0 0,0-1 0,0 1 0,0 0 0,0-1 1,0 1-1,0 0 0,0-1 0,0 1 0,0 0 0,0-1 1,0 1-1,0 0 0,0-1 0,0 1 0,0 0 0,-1-1 1,1 1-1,0 0 0,0-1 0,0 1 0,0 0 0,-1 0 1,1-1-1,0 1 0,0 0 0,-1 0 0,1-1 0,0 1 1,-1 0-1,1 0 0,0 0 0,0 0 0,-1-1 0,1 1 1,0 0-1,-1 0 0,1 0 0,0 0 0,-1 0 0,1 0 1,0 0-1,-1 0 0,1 0 0,-1 0 0,1 0 0,0 0 1,-1 0-1,1 0 0,0 0 0,-1 0 0,1 1 0,0-1 1,0 0-1,-1 0 0,1 0 0,0 0 0,-1 1 1,1-1-1,0 0 0,-1 1 0,1-1-104,0 1 0,0 0 0,0-1 0,0 1 0,-1 0-1,1 0 1,0-1 0,0 1 0,1 0 0,-1-1 0,0 1 0,0 0 0,0 0 0,0-1 0,0 1 0,1 0-1,-1-1 1,0 1 0,1 0 0,-1-1 0,1 1 0,-1-1 0,0 1 0,1 0 0,-1-1 0,1 1 0,-1-1-1,1 1 1,0-1 0,-1 0 0,1 1 0,0-1 0,-1 0 0,1 1 0,1-1 0,17 8-4180,6-3-887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123 164 9545,'0'0'13330,"-9"-1"-12711,4 0-556,1 1 0,0 0 0,-1 0 0,1 0 1,0 0-1,0 1 0,-1 0 0,1-1 0,0 2 0,0-1 0,0 0 0,0 1 0,0 0 0,0 0 0,0 0 0,1 0 0,-1 1 0,1 0 0,0-1 0,-1 1 0,1 0 1,0 0-1,1 1 0,-1-1 0,1 1 0,-1-1 0,1 1 0,0 0 0,0 0 0,1 0 0,-3 7 0,4-10-55,-1 1 0,1-1 0,-1 1 0,1-1 0,0 1 0,0-1 0,0 1 0,0-1 0,0 1 0,0 0 0,0-1 0,0 1 0,0-1 0,1 1 0,-1-1 0,1 1 0,-1-1 0,1 1 0,0-1 0,-1 0 0,1 1 0,0-1 0,0 0 0,0 0-1,0 1 1,0-1 0,0 0 0,0 0 0,1 0 0,-1 0 0,0 0 0,0-1 0,1 1 0,-1 0 0,1 0 0,-1-1 0,1 1 0,-1-1 0,1 0 0,-1 1 0,1-1 0,-1 0 0,1 0 0,-1 0 0,1 0 0,2 0 0,5 0 9,-1-1 0,0 1 1,1-1-1,-1-1 0,0 0 0,0 0 0,15-6 1,-14 4-161,-1 0 0,1 0 0,-1-1 1,0 0-1,0-1 0,0 0 1,-1 0-1,0-1 0,0 0 1,0 0-1,-1 0 0,0-1 0,-1 0 1,6-10-1,-13 16-2098,-6 10 1806,-8 12 554,14-18-136,0 1 0,1 0 0,-1 0 0,1 0 0,0 0 1,0-1-1,0 2 0,0-1 0,1 0 0,-1 0 0,1 0 0,0 0 0,-1 0 0,2 0 1,-1 6-1,1-7-38,0-1-1,0 1 1,0-1 0,0 0 0,1 1 0,-1-1-1,0 0 1,1 0 0,-1 1 0,0-1 0,1 0 0,0 0-1,-1-1 1,1 1 0,-1 0 0,1 0 0,0-1 0,0 1-1,-1-1 1,1 0 0,0 1 0,0-1 0,-1 0-1,1 0 1,0 0 0,0 0 0,3-1 0,3 0-185,1 0-1,0 0 1,0-1 0,0 0 0,-1-1-1,0 0 1,1 0 0,-1-1 0,0 0-1,0-1 1,-1 1 0,1-1 0,-1-1 0,0 1-1,-1-1 1,1-1 0,-1 1 0,-1-1-1,7-8 1,-4 4 631,-1 0 0,0-1 0,0 1 0,-1-1 0,-1-1 0,0 1 0,-1-1 0,0 0 0,-1 0 0,0 0-1,-1 0 1,0-17 0,-13 38 1115,0 8-1173,1 1 0,1 0 1,0 0-1,1 1 0,1 0 0,1 0 1,1 0-1,0 1 0,1 0 0,1 0 1,1 1-1,0-1 0,2 21 1,0-38-325,0 0 1,0 0-1,0 0 1,0 0-1,0 0 1,1 0 0,-1 0-1,0 0 1,1 0-1,0 0 1,-1 0-1,1 0 1,0-1 0,0 1-1,0 0 1,0-1-1,0 1 1,1 0 0,-1-1-1,0 1 1,1-1-1,-1 0 1,1 1-1,-1-1 1,1 0 0,0 0-1,0 0 1,-1 0-1,1 0 1,0-1-1,0 1 1,0 0 0,0-1-1,0 0 1,0 1-1,0-1 1,0 0-1,0 0 1,2 0 0,0-1 4,-1 1 1,1-1 0,-1 0 0,1 0 0,-1-1 0,1 1 0,-1-1 0,0 1-1,0-1 1,0 0 0,0 0 0,0-1 0,0 1 0,-1 0 0,1-1-1,-1 0 1,0 1 0,1-1 0,-1 0 0,-1 0 0,4-6 0,5-33-346,-9 39 304,-1 1 0,1-1 1,-1 1-1,0-1 0,0 1 0,0-1 1,0 1-1,0-1 0,-1 1 1,1-1-1,-1 1 0,1 0 1,-1-1-1,0 1 0,-2-4 1,3 7 20,0-1 1,1 0 0,-1 0 0,0 1 0,0-1 0,0 0 0,0 0 0,0 0 0,0 1 0,0-1 0,0 0 0,0 0 0,0 1 0,0-1 0,0 0-1,-1 0 1,1 0 0,0 1 0,0-1 0,0 0 0,0 0 0,0 0 0,0 1 0,0-1 0,0 0 0,-1 0 0,1 0 0,0 0 0,0 1 0,0-1-1,0 0 1,-1 0 0,1 0 0,0 0 0,0 0 0,0 0 0,-1 0 0,1 0 0,0 1 0,0-1 0,-1 0 0,1 0 0,0 0 0,0 0 0,0 0-1,-1 0 1,1 0 0,0 0 0,0 0 0,0 0 0,-1-1 0,1 1 0,0 0 0,0 0 0,-1 0 0,1 0 0,0 0 0,0 0 0,7 21-198,-2-17 208,1 1 0,0-2 1,0 1-1,0-1 0,0 0 1,0 0-1,1 0 0,-1-1 1,1 0-1,0-1 0,0 1 1,-1-1-1,11 0 0,-5 0 5,0-1-1,-1 0 0,1 0 1,0-1-1,-1-1 0,1 0 1,13-4-1,-19 4-4,0-1-1,-1 0 1,0 0-1,1 0 0,-1 0 1,0-1-1,-1 0 1,6-5-1,-8 7 15,0 0 0,0 0-1,0 0 1,-1-1 0,1 1-1,-1 0 1,1-1 0,-1 1-1,0-1 1,0 1 0,0-1-1,0 1 1,-1-1 0,1 0 0,-1 1-1,0-1 1,1 0 0,-1 0-1,0 1 1,-1-5 0,0 6-10,1 0 0,-1 0 0,0 0 1,0 0-1,1 0 0,-1 1 0,0-1 1,0 0-1,0 1 0,0-1 0,0 1 1,0-1-1,0 1 0,0-1 0,0 1 1,0 0-1,0-1 0,0 1 0,0 0 1,-1 0-1,1 0 0,0 0 0,0 0 1,0 0-1,0 0 0,0 0 0,0 0 1,-2 1-1,-34 7 155,31-4-154,0-1-1,0 1 1,0 0 0,1 0-1,0 1 1,0-1 0,0 1-1,0 0 1,1 0 0,0 1-1,-4 5 1,6-6-8,-1-1 0,1 1-1,0-1 1,0 1 0,0-1 0,0 1-1,1 0 1,0 0 0,0 0 0,0 0-1,1 0 1,-1 0 0,1 0 0,1 0-1,0 9 1,0-11-134,1-1 0,-1 0 0,0 1 0,1-1 0,0 0 0,0 1 0,-1-1 0,1 0 0,1 0 0,-1-1 0,0 1 0,0 0 0,1-1 0,-1 1 0,1-1 0,-1 0 0,1 0 0,-1 0 0,1 0-1,0 0 1,-1 0 0,1-1 0,0 0 0,0 1 0,4-1 0,7 1-1855,1-1 0,-1 0 0,24-3 0,5-7-5193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 13773,'0'0'6582,"-11"-4"-4932,6 2-1448,-1 1 0,0-1 1,0 1-1,0 0 0,0 0 1,0 1-1,0-1 0,0 1 0,0 1 1,1-1-1,-1 1 0,0 0 1,0 0-1,0 1 0,0 0 1,1 0-1,-1 0 0,-6 4 0,7-2-19,-1-1-1,1 1 0,0 0 1,0 0-1,0 0 0,1 1 0,0 0 1,0 0-1,-4 6 0,7-10-175,0 0-1,1 0 1,-1 1 0,1-1-1,-1 0 1,1 0-1,-1 1 1,1-1 0,0 1-1,0-1 1,0 0-1,0 1 1,0-1 0,0 1-1,0-1 1,0 0-1,0 1 1,2 1 0,-1-1-11,0 0 0,0 0-1,0-1 1,1 1 0,-1 0 0,0-1 0,1 1 0,0-1 0,-1 0 0,1 0 0,0 1 0,0-1 0,0 0 0,-1 0 0,1-1 0,3 2 0,49 13-1305,-45-14 978,0 1-1,0 0 1,0 1-1,0-1 0,-1 2 1,1-1-1,14 10 0,-22-12 339,-1-1-1,1 1 1,0-1-1,0 1 0,-1-1 1,1 1-1,0-1 0,-1 1 1,1 0-1,-1 0 1,1-1-1,-1 1 0,1 0 1,-1 0-1,0-1 0,1 1 1,-1 0-1,0 0 1,1 0-1,-1 0 0,0 0 1,0 0-1,0-1 0,0 1 1,0 0-1,0 0 1,0 0-1,0 0 0,0 0 1,-1 0-1,1 0 0,-1 2 42,-1-1-1,1 0 0,-1 0 0,1 0 1,-1-1-1,0 1 0,0 0 0,1-1 1,-1 1-1,0-1 0,-4 2 0,-2 2 47,-1 0-1,-1-1 1,1 0-1,-18 4 1,4-6-1199,8-3-3176,1-3-5985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4965,'0'0'19528,"1"10"-18712,0 10-441,-2-11-202,1 1-1,1 0 1,0 0-1,0 0 1,0-1-1,1 1 1,1-1-1,7 19 0,-9-27-156,1 0 0,0 1 0,0-1 0,-1 0 0,1 0 0,0 0 0,0 0 0,0 0 0,0-1 0,0 1 0,0-1 0,1 1 0,-1-1 0,0 0 0,0 0 0,0 0 0,0 0 0,1 0 0,-1 0 0,0 0 0,0-1 0,0 1-1,2-2 1,4 0 38,0 0 0,0-1-1,0 0 1,12-7 0,27-25 47,-37 26-81,0 1 1,1 1-1,0 0 0,18-10 1,-28 20-47,0 1 1,0-1 0,-1 0 0,1 0 0,-1 1 0,0-1 0,0 0 0,0 0 0,-1 5 0,-3 18 44,2-20-7,1 1 0,0-1 0,0 0 1,1 1-1,0 10 0,0-15 0,0-1 1,0 0-1,1 0 1,-1 1-1,1-1 1,-1 0 0,1 0-1,-1 0 1,1 1-1,0-1 1,-1 0-1,1 0 1,0 0-1,0 0 1,0 0-1,0-1 1,0 1-1,0 0 1,0 0-1,0-1 1,0 1-1,0 0 1,0-1-1,1 1 1,-1-1-1,0 0 1,0 1-1,0-1 1,1 0-1,-1 0 1,0 1-1,1-1 1,1-1-1,7 2 45,1-2 0,-1 0 0,1 0 0,-1-1 0,1 0 0,-1-1-1,0 0 1,0 0 0,14-8 0,7-6-275,43-30 0,-49 31-181,-21 16-256,-6 7 464,-6 9 172,0-4-207,-23 31-716,7-23-4131,18-18 199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15310,'0'0'7528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3716,'0'0'19015,"14"-8"-17926,37-24-670,-1-2 0,54-49 1,98-100-429,-179 160-43,22-18 8,-47 56-200,-6 8 237,-52 73 209,35-59-63,-34 69 1,56-100-125,0 0 0,1 0 0,-1 1 0,2-1 0,-3 14 0,4-19-112,0 0 0,0 0 1,0 0-1,0 0 1,0 0-1,0 0 1,0 0-1,1 0 1,-1 0-1,0 0 0,1 0 1,-1 0-1,1 0 1,-1 0-1,1 0 1,-1 0-1,1-1 0,0 1 1,-1 0-1,1 0 1,0-1-1,0 1 1,0 0-1,0-1 1,-1 1-1,1-1 0,0 1 1,0-1-1,0 1 1,0-1-1,0 0 1,0 1-1,0-1 0,0 0 1,0 0-1,0 0 1,1 0-1,-1 0 1,0 0-1,0 0 1,0 0-1,0 0 0,1-1 1,26-3-4447,2-14-2669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8072,'0'0'9070,"-9"9"-7528,-8 8-949,2 0 0,0 2-1,1 0 1,0 0-1,-14 31 1,21-38-422,2 0 1,0 1-1,0 0 0,1 0 0,1 0 1,0 0-1,0 1 0,2-1 0,-1 1 0,2-1 1,2 27-1,-2-38-155,0 0-1,1 0 1,-1 0-1,1 1 1,-1-1-1,1 0 1,0 0-1,0 0 1,0 0-1,0-1 1,0 1-1,1 0 1,-1 0 0,1-1-1,-1 1 1,1 0-1,-1-1 1,1 0-1,0 1 1,0-1-1,-1 0 1,3 1-1,0 0 36,0-1-1,0 0 0,0 0 0,1 0 0,-1-1 0,0 0 0,0 1 0,0-1 0,0-1 0,0 1 0,5-1 0,2-2 47,1 1 1,-1-2-1,0 1 0,0-1 0,0-1 0,-1 0 0,15-10 0,-16 9-74,1-1 1,-1 0 0,-1 0-1,0-1 1,0 0-1,0-1 1,-1 1-1,0-2 1,-1 1-1,0-1 1,0 1-1,-1-2 1,0 1-1,-1-1 1,0 1 0,-1-1-1,0 0 1,-1 0-1,0-1 1,-1 1-1,0-21 1,-1 29-26,0 0 0,0 0 0,-1 0 1,0 0-1,1 0 0,-1 0 0,0 0 0,-1 1 1,1-1-1,0 0 0,-1 1 0,1-1 0,-1 1 0,0-1 1,0 1-1,0 0 0,0 0 0,0 0 0,-1 0 1,1 0-1,-4-2 0,1 2 22,1 0 1,-1 0-1,1 1 1,-1-1-1,0 1 1,0 0-1,1 1 1,-1-1-1,0 1 1,0 0-1,0 0 0,-7 1 1,7-1-144,1 1 0,0-1 0,0 1 1,0 0-1,0 0 0,0 0 0,0 0 0,0 1 0,0 0 0,0 0 1,1 0-1,-1 0 0,1 1 0,-1-1 0,1 1 0,0 0 1,0 0-1,0 0 0,1 0 0,-1 0 0,1 1 0,-1-1 1,1 1-1,0 0 0,1-1 0,-1 1 0,0 0 0,1 0 1,0 0-1,0 0 0,0 1 0,1 4 0,0-8-38,0 0 0,0 0 0,0-1 0,0 1 0,0 0 0,0 0 1,1 0-1,-1 0 0,0 0 0,1 0 0,-1 0 0,1-1 0,-1 1 0,1 0 0,-1 0 0,1-1 0,-1 1 0,1 0 0,0-1 0,0 1 0,-1 0 0,1-1 0,0 1 0,0-1 0,-1 1 0,1-1 1,0 0-1,1 1 0,28 2-5084,-25-3 4336,29 0-5801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14061,'0'0'4100,"62"1"-3876,-17-2 129,5-2 159,5-1-288,-2 1-127,-6 0-130,-7 2-95,-9 0-512,-10 1-609,-13 0-1218,-16 0-6533</inkml:trace>
  <inkml:trace contextRef="#ctx0" brushRef="#br0" timeOffset="1">84 147 13421,'0'0'5093,"55"-5"-4549,-17-3-160,5-1 97,8 0-193,0 3-224,-1 2-64,-6 0-1473,-4-1-3268,-9-2-2017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10442,'0'0'7265,"-12"12"-5973,11-12-1281,-21 21 720,0 1 0,-21 29 0,37-43-566,0 0 0,0 1 0,1 0 0,0 0 1,0 0-1,1 0 0,1 1 0,-1 0 0,2 0 1,-1 0-1,1 0 0,-1 15 0,3-24-141,0 1 0,1 0 0,-1 0 0,0 0-1,0-1 1,1 1 0,-1 0 0,1 0 0,-1-1 0,1 1 0,0-1-1,0 1 1,0 0 0,0-1 0,0 1 0,0-1 0,0 0 0,0 1 0,1-1-1,-1 0 1,3 2 0,-1-1 45,0-1 0,1 1 0,-1-1 0,1 1 0,-1-1 0,1 0 0,0 0 0,-1-1 0,1 1 0,4-1 0,2 0 56,0 0 1,0-1-1,0 0 0,-1-1 0,1 0 0,-1 0 0,16-7 0,-13 3 13,0 0 1,0-1-1,-1-1 1,0 0-1,0 0 1,-1-1-1,0 0 1,15-19-1,-20 23-81,-1-1-1,0 1 0,0-1 1,-1 0-1,0-1 0,0 1 1,0-1-1,-1 1 0,0-1 1,0 0-1,-1 1 0,0-1 1,0 0-1,0 0 0,-1 0 1,0 0-1,0 0 0,-3-12 1,2 17-106,0 0-1,0 0 1,0 0 0,0 0 0,0 0-1,-1 0 1,1 0 0,-1 0 0,1 0-1,-1 0 1,0 1 0,0-1 0,0 1 0,0 0-1,0-1 1,0 1 0,0 0 0,0 0-1,0 0 1,0 0 0,-1 1 0,1-1-1,0 0 1,-5 1 0,5-1-244,-1 1 0,1 0 0,0 0-1,0 0 1,0 0 0,0 1 0,-1-1 0,1 1 0,0-1 0,0 1 0,0 0-1,-2 1 1,2-2-160,1 1 0,0 0 0,0 0 0,0 0 0,0 0 0,0 0-1,0 0 1,0 0 0,0 0 0,0 0 0,0 0 0,1 1 0,-1-1 0,1 0-1,-1 1 1,1-1 0,-1 0 0,1 1 0,-1 1 0,0 9-7309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14221,'0'0'8115,"-8"9"-7592,-16 18 94,0 1 0,2 0 0,1 2 1,-19 38-1,31-53-456,1 0 1,1 1-1,0 1 1,1-1-1,1 1 1,1 0-1,0 0 0,1 0 1,1 0-1,1 1 1,1 25-1,0-39-167,1 0 0,0 0 0,0 0 0,0 0 0,0-1 0,1 1-1,0 0 1,-1 0 0,1-1 0,1 1 0,-1-1 0,0 0-1,1 0 1,0 0 0,0 0 0,0 0 0,0 0 0,0-1 0,0 1-1,1-1 1,3 2 0,2 0-684,-1-1 0,0 0-1,1 0 1,0-1 0,-1 0 0,1 0 0,0-1-1,14 0 1,20 0-6656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4837,'0'0'18412,"12"-4"-16902,34-15-1087,-2-2-1,0-1 0,-1-3 1,57-43-1,30-18-404,-129 85-28,0 0-1,0 1 1,0-1-1,0 0 1,0 0-1,1 1 1,-1-1-1,0 1 1,0-1-1,1 1 1,-1-1-1,0 1 0,1 0 1,-1 0-1,0 0 1,1-1-1,-1 1 1,0 1-1,1-1 1,1 0-1,-3 1 6,0 0 1,1-1-1,-1 1 0,0 0 0,1 0 1,-1-1-1,0 1 0,0 0 1,0 0-1,1 0 0,-1-1 0,0 1 1,0 0-1,0 0 0,0 0 0,-1 0 1,1-1-1,0 1 0,0 0 0,0 0 1,-1 0-1,1-1 0,-1 2 0,-31 62-30,26-53 42,-11 21-32,8-19-33,2 0 0,-1 0 0,2 1 1,0 0-1,0 0 0,1 1 0,1 0 1,1 0-1,-4 27 0,7-41-46,0-1 1,0 1-1,0-1 0,0 0 0,0 1 1,0-1-1,0 1 0,0-1 0,0 1 1,0-1-1,0 0 0,1 1 0,-1-1 0,0 1 1,0-1-1,0 0 0,1 1 0,-1-1 1,0 0-1,0 1 0,1-1 0,-1 0 1,0 1-1,1-1 0,-1 0 0,0 1 0,1-1 1,-1 0-1,0 0 0,1 0 0,-1 1 1,1-1-1,-1 0 0,1 0 0,-1 0 1,0 0-1,1 0 0,-1 0 0,1 0 0,-1 0 1,1 0-1,-1 0 0,0 0 0,1 0 1,-1 0-1,1 0 0,0 0 0,0 0-259,14 0-5482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8616,'0'0'12812,"-11"66"-11402,0-30-225,0 3-352,6-1-289,3-3-384,2-8-128,0-6 64,11-7-64,2-9-448,0-5-577,-6 0-1025,-4-8-897,-3-6-2210,0-8-2274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4676,'0'0'14286,"67"27"-13677,-30-27-385,2 0-128,2-5-1570,-1-8-4323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11563,'0'0'9993,"-2"69"-9352,-2-42-481,-1-3-96,4-4-64,1-7 32,1-6-192,16-7-416,3 0-289,3-15-641,3-7-1889,0-5-2883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4837,'0'0'14990,"-53"75"-13837,35-44-224,1-1-257,7-4-351,6-4-193,4-8-96,4-6 0,9-5-673,4-3-1024,-3 0-1570,-2 0-2595,-5-4-2882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8808,'0'0'11948,"87"-34"-10507,-38 27-512,6 0-192,3 3-417,-1 2-256,-6 2-64,-8 0-1281,-9 0-929,-12 0-1762,-7 0-4100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9641,'0'0'6310,"49"10"-4548,-6-10-321,11 0-512,11 0-32,5 0-192,3-1-481,-2-3-160,-3-2-641,-10 2-1665,-11-3-2947,-11 2-3011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8520,'0'0'9129,"58"43"-8168,-49-12 160,-6 8 192,-3 10 96,0 9-31,-16 6-482,-9 3-447,-3 4-257,-2-1-160,-5-8 32,3-5-416,-2-11-1602,4-17-1730,1-15-7558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16 15022,'0'0'6614,"-9"-4"-6544,4 2-73,1 1 1,0-1-1,0 0 0,-1 1 1,1 0-1,-1 0 0,0 1 1,1-1-1,-1 1 0,1 0 1,-1 0-1,0 0 0,1 1 0,-1 0 1,1 0-1,-1 0 0,1 0 1,0 1-1,-5 2 0,-5 2 8,1 1-1,0 1 0,0 0 0,1 1 0,0 0 0,1 1 1,0 0-1,-15 19 0,25-28-4,1-1-1,-1 1 1,0 0 0,1 0 0,-1 0-1,1 0 1,0 0 0,-1 0 0,1 0-1,0 0 1,0-1 0,-1 1 0,1 0-1,0 0 1,0 0 0,0 0 0,0 0-1,0 0 1,0 0 0,1 0 0,-1 0-1,0 0 1,0 0 0,1 0 0,0 2-1,0-2 5,0 1 0,1-1 0,-1 1 0,1-1 0,-1 0 0,1 0 0,0 1 0,-1-1 0,1 0 0,0-1 0,0 1 0,2 1 0,11 2 30,-1-1 1,0 0-1,17 1 1,-13-2-15,8 3-39,-14-4 5,0 0 1,1 1-1,-1 1 1,0 0-1,-1 1 0,1 0 1,0 0-1,-1 2 1,12 6-1,-22-11 15,0 0 0,-1-1 1,1 1-1,0 0 0,0 0 0,-1-1 0,1 1 1,0 0-1,-1 0 0,1 0 0,-1 0 0,1 0 1,-1 0-1,1 0 0,-1 0 0,0 0 0,0 0 1,1 0-1,-1 1 0,0-1 0,0 0 0,0 0 1,0 0-1,0 0 0,-1 0 0,1 0 1,0 0-1,0 0 0,-1 0 0,1 0 0,0 0 1,-1 0-1,1 0 0,-1 0 0,0 0 0,1 0 1,-1 0-1,0 0 0,1 0 0,-1-1 0,0 1 1,0 0-1,0 0 0,0-1 0,-1 1 1,-6 6 173,-1-1 0,1-1 0,-18 8 0,18-9-29,-14 8 291,-1-1 0,0-1 0,-1-1 0,0-1 0,0-1 1,-1-1-1,-44 4 0,69-10-504,0 0-1,0 0 1,0 0 0,0 0 0,-1 0 0,1 0-1,0 0 1,0 0 0,0-1 0,0 1 0,0 0-1,-1 0 1,1 0 0,0 0 0,0 0 0,0 0-1,0 0 1,0-1 0,0 1 0,0 0 0,0 0-1,-1 0 1,1 0 0,0-1 0,0 1 0,0 0-1,0 0 1,0 0 0,0 0 0,0-1 0,0 1-1,0 0 1,0 0 0,0 0 0,0 0 0,0-1 0,0 1-1,0 0 1,0 0 0,0 0 0,0 0 0,1-1-1,-1 1 1,0 0 0,0 0 0,0 0 0,0 0-1,0 0 1,0 0 0,0-1 0,1 1 0,-1 0-1,0 0 1,0 0 0,0 0 0,0 0 0,0 0-1,1 0 1,-1 0 0,0 0 0,0-1 0,0 1-1,16-16-6236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71 3812,'0'0'14493,"-3"-9"-13243,2 8-1184,0-1 1,0 0 0,0 0 0,0 0 0,1 0 0,-1 0-1,1 0 1,-1 0 0,1 0 0,0 0 0,0 0 0,0 0 0,0-1-1,0 1 1,0 0 0,2-3 0,-1 3 16,1 0-1,0 0 1,0 1-1,0-1 1,0 1 0,0-1-1,1 1 1,-1 0 0,0 0-1,1 0 1,-1 0 0,1 0-1,-1 0 1,1 1 0,-1-1-1,1 1 1,-1 0-1,4 0 1,10-2 234,0 0 0,0 2 0,0 0 0,0 0 1,29 6-1,-42-5-284,0-1 0,0 1 0,0 0 1,0 0-1,0 1 0,0-1 0,0 0 0,0 1 1,0 0-1,-1 0 0,1 0 0,-1 0 0,1 0 1,-1 0-1,3 4 0,-4-3-24,0-1 0,0 1 0,0 0 0,0-1 0,-1 1 0,1 0 0,-1-1 0,0 1 0,0 0 0,0 0 0,0-1 0,0 1 0,-1 0 0,1-1 0,-1 1 0,1 0 0,-1-1 0,0 1 0,0-1 0,0 1 0,-3 3 0,-3 4 23,0 0 1,0 0-1,-1-1 1,-1 0-1,0 0 0,0-1 1,0-1-1,-1 1 1,-17 9-1,-25 21 151,52-38-182,-1 0 0,1 0 0,0 0 1,-1 0-1,1 0 0,0 0 0,-1 0 0,1 0 0,0 1 0,-1-1 1,1 0-1,0 0 0,0 0 0,-1 0 0,1 1 0,0-1 0,-1 0 0,1 0 1,0 1-1,0-1 0,0 0 0,-1 0 0,1 1 0,0-1 0,0 0 1,0 1-1,0-1 0,0 0 0,0 1 0,-1-1 0,1 0 0,0 1 1,0-1-1,0 0 0,0 1 0,0-1 0,0 0 0,0 1 0,0-1 0,1 0 1,-1 1-1,0-1 0,0 0 0,0 1 0,0-1 0,0 0 0,0 0 1,1 1-1,-1-1 0,0 0 0,0 1 0,0-1 0,1 0 0,-1 0 1,0 0-1,0 1 0,1-1 0,-1 0 0,0 0 0,1 0 0,-1 1 1,0-1-1,1 0 0,-1 0 0,0 0 0,1 0 0,-1 0 0,0 0 0,1 0 1,28 1-24,-23-1 49,30-1-1269,59-10 0,-9-6-7100,-25 3-5805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14542,'0'0'3075,"49"10"-1057,-8-7-1122,10-2-127,6-1-128,3 0-513,-2 0-64,-7 3-480,-12 2-1090,-15 0-1441,-13 3-864,-11-2-1250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6951,'0'0'12267,"59"20"-11114,-17-19 257,8-1-578,2 0-543,1 0-225,-3 0-545,-6-5-2562,-9 0-5829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10634,'0'0'8760,"12"-7"-7767,196-139 1065,7-4-1916,-215 150-147,0 0 0,0 0 0,0 0 0,0 1 1,0-1-1,0 0 0,0 0 0,0 0 0,0 1 0,0-1 1,0 0-1,0 0 0,0 1 0,0-1 0,0 0 0,1 0 1,-1 0-1,0 0 0,0 1 0,0-1 0,0 0 0,0 0 1,0 0-1,1 0 0,-1 1 0,0-1 0,0 0 1,0 0-1,0 0 0,1 0 0,-1 0 0,0 0 0,0 0 1,0 1-1,1-1 0,-1 0 0,0 0 0,0 0 0,0 0 1,1 0-1,-1 0 0,0 0 0,0 0 0,1 0 0,-1 0 1,0 0-1,0 0 0,0 0 0,1 0 0,-1-1 0,0 1 1,0 0-1,0 0 0,1 0 0,-1 0 0,0 0 1,0 0-1,0 0 0,0-1 0,1 1 0,-7 14 11,-29 44 314,-20 37 292,50-85-594,1 0-1,0 0 1,1 1 0,0-1-1,1 1 1,0 0 0,0 21-1,1-32-94,1 1-1,0 0 1,0-1-1,0 1 0,0 0 1,0 0-1,0-1 1,0 1-1,0 0 1,0-1-1,0 1 0,0 0 1,0-1-1,1 1 1,-1 0-1,0-1 0,0 1 1,1-1-1,-1 1 1,1 0-1,-1-1 0,0 1 1,1-1-1,-1 1 1,1-1-1,-1 1 0,1-1 1,-1 0-1,1 1 1,-1-1-1,1 0 0,0 1 1,-1-1-1,1 0 1,0 1-1,-1-1 1,1 0-1,0 0 0,-1 0 1,1 0-1,0 0 1,0 0-1,18 1-4999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57 5701,'0'0'7437,"9"-9"-4709,29-28-241,-38 36-2261,1 1 0,0-1 0,-1 0 0,1 0 0,0 1 0,0-1 0,-1 0 0,1 1 0,0-1 0,0 0 0,0 1 0,0 0 0,0-1 0,0 1 0,0-1 0,0 1 0,0 0 0,0 0 0,1-1 0,-1 15 1039,-13 21-734,-28 23 298,30-45-775,0 1-1,0 0 1,1 0 0,1 1 0,1 0 0,-9 23 0,16-37-51,0 0 1,-1 0-1,1 0 0,0 0 0,0 0 0,0 0 1,0 0-1,0 0 0,0 0 0,0 0 0,0 0 1,0 0-1,0 0 0,1 0 0,-1 0 1,0 0-1,1 0 0,-1 0 0,1 0 0,-1 0 1,1 0-1,-1 0 0,1 0 0,0 0 0,-1-1 1,1 1-1,2 1 0,-1-1 19,0 0 0,1 1 0,-1-2-1,1 1 1,-1 0 0,1 0 0,0-1 0,-1 1-1,1-1 1,5 0 0,8-1-162,-1 0 0,31-8-1,25-12-3022,-27-1-2487,-20 3-1231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12011,'0'0'1922,"-33"48"352,21-19-256,5-4-897,4 0-384,3-3-353,5-6-352,18-5-288,5-7-1473,4-4-2051,2-5-2434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 14542,'0'0'3448,"8"-3"-2460,-3 1-874,0 1 0,1-1 0,-1 1 1,0 0-1,1 0 0,-1 1 0,1 0 0,-1 0 0,1 0 1,10 2-1,-14-2-83,1 1 0,-1 0 0,1 0-1,-1 0 1,1 1 0,-1-1 0,0 1 0,0-1 0,0 1 0,1 0 0,-2-1 0,1 1 0,0 0 0,0 1 0,-1-1 0,1 0-1,-1 0 1,1 1 0,-1-1 0,0 0 0,0 1 0,0-1 0,0 1 0,-1 0 0,1-1 0,-1 1 0,1 0 0,-1-1-1,0 4 1,0 0 14,0 0 0,0-1 0,-1 1 0,1 0 0,-1 0-1,0-1 1,-1 1 0,0-1 0,1 1 0,-2-1 0,1 0 0,-1 1-1,1-1 1,-2 0 0,-3 5 0,-6 5 292,-1 0 1,0-1-1,-19 14 1,20-17-183,0 1 1,0 0-1,1 1 1,-12 15 0,24-28-164,0 0 0,0 0 0,0 1 0,0-1 0,-1 0 0,1 0 0,0 0 0,0 1 0,0-1 1,0 0-1,0 0 0,0 1 0,0-1 0,0 0 0,0 0 0,0 1 0,0-1 0,0 0 0,0 0 0,0 1 0,0-1 0,0 0 1,0 1-1,0-1 0,0 0 0,0 0 0,0 1 0,0-1 0,0 0 0,0 0 0,1 0 0,-1 1 0,0-1 0,0 0 1,0 0-1,0 0 0,1 1 0,-1-1 0,0 0 0,0 0 0,0 0 0,1 0 0,-1 0 0,0 1 0,19 2-274,22-4-726,-39 1 925,62-16-5741,-33 5-796</inkml:trace>
  <inkml:trace contextRef="#ctx0" brushRef="#br0" timeOffset="1">285 311 7111,'0'0'12331,"-42"64"-9992,32-42-770,2-3-320,5-2-768,3 1-481,0-5-577,6-5-1729,3-3-2499,0-2-9096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81 4292,'0'0'8061,"3"-9"-6150,0 1-1260,10-25 1091,-8 7 2298,-6 26-4016,1-1 1,0 1 0,-1 0-1,1-1 1,0 1-1,-1 0 1,1-1-1,0 1 1,-1 0-1,1 0 1,-1 0-1,1-1 1,-1 1-1,1 0 1,0 0 0,-1 0-1,1 0 1,-1 0-1,1 0 1,-1 0-1,1 0 1,-1 0-1,1 0 1,0 0-1,-1 0 1,1 0-1,-1 0 1,1 0 0,-1 0-1,1 1 1,0-1-1,-1 0 1,1 0-1,-1 1 1,1-1-1,0 0 1,-1 0-1,1 1 1,0-1-1,-1 0 1,1 1 0,0-1-1,-1 1 1,-18 12 534,6-2-557,1 0 1,1 1 0,-16 22-1,23-29-1,0 1 0,1 0 0,0-1 0,0 2 0,0-1 0,1 0 0,0 0 0,0 1-1,0-1 1,1 1 0,-1 12 0,3-17-6,-1 1 0,1-1-1,-1 0 1,1 1 0,0-1-1,0 1 1,0-1 0,0 0-1,0 0 1,1 0 0,-1 0-1,1 0 1,-1 0 0,1 0-1,0 0 1,0 0 0,-1-1-1,1 1 1,5 2 0,53 28-200,-19-11 84,-38-19 109,-1-1 0,1 1 1,-1 0-1,1 0 1,-1 0-1,0 0 0,0 0 1,0 1-1,0-1 0,0 0 1,-1 1-1,1 0 0,-1-1 1,1 1-1,-1 0 0,0 0 1,0 0-1,0-1 0,-1 1 1,1 0-1,-1 0 1,1 4-1,-2-4 16,0 0-1,0 0 1,0 0 0,0 0 0,0-1-1,-1 1 1,1-1 0,-1 1 0,0-1-1,1 1 1,-1-1 0,0 0 0,-1 0-1,1 0 1,0 0 0,-1 0 0,1 0-1,-1-1 1,1 1 0,-1-1 0,0 0-1,-3 2 1,-4 1 71,1 0 1,-1-1-1,0 0 0,0 0 0,-1-1 0,1 0 1,0-1-1,-1 0 0,1-1 0,-1 0 0,-18-3 0,28 3-63,-1-1 0,1 1 0,0-1 0,0 1 0,0-1 0,0 0 0,0 1 0,0-1-1,0 0 1,0 0 0,0 0 0,0 0 0,0 0 0,1 0 0,-1 0 0,0 0 0,0 0-1,1 0 1,-1 0 0,1 0 0,-1-1 0,1 1 0,0 0 0,0 0 0,-1 0 0,1-1-1,0 1 1,0 0 0,0-1 0,0 1 0,0 0 0,0 0 0,1-1 0,-1 1 0,0 0-1,1 0 1,0-2 0,0-1-13,0 0 1,1 0-1,-1 0 0,1 1 0,0-1 0,0 0 1,1 1-1,-1 0 0,1-1 0,4-4 1,20-11-20,1 0 0,37-17 0,-42 24 34,-1 0-1,-1-2 1,1 0-1,-2-1 0,26-25 1,-44 38 58,1-1 0,-1 1 0,0-1 0,0 1 0,0-1 0,0 0-1,-1 0 1,1 0 0,-1 0 0,0 0 0,1 0 0,-1 0 0,-1 0 0,1-1 0,0 1 0,-1 0 0,0 0 0,1-1 0,-2-3 0,1 5-27,-1-1 1,0 1-1,0 0 1,0 0-1,-1 0 1,1 0-1,0 0 1,-1 0-1,1 0 0,-1 0 1,0 0-1,1 1 1,-1-1-1,0 1 1,0-1-1,0 1 1,0 0-1,0 0 1,-1-1-1,1 2 1,0-1-1,-1 0 1,1 0-1,0 1 1,-4-1-1,-73-9 153,75 9-242,1 1 0,-1 0-1,0 0 1,0 0 0,0 1 0,0-1-1,1 1 1,-1 0 0,0 0 0,0 0 0,1 1-1,-1-1 1,1 1 0,0 0 0,-1 0 0,1 0-1,-5 4 1,7-5-196,1 1 0,-1-1 0,0 0-1,0 0 1,1 1 0,-1-1 0,1 1 0,-1-1 0,1 1-1,0-1 1,-1 0 0,1 1 0,0-1 0,0 1 0,0-1-1,0 3 1,1-4-75,-1 1-1,0 0 1,0 0-1,0-1 1,1 1-1,-1 0 1,0-1-1,1 1 1,-1 0-1,0-1 1,1 1-1,-1-1 1,1 1-1,-1-1 1,1 1-1,-1-1 1,1 1-1,0-1 1,-1 1-1,1-1 1,1 1-1,13 3-6362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11531,'0'0'8120,"-9"0"-7063,2 0-979,1 0 0,-1 1 0,0 1 0,1-1 1,-1 1-1,1 0 0,0 0 0,0 1 0,0 0 1,0 0-1,0 0 0,0 1 0,1 0 0,0 0 0,0 0 1,-10 10-1,5-4 9,-1 1-1,1 0 1,0 0 0,1 1-1,1 0 1,0 0 0,0 1-1,2 0 1,-1 1 0,2-1-1,0 1 1,0 0 0,1 1-1,1-1 1,0 1 0,-1 25-1,5-37-71,-1-1-1,0 1 1,1-1-1,-1 1 1,1-1-1,-1 0 1,1 1-1,0-1 1,0 0-1,0 1 1,1-1-1,-1 0 1,0 0-1,1 0 1,0 0-1,-1 0 1,1-1-1,0 1 1,4 3-1,-2-2 18,1-1 0,0 1-1,0-1 1,0 0-1,0 0 1,0 0-1,0-1 1,1 1-1,6 0 1,-6-1-6,-1-1-1,1 1 1,0-1 0,0 0 0,0 0-1,0-1 1,0 1 0,0-1-1,0-1 1,0 1 0,-1-1 0,1 0-1,0 0 1,-1-1 0,0 0-1,1 0 1,-1 0 0,4-4 0,-8 6-21,1 0 0,-1 0 1,0 0-1,0 0 1,0-1-1,0 1 0,-1 0 1,1 0-1,0-1 1,0 1-1,-1-1 1,1 1-1,-1 0 0,1-1 1,-1 1-1,0-1 1,1 0-1,-1 1 0,0-1 1,0 1-1,0-1 1,0 1-1,-1-1 0,1 1 1,0-1-1,0 1 1,-2-2-1,1 0 19,-1 1 0,1 0 0,-1 0 0,0 1 0,0-1 1,0 0-1,0 0 0,0 1 0,-1 0 0,1-1 0,0 1 0,-1 0 0,1 0 0,-4-1 0,-2-1-251,-1 1-1,1 0 1,0 1 0,-1-1-1,1 2 1,-1-1-1,1 1 1,-1 0-1,-8 2 1,8 3-3029,2 2-2526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12492,'0'0'4457,"9"-2"-3517,42-19-520,-1-1 0,-1-3 0,61-42 0,-2 2-563,-107 65 87,1-1 0,-1 0 0,0 0-1,0 1 1,0-1 0,1 0 0,-1 1-1,0-1 1,1 1 0,-1 0-1,0-1 1,1 1 0,-1 0 0,0 0-1,1 0 1,1 0 0,-3 1 44,0-1 1,0 0-1,1 1 1,-1-1-1,0 1 0,0-1 1,0 1-1,1-1 1,-1 1-1,0-1 1,0 1-1,0-1 1,0 1-1,0-1 0,0 1 1,0-1-1,0 1 1,0-1-1,0 1 1,0-1-1,-1 1 0,1-1 1,0 1-1,0-1 1,0 0-1,-1 1 1,1-1-1,-1 1 0,-29 49 117,22-38-151,4-6-40,-2 4-67,-1-1 0,1 1 0,1 0 0,0 1 0,0-1 0,1 1 0,0 0 0,1 0 0,1 1 0,-1-1 0,0 22 0,8-23-3258,10-9-1634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17 6246,'0'0'15396,"-9"-4"-15167,4 2-209,0 0-1,-1 0 0,1 0 0,0 1 0,-1 0 0,1 0 0,0 0 1,-1 0-1,1 1 0,-1 0 0,1 1 0,-1-1 0,1 1 1,-1 0-1,1 0 0,-9 3 0,3 0-37,-43 21 726,52-24-684,0 0 0,0 0 0,0 0 0,0 0 0,0 1 0,1-1 0,-1 1-1,0 0 1,1-1 0,-1 1 0,1 0 0,0 0 0,0 0 0,-1 0 0,1 0 0,1 0 0,-1 0 0,0 0 0,0 0 0,1 1 0,-1 2 0,1-4-22,0 0-1,1 0 1,-1 1-1,0-1 1,1 0 0,-1 0-1,1 0 1,-1 0-1,1 0 1,0 0-1,0 0 1,-1 0 0,1 0-1,0 0 1,0-1-1,0 1 1,0 0-1,0-1 1,0 1-1,0 0 1,0-1 0,2 2-1,31 10 81,-24-9-50,-2 0-2,6 2-33,1 0 1,-1 1 0,-1 1 0,17 9-1,-28-15 3,0 0-1,0 0 1,-1 0-1,1 1 1,0-1-1,-1 0 0,1 0 1,-1 1-1,0-1 1,1 1-1,-1 0 1,0-1-1,0 1 0,0 0 1,0 0-1,0-1 1,0 1-1,0 0 1,-1 0-1,1 0 0,-1 0 1,1 0-1,-1 0 1,0 0-1,0 0 0,0 0 1,0 0-1,0 0 1,0 0-1,-1 0 1,1 0-1,-1 0 0,1 0 1,-1 0-1,0 0 1,0 0-1,0 0 1,0 0-1,0-1 0,0 1 1,-2 2-1,-3 2 218,0-1 0,-1 1 0,1-1 0,-1 0 0,0-1 0,-1 0 0,1 0 0,-1 0 0,1-1 0,-1 0 0,0-1-1,0 0 1,-1 0 0,1-1 0,0 1 0,0-2 0,-1 1 0,1-1 0,-1-1 0,1 0 0,-11-2 0,18 3-225,-1-1 1,1 1-1,0-1 1,0 0 0,0 0-1,0 1 1,0-1-1,-1 0 1,2 0-1,-1 0 1,0 0 0,0 0-1,0 0 1,0 0-1,1 0 1,-1-1-1,0 1 1,1 0 0,-1 0-1,1-1 1,-1 1-1,1 0 1,0-1-1,0 1 1,-1 0-1,1-1 1,0-1 0,3 2-535,-1 0 0,1 0 0,-1 1 0,0-1 0,1 1 0,0-1 0,-1 1 0,1 0 0,-1 0 0,4 1 0,-2-1-906,17-2-5081,3 1-4932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 13164,'-9'9'769,"8"-8"-752,-14 12 743,1 2-1,-16 20 0,25-29-562,2-1 0,-1 1 0,1 0-1,-1 0 1,1 0 0,1 0-1,0 0 1,-1 0 0,2 1 0,-1-1-1,1 1 1,-1 12 0,3-17-180,-1 0 1,1 0-1,-1 0 0,1 0 1,0 0-1,0 0 1,0-1-1,0 1 0,0 0 1,1-1-1,-1 1 1,0-1-1,1 1 0,-1-1 1,1 0-1,-1 1 1,1-1-1,0 0 0,0 0 1,-1 0-1,1 0 1,0-1-1,0 1 0,0 0 1,0-1-1,0 1 1,0-1-1,0 0 0,0 0 1,0 0-1,0 0 1,3 0-1,6 1 77,-1-1 0,1-1-1,-1 0 1,0 0 0,14-4 0,-14 2-66,-1 0 1,0-1-1,0 0 1,0-1 0,-1 0-1,1 0 1,-1-1-1,0 0 1,11-11-1,-15 12-11,1 1 0,-1-1 0,0 0 0,0 0 0,-1-1-1,0 1 1,0-1 0,0 0 0,0 0 0,-1 0 0,0 0 0,0 0-1,-1 0 1,0 0 0,1-12 0,-2 17-4,0-1 1,0 1-1,0-1 0,-1 1 1,1-1-1,-1 1 0,1-1 1,-1 1-1,0-1 0,1 1 1,-1-1-1,0 1 1,0 0-1,0 0 0,0-1 1,0 1-1,0 0 0,0 0 1,0 0-1,-1 0 0,1 0 1,0 0-1,-2 0 0,-2-1 6,1 0 0,-1 0-1,1 0 1,-1 1 0,0 0 0,0 0-1,-9-1 1,9 1-49,0 1 0,0 0 0,0 0-1,0 0 1,0 0 0,0 1 0,0 0 0,0 0 0,1 0-1,-1 1 1,0-1 0,1 1 0,-1 0 0,1 1 0,-1-1-1,-6 6 1,10-8-63,1 1 1,-1-1-1,1 1 0,-1-1 0,0 1 0,1 0 0,-1-1 0,1 1 0,-1 0 0,1 0 1,-1-1-1,1 1 0,0 0 0,-1 0 0,1-1 0,0 1 0,0 0 0,0 0 1,0 0-1,-1 0 0,1-1 0,0 1 0,0 0 0,1 0 0,-1 0 0,0 0 0,0 0 1,0-1-1,0 1 0,1 0 0,-1 0 0,0 0 0,1-1 0,-1 1 0,1 0 0,-1-1 1,1 1-1,-1 0 0,1-1 0,-1 1 0,1 0 0,0-1 0,-1 1 0,1-1 0,0 1 1,-1-1-1,1 0 0,0 1 0,0-1 0,0 0 0,0 1 0,5 1-1061,-1-1 0,1 0 0,0 0 0,-1 0-1,12 0 1,16-1-5924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12300,'0'0'2701,"-10"5"-897,-2 2-1376,-1 1 0,1 0 0,0 1 0,0 0 0,-13 15 0,19-18-295,1 0 1,0 0-1,0 0 1,1 1-1,0-1 0,0 1 1,0 0-1,1 0 1,0 0-1,0 1 1,1-1-1,0 1 1,-2 12-1,4-19-123,0 1-1,0 0 0,0 0 0,0-1 0,0 1 0,0 0 1,1 0-1,-1-1 0,1 1 0,-1 0 0,1-1 0,-1 1 1,1 0-1,0-1 0,0 1 0,0-1 0,0 1 0,0-1 1,0 0-1,1 1 0,-1-1 0,0 0 0,2 1 0,1 0 10,0 0-1,-1 0 0,1 0 0,0-1 0,0 0 0,0 0 0,0 0 0,0 0 0,8 0 0,2 0 17,-1-2-1,1 1 1,0-2 0,-1 0-1,19-5 1,-20 4-19,-1-2 0,1 1 0,-1-1-1,0-1 1,-1 0 0,0 0 0,10-9 0,-15 12 5,-1-1 0,0 1-1,0-1 1,-1 0 0,1 0 0,-1 0 0,0 0 0,0-1 0,0 1-1,-1-1 1,0 0 0,0 0 0,0 0 0,0 0 0,-1 0 0,1 0-1,-1 0 1,0-8 0,-1 12 34,0 0 0,0-1 0,-1 1 0,1 0 0,0 0 0,0-1 0,-1 1 0,1 0 0,-1 0-1,1 0 1,-1 0 0,0-1 0,1 1 0,-1 0 0,0 0 0,0 0 0,0 1 0,0-1 0,0 0 0,0 0 0,0 0 0,0 1 0,-2-2 0,-1 0-3,0 0 1,0 1 0,0-1 0,-1 1 0,1 0 0,0 0-1,-6 0 1,-3 1-47,0 0 1,0 0-1,0 1 0,-15 3 1,25-4-93,1 0 1,-1 1 0,0 0 0,0-1 0,1 1 0,-1 0 0,0 0 0,1 0 0,-1 1 0,1-1 0,0 0 0,-1 1 0,1 0 0,0 0 0,0-1 0,0 1 0,0 0 0,0 1 0,0-1 0,1 0 0,-1 0 0,1 1 0,0-1 0,-1 1 0,1-1 0,0 1 0,0 4 0,3-2-2948,7-4-2374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3395,'0'0'16512,"-12"1"-15829,6-1-616,1 0 0,-1 1 1,1 0-1,-1 0 0,1 0 0,0 0 0,0 1 0,-1 0 1,1 0-1,0 0 0,1 1 0,-1 0 0,0 0 0,1 0 0,0 0 1,-1 1-1,1 0 0,-5 6 0,-13 17 607,1 2-1,-31 55 1,45-70-551,0 0 1,1 1 0,1 0-1,0-1 1,1 1 0,1 1-1,0-1 1,-1 29 0,4-41-126,0 1 1,0-1 0,0 0-1,1 0 1,-1 0 0,1 0-1,0 1 1,0-1 0,0 0-1,0 0 1,0-1 0,1 1-1,-1 0 1,1 0 0,0-1-1,0 1 1,0-1 0,0 1-1,0-1 1,0 0 0,4 3 0,-1-2-298,1 0 1,-1-1 0,0 0 0,1 0-1,0 0 1,-1-1 0,1 1 0,0-1-1,0-1 1,11 1 0,30 0-4864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3876,'0'0'16559,"8"3"-14813,-3-2-1600,-1 0 1,0 0-1,1 0 1,-1 0-1,0-1 1,1 1-1,-1-1 0,1 0 1,-1-1-1,1 1 1,5-2-1,2-1 19,0-1 1,-1 0-1,21-10 0,230-137-1451,-262 151 1273,0-1 0,0 1 0,1 0 0,-1 0 0,0 0 0,0-1 0,0 1 0,0 0 0,0 0-1,0 0 1,1 0 0,-1-1 0,0 1 0,0 0 0,0 0 0,0 0 0,1 0 0,-1 0 0,0 0 0,0-1 0,0 1 0,1 0 0,-1 0 0,0 0 0,0 0 0,0 0 0,1 0 0,-1 0 0,0 0 0,0 0 0,0 0 0,1 0 0,-1 0 0,0 0 0,0 0 0,0 0 0,1 0 0,-1 0 0,0 1 0,0-1 0,0 0 0,1 0 0,-1 0 0,0 0 0,0 0 0,0 0 0,1 0 0,-1 1 0,0-1 0,0 0 0,-7 15-249,-32 37 336,16-22-87,17-23-63,1 0 1,1 0-1,-1 1 0,1 0 1,0 0-1,1 0 1,0 0-1,0 0 0,0 1 1,1-1-1,-1 17 0,3-25-79,-1 1-1,1 0 0,0-1 0,0 1 0,0 0 0,0-1 1,0 1-1,0 0 0,0-1 0,0 1 0,0 0 0,1-1 1,-1 1-1,0-1 0,0 1 0,1 0 0,-1-1 0,0 1 1,0-1-1,1 1 0,-1-1 0,1 1 0,-1-1 0,0 1 1,1-1-1,-1 1 0,1-1 0,-1 1 0,1-1 1,0 0-1,-1 1 0,1-1 0,-1 0 0,1 0 0,0 1 1,-1-1-1,1 0 0,-1 0 0,1 0 0,0 0 0,1 0 1,16 1-6161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13837,'0'0'5958,"-14"64"-4773,-4-32-352,-2 3-321,-2 0-192,-1 1-191,6-5-65,5-3-32,5-8-32,5-4-353,2-7-896,3-9-3587,2-3 415,-4-12-2113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9737,'0'0'8680,"60"-4"-7815,-14 4-416,8 0-321,2 0-256,2-7-2915,0-4-7079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4068,'0'0'4938,"11"-6"-2386,-8 5-2489,73-34 3678,-70 32-3478,0 1-1,0 1 0,0-1 0,0 1 0,0 0 0,1 0 0,-1 1 0,0-1 0,1 1 0,-1 1 1,1-1-1,11 4 0,-17-3-248,1-1 0,-1 1 0,1 0 0,-1 0 0,0 0 0,0 0 0,1 0 0,-1 0 0,0 0 0,0 1 0,0-1 0,0 0 0,0 0 0,0 1 0,-1-1 0,1 1 0,0-1 0,-1 1 1,1-1-1,-1 1 0,1-1 0,-1 1 0,0 0 0,0-1 0,0 1 0,0-1 0,0 1 0,0 0 0,0-1 0,0 1 0,-1-1 0,1 1 0,0-1 0,-1 1 0,-1 2 0,0 2 69,0 1-1,-1-1 1,0 1 0,0-1-1,-1 0 1,-7 10-1,-42 33 393,44-42-397,-1 1-1,2 0 1,-1 0-1,1 1 1,0 0-1,1 0 0,-13 21 1,20-29-73,-1-1 1,1 1 0,0 0-1,-1-1 1,1 1-1,0 0 1,-1-1 0,1 1-1,0 0 1,0-1-1,0 1 1,0 0-1,0-1 1,-1 1 0,1 0-1,1 0 1,-1-1-1,0 1 1,0 0 0,0-1-1,0 1 1,0 0-1,1-1 1,-1 1 0,0 0-1,0-1 1,1 1-1,-1 0 1,1-1 0,-1 1-1,0-1 1,1 1-1,-1-1 1,1 1-1,0-1 1,-1 1 0,1-1-1,-1 1 1,1-1-1,-1 0 1,1 1 0,0-1-1,-1 0 1,1 0-1,0 0 1,0 1 0,39 0 38,-26-2-159,2 1-1091,1 0-1,-1-2 1,0 0-1,0 0 1,29-10-1,-2-4-4911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15 10634,'0'0'1575,"-10"-3"304,-34-8-27,41 11-1783,1 0 0,0 0 0,0 0 0,-1 0-1,1 0 1,0 0 0,-1 0 0,1 1 0,0-1-1,0 1 1,0 0 0,-1-1 0,1 1 0,0 0-1,0 0 1,0 1 0,0-1 0,0 0 0,1 1-1,-1-1 1,0 1 0,1-1 0,-1 1 0,1 0-1,-1 0 1,1 0 0,0 0 0,0 0 0,0 0-1,0 0 1,0 0 0,0 0 0,0 4 0,0-3-47,0 0 0,0 1 1,0-1-1,1 0 0,-1 0 0,1 0 1,0 1-1,0-1 0,0 0 0,1 0 1,-1 1-1,1-1 0,0 0 1,0 0-1,0 0 0,0 0 0,0 0 1,1 0-1,-1 0 0,1-1 0,3 6 1,56 32 199,-49-34-208,0 0 0,-1 1-1,1 1 1,-2 0 0,1 1 0,11 11-1,-20-17-13,0 0 0,-1 0 0,1 0 0,0-1 0,-1 2 0,0-1 0,1 0-1,-1 0 1,-1 0 0,1 0 0,0 1 0,-1-1 0,1 0 0,-1 1 0,0-1-1,0 1 1,-1-1 0,1 0 0,-1 1 0,1-1 0,-1 0 0,0 0 0,0 0-1,-1 1 1,1-1 0,-1 0 0,1 0 0,-1-1 0,-4 6 0,-2 4 4,-1 0 0,-1-1 1,1-1-1,-2 0 0,-16 13 0,23-19 114,-1 0-1,1-1 1,-1 0-1,0 0 1,0 0-1,0-1 1,0 0-1,-1 0 1,1 0-1,0-1 1,-1 1-1,1-1 1,-1 0-1,0-1 1,1 0-1,-12 0 1,15-1-92,1 0 0,-1 0 0,0 0 0,0 0-1,1 0 1,-1 0 0,1 0 0,-1-1 0,1 1 0,0 0 0,-1-1 0,1 1 0,0-1-1,0 0 1,0 1 0,0-1 0,0 0 0,1 0 0,-1 0 0,0 1 0,1-1 0,-1 0-1,1 0 1,0 0 0,0 0 0,0 0 0,0 0 0,0 0 0,0 0 0,1-2 0,-1-3-18,0 0 0,1 0 1,1 0-1,-1 0 1,1 0-1,0 0 1,4-8-1,-1 5-4,1 1 1,0 0-1,1 0 0,0 1 1,0 0-1,1 0 0,0 0 0,11-7 1,11-6-26,38-19 1,-43 26 19,0-1 0,34-27 0,-58 41 2,0 1 1,1-1-1,-1 0 0,0 0 1,0 0-1,1 0 0,-1 0 1,0 0-1,0 0 1,0-1-1,0 1 0,-1 0 1,1-1-1,0 1 0,0 0 1,-1-1-1,1 1 0,-1-1 1,1 1-1,-1-1 1,0 1-1,1-1 0,-1 1 1,0-1-1,0-2 0,-1 3 1,-1 0-1,1-1 0,0 1 0,0 0 1,-1 0-1,1 0 0,0 0 0,-1 1 0,1-1 1,-1 0-1,1 1 0,-1-1 0,1 0 1,-1 1-1,0 0 0,1-1 0,-1 1 0,-3 0 1,-8-1-2,-1 1 0,0 0 0,1 1 0,-21 3 0,28-2-73,2 0 1,-1 0 0,0 0 0,0 1 0,1-1 0,-1 1 0,1 1 0,-5 2 0,-6 17-2531,15-22 2283,-1 0 0,1 0 0,0 0 0,0 0 0,0 0 0,0 0 0,0 0 0,0 0 0,0 1 0,0-1 0,1 0 0,-1 0 0,0 0 0,0 0-1,1 0 1,-1 0 0,1 0 0,-1 0 0,1 0 0,0 0 0,1 1 0,10 5-4148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12524,'0'0'4516,"-43"75"-2658,28-44-481,2 0-608,4-5-385,4-1-320,5-7-32,2-8-800,12-6-770,3-4-1377,-2-9-2145,2-13-3909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12268,'0'0'8007,"-3"11"-7275,-1-2-589,0 0-51,0 0 0,1 0 0,0 1 0,1-1 0,0 1 0,0-1-1,1 1 1,0 0 0,1 11 0,1-19-92,0-1 1,-1 1-1,1-1 0,0 0 1,0 1-1,1-1 0,-1 0 1,0 1-1,0-1 1,1 0-1,-1 0 0,0 0 1,1 0-1,-1-1 0,1 1 1,-1 0-1,1 0 1,0-1-1,-1 1 0,1-1 1,0 0-1,-1 1 0,1-1 1,0 0-1,2 0 1,52 2-1262,-44-3 419,-1 1-349,0 1-1,1 0 0,-1 0 1,21 6-1,-31-7 1128,1 1 1,-1-1-1,0 1 0,1-1 1,-1 1-1,0-1 0,0 1 1,0 0-1,0 0 0,0 0 1,1-1-1,-2 1 0,1 0 1,0 0-1,0 0 0,0 1 1,0-1-1,-1 0 0,1 0 1,1 2-1,-2-1 159,-1 0 1,1 0-1,0-1 0,0 1 0,-1 0 0,1 0 1,-1-1-1,1 1 0,-1 0 0,0-1 0,1 1 1,-1-1-1,0 1 0,0-1 0,0 1 1,0-1-1,-1 1 0,1-1 0,0 0 0,-3 2 1,-11 11 1150,0 0 0,-34 22 0,42-31-1056,0-1 1,0 0-1,0-1 1,-1 0 0,1 0-1,-1 0 1,0-1 0,1 0-1,-1-1 1,-12 2-1,19-4-247,0 1 1,0 0-1,0-1 0,0 1 0,0-1 0,0 1 0,0-1 0,0 1 0,1-1 0,-1 0 0,0 1 0,0-1 0,1 0 0,-1 0 0,0 0 0,1 1 0,-1-1 0,1 0 0,-1 0 1,1 0-1,0 0 0,-1 0 0,1 0 0,0 0 0,0 0 0,-1-2 0,-5-35-4897,5 27 2573,-5-23-4810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11050,'0'4'7467,"0"9"-3771,-6 86-3151,-1-60-435,1-1-113,0 0 0,1 61 0,5-99-88,0 1 1,0 0-1,0-1 1,0 1-1,0-1 0,0 1 1,1 0-1,-1-1 1,0 1-1,0-1 1,0 1-1,1-1 0,-1 1 1,0 0-1,1-1 1,-1 1-1,0-1 1,1 0-1,-1 1 0,1-1 1,-1 1-1,1-1 1,-1 0-1,1 1 0,0 0 1,11-2-5269,-2-3-1939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9961,'0'0'4357,"47"-9"-3012,-24 9-416,4 0-417,2 0-384,3 0-64,2 0-608,-1 0-1762,0-1-1986,0-7-5574</inkml:trace>
  <inkml:trace contextRef="#ctx0" brushRef="#br0" timeOffset="1">457 1 8392,'0'0'7906,"3"8"-7159,-2-6-720,0 1-3,0 1-1,1-1 1,-1 1 0,1-1-1,-1 0 1,1 0 0,0 0 0,0 0-1,1 0 1,-1-1 0,1 1-1,-1 0 1,1-1 0,0 0-1,3 3 1,-5-4 5,1 0 0,-1 1 1,0-1-1,0 1 0,1-1 0,-1 1 0,0-1 0,-1 1 0,1 0 1,0-1-1,0 1 0,-1 0 0,1 0 0,-1 0 0,0 0 0,1 0 0,-1-1 1,0 1-1,0 0 0,0 0 0,0 0 0,-1 0 0,1 0 0,0 0 1,-1-1-1,1 1 0,-1 0 0,-1 3 0,-25 49 962,26-54-990,-19 32-366,-25 46 1325,24-21-7550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10794,'0'0'4132,"52"-4"-3844,-20 4-127,4 0-97,1 0-1634,1 0-3234</inkml:trace>
  <inkml:trace contextRef="#ctx0" brushRef="#br0" timeOffset="1">573 0 11243,'0'0'4164,"-65"53"-2467,39-26-480,0 1-32,3-2-320,5-2-320,5-2-289,5-4-224,6-3 0,2-6-288,0-7-993,3-13-17617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23 11371,'0'0'2114,"-7"1"-86,2-1-1738,0 1 0,0 0 0,0 1-1,0-1 1,0 1 0,1 0 0,-1 0 0,-6 4-1,9-4-198,0-1 0,0 0-1,1 0 1,-1 1 0,1-1-1,-1 1 1,1-1 0,-1 1-1,1 0 1,0 0 0,0 0-1,0-1 1,0 1-1,0 0 1,0 0 0,1 0-1,-1 0 1,1 0 0,-1 0-1,1 1 1,0-1 0,0 0-1,0 0 1,0 0 0,0 0-1,0 0 1,0 0 0,2 3-1,-1-3-56,0-1 0,0 0 0,0 1 0,0-1 0,1 0 0,-1 0 0,0 0 0,1 0 0,-1 0 0,1 0 0,-1 0 0,1-1 0,-1 1 0,1 0 0,0-1 0,-1 1 0,1-1 0,0 0 0,0 1 0,-1-1 0,1 0 0,0 0 0,2-1 0,43-2 207,-43 2-237,-1 0 0,1 0 1,-1-1-1,0 1 0,0-1 0,0 0 0,0 0 0,0 0 0,0 0 0,-1-1 0,1 1 0,-1-1 0,1 1 0,-1-1 0,0 0 0,0 0 0,0 0 1,-1 0-1,1-1 0,2-5 0,-4 7-8,1 0 1,-1 0-1,0 1 1,1-1-1,-1 0 1,0 0-1,0 1 1,0-1-1,-1 0 1,1 0 0,0 0-1,0 1 1,-1-1-1,1 0 1,-1 1-1,0-1 1,0 0-1,1 1 1,-1-1-1,0 1 1,0-1-1,0 1 1,-1-1-1,1 1 1,0 0-1,0 0 1,-1-1-1,1 1 1,-1 0-1,1 0 1,-1 1 0,1-1-1,-1 0 1,0 0-1,1 1 1,-1-1-1,0 1 1,0-1-1,1 1 1,-1 0-1,0 0 1,-2 0-1,-1-1 5,1 0 0,-1 1 0,0 0 0,0 0 0,0 0-1,0 0 1,0 1 0,0 0 0,0 0 0,1 0 0,-1 1-1,0 0 1,1-1 0,-1 2 0,1-1 0,0 0 0,-1 1 0,1 0-1,-5 4 1,7-4-103,-1 0 0,0 1-1,1-1 1,0 0 0,0 1-1,0 0 1,0-1 0,0 1-1,1 0 1,0 0 0,-1 0-1,2 0 1,-1 0 0,0 0-1,1 0 1,0 0 0,0 0-1,0 0 1,0 0 0,1 0-1,-1 0 1,1 1 0,0-2 0,2 6-1,-2-7-453,0 1-1,1 0 1,-1-1-1,1 1 1,0-1-1,-1 0 0,1 0 1,0 1-1,0-1 1,1-1-1,-1 1 1,0 0-1,1 0 1,-1-1-1,6 3 1,18 6-9454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 1345,'0'0'8403,"-11"11"-4549,-1 1-3100,-46 47 2311,54-54-2764,-1 0 0,1 1 1,0-1-1,0 1 0,1 0 0,0 0 0,0 0 1,0 1-1,1-1 0,-3 10 0,5-15-282,0-1-1,0 1 0,0 0 1,0 0-1,0-1 1,0 1-1,0 0 0,0-1 1,1 1-1,-1 0 1,0 0-1,0-1 0,1 1 1,-1 0-1,0-1 1,1 1-1,-1-1 0,0 1 1,1 0-1,-1-1 1,1 1-1,-1-1 0,1 1 1,0-1-1,-1 1 1,1-1-1,-1 0 0,1 1 1,1-1-1,27 5 344,-20-5-298,-1-1 0,1 0 0,0-1 0,14-4-1,-14 2-47,0-1 0,-1 0 0,0 0 0,0 0 0,-1-1 0,1 0 0,7-9-1,-12 13 49,-1 0 0,0 0 0,0-1-1,0 1 1,0 0 0,0-1-1,-1 0 1,1 1 0,-1-1-1,0 0 1,1 0 0,-1 0 0,0 0-1,-1 0 1,1 0 0,-1 0-1,1 0 1,-1 0 0,0 0 0,0 0-1,0 0 1,0 0 0,-1 0-1,1 0 1,-1 0 0,-1-5 0,0 6 23,0-1 0,0 1 0,-1-1 1,1 1-1,0 0 0,-1 0 0,1 0 1,-1 0-1,0 0 0,0 1 1,1-1-1,-1 1 0,0 0 0,0 0 1,-5-1-1,-55-12-482,41 10-606,21 4 961,-5-2-2227,9-2-4544,6-3 1147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13004,'0'0'1410,"2"47"1120,11-13-1057,2 5 33,0 2-257,1 7-769,-4 1-319,-8 6-129,-4 4-128,-19 6-897,-14 8-961,-13 2-1441,-9-4-2019,-3-5-1408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136 193 3331,'0'0'-363,"6"-11"342,36-59 2429,18-29 8567,-57 86-7918,-15 16-2238,-17 16-707,8 0-12,1 2 0,0 0 0,2 2 0,0 0 0,-22 39 0,29-43-51,1 0 0,1 0 0,1 1 0,1 0 0,1 0 0,0 1 0,2 0 0,-3 28 0,7-46-92,-1 0 1,1 0-1,0 0 0,0 1 1,1-1-1,-1 0 1,1 0-1,-1 0 0,1 1 1,0-1-1,0 0 1,0 0-1,1 0 0,-1-1 1,1 1-1,0 0 1,0 0-1,0-1 0,0 1 1,0-1-1,0 0 1,0 1-1,5 1 0,-1 0-589,0-2-1,0 1 1,0-1-1,0 0 0,0 0 1,1 0-1,-1-1 1,1 0-1,-1-1 1,13 1-1,23-1-6595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8072,'0'0'11605,"13"7"-10494,-7-3-976,-3-1-81,1 0 1,0-1-1,0 0 0,0 0 0,0 0 0,0 0 1,0-1-1,0 1 0,0-1 0,1 0 1,-1 0-1,1-1 0,-1 1 0,0-1 1,1 0-1,-1 0 0,1-1 0,-1 1 0,0-1 1,1 0-1,-1 0 0,5-2 0,43-20-97,53-31-1,-85 43-450,0-2 1,-1 0-1,0-2 1,-2 0 0,25-25-1,-36 29-105,-13 15 438,-17 14 264,-4 10 542,-44 58 0,65-77-497,-1 1 0,2 1 1,0-1-1,0 1 0,1 0 0,0 0 1,1 1-1,0 0 0,0-1 0,-1 17 1,5-27-159,0 1 1,0-1-1,0 0 1,0 0 0,0 0-1,0 0 1,1 0 0,-1 0-1,0 0 1,1 0-1,-1 0 1,1 0 0,-1 0-1,1 0 1,-1 0-1,1 0 1,0 0 0,-1 0-1,1 0 1,0 0 0,0-1-1,0 1 1,0 0-1,0-1 1,0 1 0,0-1-1,0 1 1,0-1-1,0 1 1,0-1 0,0 0-1,0 1 1,0-1 0,0 0-1,0 0 1,1 0-1,45-2-3577,-14-8-2013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4548,'0'0'13709,"-49"61"-12460,30-25-31,3 3-161,5 0-545,8-2-352,3-4-96,2-4-32,7-7-384,3-7-705,-1-3-801,-3-10-1441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9897,'0'0'8649,"54"-2"-7753,-17 3-511,8 1-225,0-1-128,6-1-352,-2 0-2563,1-3-3651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24 252 5573,'0'0'5969,"-4"9"-3546,-1 0-1735,3-6-476,0-1-1,1 1 1,-1 1-1,1-1 1,-1 0-1,1 0 1,0 0-1,0 1 1,1-1 0,-1 0-1,1 1 1,-1 3-1,2-6-128,-1 0 1,0 0-1,1 0 0,-1-1 1,0 1-1,1 0 0,-1 0 1,1-1-1,-1 1 0,1 0 1,0-1-1,-1 1 0,1-1 1,0 1-1,-1-1 0,1 1 1,0-1-1,-1 1 0,1-1 1,0 0-1,0 1 0,0-1 1,-1 0-1,1 0 0,0 0 0,0 0 1,0 1-1,0-1 0,0 0 1,-1 0-1,1-1 0,0 1 1,0 0-1,0 0 0,0 0 1,1-1-1,36-6 913,-18-1-851,1-1 0,-1-1 1,-1-1-1,24-16 0,73-61 321,-90 67-441,2 0-112,0-2 1,-2-1-1,-1-1 1,23-28-1,-124 145-57,60-69 173,-43 68 51,54-83-71,1 0 0,0 1 0,1 0 0,0 0-1,0 0 1,1 0 0,0 0 0,1 0 0,-1 10 0,2-18-61,0 0 1,0-1-1,0 1 1,0 0 0,0-1-1,0 1 1,0-1-1,0 1 1,1 0-1,-1-1 1,0 1-1,0 0 1,1-1 0,-1 1-1,0-1 1,1 1-1,-1-1 1,0 1-1,1-1 1,-1 1-1,1-1 1,-1 1-1,1-1 1,-1 0 0,1 1-1,0-1 1,-1 0-1,1 1 1,-1-1-1,1 0 1,0 0-1,0 1 1,23-3-5191,1-7-2034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1877 4164,'0'0'7223,"-8"0"-5990,-19 1-355,7 0 2856,37-17-2303,381-332 656,-27 42-2053,741-646 66,-954 794 341,-62 60-194,-96 98-140,-23 26-69,19-21-367,-9 18-893,14-8-6377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12588,'0'0'10719,"14"-3"-9763,19-9-985,0 0 0,-1-2 0,0-2 1,-1-1-1,-1-1 0,0-2 0,-2 0 0,0-2 1,44-46-1,-79 75-150,-18 23 110,-35 54 0,54-75-57,1 0 0,0 1-1,0-1 1,1 1 0,0 0-1,1 0 1,0 1-1,0-1 1,1 1 0,1-1-1,0 1 1,0 13-1,1-24-106,0 1 0,0-1 0,0 1 0,1 0 0,-1-1 0,0 1 0,0-1 0,1 1-1,-1-1 1,0 1 0,0 0 0,1-1 0,-1 1 0,1-1 0,-1 0 0,0 1-1,1-1 1,-1 1 0,1-1 0,-1 0 0,1 1 0,-1-1 0,1 0 0,0 1 0,-1-1-1,1 0 1,-1 0 0,1 0 0,-1 1 0,1-1 0,0 0 0,-1 0 0,1 0-1,0 0 1,-1 0 0,1 0 0,1-1 0,-2 2 27,19-1-9286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12588,'0'0'1954,"-55"53"864,37-31-1953,9-1-705,9-7-480,0-9-3203,9-5-3268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10410,'0'0'11419,"11"-2"-10458,7-2-878,-1-1 0,0 0 0,0-2 0,-1 0 0,1-1 0,26-17 0,1-5-534,49-42 0,-85 65 334,-13 12 83,-87 95-17,85-91 79,0 0-1,1 0 0,0 0 0,0 1 0,1 0 0,1 0 0,0 0 0,0 1 0,1-1 0,-3 13 0,6-22-96,-1 0 0,1-1 1,0 1-1,-1 0 0,1 0 0,0 0 0,0-1 0,0 1 0,-1 0 0,1 0 0,0 0 0,0-1 0,0 1 0,0 0 0,1 0 0,-1 0 0,0-1 0,0 1 0,0 0 0,1 0 1,-1 0-1,0-1 0,1 1 0,-1 0 0,1-1 0,-1 1 0,1 0 0,-1-1 0,1 1 0,-1 0 0,1-1 0,-1 1 0,1-1 0,0 1 0,-1-1 0,1 0 0,0 1 0,0-1 0,-1 0 1,1 1-1,0-1 0,0 0 0,-1 0 0,1 1 0,0-1 0,1 0 0,15 0-5483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11371,'0'0'10831,"8"-5"-10318,12-7-451,79-49 169,-85 51-337,0 0 0,-1-1 0,0 0 1,-1-1-1,11-14 0,-33 33-3746,-26 30 3562,35-34 160,-7 7 146,0 0 0,1 1 0,0 1 0,-6 13 0,6 8-4483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10218,'0'0'7335,"68"13"-5542,-22-11-576,11-1-640,7-1-513,0 0-32,-3 0-1313,-7 0-2819,-7 0-3395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5061,'0'0'11979,"-35"52"-11146,10-22-96,-4 1-225,-1-3-160,2 0-191,5-4-33,4-6-64,6-5 0,6-7-192,4-6-1218,3-13-3618,4-11-225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 10570,'0'0'4826,"-11"-3"-2990,-35-10-608,44 13-1137,0-1 0,0 1-1,0 0 1,0 0 0,0 0 0,0 0-1,0 0 1,0 0 0,0 0 0,1 0-1,-1 1 1,0-1 0,0 1 0,0-1-1,0 1 1,0 0 0,1 0-1,-1 0 1,0 0 0,1 0 0,-1 0-1,1 0 1,-1 1 0,1-1 0,-1 1-1,1-1 1,0 1 0,-2 2 0,2-2-57,1-1-1,-1 0 1,1 0 0,-1 0 0,1 0 0,-1 1 0,1-1 0,0 0 0,0 0 0,0 0 0,-1 1 0,1-1 0,0 0-1,1 1 1,-1-1 0,0 0 0,0 0 0,0 1 0,1-1 0,-1 0 0,1 0 0,-1 0 0,1 0 0,-1 0 0,1 1-1,0-1 1,-1 0 0,1 0 0,0 0 0,0-1 0,0 1 0,0 0 0,0 0 0,0 0 0,0-1 0,2 2-1,5 1 64,0-1 0,0 0 0,1 0-1,-1 0 1,0-1 0,1-1-1,-1 1 1,1-1 0,15-3-1,-20 3-81,1-1 0,-1 0 1,1 0-1,-1-1 0,0 1 0,0-1 0,1 0 0,-1 0 0,4-3 0,-6 3-4,-1 1 1,1 0-1,-1-1 0,1 1 0,-1-1 0,0 1 0,0-1 0,1 0 0,-1 0 0,0 0 0,0 1 0,-1-1 0,1 0 1,0 0-1,-1 0 0,1 0 0,-1 0 0,0 0 0,1 0 0,-1-3 0,-1 4-8,1 0-1,0-1 1,-1 1-1,1 0 1,-1 0-1,0 0 1,1 0-1,-1 0 1,0 0-1,0 0 1,1 0-1,-1 0 1,0 0-1,0 0 1,0 1-1,0-1 1,0 0-1,0 1 1,-1-1-1,1 1 1,0-1-1,0 1 1,0-1-1,0 1 1,-1 0-1,1-1 1,0 1-1,0 0 1,-1 0-1,1 0 1,0 0-1,0 0 1,-1 0-1,0 1 1,-47 6-32,44-5-30,0 1 0,0 0 0,0 0 0,1 0 0,-1 0 0,1 1 0,0 0 0,0 0 0,1 0 0,-1 0 0,1 0 0,0 1 0,0 0 1,0-1-1,1 1 0,-1 0 0,1 1 0,-2 7 0,2-6-515,0 1 0,0-1-1,1 1 1,0-1 0,1 15 0,0-17-376,1 1 0,-1-1 0,1 0-1,0 1 1,1-1 0,-1 0 0,1 0 0,3 6-1,14 13-8215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41 12908,'-8'3'1516,"-87"32"2074,85-30-3127,0 0 1,1 0-1,-1 1 1,1 0-1,0 0 1,0 1-1,-15 16 1,24-23-447,-1 1 1,1-1-1,-1 1 1,1-1-1,-1 1 1,1-1-1,0 1 1,-1-1 0,1 1-1,0 0 1,-1-1-1,1 1 1,0 0-1,0-1 1,-1 1-1,1 0 1,0-1-1,0 1 1,0 0-1,0-1 1,0 1-1,0 0 1,0-1-1,0 1 1,0 0-1,0 0 1,1-1-1,-1 1 1,0 0-1,1 0 1,19 7 302,38-10 33,-55 1-320,11-1-6,0-1 1,0 0-1,0-1 1,-1 0-1,1-1 0,21-12 1,-31 15-25,0 0 0,0 0 0,0-1 1,0 1-1,0-1 0,-1 0 0,1 0 0,-1 0 1,0 0-1,0-1 0,0 1 0,0-1 1,-1 0-1,1 0 0,-1 0 0,0 0 1,0 0-1,-1 0 0,1-1 0,-1 1 0,0 0 1,0-1-1,0 1 0,0-10 0,-2 13-11,1 0-1,0 0 0,0-1 1,-1 1-1,1 0 1,-1 0-1,1 0 0,-1 0 1,1-1-1,-1 1 1,0 0-1,0 0 0,1 0 1,-1 1-1,0-1 0,0 0 1,0 0-1,0 0 1,0 1-1,0-1 0,0 0 1,0 1-1,0-1 1,-1 1-1,1-1 0,-2 0 1,-37-3-2839,25 3-1681,9-1-3357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9865,'7'3'364,"1"1"-1,-2 0 0,1 1 1,0-1-1,-1 1 1,0 1-1,0-1 0,0 1 1,-1 0-1,8 12 1,2-1 208,-3-3-290,0 0 1,-1 1-1,0 0 0,-2 1 1,1 0-1,-2 1 0,0 0 0,-2 0 1,7 22-1,-11-29-135,0 0 0,-1 0 0,0 0 0,0 0 0,-1 1 0,-1-1 0,0 0 0,0 0 0,-1 1 0,0-1 0,0 0 0,-2-1 0,1 1 0,-1-1 0,0 1 0,-1-1 0,0 0 0,-7 9 0,-4 3 82,-1-1 0,-1 0 0,-1-1 0,-24 18-1,-27 11-932,58-41-375,-1-1 0,1 0 0,-22 5 0,5-6-5967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11115,'0'0'7238,"49"0"-5764,-14 0-545,9 0-97,7 0-95,4 0-481,-3 0-192,-2 0-192,-12 0-1217,-11 0-865,-19 0-1570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19346,'0'0'577,"61"92"-609,-29-39-32,9 3-673,1-3-384,-3-8-448,-1-15-97,-6-9 993,-4-12-608,-7-7-64,-10-2 128,-17 0-9001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7751,'0'0'11942,"0"8"-11541,0 0-310,-1 0 1,1 0-1,-2 0 0,1 0 1,-1-1-1,-1 1 1,1 0-1,-1-1 1,-5 9-1,-45 72 539,37-64-207,1 1 0,-13 28 0,27-51-380,1-1 0,-1 0 0,0 1 0,1-1 0,-1 1 0,1-1 0,-1 1 0,1-1 0,-1 1 0,1-1 0,0 1 0,0-1 0,0 1 0,0-1 0,0 1 0,0-1 0,1 1 0,-1 0 0,0-1 0,1 1 0,-1-1 0,1 0 0,-1 1 0,1-1 0,1 2 0,0-1 13,-1-1-1,1-1 1,0 1 0,-1 0-1,1 0 1,0 0 0,0-1-1,0 1 1,0-1 0,0 0-1,0 1 1,0-1-1,-1 0 1,1 0 0,0 0-1,0-1 1,2 1 0,11-3 191,-1 0 1,1-1 0,-1 0-1,15-7 1,70-25-40,-55 24-6673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11659,'0'0'4644,"83"18"-3555,-35-14-320,11-2-513,5-1-159,1-1-866,-4-2-5669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4228,'0'0'18754,"11"3"-17671,-6-1-993,0 0 0,0-1-1,1 0 1,-1 0 0,1 0-1,-1-1 1,0 0-1,1 0 1,-1 0 0,1-1-1,-1 0 1,1 0 0,-1 0-1,0 0 1,0-1-1,0 0 1,0 0 0,7-4-1,80-40-42,-2-4-1,117-86 0,-201 131-258,-5 4 31,-49 43-24,38-31 194,-12 11 6,1 1 0,1 1-1,1 0 1,1 2 0,-17 31 0,34-54 3,-1 0 1,1 0 0,0 0-1,0 1 1,0-1 0,0 0 0,1 1-1,-1-1 1,1 1 0,0-1 0,0 7-1,0-9-189,1 0 0,-1 0 0,1 1 0,-1-1 0,1 0 0,0 0 0,-1 0 0,1 0 0,0 0 0,0 0-1,0 0 1,0 0 0,-1-1 0,1 1 0,0 0 0,0 0 0,1-1 0,-1 1 0,0-1 0,0 1 0,0-1 0,0 1 0,0-1 0,1 0-1,-1 1 1,0-1 0,0 0 0,1 0 0,-1 0 0,0 0 0,0 0 0,2-1 0,17 1-6359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14157,'0'0'5002,"-5"11"-3982,-46 66 1357,26-41-918,-36 70 1,59-104-1450,1 0 0,0 0 0,0 0 0,1 1 0,-1-1 0,0 1 0,1-1 0,0 0 0,-1 1 0,1-1 0,0 1 0,0-1 0,0 1 0,1-1 0,0 3 0,-1-3 3,1-1-1,0 0 1,-1 0-1,1 1 1,0-1-1,0 0 1,0 0-1,0 0 1,0 0-1,0 0 1,0 0-1,0-1 1,0 1-1,0 0 1,1 0-1,-1-1 1,0 1-1,0-1 1,3 1-1,6 1 1,0 0 0,0-1 0,1-1 0,-1 0 1,20-2-1,-12 1-198,-8 0-498,0 0 0,0-1 0,0 0 0,17-6 0,14-12-5116,-16 1-1958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12524,'0'0'5189,"-59"65"-3139,42-42-801,4 3-416,5-3-481,6 1-288,2-2-32,2-4-1249,8-4-2370,4-6-5318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34 9001,'0'0'9123,"8"-6"-7063,1 2-1638,-1-1 0,1 1 0,0 1 0,0-1-1,17-2 1,-25 5-349,1 1 0,0 0 0,0 0-1,0 0 1,-1 0 0,1 0 0,0 0 0,0 0 0,0 0 0,-1 1-1,1-1 1,0 1 0,-1-1 0,1 1 0,0 0 0,-1-1-1,1 1 1,1 1 0,-2 0-67,0 0 0,0-1 0,0 1 0,0 0 0,0-1 0,0 1 0,-1 0 0,1 0 0,-1 0 0,1 0 0,-1 0 0,0 0 0,0-1 0,0 1 0,0 0-1,0 0 1,0 0 0,-1 0 0,1 0 0,0 0 0,-1 0 0,0 2 0,-2 3 8,0 0-1,0 0 0,0-1 1,0 1-1,-1-1 0,0 0 0,-1 0 1,1 0-1,-10 9 0,-56 47 59,39-36-47,22-18-25,4-4 5,0-1 0,0 1 0,1 0 0,0 0 0,0 0 0,0 1 0,0 0 0,1-1 0,-1 1 0,1 1 0,1-1 0,-1 0 0,1 1 0,-3 9 0,5-14-1,0 0 0,1 0 0,-1 1 0,1-1 1,-1 0-1,1 0 0,-1 0 0,1 0 0,0 0 1,-1 0-1,1 0 0,0 0 0,0 0 0,0 0 1,0-1-1,0 1 0,0 0 0,0-1 1,0 1-1,0 0 0,0-1 0,0 1 0,1-1 1,-1 0-1,0 1 0,0-1 0,0 0 0,1 0 1,-1 0-1,0 0 0,0 0 0,2 0 0,50 3 85,-46-3-98,13 1-883,0-1 0,0-1-1,0-1 1,0-1-1,26-6 1,1-9-4484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15855,'0'0'4004,"-53"53"-2723,38-32-128,3-2-288,2-2-481,9 0-320,1-3 32,4-1-320,13-8-1249,3-3-1506,3-2-4196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15887,'0'0'1030,"-10"2"204,3-1-1103,0 0 0,1 1 0,-1 0 1,0 1-1,1-1 0,0 1 1,0 1-1,0-1 0,-8 7 1,11-8-96,0 0 0,1 0 0,-1 1 0,1 0 0,0-1 0,0 1 0,0 0 0,0 0 1,0 0-1,0 0 0,1 1 0,0-1 0,0 0 0,0 1 0,0-1 0,0 0 0,0 1 0,1-1 0,0 1 1,0-1-1,0 1 0,0-1 0,0 1 0,2 5 0,0-1-24,1-1 1,0 0-1,1 0 1,-1 0-1,1-1 1,0 1-1,1-1 1,0 0-1,7 7 0,-7-7-8,0-1-1,0 1 1,-1 0-1,1 0 1,-1 1-1,0 0 0,-1-1 1,0 1-1,0 0 1,0 0-1,1 10 0,-3-14 20,-1 0 0,0 1-1,0-1 1,0 1-1,0-1 1,-1 0 0,0 1-1,1-1 1,-1 0-1,0 0 1,0 0 0,-1 1-1,1-1 1,-1 0-1,1 0 1,-1-1 0,0 1-1,0 0 1,-3 2-1,0 0-6,-1 0 0,0 0 0,0-1 0,0 0 0,0 0 0,-1-1 0,1 0 0,-12 4-1,-2-1 294,0 0-1,-1-2 0,0 0 1,0-1-1,-29-1 0,48-2-231,0 1 0,0-1 0,1 0-1,-1 0 1,0-1 0,0 1-1,0 0 1,0-1 0,0 1-1,0-1 1,1 0 0,-1 1 0,0-1-1,1 0 1,-1 0 0,0 0-1,1 0 1,-1 0 0,-1-2-1,2 2-47,1-1-1,-1 1 1,1 0-1,-1 0 1,1-1-1,0 1 1,-1 0-1,1-1 1,0 1-1,0 0 1,0-1-1,0 1 0,0-1 1,0 1-1,0 0 1,0-1-1,1 1 1,-1 0-1,0-1 1,1 0-1,2-4-46,0 1-1,-1-1 0,1 1 1,1 0-1,-1 0 1,1 0-1,0 1 0,0 0 1,0-1-1,9-5 1,22-12-381,53-24 1,-65 36 376,0 0 0,-1-2 1,-1-1-1,0 0 0,0-2 0,-2 0 0,27-26 0,-44 38 61,0 1 0,0 0 1,0-1-1,-1 1 0,1-1 0,0 0 1,-1 1-1,0-1 0,1 0 0,-1 0 0,0 0 1,-1 0-1,1 0 0,0 0 0,-1 0 1,0 0-1,0 0 0,0 0 0,0 0 0,0 0 1,-1-6-1,-1 6-24,1 1 1,0 0-1,-1 0 1,1 0-1,-1-1 1,0 1-1,0 1 0,0-1 1,0 0-1,0 0 1,0 1-1,0-1 1,0 1-1,-1 0 1,1 0-1,-1 0 1,1 0-1,-1 0 0,1 0 1,-1 0-1,1 1 1,-1 0-1,0-1 1,-4 1-1,2 0-88,0-1 0,0 1 0,0 0 0,0 0 1,0 1-1,0-1 0,-6 3 0,10-3-157,0 1 0,0-1 1,0 1-1,0-1 0,0 1 1,0 0-1,0-1 0,0 1 1,0 0-1,0 0 0,0 0 1,0 0-1,1 0 0,-1 0 1,0 0-1,1 0 0,-1 0 1,1 0-1,-1 0 0,1 0 1,-1 1-1,1-1 1,0 0-1,0 0 0,0 0 1,-1 1-1,1-1 0,0 0 1,1 0-1,-1 1 0,0-1 1,0 0-1,1 2 0,1 5-5380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17681,'-9'3'1110,"-5"2"-601,0 0-1,0 1 1,0 1 0,1 0-1,0 1 1,1 1 0,-1 0-1,2 0 1,-1 1 0,-17 21-1,22-24-427,2-1 0,-1 1 0,1 0 0,0 0 0,0 1 0,1-1 0,0 1 0,0 0 0,1 0 1,0 1-1,0-1 0,1 1 0,0-1 0,1 1 0,0 0 0,0 0 0,1-1 0,0 1 0,1 0 0,-1 0 0,3 9 0,-1-14-72,0-1 1,1 1-1,-1-1 1,1 1-1,-1-1 1,1 0-1,0 0 0,0-1 1,0 1-1,1 0 1,-1-1-1,0 0 1,1 0-1,0 0 1,-1 0-1,1-1 1,0 1-1,0-1 1,0 0-1,0 0 0,0 0 1,6 0-1,-8-1-12,1 1 0,-1-1 0,1 1 0,-1-1 0,0 0 0,1 0 1,-1 0-1,1 0 0,-1-1 0,1 1 0,-1-1 0,0 1 0,1-1 0,-1 0 0,0 0 0,0 0 0,0 0 0,1 0 0,-1 0 0,0-1 0,0 1 0,-1-1 0,1 1 0,0-1 0,0 0 0,-1 0 0,1 1 0,-1-1 0,0 0 0,1-1 0,-1 1 0,0 0 0,0 0 0,0 0 0,-1-1 0,1 1 0,0 0 0,0-4 0,-2 3 4,1 1-1,-1-1 1,1 1-1,-1-1 1,0 1-1,0 0 1,0-1-1,0 1 1,0 0-1,0 0 1,-1 0-1,1 0 1,-1 0-1,0 0 1,1 0-1,-1 1 0,0-1 1,0 0-1,0 1 1,0-1-1,0 1 1,0 0-1,-1 0 1,1 0-1,0 0 1,-1 0-1,1 1 1,-1-1-1,1 1 1,-5-1-1,-2-1-74,1 0 0,-1 1 0,0 1 0,1-1 1,-1 1-1,0 1 0,-16 2 0,11 4-1688,8 1-2669,5-2-4148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7111,'0'0'3982,"9"1"-3293,137-6 782,-26-1-102,-20 5-499,121 16 0,-181-10-768,0 3 1,-1 1-1,0 1 0,0 3 1,72 33-1,-103-42-110,-1 0 0,1 1 0,-1 0 0,0 0 0,0 1-1,-1 0 1,1 0 0,-1 0 0,-1 1 0,1 0 0,-1 0 0,0 0 0,5 11 0,-8-13 13,-1 0 0,1-1 0,-1 1 0,0 0 0,0 0-1,0 0 1,-1 0 0,0 0 0,0 0 0,0 0 0,-1 0 0,1 0 0,-1 0 0,0 0 0,-1 0 0,1-1 0,-1 1 0,0 0 0,0-1 0,0 1 0,-1-1 0,0 0 0,0 0 0,-5 7 0,-11 9 323,0-1 0,-1-1 0,0 0 0,-2-2 0,-27 17 0,-124 61 1305,149-82-1471,-6 4-4,16-8-120,-1 0-1,-1 0 1,1-1 0,-1-1 0,0-1-1,-20 4 1,34-8 42,1-1-163,1 0 0,0 0-1,0 0 1,0 0 0,0 0-1,0 0 1,0 0 0,-1 0-1,1 0 1,0 0 0,0 0-1,0 0 1,0 0 0,0 0-1,-1 0 1,1 0 0,0 0 0,0 0-1,0 0 1,0 0 0,0 0-1,-1 0 1,1 0 0,0 0-1,0 0 1,0 0 0,0 0-1,0 0 1,0 0 0,-1 0-1,1-1 1,0 1 0,0 0-1,0 0 1,0 0 0,0 0 0,0 0-1,0 0 1,0 0 0,0-1-1,-1 1 1,1 0 0,0 0-1,0 0 1,0 0 0,0 0-1,0-1 1,0 1 0,0 0-1,0 0 1,0 0 0,0 0-1,0 0 1,0-1 0,0 1 0,0 0-1,0 0 1,0 0 0,0 0-1,1-1 1,1-8-5421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12876,'0'0'5125,"8"0"-4420,-7 0-674,1-1 0,0 1 0,0 0 0,0 0 0,0 0 1,0 1-1,0-1 0,0 0 0,0 1 0,0-1 0,0 1 0,0 0 1,0 0-1,-1-1 0,3 3 0,-3-2-18,0 0-1,-1 1 1,1-1-1,0 1 1,-1-1-1,1 1 1,-1-1-1,0 1 1,1-1-1,-1 1 1,0 0-1,0-1 1,0 1-1,0-1 1,0 1-1,0 0 1,-1-1-1,1 1 1,0-1-1,-1 1 1,0-1-1,1 1 1,-1-1-1,0 1 1,1-1-1,-1 0 1,-1 2-1,-7 12 137,-1 0-1,0-1 0,-1 0 1,-1-1-1,0 0 0,0-1 1,-24 18-1,-34 36 347,69-66-492,1 0 1,-1 1-1,1-1 0,-1 0 1,1 1-1,-1-1 1,1 1-1,-1-1 0,1 0 1,-1 1-1,1-1 0,0 1 1,-1-1-1,1 1 0,0 0 1,0-1-1,-1 1 0,1-1 1,0 1-1,0-1 0,0 1 1,0 0-1,-1-1 0,1 1 1,0-1-1,0 1 0,0 0 1,1-1-1,-1 1 1,0 0-1,0-1 0,0 1 1,0-1-1,0 1 0,1-1 1,-1 1-1,0 0 0,1-1 1,-1 1-1,0-1 0,1 1 1,-1-1-1,0 1 0,1-1 1,-1 0-1,1 1 0,-1-1 1,1 0-1,-1 1 0,1-1 1,-1 0-1,1 1 1,-1-1-1,1 0 0,0 0 1,-1 0-1,1 1 0,-1-1 1,1 0-1,0 0 0,-1 0 1,1 0-1,0 0 0,0 0 1,55 0 196,-40-1-153,45-1-723,92-14 1,-11-11-6633,-70 11 416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66 106 12139,'0'0'10677,"-1"12"-10607,-6 27-30,-2-1 0,-1 0 0,-17 38 0,18-52 141,6-15 218,7-15 590,8-22-905,0-1 0,-2-1-1,-1 1 1,-2-2-1,0 1 1,-2-1 0,-2 0-1,0-56 1,-5 77-128,-2 15-59,-2 16-92,6-15 187,-1 1 0,1-1 0,0 1 0,1-1 0,-1 0 0,1 1-1,0-1 1,1 0 0,0 0 0,5 12 0,-5-15 12,0 0-1,0 0 1,0-1-1,1 1 1,0-1-1,-1 1 1,1-1 0,0 0-1,0 0 1,0 0-1,0 0 1,1-1-1,-1 1 1,0-1 0,1 0-1,-1 0 1,1 0-1,-1-1 1,1 1-1,0-1 1,4 0 0,1 1 12,1-1 0,0 0-1,0-1 1,-1 0 0,1-1 0,-1 0 0,1 0 0,-1-1 0,15-6 0,-20 7-5,1 0 0,-1-1 0,0 1 0,1-1 0,-1 0 0,-1 0 0,1 0 0,0 0 0,-1-1 0,0 0 0,1 1 0,-1-1 0,-1 0 0,1-1 0,-1 1 0,1 0-1,-1-1 1,-1 1 0,1-1 0,2-8 0,-4 13-8,0 0 1,0-1-1,0 1 0,0 0 0,0 0 0,0 0 0,0-1 0,0 1 0,0 0 1,0 0-1,0 0 0,0-1 0,0 1 0,0 0 0,0 0 0,0 0 0,0 0 1,0-1-1,0 1 0,-1 0 0,1 0 0,0 0 0,0 0 0,0-1 0,0 1 1,0 0-1,0 0 0,0 0 0,-1 0 0,1 0 0,0 0 0,0-1 0,0 1 1,0 0-1,-1 0 0,1 0 0,0 0 0,0 0 0,0 0 0,0 0 0,-1 0 1,1 0-1,0 0 0,0 0 0,0 0 0,-1 0 0,1 0 0,0 0 0,0 0 1,0 0-1,0 0 0,-1 0 0,1 0 0,0 0 0,0 0 0,0 0 0,0 0 1,-1 0-1,1 1 0,0-1 0,0 0 0,0 0 0,0 0 0,0 0 0,-1 0 1,1 1-1,0-1 0,0 0 0,-13 10 96,5 2-91,0 0 0,1 1 0,1 0 0,0 0 0,1 0-1,0 1 1,1 0 0,0 0 0,1 0 0,1 0 0,0 0 0,1 0-1,0 1 1,1-1 0,1 1 0,4 20 0,-5-32-306,1 0 1,0 1-1,1-1 1,-1 0-1,0 0 1,1 0-1,0 0 1,0 0-1,0-1 1,0 1-1,0 0 0,0-1 1,1 0-1,4 4 1,12 1-5816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0 12940,'0'0'2835,"-11"9"-2531,-147 112 1591,122-90-1704,1 1-1,-46 55 1,77-81-188,-1 0 0,1 0 1,0 0-1,1 0 1,0 0-1,-5 12 1,8-16-9,-1-1 0,1 1 0,0-1 0,-1 1 1,1-1-1,0 1 0,0-1 0,0 1 0,0-1 0,0 1 1,1-1-1,-1 1 0,0-1 0,1 1 0,-1-1 0,1 1 0,-1-1 1,1 1-1,0-1 0,-1 0 0,1 0 0,0 1 0,0-1 1,0 0-1,0 0 0,0 0 0,0 0 0,1 0 0,-1 0 1,0 0-1,0 0 0,1-1 0,-1 1 0,1 0 0,-1-1 1,2 1-1,23 6-382,0-1 1,1-1-1,0-1 1,-1-2-1,1-1 1,40-2-1,-22 0-543,53 0-1942,2-6-651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6342,'0'0'14398,"15"-5"-13042,40-20-676,82-50-1,-88 46-994,0 2-1,2 2 0,69-24 0,-120 49 294,1-1 0,-1 1 0,1 0 1,-1 0-1,1-1 0,-1 1 0,1 0 1,0 0-1,-1 0 0,1 0 1,-1-1-1,1 1 0,-1 0 0,1 0 1,0 0-1,-1 0 0,1 0 0,-1 1 1,1-1-1,0 0 0,-1 0 0,1 0 1,-1 0-1,1 1 0,-1-1 0,1 0 1,-1 1-1,1-1 0,-1 0 0,1 1 1,-1-1-1,2 1 0,-8 20-192,-31 32 394,30-44-176,-17 22 97,-38 56 356,56-78-422,1 1 0,0 0 0,1 0 0,0 0 0,0 0 0,1 1 0,-2 14 0,4-24-73,1 0 0,0 0 0,0 1 0,-1-1 0,1 0 0,0 0 1,0 0-1,1 0 0,-1 1 0,0-1 0,0 0 0,0 0 0,1 0 0,-1 0 0,1 0 0,-1 1 0,1-1 0,-1 0 0,1 0 0,-1 0 0,1 0 0,0-1 0,0 1 0,0 0 0,-1 0 0,1 0 0,0-1 0,0 1 0,0 0 0,0-1 0,0 1 0,0-1 0,0 1 0,1-1 0,-1 1 0,0-1 0,0 0 0,0 1 0,0-1 0,2 0 0,3 0-406,-1 0-1,0 0 1,1-1-1,-1 0 1,0 0-1,0 0 1,0 0 0,7-3-1,30-19-5518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8040,'0'0'10153,"-47"67"-8679,29-36-321,1 2-256,2 4-481,2-2-352,10 1-32,3-3 0,0-7-384,6-9-705,5-8-577,-2-9-1729,0 0-3043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3908,'0'0'17072,"74"20"-16784,-26-20-160,4 0-704,-2-10-2147,2-5-3074,-5-3-6503</inkml:trace>
  <inkml:trace contextRef="#ctx0" brushRef="#br0" timeOffset="1">706 0 14221,'0'0'2435,"-63"57"-481,31-22-449,5 4-32,4-3-512,6-1-512,14-8-353,3-6-32,8-8-32,16-11-416,4-2-866,3-14-1472,1-9-4293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58 9833,'0'0'8937,"-62"70"-7976,40-33 192,4 3-160,4 0-417,6-3-352,7-4-159,1-8-33,0-6-64,8-9-833,0-8-641,2-2-864,-5-11-3299</inkml:trace>
  <inkml:trace contextRef="#ctx0" brushRef="#br0" timeOffset="1">1 22 13196,'0'0'6887,"51"-1"-5350,-11-2-768,9-2-481,0 2-191,4 0-33,-6 0-160,-5 2-1250,-9 1-1665,-7 0-2242,-8-2-2049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10442,'0'0'7783,"81"0"-6437,-29 2-482,14 1-383,0 0-353,4 2-192,-4-1-1698,-12-4-3843,-8 0-2915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0 11563,'0'0'1281,"15"57"865,-6-18-1025,-1 0 257,-2 6-321,-5 2-481,-1 1-352,-12 1-192,-13 6 64,-12 0 1,-9 1-1,-9-4-32,-4-4 0,-7-9-96,-3-10-609,4-13-1505,1-11-2915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0 12268,'0'0'1046,"-11"4"454,-11 6-1291,1 0 0,0 1 1,0 1-1,2 1 0,-1 1 0,2 1 1,0 1-1,1 0 0,0 1 0,-25 34 0,28-33-117,1 1 0,1 0-1,0 0 1,2 1-1,0 1 1,1-1 0,1 2-1,1-1 1,1 1-1,1 0 1,-4 44 0,9-58-127,0 0 0,1 0 0,0 0 0,0 0 0,0-1 0,1 1 0,1 0 0,-1-1 0,1 0 1,0 1-1,1-1 0,0-1 0,0 1 0,0 0 0,1-1 0,0 0 0,0 0 0,1 0 0,0-1 1,-1 0-1,2 0 0,6 4 0,3 1-604,1-1-1,0-1 1,0 0 0,1-2 0,0 0 0,0-1-1,1 0 1,24 1 0,35 2-4166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74 11018,'0'0'2093,"-3"-9"651,0-1-1795,-7-20 669,6 7 2739,4 22-3668,17 23-230,-16-20-448,1 0-1,0 1 1,-1 0 0,0-1 0,0 1 0,0 0 0,0 0 0,0-1 0,-1 1 0,1 0 0,-1 0 0,1 0 0,-1 0 0,0 0-1,0 0 1,-1 0 0,1 0 0,-1 0 0,1 0 0,-1-1 0,0 1 0,0 0 0,-2 3 0,-1 1 49,-1 0 1,-1 0-1,0 0 1,1-1 0,-2 0-1,-8 6 1,-18 20 320,32-32-378,0 1 0,0 0 0,1 0-1,-1 0 1,0 0 0,0 0 0,0 0 0,1 1-1,-1-1 1,1 0 0,-1 0 0,1 0-1,-1 1 1,1-1 0,0 0 0,0 0-1,-1 1 1,1-1 0,0 0 0,0 1 0,0-1-1,0 0 1,1 1 0,-1-1 0,0 1-1,1 0 3,1 0 0,-1-1-1,0 1 1,0-1-1,1 0 1,-1 1-1,0-1 1,1 0-1,0 0 1,-1 0 0,1 0-1,0 0 1,-1 0-1,1-1 1,2 2-1,9 2-209,1-1 0,0 0 0,22 1 1,-29-4-83,89 7-5430,-46-6-524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16464,'0'0'7238,"76"2"-6597,-26-2-513,5 0-128,0 0-480,-1 0-1090,-8 0-1216,-9 0-1891,-12 0-1152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6662,'0'0'9545,"58"18"-9224,-13-18-161,14 0-32,6-1-32,7-8-64,6 1-32,2 3-737,2-1-1409,-2-2-1121,3-3-1025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11179,'0'0'10185,"64"0"-9256,-9-8-737,3 0-128,6 2-288,-4-2-1281,2-2-3620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55 11082,'8'-7'2312,"41"-41"2637,-80 83-3450,1 0 1,1 2-1,-24 42 1,44-63-1445,0-1 0,1 2 1,1-1-1,1 1 0,0 0 1,1 0-1,1 1 1,1-1-1,0 1 0,1 0 1,1 20-1,1-33-67,1 0-1,-1 0 1,1-1-1,0 1 1,0 0-1,1-1 1,-1 1-1,1-1 1,0 0-1,0 1 1,1-1-1,-1 0 1,1 0-1,0 0 1,0-1-1,0 1 1,0-1-1,7 6 1,-3-5-307,-1 0 1,1 0-1,0-1 0,0 0 1,1 0-1,-1 0 0,0-1 1,1 0-1,0 0 0,14 0 1,41 0-4225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4 274 5541,'-3'1'9798,"9"-3"-4064,23-9-2639,42-21-3683,130-79 956,11-7-1414,-203 118 797,-14 11 128,-14 14 122,-35 36 183,33-39-141,0 0 0,1 2 1,2 1-1,-21 35 1,29-24 89,9-35-249,1-1 1,0 1 0,0 0 0,0 0 0,0-1 0,0 1-1,0 0 1,1 0 0,-1 0 0,0-1 0,0 1 0,0 0-1,1 0 1,-1-1 0,0 1 0,1 0 0,-1-1 0,1 1 0,-1-1-1,1 1 1,-1 0 0,1-1 0,-1 1 0,1-1 0,0 1-1,-1-1 1,1 1 0,0-1 0,-1 0 0,1 1 0,0-1-1,-1 0 1,1 0 0,0 1 0,0-1 0,-1 0 0,1 0-1,0 0 1,1 0 0,21 0-6334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12812,'0'0'6662,"-27"58"-5733,12-28-192,0 1-545,4-1-128,8-4-32,3-5-993,0-10-1441,9-10-2370,8-1-3044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 8840,'0'0'3006,"8"-4"-1148,7-2-1176,-1 1 1,1 0 0,25-3 0,-31 6-487,0 1-1,0 0 1,0 0-1,0 1 1,0 0-1,0 1 1,0 0 0,0 0-1,9 3 1,-17-4-173,1 1 1,-1-1 0,0 1 0,0-1-1,1 1 1,-1 0 0,0-1-1,0 1 1,0 0 0,0 0-1,0 0 1,0 0 0,0 0-1,0 0 1,0 0 0,0 0-1,-1 0 1,1 0 0,0 0 0,-1 1-1,1-1 1,-1 0 0,1 0-1,-1 1 1,0-1 0,0 0-1,1 1 1,-1-1 0,0 0-1,0 1 1,0-1 0,0 0 0,0 1-1,-1-1 1,1 0 0,0 1-1,-1-1 1,1 0 0,-1 1-1,1-1 1,-1 0 0,-1 2-1,-1 3 125,0-1-1,0 0 0,-1 0 0,0-1 0,0 1 1,0-1-1,0 1 0,-6 3 0,-53 33 980,37-25-535,1 1 1,-26 23-1,49-39-562,1 0-1,-1 0 1,1 0-1,0 0 1,0 1-1,-1-1 1,1 0 0,0 1-1,0-1 1,0 0-1,0 1 1,1-1-1,-1 1 1,0 0-1,1-1 1,-1 1-1,1 0 1,-1-1-1,1 1 1,0 0-1,-1-1 1,1 4-1,1-3-12,0-1-1,0 0 0,0 0 0,0 1 1,0-1-1,0 0 0,0 0 0,0 0 1,0 0-1,1 0 0,-1 0 0,0-1 1,1 1-1,-1 0 0,0-1 0,1 1 0,-1-1 1,1 1-1,2 0 0,12 1-275,0 1 0,0-2 0,25 0 0,-34-1-72,4 0-158,8 0-1632,1-1-1,24-3 0,4-10-5843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22 12204,'0'0'1879,"-9"-1"352,1-1-2045,2 1 91,1 0 0,-1 0 0,0 0 0,1 1 0,-1 0 0,0 0 0,-7 1 0,12 0-240,0-1 0,-1 1 0,1-1 0,-1 1 0,1 0 0,0 0 0,-1-1 0,1 1 1,0 0-1,0 0 0,0 0 0,0 0 0,0 0 0,0 1 0,0-1 0,0 0 0,0 0 0,0 1 1,1-1-1,-1 1 0,0-1 0,1 0 0,-1 1 0,1-1 0,0 1 0,-1-1 0,1 1 0,0-1 1,0 1-1,0-1 0,0 1 0,0 0 0,1-1 0,-1 1 0,0-1 0,1 3 0,0-1-27,0-1 0,0 1 0,0 0 0,0-1 0,0 1 0,1 0 0,-1-1 0,1 0 0,0 1 0,-1-1 0,1 0 0,0 0 0,5 4 0,37 26 169,-6-6-97,-36-24-83,0 0 0,0 0 0,0 0 0,0 0 0,0 0 0,0 0 0,-1 1 0,1-1 1,-1 0-1,1 1 0,-1-1 0,0 1 0,0 0 0,0-1 0,0 1 0,-1 0 0,1 0 0,-1 0 0,1-1 1,-1 1-1,0 4 0,-1-3 0,0-1 1,-1 0-1,1 0 1,0 0-1,-1-1 1,0 1-1,0 0 1,0-1-1,0 1 1,0-1-1,0 1 1,0-1-1,-1 0 1,1 0-1,-6 3 1,-4 2 37,1-1 0,-1 0-1,0-1 1,-1 0 0,1-1 0,-1-1 0,0 0 0,-15 2 0,22-5 255,1 1 0,-1-1 0,1 0-1,-1 0 1,0-1 0,-9-1 0,14 1-251,0 1-1,0-1 1,0 1-1,0-1 1,0 1 0,0-1-1,0 1 1,0-1-1,1 0 1,-1 0 0,0 1-1,0-1 1,0 0-1,1 0 1,-1 0 0,0 0-1,1 0 1,-1 0 0,1 0-1,-1 0 1,1 0-1,0 0 1,-1 0 0,1 0-1,0-1 1,0 1-1,0 0 1,0 0 0,0 0-1,0 0 1,0 0 0,0-1-1,0 1 1,0 0-1,1 0 1,-1 0 0,0 0-1,1 0 1,0-2-1,1 0-35,0-1 0,-1 1 0,1 0-1,1 0 1,-1 0 0,0 0 0,1 0-1,0 0 1,0 0 0,0 1 0,0 0-1,0-1 1,0 1 0,5-2 0,54-25-144,-53 25 100,54-18-262,-47 18 245,1-1-1,-1-1 0,0-1 0,0 0 0,-1-1 1,0 0-1,0-2 0,16-13 0,-29 22 76,-1 0 1,0 0-1,1 0 0,-1-1 0,0 1 0,0 0 0,1-1 1,-1 1-1,0-1 0,-1 1 0,1-1 0,0 0 0,0 1 1,-1-1-1,1 0 0,-1 1 0,1-1 0,-1 0 1,0 0-1,1 0 0,-1 1 0,0-1 0,0 0 0,-1 0 1,1-3-1,-2 3 11,1 0 0,-1 0 1,1 0-1,-1 0 0,0 1 0,1-1 1,-1 0-1,0 1 0,0-1 0,0 1 1,0 0-1,-1-1 0,1 1 1,0 0-1,0 0 0,-3 0 0,-11-4 31,0 2 1,1-1-1,-1 2 0,-22-1 0,35 3-519,-32-1 1244,21 6-7808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3299,'0'0'19224,"-5"8"-17927,-14 15-653,11-14-584,0-1 1,0 2-1,1-1 0,1 1 0,0 0 1,0 0-1,-7 20 0,13-29-77,0 0 0,0-1 1,0 1-1,0 0 0,1-1 0,-1 1 0,0 0 0,0-1 0,1 1 0,-1 0 0,1-1 0,-1 1 0,0-1 0,1 1 1,-1-1-1,1 1 0,-1-1 0,1 1 0,0-1 0,-1 1 0,1-1 0,-1 0 0,1 1 0,0-1 0,-1 0 0,1 0 0,0 1 1,-1-1-1,1 0 0,0 0 0,0 0 0,-1 0 0,1 0 0,0 0 0,-1 0 0,2 0 0,36 0-645,-29 0 397,-4 0 138,9-1-242,-1 0 1,1 2-1,0 0 1,-1 0-1,1 1 1,-1 1-1,1 0 1,-1 1 0,15 6-1,-27-9 360,0-1 0,1 1 0,-1-1 0,0 1 0,0 0 0,0 0 0,1-1 0,-1 1 0,0 0 0,0 0 1,0 0-1,-1 0 0,1 0 0,0 0 0,0 1 0,0-1 0,-1 0 0,1 0 0,-1 0 0,1 1 0,-1-1 0,1 0 0,-1 1 0,0-1 0,1 0 0,-1 1 0,0-1 0,0 3 0,-1-2 93,0 0-1,0 0 1,0 0-1,-1 1 1,1-1-1,-1-1 1,1 1-1,-1 0 1,0 0-1,1 0 1,-1-1-1,0 1 1,0-1-1,-4 2 1,-7 5 500,0-2 1,-1 1 0,-27 7-1,-38 4 696,71-17-1215,0 1-1,0-2 0,0 1 0,0-1 0,0-1 1,0 0-1,0 0 0,-8-2 0,14 2-152,1 1-1,0-1 1,-1 0 0,1 0 0,0 0-1,0 0 1,0 0 0,-1 0-1,1 0 1,0 0 0,0 0-1,1-1 1,-1 1 0,0 0-1,0-1 1,1 1 0,-1-1-1,0 1 1,1-1 0,0 1-1,-1-1 1,1 1 0,0-3 0,-1-40-4888,1 33 3225,2-23-3763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6790,'0'0'7784,"49"-9"-5094,-23 6-1408,4 2-322,7-2-383,0 3-513,2-3-96,-1-3-1537,0-2-3172,-6-5-6405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10090,'0'0'7906,"1"9"-6358,-1-4-1402,0-3-65,0 0 1,0 0-1,0 0 0,0 0 1,1 0-1,-1 1 0,1-1 1,-1 0-1,1 0 0,-1 0 1,1-1-1,0 1 0,0 0 0,0 0 1,0 0-1,0-1 0,1 1 1,-1 0-1,0-1 0,1 1 1,-1-1-1,1 0 0,0 1 0,-1-1 1,1 0-1,0 0 0,0 0 1,0 0-1,0 0 0,-1-1 1,1 1-1,5 0 0,15 2-173,1-1 0,32-2 0,-21-1-1361,-34 3 1433,-1 0-1,1 0 1,-1 0 0,1 0 0,-1 0 0,0 0 0,0 0 0,0-1 0,0 1 0,0 0 0,-2 1 0,-52 68 800,33-45-582,0 2 1,2 0-1,1 1 1,-29 62 0,44-77-872,3-8-6139</inkml:trace>
  <inkml:trace contextRef="#ctx0" brushRef="#br0" timeOffset="1">0 221 12556,'0'0'4997,"64"7"-4901,-32 1-128,3 2-2178,6-2-3780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11179,'0'0'-64,"24"52"1121,-8-16-129,0 3-287,-2 4 160,-9 1-225,-5 1-223,-2-1-33,-18-1 32,-11-1 97,-3-5-193,-6-6-96,3-7-64,3-8-64,4-10-801,7-6-1729,10-3-1089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11627,'0'0'1858,"57"2"-3139,-22-2-737,3 0-737,6-8-1217</inkml:trace>
  <inkml:trace contextRef="#ctx0" brushRef="#br0" timeOffset="1">459 0 7239,'0'0'4548,"34"54"-4484,-34-43-480,0-1-673,0 0-1506,0-1-4483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10346,'0'0'9225,"-65"51"-8521,30-14 417,-1 9-128,0 4-128,4 1-256,8-1-161,7-4-256,11-5-96,6-4-64,11-7 32,19-9-800,6-9-1410,9-10-2146,5-2-7207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12364,'0'0'2519,"8"-3"-351,43-19-480,60-35 0,128-96-949,-145 91-546,-82 56-292,-9 8 28,-6 8-39,3-10 96,-12 28-28,-30 45 0,32-58-6,0 1 0,0 0 0,2 1-1,0-1 1,1 2 0,1-1 0,0 1 0,-4 28-1,10-45-27,-1 0-109,1 1-1,0-1 1,0 1 0,-1-1 0,1 0 0,0 1-1,0-1 1,0 1 0,0-1 0,1 1 0,-1-1 0,0 0-1,0 1 1,1-1 0,-1 1 0,1-1 0,-1 0-1,1 0 1,0 1 0,0-1 0,-1 0 0,1 0-1,0 0 1,0 0 0,0 0 0,2 1 0,17 2-7086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6438,'1'16'3235,"-1"3"-1761,0 4 608,0 5-737,-1 1-801,-7 1-384,3-4-63,1 0-162,1-5-1024,2-9-1441,1-5-1378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0 207 705,'0'0'16276,"14"-2"-14882,10-4-1219,0-1-1,-1-1 1,0-1 0,0-1 0,-1 0 0,-1-2 0,25-17-1,-39 24-141,56-43 51,-58 44 48,0-1 0,0 1 0,-1-1 0,1-1 0,-1 1 0,0 0 0,-1-1-1,1 0 1,2-7 0,-6 13-99,-1 0 0,1 0-1,0-1 1,0 1-1,-1 0 1,1 0-1,0 0 1,-1 0 0,1 0-1,0 0 1,-1 0-1,1-1 1,0 1-1,0 0 1,-1 0 0,1 0-1,0 0 1,-1 0-1,1 1 1,0-1-1,-1 0 1,1 0 0,0 0-1,-1 0 1,1 0-1,0 0 1,-1 0-1,1 1 1,0-1 0,0 0-1,-1 0 1,1 0-1,0 1 1,0-1-1,-1 0 1,1 0 0,0 1-1,0-1 1,0 0-1,0 0 1,-1 1-1,1-1 1,0 1 0,-17 12 55,9-5-39,-45 55 295,49-59-350,1 1 0,0 0 1,0 0-1,0 0 1,1 0-1,-1 1 0,1-1 1,1 1-1,-1-1 1,1 1-1,-1 8 0,2-13-180,0 0-1,1-1 1,-1 1-1,0 0 0,1-1 1,-1 1-1,0 0 0,1-1 1,-1 1-1,1-1 0,-1 1 1,1-1-1,0 1 1,-1-1-1,1 0 0,-1 1 1,1-1-1,0 0 0,-1 1 1,1-1-1,0 0 0,-1 0 1,1 1-1,0-1 0,-1 0 1,1 0-1,0 0 1,0 0-1,-1 0 0,1 0 1,0 0-1,0 0 0,-1 0 1,2-1-1,0 1-690,12 0-7115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9353,'0'0'12556,"14"-5"-12017,14-7-479,-1 0-1,0-2 1,-1-1-1,0-2 1,38-31 0,-9-1-76,-63 80-395,-14 10 412,17-32-121,-1 0 0,2 0-1,-1 0 1,1 1 0,0 0 0,1 0-1,0 0 1,1 0 0,-2 15-1,7-17-3130,7-6-4009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6278,'0'0'14099,"12"3"-13341,-12-2-745,6 1 23,-1-1 0,1 0 0,-1 0 0,1 0 1,0 0-1,-1-1 0,1 0 0,0 0 1,-1 0-1,1-1 0,0 0 0,-1 0 1,1 0-1,-1-1 0,7-2 0,25-16 38,40-28-1,-45 28-592,60-31 0,-92 52 478,0 1 0,0-1 1,0 0-1,0 1 0,0-1 0,0 0 1,0 0-1,-1 1 0,1-1 1,-1 0-1,1 0 0,-1 1 1,1-1-1,-1 0 0,0 2 0,-42 47 132,36-43-123,0-1 1,1 1 0,-1 1-1,2-1 1,-1 1-1,1 0 1,0 0 0,-6 16-1,10-13-1353,2-8-1986,8-3-1936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12396,'0'0'9710,"12"-5"-8834,225-132-172,-237 136-712,0 1-1,1-1 1,-1 1-1,0-1 1,1 1-1,-1 0 1,0-1-1,1 1 1,-1 0-1,1-1 1,-1 1-1,1 0 1,-1-1-1,1 1 1,-1 0-1,1 0 0,-1 0 1,1-1-1,-1 1 1,1 0-1,-1 0 1,1 0-1,-1 0 1,1 0-1,-1 0 1,1 0-1,-1 0 1,1 0-1,0 0 1,-1 1-1,1-1 1,-1 0-1,1 0 0,-1 0 1,1 1-1,-1-1 1,0 0-1,1 0 1,0 1-1,-6 24-17,-26 40 169,29-61-164,-14 33 493,12-17-1390,4-19 771,0-1 1,0 0 0,0 1-1,0-1 1,0 1-1,0-1 1,0 0 0,0 1-1,0-1 1,0 0 0,1 1-1,-1-1 1,0 0 0,0 1-1,0-1 1,0 0-1,1 0 1,-1 1 0,0-1-1,0 0 1,0 1 0,1-1-1,-1 0 1,0 0 0,1 0-1,-1 1 1,0-1 0,0 0-1,1 0 1,-1 0-1,0 0 1,1 1 0,-1-1-1,0 0 1,1 0 0,0 0-1,16 0-6125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11627,'0'0'6694,"46"73"-5188,-36-34-321,-10 6-352,-1 8-449,-22 5-192,-12 3-64,-11 4-64,-6-3-224,-1-3-1794,-4-8-2978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 5894,'3'-5'8680,"-4"11"-7847,-5 14-609,-3 4 384,0 5-31,-2 2-65,2-3-95,2 0-97,0-6-224,4-4 0,3-3-32,0-6-64,2-5-1025,7-4-1633,2 0-1570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7591,'0'0'8643,"10"-7"-8050,-2 3-489,0-1 1,0 1 0,0 0 0,0 1 0,1 0 0,0 1-1,-1-1 1,1 1 0,0 1 0,13-1 0,239-13 1403,85-1-1196,326 39-1145,-24-12 848,-423-12 371,-221 0-351,0 1 1,0 0-1,0 0 1,0 1-1,-1-1 1,1 1-1,0 0 1,0 0-1,0 0 1,-1 0-1,1 1 1,-1-1-1,1 1 1,-1 0 0,1 0-1,-1 0 1,0 1-1,0-1 1,4 4-1,-5-2 51,-1 0 1,1-1-1,0 1 0,-1 0 0,0 0 1,0 0-1,0 0 0,0 0 0,-1 0 0,0 0 1,1 0-1,-1 0 0,-1 0 0,1 0 1,-1 0-1,1 1 0,-1-1 0,-3 6 1,-12 41 528,11-38-569,0 0 1,1 0-1,1 0 0,0 0 1,1 1-1,-1 14 0,3-28-100,0 0-1,0 0 1,0 1-1,0-1 1,0 0-1,0 0 1,1 0-1,-1 0 1,0 1-1,0-1 1,0 0-1,0 0 1,0 0-1,0 0 1,0 0-1,0 1 1,1-1-1,-1 0 1,0 0-1,0 0 1,0 0-1,0 0 1,1 0-1,-1 0 0,0 0 1,0 0-1,0 0 1,0 1-1,1-1 1,-1 0-1,0 0 1,0 0-1,0 0 1,0 0-1,1 0 1,-1 0-1,0 0 1,0 0-1,0-1 1,0 1-1,1 0 1,-1 0-1,0 0 1,0 0-1,0 0 1,0 0-1,1 0 1,-1 0-1,0 0 1,0 0-1,0-1 1,0 1-1,0 0 1,1 0-1,9-8-3620,0-9-3532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10794,'0'0'2338,"-47"68"-63,27-32-930,3 5-737,6 0-383,5 3-161,5 2-64,1 2-225,0-1-1216,12-2-1281,-2-1-706,4-5-1280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85 2498,'0'0'7570,"-8"0"-5669,-1 0-1181,6 1-429,0-1 0,0 0 1,0 0-1,0 0 0,0 0 0,0 0 0,0-1 0,1 1 1,-1-1-1,0 0 0,0 0 0,-5-2 0,8 2-217,-1 1-1,1 0 0,-1 0 1,1 0-1,-1-1 1,1 1-1,0 0 0,-1 0 1,1-1-1,-1 1 0,1 0 1,0-1-1,-1 1 1,1 0-1,0-1 0,-1 1 1,1-1-1,0 1 0,0-1 1,0 1-1,-1 0 0,1-1 1,0 1-1,0-1 1,0 1-1,0-1 0,0 1 1,0-1-1,0 1 0,0-1 1,0 1-1,0-1 1,0 1-1,0-1 0,0 1 1,0-1-1,0 1 0,1-1 1,-1 1-1,0-1 1,0 1-1,0 0 0,1-1 1,-1 1-1,0-1 0,1 1 1,-1 0-1,0-1 1,1 1-1,-1 0 0,1-1 1,-1 1-1,0 0 0,1 0 1,-1-1-1,1 1 1,-1 0-1,1 0 0,-1 0 1,1 0-1,-1-1 0,1 1 1,-1 0-1,1 0 1,0 0-1,34-12 246,36-2-167,2 2 0,92-2 0,150 11 363,-185 4-445,206 10-24,-45 0-1,-169-9-36,1298 39 180,-747 55 3003,-641-90-3154,0-2 1,1-1-1,-1-2 0,1-1 0,50-7 1,-81 7-204,0 0 1,1-1-1,-1 0 1,0 1-1,0-1 1,0 0-1,0 0 1,0 0-1,0-1 1,0 1-1,2-2 1,8-14-5785,-5-3-5597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13293,'0'0'7110,"23"70"-7078,-36-46 96,4-1-128,-1-4-448,4-1-769,-1-5-353,-1-4-960,-2-2-1153,-4-7-2916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9961,'0'0'4773,"64"-1"-3043,-24-6-289,9-2-608,5 1-289,1 0-416,-1 1-64,-8 2-864,-5-2-2083,-15 3-1569,-7-3-865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8712,'0'0'8520,"50"-14"-7751,-10 14 96,6-1-193,2-2-415,0 2-193,-2-2-224,-5-1-1090,-6 1-2113,-7-4-993,-5 1-3171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9833,'0'0'4479,"-7"9"-2290,1-1-1714,0 0 0,1 0 0,0 1 0,1 0 1,0 0-1,0 0 0,1 0 0,0 1 0,1 0 0,0-1 0,-2 18 0,5-26-456,-1 1-1,0-1 0,1 1 0,-1-1 0,1 0 0,-1 1 1,1-1-1,0 0 0,0 1 0,0-1 0,-1 0 1,1 0-1,0 0 0,0 0 0,0 0 0,1 0 1,-1 0-1,0 0 0,0 0 0,0-1 0,1 1 1,-1 0-1,0-1 0,1 1 0,-1-1 0,1 1 0,-1-1 1,1 0-1,-1 1 0,1-1 0,1 0 0,55 3 314,-46-4-269,10 1-365,0-1-1,24-4 0,-38 4 213,-1-1 1,0 0-1,0 0 0,0 0 0,0-1 1,0 0-1,-1 0 0,1-1 1,-1 0-1,8-6 0,-38 46 2146,24-35-2052,-1 0 1,1 0-1,-1-1 0,1 1 1,-1 0-1,1 0 0,0-1 1,-1 1-1,1 0 1,0 0-1,0 0 0,0-1 1,0 1-1,-1 0 0,1 0 1,0 0-1,0 0 1,1 0-1,-1-1 0,0 1 1,0 0-1,0 0 1,0 0-1,1 0 0,-1-1 1,0 1-1,1 0 0,-1 0 1,1-1-1,-1 1 1,1 0-1,-1-1 0,1 1 1,-1 0-1,1-1 0,0 1 1,-1-1-1,1 1 1,0-1-1,0 1 0,-1-1 1,1 1-1,0-1 0,0 0 1,0 0-1,-1 1 1,1-1-1,0 0 0,0 0 1,0 0-1,0 0 0,-1 0 1,1 0-1,0 0 1,1 0-1,30-2-5551,-12-8-1248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10762,'0'0'5376,"-3"10"-4517,-9 49 659,1 0 0,4 1 0,-1 84 0,2-39-1344,4-84-169,2-21-9,0 0 0,0 0 0,0 0 1,0 0-1,0 0 0,0 0 1,0 0-1,0 0 0,-1 0 0,1 0 1,0 0-1,0-1 0,0 1 0,0 0 1,0 0-1,0 0 0,0 0 1,0 0-1,0 0 0,0 0 0,0 0 1,0 0-1,0 0 0,0 0 0,0 0 1,0 0-1,-1 0 0,1 0 0,0 0 1,0 0-1,0 0 0,0 0 1,0 0-1,0 0 0,0 0 0,0 0 1,0 0-1,0 0 0,0 0 0,0 0 1,0 0-1,0 0 0,-1 0 0,1 0 1,0 0-1,0 0 0,-5-35-569,2 11 266,-1 5 33,-3-15 18,2-1 0,-3-50 1,9 84 250,-1 1 0,1-1 0,0 0 1,-1 0-1,1 0 0,0 1 0,0-1 1,-1 0-1,1 1 0,0-1 0,0 1 1,0-1-1,0 1 0,0-1 0,0 1 1,0 0-1,0-1 0,0 1 0,0 0 1,0 0-1,0 0 0,0 0 0,0 0 1,0 0-1,0 0 0,0 0 0,2 1 1,43 1-1165,-35-1 431,-11-1 703,55 0-3841,-20-9-1523,-5-6-2032</inkml:trace>
  <inkml:trace contextRef="#ctx0" brushRef="#br0" timeOffset="1">316 0 13164,'0'0'4613,"-36"61"-3332,25-29 64,2 7-63,1 0-161,5-4-385,3-1-191,0-6-385,6-3-64,6-10-32,2-2-320,2-6-1153,-1-6-1474,2-1-2690,1 0-2691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20 9897,'0'0'8334,"-9"2"-6824,8-1-1477,-43 15 1759,42-15-1732,1 0 0,0 0-1,-1 0 1,1-1 0,0 1 0,0 0 0,-1 0-1,1 1 1,0-1 0,0 0 0,0 0 0,1 1-1,-1-1 1,0 0 0,0 1 0,1-1-1,-1 0 1,1 1 0,-1-1 0,1 1 0,0-1-1,-1 1 1,1-1 0,0 1 0,0 0 0,0-1-1,0 1 1,0-1 0,0 1 0,1-1 0,-1 1-1,1-1 1,-1 1 0,1-1 0,0 3-1,1-2-34,-1-1-1,1 1 0,-1-1 0,1 1 0,-1-1 0,1 0 0,0 0 0,0 0 0,-1 0 0,1 0 0,0 0 0,0 0 0,0 0 1,0-1-1,0 1 0,0-1 0,0 1 0,1-1 0,2 0 0,47 1 105,-41-2-147,-7 1-45,1-1 0,0 0-1,0 0 1,0-1 0,0 1 0,-1-1 0,1 0 0,-1-1-1,1 1 1,-1-1 0,0 0 0,0 0 0,0 0 0,-1 0-1,1-1 1,-1 1 0,1-1 0,-1 0 0,0 0 0,-1 0-1,1-1 1,-1 1 0,0-1 0,0 1 0,0-1 0,0 0-1,-1 1 1,0-1 0,1-9 0,-6 10 1,-6 10 79,-5 9 33,13-13-40,0 1 0,0-1 0,1 0 0,0 1 0,-1-1 0,1 1 0,0 0 0,0-1 0,0 1 0,1 0 0,-1 0 0,0 0 0,1-1 0,0 1 0,0 0 0,0 0 0,0 0 0,0 0 0,1-1 0,0 6 0,1-6-145,0-1 0,-1 1 0,1-1 0,0 1 0,0-1 0,0 1 0,0-1 0,0 0 0,0 0 0,1 0 0,-1 0 0,0 0 0,1-1 0,-1 1 0,0-1 0,1 1 0,-1-1 0,0 0 0,1 0 0,-1 0 0,1 0 0,-1 0 0,0-1 0,4 0 0,-1 0-551,0 0 0,-1 0 0,1 0 1,0-1-1,-1 1 0,1-1 0,-1 0 1,0-1-1,0 1 0,5-4 0,21-16-4011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10250,'0'0'7078,"-8"12"-6421,-3 8-352,1-1 1,0 1-1,2 1 0,0 0 1,1 0-1,1 1 1,1 0-1,1 0 0,-1 26 1,4-19-256,-1-20-84,2 1-1,-1-1 1,1 1 0,1 0-1,0-1 1,0 1 0,4 13-1,-5-22-264,2-10 61,-1 0-1,0-1 1,-1 1-1,0 0 0,-2-12 1,1 13 190,0 1 1,0 0-1,1-1 1,1 1 0,-1 0-1,1-1 1,0 1-1,1 0 1,1-8 0,-2 15 117,-1-1 1,1 1 0,-1-1-1,1 1 1,0 0 0,-1-1-1,1 1 1,-1 0 0,1-1-1,0 1 1,-1 0 0,1 0-1,0-1 1,-1 1 0,1 0-1,0 0 1,-1 0 0,1 0-1,0 0 1,-1 0 0,1 0-1,0 0 1,-1 0 0,1 0-1,0 1 1,-1-1 0,1 0-1,0 0 1,-1 1 0,1-1-1,0 0 1,-1 1 0,1 0-1,30 15 196,-20-9-62,-3-5-225,-1 1 1,0-1-1,1 0 0,-1-1 1,1 0-1,0 0 1,0-1-1,-1 0 1,1 0-1,0-1 0,-1 1 1,13-4-1,-17 3 11,0 0-1,1 0 1,-1-1-1,0 1 1,0 0-1,0-1 1,0 0-1,0 0 1,0 0 0,0 0-1,-1 0 1,1-1-1,-1 1 1,1-1-1,-1 1 1,0-1-1,0 0 1,0 0-1,-1 0 1,1 0-1,-1 0 1,0-1-1,1 1 1,-1 0-1,-1-1 1,1 1-1,0 0 1,-1-1-1,0-6 1,0 9 378,0 16 134,0 0-500,-1-3 308,0-1 1,1 1-1,1-1 1,0 1-1,5 19 0,-6-29-371,1 0 0,0 0 0,0 0 0,0 0 0,0 0 0,0 0 0,0 0-1,1 0 1,-1 0 0,1 0 0,-1-1 0,1 1 0,0-1 0,3 3 0,-3-3-222,1 0 1,-1 0 0,1 0 0,-1 0 0,1-1 0,0 1 0,-1-1 0,1 0 0,0 0 0,-1 0-1,1 0 1,0 0 0,-1-1 0,1 1 0,4-2 0,10-7-4192,0-9-2049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3683,'0'0'16144,"-29"66"-16753,40-46-2017,2-3-3044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 8296,'0'0'5162,"-11"-2"-2744,-2 0-1384,-1 1 0,1 0 0,0 1 0,-24 2 0,34-1-771,-1 0 0,0-1 0,0 1 0,1 1 0,-1-1 0,1 0 0,-1 1-1,1 0 1,-1 0 0,1 0 0,-4 3 0,6-4-197,-1 1 0,1-1 0,0 1-1,0 0 1,-1 0 0,1 0 0,0-1 0,0 1 0,1 0-1,-1 0 1,0 0 0,1 1 0,-1-1 0,1 0-1,0 0 1,0 0 0,-1 0 0,1 0 0,1 0 0,-1 1-1,0-1 1,1 2 0,0-1-46,0-1 0,0 0 0,0 0 1,1 0-1,-1 0 0,1 0 0,-1 0 0,1 0 0,0-1 0,0 1 0,-1-1 1,1 1-1,0-1 0,0 1 0,1-1 0,-1 0 0,0 0 0,0 0 0,0 0 1,1-1-1,-1 1 0,1-1 0,-1 1 0,5-1 0,64 6 52,-66-6-76,18 0-489,0-1-1,43-6 1,-60 6 459,1-1 0,-1 1 0,0-1 0,0 0 0,0-1 0,0 1 0,0-1 0,-1 0 0,1-1 1,-1 1-1,0-1 0,0 0 0,0-1 0,0 1 0,5-7 0,-12 14 691,1-3-620,0 1 1,0 0-1,0 0 0,0 0 0,0-1 0,0 1 0,1 0 0,-1 0 1,0 0-1,1 0 0,-1 1 0,0-1 0,1 0 0,0 0 0,-1 0 0,1 0 1,0 1-1,-1-1 0,1 0 0,0 0 0,0 0 0,0 1 0,0-1 0,0 0 1,0 0-1,0 1 0,1-1 0,-1 0 0,0 0 0,1 0 0,-1 0 1,1 1-1,-1-1 0,1 0 0,0 0 0,-1 0 0,1 0 0,0 0 0,0 0 1,0 0-1,-1-1 0,1 1 0,0 0 0,0 0 0,0-1 0,0 1 1,2 0-1,8 3-135,0-1 0,0 0 0,1-1 0,-1 0 0,1-1 0,15 0 1,41-2-4341,-17 0-4063,-45 1 4871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11915,'0'0'1890,"-28"67"96,22-35-801,4 2-769,2-3-223,0 0-129,2 2-32,6-5-32,2-1-705,0-2-832,0-11 512,1-2-321,-2-7 674,-3-5 672,-2 0 64,-4-1-897,0-15-1633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155 139 12684,'3'-12'2616,"2"-9"-771,-1 0 0,2-44 1,-5 64-1810,-2 1 0,1-1 0,0 0 1,0 0-1,0 0 0,0 0 0,0 1 1,-1-1-1,1 0 0,0 0 0,-1 0 1,1 1-1,-1-1 0,1 0 0,-1 1 1,1-1-1,-1 0 0,1 1 0,-1-1 1,0 1-1,1-1 0,-1 1 0,0-1 1,1 1-1,-1-1 0,0 1 0,0 0 1,1-1-1,-1 1 0,0 0 0,0 0 1,0-1-1,1 1 0,-1 0 0,0 0 1,0 0-1,0 0 0,0 0 0,0 0 1,1 0-1,-1 1 0,0-1 0,-1 0 1,-1 1-29,0 0 1,0-1-1,0 1 1,0 0-1,0 0 1,0 1 0,1-1-1,-1 1 1,0-1-1,1 1 1,-4 2-1,-2 6 164,1-1 0,0 1-1,1 0 1,0 1-1,0 0 1,1 0 0,0 0-1,1 0 1,1 1 0,-1-1-1,0 13 1,0-1 70,1-1 0,1 0 0,2 1 1,0-1-1,3 24 0,0-30-203,1 0 0,0-1 0,2 0 0,9 22 0,-9-24-21,0 1 0,-1 0 0,0-1 0,-2 1 0,1 1-1,0 15 1,-3-22-30,0 12 228,-1-18-43,-2-12 11,-4-12-754,0 0 0,-2 1 0,0 0 0,-16-27 0,-11-30-541,19 36 1009,39 50-207,32 16-1400,4-12-4029,-24-11 912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 11435,'0'0'9257,"-9"-5"-8377,5 3-780,0-1-1,0 2 1,0-1-1,0 0 1,0 1-1,0 0 0,-1 0 1,1 0-1,-6 0 1,8 1-42,0 0 0,-1 0 1,1 1-1,0-1 0,0 1 0,0-1 1,0 1-1,-1 0 0,1 0 1,0 0-1,1 0 0,-1 1 0,0-1 1,0 0-1,0 1 0,1-1 0,-1 1 1,1 0-1,-1-1 0,1 1 1,0 0-1,-1 0 0,1 0 0,0 0 1,0 0-1,-1 3 0,2-4-31,-1 1 0,0-1 0,0 1 0,1-1 0,-1 1 0,1-1 0,-1 1 0,1 0 0,0-1 0,0 1 0,0-1 0,-1 1 0,2 0 0,-1-1 0,0 1 0,0-1 0,0 1 0,1 0 0,-1-1 0,1 1 0,-1-1 0,1 1 0,0-1 0,-1 1 0,3 1 0,-1-1 3,0 0 0,0 0 1,1-1-1,-1 1 0,1-1 0,-1 1 0,1-1 0,0 0 0,-1 0 1,1 0-1,0-1 0,0 1 0,3 0 0,7 0-20,0 0 1,0-1-1,-1 0 0,1-1 0,20-4 0,-25 3-163,-1 0-1,1-1 1,-1 0-1,0-1 1,0 1-1,0-1 0,0-1 1,-1 1-1,0-1 1,1 0-1,-2 0 1,1-1-1,-1 0 0,0 0 1,0 0-1,7-12 1,-12 17-50,-21 30-945,6 14-1894,15-41 2722,-1-1-1,1 0 1,0 0-1,0 1 1,-1-1-1,1 0 1,0 0-1,0 1 1,0-1-1,1 0 1,-1 1-1,0-1 1,0 0-1,1 0 1,-1 1-1,1-1 1,-1 0-1,1 0 1,-1 0-1,1 0 1,0 0-1,0 0 1,-1 0-1,1 0 1,0 0-1,0 0 1,0 0-1,0 0 1,0 0-1,0-1 1,2 2-1,14 1-7329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41 8296,'0'0'12967,"-11"-8"-12129,4 4-754,-1-1 1,1 1-1,-1 0 1,0 1-1,0-1 1,0 2-1,-10-3 1,15 4-49,0 1 0,1-1 0,-1 1 0,0 0 0,0 0 0,0 0 0,0 1 0,0-1 0,0 1 0,0-1 0,0 1 0,1 0 0,-1 0 1,0 0-1,1 0 0,-1 1 0,1-1 0,-1 1 0,1 0 0,-1-1 0,1 1 0,0 0 0,0 0 0,0 1 0,0-1 0,0 0 0,1 1 0,-1-1 0,1 1 1,-3 4-1,4-5-21,-1-1 0,0 1 0,0 0 0,1 0 0,-1 0 0,1 0 0,-1-1 0,1 1 0,0 0 0,-1 0 0,1 0 0,0 0 0,1 0 1,-1 0-1,0 0 0,0 0 0,1 0 0,-1 0 0,1-1 0,0 1 0,0 0 0,0 2 0,2-1 11,-1 0-1,0-1 1,1 1-1,0-1 1,-1 1 0,1-1-1,0 0 1,0 0-1,0 0 1,1 0-1,3 1 1,9 3-15,0 0 1,1-1-1,31 4 1,-21-4-1044,1-2 0,28-1 1,-45-2-427,0 0 0,0-2 1,1 1-1,15-5 1,8-10-5483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10314,'0'0'9273,"-6"11"-7795,0 0-1188,1 1-1,0-1 0,0 1 1,2 0-1,-1-1 0,2 2 1,-1-1-1,2 0 0,-1 15 1,3 19-165,2-1 1,2 0-1,19 78 0,-23-122-1027,-4-14 424,0 1 1,0 0-1,-1 0 0,-1 0 0,0 0 0,0 1 0,-13-19 1,5 6 290,6 12 229,4 7 187,0 0 1,0 0 0,1 0-1,0 0 1,0-1 0,0 1 0,-1-9-1,33 15 657,33 13-3128,-46-9 163,0-1-1,1-1 1,17 2 0,-6-5-8587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88 5862,'0'0'13847,"1"7"-13761,3 19-28,-4-24-51,1-1 0,0 0-1,0 0 1,0 0-1,0 0 1,0 0-1,0 0 1,0 0-1,0 0 1,0 0 0,0 0-1,0-1 1,1 1-1,-1 0 1,0-1-1,1 1 1,-1-1-1,0 1 1,1-1 0,-1 0-1,0 0 1,1 0-1,-1 0 1,1 1-1,1-2 1,34-1 132,-36 2-116,0-1-1,1 0 1,-1 1-1,0-1 1,0 0-1,0 0 0,1 0 1,-1 0-1,0 0 1,0 0-1,0 0 1,-1 0-1,1 0 1,0 0-1,0-1 1,0 1-1,-1 0 1,1-1-1,-1 1 1,1 0-1,-1-1 1,0 1-1,1-1 1,-1 1-1,0-2 1,0 2 23,0 0 0,0 0 0,0 0 0,0 0 0,0 0 0,0 0 0,0 0 0,0 0 0,-1 0 0,1 0 0,0 0 0,-1 1 0,1-1 1,0 0-1,-1 0 0,1 0 0,-1 1 0,0-1 0,1 0 0,-1 0 0,1 1 0,-1-1 0,0 0 0,0 1 0,1-1 0,-1 1 0,0-1 0,0 1 0,0 0 0,0-1 1,0 1-1,1 0 0,-1-1 0,0 1 0,0 0 0,0 0 0,0 0 0,-2 0 0,1 0-60,-6-1 218,1 1-1,0 0 1,-1 1 0,1 0-1,0 0 1,-8 3 0,12-3-145,0 1 0,-1 0 1,1 0-1,0 0 0,0 0 1,0 1-1,1 0 0,-1-1 1,0 1-1,1 0 0,0 0 0,0 0 1,-3 6-1,3-6-24,0-1 0,1 1 0,-1-1 0,1 1 0,-1-1 0,1 1 0,0 0 0,1-1 0,-1 1 0,0 0 0,1 0 1,-1 0-1,1 0 0,0 0 0,0 0 0,1 5 0,0-6-14,0-1 0,0 1 0,0-1 0,0 1 0,1-1 0,-1 0 0,1 1 0,-1-1 0,1 0 0,-1 0 0,1 0 0,0 0 0,-1 0 0,1 0 0,0-1 0,0 1 0,0-1 0,-1 1 1,1-1-1,0 0 0,0 1 0,0-1 0,0 0 0,0 0 0,0-1 0,2 1 0,12-1 20,0 0-1,0-1 1,0 0-1,0-1 1,0-1 0,23-9-1,-10 3-255,-26 9 193,0 0-1,0 1 1,0-1-1,0 1 0,0 0 1,0-1-1,0 1 1,0 1-1,0-1 1,3 1-1,2 7-149,-19 9 235,11-17 65,3-31 1959,-2 24-2081,5-22-1,1 0 0,18-50 0,-24 79-30,-1-1-1,1 0 0,-1 0 1,1 1-1,-1-1 0,1 0 0,-1 1 1,1-1-1,0 1 0,-1-1 1,1 0-1,0 1 0,0-1 0,-1 1 1,1 0-1,0-1 0,0 1 1,0 0-1,-1-1 0,1 1 0,0 0 1,0 0-1,0 0 0,0 0 1,0 0-1,0 0 0,-1 0 1,1 0-1,0 0 0,0 0 0,0 0 1,0 1-1,0-1 0,-1 0 1,1 1-1,0-1 0,1 1 0,32 20-2096,-25-15 1260,-1-1-789,0-1-1,0 0 0,0-1 1,15 5-1,11 0-6724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26 11883,'0'0'8195,"-8"-6"-6695,4 4-1361,1-1 1,-1 1-1,0 0 0,0 0 1,0 1-1,0-1 0,0 1 1,0 0-1,0 0 1,0 0-1,0 0 0,-1 1 1,1-1-1,0 1 1,-1 1-1,1-1 0,0 0 1,0 1-1,-1 0 1,1 0-1,0 0 0,0 1 1,0-1-1,0 1 1,0 0-1,-3 2 0,5-3-114,0 0-1,0-1 1,0 1-1,1 0 1,-1 0-1,0 0 1,1 0-1,-1 1 1,1-1-1,-1 0 1,1 1-1,0-1 0,-1 1 1,1-1-1,0 1 1,0 0-1,0-1 1,0 1-1,0 0 1,0 0-1,1-1 1,-1 1-1,1 0 1,-1 0-1,1 0 1,0 0-1,0 0 1,0 0-1,0 2 1,1-1-23,1 0 0,-1 0 0,1 0 0,0-1 1,0 1-1,0 0 0,0-1 0,0 0 0,0 0 1,1 1-1,-1-1 0,1-1 0,0 1 1,0 0-1,-1-1 0,1 1 0,4 0 0,57 21-2714,-50-19 2037,0 0 0,0 2 1,-1-1-1,23 14 1,-35-19 718,0 1 0,-1-1 0,1 1 1,-1-1-1,1 1 0,0-1 0,-1 1 1,1-1-1,-1 1 0,1 0 0,-1-1 1,0 1-1,1 0 0,-1-1 0,0 1 1,1 0-1,-1-1 0,0 1 0,0 0 1,0 0-1,1-1 0,-1 1 0,0 0 0,0 0 1,0 0-1,0-1 0,0 1 0,-1 0 1,1 0-1,0-1 0,0 1 0,0 0 1,-1 0-1,1-1 0,0 1 0,-1 0 1,1-1-1,-1 1 0,1 0 0,-1-1 1,1 1-1,-1-1 0,1 1 0,-1-1 1,1 1-1,-1-1 0,0 1 0,1-1 1,-1 1-1,0-1 0,1 0 0,-1 1 1,-1-1-1,-45 22 2114,42-20-1992,-125 44 2748,42-26-3911,85-19 8,-3-1-264,2 0-5826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9769,'0'0'3972,"77"26"-2274,-32-22-866,10 0-543,4-4-193,3 0-32,-4 0-160,-6 0-1858,-12 0-1890,-16-4-1697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8776,'0'0'6823,"95"40"-6279,-34-40-320,0 0-896,3 0-2403,-6-10-1569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12620,'0'0'817,"13"9"197,34 18-448,67 43 1820,-112-68-2346,0-1 0,1 1 0,-1 0 0,0-1-1,0 1 1,0 0 0,-1 0 0,1 0 0,0 0 0,-1 1 0,1-1 0,-1 0-1,0 1 1,0-1 0,0 1 0,0-1 0,0 1 0,0-1 0,-1 1 0,1 0-1,-1-1 1,0 1 0,1 0 0,-2-1 0,1 1 0,0 0 0,0-1 0,-1 1-1,1 0 1,-1-1 0,0 1 0,0-1 0,0 1 0,0-1 0,0 1 0,-1-1-1,1 0 1,-1 1 0,1-1 0,-1 0 0,0 0 0,-3 3 0,-9 8 215,-1 0-1,0-1 1,-1 0 0,-28 16 0,35-23-238,-39 25-171,-38 22 547,28-21-6088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7431,'6'0'6310,"-3"0"-2370,-3 7-3460,0 8-63,-3 7 127,-3 0-288,-2 4-192,2-1 0,3-3-32,3-4 33,0-5-322,6-5-479,6-7-482,3-1-1248,1-1-1153,0-16-2115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18546,'0'0'1169,"-2"8"-465,0-1-598,0 1 0,1-1 0,0 1 0,0 0 0,1 0 1,0-1-1,0 1 0,1 0 0,0 0 0,0-1 0,1 1 0,0-1 0,0 1 0,1-1 0,0 0 0,0 0 0,0 0 0,1 0 0,1-1 0,-1 1 0,1-1 0,0 0 0,0-1 0,0 1 0,1-1 0,0 0 0,0 0 0,10 5 0,-5-4-422,0-1 0,1 0 0,-1-1-1,1 0 1,21 3 0,-28-6-220,1 0 1,-1 0 0,1 0-1,-1-1 1,1 0 0,-1 0-1,1-1 1,-1 1 0,1-1-1,-1 0 1,1-1-1,-1 1 1,0-1 0,0 0-1,5-3 1,1-5-1448,-3-2 4301,-22 28 2600,-142 279-2745,147-270-4124,13-23-1295,8-13 376,12-17-1352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10634,'0'0'7463,"-54"59"-6982,44-34-97,4 1-128,2 0-96,4-4-64,0-5-64,4-2-480,3-5-641,-1-8-1441,0-2-1346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4644,'0'0'14062,"56"-6"-13614,-8 6-352,7 0 0,8 0-64,2 0-96,-6-7-1153,-4-2-2691,-10 0-3042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9641,'0'0'9065,"50"21"-7688,-16-20-512,11-1-545,8 0-224,4 0-32,6-7-544,-4-1-1538,-6-3-2114,-9 1-1858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13229,'0'3'4131,"20"-3"-2529,13 0-481,7 0 32,7 0-448,8 0-417,1 0-192,-1 0-416,-5-1-993,-9-1-865,-10 0-1442,-12 0-95,-12-3-1474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12139,'0'0'5862,"48"42"-4677,-8-38-352,5-3-577,7-1-192,2 0-320,-2-4-2403,-4-13-4291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23 2755,'1'0'402,"0"-1"0,-1 1 0,1 0 0,0-1 0,0 1 1,-1-1-1,1 0 0,0 1 0,-1-1 0,1 1 1,-1-1-1,1 0 0,-1 0 0,1 1 0,-1-1 0,1 0 1,-1 0-1,0 1 0,1-1 0,-1 0 0,0 0 0,0 0 1,0 0-1,1 0 0,-1 1 0,0-1 0,0 0 1,0 0-1,-1-1 0,-11 6 4819,-1 7-6610,-9 14 1656,1 1 0,2 1 0,0 0 0,2 2 0,1 0 0,2 1 0,1 0 0,1 1 0,1 0 0,2 1-1,1 0 1,2 1 0,-3 38 0,8-66-322,1 0 0,0 0 0,0-1 0,0 1 0,0 0-1,1 0 1,0-1 0,0 1 0,0 0 0,1-1 0,-1 1 0,1-1 0,0 0-1,0 1 1,1-1 0,3 6 0,-2-7-293,-1-1 0,1 1 0,0 0 0,0-1 0,0 0 0,0 0 0,0 0 0,0 0 0,0-1 0,1 1 0,-1-1 0,1 0 0,-1-1 0,1 1 0,-1-1 0,1 0 0,5 0 0,29 0-5295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10474,'0'0'8952,"9"-1"-8092,9-4-768,0-1-1,-1 0 1,0-1 0,0-1-1,0 0 1,-1-1 0,-1-1 0,19-15-1,0-1-33,-2-2 0,50-55-1,-95 102 389,1 0-1,-12 26 1,18-33-411,0 0-1,1 1 0,0-1 1,1 1-1,0 0 1,1 1-1,-2 16 0,5-29-79,0 0 0,0 0 0,1-1 0,-1 1 0,0 0 0,0 0 0,1 0 0,-1 0 0,0 0 0,1-1 0,-1 1-1,1 0 1,-1 0 0,1 0 0,-1-1 0,1 1 0,0 0 0,-1-1 0,1 1 0,0-1 0,-1 1 0,1-1 0,0 1 0,0-1-1,-1 1 1,1-1 0,0 0 0,0 1 0,0-1 0,0 0 0,0 0 0,0 0 0,-1 0 0,1 1 0,2-2 0,1 2-608,0-1-1,-1-1 1,1 1 0,0-1 0,0 1 0,-1-1 0,1 0 0,3-2 0,20-13-5839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8136,'0'0'1313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11851,'0'0'11051,"-26"70"-10699,14-36-160,1 0-128,0 0-32,6-4 0,3-2-64,2-8-640,0-7-674,7-11-928,5-2-1217,2-9-1602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71 12716,'0'0'2813,"9"-9"-341,-8 9-2460,9-10 663,0 1 0,1 1 0,19-12 0,-28 19-581,1-1 0,-1 0 0,0 1-1,1 0 1,-1-1 0,1 1 0,0 0 0,-1 0 0,1 1-1,0-1 1,-1 1 0,1-1 0,0 1 0,0 0 0,0 0 0,-1 0-1,1 0 1,0 0 0,0 1 0,-1-1 0,1 1 0,0 0 0,-1 0-1,1 0 1,0 0 0,-1 0 0,1 1 0,-1-1 0,0 1-1,3 1 1,-3 0-63,-1-1 1,1 1-1,-1 0 0,1 0 0,-1-1 0,0 1 0,0 0 0,0 0 0,0 0 0,-1 0 0,1 0 0,-1 0 0,0 1 0,1-1 1,-2 0-1,1 0 0,0 0 0,-1 0 0,1 0 0,-1 0 0,0 0 0,0 0 0,0 0 0,0 0 0,0-1 0,-1 1 0,0 0 1,-3 4-1,-5 9 230,-2-1 1,0 0-1,-20 19 1,21-23-69,-9 10-2,12-14-118,0 0 0,1 0 0,0 1 0,0-1 0,1 2 0,0-1 0,0 1 0,1 0 0,0 0 1,1 1-1,-6 14 0,10-23-74,0 0 1,0 0-1,0 0 1,0 0-1,0 0 0,0-1 1,0 1-1,1 0 1,-1 0-1,0 0 1,0 0-1,1 0 1,-1-1-1,1 1 1,-1 0-1,0 0 1,1-1-1,0 1 1,-1 0-1,1-1 0,-1 1 1,1 0-1,0-1 1,-1 1-1,1-1 1,0 1-1,0-1 1,-1 1-1,1-1 1,0 0-1,0 1 1,0-1-1,0 0 0,-1 0 1,1 1-1,0-1 1,1 0-1,41 1-200,-31-1 54,5-1-547,0 0 0,1-1 0,-1-1-1,0-1 1,0 0 0,20-9 0,49-29-6928,-44 16 431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90 10570,'7'-11'2648,"0"-2"-1584,-3 4-232,0 1-1,1 0 1,0 0 0,0 1 0,1-1 0,10-10-1,-15 19-706,-1 0 0,0 1 0,1-1 0,-1 0 0,0 0 0,1 0 0,-1 0 0,0 1 0,0-1 0,0 0 0,0 0 0,0 0 0,0 0 0,-1 1 0,1-1 0,-1 2 0,-13 32 23,-2-1-1,-1 0 1,-1-1 0,-2-1-1,-36 44 1,47-64-89,5-7-38,-14 20 89,0-1 1,-25 23-1,55-62-98,-1 0 0,0-1-1,13-28 1,-12 23-411,-6 12 178,0 0 61,-1 0-1,0-1 1,0 1-1,-1-1 1,0 0-1,0 0 1,-1 0-1,-1-1 1,2-13-1,-19 35-282,11-4 446,0 1 0,0 0 0,0 0-1,1 0 1,1 1 0,0-1 0,0 1 0,0-1 0,0 11 0,1 85 247,2-57-6,-1-47-196,-8-11 107,-116-134-555,124 144 414,0 1 1,0 0-1,0 0 1,0 0-1,0 0 1,0 0-1,0 0 1,-1 0-1,1 0 1,0-1-1,0 1 1,0 0-1,0 0 1,0 0-1,0 0 1,0 0-1,0 0 1,0-1-1,0 1 1,0 0-1,0 0 1,0 0-1,0 0 1,0 0-1,0-1 1,0 1-1,0 0 1,0 0-1,0 0 1,0 0-1,0 0 1,0-1-1,0 1 1,0 0-1,0 0 1,0 0-1,0 0 1,1 0-1,-1 0 1,0-1-1,0 1 1,0 0-1,0 0 1,0 0-1,0 0 1,0 0 0,1 0-1,-1 0 1,0 0-1,0 0 1,0 0-1,0 0 1,0-1-1,0 1 1,1 0-1,13 0 218,17 4-70,7 3-119,0-2-1,41 0 0,-53-5-3073,51-6-1,-27-7-8504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27 10025,'-8'0'3396,"-5"1"-2508,0-1 0,0 2 0,1 0 0,-1 0 1,0 1-1,-12 5 0,22-7-815,0-1 1,1 1 0,-1 1-1,0-1 1,0 0-1,1 1 1,-1-1 0,0 1-1,1 0 1,0 0-1,-1 0 1,1 0-1,0 0 1,0 1 0,0-1-1,0 1 1,1-1-1,-1 1 1,1 0-1,-1-1 1,1 1 0,0 0-1,0 0 1,0 0-1,1 0 1,-1 0-1,1 0 1,0 0 0,-1 0-1,1 0 1,0 0-1,1 0 1,-1 0-1,2 5 1,-1-5-61,0 0-1,0-1 1,1 0-1,-1 1 1,1-1-1,0 0 1,-1 0-1,1 0 1,0 0-1,0 0 1,1 0 0,-1 0-1,4 2 1,40 21 48,-22-11-58,-20-12-62,0 0-1,0 1 0,0-1 0,-1 1 1,1 0-1,-1 0 0,0 1 1,0-1-1,0 0 0,-1 1 0,1 0 1,-1 0-1,0 0 0,4 8 1,-6-9 46,1-1 1,-1 1-1,0-1 1,0 1 0,0-1-1,-1 1 1,1-1 0,-1 1-1,1-1 1,-1 0-1,0 1 1,0-1 0,0 0-1,0 1 1,0-1 0,0 0-1,-1 0 1,1 0-1,-1 0 1,1 0 0,-1 0-1,0 0 1,0-1 0,0 1-1,0-1 1,0 1-1,0-1 1,-3 2 0,-4 3 200,0-1 1,0 0-1,-1 0 1,1 0-1,-1-2 1,0 1-1,-1-1 1,1 0-1,0-1 1,-1 0-1,1-1 1,-14 0-1,23-1-161,1 0-1,0 0 1,-1-1 0,1 1-1,0 0 1,0 0 0,-1 0-1,1-1 1,0 1 0,-1 0-1,1 0 1,0 0 0,0-1-1,-1 1 1,1 0 0,0-1-1,0 1 1,0 0 0,-1-1-1,1 1 1,0 0 0,0-1-1,0 1 1,0 0-1,0-1 1,0 1 0,0 0-1,0-1 1,0 1 0,0 0-1,0-1 1,0 1 0,0-1-1,0 1 1,0 0 0,0-1-1,0 1 1,0 0 0,0-1-1,1 1 1,-1 0 0,0-1-1,0 1 1,0 0 0,1 0-1,-1-1 1,0 1 0,1-1-1,10-16 77,13-6-39,51-38 0,15-13-20,-81 65-37,0 0-1,-1 0 1,0-1-1,-1-1 1,0 1 0,0-1-1,5-12 1,-11 21-3,0 0 0,0 0 0,0 0 0,0-1 0,0 1 0,0 0 0,0-1 0,-1 1 0,1 0 0,-1-1 0,0 1 0,0-1 0,0 1 0,0-1 0,0 1 0,0 0 0,0-1 0,-1 1 0,0-1 0,1 1 0,-1 0 0,0-1 0,0 1 0,0 0 0,0 0 0,-1 0 1,-1-3-1,-1 2-10,1 1 0,-1 0 0,0 0 1,0 0-1,0 1 0,0 0 0,0-1 1,0 1-1,0 1 0,0-1 1,0 1-1,0-1 0,0 1 0,0 0 1,-6 1-1,9-1-57,-1 0 0,0 0 0,1 1 0,-1-1 0,1 0 0,-1 1 0,1-1 0,0 1 0,-1-1 0,1 1 0,-1-1 0,1 1 0,0 0 0,-1 0 0,1 0 0,0 0 0,0 0 0,0 0 0,0 0 0,0 0 0,0 1 0,0-1 0,0 0 0,0 0 0,1 1 0,-1-1 0,0 1 0,1-1 0,-1 1 0,1-1 0,0 1 0,-1 1 0,1-2-215,0 0 0,0 0 0,0 0 0,0 1 0,1-1 0,-1 0 0,0 0 0,0 0-1,1 0 1,-1 0 0,1 0 0,-1 0 0,1 0 0,-1 0 0,1 0 0,0 0 0,1 2 0,-1-2-243,1 0 1,-1 0 0,0 0 0,1 0 0,-1-1 0,1 1 0,-1 0 0,1-1-1,0 1 1,-1-1 0,1 1 0,-1-1 0,1 0 0,0 1 0,2-1-1,20 0-9376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13229,'0'0'5103,"-7"10"-3208,0 0-1640,-3 3 535,1-1 0,1 1 1,0 1-1,-10 24 0,16-33-737,1-1 0,0 0 0,0 1 0,0-1 1,1 1-1,-1-1 0,1 1 0,0-1 0,1 8 0,0-8-231,0-1-1,0 0 1,0 0 0,0 0 0,1 0-1,-1 0 1,1 0 0,0 0 0,-1 0-1,1-1 1,1 1 0,-1-1-1,0 1 1,1-1 0,2 2 0,0 0-250,0 1 0,0-1 1,0 1-1,0 0 0,-1 0 1,0 1-1,5 8 1,-8-13 475,0 1 1,0 0 0,-1 0-1,1 0 1,0-1 0,-1 1-1,0 0 1,1 0 0,-1 0 0,0 0-1,0 0 1,0 0 0,0 0-1,0 0 1,0 0 0,-1 0 0,1 0-1,-1 0 1,1-1 0,-1 1-1,0 0 1,0 0 0,0 0-1,0-1 1,0 1 0,0-1 0,0 1-1,0-1 1,-1 1 0,-1 1-1,-41 31 759,41-33-794,1 1 0,0-1 0,-1 0 0,1 0-1,-1 0 1,1 0 0,-1-1 0,1 1-1,-1-1 1,1 1 0,-1-1 0,0 0-1,1 0 1,-1 0 0,0 0 0,1 0-1,-1-1 1,1 1 0,-4-2 0,5 1-126,0 0 0,0 0 0,0 0 0,0 0 0,0-1 0,0 1 1,1 0-1,-1 0 0,0-1 0,1 1 0,-1 0 0,1-1 0,-1 1 0,1-1 0,-1 1 0,1 0 1,0-1-1,0 1 0,0-1 0,0-1 0,0 0-303,-2-25-4575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12908,'0'0'3075,"61"-2"-2082,-33 2-448,1 0-417,0 0-353,3 0-3650,3 0-5318</inkml:trace>
  <inkml:trace contextRef="#ctx0" brushRef="#br0" timeOffset="1">448 1 9961,'0'0'7138,"-5"9"-5190,1-2-1642,0 1-1,0 0 0,0 1 0,1-1 1,1 0-1,-1 1 0,1 0 0,1 0 1,0 0-1,0 11 0,-1 4-62,-1-1 0,0 1 0,-2-1 0,-11 32 0,1-2-2215,5 1-4616,10-49 593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11851,'0'0'8360,"78"-19"-7783,-37 19-417,4 0-192,0 2-1089,-3 0-1762,0-2-4228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12620,'0'0'4324,"16"47"-2306,-3-22-64,1 2-161,-5 4-415,-6 6-642,-3 2-383,-1 4-257,-17 4 0,-7-2-96,-5 5-641,-4-5-1120,-2-9-1763,3-11-4739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12844,'0'0'8221,"-12"9"-7463,-9 8-430,1 2 0,1 0-1,0 2 1,2 0 0,0 0-1,2 2 1,-22 39-1,28-42-167,0 1 0,1 0 0,1 0 0,1 0 0,0 1 0,-1 24 0,6-40-187,0-1-1,0 1 0,1-1 0,0 1 1,0 0-1,1-1 0,0 1 0,0 0 1,0-1-1,0 1 0,1-1 0,0 0 1,0 1-1,1-1 0,-1 0 0,1 0 1,0 0-1,0-1 0,1 1 0,-1-1 0,1 0 1,0 0-1,0 0 0,1 0 0,-1-1 1,1 0-1,0 1 0,9 3 0,-3-3-665,0-1 0,-1 0-1,1 0 1,0-1-1,23 1 1,26-5-5524,-8-6-3841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11499,'0'0'11477,"14"-8"-10900,91-48-43,-5 3-305,96-68 1,-203 128-164,0 0 0,1 0 0,0 1 0,0 0 0,-6 11 0,-6 8 34,12-19-88,-9 12 100,-24 41-1,37-56-114,-1 0 0,1 0 0,-1 0 1,1 0-1,1 1 0,-1-1 0,1 1 0,0-1 0,0 1 1,1-1-1,0 1 0,0 0 0,0-1 0,2 9 1,-2-13-97,0 0 1,1 0-1,-1 0 1,0 0-1,1 0 1,-1 0-1,1-1 1,0 1-1,-1 0 1,1 0-1,0-1 1,-1 1-1,1 0 1,0-1-1,0 1 1,-1-1-1,1 1 1,0-1-1,0 1 1,0-1-1,0 1 1,0-1-1,0 0 1,1 1-1,26-1-6925,-4-5-3183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44 13549,'0'0'9614,"7"-2"-9539,-5 2 71,35-12-449,-36 11 404,1 1-1,-1-1 0,1 0 0,-1 1 0,1-1 0,-1 0 0,1 0 0,-1 0 0,0 0 1,1 0-1,-1 0 0,0 0 0,0-1 0,0 1 0,0 0 0,0-1 0,0 1 0,0-1 1,-1 1-1,1-1 0,-1 1 0,2-4 657,-12 7 536,10-1-1277,-1-1 0,0 0 0,1 0-1,-1 0 1,1 0 0,-1 0 0,1 0 0,-1 1 0,1-1 0,-1 0-1,1 0 1,-1 1 0,1-1 0,-1 0 0,1 1 0,0-1 0,-1 1-1,1-1 1,-1 0 0,1 1 0,0-1 0,0 1 0,-1-1 0,1 1-1,0-1 1,0 1 0,-1-1 0,1 1 0,0 0 0,0-1-1,0 1 1,0-1 0,0 1 0,0-1 0,0 1 0,0-1 0,0 1-1,0 0 1,0-1 0,0 1 0,1 0 0,-1 0 235,-37 76-374,2-19 361,-30 73-1,63-119-3768,2-12 3413,0 0 1,0-1-1,0 1 1,1 0-1,-1 0 1,0 0-1,0 0 1,0 0-1,0 0 1,0 0-1,0 0 1,0 0-1,0 0 1,1 0-1,-1 0 1,0 0-1,0 0 1,0 0-1,0 0 1,0 0-1,0 0 1,1 0-1,-1 0 1,0 0-1,0 0 1,0 0-1,0 0 1,0 0-1,0 0 1,0 0 0,1 0-1,-1 0 1,0 0-1,0 0 1,0 0-1,0 0 1,0 0-1,0 0 1,0 0-1,0 1 1,0-1-1,1 0 1,-1 0-1,0 0 1,0 0-1,0 0 1,0 0-1,0 0 1,0 0-1,0 1 1,0-1-1,0 0 1,0 0-1,0 0 1,0 0-1,0 0 1,0 1-1,9-14-7665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10922,'0'0'15717,"12"-4"-15194,29-12-518,-1-2 0,49-30 0,-65 33-174,-1 0 0,-1-2 0,0-1 0,-1 0 0,23-26 0,-35 30 23,-15 15-122,-19 18 58,8-3 256,0 2 0,-25 35 0,37-46-33,1 0-1,-1 0 0,1 1 0,1 0 0,-1-1 0,1 1 0,1 1 0,-1-1 0,1 0 0,1 1 0,-1 11 0,2-20-91,0 1 0,0 0-1,0 0 1,0-1 0,0 1 0,0 0 0,0 0 0,0 0 0,0-1 0,1 1-1,-1 0 1,0-1 0,1 1 0,-1 0 0,0-1 0,1 1 0,-1 0 0,1-1-1,-1 1 1,1-1 0,-1 1 0,1-1 0,-1 1 0,1-1 0,0 1 0,-1-1-1,2 1 1,23-1-6460,-4-6-4154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10250,'0'0'10831,"10"-3"-9560,31-14-600,0-1 0,60-38 0,79-61-547,-174 113-115,45-39-380,-35 30-2,-41 42 193,17-20 182,-51 63 29,56-66-54,-1-1 1,0 1 0,1 0 0,0 1-1,1-1 1,-1 0 0,1 1-1,1 0 1,-1-1 0,1 1 0,-1 8-1,2-14-75,0 0-1,0 0 0,0-1 0,0 1 0,0 0 0,0 0 0,1 0 1,-1 0-1,0 0 0,0 0 0,1 0 0,-1-1 0,0 1 1,1 0-1,-1 0 0,1 0 0,-1-1 0,1 1 0,-1 0 0,1-1 1,0 1-1,1 1 0,21 2-5470,0-4-1376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8200,'0'0'4468,"2"-8"-1756,-2 5-2222,4-25 571,-3 26-887,-1 1 1,0 0-1,1-1 0,-1 1 1,0 0-1,1 0 0,0 0 1,-1-1-1,1 1 0,0 0 1,-1 0-1,1 0 0,0 0 1,0 0-1,0 0 0,0 0 1,0 0-1,0 1 0,0-1 1,0 0-1,2 0 0,-2 2-70,0 1-1,0-1 1,0 0 0,-1 1-1,1-1 1,-1 1-1,1 0 1,-1-1-1,1 1 1,-1-1 0,0 1-1,0 0 1,1-1-1,-1 1 1,-1 0-1,1-1 1,0 1 0,-1 2-1,1-1 59,-2 158 682,2-160-835,0 0 1,0 1-1,0-1 1,0 0-1,0 1 1,0-1-1,0 0 1,0 1-1,1-1 1,-1 0-1,0 1 1,1-1-1,-1 0 1,1 0-1,0 0 1,-1 1-1,1-1 1,0 0-1,-1 0 1,1 0-1,0 0 1,0 0-1,0 0 1,0 0-1,0-1 1,0 1-1,0 0 1,1 0-1,-1-1 0,0 1 1,0-1-1,0 1 1,1-1-1,-1 0 1,0 1-1,1-1 1,-1 0-1,0 0 1,1 0-1,-1 0 1,0 0-1,1 0 1,-1 0-1,2-1 1,0 1-94,1-1-1,0 0 1,0 0-1,-1-1 1,1 1 0,-1-1-1,1 0 1,-1 0 0,0 0-1,0 0 1,0-1 0,0 1-1,0-1 1,3-3 0,12-31-4018,-11 11-1411,-2-14-7774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10282,'0'0'12844,"12"1"-11937,-5 0-859,1-1-1,0 1 0,0-2 0,-1 1 1,1-1-1,0 0 0,-1 0 0,1-1 0,-1 0 1,1-1-1,-1 0 0,8-4 0,-11 5-40,31-15 55,-1-2 0,-1-1 0,-1-2 0,-1-1 0,44-42 0,-91 83-9,1 1 0,-17 28 0,27-39-202,0 0-1,1 0 1,0 1 0,1 0-1,0 0 1,0-1 0,1 1-1,0 1 1,-1 17 0,3-26 90,0-1-84,0 1 0,0-1 0,-1 1 0,1-1 0,0 1 0,0-1 0,0 0 0,0 1 0,0-1 0,0 1 0,0-1 0,1 1 0,-1-1 0,0 1 0,0-1 0,0 1 0,0-1 0,0 0 0,1 1 0,-1-1 0,0 1 0,0-1 0,1 0 0,-1 1 0,0-1 0,1 0 0,-1 1 0,0-1 0,1 0 0,-1 1 0,1-1 0,-1 0 0,0 0 0,1 0 0,-1 1 0,1-1 0,-1 0 0,1 0 0,-1 0 0,1 0 0,0 0 0,14 1-6626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10570,'0'0'12374,"12"-2"-11189,12-4-1065,0-1-1,-1-1 1,0-1-1,0-1 0,-1-1 1,41-27-1,-26 13-34,-1-1-1,-2-2 1,41-43 0,-91 88-402,1 1 0,-21 33-1,32-44 132,0 0 1,0 0-1,0 0 0,1 0 0,0 1 0,1-1 0,0 1 0,0 0 0,0 0 0,1 0 0,0 0 0,1 13 0,4-14-3759,8-6-2226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13581,'0'0'3459,"9"62"-1377,0-29-256,4 0-737,-6 4 416,0 2-544,-7 2-448,0 3-1,-11 3 33,-12 6-129,-11 1-192,-7 2-160,-4-3 0,0-6-96,1-10-1249,6-12-1698,7-17-2370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422 104 7431,'0'0'3641,"7"-9"-887,-7 9-2628,26-35 1948,-25 34-1925,0-1 0,1 1 0,-1-1 0,0 1 0,0-1 0,-1 0 0,1 0 1,0 1-1,0-1 0,-1 0 0,1 0 0,-1 0 0,0 0 0,1 0 0,-1 0 0,0 0 0,0 0 0,0 0 0,-1 0 0,1 0 0,0 0 0,-1 1 0,1-1 0,-2-3 0,0 4-56,0-1 1,0 1-1,0 0 0,-1 0 1,1 0-1,0 0 0,-1 0 0,1 0 1,-1 1-1,1-1 0,-1 1 1,1 0-1,-1 0 0,-2 0 1,-45 2 359,38-1-208,5-1-206,1 0 0,-1 1-1,0 0 1,0 0 0,1 1 0,-1 0-1,1 0 1,-1 1 0,1-1 0,0 1 0,0 1-1,0-1 1,1 1 0,-1 0 0,1 0-1,0 1 1,-8 7 0,10-6-15,-1-1 0,1 0 0,0 1 0,1-1 0,-1 1 1,1 0-1,0 0 0,1 0 0,-1 0 0,1 0 0,0 0 0,1 0 0,-1 1 0,1-1 0,1 0 0,-1 0 1,1 0-1,0 1 0,2 7 0,1-1-30,-1 1 0,-1 0 0,0-1 0,-1 1 0,-1 0 0,0 0 0,-1 0 0,0 0 0,-1 0 0,-1-1 0,0 1 0,-1-1 0,0 1 0,-1-1 0,-7 13 0,-36 75 0,-51 123-11,88-193 6,1 0 0,1 1-1,1 1 1,3-1-1,-3 40 1,7-66 8,1 0-1,0 1 1,0-1-1,1 0 1,0 0-1,0 1 1,1-1-1,-1 0 1,1 0 0,4 8-1,-4-11 2,0 0-1,0 0 1,1 0-1,-1 0 1,1-1-1,0 1 1,0-1-1,0 1 1,0-1-1,0 0 1,0 0-1,0 0 1,1-1-1,-1 1 1,1-1-1,-1 0 1,1 0-1,6 1 1,11 2 8,0-2 0,0-1 0,0 0 1,0-2-1,0 0 0,34-7 0,-12-2-1967,0-1 0,46-20-1,-6-2-7780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52 8648,'0'0'11974,"13"-8"-11616,-1 1-294,-6 2-47,-1 2 0,2-1 0,-1 0-1,0 1 1,1 0 0,-1 1 0,1 0 0,0 0 0,-1 0-1,1 1 1,0-1 0,11 1 0,25 0-6,-19 0-58,1 0 0,0 2 0,0 1 0,47 9 0,-72-11 43,1 0 0,0 0 0,-1 0 0,1 0 0,-1 1 0,1-1 0,-1 0 0,1 0 1,-1 1-1,1-1 0,-1 0 0,1 1 0,-1-1 0,1 1 0,-1-1 0,1 0 0,-1 1 1,0-1-1,1 1 0,-1-1 0,0 1 0,0-1 0,1 1 0,-1-1 0,0 1 0,0 0 1,0-1-1,1 1 0,-1-1 0,0 1 0,0 0 0,0-1 0,0 1 0,0-1 0,0 1 1,0 0-1,0-1 0,-1 1 0,1-1 0,0 1 0,0-1 0,0 1 0,-1-1 0,1 1 1,0-1-1,-1 1 0,1-1 0,0 1 0,-1-1 0,0 1 0,-24 27 149,22-25-97,-26 25 517,2 1-1,1 1 1,-43 65-1,59-79-459,1 0-1,0 1 0,2 0 1,0 1-1,1 0 0,0 0 1,1 0-1,2 0 0,0 1 1,-1 29-1,4-33 90,0 1 0,-1 0 0,-1 0 0,0 0 0,-1-1 0,-1 1 0,-6 15 0,8-27-96,0 1 1,0-1-1,-1 0 0,1 0 1,-1 0-1,0 0 0,0 0 1,-1 0-1,1-1 0,-1 1 1,1-1-1,-1 0 0,0 0 1,-1-1-1,1 1 0,0-1 1,-1 0-1,1 0 0,-1 0 0,0-1 1,1 0-1,-1 0 0,0 0 1,0 0-1,0-1 0,-9 0 1,11 0-112,0 0 0,-1 0 0,1-1 0,0 1 1,0-1-1,0 0 0,1 0 0,-1 0 0,0 0 1,0-1-1,0 1 0,1-1 0,-1 1 0,1-1 0,-1 0 1,1 0-1,0 0 0,-1 0 0,1-1 0,0 1 0,1-1 1,-1 1-1,0-1 0,1 1 0,-1-1 0,-1-5 0,-2-22-3608,10-1-4556,5 14-380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13549,'0'0'8808,"-40"59"-8680,30-31-64,5 2 0,5-1-64,0-3 0,6-6-416,6-2-1089,-3-3-1218,-3-6-3010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11915,'0'0'6695,"48"4"-5414,-8-10-32,8-1-512,4-1-417,3 2-160,-7-2-128,-2 4-288,-10-1-1089,-8 1-1794,-9 3-1794,-14-2-993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7559,'0'0'14072,"14"-2"-13180,-11 1-846,70-15 709,0 4 0,87-4 0,-158 16-752,-1 0 0,0 0 0,1-1 0,-1 1 0,0 1 0,1-1 0,-1 0 0,0 0 0,1 0 0,-1 1 0,0-1 0,0 1 0,1-1 0,-1 1 0,0-1 0,0 1 0,0 0 0,0-1 0,0 1 0,1 0 0,-2 0 0,1 0 0,1 1 0,-1-1 4,-1 1 0,0-1 0,1 0 0,-1 1 0,0-1 0,0 0-1,0 1 1,0-1 0,-1 0 0,1 0 0,0 1 0,0-1 0,-1 0-1,1 0 1,-1 1 0,1-1 0,-1 0 0,-1 2 0,-3 5 46,0 0 1,-1-1-1,0 0 0,0 0 1,-10 7-1,-100 72 344,24-21 60,83-53-445,20-6-63,32-6-255,-33 0 128,-7 0 126,35 0-3370,66-8-1,-49-1-2844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13261,'0'0'5573,"70"0"-4804,-23-2-33,8 1-383,10-1-289,5 0-1057,4-3-3395,-1-3-2595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15727,'0'0'6619,"12"6"-5423,-7-3-1087,-1 0-28,1-1 0,0 1 1,0-1-1,0 1 1,1-1-1,-1-1 1,0 1-1,1-1 1,-1 0-1,1 0 1,0-1-1,-1 1 1,1-1-1,-1-1 1,1 1-1,0-1 1,8-2-1,19-7-110,-1-2 0,0-1 0,-1-1 0,0-2 1,-2-1-1,0-1 0,0-2 0,-2-1 0,-1-1 0,0-1 0,27-33 0,-38 30 38,-12 17-86,-14 17-287,-2 6 401,0 1 0,1 0 1,1 1-1,1 1 1,0-1-1,1 2 0,0-1 1,-10 35-1,11-28-583,2 1 0,1 0 0,0 0 0,2 1 0,1-1 0,1 35 0,4-31-7013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15278,'0'0'7431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74 5285,'0'0'7116,"1"-8"-4874,2-26 16,-3 33-2132,0-1 0,0 1 0,0-1-1,-1 1 1,1 0 0,-1-1 0,1 1-1,-1 0 1,1-1 0,-1 1-1,1 0 1,-1 0 0,0-1 0,0 1-1,0 0 1,0 0 0,0 0 0,0 0-1,0 0 1,0 0 0,0 1 0,0-1-1,-1 0 1,1 0 0,0 1 0,0-1-1,-1 1 1,1-1 0,-1 1 0,1 0-1,0-1 1,-1 1 0,1 0 0,-1 0-1,1 0 1,-3 0 0,-51 3 976,44-1-1082,0 1 1,0 1-1,0 0 1,0 0-1,1 1 0,0 0 1,0 1-1,0 0 1,1 0-1,-16 15 0,18-14-16,-1-1 0,1 2-1,1-1 1,-1 1 0,1 0 0,1 0-1,0 1 1,0-1 0,0 1-1,1 0 1,0 1 0,-4 16-1,8-23-33,0 1 0,-1 0 0,1-1 0,0 1 0,1 0-1,-1-1 1,1 1 0,0 0 0,-1-1 0,1 1 0,1-1 0,-1 1-1,1-1 1,-1 0 0,1 1 0,0-1 0,0 0 0,0 0 0,1-1-1,-1 1 1,1 0 0,-1-1 0,1 1 0,0-1 0,0 0 0,0 0-1,0 0 1,0 0 0,1-1 0,-1 1 0,1-1 0,-1 0 0,5 1-1,10 4-744,1-1 0,0-2 0,1 1 0,35 0 0,20-3-4153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10154,'0'0'4516,"39"73"-3075,-9-32-63,5 8-225,-2 7-321,-9 10-575,-13 8-193,-11 8-32,-17 3 64,-23 7-416,-13 3-385,-10-5-640,-10-3-2211,-5-8-3426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4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6983,'0'0'15363,"10"2"-14503,27 5 362,1-2-1,73 1 1,90-13-121,-16 0-1041,293 31 153,-394-18-173,0-3-1,0-3 1,1-5-1,89-15 1,-151 16-31,19-5 20,1 3 0,53-2 0,-79 13 56,-17-4-84,1-1-1,-1 0 1,1 0-1,-1 0 1,0 0 0,1 0-1,-1 0 1,1 1-1,-1-1 1,0 0-1,1 0 1,-1 1-1,1-1 1,-1 0-1,0 1 1,1-1-1,-1 0 1,0 1-1,0-1 1,1 0-1,-1 1 1,0-1-1,0 1 1,1-1-1,-1 0 1,0 1-1,0-1 1,0 1 0,0-1-1,0 1 1,0-1-1,0 1 1,0-1-1,0 1 1,0-1-1,0 0 1,0 1-1,0-1 1,0 1-1,0 0 1,-1-1-128,0 1 1,1-1-1,-1 0 1,1 1-1,-1-1 1,1 0-1,-1 0 1,0 0-1,1 1 1,-1-1-1,0 0 0,1 0 1,-1 0-1,0 0 1,1 0-1,-1 0 1,0 0-1,1 0 1,-1 0-1,0 0 1,1-1-1,-1 1 1,0 0-1,1 0 1,-1-1-1,1 1 1,-1 0-1,1-1 1,-2 1-1,-14-13-9770,12 1-4768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5765,'0'0'17873,"-7"10"-17099,-16 26-205,1 1 0,2 1-1,2 1 1,1 1-1,-17 63 1,31-66 85,3-36-622,1 0 0,-1 0 0,0 0 0,1 0 0,-1 0 0,1 0 0,-1 0 0,1 0 0,-1 0-1,1 0 1,0 0 0,0 0 0,-1 0 0,1 0 0,0 0 0,0-1 0,2 2 0,2 0 39,0 0 1,1-1 0,-1 0 0,1 0-1,-1 0 1,1 0 0,-1-1-1,12-1 1,-15 1-67,17 0-37,0-1 1,36-6-1,-50 6-420,1 0-1,-1-1 1,1 0-1,-1 0 1,0 0-1,1 0 1,-1-1 0,-1 0-1,1 0 1,0 0-1,-1-1 1,1 1-1,-1-1 1,5-6 0,-3-6-4129,-5-2-2545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1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3972,'0'0'20243,"54"8"-18994,-11-8-448,7 0-737,0 0-64,-1 1-865,-8 2-1441,-3-3-1506,-9 0-3907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1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12332,'0'0'13100,"85"0"-12748,-39-3-352,0 1-544,0 2-1442,-10 0-1153,-8 0-2562,-8 0-4453</inkml:trace>
  <inkml:trace contextRef="#ctx0" brushRef="#br0" timeOffset="1">49 91 17392,'0'0'6631,"52"17"-5574,-5-17-577,7 0-416,0 0-1153,-5 0-2306,-8-4-2338,-8-3-6023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1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11851,'0'0'7634,"10"-6"-5894,-7 4-1627,2-2 50,1 0 0,1 0 0,-1 1-1,1 0 1,-1 1 0,1-1 0,0 1-1,0 0 1,0 1 0,0 0 0,11-1-1,24 1 461,-25-1-459,1 1 0,0 1-1,0 1 1,0 0 0,0 1 0,-1 1-1,28 9 1,-43-12-156,-1 0 0,0 1 0,1-1-1,-1 1 1,1-1 0,-1 1 0,0 0 0,0-1 0,1 1 0,-1 0 0,0 0-1,0 0 1,0 0 0,0 0 0,0 0 0,0 0 0,0 0 0,0 1 0,0-1-1,-1 0 1,1 0 0,0 1 0,-1-1 0,1 0 0,0 3 0,-2-2 42,0-1 1,1 1-1,-1-1 1,0 0-1,1 1 0,-1-1 1,0 1-1,0-1 1,0 0-1,0 0 1,-1 0-1,1 0 1,0 0-1,0 0 0,-1 0 1,1 0-1,-1 0 1,-1 1-1,-11 4 425,0 1 1,0-2-1,-20 6 0,7-5 126,-30 10 629,95-3-1171,-19-9-247,0 1 1,-1 1-1,1 1 0,18 10 1,-33-16 147,0 1 1,0 1-1,0-1 1,0 1 0,-1-1-1,1 1 1,-1 0-1,1 1 1,-1-1-1,0 0 1,0 1 0,-1 0-1,1 0 1,-1 0-1,0 0 1,0 0-1,0 0 1,0 0 0,-1 1-1,0-1 1,0 1-1,0-1 1,1 7-1,-3-8 91,0-1 0,1 1 0,-1-1-1,0 1 1,0-1 0,0 1-1,-1-1 1,1 1 0,-1-1 0,1 0-1,-1 0 1,0 0 0,1 0-1,-1 0 1,0 0 0,0-1 0,-1 1-1,1-1 1,0 1 0,-1-1-1,1 0 1,0 0 0,-1 0 0,1 0-1,-1 0 1,0 0 0,-3 0-1,-9 3 386,-1-1-1,0 0 0,-18 1 0,29-4-428,-21 2 675,-49-2 0,68-1-942,0 0 0,0 0-1,1 0 1,-1 0 0,1-1-1,-1 0 1,1-1 0,0 0-1,0 0 1,0 0 0,0 0 0,-9-8-1,6-2-4084,4-2-2846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19474,'0'0'4325,"71"-12"-3589,-38 12-287,9 0-193,4 2-256,4 3 32,2 0-545,-3 1-608,-8-4-736,-12 0-1026,-18-1-2018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12172,'0'0'9352,"22"51"-7814,43-49-385,14 1-641,9-2-383,5-1-290,-9 0-2849,-9-1-4229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12780,'0'0'7527,"10"-1"-5664,4 0-1462,1-1-1,-1-1 1,0 0-1,0-1 1,0 0-1,-1-1 1,18-10-1,101-58 80,-94 51-454,-5 3-30,75-47 87,-96 57-130,-1 1 0,1-2 0,-2 0 0,1 0 0,-1-1 0,10-15 0,-16 14-323,-15 17 133,-16 16 91,9-3 163,0 2-1,1 0 1,-26 41 0,38-53-119,1-1 1,-1 1 0,2 0 0,-1 0-1,1 0 1,0 0 0,0 1 0,1-1-1,0 1 1,1 0 0,0 0-1,0 0 1,1-1 0,0 1 0,2 10-1,-1-17-109,-1 0-1,1 0 0,0 0 0,0-1 0,0 1 0,0 0 0,0-1 0,0 1 0,0-1 0,0 1 1,1-1-1,-1 1 0,1-1 0,-1 0 0,1 0 0,-1 0 0,1 0 0,0 0 0,-1 0 1,1 0-1,0-1 0,0 1 0,0 0 0,0-1 0,2 1 0,24 1-5270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0 817 14318,'0'0'8007,"25"-61"-8519,14 8 384,14-17-193,15-11 161,13-9 0,13-6-641,6 3-288,5 1-256,0 0-1538,-5 3-1825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11211,'0'0'9192,"-2"14"-8391,0 0-674,0 0 1,-1-1-1,-1 1 1,0-1-1,0 0 0,-11 21 1,-98 175 1212,125-232-1528,0 1 1,-2-1-1,-1-1 1,-1 0-1,-1 0 1,-1-1-1,-1 0 1,2-33 0,-7 59 189,0-1 0,0 0 1,0 0-1,-1 1 0,1-1 1,0 0-1,0 0 0,0 0 1,0 1-1,-1-1 0,1 0 1,0 0-1,0 0 0,-1 1 1,1-1-1,0 0 0,0 0 1,-1 0-1,1 0 0,0 0 1,0 0-1,-1 0 0,1 0 1,0 0-1,0 0 0,-1 0 1,1 0-1,0 0 0,-1 0 1,1 0-1,0 0 1,0 0-1,-1 0 0,1 0 1,0 0-1,-1 0 0,1 0 1,0 0-1,0 0 0,-1-1 1,1 1-1,0 0 0,0 0 1,0 0-1,-1-1 0,1 1 1,0 0-1,0 0 0,0 0 1,0-1-1,-1 1 0,1 0 1,0 0-1,0-1 0,0 1 1,0 0-1,0 0 0,0-1 1,0 1-1,0 0 0,0-1 1,0 1-1,0 0 0,0 0 1,0-1-1,0 1 0,-15 19 194,12-11-131,1 0 0,-1 0 1,1 0-1,1 0 0,0 0 0,0 1 1,0-1-1,1 0 0,0 1 1,1-1-1,0 1 0,4 14 0,-4-19-38,0-1 0,0 1 1,1-1-1,-1 1 0,1-1 0,0 1 0,0-1 0,0 0 0,0 0 0,1 0 0,-1 0 0,1-1 0,0 1 0,0-1 0,0 1 0,0-1 0,0 0 0,1 0 0,-1 0 1,0-1-1,1 1 0,-1-1 0,1 0 0,0 0 0,0 0 0,-1 0 0,1-1 0,0 0 0,5 0 0,14-4 43,-22 3-66,-1 1-1,0 0 0,0-1 1,0 1-1,0-1 0,0 1 1,0-1-1,-1 1 1,1 0-1,0-1 0,0 1 1,0-1-1,0 1 0,0 0 1,-1-1-1,1 1 1,0-1-1,0 1 0,-1 0 1,1-1-1,0 1 0,0 0 1,-1-1-1,1 1 1,0 0-1,-1 0 0,1-1 1,0 1-1,-1 0 0,0 0 1,-51-30 199,29 18-159,14 6-75,1 0-1,0 0 1,0-1-1,1-1 1,-9-9 0,13 13 13,0 0 1,1 0-1,-1 0 1,1 0-1,-1 0 1,1-1 0,0 1-1,1-1 1,-1 0-1,1 1 1,0-1-1,0 0 1,0-5-1,2 9 7,-1 1-1,1 0 0,-1-1 0,1 1 0,0 0 0,-1-1 1,1 1-1,0 0 0,-1 0 0,1-1 0,0 1 0,0 0 1,-1 0-1,1 0 0,0 0 0,-1 0 0,1 0 0,0 0 1,0 0-1,-1 0 0,1 1 0,0-1 0,-1 0 1,1 0-1,0 0 0,-1 1 0,1-1 0,0 1 0,0 0 1,25 9-24,-12-4-263,0 0-1,0-1 1,18 4 0,23 0-3314,4-8-4086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52 13357,'0'0'6673,"-10"-7"-5488,-1-1-827,0 1 0,-1 1 0,-21-9 0,30 13-301,1 1 0,-1 0 0,0 0 0,0 0-1,1 0 1,-1 1 0,0-1 0,0 1 0,0-1 0,0 1-1,0 0 1,0 0 0,0 1 0,0-1 0,0 0-1,0 1 1,0 0 0,0 0 0,1 0 0,-1 0-1,0 0 1,1 0 0,-1 1 0,0 0 0,1-1 0,0 1-1,-1 0 1,-1 2 0,3-3-49,0 0 0,0 0 0,0 0 0,0-1 0,1 1 0,-1 0 0,0 0 0,0 0 0,1 0 0,-1 1 1,1-1-1,-1 0 0,1 0 0,0 0 0,-1 0 0,1 0 0,0 1 0,0-1 0,0 0 0,0 0 0,0 0 0,0 1 0,0-1 0,0 0 0,0 0 0,0 0 0,1 1 0,-1-1 0,0 0 0,1 0 0,-1 0 0,1 0 1,0 0-1,-1 0 0,1 0 0,0 0 0,0 0 0,-1 0 0,1 0 0,0 0 0,0 0 0,0-1 0,0 1 0,0 0 0,0-1 0,0 1 0,0-1 0,0 1 0,1-1 0,-1 0 0,0 1 0,0-1 0,0 0 1,1 0-1,0 1 0,10 1 34,0 0 1,1-1-1,24 1 1,-35-2-39,9-1-15,0 0 0,0 0 1,0-1-1,-1 0 0,1 0 1,-1-2-1,1 1 0,-1-1 0,0-1 1,13-7-1,-22 11 22,-14 25-102,6-15 75,-6 18 210,0 1 0,2 1-1,-15 56 1,10-27 574,15-55-621,0 0 1,0 0-1,-1 0 1,1 0-1,-1-1 0,1 1 1,-1 0-1,0-1 1,0 1-1,0-1 1,-1 0-1,1 1 0,0-1 1,-1 0-1,0-1 1,1 1-1,-1 0 1,0-1-1,-4 2 1,1-1-12,0 0 1,0-1 0,0 0 0,0 0 0,0 0 0,0-1 0,0 0 0,0 0-1,0-1 1,-7-1 0,6 1-111,1 0 0,0 0 0,0-1 0,0 0 1,0 0-1,0 0 0,0-1 0,0 0 0,1 0 0,-1 0 0,1-1 0,0 0 0,0 0 0,0 0 0,1-1 0,-1 1 1,1-1-1,0 0 0,1-1 0,-6-8 0,9 13-150,0 0-1,0 0 1,0 0 0,0 0 0,0 0-1,1 0 1,-1 0 0,0 0 0,0 1-1,1-1 1,-1 0 0,1 0-1,-1 0 1,0 0 0,1 1 0,0-1-1,-1 0 1,1 0 0,-1 1 0,1-1-1,0 0 1,0 1 0,-1-1 0,1 1-1,0-1 1,0 1 0,0 0-1,0-1 1,-1 1 0,1 0 0,0-1-1,0 1 1,0 0 0,0 0 0,0 0-1,0 0 1,0 0 0,1 0 0,52-6-5980,-37 5 2614,26-4-6467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21076,'0'0'4997,"-62"55"-2691,44-34-961,6 1-384,7-1-705,5 0-224,0 2-32,5 0-768,7 3-1410,-4-4-3011,-6-2-6022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11435,'0'0'14659,"-6"8"-14114,1-3-486,-27 37 401,31-39-442,-1-1-1,1 1 0,0-1 0,-1 1 0,1 0 0,0-1 0,1 1 0,-1 0 0,0 0 0,1 0 0,0 0 0,-1 0 0,1-1 0,0 1 0,0 0 0,1 0 0,-1 0 0,1 3 0,0-5-13,0 0 1,1 1-1,-1-1 0,0 0 0,0 0 1,1 0-1,-1 0 0,0 0 1,1 0-1,-1 0 0,1-1 0,-1 1 1,1-1-1,-1 1 0,1-1 1,0 1-1,-1-1 0,4 1 0,37 3 97,-32-4-96,1 1-4,-1-1-34,0 1-1,0 0 1,0 1 0,-1 0 0,18 6 0,-25-7 26,0-1 1,0 1-1,-1 0 1,1 1-1,0-1 1,0 0-1,-1 0 1,1 1-1,-1-1 1,1 1-1,-1-1 0,0 1 1,0 0-1,0-1 1,0 1-1,0 0 1,0 0-1,0 0 1,0 0-1,-1 0 0,1 0 1,-1 0-1,1 0 1,-1 0-1,0 0 1,0 0-1,0 0 1,0 0-1,0 0 0,0 0 1,0 0-1,-1 0 1,1 0-1,-2 3 1,0 0 11,-1 0-1,1 0 1,-1-1 0,0 1 0,0-1 0,-1 0 0,1 0-1,-1 0 1,0-1 0,0 1 0,0-1 0,-1 0-1,1 0 1,-1 0 0,-6 3 0,-4 1 90,0 0 1,-1 0-1,-27 6 1,31-9-74,0-2 0,0 0 0,0 0 0,-25 0 0,34-2-273,0-1-1,0 1 1,0-1-1,0 1 1,0-1-1,1 0 1,-1 0 0,0-1-1,0 1 1,-3-3-1,3 2-308,1 1 0,1-1 0,-1 0 0,0 0 0,0 0 0,1 0 0,-1 0 0,1-1 0,0 1 1,-1 0-1,1-1 0,0 1 0,-1-6 0,-4-22-8478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13773,'0'0'9481,"69"-18"-8328,-39 18-480,7 0-577,3 1-64,1 5-801,-2 0-1697,0-4-2723,-6-2-5573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 10570,'0'0'11648,"11"-2"-10003,-3 1-1396,0-1 11,0 0-1,1 1 1,-1 0-1,0 0 1,13 1-1,-19 1-243,0-1-1,1 0 0,-1 1 1,0-1-1,1 1 0,-1 0 1,0 0-1,0-1 0,0 2 1,0-1-1,0 0 1,0 0-1,0 1 0,0-1 1,0 1-1,-1-1 0,1 1 1,-1 0-1,1 0 0,-1-1 1,0 1-1,1 0 1,-1 1-1,0-1 0,0 0 1,-1 0-1,2 4 0,-1 0-12,0-1 0,0 1 0,-1 0-1,1 0 1,-2-1 0,1 1-1,-1 0 1,1 0 0,-2-1 0,1 1-1,0 0 1,-1-1 0,0 0 0,-1 1-1,1-1 1,-1 0 0,0 0-1,0 0 1,-1 0 0,-5 5 0,-9 10 212,-1 0 1,-2-2-1,-25 19 0,-2 2 703,42-34-819,4-4-76,0 1 1,0-1-1,0 1 1,0 0 0,0-1-1,1 1 1,-1 0-1,1 0 1,-1 0-1,1 0 1,-1 0 0,1 1-1,0-1 1,0 0-1,0 1 1,0-1-1,0 5 1,1-6-18,1 0 0,-1-1 1,1 1-1,-1-1 0,1 1 1,0 0-1,-1-1 0,1 1 1,0-1-1,-1 0 0,1 1 0,0-1 1,0 1-1,-1-1 0,1 0 1,0 0-1,0 1 0,0-1 0,0 0 1,-1 0-1,1 0 0,0 0 1,0 0-1,1 0 0,31 0 50,-25-1-34,126-6-2793,-45-8-8098,-51 6-2231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13645,'0'0'12043,"-27"51"-11050,-1-21-480,-5 4-385,-3 1-64,1-3 32,4-1-96,5-4 0,8-6-416,6-3-481,5-6-1025,6-8-1153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 9673,'0'0'6358,"-9"2"-3918,3-1-2097,1 1 0,-1 0 0,1 0 0,-1 0 0,1 1 0,0 0 0,0 0 0,0 0 0,-8 7 0,11-8-239,-1 0-1,1 1 0,0-1 0,0 1 0,0-1 0,0 1 0,1 0 0,-1 0 0,1 0 0,-1 0 0,1 0 0,0 0 0,0 0 0,1 0 0,-1 0 1,0 0-1,1 1 0,0-1 0,0 0 0,0 0 0,0 1 0,0-1 0,2 5 0,0-5-92,-1-1 0,1 1 0,-1-1-1,1 1 1,0-1 0,0 0 0,0 0 0,1 0 0,-1 0 0,0 0-1,1-1 1,-1 1 0,1-1 0,-1 1 0,1-1 0,0 0 0,0 0-1,0 0 1,-1 0 0,1-1 0,0 1 0,0-1 0,0 0 0,0 0-1,4 0 1,2 1 19,-1-1-1,1 0 1,0 0-1,0-1 1,0 0-1,-1-1 0,15-4 1,-20 5-19,1-1 0,-1 1 0,0-1 0,0 0 0,1-1 0,-1 1 0,-1 0 0,1-1 0,0 1 0,-1-1 0,1 0 1,-1 0-1,0 0 0,0 0 0,0-1 0,0 1 0,0 0 0,-1-1 0,0 1 0,0-1 0,0 0 0,0 1 0,0-1 0,-1 0 0,1 0 0,-1 1 0,0-1 0,0 0 0,-1 0 0,1 1 1,-1-1-1,1 0 0,-1 1 0,-1-1 0,1 1 0,0-1 0,-1 1 0,0-1 0,0 1 0,0 0 0,0 0 0,0 0 0,0 0 0,-1 0 0,0 0 0,1 1 0,-1-1 0,0 1 0,0 0 0,-1 0 1,1 0-1,0 0 0,-1 1 0,1-1 0,-1 1 0,-5-2 0,2 2-10,1 0 0,-1 1 0,0 0 1,1 0-1,-1 0 0,0 1 0,1 0 0,-1 0 0,1 1 1,-1-1-1,1 2 0,0-1 0,0 1 0,0-1 1,0 2-1,0-1 0,1 1 0,-1 0 0,1 0 0,0 0 1,0 1-1,0-1 0,1 1 0,0 0 0,0 1 0,0-1 1,-5 11-1,6-9-281,0 0 0,0 0 0,1 0 1,0 0-1,0 0 0,1 1 0,0-1 0,0 0 0,1 14 1,0-17-95,1-1 1,-1 0 0,1 0 0,0 0 0,0 1 0,0-1 0,0 0 0,1 0 0,-1 0 0,1-1 0,0 1 0,0 0 0,0 0 0,0-1-1,0 0 1,0 1 0,1-1 0,-1 0 0,1 0 0,-1 0 0,1 0 0,0-1 0,0 1 0,0-1 0,6 3 0,26 7-4197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8008,'0'0'8338,"-6"9"-4863,-47 45 1516,36-40-3499,1 1-1,-25 33 0,39-47-1459,1 1 0,0 0 0,-1 0 1,1-1-1,0 1 0,0 0 0,0 0 0,0 0 0,1 0 0,-1 1 0,0-1 0,1 0 0,0 0 0,-1 0 0,1 0 0,0 1 0,0-1 0,0 0 0,1 3 0,0-4-15,-1 0 0,1 1 0,0-1 0,0 0 1,0 0-1,0 0 0,0 0 0,0 0 0,0 0 0,0 0 0,0 0 0,1 0 0,-1-1 0,0 1 1,0 0-1,1-1 0,-1 1 0,1-1 0,-1 0 0,0 1 0,3-1 0,4 1 20,0 0 0,1-1 0,-1 0 1,0 0-1,1-1 0,-1-1 0,0 1 0,14-5 0,-10 1-28,-1 1 0,0-2 0,0 1 0,-1-2 0,16-11 0,-22 15-9,0 0 0,0-1-1,-1 1 1,1-1 0,-1 1-1,0-1 1,0 0-1,0 0 1,-1-1 0,0 1-1,0 0 1,0-1 0,0 1-1,0-1 1,-1 0-1,1-7 1,-1 11-5,-1-1-1,0 1 1,-1-1-1,1 1 1,0-1-1,0 1 1,-1 0-1,1-1 1,0 1-1,-1 0 1,0-1-1,1 1 1,-1 0-1,0-1 1,1 1-1,-1 0 1,0 0-1,0 0 1,0 0-1,0 0 1,0 0-1,0 0 1,-1 0-1,-1-1 1,-1 0-3,0 0 0,-1 0 0,1 1-1,-1-1 1,1 1 0,-1 0 0,-7-1 0,-6 1-20,0 0 0,1 1-1,-21 3 1,-10 12 151,27-1-620,21-14 418,-1 1 0,1-1 0,0 1 0,-1-1 0,1 1 0,0-1-1,-1 1 1,1-1 0,0 1 0,0-1 0,0 1 0,-1-1 0,1 1 0,0 0 0,0-1 0,0 1 0,0-1 0,0 1 0,0 0 0,0-1 0,0 1 0,0-1 0,1 1 0,-1-1 0,0 1 0,0 0 0,0-1 0,1 1 0,-1-1 0,1 2 0,15 6-4277,17-3-3139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88 206 3395,'-10'1'1228,"9"-1"-1285,-59 6 4234,44-6-1212,48-8-1530,434-43 735,5 38-2166,-258 10 96,229-10-487,591-94 0,-1016 104 382,15-2-54,0 0 0,34 1 1,-91 24-599,-9 1-3827,21-17 32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6342,'0'0'3043,"-20"73"-2210,12-36 160,7-5 576,1-2-1281,0-7-160,9-7-31,2-5-33,-2-8-128,2-3-161,-4 0-671,-4-1-1347,-1-15-3170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15278,'0'0'2531,"-6"48"-2531,-3-16 64,1 6-32,4 1-32,1-2-224,3-2-609,0-6-256,0-4-224,1-7-1474,2-5-1889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14574,'0'0'7655,"51"-7"-6502,1 3 96,15 0-608,8-1-353,4 2-192,-1 0-32,-8 1-128,-10 2-1121,-12 0-1313,-11 0-2435,-13 0-2562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10346,'0'0'12748,"70"4"-12108,-23-4-383,6 1-193,0 1-353,2-1-1985,-7-1-3619,-6 0-5318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12236,'0'0'7046,"-35"65"-6661,26-40-257,2-2-96,7 2-385,0-5-1568,0-3-1955,0-8-800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15695,'0'0'2210,"-2"54"-2146,21-41-993,4-1-2338,2-5-1153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8968,'0'0'6876,"-5"10"-4751,-5 7-1330,2-6-41,1 1 0,0 0 0,-6 17 1,13-28-769,0 0 0,1-1 0,-1 1 1,0-1-1,0 1 0,1-1 1,-1 1-1,0 0 0,1-1 0,-1 1 1,0-1-1,1 1 0,-1-1 0,1 0 1,-1 1-1,1-1 0,-1 1 1,1-1-1,-1 0 0,1 0 0,-1 1 1,1-1-1,0 0 0,-1 0 0,1 1 1,-1-1-1,1 0 0,1 0 1,31 9-761,2 1 494,-33-9 293,0 0 0,0 0 0,0 0 1,0 0-1,0 1 0,0-1 1,0 1-1,0-1 0,-1 1 0,1-1 1,0 1-1,-1 0 0,1 0 1,-1 0-1,0 0 0,0 0 0,0 0 1,0 0-1,0 0 0,0 0 1,0 1-1,-1-1 0,1 0 0,-1 1 1,0-1-1,1 0 0,-1 1 1,0-1-1,0 0 0,-1 1 0,1-1 1,-1 4-1,-1-3 106,1 1-1,-1-1 0,0 0 1,0 0-1,0 0 1,-1 0-1,1 0 1,-1 0-1,1-1 1,-1 1-1,0-1 1,0 0-1,0 0 1,0 0-1,0 0 1,-1 0-1,1-1 1,-1 1-1,-5 1 1,-9 1 331,0-1 0,-1-1 0,1 0 0,-1-1 1,-21-3-1,39 3-483,1-1 1,-1 0 0,0 0-1,1 0 1,-1 0-1,1 0 1,-1 0 0,0 0-1,1 0 1,-1 0 0,1 0-1,-1 0 1,0 0-1,1 0 1,-1-1 0,1 1-1,-1 0 1,1 0 0,-1-1-1,0 1 1,1 0-1,-1-1 1,1 1 0,0-1-1,-1 1 1,1 0-1,-1-1 1,1 1 0,0-1-1,-1 1 1,1-1 0,0 1-1,-1-1 1,1 0-1,0 1 1,0-1 0,0 1-1,-1-1 1,1 1 0,0-1-1,0 0 1,0 1-1,0-1 1,0 0 0,0 1-1,0-1 1,0 1-1,0-1 1,1 0 0,-1 1-1,0-2 1,2 0-454,-1-1 1,0 1-1,1 0 1,-1-1-1,1 1 1,0 0-1,0 0 0,0 0 1,4-3-1,15-9-4244,5-2-1382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15663,'0'0'9577,"-3"9"-9006,-27 56 57,18-42-411,1 0 0,2 0 1,0 1-1,-7 29 0,16-52-208,0 0-1,-1 0 1,1 0 0,0 0 0,0 0 0,0 0-1,0 0 1,0 0 0,0 0 0,0 0 0,1 0-1,-1 0 1,0 0 0,0 0 0,1-1 0,-1 1-1,1 0 1,-1 0 0,1 0 0,-1 0 0,1 0-1,-1-1 1,1 1 0,0 0 0,-1-1 0,1 1-1,0 0 1,0-1 0,1 2 0,0-2 3,0 1 0,1 0 1,-1-1-1,1 1 0,-1-1 1,1 0-1,-1 0 0,1 0 1,-1 0-1,1 0 1,3-2-1,6 0-270,0-2 0,1 0 0,20-10 0,-1-5-733,-26 14 881,0 1-1,1 0 1,0 0 0,0 1 0,0 0-1,0 0 1,14-3 0,-21 6 154,1 1 1,-1-1 0,0 1 0,0-1 0,0 1-1,1-1 1,-1 1 0,0-1 0,0 1-1,0-1 1,0 1 0,0-1 0,0 1 0,0 0-1,0-1 1,0 1 0,0-1 0,0 1-1,-1-1 1,1 1 0,0-1 0,0 1 0,0-1-1,-1 1 1,1-1 0,0 1 0,-1-1-1,1 1 1,0-1 0,-1 1 0,1-1 0,-1 0-1,0 1 1,-12 20 467,3-9-236,5-7-238,0 1 0,1-1 0,0 0 0,0 1 0,1 0 0,-1 0 0,1 0 0,0 0 0,-2 9 0,5-15-149,0 0 0,0 1-1,0-1 1,0 0 0,1 1 0,-1-1-1,0 0 1,0 1 0,0-1 0,0 0-1,0 0 1,0 1 0,1-1-1,-1 0 1,0 0 0,0 1 0,0-1-1,1 0 1,-1 0 0,0 0 0,0 0-1,1 1 1,-1-1 0,0 0 0,1 0-1,-1 0 1,0 0 0,0 0-1,1 0 1,-1 0 0,0 1 0,1-1-1,-1 0 1,0 0 0,1 0 0,-1 0-1,0 0 1,0-1 0,1 1 0,-1 0-1,0 0 1,1 0 0,-1 0-1,0 0 1,0 0 0,1 0 0,-1-1-1,18-5-6638,-1-8-2955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50 3972,'0'0'21508,"9"1"-21374,-6-1-127,32 0 38,-33 0-40,-1-1 1,0 1 0,0-1-1,1 1 1,-1-1-1,0 0 1,0 1-1,0-1 1,0 0-1,0 0 1,0 0-1,0 0 1,0 0-1,0 0 1,0 0 0,-1 0-1,1 0 1,0 0-1,-1 0 1,1 0-1,-1-1 1,1 1-1,-1 0 1,0-1-1,1 1 1,-1 0-1,0 0 1,0-1-1,0 1 1,0 0 0,0-2-1,0 3-3,0-1 0,0 1-1,0 0 1,0-1 0,0 1 0,0 0-1,0 0 1,0-1 0,0 1-1,0 0 1,0-1 0,0 1 0,0 0-1,0 0 1,-1-1 0,1 1 0,0 0-1,0 0 1,0-1 0,0 1 0,-1 0-1,1 0 1,0-1 0,0 1 0,0 0-1,-1 0 1,1 0 0,0 0-1,0-1 1,-1 1 0,1 0 0,0 0-1,0 0 1,-1 0 0,1 0 0,0 0-1,-1 0 1,1 0 0,0 0 0,0 0-1,-1 0 1,1 0 0,-1 0 0,-16 7 58,-13 17 118,25-20-165,1 1 1,-1-1-1,1 1 0,0 1 1,1-1-1,-1 0 1,1 1-1,0 0 0,0 0 1,1 0-1,0 0 0,0 0 1,0 0-1,1 1 0,-1 6 1,2-12-9,1 1 0,0-1 0,-1 1 0,1-1 0,0 0 0,0 0 0,0 1 0,0-1 0,0 0 0,0 0 0,0 0 0,1 0 0,-1 0 0,0 0 0,1 0 0,-1-1 1,0 1-1,1 0 0,-1-1 0,1 1 0,-1-1 0,1 0 0,-1 1 0,1-1 0,-1 0 0,1 0 0,0 0 0,1 0 0,55 2-377,-49-2 144,52 0-1128,15 0 372,-24 0 4621,-52-10-362,0-16-2837,0 23-195,-1-14-195,1 6-24,0 1 0,0-1 0,1 0 0,2-14-1,-2 23-98,-1 0-1,1 1 1,-1-1-1,1 0 1,-1 0 0,1 1-1,0-1 1,0 0-1,0 1 1,0-1-1,0 1 1,1-1-1,-1 1 1,0-1-1,1 1 1,-1 0-1,0 0 1,1-1-1,0 1 1,-1 1-1,1-1 1,0 0-1,-1 0 1,1 0-1,0 1 1,0-1-1,0 1 1,0 0-1,-1-1 1,4 1-1,77 0-9042,-44 0 865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3940,'0'0'7975,"0"3"-5637,0-1-95,12 1-418,12-1-704,5-2-352,8 0-288,8 0-289,0 0-128,3 0-192,-1 0-1762,-7-7-3651,-2 0-3172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67 211 10090,'0'0'14552,"5"-3"-13965,33-17-189,-18 10-338,-1-1 0,0 0-1,20-16 1,-35 23-49,1 0 0,-1 0 0,0 0 0,0 0 1,-1-1-1,1 1 0,-1-1 0,0 0 0,0 0 1,0 0-1,-1 0 0,0-1 0,0 1 0,0-1 1,-1 1-1,0-1 0,1-6 0,-2 10-4,0 1 0,0-1-1,0 1 1,-1-1 0,1 1-1,-1-1 1,1 1 0,-1 0-1,1-1 1,-1 1 0,0-1 0,1 1-1,-1 0 1,0 0 0,0 0-1,0-1 1,0 1 0,0 0-1,0 0 1,-1 0 0,1 0-1,0 1 1,0-1 0,-1 0-1,1 0 1,0 1 0,-1-1-1,1 1 1,-1-1 0,1 1 0,-1 0-1,1-1 1,-1 1 0,1 0-1,-1 0 1,1 0 0,-1 0-1,1 0 1,-3 1 0,-3-1 17,0 0 1,0 1 0,0 0-1,0 1 1,0-1 0,1 1-1,-12 5 1,7-2 27,1 2-1,0 0 1,0 0 0,0 1 0,1 0-1,0 0 1,0 1 0,1 0 0,0 1 0,1 0-1,0 0 1,1 0 0,0 1 0,0 0 0,1 0-1,1 1 1,0 0 0,0-1 0,-2 17-1,6-26-49,0 0-1,0 1 0,0-1 0,0 1 0,0-1 0,0 0 0,1 1 1,-1-1-1,1 0 0,0 0 0,0 1 0,0-1 0,0 0 1,0 0-1,0 0 0,1 0 0,-1 0 0,0 0 0,1 0 0,0-1 1,3 4-1,-1-2-40,1 0 0,0 0 0,0-1 1,0 1-1,0-1 0,1 0 0,-1-1 0,0 1 1,7 0-1,11 1-1358,1-2 1,0 0-1,31-3 1,-54 2 1307,50-7-5778,-3-10-3006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53 9449,'0'0'10650,"0"-8"-8819,0 6-1670,-1 0 1,1 0-1,0 0 1,-1 0-1,1 0 0,-1 0 1,1 0-1,-1 0 1,0 0-1,0 0 0,0 0 1,0 0-1,0 1 0,0-1 1,-1 0-1,1 1 1,-1-1-1,1 1 0,-4-3 1,2 3 45,0 0 1,1 0 0,-1 0 0,0 1-1,0-1 1,0 1 0,0-1 0,-1 1-1,1 0 1,0 0 0,0 1-1,0-1 1,0 0 0,0 1 0,0 0-1,0 0 1,-5 2 0,-4 2 64,0 0 0,1 1 0,-1 1 0,1 0 0,0 0 0,-11 11-1,16-13-245,1-1-1,0 1 0,-1 1 0,2-1 0,-1 1 1,1 0-1,0 0 0,0 0 0,0 0 0,1 1 1,0 0-1,-3 10 0,5-15-26,1-1-1,0 0 0,-1 1 1,1-1-1,0 0 1,0 1-1,0-1 1,0 1-1,0-1 1,1 0-1,-1 1 1,0-1-1,0 0 0,1 1 1,-1-1-1,1 0 1,-1 0-1,1 1 1,0-1-1,0 0 1,-1 0-1,1 0 1,0 0-1,0 0 0,0 0 1,0 0-1,0 0 1,2 1-1,0 0-19,0-1-1,1 0 0,-1 0 1,0 0-1,1-1 0,-1 1 1,1-1-1,-1 1 0,1-1 1,-1 0-1,5-1 0,3-1-130,0 1-1,0-2 1,0 1 0,0-1-1,-1-1 1,17-8-1,-5-3-31,-1-2-1,-1 0 0,0-1 1,-1-1-1,-1-1 1,27-38-1,-138 165 1013,9 16-469,-91 174 0,112-183-255,96-168-1625,51-64-1,53-44-5893,-40 61 1078,-49 59 1282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10922,'0'0'4741,"59"4"-3236,-18-4-448,8 0-256,5-4-449,-2-4-256,-1-1-64,-10-3-96,-10 3-768,-9-1-962,-17 0-1473,-5 0-705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9513,'0'0'12876,"-10"9"-11082,-62 67 1085,63-66-2553,1 0 0,0 1 0,1 0 0,1 0 0,-1 1 1,2 0-1,-6 15 0,10-26-317,1 0 1,0 0-1,0 0 1,-1 0-1,1-1 0,0 1 1,0 0-1,0 0 1,0 0-1,0 0 1,0 0-1,0 0 1,0 0-1,0 0 0,1 0 1,-1-1-1,0 1 1,0 0-1,1 0 1,-1 0-1,1 0 1,-1-1-1,1 1 0,-1 0 1,1 0-1,-1-1 1,1 1-1,0 0 1,-1-1-1,1 1 1,1 0-1,0 0 7,1 0 0,-1-1 0,1 1 0,-1 0 0,1-1 0,0 0 0,-1 0 0,1 0 0,-1 0 0,1 0 0,3-1 0,5-1-16,0 0 1,-1-1-1,1 0 1,17-9-1,-12 4-215,0-2 0,-1 0-1,0-1 1,-1 0 0,0-1-1,-1-1 1,0 0 0,-1 0-1,-1-2 1,0 1 0,17-32-1,-64 81 793,29-28-522,1 1 1,0 0-1,0 0 0,0 0 0,1 1 1,0 0-1,1 0 0,0 1 1,1-1-1,-1 1 0,2-1 0,0 1 1,-2 16-1,4-25-120,0 0 0,-1 0 0,1 0 0,1 0 0,-1 0 1,0 0-1,0 0 0,0-1 0,0 1 0,1 0 0,-1 0 0,0 0 0,1 0 0,-1-1 0,0 1 0,1 0 0,-1 0 0,1-1 1,0 1-1,-1 0 0,1-1 0,0 1 0,-1 0 0,1-1 0,0 1 0,-1-1 0,3 1 0,25 2-6941,2-4-4232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64 4869,'0'0'9854,"5"-9"-6587,13-27-800,-18 35-2406,0 1 0,0-1 1,1 1-1,-1 0 0,0-1 1,0 1-1,0-1 1,0 1-1,0-1 0,0 1 1,0-1-1,0 1 0,0 0 1,0-1-1,0 1 0,-1-1 1,1 1-1,0-1 0,0 1 1,0-1-1,0 1 1,-1 0-1,1-1 0,0 1 1,0 0-1,-1-1 0,1 1 1,0 0-1,-1-1 0,1 1 1,0 0-1,-1-1 0,1 1 1,-1 0-1,1 0 1,0 0-1,-1-1 0,1 1 1,-1 0-1,1 0 0,-1 0 1,1 0-1,-1 0 0,1 0 1,0 0-1,-1 0 0,1 0 1,-1 0-1,1 0 1,-1 0-1,1 0 0,-1 0 1,0 1-1,-23 1 944,16 1-913,0 1 0,0 0 0,1 0 0,-1 0-1,1 1 1,0 0 0,0 1 0,1-1-1,-1 1 1,1 1 0,1-1 0,-1 1-1,1 0 1,0 0 0,1 0 0,0 1 0,0 0-1,0 0 1,1 0 0,-3 12 0,6-19-89,0 0 0,-1 0 1,1 0-1,0 0 0,1 0 1,-1 0-1,0 0 0,0 0 1,0 0-1,0 0 0,1 0 1,-1 0-1,1-1 0,-1 1 1,0 0-1,1 0 1,0 0-1,-1 0 0,1 0 1,-1-1-1,1 1 0,0 0 1,0 0-1,-1-1 0,1 1 1,2 0-1,-1 1 8,1-1 0,0 0 1,0 0-1,0-1 0,0 1 0,0 0 0,0-1 0,0 0 1,4 0-1,4 0 15,0-1-1,1 0 1,-1-1 0,15-5 0,-7 0-83,-1 0 0,1-2 0,-1 0 1,31-22-1,-39 24-64,-1 0 1,0 0-1,0-1 1,-1 0-1,0-1 1,0 0-1,-1 0 0,0-1 1,10-19-1,-43 72-2338,-6 13 1293,30-52 956,1-1 1,0 0-1,0 0 1,0 1-1,1-1 1,-1 1-1,1-1 1,-1 1-1,1-1 1,0 1-1,1-1 1,-1 1-1,1-1 1,-1 0-1,3 6 1,-3-8-1,1 0-1,0 0 1,0 0 0,0 0 0,0 0 0,0 0-1,0 0 1,0 0 0,0 0 0,0-1-1,1 1 1,-1 0 0,0-1 0,0 1 0,1-1-1,-1 1 1,0-1 0,1 0 0,-1 0-1,0 1 1,1-1 0,-1 0 0,0 0 0,1 0-1,-1-1 1,3 1 0,-1 0-275,30 0-4266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15919,'-6'8'2611,"-17"25"-347,1 1 0,-20 44 1,34-61-1941,2 0 1,-1 0-1,2 0 1,0 1 0,1-1-1,1 1 1,-1 34 0,5-33-393,-1-14 30,0 1 0,1-1 0,-2 1 0,1-1 0,-1 1 1,-1 5-1,2-9-84,-1-1 1,1 0 0,-1 0-1,1 0 1,-1 0-1,0 0 1,1 0 0,-1 0-1,0 0 1,0 0-1,0 0 1,0 0 0,0-1-1,0 1 1,0 0 0,0 0-1,0-1 1,0 1-1,0-1 1,-1 1 0,1-1-1,0 0 1,0 1-1,0-1 1,-1 0 0,1 0-1,0 0 1,0 0 0,-1 0-1,1 0 1,-2 0-1,1-1-56,0 0-1,0 0 0,0-1 0,0 1 0,0 0 0,0-1 1,1 0-1,-1 1 0,0-1 0,1 0 0,-1 0 0,1 1 1,0-1-1,-1 0 0,1-1 0,0 1 0,0 0 0,1 0 1,-1 0-1,-1-5 0,-12-49-155,14 56 402,0-1-1,0 0 1,0 1-1,0-1 1,1 1-1,-1-1 1,0 1-1,0 0 0,1-1 1,-1 1-1,0-1 1,1 1-1,-1-1 1,1 1-1,-1 0 1,0-1-1,1 1 1,-1 0-1,1-1 1,-1 1-1,1 0 1,-1 0-1,1 0 1,-1-1-1,1 1 1,-1 0-1,1 0 1,-1 0-1,1 0 0,-1 0 1,1 0-1,-1 0 1,1 0-1,0 0 1,-1 0-1,1 0 1,-1 0-1,1 0 1,-1 1-1,1-1 1,-1 0-1,1 0 1,-1 0-1,1 1 1,38 10 843,-25-7-321,12 2-248,-1-2 0,1-1 1,0-1-1,42-2 0,-58 0-326,0-1-1,-1 0 1,1-1-1,0 0 1,0 0-1,-1-1 1,0 0-1,1-1 1,-1 0-1,0 0 1,-1-1-1,1 0 1,-1-1-1,0 0 1,8-8-1,-15 13 7,0 0 0,1-1 0,-1 1 0,0-1 0,0 1 0,0-1 0,0 0 0,-1 1 0,1-1 0,0 0 0,-1 0 0,2-3 0,-7 3 329,-7 15-171,-4 6 85,2 1 1,-18 32-1,29-46-220,-1 0-1,1 1 1,1-1-1,-1 1 1,1-1-1,0 1 1,1 0 0,0 0-1,0 0 1,0 0-1,1 0 1,0 0-1,1 12 1,0-18-119,-1 0 1,1 0-1,-1 0 0,1 1 1,0-1-1,0 0 1,-1 0-1,1 0 1,0 0-1,0 0 0,0 0 1,0-1-1,0 1 1,0 0-1,0 0 0,0-1 1,0 1-1,0 0 1,1-1-1,-1 1 0,0-1 1,0 0-1,1 1 1,-1-1-1,0 0 1,1 0-1,-1 0 0,0 0 1,0 0-1,1 0 1,-1 0-1,0 0 0,1-1 1,-1 1-1,0 0 1,0-1-1,1 1 0,1-2 1,2 1-845,-1-1 0,1 0 0,-1 0 0,0 0 1,1 0-1,-1-1 0,0 1 0,0-1 0,5-5 0,12-20-6924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15439,'0'0'10441,"-5"62"-11786,21-46-1602,0-3-2658,2-2-2883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0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5573,'0'0'16437,"-8"2"-14995,-2 1-1142,-1 1 0,1 0 0,1 0 1,-1 1-1,0 0 0,1 1 1,-10 7-1,14-9-156,-1 1 1,1-1-1,0 1 1,1 0-1,-1 0 1,1 0-1,0 1 1,0-1-1,0 1 1,1 0-1,0 0 1,0 1-1,1-1 1,-3 8-1,5-12-136,0-1-1,0 1 0,-1-1 0,1 1 1,0-1-1,0 1 0,0-1 1,0 1-1,1-1 0,-1 1 1,0-1-1,1 1 0,-1-1 1,1 1-1,-1-1 0,1 1 1,0-1-1,0 0 0,-1 0 1,1 1-1,0-1 0,0 0 1,0 0-1,2 1 0,-1 0 4,1 0 0,1 0 0,-1 0 1,0-1-1,0 0 0,0 1 0,1-1 0,-1 0 0,1-1 0,3 1 0,10 1-125,-1-1 1,0-1-1,25-4 1,-20 0-173,-1-1 0,0-1 1,0-1-1,-1-1 0,0 0 1,0-2-1,20-13 0,-6 5 687,-31 17 331,-32 25 1360,30-24-2069,-3 3 97,0-1 1,1 0-1,-1 1 0,0-1 1,1 1-1,0 0 0,0 0 1,0 0-1,0 0 1,0 0-1,1 0 0,-1 0 1,1 1-1,0-1 0,-1 5 1,3-7-106,1 0 1,0 0-1,-1-1 1,1 1-1,0 0 1,0-1-1,0 1 1,-1-1-1,1 0 1,0 1-1,0-1 0,0 0 1,0 0-1,0 0 1,0-1-1,-1 1 1,4-1-1,1 1 11,9-1-178,1-1 0,0-1 1,-1 0-1,1-1 0,22-10 0,-22 8-253,0 1 0,0 1 0,1 0 0,25-3 0,-42 7 418,0 0 0,0 0-1,1 0 1,-1 0 0,0 0 0,0 0 0,0 0-1,1 0 1,-1 0 0,0 0 0,0 0 0,0 0-1,0 0 1,1 0 0,-1 0 0,0 0 0,0 0-1,0 0 1,1 1 0,-1-1 0,0 0 0,0 0-1,0 0 1,0 0 0,0 0 0,1 0 0,-1 1-1,0-1 1,0 0 0,0 0 0,0 0 0,0 0-1,0 0 1,0 1 0,0-1 0,1 0 0,-1 0-1,0 0 1,0 1 0,0-1 0,0 0 0,0 0-1,0 0 1,0 0 0,0 1 0,0-1 0,0 0-1,0 0 1,0 0 0,-1 1 0,-6 13 390,-14 11 83,20-25-459,-3 4-58,0 0 0,1 0 0,-1 0 0,1 1 0,0-1 0,0 1 0,1 0 0,-1 0 0,1 0 0,-2 5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2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24 309 7847,'0'0'10784,"-4"8"-8558,-14 24-507,17-31-1683,1-1 0,0 0 0,0 1 0,0-1 0,0 0 0,0 0 0,0 1 0,0-1 0,0 0 0,0 0 0,0 1 0,0-1 0,0 0 1,0 1-1,0-1 0,0 0 0,0 0 0,0 1 0,0-1 0,0 0 0,0 1 0,0-1 0,1 0 0,-1 0 0,0 1 0,0-1 0,0 0 0,0 0 0,1 0 0,-1 1 0,0-1 0,0 0 0,0 0 0,1 0 0,-1 0 0,0 1 0,0-1 0,1 0 0,-1 0 0,0 0 0,0 0 1,1 0-1,-1 0 0,0 0 0,1 0 0,-1 0 0,0 0 0,0 0 0,1 0 0,-1 0 0,0 0 0,1 0 0,-1 0 0,18-2 464,-17 2-373,23-7 97,1-2-1,-1-1 1,0-1 0,-1-1-1,0-1 1,23-17-1,-18 12-170,51-33-646,-3-3 1,88-81-1,-153 129 1204,-18 23-213,-22 28 349,-42 49 641,30-42-865,-48 81 1,87-130-537,0 1 1,1-1-1,-1 1 1,1-1 0,-1 1-1,1 0 1,0-1 0,1 1-1,-1 0 1,0 6-1,1-9-26,1-1-1,-1 1 1,0-1-1,0 1 1,0 0-1,0-1 1,0 1-1,1-1 1,-1 1-1,0-1 0,1 1 1,-1-1-1,0 1 1,1-1-1,-1 1 1,0-1-1,1 1 1,-1-1-1,1 1 1,-1-1-1,1 0 0,-1 1 1,1-1-1,0 1 1,1-1-114,-1 0 1,1 1-1,0-1 0,-1 0 1,1 0-1,0 0 0,-1-1 1,1 1-1,-1 0 0,1 0 1,0-1-1,-1 1 1,3-2-1,20-13-4134,2-7-2898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16656,'0'0'1927,"-1"9"-283,-2 27 124,-3-1 0,-1 1 1,-15 45-1,11-46-1647,2 1-1,1 0 1,2 1 0,-2 43 0,8-80-253,0 0 0,0 0 1,0-1-1,0 1 0,0 0 1,0-1-1,0 1 1,0 0-1,0 0 0,1-1 1,-1 1-1,0 0 0,0 0 1,0 0-1,0-1 0,0 1 1,1 0-1,-1 0 0,0 0 1,0-1-1,0 1 0,1 0 1,-1 0-1,0 0 0,0 0 1,1 0-1,-1-1 1,0 1-1,0 0 0,1 0 1,-1 0-1,0 0 0,0 0 1,1 0-1,-1 0 0,0 0 1,0 0-1,1 0 0,-1 0 1,0 0-1,1 0 0,-1 0 1,0 0-1,0 0 0,1 0 1,-1 1-1,0-1 1,0 0-1,1 0 0,-1 0 1,0 0-1,0 0 0,0 1 1,1-1-1,-1 0 0,0 0 1,0 0-1,0 1 0,1-18-3887,-1-7-1752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11082,'0'0'15567,"72"-17"-15246,-23 17-225,5 0-225,-3-2-2273,-3-3-2627,-4-4-5028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15951,'0'0'6871,"12"-3"-5991,-3 1-734,64-12 757,-68 13-850,0 1-1,1-1 0,-1 1 1,0 0-1,1 1 1,-1-1-1,0 1 0,0 0 1,1 0-1,-1 0 0,0 1 1,7 3-1,-10-3-14,0 0 0,0 0 0,-1 0 0,1 1 0,-1-1 0,1 0 0,-1 1 0,0-1 0,0 1 0,0 0 0,0-1 0,0 1-1,0 0 1,-1-1 0,1 1 0,-1 0 0,0 0 0,0-1 0,0 1 0,0 0 0,-1 0 0,0 4 0,-1 3 251,0 0 0,0 0-1,-1 0 1,-8 17 0,-12 15 542,14-28-305,2 0 0,-1 0 1,-7 25-1,61-100 1230,-35 40-1750,-1 0 0,-1 0 0,0-1 0,-2-1-1,-1 1 1,0-1 0,-2 0 0,-1 0 0,0-1 0,-2-23-1,42 58-304,-23-7-61,0 0-1,0-2 0,34 0 1,-40-2-1057,0-2 0,0 1 0,21-6 0,9-9-5870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16688,'0'0'2883,"61"18"-1762,-23-16-353,5-2-31,2 0-321,3 0-320,-6-6-31,-3 1-866,-10 1-865,-11 3 33,-7 1 31,-11 7-5220,-9 2-802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10154,'0'0'10089,"67"-52"-9448,-29 48-449,4 2-128,-2 2-64,5 0 0,-2 4-641,-1 2-1377,-2-2-2594,0-4-3395</inkml:trace>
  <inkml:trace contextRef="#ctx0" brushRef="#br0" timeOffset="1">699 1 13581,'0'0'5434,"-5"7"-5247,-9 11-171,1 1-1,1 0 1,1 0 0,0 2-1,2-1 1,0 1-1,2 0 1,0 1 0,1 0-1,2 0 1,0 0-1,-1 23 1,5-42-20,0 0 0,0 0-1,1 0 1,-1 0 0,1 0 0,-1 0 0,1 0-1,0-1 1,0 1 0,0 0 0,1 0 0,-1-1-1,1 1 1,-1-1 0,1 1 0,0-1 0,0 0-1,0 0 1,0 0 0,0 0 0,1 0 0,-1 0-1,1-1 1,-1 1 0,1-1 0,-1 1-1,4 0 1,4 1-853,0 0 0,0-1 0,0 0 0,0 0 0,0-1-1,18-1 1,10 0-4230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5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9769,'0'0'11787,"48"46"-10473,4-46-289,10-1-545,0-8-352,-1-1-64,-7 2-576,-12 0-1987,-9 3-3138,-12-1-10250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5 274 10666,'0'0'7944,"-1"9"-6386,0-7-1440,0 0-1,1 0 0,-1 1 1,1-1-1,0 0 0,-1 0 1,1 1-1,1-1 1,-1 0-1,0 1 0,0-1 1,1 0-1,0 4 0,1-5-4,-1 0-1,1 1 0,0-1 1,-1 0-1,1 0 1,0 0-1,-1 0 0,1-1 1,0 1-1,0 0 1,0-1-1,0 1 0,0-1 1,0 0-1,0 0 0,0 1 1,0-1-1,0 0 1,0-1-1,0 1 0,0 0 1,-1-1-1,4 0 1,14-2 198,0-1 1,-1-1 0,1-1 0,-1 0-1,0-1 1,18-11 0,103-63-113,-118 68-135,31-20-219,0-2 0,90-82 0,-165 145 205,1 1 0,1 1 1,1 0-1,-20 45 0,36-69-53,0 1-1,1-1 1,0 1 0,1-1 0,-1 1-1,1 0 1,0 0 0,1 0-1,0 0 1,0 0 0,0 0 0,1 12-1,0-18-75,1-1 0,-1 1 0,0 0 0,1 0-1,-1 0 1,1 0 0,-1-1 0,1 1 0,0 0-1,-1-1 1,1 1 0,-1 0 0,1-1 0,0 1 0,0-1-1,-1 1 1,1-1 0,0 1 0,0-1 0,0 1-1,0-1 1,0 0 0,-1 1 0,1-1 0,0 0 0,0 0-1,0 0 1,0 0 0,0 0 0,0 0 0,0 0-1,0 0 1,1 0 0,32-9-7009,-5-12-5857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12011,'0'0'11473,"-2"8"-10502,-15 84 446,-4 23-1070,16-38-2976,-2-92-10359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10218,'0'0'10826,"61"-1"-9609,-23 1-480,9 0-449,4 1-256,2-1-96,-2 0-2178,-7 0-3043,-7-10-6887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69 281 7591,'0'0'16522,"0"8"-15358,-2 5-962,-1 0 0,0 1 0,-1-2 0,0 1 0,-13 24-1,8-17-90,1 0 0,-7 26-1,15-45-88,-1 0 1,1 1-1,-1-1 0,1 1 1,-1-1-1,1 0 0,0 1 1,0-1-1,0 1 0,0-1 1,0 1-1,0-1 0,0 1 1,0-1-1,1 1 0,-1-1 1,0 1-1,1-1 0,-1 0 1,1 1-1,0-1 0,-1 0 1,1 1-1,0-1 0,0 0 1,0 0-1,0 0 0,0 0 1,0 0-1,0 0 0,3 2 1,-1-2 0,0-1 1,0 1-1,1-1 1,-1 0-1,0 0 1,0 0-1,0 0 1,1 0-1,-1-1 1,0 1 0,0-1-1,0 0 1,0 0-1,6-3 1,1 0-375,0-1 0,0 0 0,0-1 1,-1 0-1,15-12 0,-17 12-903,-1-1 0,0 1-1,0-1 1,7-11 0,6-15-5574</inkml:trace>
  <inkml:trace contextRef="#ctx0" brushRef="#br0" timeOffset="1">80 0 16143,'0'0'8296,"47"11"-18578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10794,'0'0'1794,"-47"63"-1442,22-25 65,3-1-321,9-3 0,2-5 0,7-6 0,4-8-64,0-5-609,0-7-1248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10410,'0'0'2957,"-3"9"-1745,-2 7-821,1-1 0,1 1 0,0 1 0,1-1 0,1 0-1,1 0 1,0 1 0,3 17 0,-3-32-369,1-1 0,-1 0 0,1 1-1,-1-1 1,1 0 0,0 0 0,0 1 0,-1-1-1,1 0 1,0 0 0,0 0 0,0 0 0,0 0-1,1 0 1,-1 0 0,0 0 0,0-1 0,0 1 0,1 0-1,-1-1 1,3 2 0,37 2 608,-24-5-446,-1-1-1,32-9 0,-21 4-911,0-2-1,0-1 0,36-18 1,-18-1-4360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4004,'0'0'15716,"5"13"-14728,-1-5-849,-2-2-81,1 0 0,-1 0 0,0 0 0,0 1-1,-1-1 1,0 0 0,0 1 0,-1-1 0,1 0 0,-1 1-1,-1-1 1,-1 13 0,-8 20 93,4-16-15,1 1 0,1-1-1,-3 41 1,22-82-344,-10 0-446,-1-1 1,-1 1-1,-1-1 1,-1 0-1,-2-36 1,1 20 656,2 42 194,0-1 1,0 0 0,1 0 0,0 0 0,0 0 0,1 0 0,-1-1 0,1 1 0,0-1 0,1 0-1,-1 0 1,1-1 0,9 8 0,-8-8-151,0 0 0,1 0 0,-1-1-1,1 1 1,0-1 0,0-1 0,0 1-1,0-1 1,0-1 0,1 1 0,-1-1 0,0-1-1,1 1 1,-1-1 0,1 0 0,-1-1 0,0 0-1,1 0 1,-1-1 0,0 1 0,0-2 0,1 1-1,-2-1 1,13-6 0,-12 5-28,0 0-1,-1 0 1,1 0 0,-1-1-1,0 0 1,-1 0 0,1 0-1,-1-1 1,0 0-1,0 0 1,-1 0 0,0-1-1,0 1 1,0-1 0,-1 0-1,0 0 1,0 0 0,-1-1-1,0 1 1,0-1 0,-1 1-1,0-1 1,0-14 0,-1 21-9,0 1 0,0-1 1,0 1-1,0-1 0,-1 1 1,1-1-1,0 1 1,0-1-1,-1 1 0,1-1 1,0 1-1,-1-1 0,1 1 1,-1 0-1,1-1 0,0 1 1,-1 0-1,1-1 1,-1 1-1,1 0 0,-1 0 1,1-1-1,-1 1 0,1 0 1,-1 0-1,1 0 0,-1 0 1,1 0-1,-1 0 1,0-1-1,1 1 0,-1 0 1,1 1-1,-1-1 0,1 0 1,-1 0-1,1 0 0,-1 0 1,1 0-1,-1 0 1,1 1-1,-1-1 0,1 0 1,-1 0-1,0 1 0,-25 14 245,14-2-7,-1 0-1,2 1 1,-15 23-1,23-32-162,0-1 0,0 1 0,1 0 0,0 0 0,0 0 0,0 0 0,0 0 0,1 0 0,0 0 0,0 1 0,0-1 0,1 1 0,0-1 0,0 0-1,0 1 1,2 7 0,-2-12-94,1 0 1,0 0-1,0 0 0,-1 1 0,1-1 0,0 0 1,0 0-1,0 0 0,0 0 0,1 0 0,-1 0 0,0-1 1,0 1-1,0 0 0,1-1 0,-1 1 0,0 0 0,1-1 1,-1 0-1,1 1 0,-1-1 0,0 0 0,4 0 0,38 2-1429,-32-2 782,1 0-631,0-1 0,0 0 0,0-1-1,-1 0 1,1 0 0,-1-1 0,13-5-1,11-8-4525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 10474,'0'0'7015,"-10"-2"-4672,6 2-2179,-1-1 1,1 1-1,-1 0 0,1 0 1,-1 0-1,1 0 0,0 1 0,-1 0 1,1 0-1,0 0 0,-1 0 1,1 1-1,0 0 0,0 0 0,0 0 1,0 0-1,1 0 0,-1 1 0,1 0 1,-1 0-1,1 0 0,0 0 1,0 0-1,0 1 0,0-1 0,1 1 1,-1 0-1,1-1 0,0 1 1,-3 8-1,5-10-148,-1-1 1,0 0-1,0 0 0,1 1 1,-1-1-1,1 0 1,-1 1-1,1-1 0,-1 0 1,1 1-1,0-1 0,0 1 1,0-1-1,0 1 1,0-1-1,0 0 0,0 1 1,0-1-1,1 1 0,-1-1 1,0 0-1,1 1 1,-1-1-1,1 0 0,0 1 1,-1-1-1,1 0 0,0 0 1,0 1-1,0-1 1,0 0-1,0 0 0,0 0 1,0 0-1,0 0 0,0-1 1,0 1-1,1 0 1,-1 0-1,0-1 0,0 1 1,1-1-1,-1 1 0,1-1 1,-1 1-1,0-1 1,1 0-1,-1 0 0,1 0 1,-1 0-1,1 0 0,1 0 1,5 0 3,-1-1-1,1 1 1,0-2 0,-1 1 0,1-1 0,-1 0 0,1 0-1,12-7 1,-10 4-88,0-1-1,1 0 1,-2-1-1,1 0 1,-1-1-1,0 0 1,-1 0-1,0-1 1,0 1-1,-1-2 1,12-18-1,-39 63 128,-11 22 151,29-53-205,0 0-1,1 0 1,0 0 0,0 0 0,0 0 0,0 0-1,0 0 1,1 1 0,0-1 0,0 0 0,0 0-1,2 6 1,-2-9-34,1 0-1,-1 0 1,1 0 0,0 0-1,-1-1 1,1 1 0,0 0 0,0-1-1,-1 1 1,1 0 0,0-1-1,0 1 1,0-1 0,0 1-1,0-1 1,0 0 0,0 1-1,0-1 1,0 0 0,0 0-1,0 1 1,0-1 0,0 0-1,0 0 1,0 0 0,0-1-1,0 1 1,0 0 0,0 0-1,0 0 1,1-1 0,35-10-3106,-14-7-682,-1-7-2370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14157,'0'0'4292,"-33"49"-2978,20-25 319,-1 4-191,4-1-385,5-1-641,3 0-256,2-5-96,0-2-32,5-2-224,2-1-705,3-5-768,-1-6-1250,0-2-3235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13 144 11883,'0'0'7981,"-3"8"-7410,1-1-428,0 0 0,0 0 0,1 0-1,0 0 1,0 0 0,0 0 0,2 14-1,-1-19-144,0 0 0,1 1 0,0-1 0,0 1 0,-1-1-1,1 0 1,1 1 0,-1-1 0,0 0 0,0 0 0,1 0-1,-1 0 1,1 0 0,0 0 0,0-1 0,0 1 0,-1 0 0,1-1-1,1 0 1,-1 1 0,0-1 0,0 0 0,0 0 0,1 0-1,-1 0 1,0-1 0,1 1 0,-1 0 0,1-1 0,-1 0 0,3 0-1,21-1-5468,-15-8-1181</inkml:trace>
  <inkml:trace contextRef="#ctx0" brushRef="#br0" timeOffset="1">8 1 11563,'0'0'8072,"48"3"-8265,-28 3-2241,-1-3-3043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4292,'0'0'20179,"-4"11"-19656,1-2-415,-1-3-50,2 0-1,-1 0 1,1 1 0,0-1-1,0 1 1,0-1 0,1 1-1,0 0 1,1 0 0,0 9-1,0-14-50,1-1 0,0 0 0,0 0 0,-1 0 0,1 0-1,0 0 1,0 0 0,0-1 0,0 1 0,0 0 0,0 0-1,1-1 1,-1 1 0,0-1 0,0 1 0,0-1 0,1 1-1,-1-1 1,0 0 0,0 1 0,1-1 0,-1 0 0,0 0-1,1 0 1,-1 0 0,0 0 0,3-1 0,38-5 58,12-22-950,-48 23 763,1 1-1,-1 0 1,1 0-1,-1 1 1,1 0-1,0 0 1,1 1-1,-1-1 1,0 2 0,11-2-1,-18 9 1191,4 20-17,1-25-1112,1 1-1,-1-1 1,1-1-1,-1 1 1,1-1-1,-1 0 1,1 0-1,-1 0 1,1-1-1,-1 0 1,6-2-1,59-19-7282,-48 13 2225,-3-3-1634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12684,'0'0'3491,"-6"10"-1217,-8 11-880,0 2 0,-19 45 0,28-57-1182,1 0 0,1-1 0,0 1 0,0 1 0,1-1 0,0 0 0,1 1-1,1-1 1,-1 1 0,3 16 0,-2-28-267,0 1-1,0 0 0,0-1 1,1 1-1,-1 0 1,0-1-1,0 1 1,0 0-1,1-1 0,-1 1 1,0 0-1,1-1 1,-1 1-1,0-1 0,1 1 1,-1 0-1,1-1 1,-1 1-1,1-1 0,-1 0 1,1 1-1,0-1 1,-1 1-1,1-1 0,-1 0 1,1 1-1,0-1 1,-1 0-1,1 0 0,0 1 1,-1-1-1,1 0 1,0 0-1,0 0 0,-1 0 1,1 0-1,0 0 1,-1 0-1,1 0 0,0 0 1,-1-1-1,1 1 1,0 0-1,-1 0 0,1-1 1,0 1-1,-1 0 1,1-1-1,0 1 0,-1 0 1,1-1-1,-1 1 1,1-1-1,-1 1 1,1-1-1,-1 1 0,1-1 1,-1 1-1,0-1 1,1 0-1,-1 1 0,0-1 1,1 0-1,-1 1 1,0-1-1,0 0 0,0 1 1,0-1-1,1-1 1,2-16-138,-3 14 203,1-1 0,0 1 0,-1 0 1,1-1-1,1 1 0,-1 0 1,0 0-1,1 0 0,0 0 1,0 0-1,4-5 0,-4 9 82,0 1 0,0-1-1,0 1 1,0-1 0,-1 1 0,1 0-1,0 0 1,-1 0 0,1 0-1,0 0 1,-1 0 0,1 0 0,-1 0-1,0 1 1,1-1 0,-1 0 0,1 3-1,16 10 346,-11-11-362,0-1 0,1-1 0,-1 1 0,0-1 0,1-1 1,9 1-1,-14-1-65,0 0 1,0 0-1,0 0 1,0 0-1,0-1 1,0 1-1,0-1 1,0 0-1,0 0 1,0 0-1,0 0 1,0 0-1,0-1 1,-1 1-1,1-1 1,-1 0-1,5-3 1,-22 22 119,13-15-76,-1 1 0,1 0 0,-1-1 0,1 1 0,0 0 0,0 0-1,0 1 1,0-1 0,1 0 0,-1 0 0,1 1 0,0-1 0,0 1 0,0-1-1,0 1 1,1 4 0,-1-6-39,1-1 0,0 1-1,0 0 1,0 0 0,0-1 0,0 1 0,0 0-1,1-1 1,-1 1 0,0 0 0,1-1-1,0 1 1,-1 0 0,1-1 0,0 1-1,0-1 1,0 1 0,0-1 0,0 0-1,0 1 1,0-1 0,0 0 0,0 0 0,1 0-1,1 2 1,1-2-10,0 0 0,-1 0 0,1 0 0,0-1 0,-1 1 0,1-1 0,0 0 0,0 0-1,0 0 1,-1 0 0,5-2 0,-4 1 10,-1 0 0,1 0 0,-1 0 0,1-1-1,-1 0 1,0 1 0,0-1 0,0 0 0,0-1 0,0 1 0,-1 0-1,1-1 1,-1 0 0,1 1 0,-1-1 0,0 0 0,0 0-1,0 0 1,0-1 0,2-5 0,-3 7 37,-1 0 0,1 1 0,-1-1 0,1 1 0,-1-1 0,1 0 0,-1 1 0,0-1 0,0 0 0,0 1 0,0-1 0,0 0 0,0 1 0,-1-1 0,1 0 0,0 1 0,-1-1 0,1 1 0,-1-1 0,0 1-1,1-1 1,-1 1 0,0-1 0,0 1 0,0-1 0,0 1 0,0 0 0,0 0 0,-1 0 0,1 0 0,0-1 0,-1 1 0,1 1 0,-1-1 0,1 0 0,0 0 0,-1 1 0,0-1 0,1 0 0,-1 1 0,1 0 0,-1-1 0,0 1 0,1 0 0,-1 0 0,-1 0 0,37 5-677,88 7-6369,-109-12 5812,-1 0 0,0 0-1,0-1 1,0-1 0,0 0-1,0-1 1,22-8-1,-16-1 909,-17 12 444,-1-1 0,1 1 0,-1-1 0,1 1-1,-1-1 1,1 0 0,-1 1 0,0-1 0,1 0 0,-1 1 0,0-1 0,1 0 0,-1 0 0,0 1 0,0-1 0,0 0-1,0 0 1,1 1 0,-1-1 0,0 0 0,-1 0 0,1 0 0,0 1 0,0-2 0,-1 1 71,0-1 1,0 1-1,0 0 1,0 0-1,0 0 0,0 0 1,0 0-1,0 0 1,-1 0-1,1 0 1,0 0-1,-1 1 1,1-1-1,-1 0 0,1 1 1,-1-1-1,1 1 1,-1 0-1,1-1 1,-1 1-1,1 0 1,-1 0-1,1 0 0,-4 0 1,0 1-69,0-1 1,1 1-1,-1 0 0,0 0 1,0 0-1,0 1 1,1-1-1,-1 1 0,-5 3 1,8-4-128,0 0 0,1 0 0,-1 1 0,0-1 0,0 0 0,0 1 0,1-1 0,-1 1 0,1 0 0,-1-1 0,1 1 0,0 0 0,0 0 0,0 0 0,0 0 0,0 0 0,0 0 0,0 0 0,0 0 0,1 0 0,-1 1 0,1 2 0,1-5-38,0 1 1,0 0 0,0 0-1,0-1 1,0 1 0,0-1-1,1 1 1,-1-1-1,0 1 1,0-1 0,1 0-1,-1 1 1,0-1 0,0 0-1,1 0 1,-1 0-1,0 0 1,1 0 0,-1 0-1,2-1 1,32-2 114,-26 2 181,1-1-1,-1 0 1,0-1 0,0 1-1,0-2 1,-1 1-1,16-10 1,-24 13-294,1 0-1,-1 0 1,0 0-1,1-1 1,-1 1 0,0 0-1,1 0 1,-1-1-1,0 1 1,1 0-1,-1-1 1,0 1 0,0 0-1,0-1 1,1 1-1,-1 0 1,0-1 0,0 1-1,0 0 1,0-1-1,0 1 1,1-1 0,-1 1-1,0 0 1,0-1-1,0 1 1,0-1-1,0 1 1,0 0 0,-1-1-1,1 1 1,0-1-1,0 1 1,0 0 0,0-1-1,0 1 1,0-1-1,-1 1 1,-17-8 91,15 8-80,0-1 0,0 1 0,0 0 0,0 0 0,0 0 0,0 0 0,0 0 0,-1 1 0,1-1 0,0 1 0,0 0 0,-3 2-1,4-2-30,0 1-1,0-1 1,0 1-1,0 0 1,1 0-1,-1 0 0,0 0 1,1 0-1,0 0 1,-1 0-1,1 0 0,0 0 1,0 1-1,0-1 1,1 1-1,-1-1 1,1 1-1,-1-1 0,1 1 1,0-1-1,0 1 1,0-1-1,0 1 0,0-1 1,0 1-1,1-1 1,-1 1-1,1-1 1,0 0-1,0 1 0,0-1 1,0 0-1,0 1 1,0-1-1,1 0 1,-1 0-1,1 0 0,-1 0 1,1 0-1,0-1 1,0 1-1,0 0 0,0-1 1,0 1-1,0-1 1,0 0-1,0 0 1,1 1-1,-1-2 0,0 1 1,1 0-1,-1 0 1,1-1-1,-1 1 0,5-1 1,-1 1-885,0-1 0,0 1 1,0-2-1,0 1 0,0-1 1,0 1-1,0-2 0,0 1 0,0-1 1,0 0-1,0 0 0,0 0 1,-1-1-1,8-5 0,11-9-5393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7271,'0'0'13442,"-11"3"-12551,8-2-819,-40 15 746,41-15-802,1 0 1,-1 0-1,0 0 0,1 0 0,-1 0 1,1 0-1,-1 1 0,1-1 1,0 0-1,-1 1 0,1-1 1,0 1-1,0 0 0,0-1 0,0 1 1,0 0-1,1-1 0,-1 1 1,0 0-1,1 0 0,-1 0 1,1 0-1,0 0 0,0 0 0,-1 3 1,2-4-104,0 1 1,0-1 0,0 0-1,1 1 1,-1-1 0,0 0-1,0 1 1,1-1 0,-1 0-1,1 0 1,-1 0 0,1 0-1,-1-1 1,1 1 0,0 0-1,-1-1 1,1 1 0,0-1-1,-1 1 1,1-1-1,3 1 1,45 6-347,-46-6 449,2-1 90,33 5-341,-38-5 293,0 0-1,0 0 1,0 1-1,0-1 1,0 0-1,1 0 0,-1 1 1,0-1-1,0 0 1,0 1-1,0-1 1,0 1-1,0 0 1,0-1-1,-1 1 1,1 0-1,0-1 1,0 1-1,0 0 0,-1 0 1,1 0-1,0 0 1,-1 0-1,2 1 1,-3 0 61,1-1 1,-1 0-1,0 0 1,1 1-1,-1-1 1,0 0-1,0 0 1,0 0-1,0 0 1,0 0-1,0 0 1,0 0-1,0 0 1,-1 0-1,1-1 1,0 1-1,0 0 1,-2 0-1,-32 15 936,24-11-622,-7 4 51,12-6-474,-1 1 0,0-1 1,-1 0-1,1 0 0,0 0 0,-1-1 1,-12 1-1,47-32-6998,0 5 2098,5-4-2162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2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3844,'0'0'17381,"-3"8"-16041,-3 13-498,-1 2 28,0 0 1,-5 45 0,11-63-942,0 0 1,1 0 0,0-1-1,0 1 1,0 0 0,0 0-1,1-1 1,0 1 0,0 0-1,0-1 1,1 1-1,-1-1 1,1 1 0,0-1-1,0 0 1,1 0 0,-1 0-1,1 0 1,0 0 0,0 0-1,6 5 1,-2-6-10292,-14-13 7120,-16-14 3046,-6 5 1134,23 15-155,0 1 0,0-1 0,0 0 0,0-1 0,1 1 0,-1-1 0,1 0 0,0-1 0,1 1 0,-6-9 0,10 14-718,0-1 1,0 1-1,0 0 1,0-1 0,0 1-1,0-1 1,0 1-1,0-1 1,0 1-1,1-1 1,-1 1-1,0-1 1,0 1-1,0-1 1,1 1 0,-1 0-1,0-1 1,0 1-1,1-1 1,-1 1-1,0 0 1,1-1-1,-1 1 1,0 0 0,1-1-1,-1 1 1,1 0-1,-1 0 1,0-1-1,1 1 1,-1 0-1,1 0 1,-1 0-1,1 0 1,-1 0 0,1 0-1,-1 0 1,1-1-1,-1 1 1,2 1-1,25-4-246,-22 2 365,100-11-741,-35-6-5585,-18-2-6772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5445,'0'0'20596,"4"8"-20308,2 6-240,-2-1 0,0 1 0,3 24 0,-7-36-43,0-1-1,0 0 0,0 0 1,1 1-1,-1-1 1,0 0-1,1 0 1,-1 1-1,0-1 1,1 0-1,-1 0 1,1 0-1,0 0 1,-1 1-1,1-1 0,0 0 1,0 0-1,0-1 1,0 1-1,0 0 1,0 0-1,0 0 1,0 0-1,0-1 1,0 1-1,0-1 1,0 1-1,0-1 0,1 1 1,-1-1-1,0 1 1,0-1-1,1 0 1,-1 0-1,3 0 1,-2 0-21,0-1 0,0 1 0,0-1 0,0 0 0,0 0-1,0 0 1,0 0 0,0 0 0,0-1 0,0 1 0,0-1 0,-1 1 0,1-1 0,-1 1 0,1-1 0,-1 0 0,0 0 0,1 0 0,0-3 0,10-22-247,5-9 214,-16 35 13,0-1 1,1 1-1,-1 0 1,1-1 0,-1 1-1,1 0 1,-1 0 0,1 0-1,0 0 1,0 1 0,-1-1-1,1 0 1,0 1-1,0-1 1,0 1 0,0 0-1,-1-1 1,1 1 0,3 0-1,62 2-3778,16 0-6118,-47-4 2693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127 175 5189,'0'0'10639,"-11"0"-7692,4 0-2545,-1 1 0,0 0 0,1 1 0,-1-1-1,1 1 1,0 1 0,-13 5 0,17-7-251,0 1 1,0 0 0,0 0-1,1 0 1,-1 0-1,1 0 1,-1 0-1,1 1 1,0-1 0,0 1-1,0 0 1,0-1-1,0 1 1,0 0-1,1 0 1,0 0 0,-1 0-1,1 1 1,1-1-1,-1 0 1,0 0-1,1 1 1,-1-1-1,1 5 1,1-6-135,-1-1 0,1 0 1,-1 1-1,1-1 0,0 1 0,0-1 1,0 0-1,0 0 0,0 1 0,0-1 0,0 0 1,0 0-1,0 0 0,0 0 0,1 0 1,-1 0-1,0-1 0,1 1 0,-1 0 0,1-1 1,-1 1-1,1-1 0,-1 1 0,1-1 0,-1 0 1,1 1-1,-1-1 0,1 0 0,-1 0 1,1 0-1,2-1 0,55-1 78,-53 2-176,0-1 1,-1-1-1,1 1 1,0-1-1,-1 0 0,0 0 1,1-1-1,-1 1 1,0-1-1,0 0 0,-1-1 1,1 1-1,-1-1 0,0 0 1,0 0-1,0 0 1,0-1-1,0 0 0,-1 1 1,0-1-1,0 0 1,-1 0-1,1-1 0,-1 1 1,0 0-1,0-1 1,-1 0-1,0 1 0,1-10 1,-2 15 74,0 0 1,1 0-1,-1 0 1,0-1 0,0 1-1,0 0 1,0 0-1,0 0 1,0 0 0,0 0-1,0-1 1,0 1-1,0 0 1,0 0 0,0 0-1,0 0 1,0 0-1,0 0 1,0-1 0,0 1-1,0 0 1,-1 0-1,1 0 1,0 0-1,0 0 1,0 0 0,0-1-1,0 1 1,0 0-1,0 0 1,0 0 0,0 0-1,0 0 1,-1 0-1,1 0 1,0 0 0,0 0-1,0 0 1,0 0-1,0-1 1,0 1-1,-1 0 1,1 0 0,0 0-1,0 0 1,0 0-1,0 0 1,0 0 0,-1 0-1,1 0 1,0 0-1,0 0 1,0 0 0,0 0-1,0 0 1,-1 1-1,-7 7-103,-6 14 180,13-21-54,0 0 0,0 0 0,1 1 0,-1-1 0,1 0 0,-1 1 0,1-1 0,0 1 0,0-1 1,-1 0-1,1 1 0,0-1 0,0 1 0,0-1 0,0 1 0,1-1 0,-1 0 0,0 1 0,1-1 0,-1 1 0,1-1 0,-1 0 1,1 1-1,-1-1 0,1 0 0,0 0 0,0 0 0,0 1 0,0-1 0,0 0 0,0 0 0,0 0 0,0 0 0,0-1 1,0 1-1,0 0 0,1 0 0,-1-1 0,0 1 0,0-1 0,1 1 0,-1-1 0,1 1 0,-1-1 0,0 0 0,1 0 0,-1 1 1,1-1-1,-1 0 0,1 0 0,-1-1 0,0 1 0,3-1 0,4 0-3,-1 0 0,0 0 0,1-1 0,-1 0 0,0-1 0,0 0 0,-1 0 0,1 0 0,10-7 0,-4-1-19,-1-1 1,-1 0-1,0 0 1,-1-1-1,0-1 1,-1 1-1,0-2 0,-1 1 1,-1-1-1,0 0 1,-1-1-1,-1 0 1,4-17-1,-21 65 568,-16 63 0,25-77-509,0-1-1,1 1 1,2 0-1,1 26 0,-1-43-47,0 0-1,0 0 1,0-1-1,0 1 0,0 0 1,0 0-1,1 0 1,-1 0-1,0-1 0,1 1 1,-1 0-1,1 0 1,-1-1-1,1 1 0,-1 0 1,1-1-1,-1 1 1,1 0-1,-1-1 0,1 1 1,0-1-1,-1 1 1,1-1-1,0 1 1,0-1-1,-1 0 0,1 1 1,0-1-1,0 0 1,1 1-1,-2-1 1,1-1 1,0 1-1,-1 0 0,1 0 1,0 0-1,0-1 0,-1 1 1,1 0-1,-1-1 0,1 1 1,0-1-1,-1 1 0,1-1 1,-1 1-1,1-1 0,-1 1 1,1-1-1,-1 1 0,1-1 1,-1 1-1,0-1 1,1 0-1,-1 1 0,0-1 1,1 0-1,-1 0 0,0 1 1,0-1-1,0 0 0,0 1 1,0-1-1,0 0 0,0 0 1,0 0-1,1-16 11,1 8-11,-2 0 0,1-1 0,-1 1 0,-1 0 0,1-1 0,-4-12 0,6 26-11,0-2 1,1 1-1,-1 0 1,1 0-1,-1-1 1,1 1 0,0-1-1,0 0 1,0 0-1,0 0 1,1 0-1,-1-1 1,0 1-1,1-1 1,-1 0 0,1 0-1,0 0 1,-1 0-1,1 0 1,4-1-1,13 3-20,1-1-1,27 0 0,-40-3 35,0 0 1,0 0-1,0-1 0,0 0 0,0 0 1,16-7-1,-22 8 23,1-1 0,-1 1 0,0-1 0,0 0 0,0 0 0,0 0 0,0 0 0,0 0 0,-1-1 0,1 1 0,-1-1 0,1 0 0,-1 0 0,0 0 0,0 0 0,0 0 0,-1 0 0,1 0 0,-1-1 0,2-4 0,-3 8-22,0-1 1,0 0-1,1 0 1,-1 1 0,0-1-1,0 0 1,0 0 0,0 0-1,0 1 1,-1-1 0,1 0-1,0 0 1,0 1-1,0-1 1,-1 0 0,1 1-1,0-1 1,-1 0 0,1 0-1,0 1 1,-1-1-1,1 1 1,-1-1 0,1 0-1,-1 1 1,1-1 0,-1 1-1,0-1 1,1 1-1,-1 0 1,0-1 0,0 0-1,-2 1 36,1-1-1,-1 0 1,0 1-1,1 0 1,-1 0-1,1 0 1,-1 0-1,0 0 1,1 0 0,-4 1-1,0 0 27,0 1-1,0-1 0,0 1 1,0 0-1,0 0 1,1 1-1,-1 0 1,-7 5-1,11-6-110,0 0 1,0-1-1,0 1 0,0 0 0,0 0 0,1 0 0,-1 1 0,0-1 0,1 0 0,0 0 0,0 1 0,0-1 1,0 1-1,0-1 0,0 1 0,1 0 0,-1-1 0,1 1 0,-1 0 0,1-1 0,0 1 0,0 0 0,1-1 1,-1 1-1,0 0 0,1-1 0,0 1 0,-1 0 0,1-1 0,0 1 0,0-1 0,1 0 0,-1 1 0,0-1 1,1 0-1,-1 0 0,1 0 0,0 0 0,0 0 0,0 0 0,0 0 0,0 0 0,0-1 0,0 1 0,1-1 1,-1 0-1,0 0 0,1 0 0,-1 0 0,1 0 0,5 1 0,35 7-3111,6-6-3613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10 278 12236,'-9'2'8488,"20"-9"-7463,19-10 160,11-2-64,16-7-417,16-5-223,11-3-289,1-1-128,-2 4-512,-7 1-2115,-13 9-640,-16 2-1345,-18 9-929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2 9161,'0'0'6614,"-8"0"-4975,8-1-1634,-4 1 160,1-1-1,-1 1 1,0 0-1,1 0 1,-1 0-1,0 1 1,0-1-1,1 1 1,-1 0 0,1 0-1,-1 0 1,1 1-1,-1-1 1,1 1-1,-1-1 1,-3 4-1,-108 74 3036,77-56-2893,2 2 0,-47 41 1,81-65-309,1 1 0,-1-1 0,0 0 1,1 1-1,0-1 0,-1 1 0,1 0 1,0-1-1,0 1 0,0 0 0,0 0 1,0 0-1,0 0 0,0 0 0,1 0 0,-1 0 1,1 0-1,-1 0 0,1 0 0,0 0 1,0 0-1,0 4 0,1-5 3,0 1 0,0 0 1,0 0-1,1-1 0,-1 1 0,0-1 0,1 1 0,-1-1 1,1 1-1,0-1 0,-1 0 0,1 0 0,0 0 0,0 0 0,0 0 1,0 0-1,0-1 0,0 1 0,0-1 0,0 1 0,0-1 1,2 1-1,25 4-34,-1-1 1,1-1 0,0-1 0,0-2 0,44-4-1,-50 1-1370,-1-2-1,0 0 0,0-1 0,29-12 0,5-8-8494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14894,'0'0'10554,"-1"10"-10239,0 2-275,0-6 4,0 0 0,0 0 1,1-1-1,0 1 0,0 0 0,1 0 0,0 7 0,0-12-31,0 1-1,-1 0 0,1 0 0,0-1 0,0 1 0,0-1 0,0 1 0,0 0 0,0-1 1,1 0-1,-1 1 0,0-1 0,1 0 0,-1 0 0,1 0 0,-1 0 0,1 0 0,0 0 0,-1 0 1,1 0-1,0 0 0,0-1 0,0 1 0,-1-1 0,1 0 0,0 1 0,0-1 0,0 0 1,0 0-1,2 0 0,11-1 14,0 0-1,0-1 1,0-1 0,-1 0 0,1-1-1,-1 0 1,0-1 0,0-1 0,21-11-1,27-11 17,-62 28-59,1-1 1,-1 1 0,0 0 0,0-1-1,1 1 1,-1 0 0,0 0 0,1-1-1,-1 1 1,1 0 0,-1 0 0,0 0 0,1 0-1,-1-1 1,1 1 0,-1 0 0,0 0-1,1 0 1,-1 0 0,1 0 0,-1 0-1,0 0 1,1 0 0,-1 0 0,1 0-1,-1 0 1,0 1 0,1-1 0,-1 0-1,1 0 1,-1 0 0,0 0 0,1 1-1,-1-1 1,0 0 0,1 0 0,-1 1-1,0-1 1,1 0 0,-1 0 0,0 1-1,0-1 1,1 0 0,-1 1 0,0-1-1,0 1 1,0-1 0,1 0 0,-1 1-1,0-1 1,0 0 0,0 1 0,0-1-1,0 1 1,0-1 0,0 1 0,-9 31-2073,0 2-379,13-32-2422,6-3 2083,-9 1 1819,15-3-5429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8840,'0'0'8718,"-10"4"-6054,-1 0-2090,0 0-1,0 1 1,-17 11 0,24-14-401,0 0 0,1 1 1,-1 0-1,1 0 1,0 0-1,0 0 0,0 0 1,0 1-1,0-1 0,1 1 1,-1 0-1,1 0 1,0 0-1,0 0 0,1 0 1,-2 5-1,3-9-161,0 1 0,0 0 0,0 0-1,0-1 1,0 1 0,0 0 0,1 0 0,-1-1 0,0 1-1,0 0 1,1-1 0,-1 1 0,0 0 0,1-1 0,-1 1-1,1 0 1,-1-1 0,1 1 0,-1-1 0,1 1 0,-1-1 0,1 1-1,0-1 1,-1 1 0,1-1 0,0 0 0,-1 1 0,1-1-1,0 0 1,-1 0 0,1 1 0,0-1 0,0 0 0,-1 0-1,1 0 1,0 0 0,0 0 0,-1 0 0,1 0 0,1 0-1,38-2 81,-36 1-66,22-4-441,0-2 0,0-1 0,-1-1-1,0-1 1,38-21 0,-17 8-73,-29 19 1136,-12 11-26,-16 25 464,2-8-420,10-23-643,-1-1 0,1 1-1,-1-1 1,1 1 0,-1-1 0,1 0 0,0 1 0,-1-1-1,1 1 1,0-1 0,-1 0 0,1 0 0,0 0-1,-1 1 1,1-1 0,0 0 0,-1 0 0,1 0 0,0 0-1,0 0 1,-1 0 0,1 0 0,0 0 0,-1 0-1,1 0 1,0-1 0,0 1 0,-1 0 0,1 0 0,0-1-1,26-6 56,18-12-59,-32 13-75,-1 1-1,1 0 1,0 0-1,1 1 1,-1 1-1,1 0 1,17 0-1,-31 3 53,1 0 0,0 0 0,-1 1 0,1-1-1,0 0 1,-1 1 0,1-1 0,0 1 0,-1-1-1,1 1 1,-1-1 0,1 1 0,-1 0 0,1-1-1,-1 1 1,1-1 0,-1 1 0,1 0 0,-1 0-1,0-1 1,0 1 0,1 0 0,-1 0 0,0-1-1,0 1 1,0 0 0,0 0 0,0-1 0,0 1 0,0 0-1,0 0 1,0 0 0,0-1 0,0 1 0,0 0-1,-1 0 1,1-1 0,0 1 0,-1 1 0,0-1 18,1 0 1,0-1-1,-1 1 1,1 0-1,0 0 1,0 0 0,0 0-1,0-1 1,0 1-1,0 0 1,0 0 0,0 0-1,0 0 1,0 0-1,0-1 1,0 1 0,1 0-1,-1 0 1,0 0-1,1 0 1,-1-1-1,0 1 1,1 0 0,-1-1-1,1 1 1,-1 0-1,1-1 1,0 1 0,-1 0-1,1-1 1,1 2-1,15-1 105,1-1-1,-1-1 1,0 0-1,1-1 1,-1-1 0,0-1-1,-1 0 1,27-10-1,47-11-976,-23 18-87,-67 7 941,0 1 1,1-1 0,-1 0 0,0 0-1,1 0 1,-1 0 0,0 1 0,0-1 0,1 0-1,-1 0 1,0 1 0,0-1 0,1 0-1,-1 1 1,0-1 0,0 0 0,0 0 0,0 1-1,1-1 1,-1 0 0,0 1 0,0-1-1,0 1 1,0-1 0,0 0 0,0 1 0,0-1-1,0 0 1,0 1 0,0-1 0,0 0-1,0 1 1,0-1 0,0 0 0,0 1-1,-1-1 1,1 0 0,0 1 0,0-1 0,0 0-1,0 1 1,-1-1 0,1 0 0,0 0-1,0 1 1,-1-1 0,1 0 0,0 0 0,0 1-1,-1-1 1,1 0 0,0 0 0,-1 0-1,1 1 1,-14 15-70,0-6-2938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11883,'0'0'6823,"7"10"-6348,7 10-355,0 0 0,-2 2 1,-1-1-1,0 1 0,-2 1 1,9 30-1,-15-45-105,-1 0 0,-1 0 0,1 0 1,-1 0-1,-1 1 0,1-1 0,-1 0 0,-1 0 1,0 0-1,0 0 0,0 1 0,-1-1 0,0-1 0,-1 1 1,0 0-1,0-1 0,-1 1 0,0-1 0,0 0 1,0 0-1,-1 0 0,0-1 0,-11 11 0,-12 8 262,-1-2-1,-55 35 0,20-27-3192,39-24-4334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82 7399,'0'0'12182,"4"-8"-9785,16-25-470,-20 29 396,-9 7-1810,-7 6-487,13-6 0,1 0 0,-1 0 0,1 0 0,-1 0 0,1 1 0,0-1 0,0 0-1,1 1 1,-1 0 0,1-1 0,0 1 0,-1 0 0,2 0 0,-2 6 0,3-10-24,-1 1 0,1-1 0,-1 1 0,1-1 0,0 1 0,-1-1 0,1 1 0,0-1 0,-1 1-1,1-1 1,0 0 0,0 1 0,-1-1 0,1 0 0,0 0 0,0 0 0,-1 1 0,1-1 0,0 0-1,0 0 1,0 0 0,0 0 0,-1 0 0,1-1 0,1 1 0,25-2 76,-15-2-151,-1 1-1,1-1 0,-1-1 0,0 0 0,0-1 0,-1 0 0,1 0 0,-2-1 0,1-1 0,-1 0 0,0 0 0,0-1 0,8-10 0,-10 6-21,-15 17 22,-12 17 129,16-14 29,0 1 0,1-1 0,0 1 0,0-1 0,-3 15 0,6-20-74,-1-1 0,1 0 1,0 1-1,0-1 0,-1 1 0,1-1 1,0 1-1,0-1 0,1 1 1,-1-1-1,0 0 0,0 1 0,1-1 1,-1 1-1,0-1 0,1 0 0,0 1 1,-1-1-1,1 0 0,0 0 0,0 1 1,-1-1-1,1 0 0,0 0 1,0 0-1,0 0 0,1 0 0,-1 0 1,0 0-1,0 0 0,0-1 0,1 1 1,-1 0-1,0-1 0,1 1 1,-1-1-1,0 1 0,1-1 0,1 0 1,6 1-25,0 0 0,0-1 1,0 0-1,0 0 1,0-1-1,0 0 0,0-1 1,0 0-1,0 0 1,14-7-1,11-10-2941,-5-6-4102,-12 4-5601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 4965,'6'-20'9253,"-6"20"-9178,0 0-1,0 0 0,0 0 0,0 0 0,0 0 1,0 0-1,0-1 0,0 1 0,-1 0 0,1 0 0,0 0 1,0 0-1,0 0 0,0 0 0,0 0 0,0-1 1,0 1-1,0 0 0,0 0 0,0 0 0,0 0 0,0 0 1,-1 0-1,1 0 0,0 0 0,0 0 0,0 0 1,0 0-1,0 0 0,0 0 0,0 0 0,0 0 1,-1 0-1,1 0 0,0-1 0,0 1 0,0 0 0,0 0 1,0 1-1,0-1 0,0 0 0,-1 0 0,1 0 1,0 0-1,0 0 0,0 0 0,0 0 0,0 0 1,0 0-1,0 0 0,-1 0 0,1 0 0,0 0 0,0 0 1,0 0-1,0 0 0,0 0 0,0 1 0,0-1 1,0 0-1,0 0 0,-3 2 108,1 1 0,0-1 0,0 0 0,0 1 0,0 0 0,1-1 0,-1 1 0,1 0 0,-2 5 0,-1 2 97,-37 120 1890,37-112-2062,0-1 0,1 1 0,1 0 1,1 0-1,2 28 0,-1-45-148,0 0 1,0 1-1,0-1 0,1 0 1,-1 0-1,0 1 0,1-1 0,-1 0 1,1 0-1,0 1 0,-1-1 1,1 0-1,0 0 0,0 0 0,0 0 1,0 0-1,0 0 0,0 0 1,0 0-1,0 0 0,0-1 0,0 1 1,0 0-1,0-1 0,1 1 1,-1-1-1,2 1 0,24 3-4691,-11-4-1818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12139,'0'0'10704,"0"8"-9620,-1-5-1032,1 0 0,0 0-1,0 0 1,0 0 0,0 0 0,1 0 0,-1-1 0,1 1 0,0 0 0,-1 0 0,1 0 0,0 0 0,1-1 0,-1 1 0,0 0 0,1-1 0,0 0 0,0 1 0,-1-1-1,1 0 1,0 0 0,1 0 0,-1 0 0,0 0 0,1 0 0,-1 0 0,1-1 0,-1 0 0,1 1 0,0-1 0,-1 0 0,1 0 0,0 0 0,0-1 0,0 1 0,4 0-1,9-1-18,0 0 0,1-1-1,-1-1 1,0 0-1,0-2 1,0 1 0,17-8-1,47-9-255,-80 20 231,1 0 1,0 0 0,-1 0-1,1 0 1,0 0 0,0 0-1,-1 0 1,1 0 0,0 1-1,0-1 1,-1 0-1,1 0 1,0 1 0,-1-1-1,1 0 1,0 1 0,-1-1-1,1 1 1,0-1 0,-1 1-1,1-1 1,-1 1 0,1-1-1,-1 1 1,1-1-1,-1 1 1,0 0 0,1-1-1,-1 1 1,0 0 0,1-1-1,-1 1 1,0 0 0,0-1-1,1 1 1,-1 0-1,0 0 1,0-1 0,0 1-1,0 0 1,0 0 0,0-1-1,0 1 1,-1 0 0,1 0-1,0-1 1,-1 2-1,1-1 3,0 0-1,0 1 1,0-1-1,-1 0 1,1 0-1,0 0 1,1 1-1,-1-1 1,0 0-1,0 0 1,0 0-1,1 0 0,-1 1 1,0-1-1,1 0 1,-1 0-1,1 0 1,0 0-1,-1 0 1,1 0-1,0 0 1,0 0-1,-1 0 1,1 0-1,0-1 1,0 1-1,0 0 0,0-1 1,0 1-1,0 0 1,0-1-1,0 1 1,0-1-1,1 1 1,-1-1-1,0 0 1,0 0-1,0 1 1,0-1-1,1 0 0,0 0 1,50-7-2068,-45 4 595,-1 1 1,1-1-1,-1 0 1,0-1-1,9-5 1,0-3-4043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50 5830,'0'0'5423,"0"-8"-1157,1-24-748,-3 23 495,-3 12-2747,-3 11-876,0 12-235,1 1 0,1 0-1,1 0 1,1 0 0,2 1 0,1-1 0,0 1 0,6 36-1,4-28-1155,-8-34 761,-1-1 0,0 0 1,1 1-1,-1-1 0,1 0 1,0 1-1,-1-1 0,1 0 1,0 0-1,0 0 1,-1 0-1,1 0 0,0 0 1,0 0-1,0 0 0,1 0 1,-1 0-1,0 0 1,0 0-1,0-1 0,1 1 1,-1-1-1,2 1 0,5-8-6195,-4-12 3934,-4-22 2836,0 33-387,0-9 998,0-5 1297,0 7 3739,1 18-5757,0-1 0,0 1-1,1-1 1,-1 1 0,1-1 0,0 1-1,0-1 1,0 0 0,4 4 0,0-4-126,1 1 1,0-1-1,0 0 1,0-1-1,0 0 1,0 0-1,1 0 1,-1-1 0,0 0-1,10-2 1,-12 2-15,-1 0 0,0-1 0,1 0 0,-1 0 0,0 0 0,1 0 0,-1-1 0,0 0 0,0 1 0,0-1 1,0-1-1,-1 1 0,1-1 0,0 1 0,-1-1 0,0 0 0,5-6 0,-7 8-52,-1 0 1,1 0-1,0 0 0,-1 0 1,1 0-1,-1 0 1,1 0-1,-1 0 0,1-1 1,-1 1-1,0 0 0,0 0 1,0 0-1,1-1 0,-1 1 1,-1 0-1,1 0 0,0-1 1,0 1-1,0 0 1,0 0-1,-1 0 0,1-1 1,-1 1-1,1 0 0,-1 0 1,1 0-1,-1 0 0,0 0 1,1 0-1,-2-1 0,1 1-29,0 1-1,0 0 1,0-1-1,0 1 0,0 0 1,1 0-1,-1-1 1,0 1-1,0 0 0,0 0 1,0 0-1,0 0 1,0 0-1,0 0 0,0 1 1,0-1-1,0 0 0,0 0 1,0 1-1,0-1 1,1 1-1,-1-1 0,0 0 1,0 1-1,0 0 1,1-1-1,-1 1 0,0-1 1,1 1-1,-1 0 1,0 0-1,1-1 0,-1 1 1,1 0-1,-1 0 1,1 0-1,-1-1 0,1 1 1,0 0-1,-1 2 1,-1 0 4,0 1 0,0 0-1,0 0 1,1 0 0,-1 0 0,1 0 0,0 0 0,0 0 0,1 1 0,-1-1 0,1 8 0,0-10-5,1 0 0,-1 0-1,1 0 1,-1-1 0,1 1-1,0 0 1,0 0 0,0-1-1,0 1 1,0-1 0,0 1 0,0-1-1,1 1 1,-1-1 0,1 1-1,-1-1 1,1 0 0,-1 0-1,1 0 1,-1 0 0,1 0-1,0 0 1,0-1 0,0 1-1,-1 0 1,1-1 0,3 1-1,31 7 263,1-1-1,-1-3 0,56 2 0,-104-50 2192,6 28-2469,1 1-1,1-1 1,0 0 0,1 0-1,-1-18 1,30 36-2170,66 15-9754,-68-16 5606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90 13581,'0'0'10495,"8"2"-10009,-4-1-442,-1-1 0,1 1 0,0-1 0,-1 0 0,1 0 0,-1-1 0,1 1 0,0-1 0,-1 1 0,1-1 0,-1 0 0,1-1 0,-1 1 0,0 0-1,0-1 1,1 0 0,-1 0 0,0 0 0,0 0 0,-1 0 0,1-1 0,0 1 0,-1-1 0,1 0 0,-1 1 0,0-1 0,0 0 0,0-1 0,-1 1 0,1 0 0,-1 0 0,1-1 0,-1 1 0,0-1 0,0 1 0,-1-1 0,1-5 0,-1 9-40,1-1 0,-1 1 0,0-1-1,0 1 1,0-1 0,0 0 0,0 1 0,-1-1 0,1 1 0,0-1 0,0 1 0,0-1 0,0 1 0,-1-1 0,1 1 0,0-1-1,0 1 1,-1-1 0,1 1 0,0 0 0,-1-1 0,1 1 0,-1-1 0,1 1 0,0 0 0,-1-1 0,1 1 0,-1 0-1,1-1 1,-1 1 0,1 0 0,-1 0 0,1 0 0,-2-1 0,-20 7 131,-19 22 9,33-20-146,0 0-1,0 1 0,1 0 1,-9 17-1,14-22 1,0 0 0,0 0 0,0 0 0,0 0 0,1 0 0,0 1 0,0-1 0,0 0 0,0 1 0,1-1 0,-1 1 0,1-1 0,0 1 0,2 8 1,-1-12-52,-1 1 1,1-1 0,0 0 0,0 0 0,0 0 0,0 1 0,0-1 0,0 0 0,0 0-1,0 0 1,1 0 0,-1-1 0,0 1 0,0 0 0,1-1 0,-1 1 0,1 0 0,-1-1-1,1 0 1,-1 1 0,0-1 0,1 0 0,-1 0 0,1 0 0,2 0 0,42-1-4303,-43 1 3771,31-6-5865,3-9-4404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15278,'0'0'5809,"-9"0"-4101,4 0-1506,0 1 0,-1-1 1,1 1-1,0 0 0,0 0 0,0 0 0,-10 4 1,14-4-201,-1 0 0,1 0 0,-1 0 0,1 0 0,-1 1 0,1-1 0,0 0 0,0 0-1,-1 1 1,1-1 0,0 1 0,0-1 0,0 1 0,1-1 0,-1 1 0,0 0 0,1-1 0,-1 1 0,1 0 0,-1 0 0,1-1 0,0 1 0,0 0 0,-1 0 0,1-1 0,1 1 0,-1 0 0,0 0 0,0 0 0,1-1 0,-1 1 0,1 0 0,-1-1 0,2 3 0,-1-1-35,0-1 0,1 1 0,0-1-1,-1 1 1,1-1 0,0 1 0,0-1 0,1 0 0,-1 0 0,0 0 0,1 0 0,-1 0 0,4 1-1,45 23-473,-20-10 346,-30-16 175,1 1-1,-1-1 0,0 1 1,0 0-1,0-1 1,0 1-1,1 0 1,-1 0-1,0 0 1,0-1-1,-1 1 1,1 0-1,0 0 1,0 1-1,0-1 1,-1 0-1,1 0 0,0 0 1,-1 0-1,1 1 1,-1-1-1,0 0 1,1 0-1,-1 1 1,0-1-1,0 0 1,0 3-1,0-2 39,-1 0 1,0-1-1,0 1 0,-1 0 1,1-1-1,0 1 0,0-1 1,-1 1-1,1-1 1,-1 0-1,0 1 0,1-1 1,-1 0-1,0 0 0,-3 1 1,-7 4 205,-1-1 1,0-1 0,0 0 0,-17 3 0,-5-6-1125,27-9-3284,15-11-3101,7 2-1472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1185,'0'-21'15022,"-1"31"-9373,0 35-4192,0 41-913,5-1 1,14 85-1,-16-160 155,1 12-4053,-5-21 1008,-5-13 1192,-8-16 742,-19-55 0,31 72 957,0 0 0,0 0 0,1-1 0,0-22 0,2 34-476,1-1 1,0 0-1,-1 1 1,1-1-1,0 1 1,0-1-1,0 1 1,0-1-1,-1 1 1,1 0-1,0-1 1,0 1-1,0 0 1,0 0-1,0 0 1,0-1-1,0 1 1,0 0-1,0 0 1,0 1-1,2-1 1,30 0-83,-26 1 114,76 3-814,6 1-3720,-35-5-815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45 199 11979,'0'0'10442,"-3"10"-9358,-8 25-416,2 0 1,1 1-1,2-1 0,-2 44 1,8-73-647,4 28 70,-4-33-86,1 0 0,-1 0 0,1-1 0,-1 1-1,1 0 1,-1 0 0,1 0 0,0-1-1,0 1 1,-1 0 0,1-1 0,0 1 0,0 0-1,0-1 1,-1 1 0,1-1 0,0 1 0,0-1-1,0 0 1,0 1 0,0-1 0,0 0-1,0 0 1,0 0 0,0 0 0,0 0 0,0 0-1,0 0 1,2 0 0,-2-1-16,1 0 1,-1 1-1,1-1 1,-1 0-1,0 0 1,1-1-1,-1 1 1,0 0-1,0 0 1,0 0-1,0-1 1,0 1-1,0-1 1,0 1-1,0-1 1,-1 1-1,1-1 1,-1 1-1,1-1 1,-1 0-1,1 1 1,-1-1-1,0 0 1,0 1-1,0-4 1,5-50-311,-5 51 316,0-5-12,1-5 25,0 0-1,-2 0 1,0 0 0,0 0 0,-6-24 0,9 40 11,0 0 0,0-1 0,0 1 1,0-1-1,0 1 0,0-1 0,1 0 0,-1 0 0,0 0 0,1 0 0,-1 0 0,1-1 0,4 1 1,39 8-1707,-24-6-1056,0-1 0,1-1 0,-1-1 0,26-3 0,-35 1 1498,0 0 1,-1-1-1,1 0 0,16-8 1,17-19 13962,-46 30-12491,-13 5 2458,-20 12-1572,21-7-351,0 0 1,1 1 0,-14 16-1,23-24-680,-1-1-1,1 1 0,0 0 0,0 0 0,0 0 1,1 0-1,-1 0 0,0 1 0,1-1 0,0 0 1,0 1-1,0-1 0,0 1 0,1-1 0,0 1 1,-1-1-1,1 1 0,0-1 0,0 1 0,1-1 1,0 5-1,0-7-70,0 0 0,0 1 0,1-1 0,-1 0 0,0 0 0,1 0 0,-1 0 0,1 0 0,-1 0 0,1 0 0,-1 0 0,1-1 0,-1 1 0,1 0 0,0-1 0,0 0 0,-1 1-1,1-1 1,0 0 0,0 0 0,-1 0 0,1 0 0,2 0 0,43-6 139,-37 2-183,1-1 1,-1-1 0,0 0 0,0 0 0,-1-1 0,0 0 0,0 0 0,0-1 0,-1-1 0,0 1 0,-1-1-1,0-1 1,0 1 0,-1-1 0,-1 0 0,8-17 0,-17 35 3,1 0-51,-1-1-1,1 1 1,0 0 0,-2 14-1,5-21 62,-1 1 0,1-1 0,0 1 0,0-1-1,0 0 1,0 1 0,0-1 0,0 1 0,0-1-1,0 0 1,0 1 0,1-1 0,-1 1 0,1-1 0,-1 0-1,1 1 1,-1-1 0,1 0 0,0 0 0,0 1-1,0-1 1,-1 0 0,1 0 0,0 0 0,0 0-1,1 0 1,-1 0 0,0-1 0,0 1 0,0 0 0,1 0-1,-1-1 1,0 1 0,1-1 0,-1 1 0,0-1-1,3 1 1,1 0-384,1 0-1,0-1 1,0 1-1,0-1 0,0 0 1,0-1-1,0 1 1,0-1-1,0-1 0,-1 1 1,1-1-1,0 0 1,-1 0-1,1 0 0,6-5 1,-3 1-472,-1 0 0,0-1 0,0 0 0,0 0 0,-1 0 0,0-1 0,0-1 0,5-9 0,1-3-807,-1 0 0,-1-1 0,12-35 0,0-18 1455,-13 28 3510,-4 17 4274,-5 27-3752,-9 13-734,-6 18-2589,12-22 14,-5 9-205,0 0 0,1 1 0,1 0 0,1 0 0,0 0 0,1 1 0,-1 21-1,4-33-296,0 0 0,0 0 0,1 0-1,-1 0 1,1 0 0,0 0-1,0 0 1,1 0 0,0 0 0,0-1-1,0 1 1,3 5 0,-3-7-41,1-1 0,-1 1 0,1-1 1,-1 1-1,1-1 0,0 0 0,0 0 0,0 0 1,0 0-1,0-1 0,0 1 0,0-1 0,1 0 1,-1 0-1,0 0 0,1 0 0,-1-1 0,1 1 1,5-1-1,-7 0-135,0 0 0,-1 0 1,1 0-1,0 0 0,-1-1 1,1 1-1,-1-1 0,1 1 1,-1-1-1,1 0 0,-1 1 1,1-1-1,-1 0 0,1 0 1,-1 0-1,0 0 0,0 0 1,1 0-1,-1-1 0,0 1 1,0 0-1,0 0 0,0-1 1,0 1-1,-1-1 0,1 1 1,0-1-1,-1 1 0,2-4 1,-1 2 68,-1-1 0,1 1 1,0-1-1,-1 1 1,0-1-1,0 1 0,0-1 1,0 0-1,0 1 1,-1-1-1,1 1 0,-1-1 1,-2-3-1,3 6 206,0 0-1,-1 0 1,1 0 0,0 1-1,-1-1 1,1 0 0,-1 1-1,1-1 1,-1 0-1,0 1 1,1-1 0,-1 0-1,0 1 1,1-1 0,-1 1-1,0-1 1,0 1-1,1 0 1,-1-1 0,0 1-1,0 0 1,0-1 0,0 1-1,1 0 1,-1 0-1,0 0 1,0 0 0,0 0-1,0 0 1,0 0 0,1 0-1,-1 0 1,0 0 0,0 1-1,0-1 1,0 0-1,0 0 1,1 1 0,-1-1-1,0 1 1,0-1 0,1 1-1,-1-1 1,0 1-1,1-1 1,-1 1 0,0 0-1,1-1 1,-1 1 0,1 0-1,-1-1 1,1 1-1,-1 0 1,1 0 0,0-1-1,-1 1 1,1 0 0,0 0-1,0 0 1,0 0-1,-1 0 1,1-1 0,0 1-1,0 1 1,0 0-41,1 0 0,-1-1 1,0 1-1,0 0 0,1-1 0,-1 1 0,1 0 1,0-1-1,-1 1 0,1-1 0,0 1 0,0-1 1,0 1-1,0-1 0,0 0 0,0 0 1,0 1-1,1-1 0,-1 0 0,0 0 0,3 2 1,1-1-4,0 1 0,0-1 0,0 0 0,0 0 0,0-1 0,0 1 0,7 0 0,0 0-19,-1-1 1,1 0 0,0-1 0,0-1 0,0 0 0,13-2 0,-21 2 18,0 0 1,0 0 0,-1 0 0,1 0 0,0-1 0,-1 1-1,1-1 1,-1 0 0,1 0 0,-1 0 0,0-1-1,0 1 1,0-1 0,0 0 0,-1 1 0,1-1 0,-1-1-1,1 1 1,-1 0 0,0 0 0,-1-1 0,1 0-1,0 1 1,-1-1 0,0 0 0,2-6 0,-4 9-27,1 0 1,-1 0 0,1 0-1,-1 0 1,1 1 0,-1-1 0,0 0-1,1 0 1,-1 1 0,0-1-1,0 0 1,0 1 0,1-1-1,-1 1 1,0-1 0,0 1 0,0-1-1,0 1 1,0 0 0,0-1-1,0 1 1,0 0 0,0 0 0,0 0-1,0 0 1,0 0 0,0 0-1,0 0 1,0 0 0,0 0-1,0 0 1,-1 1 0,-37 6 40,36-5-40,0 0 0,0 0 0,0 0 0,1 0 0,-1 1 0,1 0 0,-1-1 0,1 1 0,0 0 0,0 0 0,0 0 0,0 0 0,1 0 0,-1 1-1,1-1 1,0 0 0,0 1 0,0-1 0,1 1 0,-1 0 0,1 3 0,-1-3 6,1 1 0,0-1 0,0 1-1,0-1 1,1 0 0,0 1 0,0-1 0,0 0 0,0 1-1,0-1 1,1 0 0,0 0 0,0 0 0,0 0 0,0-1 0,6 8-1,40 29-2468,-41-36 1385,0 0-1,0 0 0,0-1 1,1 0-1,13 4 0,6-2-8624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145 140 3267,'0'0'844,"-11"7"2391,-2 1-2763,-62 41 4790,72-46-4791,-1 0 0,0 0 1,1 0-1,0 0 0,0 1 0,0-1 1,0 1-1,0 0 0,1 0 0,-1 0 0,1 0 1,0 0-1,1 0 0,-1 1 0,1-1 0,-1 1 1,1 4-1,1-8-415,0-1 1,0 0-1,0 1 1,0-1 0,0 0-1,1 1 1,-1-1-1,0 0 1,0 1-1,0-1 1,1 0-1,-1 0 1,0 1 0,1-1-1,-1 0 1,0 0-1,0 0 1,1 1-1,-1-1 1,0 0-1,1 0 1,-1 0 0,0 0-1,1 0 1,-1 0-1,0 1 1,1-1-1,-1 0 1,1 0-1,-1 0 1,0 0 0,1 0-1,-1 0 1,0-1-1,1 1 1,-1 0-1,0 0 1,1 0-1,0 0 1,16-5 713,7-9-490,0 0 0,-2-1 1,0-1-1,-1-1 0,26-27 0,3 0-66,-21 19-210,-12 9 1,0 1 1,2 1 0,-1 1-1,26-14 1,-44 27-6,1 0 0,-1-1 0,0 1 0,1 0-1,-1-1 1,1 1 0,-1 0 0,1 0 0,-1 0 0,0-1 0,1 1-1,-1 0 1,1 0 0,-1 0 0,1 0 0,-1 0 0,1 0 0,-1 0-1,1 0 1,-1 0 0,1 0 0,-1 0 0,1 0 0,-1 0 0,1 0-1,-1 0 1,0 1 0,1-1 0,-1 0 0,1 0 0,-1 1 0,1-1 0,-1 0-1,0 0 1,1 1 0,-1-1 0,0 0 0,1 1 0,-1-1 0,0 1-1,1-1 1,-1 1 0,-3 26-10,-20 29 26,-12 3-10,-15 31 167,45-82-320,1 1-1,1 1 1,0-1 0,0 0 0,1 1 0,0 0 0,0 18 0,2-28-52,0 1 0,0 0 0,0-1 0,0 1 0,0 0 0,0-1 0,0 1 0,1 0 0,-1-1 0,0 1 1,0-1-1,1 1 0,-1 0 0,0-1 0,1 1 0,-1-1 0,1 1 0,-1-1 0,1 1 0,-1-1 0,1 0 0,-1 1 0,1-1 0,-1 1 0,1-1 0,0 0 1,-1 0-1,1 1 0,-1-1 0,1 0 0,0 0 0,-1 0 0,1 0 0,0 0 0,-1 0 0,1 0 0,0 0 0,-1 0 0,1 0 0,0 0 0,-1 0 0,1 0 1,0 0-1,-1-1 0,1 1 0,0 0 0,-1 0 0,2-1 0,15-5-7056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15887,'0'0'3897,"-3"11"-2285,-27 95 260,18-75-1288,3 1 1,0 1 0,2-1 0,2 1 0,-3 38 0,13-47-4957,-1-48-2755,-4 2 914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7335,'0'0'10474,"57"0"-9609,-22 0-97,6 0-479,5 0-193,0-2-32,-4-1-481,0-1-896,-9-2-1570,-11-4-1024,-12-3-2019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12940,'0'0'10410,"69"32"-9385,-31-28-416,2-2-417,1-2-192,-2 0-737,-4 0-2050,-8-3-2978,1-5-8424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5285,'0'0'16848,"3"9"-16101,-1-2-686,0 1-1,-1 0 1,0-1-1,-1 1 1,0 0-1,0 0 1,0-1-1,-1 1 1,0 0-1,-1-1 1,0 1-1,0-1 1,0 1-1,-6 11 1,0 2-42,3-12-15,1 0 0,0 0 0,1 1 0,0-1 1,1 1-1,0 0 0,0 0 0,1 0 0,0 0 0,1 14 0,1-24-43,-1 1 0,1-1 0,-1 1 0,0-1 0,1 0 0,-1 1 0,1-1 0,-1 0 0,1 0 0,0 1 0,-1-1 0,1 0 0,-1 0 0,1 0 0,-1 1 0,1-1 0,0 0 1,-1 0-1,1 0 0,-1 0 0,1 0 0,0 0 0,-1 0 0,1-1 0,-1 1 0,1 0 0,-1 0 0,1 0 0,-1 0 0,1-1 0,0 1 0,-1 0 0,1-1 0,-1 1 0,0 0 0,1-1 0,0 0 0,20-13-1587,-11 5-600,0-1 0,-1-1 0,12-16 0,6-11-5163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10826,'0'0'9705,"-38"51"-8487,21-20-161,4 1-385,0 6-191,4-4-289,6-5-128,1-2 32,2-10-96,0-5-64,10-10-737,2-2-1217,-2-6-1729,0-11-3620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8712,'0'0'17168,"83"-19"-16046,-30 19-386,6 0-319,1-1-289,-2-3-128,-5 1-192,-9 3-1282,-11 0-1409,-11 0-1280,-10 0-4710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9641,'0'0'15844,"13"-5"-15091,-2 1-611,-2 0-41,0 1 1,1-1 0,-1 2 0,1-1-1,0 2 1,0-1 0,17 0 0,76 4 185,120-5-3356,-217 3 2062,1-1-1,-1 0 1,1 0-1,-1 0 0,0-1 1,1 0-1,6-4 0,7-7-8392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4 122 6182,'-3'2'11691,"8"-2"-8616,17-5-1730,9-5 64,11-1-288,7-2-512,12 1-353,4 0-192,6 0-96,0-1-897,-7 1-1665,-9 1-2595,-13-1-3779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10025,'0'0'8478,"-10"4"-7592,-9 5-409,0 1 0,1 0-1,1 2 1,-21 17 0,-76 68 2463,93-79-2402,13-10-470,0 0 1,1 0 0,-1 1 0,2-1 0,-1 2-1,1-1 1,1 1 0,-1-1 0,-3 12 0,8-18-87,0 0 0,0-1 1,1 1-1,-1 0 0,0 0 1,1-1-1,0 1 0,0 0 1,0 0-1,0-1 0,0 1 1,1 0-1,-1 0 0,1-1 1,-1 1-1,1 0 0,0-1 1,0 1-1,0 0 1,1-1-1,-1 0 0,1 1 1,-1-1-1,1 0 0,0 0 1,0 0-1,0 0 0,0 0 1,0 0-1,0 0 0,0-1 1,1 1-1,-1-1 0,1 1 1,-1-1-1,1 0 0,-1 0 1,1 0-1,0-1 0,-1 1 1,6 0-1,20 4-1225,1-1 0,0-2 0,0-1 0,-1 0 0,40-6 0,9-5-5670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39 16047,'0'0'4751,"-2"11"-3245,1-6-1413,-7 46 1137,7-49-1181,1 0-1,0 0 1,0 0-1,0 0 0,0 0 1,1-1-1,-1 1 1,0 0-1,1 0 1,-1 0-1,1-1 0,0 1 1,0 0-1,-1 0 1,1-1-1,0 1 1,0-1-1,1 1 0,-1-1 1,0 1-1,0-1 1,1 0-1,-1 0 1,1 0-1,-1 1 0,1-1 1,-1-1-1,4 3 1,4-1-11,0-1 0,0 0 0,0 0 0,0 0 0,0-1 0,0-1 0,0 1 0,0-2 0,0 1 0,0-1 0,0 0 0,9-4 0,16-8-14,55-28 0,-49 21-65,-5 3-156,-19 9 86,1 0 0,0 2-1,0 0 1,0 0 0,20-3 0,-36 10 133,0 0 1,0 0 0,0 1 0,0-1 0,0 0-1,-1 0 1,1 1 0,0-1 0,0 1-1,0-1 1,-1 1 0,1-1 0,0 1 0,-1-1-1,1 1 1,0 0 0,-1-1 0,1 1-1,-1 0 1,1 0 0,-1-1 0,0 1-1,1 0 1,-1 0 0,1 0 0,-1-1 0,0 1-1,0 0 1,0 0 0,0 0 0,1 0-1,-1 0 1,0 0 0,0 0 0,-1-1 0,1 1-1,0 2 1,-2 48 1077,0-34-663,2-16-423,0-1-1,0 1 1,0 0-1,1 0 1,-1 0-1,0 0 1,0 0-1,1 0 1,-1-1 0,0 1-1,1 0 1,-1 0-1,1-1 1,-1 1-1,1 0 1,0-1 0,-1 1-1,1 0 1,-1-1-1,1 1 1,0-1-1,0 1 1,-1-1-1,1 1 1,1 0 0,29 5 233,31-12-1029,-16-6-2838,-17 1-1680,-10-1-1811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13196,'0'0'6567,"59"21"-16785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54 10762,'0'0'3609,"-9"-8"-924,5 5-2423,-1-3 137,-1 2-1,0-1 1,0 1-1,-1-1 1,-8-3 0,13 7-307,0 0 0,1 0 0,-1 1 1,0-1-1,0 1 0,0-1 0,1 1 0,-1 0 1,0-1-1,0 1 0,0 0 0,0 0 0,0 0 1,1 1-1,-1-1 0,0 0 0,0 1 0,0-1 0,0 1 1,1 0-1,-1-1 0,0 1 0,1 0 0,-1 0 1,0 0-1,1 0 0,0 1 0,-1-1 0,1 0 1,-1 1-1,1-1 0,-2 3 0,-2 6 139,0-1 0,0 1-1,1 0 1,1 0 0,0 0-1,0 1 1,1-1-1,0 1 1,-1 21 0,6 101 1049,-3-125-1178,5 29 152,1 0-1,2 0 1,16 48 0,-11-44-217,-2-1 0,6 50 0,-30-128 389,-7-34-750,11 26-322,2 0 0,-2-69 0,10 113 644,-1 0 0,1 0 0,-1 0 1,1 0-1,0 0 0,0 0 0,0 0 0,0 0 0,0 1 1,0-1-1,0 0 0,1 1 0,-1-1 0,0 1 0,1-1 1,0 1-1,-1 0 0,1 0 0,0-1 0,-1 1 0,1 0 0,0 1 1,0-1-1,4-1 0,62-18 49,-36 12-59,-7 0-8,0-2-1,0-1 0,-1-1 0,-1-1 1,27-19-1,-42 26 13,-1 1-1,1-1 1,-2-1 0,1 1-1,-1-1 1,1 0 0,-2-1-1,1 1 1,-1-1-1,-1 0 1,1-1 0,-1 1-1,-1-1 1,1 1 0,-1-1-1,-1 0 1,0-1 0,1-12-1,-2 21 14,-1 0 0,0 0 0,0 1 0,1-1 0,-1 0-1,0 0 1,0 0 0,0 0 0,0 1 0,0-1 0,0 0-1,0 0 1,0 0 0,-1 1 0,1-1 0,0 0 0,0 0 0,-1 0-1,1 1 1,0-1 0,-1 0 0,1 1 0,-1-1 0,1 0-1,-1 1 1,1-1 0,-1 1 0,0-1 0,1 0 0,-1 1-1,0-1 1,1 1 0,-1 0 0,0-1 0,1 1 0,-1 0 0,0-1-1,0 1 1,0 0 0,1 0 0,-1 0 0,0-1 0,0 1-1,0 0 1,1 0 0,-1 0 0,0 0 0,0 1 0,0-1-1,1 0 1,-1 0 0,0 0 0,0 1 0,0-1 0,1 0 0,-1 1-1,0-1 1,1 1 0,-1-1 0,0 1 0,-1 0 0,-3 3 59,-1-1-1,1 1 1,0 0 0,0 0 0,0 0 0,-6 9 0,2-1 95,1 1-1,0 0 1,1 0 0,1 0-1,0 1 1,1 0 0,1 0 0,0 1-1,0-1 1,2 1 0,0-1 0,0 1-1,2 0 1,1 25 0,0-37-136,-1 1 0,2-1 0,-1 0 1,0 1-1,1-1 0,-1 0 0,1 0 0,0 0 1,0 0-1,0 0 0,1 0 0,-1 0 0,1-1 1,-1 1-1,1-1 0,0 0 0,0 0 0,0 0 1,0 0-1,0 0 0,1-1 0,-1 0 0,0 1 1,1-1-1,-1 0 0,1-1 0,-1 1 0,1 0 1,-1-1-1,8 0 0,-3 1-468,1-1 1,0 0-1,0-1 0,-1 0 0,1 0 1,0 0-1,-1-1 0,1-1 0,-1 1 1,0-1-1,15-8 0,2-8-4151,-2-2-2424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11563,'0'0'1948,"-9"0"-917,-38 3-375,52-3-610,0 0 0,-1 1 0,1 0-1,0 0 1,-1 0 0,1 1 0,-1 0 0,1-1-1,-1 2 1,5 2 0,-8-5-41,0 1 0,0-1 0,-1 1 1,1 0-1,0-1 0,0 1 0,-1 0 0,1-1 0,-1 1 1,1 0-1,0 0 0,-1 0 0,0-1 0,1 1 1,-1 0-1,1 0 0,-1 0 0,0 0 0,0 0 0,1 0 1,-1 1-1,-1 0 15,1-1 1,-1 0-1,1 1 0,-1-1 1,1 0-1,-1 0 0,0 1 1,0-1-1,0 0 1,1 0-1,-1 0 0,0 0 1,0 0-1,-1 0 0,1 0 1,0 0-1,0-1 1,0 1-1,-3 1 0,-20 10 310,-1 0 0,-47 15 1,52-22 28,1 2 1,-1 1-1,2 0 1,-1 1 0,1 1-1,-23 17 1,40-27-344,1 0 1,-1 0 0,1 1 0,-1-1 0,1 0-1,-1 1 1,1-1 0,-1 0 0,1 1 0,0-1 0,-1 1-1,1-1 1,0 1 0,-1-1 0,1 1 0,0-1-1,-1 1 1,1-1 0,0 1 0,0-1 0,0 1-1,-1-1 1,1 1 0,0 0 0,0-1 0,0 1-1,0-1 1,0 1 0,0-1 0,0 1 0,0 0-1,0-1 1,1 1 0,-1-1 0,0 1 0,1 0-1,22 9 200,43-7-87,-61-3-54,94 0 20,68 2-2106,-56 5-5341,-75-4 1613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104 233 14798,'0'0'2819,"-9"2"-604,6-1-1991,-8 1 306,1 0 1,0 1-1,-20 8 0,28-10-432,1-1 0,-1 1-1,1-1 1,-1 1 0,0 0 0,1 0 0,-1 0 0,1 0 0,0 0 0,-1 0 0,1 0-1,0 0 1,0 1 0,-1-1 0,1 0 0,0 1 0,0-1 0,1 1 0,-1-1 0,0 1-1,0-1 1,1 1 0,-1 0 0,1-1 0,-1 1 0,1 0 0,0 0 0,0-1 0,0 1-1,0 0 1,0 0 0,0-1 0,0 1 0,0 0 0,1-1 0,-1 1 0,1 2 0,1-3-79,-1 1 0,0-1 0,0 0 0,1 1 0,-1-1 0,0 0 0,1 0 0,-1 0 0,1 0 0,0 0 0,-1 0 1,1-1-1,0 1 0,-1 0 0,1-1 0,0 1 0,0-1 0,0 0 0,-1 0 0,4 1 0,44 0 76,-37-2-46,-3 1-170,1-1-1,-1 0 1,1-1 0,-1 0 0,0 0-1,0-1 1,0 0 0,15-8 0,-13 5-453,0 0 0,0-1 1,-1-1-1,0 0 0,0 0 1,-1-1-1,0 0 1,-1-1-1,15-20 0,-40 76-550,15-15 1250,3-30-138,-1 0 1,0 0-1,1 0 0,-1 0 0,0 0 0,1 0 0,-1-1 1,1 1-1,-1 0 0,1 0 0,0-1 0,-1 1 0,1 0 1,0-1-1,-1 1 0,1 0 0,0-1 0,0 1 0,0-1 1,-1 0-1,1 1 0,0-1 0,0 0 0,0 1 0,0-1 1,0 0-1,1 0 0,3 1-320,0 0 1,0-1-1,0 0 0,0 0 0,0-1 1,0 0-1,0 1 0,0-2 1,0 1-1,0 0 0,-1-1 1,1 0-1,0 0 0,-1-1 0,8-4 1,-5 2-147,0-1 0,-1 0 0,1-1 0,-1 1 0,0-1 1,-1-1-1,0 1 0,6-11 0,-3 3 207,-1-1 1,-1 0-1,9-30 1,-11 30 1357,-1 0 0,-1 1 0,1-26 0,-7 20 2169,3 21-3132,1 0 0,0-1 0,-1 1 0,1 0 0,0 0 0,-1 0 0,1 0 0,0 0 0,-1 0 0,1-1 0,0 1 0,-1 0 0,1 0 0,0 0 0,-1 0 0,1 0 0,0 0 0,-1 1 0,1-1 0,0 0 0,-1 0 0,1 0 0,0 0 0,-1 0 0,1 0 0,0 1 0,-1-1 0,1 0 0,0 0 0,0 0 0,-1 1 0,1-1 0,0 0 0,-3 3 284,0 1 0,0-1 0,1 0 0,-1 1 0,1-1 0,0 1 0,-3 7-1,-2 5-186,2 0 0,0 0 0,0 1 0,2-1 0,0 1-1,1 0 1,1 0 0,0 0 0,1 0 0,4 29-1,-3-44-212,-1 0 0,0 0 0,1 0 0,-1 0 0,1 0 0,0 0 0,0 0 0,-1-1 0,1 1 0,1 0 0,-1 0 0,0-1 0,0 1 0,1 0 0,-1-1 0,0 1 0,1-1 0,0 0 0,-1 1 0,1-1 0,0 0 0,0 0 0,0 0 0,-1 0 0,1-1 0,0 1 0,0 0 0,0-1 0,0 0-1,0 1 1,1-1 0,1 0 0,-2 0 3,0-1 0,0 1 0,0-1 0,0 0-1,0 1 1,0-1 0,-1 0 0,1 0 0,0-1-1,0 1 1,-1 0 0,1 0 0,-1-1 0,1 1-1,-1-1 1,1 1 0,-1-1 0,0 0 0,0 0-1,0 1 1,0-1 0,0 0 0,0 0 0,-1 0-1,1 0 1,0 0 0,-1 0 0,0 0 0,1 0-1,-1 0 1,0-3 0,0 3-5,-2-47 47,2 48-53,0 0 0,0 0 0,0-1 1,-1 1-1,1 0 0,-1 0 0,1-1 0,-1 1 0,0 0 1,1 0-1,-1 0 0,0 0 0,0 0 0,1 0 0,-1 0 0,0 0 1,0 0-1,0 0 0,0 0 0,0 1 0,-1-1 0,1 0 1,0 1-1,0-1 0,0 1 0,-1-1 0,1 1 0,0 0 0,0-1 1,-1 1-1,1 0 0,-2 0 0,3 0-1,-1 0 0,1 0 0,0 0 0,-1 0 0,1 0 0,-1 0 0,1 0 0,0 0 0,-1 0 0,1 0-1,0 0 1,-1 0 0,1 0 0,0 0 0,-1 1 0,1-1 0,0 0 0,0 0 0,-1 0 0,1 1 0,0-1 0,-1 0 0,1 0 0,0 0 0,0 1 0,0-1 0,-1 0 0,1 1-1,0-1 1,0 0 0,0 1 0,0-1 0,-1 0 0,1 1 0,0-1 0,0 0 0,0 1 0,6 15 4,18 12 18,-14-24-37,0-1 0,0 0-1,1 0 1,-1-1 0,1-1 0,-1 1 0,1-2-1,-1 0 1,1 0 0,0 0 0,-1-2-1,1 1 1,-1-1 0,0-1 0,1 0 0,-1 0-1,0-1 1,-1 0 0,1-1 0,-1 0 0,0 0-1,0-1 1,0-1 0,-1 1 0,0-1 0,13-15-1,-26 30 163,0 0-1,1 1 1,0-1 0,1 1-1,0-1 1,0 1-1,1 0 1,0 0 0,0 0-1,0 17 1,2-25-167,0 0 1,0 0 0,0 0-1,1 0 1,-1 0 0,0 0-1,0 0 1,1 0 0,-1-1-1,0 1 1,1 0-1,-1 0 1,1 0 0,-1-1-1,1 1 1,-1 0 0,1 0-1,0-1 1,-1 1 0,1-1-1,0 1 1,-1 0-1,1-1 1,0 1 0,0-1-1,0 0 1,0 1 0,-1-1-1,1 0 1,0 1 0,0-1-1,0 0 1,0 0-1,0 0 1,0 0 0,0 0-1,0 0 1,0 0 0,0 0-1,-1 0 1,1 0-1,0 0 1,0-1 0,1 1-1,2-1-342,-1 0-1,1 0 0,-1 0 1,1-1-1,-1 1 0,0-1 0,1 0 1,-1 0-1,6-4 0,-3-1-1207,0 0-1,0 0 0,-1-1 1,9-15-1,1-8-3366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 8296,'0'0'12620,"-48"-9"-12492,48 27-128,0 0-545,13 1-1088,9 1-1314,1-6-1793,2-1-866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4036,'0'0'18156,"-11"7"-16704,5-4-1368,-9 5 585,2 1 1,-24 19 0,33-25-492,0 1-1,1-1 1,-1 1-1,1 0 0,0 0 1,0 0-1,0 0 1,1 0-1,0 1 1,-1-1-1,1 1 1,1 0-1,-1-1 0,1 1 1,-2 8-1,4-11-165,-1 0 0,0-1 0,1 1-1,-1 0 1,1-1 0,-1 1 0,1 0-1,0-1 1,0 1 0,0-1 0,0 1-1,0-1 1,0 1 0,0-1 0,1 0-1,-1 0 1,0 1 0,1-1 0,-1 0-1,1 0 1,-1 0 0,1-1-1,-1 1 1,1 0 0,0 0 0,-1-1-1,1 1 1,0-1 0,0 0 0,-1 0-1,1 1 1,0-1 0,3 0 0,12 1-97,0 0 0,27-2 1,-32 1-115,8-3-564,1 0 0,-1-1-1,0-1 1,0-1 0,-1-1 0,0-1-1,0 0 1,24-16 0,46-18 2854,-90 43-1837,0 0-1,-1 1 0,1-1 1,0 0-1,0 1 0,0-1 1,0 1-1,0-1 1,0 1-1,0-1 0,1 1 1,-1 0-1,1-1 0,-1 1 1,1 0-1,-1 3 1,1-4-225,-1 0 1,1 0 0,0 0 0,0 0 0,0 0 0,-1 0 0,1 1 0,0-1 0,1 0 0,-1 0 0,0 0 0,0 0-1,0 0 1,1 0 0,-1 0 0,0 0 0,1 0 0,-1 0 0,1 0 0,-1 0 0,1 0 0,0 0 0,-1 0 0,1 0-1,0-1 1,0 1 0,-1 0 0,1 0 0,2 0 0,10 2-258,1 0 0,-1-2 0,1 0 1,0 0-1,0-1 0,-1-1 0,1 0 0,0-1 0,14-4 0,60-4-3840,-87 10 4052,-1 0 1,1 0-1,-1 0 1,1 0 0,-1 0-1,1 1 1,-1-1-1,1 0 1,-1 0 0,1 0-1,-1 1 1,0-1-1,1 0 1,-1 0-1,1 1 1,-1-1 0,0 1-1,1-1 1,-1 0-1,0 1 1,1-1-1,-1 0 1,0 1 0,1-1-1,-1 1 1,0-1-1,0 1 1,0-1 0,0 1-1,1-1 1,-1 1-1,0-1 1,0 1-1,0-1 1,0 1 0,0-1-1,0 1 1,-3 21-5720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6822,'0'0'17889,"0"12"-17141,-2 4-678,-1-1 1,0 1 0,-1-1-1,0 0 1,-2 0-1,0 0 1,0 0-1,-12 17 1,15-25-69,-12 21 4,-14 42-1,26-62-5,1 0 0,0 0 0,0 0-1,0 0 1,1 0 0,1 1 0,-1-1-1,1 1 1,1-1 0,1 13 0,-1-19-35,0 0 0,0-1 0,0 1 0,0 0-1,0-1 1,0 1 0,0-1 0,1 1 0,-1-1 0,1 0 0,-1 0 0,1 1 0,-1-1 0,1 0 0,0 0 0,-1-1 0,1 1 0,0 0 0,0 0 0,-1-1 0,1 1 0,0-1 0,0 0 0,0 1 0,0-1 0,0 0 0,0 0 0,0 0-1,0-1 1,0 1 0,-1 0 0,1-1 0,0 1 0,3-2 0,2 1-291,0-1 1,0 0-1,0 0 0,0-1 0,-1 0 0,1 0 1,-1-1-1,7-4 0,15-23-4206,-6-7-2504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16432,'0'0'5156,"81"41"-18544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18930,'0'0'4997,"34"49"-4261,10-43-159,9-3-353,4 0-192,-2-3-929,-7 0-2050,-12 0-1537,-13 0-2659</inkml:trace>
  <inkml:trace contextRef="#ctx0" brushRef="#br0" timeOffset="1">56 159 5509,'0'0'8040,"-50"21"-3972,45-15-1602,5-2-1121,27 0 33,17-4 191,14 0-736,12 0-609,8 0-160,0-1-32,-6-2-704,-9 2-1635,-14 1-2017,-10 0-4997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0 384 14830,'0'0'2776,"13"-7"-817,34-20-952,-1-2-1,55-45 1,90-87-894,-181 152-85,-7 6-30,19-16-35,33-36 1,-73 77 254,-10 11 617,-35 54 0,55-75-726,1 0 0,1 0 0,0 1 0,1 0 1,1 0-1,0 0 0,0 1 0,1-1 0,-1 17 0,4-28-146,0-1 1,0 0 0,0 0 0,0 0 0,0 1-1,0-1 1,0 0 0,1 0 0,-1 0 0,0 1-1,1-1 1,-1 0 0,1 0 0,-1 0-1,1 0 1,0 0 0,-1 0 0,1 0 0,0 0-1,0 0 1,-1 0 0,1-1 0,0 1 0,0 0-1,0 0 1,0-1 0,0 1 0,0-1 0,0 1-1,0-1 1,1 1 0,-1-1 0,0 1 0,0-1-1,0 0 1,1 0 0,-1 0 0,0 0-1,0 0 1,0 0 0,2 0 0,2 0-1051,1-1 0,-1 0 1,0 1-1,0-2 0,0 1 0,0-1 1,0 0-1,8-3 0,18-16-10871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8232,'0'0'13773,"-35"76"-12652,16-38 64,0 1-352,2 4-353,5 0-384,4-3-64,6-3-192,2-5-673,0-9-384,0-6-192,4-7-961,2-9-1858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11691,'0'0'9769,"63"-26"-9705,-27 26-32,7-2-1377,0-2-2050,3-1-3620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9641,'0'0'10736,"10"-3"-9322,2-1-917,-1 1 0,1 1 0,0 0 0,23-1 0,-32 3-455,0 0 0,-1 0 0,1 0 0,0 0 0,0 0 1,0 1-1,0 0 0,-1-1 0,1 1 0,0 0 0,-1 0 0,1 1 1,-1-1-1,1 0 0,-1 1 0,1-1 0,-1 1 0,0 0 0,0 0 1,0 0-1,0 0 0,0 0 0,0 1 0,-1-1 0,1 0 0,-1 1 1,1-1-1,-1 1 0,0 0 0,0-1 0,1 4 0,-1 1 64,0-1 0,0 1 0,-1 0 0,0 0 0,0-1-1,0 1 1,-1 0 0,0-1 0,0 1 0,-1-1 0,1 1 0,-2-1 0,-2 7-1,-2 2 375,-2 0 0,0-1-1,-20 26 1,23-37 713,8-15-842,10-21-441,-11 29 168,17-55-266,16-83 1,-28 111-41,-5 29 189,-1 1 0,0 0 0,1 0 1,-1-1-1,0 1 0,1 0 1,0 0-1,-1 0 0,1 0 0,0 0 1,-1 0-1,1 0 0,0 0 0,0 0 1,0 0-1,0 0 0,0 1 1,0-1-1,0 0 0,0 1 0,0-1 1,0 0-1,0 1 0,0 0 0,1-1 1,-1 1-1,0 0 0,0-1 1,1 1-1,-1 0 0,0 0 0,0 0 1,2 0-1,48 11-2946,-24-4 224,8-5-2113,2-2-2509</inkml:trace>
  <inkml:trace contextRef="#ctx0" brushRef="#br0" timeOffset="1">634 1 15022,'0'0'4132,"0"58"-2146,0-29-609,2 4 417,-2 4-641,0 1-480,0 6-353,-14 3-96,-9 1 32,-11 3 1,-12 1-65,-9-3-96,-5-5-96,-5-8-673,0-10-1473,1-11-2434,4-13-4356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 9321,'0'0'10266,"-9"-3"-10144,7 2-101,0 0-1,-1 0 1,1 0-1,0 1 1,-1-1-1,1 1 0,0-1 1,-1 1-1,1 0 1,-1 0-1,1 0 1,-1 0-1,1 0 1,-1 1-1,1-1 0,0 1 1,-4 1-1,3 0 26,1 0 0,0 0 1,-1 0-1,1 0 0,0 0 0,0 0 0,0 1 0,1-1 0,-1 1 0,1 0 0,-1-1 0,1 1 1,0 0-1,0 0 0,0 0 0,0 0 0,1 0 0,-1 4 0,0-4-54,1-1 1,-1 0-1,1 1 0,-1-1 0,1 0 0,0 1 1,0-1-1,0 0 0,1 1 0,-1-1 0,0 1 0,1-1 1,0 0-1,-1 0 0,1 1 0,0-1 0,0 0 1,0 0-1,0 0 0,1 0 0,-1 0 0,1 0 1,-1 0-1,1-1 0,0 1 0,-1 0 0,1-1 1,0 1-1,0-1 0,0 0 0,0 0 0,0 1 1,0-2-1,1 1 0,-1 0 0,0 0 0,1-1 1,2 1-1,9 2-878,-1-2-1,1 0 1,0 0 0,0-1 0,18-3 0,9-3-3844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12812,'0'0'5194,"-13"6"-3507,11-5-1626,-9 3 170,1 1 0,0 1 0,0-1 1,0 2-1,1-1 0,0 1 0,0 0 0,-14 17 0,2 2 39,1 1-1,1 2 1,1 0 0,2 1-1,1 0 1,-17 50-1,24-57-238,2 0 0,0 0 0,2 1 0,1-1-1,0 1 1,2 0 0,1 0 0,1 0 0,1 0-1,5 27 1,-3-37-116,0 0-1,1-1 1,0 0-1,1 1 1,1-2 0,0 1-1,0-1 1,1 0-1,1-1 1,0 1-1,16 13 1,-15-16-999,0 0-1,0-1 1,1 0 0,0-1-1,1 0 1,-1-1 0,22 8-1,27 2-9976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13965,'0'0'8179,"-7"14"-7651,-39 69-97,-41 80 730,77-141-1044,1 1 0,1 0 1,2 0-1,0 1 0,-5 41 1,10-53-95,0-1 1,1 1 0,0 0 0,1 0 0,0 0 0,1 0 0,0 0 0,7 19 0,-6-25-115,0-1 1,0 0 0,0 1-1,0-1 1,1-1 0,0 1 0,0 0-1,0-1 1,0 0 0,1 0-1,0 0 1,0-1 0,0 0 0,0 1-1,0-2 1,1 1 0,-1-1-1,1 0 1,7 2 0,2 0-1190,0-1 0,1-1-1,-1-1 1,29 0 0,11-1-5350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12075,'0'0'10928,"10"-5"-9994,72-38-704,-1-4-1,-3-4 1,107-90 0,-166 121-202,-14 13 7,-10 14 40,-18 18 95,2 2-1,-34 53 1,48-68-161,0 1 0,1 0 0,0 0 0,1 0 0,0 1 0,1 0-1,1 0 1,0 0 0,-1 22 0,8-18-1542,12-13-4077,-1-5-2077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17745,'0'0'4132,"-52"45"-2691,32-16-640,2 4 288,2 6-481,2 4-319,8-3-225,2 2 0,4-6-32,0-5-352,0-8-737,6-6-673,-2-9-640,1-7-1090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12940,'0'0'10122,"70"0"-9353,-35 3-481,6-2-224,0-1-256,2 0-1986,-3-3-5061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15951,'0'0'9780,"-2"9"-8419,-25 49-196,21-48-1410,0 0 0,0 1 0,1 0 0,1 0 0,0 0 0,0 1-1,1-1 1,-2 15 0,5-26 133,0 0-1,0 1 0,0-1 1,0 0-1,0 0 1,0 1-1,0-1 0,0 0 1,0 0-1,0 1 1,0-1-1,0 0 0,0 0 1,1 1-1,-1-1 0,0 0 1,0 0-1,0 1 1,0-1-1,0 0 0,1 0 1,-1 1-1,0-1 0,0 0 1,0 0-1,0 0 1,1 0-1,-1 1 0,0-1 1,0 0-1,1 0 1,-1 0-1,0 0 0,0 0 1,1 0-1,-1 0 0,0 0 1,0 1-1,1-1 1,-1 0-1,14-6-2451,10-14-1337,24-51-4152,-13 16 9060,-29 47 770,0 1 1,0 0-1,0 0 1,12-9 0,-17 16-1656,-1 0 1,0 1 0,0-1 0,1 0-1,-1 0 1,0 1 0,1-1 0,-1 0-1,0 1 1,0-1 0,0 0 0,1 1 0,-1-1-1,0 0 1,0 1 0,0-1 0,0 1-1,0-1 1,0 0 0,0 1 0,0-1-1,0 1 1,0-1 0,0 0 0,0 1-1,0-1 1,0 0 0,0 1 0,0-1 0,0 1-1,0-1 1,-1 0 0,1 1 0,0-1-1,0 0 1,0 1 0,-1-1 0,-4 22 11,-10 13-128,-15 47 515,22-23-4299,8-57-109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12940,'0'0'7848,"48"-33"-6695,-10 32-32,5 1-545,8 0-383,1 0-161,3 0-385,2 1-960,-5-1-1378,-3 0-2529,-8 0-3973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13229,'0'0'4324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10410,'0'0'7111,"60"6"-5061,-21-4 31,12-1-479,1 0-321,6-1-704,-4 5-449,3-1-96,-5 1-481,-3-1-1376,-7-2-1186,-6-2-3203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 12748,'0'0'7298,"2"13"-6434,22 87 610,-10-49-763,10 83 1,-23-116-626,0-1 0,0 0 0,-2 1 1,0-1-1,-1 0 0,-1 0 0,0 0 0,-1 0 1,-8 18-1,-2-3-149,-2-1-1,0-1 1,-3-1 0,0 0 0,-2-2 0,-1 0-1,-1-1 1,-1-1 0,-1-1 0,-1-2 0,-47 32 0,24-29-3797,6-13-3603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11531,'0'0'4874,"-8"1"-3951,5-1-868,-28 5 845,30-5-868,0 0 0,0 1 0,0-1 0,0 0 0,0 1 0,0-1 0,1 1 0,-1-1 1,0 1-1,0 0 0,0-1 0,1 1 0,-1 0 0,0 0 0,1-1 0,-1 1 0,1 0 0,-1 0 0,1 0 0,-1 0 0,1 0 0,-1 0 0,1 0 0,0 0 0,0 0 0,-1 0 1,1 0-1,0 0 0,0 0 0,0 0 0,0 0 0,0 0 0,0 0 0,1 1 0,-1-1-23,1 0 1,0 0-1,-1 0 0,1 0 0,0 0 1,0 0-1,0 0 0,0 0 0,0 0 0,0 0 1,0 0-1,0-1 0,0 1 0,1 0 1,-1-1-1,0 1 0,0-1 0,1 1 1,-1-1-1,0 0 0,0 0 0,1 1 1,-1-1-1,3 0 0,40 1 209,-35-1-187,17 0-209,-1-1-1,1-1 0,0-1 0,-1-1 0,40-12 0,-64 16 329,-2 0-89,0 0-1,0-1 1,1 1 0,-1 1 0,0-1-1,0 0 1,0 0 0,0 0-1,1 0 1,-1 1 0,0-1 0,0 0-1,0 1 1,1-1 0,-1 0-1,0 1 1,0-1 0,1 1 0,-1-1-1,1 1 1,-1 0 0,0-1-1,1 1 1,-1 0 0,1-1 0,-1 1-1,0 1 1,2-1-47,-1-1-1,1 1 1,-1 0 0,1-1 0,-1 1-1,1 0 1,0-1 0,-1 1-1,1-1 1,0 1 0,0-1 0,-1 0-1,1 1 1,0-1 0,0 0 0,-1 1-1,1-1 1,0 0 0,0 0-1,0 0 1,0 0 0,0 0 0,-1 0-1,1 0 1,0 0 0,0 0-1,0 0 1,0 0 0,33-2-64,0-1 0,37-9 0,6-1-1354,-77 13 1406,0 0-1,0 0 0,0 1 0,0-1 0,0 0 0,-1 0 0,1 0 0,0 0 0,0 0 1,0 0-1,0 0 0,0 0 0,0 1 0,0-1 0,0 0 0,0 0 0,0 0 0,0 0 1,0 0-1,-1 0 0,1 1 0,0-1 0,0 0 0,0 0 0,0 0 0,0 0 0,0 0 1,0 0-1,0 1 0,0-1 0,0 0 0,1 0 0,-1 0 0,0 0 0,0 0 0,0 0 1,0 1-1,0-1 0,0 0 0,0 0 0,0 0 0,0 0 0,0 0 0,0 0 0,0 0 1,1 1-1,-1-1 0,0 0 0,0 0 0,0 0 0,0 0 0,0 0 0,0 0 0,1 0 1,-1 0-1,0 0 0,0 0 0,0 0 0,0 0 0,0 0 0,1 0 0,-18 17 733,13-15-604,1 1 0,0-1 0,0 1 0,1 0 0,-1 0-1,1 0 1,-1 0 0,1 1 0,0-1 0,-2 6 0,8-8-84,1 0 0,0 0 0,0-1 0,0 0 0,0 1 0,10-2 0,-10 0-10,6 1-567,0-1 0,1 0 1,-1-1-1,21-5 0,-20 2-2191,1 0-1,-1 0 1,22-13-1,-14 5-5381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16720,'0'0'5669,"74"24"-4964,-21-21-353,6-1-256,11-2-96,4 0-1217,-3-8-2306,-5-8-4805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1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10282,'0'0'13100,"16"-4"-12582,27-10-432,-1-2 1,-1-3-1,0-1 1,43-29-1,-43 24-309,-2-2 1,-2-1-1,38-36 0,-84 74 196,1 1 1,1 0 0,0 1-1,0 0 1,-4 12-1,-4 5 58,5-11-50,1 0 0,1 1 0,0 0 0,1 0 0,1 1 0,1 0 0,1 0 0,1 0 0,1 0 0,0 33 1,1-52-113,1 0 1,0 1 0,0-1 0,0 0 0,0 0 0,0 0 0,1 0 0,-1 0 0,0 0 0,0 0 0,1 0 0,-1 0 0,0 0 0,1 0 0,-1 0 0,1-1-1,-1 1 1,1 0 0,0 0 0,-1 0 0,1 0 0,0-1 0,0 1 0,-1 0 0,1-1 0,0 1 0,0-1 0,0 1 0,0-1 0,0 1 0,0-1 0,2 1-1,16 0-5388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15759,'0'0'6214,"47"-40"-5413,-15 34 159,6 1-287,2 4-417,0 1-192,0 0-32,-3 0-64,-2 8-1153,-4 0-1153,-10-3-1858,-5-1-2242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11307,'0'0'7207,"48"36"-6567,-1-36-159,11 0-257,6-1-160,2-11-545,-1-2-2177,-2-4-4581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10 207 8520,'0'0'13746,"-9"-3"-11343,43 0-652,-21 0-1602,0 0 0,-1-2 0,0 0 0,0 0 0,0-1 0,20-13 0,64-52-154,-94 70 8,89-81-1253,-112 108 1152,2 2-1,-24 40 1,38-59-183,1-1 0,0 1 0,0 0 0,1 1 0,0-1 0,0 0 1,1 1-1,1-1 0,-1 1 0,2 0 0,-1 0 0,1-1 0,2 14 0,-2-23 115,0 1 0,0 0 0,1 0-1,-1-1 1,0 1 0,1 0-1,-1 0 1,1-1 0,-1 1-1,1 0 1,-1-1 0,1 1-1,-1-1 1,1 1 0,0-1 0,-1 1-1,1-1 1,0 1 0,-1-1-1,1 1 1,0-1 0,0 0-1,-1 0 1,1 1 0,0-1-1,0 0 1,0 0 0,-1 0 0,1 0-1,0 0 1,0 0 0,0 0-1,-1 0 1,1 0 0,0 0-1,1-1 1,0 1-460,21 0-6346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16047,'0'0'1217,"-42"48"353,17-18-449,2 4-609,4 1 802,3-4-418,7-3-671,6-4-161,3-8-96,0-3-705,7-10-608,0-3-865,-3 0-2595,-3-4-2562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12172,'0'0'6342,"77"-6"-5542,-43 3-287,8-1-353,1 2-160,-3-5-1602,0-2-3042,-3 0-4292</inkml:trace>
  <inkml:trace contextRef="#ctx0" brushRef="#br0" timeOffset="1">531 0 12812,'0'0'5669,"-34"49"-3939,18-24-1121,1 3 63,3-2 65,4 0-289,5-2-319,3-4-97,0-2-289,6-6-1088,3-7-1185,5-5-2051,1-4-5156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12492,'0'0'1665,"-8"8"658,0 2-1707,1-1 0,0 1 1,0 1-1,1-1 1,-9 22-1,13-30-576,1 0-1,0 0 1,0 1 0,1-1 0,-1 0 0,0 0-1,1 1 1,-1-1 0,1 0 0,0 1-1,0-1 1,0 1 0,0-1 0,0 0-1,0 1 1,1-1 0,-1 0 0,1 1 0,0-1-1,-1 0 1,1 0 0,0 1 0,1-1-1,-1 0 1,0 0 0,0 0 0,1 0-1,-1-1 1,1 1 0,0 0 0,-1-1-1,1 1 1,0-1 0,0 1 0,0-1 0,0 0-1,0 0 1,0 0 0,1 0 0,-1 0-1,0 0 1,1-1 0,-1 1 0,3 0-1,0 0 22,1 0-1,-1 0 1,1 0-1,-1 0 1,1-1-1,-1 0 1,1 0-1,0-1 1,-1 1-1,1-1 1,-1 0-1,1-1 1,-1 1-1,0-1 1,1 0-1,-1-1 1,0 1-1,0-1 1,-1 0-1,1 0 1,0-1-1,-1 1 1,0-1-1,0 0 1,0 0 0,0 0-1,-1-1 1,0 1-1,0-1 1,0 0-1,0 0 1,-1 0-1,1 0 1,-1 0-1,-1-1 1,1 1-1,-1-1 1,0 1-1,0-1 1,-1 1-1,1-11 1,-2 14-20,0 0 0,0 1 0,0-1 0,0 1 0,0-1 0,0 1 0,0 0 0,-1-1 0,1 1 0,0 0 0,-1 0 0,1 0 0,-1 0 0,1 0 0,-1 0 0,0 0-1,1 0 1,-1 1 0,0-1 0,0 1 0,1-1 0,-1 1 0,0 0 0,0 0 0,0-1 0,1 1 0,-1 0 0,0 1 0,-2-1 0,-3 0-53,0 0-1,0 1 0,0-1 0,1 1 0,-1 0 0,0 1 0,-6 2 0,10-3-88,1 1 0,-1-1-1,1 0 1,0 1 0,0 0 0,0-1 0,0 1-1,0 0 1,0 0 0,1 0 0,-1 0 0,-1 4 0,-3 18-5278,9-17 259,11-3-1814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8488,'0'0'12780,"-48"57"-11499,23-31 33,-2 4-161,-1-1-417,2 1-447,3-3-225,7-2-32,4-7 0,5-6-641,4-7-1313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 11211,'0'0'2108,"-9"2"-458,4-1-1393,0 1 1,0 0-1,0-1 1,1 2-1,-1-1 1,1 0-1,-1 1 0,1 0 1,-6 5-1,8-6-133,1-1-1,-1 1 1,0-1-1,1 1 0,0 0 1,-1 0-1,1 0 1,0 0-1,0 0 1,0 0-1,0 0 0,1 0 1,-1 0-1,0 0 1,1 0-1,-1 1 1,1-1-1,0 0 0,0 0 1,0 1-1,0-1 1,0 0-1,1 0 1,-1 0-1,0 1 0,1-1 1,0 0-1,-1 0 1,1 0-1,2 3 1,-1-2-37,0-1 1,1 0-1,-1 1 1,1-1-1,-1 0 1,1 0 0,0-1-1,0 1 1,0-1-1,0 1 1,0-1-1,0 0 1,0 0 0,0 0-1,0 0 1,0-1-1,1 0 1,-1 1 0,5-1-1,64-2 329,-66 1-415,0 0 0,0-1 0,0 0 0,0 0 0,0-1 0,-1 0 1,1 0-1,-1 0 0,1 0 0,-1-1 0,7-7 0,-11 10 0,1 0 0,-1 0 1,1 0-1,-1-1 0,0 1 0,1-1 0,-1 1 1,0-1-1,0 1 0,0-1 0,0 0 1,0 1-1,-1-1 0,1 0 0,0 0 0,-1 0 1,1 0-1,-1 1 0,0-1 0,0 0 0,0 0 1,0 0-1,0 0 0,0 0 0,0 0 1,0 0-1,-1 1 0,1-1 0,-1 0 0,0 0 1,1 0-1,-1 1 0,0-1 0,0 0 0,0 1 1,0-1-1,0 0 0,0 1 0,-1 0 1,1-1-1,-2-1 0,-1 1-1,1-1 1,-1 1-1,0 0 1,0 0-1,0 0 1,0 0-1,0 1 1,0 0-1,0 0 0,0 0 1,-1 0-1,1 0 1,0 1-1,0 0 1,-1 0-1,1 0 0,0 0 1,-1 1-1,1 0 1,0 0-1,0 0 1,-8 3-1,5-1-34,-1 0-1,1 0 0,1 1 1,-1 0-1,0 0 0,1 1 1,0 0-1,0 0 0,0 0 1,1 1-1,-9 11 0,10-11-240,1 0-1,0 0 0,0 0 1,0 0-1,1 1 1,0 0-1,-2 10 1,3-14-327,1 1 1,-1 0 0,1 0 0,0-1 0,1 1 0,-1 0 0,1 0 0,-1-1 0,3 7 0,9 8-4962</inkml:trace>
  <inkml:trace contextRef="#ctx0" brushRef="#br0" timeOffset="1">436 271 9321,'0'0'9870,"-9"5"-7617,4-1-2063,-41 25 1876,44-28-1908,0 1 1,-1 0 0,1-1 0,0 1 0,0 0 0,0 1-1,0-1 1,0 0 0,1 0 0,-1 1 0,1-1 0,-1 1-1,1 0 1,0-1 0,0 1 0,0 0 0,0 2-1,3-4-131,0 0 1,1 0-1,-1-1 0,0 1 0,1-1 0,-1 1 0,1-1 0,-1 0 0,0 0 0,1 0 0,-1 0 0,1-1 0,-1 1 0,0-1 0,5-1 0,-3 0-37,0 0 0,0 0 0,0 0 0,0-1 0,0 0 1,-1 0-1,1 0 0,-1 0 0,0-1 0,0 1 0,0-1 0,0 0 0,-1 0 0,1 0 0,-1 0 1,0 0-1,0 0 0,-1-1 0,3-7 0,-4 10 14,1-1 1,-1 1-1,1 0 1,-1-1-1,0 1 0,1 0 1,-1-1-1,-1 1 1,1 0-1,0-1 1,0 1-1,-1 0 0,1 0 1,-1-1-1,0 1 1,0 0-1,0 0 0,0 0 1,0 0-1,0 0 1,-1 0-1,1 0 1,-1 0-1,1 0 0,-1 1 1,0-1-1,1 0 1,-1 1-1,0 0 0,0-1 1,0 1-1,0 0 1,0 0-1,-1 0 0,1 0 1,0 1-1,0-1 1,-1 1-1,-3-1 1,1 0 10,1 0 1,-1 1 0,0-1-1,0 1 1,1 0 0,-1 1-1,0-1 1,0 1 0,-7 2-1,10-2-18,1-1 0,-1 1 0,1 0 0,-1 0 0,1 0 0,-1 0 0,1 0 0,0 0 0,0 0 0,0 0 0,-1 0 0,1 1 0,0-1 0,1 1 0,-1-1 0,0 0 1,0 1-1,0-1 0,1 1 0,-1 0 0,1-1 0,-1 1 0,1-1 0,0 1 0,0 0 0,0-1 0,0 1 0,0 0 0,0-1 0,0 4 0,1-3-85,-1-1 0,1 1 1,0 0-1,0 0 1,-1 0-1,1-1 1,1 1-1,-1 0 0,0-1 1,0 1-1,0-1 1,1 1-1,-1-1 1,1 0-1,-1 0 0,1 1 1,0-1-1,-1 0 1,1 0-1,0-1 1,0 1-1,-1 0 1,1 0-1,0-1 0,0 0 1,0 1-1,3-1 1,55 6-7594,-33-6 1030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17360,'0'0'1581,"0"9"-1170,0-7-416,0 8-7,0-1 1,0 1-1,1 0 0,0-1 0,1 1 1,0-1-1,0 0 0,1 0 1,0 0-1,7 13 0,-2-8-98,2-1-1,-1 0 0,2-1 1,0 1-1,0-2 0,1 0 1,0 0-1,1-1 0,0-1 1,1 0-1,0-1 0,0 0 1,1-1-1,0-1 0,0 0 1,1-1-1,-1-1 0,1 0 1,0-1-1,0-1 1,31 0-1,-8-2-1450,-23 0-6957,-26 0 4824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2851,'0'0'17195,"24"24"-16517,-21-21-670,-1-1 1,1 1-1,0-1 1,0 1 0,0-1-1,0 0 1,0 0-1,1 0 1,-1 0 0,1-1-1,-1 1 1,1-1-1,-1 0 1,1 0 0,0-1-1,0 1 1,-1-1-1,1 1 1,7-1 0,8-2-49,0 0 0,36-8 1,19-2-911,-70 21 2845,-4-8-1826,-1-1 0,1 1-1,0 0 1,0 0 0,0-1-1,0 1 1,1 0 0,-1 0 0,0-1-1,0 1 1,0 0 0,1-1-1,-1 1 1,0 0 0,0-1-1,1 1 1,-1 0 0,1-1 0,-1 1-1,1 0 1,-1-1 0,1 1-1,-1-1 1,1 1 0,-1-1-1,1 0 1,0 1 0,-1-1 0,1 1-1,1-1 1,16 2 204,-14-2-490,1 0 0,-1 0-1,1 1 1,-1-1-1,0 1 1,1 0 0,-1 1-1,0-1 1,6 3-1,-9-2-1150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15919,'0'0'5547,"3"10"-4373,11 42 361,-5-20-1043,-1 0-1,-1 1 1,2 33 0,-9-56-468,1 0 0,-1 1 0,-1-1 0,0 0-1,-1 0 1,0 0 0,0 0 0,-1 0 0,0 0 0,-1-1-1,0 1 1,0-1 0,-1 0 0,-10 13 0,3-7-368,-1 0 0,0-2 0,-1 1 0,-1-2-1,0 0 1,-1 0 0,0-2 0,-1 0 0,-32 14 0,29-16-1220,1-1-1,-2-1 0,1-1 1,0-1-1,-28 2 1,-20-3-8200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14221,'0'0'4196,"-38"85"-3971,6-25 319,-3 10 417,-4 5-256,6 0-97,6-3-63,11-3-225,16-8-192,8-5-32,25-6-64,16-6-512,11-8-1474,8-8-1633,4-11-4613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15054,'0'0'1410,"-51"14"736,20 17-865,3 10-544,-1 10-97,6 5 65,8 3 64,8-1-1,7-6-191,7-1-321,14-9-160,8-3-64,6-8-256,-1-1-1730,1-10-1761,0-8-3236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13261,'0'0'9593,"-6"8"-9033,-17 27 198,2 1 0,1 0 0,-16 43 0,27-58-594,1 1-1,2 0 1,0 0-1,1 0 1,1 1-1,2-1 1,-1 39-1,3-58-332,0-1 1,0 0-1,0 1 0,1-1 0,-1 1 1,1-1-1,0 0 0,-1 1 0,1-1 0,0 0 1,0 0-1,1 0 0,-1 0 0,0 0 1,1 0-1,2 3 0,-3-4-365,1 0 1,0 0-1,0 1 0,0-1 1,0 0-1,0-1 1,0 1-1,0 0 0,0-1 1,0 1-1,1-1 0,1 1 1,22 0-8735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9641,'0'0'12044,"57"-10"-11148,-24-8-191,8-5-353,-1-1-159,0-1-161,-5 2 0,-4 5-193,-6 4-864,-7 2-800,-5 3-1699,-6 1-4387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17424,'0'0'4357,"-17"54"-3076,4-24-641,1 1-95,2 2-353,2-2-160,1-3 32,4-2-416,3-6-801,0-4-737,0-3-769,0-4-1024,0-5-1154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16271,'0'0'6374,"50"9"-5573,-14-9-513,7 0-256,2-9-1089,3-3-2786,-1-2-7176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14798,'0'0'5077,"8"-5"-3465,36-23-883,34-21-389,-1-3-1,-3-3 1,73-71-1,-238 284-114,85-147-582,0 1 1,1 0-1,0 0 1,1 0-1,0 1 1,1-1-1,0 1 1,-1 24-1,4-37 178,0 1-1,-1-1 1,1 1-1,0 0 1,0-1-1,0 1 1,0 0 0,0-1-1,1 1 1,-1-1-1,0 1 1,0 0-1,0-1 1,0 1 0,1-1-1,-1 1 1,0 0-1,0-1 1,1 1-1,-1-1 1,1 1-1,-1-1 1,0 1 0,1-1-1,-1 1 1,1-1-1,-1 0 1,1 1-1,-1-1 1,1 0-1,-1 1 1,1-1 0,0 0-1,-1 0 1,1 0-1,-1 1 1,1-1-1,0 0 1,-1 0-1,1 0 1,0 0 0,-1 0-1,2 0 1,19 1-7968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11531,'0'0'4778,"-13"4"-2360,-2 2-1840,0 1 0,0 0 0,0 1 0,-17 13 0,26-18-342,0 2 0,0-1 0,1 1-1,-1 0 1,1 0 0,1 0 0,-1 1 0,1-1 0,0 1-1,0 0 1,0 0 0,1 1 0,0-1 0,-4 15-1,7-21-223,0 0-1,0 1 1,0-1-1,0 1 0,0-1 1,0 1-1,0-1 0,0 1 1,0-1-1,0 1 0,0-1 1,0 1-1,0-1 1,0 0-1,1 1 0,-1-1 1,0 1-1,0-1 0,1 0 1,-1 1-1,0-1 0,1 0 1,-1 1-1,0-1 1,1 0-1,-1 1 0,0-1 1,1 0-1,-1 0 0,1 1 1,-1-1-1,0 0 1,1 0-1,22 3 172,24-11-64,-34 3-184,-1 1 0,1-2 0,-1 1 1,0-2-1,-1 0 0,1 0 0,-2-1 0,1 0 0,-1-1 0,0 0 0,-1-1 1,9-11-1,-28 85-448,1-17 1170,1 1-1,3-1 1,1 79 0,4-124-560,0 0 0,0-1 0,0 1 0,-1 0 0,1 0 0,0-1 0,-1 1 0,1 0 0,-1-1 0,0 1 0,0-1 0,1 1 0,-1-1 0,0 1 0,0-1 0,0 1 0,-1-1 0,1 0 0,0 0 0,0 1 0,-1-1 0,1 0 0,-1 0 0,1-1 0,-1 1 0,-2 1 0,-1 0 19,1-1 0,-1 0-1,1 0 1,-1 0 0,1-1 0,-1 0 0,1 0-1,-1 0 1,1 0 0,-10-2 0,8 0-140,1 1-1,-1-1 1,0 0 0,0 0-1,1 0 1,-1-1 0,1 0-1,-8-6 1,11 8-69,0-1 0,0 0 0,0 1 0,0-1 0,0 0 0,0 0 0,1-1 0,-1 1 0,1 0 0,0 0 0,-1-1 0,1 1 0,0-1 1,0 1-1,1-1 0,-1 1 0,0-1 0,1 0 0,0-2 0,0 4-117,0 0 0,0 0 1,0 0-1,1 0 0,-1 0 1,0 0-1,1 0 0,-1 1 0,1-1 1,-1 0-1,1 0 0,-1 0 1,1 0-1,0 1 0,-1-1 1,1 0-1,0 1 0,0-1 0,-1 0 1,1 1-1,0-1 0,0 1 1,0 0-1,0-1 0,0 1 0,0-1 1,0 1-1,1 0 0,33-6-6295,-24 4 3231,19-1-7264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16656,'0'0'6534,"-21"55"-3972,9-32-1409,3 0-288,2-1-416,6-5-289,1-5-128,8-5-609,8-7-1344,3-1-1891,-1-16-2050,2-8-5829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72 7719,'0'0'3582,"3"-8"-1719,0 0-1134,-1 6-456,-1-1-1,1 1 1,-1-1 0,0 0 0,0 1 0,0-1 0,0 0 0,-1 0-1,1 0 1,-1 0 0,0 0 0,0 0 0,0-4 0,-1 6-148,1 0 0,-1 0 0,0 0 0,0 0 1,0 0-1,1 1 0,-1-1 0,0 0 0,0 1 0,0-1 0,0 0 1,0 1-1,0-1 0,0 1 0,-1 0 0,1-1 0,0 1 1,0 0-1,0 0 0,0-1 0,0 1 0,-1 0 0,1 0 0,0 0 1,-2 1-1,-34 2 37,30 0-159,0 0 0,-1 1 0,1-1-1,1 1 1,-1 1 0,1-1-1,-1 1 1,1 0 0,0 0 0,-5 8-1,8-10-2,0-1-1,0 2 0,1-1 1,-1 0-1,1 0 0,0 1 1,0-1-1,0 1 1,0 0-1,1 0 0,0-1 1,-1 1-1,1 0 0,1 0 1,-1 0-1,0 0 0,1 1 1,0-1-1,0 0 1,0 0-1,2 6 0,-2-9 14,1 1-1,0-1 0,0 0 0,0 1 1,0-1-1,1 0 0,-1 0 0,0 0 1,0 0-1,1 0 0,-1 0 0,0 0 1,1 0-1,-1-1 0,1 1 0,-1-1 1,1 1-1,0-1 0,-1 1 0,1-1 1,-1 0-1,1 0 0,2 0 0,45 1 499,-35-2-381,-2 1-94,-1-1 1,1-1-1,-1 1 1,0-2-1,0 0 1,0 0-1,0-1 1,-1 0-1,1 0 1,-1-2 0,0 1-1,14-12 1,-22 16-34,-1 0 0,0 0 0,1 0-1,-1 0 1,0-1 0,0 1 0,0 0 0,0-1 0,0 1 0,0-1 0,0 1 0,-1-1 0,1 1 0,0-3 0,-1 3-3,0 1 0,0-1 0,0 1 0,0-1 0,0 0 0,0 1 0,0-1 0,-1 1 0,1-1 0,0 1 0,0-1 0,0 1 0,-1-1 0,1 1 0,0-1 0,-1 1 0,1-1 0,-1 1 0,1-1 0,0 1 0,-1 0 0,1-1 0,-1 1 0,1 0 0,-1-1 0,0 1 0,-3-2-603,0 1 1,0-1 0,-1 1 0,1 0 0,0 1-1,0-1 1,-1 1 0,-4 0 0,19 1-13534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36 15439,'0'0'3256,"-9"1"-80,-2 2-2336,0 0 0,0 0 0,0 1-1,0 1 1,-18 11 0,25-15-751,1 1 0,0 0 1,-1 0-1,1 0 0,0 0 1,0 1-1,0-1 0,1 1 1,-1 0-1,1 0 0,-1 0 0,1 0 1,0 0-1,0 0 0,0 1 1,1-1-1,-1 1 0,1-1 0,0 1 1,0 0-1,0-1 0,0 1 1,1 0-1,-1 7 0,1-10-86,1 0 0,-1 0-1,1 0 1,0 0 0,-1 0 0,1 0-1,0 0 1,0 0 0,-1 0-1,1-1 1,0 1 0,0 0 0,0-1-1,0 1 1,0-1 0,0 1 0,0-1-1,0 1 1,0-1 0,0 0-1,0 1 1,0-1 0,0 0 0,0 0-1,2 0 1,35 4 0,-26-4-66,-2 1-73,1 0 0,-1 1 0,0 0 0,1 1 0,-1 0 0,17 8 0,-23-10 131,-1 1 0,0 0-1,0 0 1,-1 0 0,1 0-1,0 0 1,-1 0 0,1 1 0,-1-1-1,0 1 1,1 0 0,-1-1 0,-1 1-1,1 0 1,0 0 0,-1 0-1,1 1 1,-1-1 0,0 0 0,0 1-1,0-1 1,-1 0 0,1 1 0,-1 4-1,-1-5 30,0 1 1,0-1-1,0 0 0,0 0 1,-1 0-1,1 0 0,-1 0 0,0 0 1,0 0-1,0 0 0,0-1 0,0 1 1,-1-1-1,1 0 0,-1 1 1,0-1-1,1-1 0,-1 1 0,0 0 1,-5 2-1,-7 4 148,0-1-1,-30 9 1,38-13-184,0-1 0,-1 0-1,1-1 1,-1 1 0,1-2 0,-13 1 0,18-1-209,0 0 0,1-1 0,-1 1 1,0 0-1,1-1 0,-1 0 0,0 1 1,1-1-1,-1 0 0,1 0 0,-1 0 1,1 0-1,-1 0 0,1 0 0,0 0 1,-1-1-1,1 1 0,0 0 0,0-1 1,0 1-1,0-1 0,0 1 0,0-1 1,1 0-1,-1 1 0,0-1 0,1 0 1,-1 0-1,1 1 0,0-1 0,0 0 1,-1 0-1,1-2 0,0-26-5197,0-5-1987</inkml:trace>
  <inkml:trace contextRef="#ctx0" brushRef="#br0" timeOffset="1">142 25 13261,'0'0'6822,"49"-20"-5060,-25 18-1090,2-1-191,0 3-353,2 0-96,-1 0-1922,2 0-3331,-3 0-4740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15471,'0'0'11856,"9"2"-11237,-5-1-588,0 0 0,0 0 0,0 1 0,0-1 0,-1 1 0,1 0 0,0 0 0,-1 0 0,1 0 0,-1 1 0,0-1 0,0 1 0,0 0 0,0 0 0,0 0 0,-1 0 0,1 0 0,-1 1 0,0-1 0,0 1 0,0 0 0,0 0 0,-1-1 0,1 1-1,-1 0 1,0 0 0,-1 0 0,1 0 0,0 6 0,-1-5 30,0 0-1,-1 1 1,1-1-1,-1 0 0,0 0 1,0 0-1,-1 0 1,1 0-1,-1 0 1,0 0-1,-1 0 1,-4 7-1,-2 0 139,0-1 0,-1 0-1,-13 11 1,15-15-83,0 0 0,1 0 0,0 1 0,0 1 0,0-1 0,1 1 0,-8 15 0,14-23-112,0 0 0,-1 0-1,1 0 1,0 0-1,0 0 1,0 0-1,0 0 1,-1 0 0,1 0-1,1 0 1,-1 0-1,0 0 1,0-1 0,0 1-1,0 0 1,1 0-1,-1 0 1,0 0 0,1 0-1,-1 0 1,1 0-1,-1-1 1,1 1 0,-1 0-1,1 0 1,0-1-1,-1 1 1,1 0-1,0-1 1,0 1 0,-1-1-1,1 1 1,0-1-1,0 1 1,0-1 0,0 1-1,0-1 1,-1 0-1,1 0 1,0 1 0,0-1-1,0 0 1,0 0-1,0 0 1,0 0-1,0 0 1,1 0 0,61 0-969,-47-1 273,4 1-821,0-1-1,0-1 0,28-7 1,21-13-6302,-20 2-2034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17008,'0'0'2691,"-63"34"-417,30-11-64,0 6-737,4 2-159,2 0-386,7 0-447,5-2-385,6-5 0,5-3-96,4-9-96,0-7-801,5-5-640,7 0-1442,2-13-2018,-1-12-4420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 8680,'-13'0'6919,"-7"1"-5533,1 0-1,-1 1 1,-20 5 0,35-6-1114,0 0 0,0 0 1,0 0-1,0 1 0,0 0 0,0 0 0,0 0 0,0 0 0,1 1 1,-1 0-1,1 0 0,0 0 0,0 1 0,0-1 0,0 1 1,1 0-1,-1 0 0,1 0 0,-5 8 0,8-11-246,0 1-1,-1-1 1,1 0-1,0 1 1,0-1-1,-1 0 1,1 1 0,0-1-1,1 0 1,-1 0-1,0 1 1,0-1-1,0 0 1,1 1-1,-1-1 1,1 0 0,-1 0-1,1 1 1,-1-1-1,1 0 1,0 0-1,0 0 1,-1 0-1,1 0 1,0 0 0,0 0-1,0 0 1,0 0-1,0-1 1,0 1-1,0 0 1,0 0-1,1-1 1,-1 1 0,0-1-1,0 1 1,1-1-1,-1 0 1,0 1-1,0-1 1,1 0-1,-1 0 1,3 0 0,9 2 59,1 0 1,0-2-1,18 0 1,-21 0-74,-2-1 4,-1 0 0,0 0 0,0-1 0,0 0 0,-1 0 1,1-1-1,0 0 0,-1 0 0,13-8 0,-17 10-17,-1 0 1,1-1-1,-1 1 1,1-1-1,-1 0 1,0 0-1,0 0 1,0 0-1,0 0 1,0 0-1,-1 0 1,1-1-1,0 1 1,-1-1-1,0 1 1,0-1-1,0 1 0,0-1 1,0 0-1,0 0 1,0 1-1,-1-1 1,0 0-1,1 0 1,-1 0-1,0 0 1,0 1-1,-1-1 1,1 0-1,-1 0 1,0-3-1,0 5-38,0 0 0,1 0 0,-1 0 0,0 0-1,1 0 1,-1 0 0,0 1 0,0-1 0,0 0 0,0 0 0,0 1-1,0-1 1,0 1 0,0-1 0,0 1 0,0-1 0,0 1 0,0 0 0,0 0-1,0-1 1,-1 1 0,1 0 0,0 0 0,0 0 0,0 0 0,0 0 0,0 0-1,-1 1 1,1-1 0,0 0 0,0 0 0,0 1 0,0-1 0,-1 1 0,-1 0-183,0 0 1,1 0 0,-1 0 0,0 0 0,1 1 0,0-1 0,-1 1 0,1-1-1,0 1 1,0 0 0,-1 0 0,-2 4 0,3-2-563,0 1 0,0-1 0,1 1 0,-1 0-1,1-1 1,-1 10 0,1 15-6224,1-1-4043</inkml:trace>
  <inkml:trace contextRef="#ctx0" brushRef="#br0" timeOffset="1">462 336 11499,'-9'2'4287,"2"1"-3608,-7 0 595,0 2-1,1-1 1,-17 9-1,28-11-1070,-1-1 1,1 0-1,-1 1 0,1-1 0,-1 1 0,1-1 0,0 1 1,0 0-1,0 0 0,0 0 0,0 1 0,0-1 0,1 0 1,-1 1-1,1-1 0,-1 1 0,1-1 0,0 1 1,0 0-1,0-1 0,0 1 0,1 0 0,-1 0 0,0 4 1,2-5-183,-1 0 1,1-1 0,-1 1 0,1-1-1,0 0 1,0 1 0,-1-1 0,1 1-1,0-1 1,0 0 0,1 0 0,-1 0-1,0 1 1,0-1 0,0 0 0,1 0-1,-1-1 1,0 1 0,1 0 0,-1 0-1,1-1 1,-1 1 0,1-1 0,-1 1-1,1-1 1,0 0 0,-1 1 0,4-1-1,52 3 103,-49-3-94,-3 0-19,0-1 0,0 0 0,0 0 0,0-1 0,0 1 0,0-1 0,0 0 0,-1 0 0,1 0 0,-1-1 0,1 0 0,-1 0 0,0 0 0,6-6 0,-8 8-6,-1-1 0,0 1-1,1 0 1,-1-1-1,0 0 1,0 1-1,0-1 1,0 1 0,0-1-1,0 0 1,0 0-1,0 0 1,-1 0-1,1 1 1,-1-1-1,1 0 1,-1 0 0,0 0-1,0 0 1,0 0-1,0 0 1,0 0-1,0 0 1,-1 0 0,1 0-1,-1 0 1,1 0-1,-1 1 1,0-1-1,1 0 1,-1 0 0,0 0-1,0 1 1,-1-1-1,1 1 1,0-1-1,0 1 1,-1-1-1,1 1 1,-3-2 0,-1-1-144,0 0 0,0 0 0,0 1 0,0-1 1,-1 1-1,0 0 0,1 1 0,-1 0 0,0 0 1,0 0-1,0 0 0,0 1 0,-11-1 0,17 2-62,0 0-1,0 0 1,0 1-1,-1-1 1,1 0-1,0 0 0,0 0 1,0 0-1,-1 0 1,1 1-1,0-1 1,0 0-1,0 0 0,-1 0 1,1 1-1,0-1 1,0 0-1,0 0 1,0 0-1,0 1 1,0-1-1,0 0 0,0 0 1,0 1-1,-1-1 1,1 0-1,0 0 1,0 1-1,0-1 0,0 0 1,0 0-1,1 1 1,-1-1-1,0 0 1,0 0-1,0 1 0,0-1 1,0 0-1,0 0 1,0 0-1,0 1 1,0-1-1,1 0 0,-1 0 1,0 0-1,0 1 1,0-1-1,0 0 1,1 0-1,-1 0 0,0 0 1,0 1-1,0-1 1,1 0-1,-1 0 1,0 0-1,0 0 1,1 0-1,-1 0 0,0 0 1,1 0-1,14 7-9706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13036,'0'0'3219,"0"10"-331,3 15-1627,1 0 0,1 0-1,1-1 1,12 29 0,-9-25-846,0-1 1,-2 2-1,-1-1 1,3 36 0,-9-48-330,0-1 1,0 1 0,-2-1-1,0 1 1,-1-1-1,0 0 1,-2 0 0,-10 26-1,11-33-189,0 0 0,-1-1 0,1 1-1,-2-1 1,1 0 0,-1-1 0,-8 8-1,8-9-382,0 0-1,0-1 1,-1 1-1,0-2 1,1 1-1,-2-1 1,1 0-1,0 0 1,-9 2-1,-9-2-4862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20211,'0'0'8136,"45"32"-6887,-17-22-608,8 0-449,4-2-160,8-3-1121,1-3-1826,1-2-2338,2-1-4068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19186,'0'0'11750,"14"0"-11227,9-1-512,-1-1-1,-1-1 1,1-1 0,0-1-1,40-15 1,-29 6-444,-2-2-1,0-1 1,0-2 0,-2-1-1,0-1 1,-2-1 0,0-2-1,-2-1 1,0 0-1,26-37 1,-74 95 1235,2 1 1,1 1-1,2 0 0,-20 57 0,29-66-1524,2-1 0,1 1 0,1 0 0,-3 39-1,9-43-6521,8-10-7960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5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15022,'0'0'7111,"45"7"-5445,4-7-97,10 0-640,7 0-577,4 0-320,-1 0-64,-8 0-512,-14 0-609,-10 4-673,-16 2-416,-18 3-929,-3-2-2178,-24-1-3299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11275,'0'0'7271,"52"19"-5382,-3-19-415,11 0-674,5 0-671,2-5-290,-2 0-1953,-7-4-4452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62 5573,'0'0'13891,"5"-8"-11788,-1 3-1904,-1 1 0,1 0 0,0 0 0,0 0 0,0 1 0,1-1 0,-1 1 0,1 0 0,0 0 0,0 1 0,0-1 0,0 1 0,0 0 0,0 1 0,0-1 0,1 1 0,-1 0 0,1 0 0,-1 1 0,1 0 0,7 0 0,-4 0 25,13-1 61,-1 0 0,1 2 0,31 5-1,-49-5-268,1 0-1,0 0 0,0 1 1,-1-1-1,1 1 0,-1 1 1,1-1-1,-1 0 0,5 5 1,-7-6-14,-1 1 1,1 0 0,0-1 0,-1 1-1,0 0 1,1 0 0,-1 0 0,0 0-1,0 0 1,0 0 0,0 0 0,0 1-1,-1-1 1,1 0 0,-1 1 0,1-1-1,-1 0 1,0 1 0,0-1 0,0 3-1,-1-1 11,0 1 0,-1 0-1,1-1 1,-1 1-1,0-1 1,0 1 0,0-1-1,-1 0 1,1 0-1,-1 0 1,0 0 0,0-1-1,-1 1 1,1-1-1,-1 0 1,-6 5 0,-12 8 89,-42 22 1,43-25-21,-8 1 111,24-12-151,-1 1 0,0-1 0,0 1 0,1 1 0,0-1 0,-1 1 0,1 0 0,-8 9 0,63-10-138,-14-1-127,46 9 0,-72-9 140,-1 0-1,1 0 1,0 1-1,-1 1 1,0 0-1,0 0 1,0 1-1,0 0 1,13 10-1,-20-13 70,0-1 0,0 0 0,-1 1 0,1-1 0,-1 1 0,1-1 0,-1 1 0,1 0 0,-1-1 0,0 1 0,0 0 0,0 0 0,0 0 0,0 0 0,-1 0 0,1 0 0,0 0 0,-1 0 0,0 0 1,1 0-1,-1 1 0,0-1 0,0 0 0,-1 4 0,0-3 39,0 0 1,-1-1-1,1 1 1,-1 0 0,0-1-1,0 0 1,0 1-1,0-1 1,0 0-1,-1 0 1,1 0 0,-1 0-1,1 0 1,-1-1-1,-2 2 1,-11 5 322,0-1 0,0-1-1,-1 0 1,-30 5 0,-60 4 892,95-15-1170,-1 1 0,0-1 0,1-1 0,-1 0 0,1-1 0,-18-5 0,28 7-107,0-1 1,0 0 0,1 1-1,-1-1 1,0 0 0,0 0-1,1 0 1,-1 0 0,1 0-1,-1 0 1,1 0 0,0 0-1,-1-1 1,1 1 0,0-1-1,0 1 1,0-1 0,0 1-1,0-1 1,0 0 0,0 1-1,0-1 1,1 0 0,-1 0-1,1 1 1,-1-1-1,1 0 1,0 0 0,0 0-1,0 0 1,0 0 0,0-2-1,1 1-254,0 0-1,0-1 0,0 1 0,0 0 0,0-1 0,1 1 1,0 0-1,-1 0 0,1 0 0,1 0 0,-1 1 0,0-1 1,1 0-1,-1 1 0,1 0 0,3-3 0,12-7-3429,1 2 1,26-12-1,4 1-5632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112 194 10282,'0'0'5247,"-10"1"-4569,-45 14 5,52-15-591,1 1 1,-1 0 0,1-1 0,-1 1-1,1 1 1,0-1 0,0 0-1,0 1 1,-1-1 0,1 1 0,0-1-1,1 1 1,-1 0 0,0 0-1,0 0 1,1 0 0,-1 0 0,1 0-1,0 0 1,0 1 0,0-1-1,0 0 1,0 1 0,-1 4 0,16-9 1380,14-10-1197,-1-2 0,-1-1 0,0-1 0,45-37 0,-51 38-247,-16 11-29,57-46 35,-56 46-29,0-1 1,0 0 0,0-1 0,-1 1 0,0-1 0,0 0 0,0 0-1,4-11 1,-8 17-3,0 0 0,1-1 0,-1 1 0,0-1 0,0 1 0,0 0 0,0-1 0,0 1-1,1-1 1,-1 1 0,0-1 0,0 1 0,0 0 0,0-1 0,0 1 0,0-1 0,0 1 0,0-1-1,-1 1 1,1-1 0,0 1 0,0 0 0,0-1 0,0 1 0,0-1 0,-1 1 0,1 0 0,0-1-1,0 1 1,-1 0 0,1-1 0,0 1 0,-1 0 0,1-1 0,-1 1 0,-17 1 78,-18 16 32,24-8-51,0 0 1,1 0 0,-15 17-1,23-22-44,0-1 0,0 1 0,0 0 0,0 0 0,1 0 0,0 1 0,0-1 0,0 0 0,0 1 0,1-1 0,-1 1 0,1 0 0,0 0 0,0 6 0,1-10-9,1 1 0,-1-1 0,0 1 0,1-1 0,-1 0 0,1 1 0,-1-1 1,1 1-1,0-1 0,-1 0 0,1 0 0,0 1 0,0-1 0,0 0 0,0 0 0,0 0 0,0 0 1,0 0-1,1 0 0,-1 0 0,0 0 0,0-1 0,1 1 0,-1 0 0,0-1 0,1 1 0,-1-1 0,1 1 1,-1-1-1,1 0 0,1 0 0,55 4 312,-48-4-252,24-2-8,-1-1 0,1-2 0,-1-2 0,47-14 0,-80 20-62,-11 10 63,1 0 0,0 0 0,1 1 0,0 1 1,-14 19-1,23-29-63,0-1 0,0 1 0,0 0 1,0-1-1,0 1 0,0-1 0,0 1 0,0-1 0,0 1 1,0-1-1,0 1 0,1-1 0,-1 1 0,0-1 0,0 1 1,1-1-1,-1 1 0,0-1 0,1 1 0,-1-1 0,0 0 1,1 1-1,-1-1 0,1 1 0,-1-1 0,1 0 1,-1 0-1,1 1 0,-1-1 0,1 0 0,-1 0 0,1 1 1,-1-1-1,1 0 0,-1 0 0,1 0 0,-1 0 0,1 0 1,0 0-1,-1 0 0,1 0 0,-1 0 0,2 0 0,32 0-162,-28 0-25,0 0-329,0-1 0,-1 1-1,1-1 1,0 0 0,-1-1 0,1 1 0,-1-1-1,0 0 1,10-6 0,18-12-5314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1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11147,'0'0'9988,"10"-2"-8344,11-6-1259,-1-1-1,1 0 1,-1-1-1,-1-2 1,0 0 0,-1 0-1,0-2 1,20-20 0,6-8-62,-3-2 0,37-49 0,-56 62-263,-9 14 435,-24 44-121,-7 11-179,2 0 1,1 2-1,2 0 1,2 0-1,1 1 1,3 0-1,-4 63 1,11-100-330,0-1 1,0 0 0,0 0-1,0 1 1,1-1-1,0 0 1,0 0 0,0 1-1,0-1 1,0 0-1,1 0 1,-1 0 0,4 4-1,-4-5-357,1-1-1,-1 1 1,1-1-1,-1 0 1,1 0-1,0 1 1,0-1-1,-1-1 1,1 1-1,0 0 0,0 0 1,0-1-1,0 1 1,0-1-1,3 1 1,12 0-8782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19026,'0'0'1441,"-40"56"1122,25-24-97,3 5-1281,4-5 32,3-1-544,5-4-577,0-4-64,12-4-1185,3-5-1602,-1-9-2081,1-5-2595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15567,'0'0'7094,"0"8"-5572,-2 11-937,-1 0 0,-1 0 1,-1 0-1,-1-1 0,-10 26 1,7-23-452,2 0 1,0 1 0,1 0-1,-4 36 1,10-57-112,0 1 0,0-1-1,0 0 1,0 0 0,0 1-1,1-1 1,-1 0 0,0 1-1,1-1 1,-1 0 0,1 0-1,-1 0 1,1 1 0,0-1-1,-1 0 1,1 0 0,0 0-1,0 0 1,0 0 0,0 0 0,0 0-1,0 0 1,0-1 0,0 1-1,2 1 1,1 0 6,0-1 0,0 1 0,0-1 0,0 0 1,0 0-1,1 0 0,-1-1 0,5 1 0,8-1-44,-1-1-1,0 0 1,25-6-1,-31 5-760,0-1 0,0 0-1,0 0 1,15-9-1,-20 9-608,-1 1-1,0-1 0,1 0 0,-1-1 0,-1 1 0,1-1 0,3-3 0,6-14-11169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15567,'0'0'6502,"-31"69"-3876,25-36-992,2 1-385,4 0-448,0-1-545,10-5-192,7-1-32,3-6-929,3-8-1121,1-8-1441,0-5-929,-2-5-5029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68 9641,'0'0'4239,"-12"6"-1437,9-5-2671,-11 7 698,0-1-1,1 2 0,-18 14 0,27-20-572,0 1 0,0-1 0,1 1 0,0 0 0,0 0 0,0 0 0,-4 9-1,6-11-171,0 0-1,0 0 0,1 0 0,-1 0 0,1 0 0,-1 0 0,1 0 0,0 0 1,0 0-1,0 1 0,0-1 0,0 0 0,1 0 0,-1 0 0,0 0 0,1 0 1,0 0-1,-1 0 0,3 3 0,1 0-55,1 0-1,0 0 1,0-1 0,0 1 0,1-1 0,0-1-1,-1 1 1,1-1 0,0 0 0,8 2 0,16 11-51,-23-12-39,-1 1 0,1 0 1,-1 0-1,0 0 0,-1 1 1,1 0-1,-1 0 0,0 0 1,-1 1-1,1-1 0,-1 1 1,6 15-1,-9-19 79,0 0-1,0 0 1,-1 1-1,1-1 1,-1 0-1,0 1 1,1-1-1,-2 0 1,1 1-1,0-1 1,-1 0-1,1 0 1,-1 1-1,0-1 1,0 0-1,0 0 1,0 0-1,-1 0 1,0 0-1,1 0 1,-1 0-1,0-1 1,0 1-1,0 0 1,-1-1-1,1 0 1,0 1-1,-1-1 1,0 0 0,0-1-1,1 1 1,-1 0-1,-4 1 1,-2 1 87,-1 1 1,0-2 0,0 1 0,0-1-1,0-1 1,-1 0 0,1 0 0,-1-1 0,1 0-1,-1-1 1,0-1 0,-16-2 0,22 3-18,0-1 0,0 0 1,1 0-1,-1 0 0,1 0 1,-1-1-1,1 0 0,0 0 1,0 0-1,0-1 0,0 1 1,0-1-1,0 0 1,0 0-1,1 0 0,0-1 1,0 1-1,0-1 0,0 1 1,0-1-1,1 0 0,-1 0 1,1-1-1,0 1 0,0 0 1,1-1-1,-1 1 0,1-1 1,-1-9-1,2 10-83,0 0-1,0 0 1,1 0-1,0 0 1,-1 0-1,1 0 1,1 0-1,-1 1 1,1-1 0,-1 0-1,1 1 1,0-1-1,0 1 1,1 0-1,-1-1 1,1 1-1,-1 0 1,1 0-1,0 1 1,0-1 0,0 1-1,1-1 1,3-1-1,10-7-17,2 1 1,-1 1-1,26-9 0,-28 12 27,49-18 8,-36 14-13,-1-1 1,0-1 0,0-1-1,45-30 1,-71 41 15,1 1 0,-1-1 1,0 0-1,1 0 0,-1-1 0,0 1 1,0 0-1,-1-1 0,1 1 0,0-1 1,-1 0-1,1 1 0,-1-1 1,0 0-1,0 0 0,0 0 0,0 0 1,-1 0-1,1 0 0,-1 0 0,0-5 1,0 6 1,-1-1 1,0 1 0,0-1-1,0 0 1,0 1 0,0 0-1,0-1 1,-1 1 0,1 0 0,-1 0-1,1-1 1,-1 1 0,0 0-1,0 1 1,0-1 0,0 0-1,0 1 1,-1-1 0,1 1-1,0-1 1,-1 1 0,1 0 0,-5-1-1,-7-3 4,1 1 0,-1 1-1,-21-3 1,30 5-144,-1 0-1,1 1 0,0 0 0,0 0 1,0 0-1,-1 0 0,1 1 1,0 0-1,0 0 0,0 1 1,0-1-1,-8 5 0,11-4-293,1-1 1,-1 1-1,0 0 0,1 0 0,0 0 0,-1-1 1,1 2-1,0-1 0,0 0 0,0 0 0,0 0 1,1 0-1,-1 1 0,0-1 0,1 0 0,0 1 1,0-1-1,-1 0 0,1 1 0,0-1 0,1 0 1,-1 3-1,3 13-7381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11147,'0'0'11189,"-12"4"-8563,-3 1-2202,1 1 1,1 0-1,-1 1 0,1 1 0,0 0 0,1 0 1,0 2-1,0-1 0,1 1 0,0 1 0,1 0 1,-17 25-1,20-24-376,1 0 1,1 1-1,0 0 1,1 0-1,0 1 1,1-1-1,-3 25 1,5-12-4209,2-4-4491,-3-42 462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60 8776,'0'0'7415,"-10"0"-4153,-34-1-1121,42 2-1986,-1-1 0,0 0 1,0 1-1,1-1 0,-1 1 1,1 0-1,-1 0 0,0 0 0,1 0 1,0 1-1,-1-1 0,1 0 1,0 1-1,0 0 0,0-1 1,0 1-1,0 0 0,0 0 0,0 0 1,0 1-1,1-1 0,-1 0 1,1 1-1,0-1 0,0 1 0,-1 3 1,1-4-133,0 0 1,0 0 0,0 1 0,1-1-1,-1 0 1,1 1 0,0-1 0,-1 0-1,1 1 1,0-1 0,1 1 0,-1-1-1,0 0 1,1 1 0,-1-1 0,1 0-1,0 0 1,0 1 0,-1-1 0,2 0-1,-1 0 1,0 0 0,0 0 0,1 0-1,-1 0 1,1 0 0,2 2 0,2-1-11,0 1 0,1-1 1,-1 0-1,1-1 0,0 0 0,0 0 1,0 0-1,0-1 0,0 0 0,0 0 1,1-1-1,-1 0 0,0 0 1,0-1-1,0 0 0,0 0 0,0 0 1,0-1-1,0 0 0,9-5 0,-10 5-4,-1 0 0,1-1-1,-1 1 1,1-1 0,-1-1-1,0 1 1,0-1-1,-1 0 1,1 0 0,-1 0-1,0-1 1,0 1 0,0-1-1,-1 0 1,1 0-1,-1-1 1,0 1 0,-1-1-1,1 1 1,-1-1 0,-1 0-1,1 0 1,1-12-1,-3 16-3,0 0 0,0 0 0,0 0 0,0 0 0,0-1 0,-1 1 0,1 0 0,-1 0 0,1 0 0,-1 0 0,0 0 0,0 0-1,0 0 1,0 0 0,0 1 0,0-1 0,-1 0 0,1 1 0,-1-1 0,1 0 0,-3-1 0,1 1-2,0 0 1,-1 0 0,1 1-1,-1-1 1,1 1 0,-1 0-1,0 0 1,1 0 0,-1 0-1,0 0 1,-6 1 0,5-1-9,-1 1 0,0 0 0,0 1 0,1-1 0,-1 1 0,1 1 1,-1-1-1,1 1 0,-1-1 0,1 1 0,0 1 0,0-1 0,0 1 0,0 0 1,0 0-1,-8 8 0,9-6-90,1 0 0,-1 1 1,1 0-1,0-1 0,0 1 0,1 0 1,0 0-1,0 1 0,0-1 0,1 0 1,-1 10-1,2 42-4859,6-23-1100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73 19538,'-10'3'2830,"7"-2"-2552,-9 4 484,0 0 1,0 1-1,0 0 0,-11 9 0,21-14-689,0 0 0,0 0-1,1 0 1,-1 0-1,0 0 1,0 1-1,1-1 1,-1 1-1,1-1 1,0 1-1,-1 0 1,1-1-1,0 1 1,0 0 0,0 0-1,0 0 1,0 0-1,1 0 1,-1 0-1,0 0 1,1 0-1,0 0 1,-1 0-1,1 1 1,0-1-1,0 0 1,0 0-1,0 0 1,1 0 0,-1 0-1,1 0 1,-1 0-1,1 1 1,0-1-1,-1-1 1,1 1-1,0 0 1,2 3-1,0-2-63,1 0 0,-1 0 0,0-1 0,1 1 0,-1-1 0,1 0 0,0 0 0,0 0 0,0 0 0,0-1 0,0 1 0,0-1 0,1 0 0,-1 0 0,5 0 0,71 3 42,-75-4-43,10 0-16,-1-1-1,1 0 1,-1-1-1,1-1 1,20-6-1,-31 8 11,-1 0 0,1-1-1,-1 1 1,1-1 0,-1 1 0,1-1-1,-1 0 1,0 0 0,0-1 0,0 1-1,0-1 1,0 1 0,-1-1 0,1 0-1,-1 0 1,0 0 0,1 0 0,-1-1 0,-1 1-1,1 0 1,0-1 0,-1 0 0,0 1-1,0-1 1,1-7 0,-2 8-1,0 0 1,-1 0-1,0 0 0,1 0 1,-1 0-1,0 0 0,-1 1 0,1-1 1,0 0-1,-1 1 0,1-1 1,-1 1-1,0-1 0,0 1 1,0 0-1,0 0 0,0 0 1,-1 0-1,1 0 0,-1 0 1,1 1-1,-1-1 0,1 1 1,-5-2-1,-7-4-27,-1 1 1,1 1-1,-22-5 0,10 6-496,-27-6-1451,51 9 1320,0 1 0,1-1 1,-1 1-1,1-1 1,-1 0-1,1 1 0,-1-1 1,1 0-1,-1 0 1,1 0-1,0 0 0,-1-1 1,-1-1-1,0-11-16841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2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21140,'0'0'-96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4132,'0'0'16303,"-51"89"-16207,47-39-64,4 4-32,0 3 129,0-1-65,12-3-64,5-4 0,9-13-545,4-11-1377,7-16-2338,3-9-1697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15182,'0'0'2360,"-8"1"-572,4-1-1654,-1 1 0,1 0 0,-1 1 0,1-1 0,0 1 0,0 0-1,-1 0 1,2 0 0,-1 1 0,0 0 0,0-1 0,1 1 0,-1 0-1,1 1 1,0-1 0,0 0 0,0 1 0,1 0 0,-1 0 0,1 0 0,0 0-1,0 0 1,0 0 0,0 0 0,-1 6 0,1 0-69,-1 0 0,1 0 0,1 0-1,-1 0 1,2 0 0,-1 0 0,2 0 0,1 14 0,3 2-20,14 46 0,-13-52 7,-6-20-533,-3-9 5,0 0-1,-1 0 0,0 0 0,-1 0 0,-5-8 0,9 16 392,58 12 731,-33-11-488,-1-1-1,0-1 1,35-7 0,-48 7-209,0 0-1,-1-1 1,1-1-1,-1 0 0,1 0 1,-1-1-1,0 0 1,-1 0-1,0-1 0,13-11 1,-20 16 45,0 1 1,0-1 0,0 0-1,0 1 1,0-1-1,0 0 1,-1 0 0,1 0-1,0 0 1,-1 0-1,1 0 1,0 0 0,-1 0-1,1 0 1,-1 0-1,0 0 1,1 0 0,-1 0-1,0 0 1,0 0-1,1 0 1,-1-2 0,-1 2 9,0 1 0,0-1 1,1 1-1,-1-1 0,0 1 0,0-1 1,0 1-1,0 0 0,1 0 1,-1-1-1,0 1 0,0 0 1,0 0-1,0 0 0,0 0 0,0 0 1,0 0-1,1 0 0,-1 1 1,-2-1-1,-4 1 109,-1 1 0,1 0 1,0 0-1,0 1 0,-10 4 1,15-6-91,0 0 0,1 0 0,-1 0 0,0 0 0,1 0 0,0 0 1,-1 1-1,1-1 0,-1 1 0,1-1 0,0 1 0,0-1 0,0 1 0,0-1 1,0 1-1,0 0 0,1 0 0,-1-1 0,0 1 0,1 0 0,0 0 0,-1 0 1,1 0-1,0 0 0,0 0 0,0 2 0,1-2-6,0 1-1,0-1 1,0 0-1,0 0 1,1 0-1,-1 0 1,1 0 0,-1 0-1,1-1 1,0 1-1,0 0 1,0-1-1,-1 1 1,2-1-1,-1 0 1,0 0 0,0 0-1,0 0 1,4 1-1,6 3-126,1 0-1,-1 0 0,-1 1 1,1 0-1,-1 1 1,13 11-1,-21-15 78,0 0-1,-1 0 1,1 0-1,-1 0 1,1 0-1,-1 1 0,0 0 1,-1-1-1,1 1 1,0 0-1,-1 0 1,0-1-1,0 1 1,0 0-1,-1 0 1,1 0-1,-1 1 1,0-1-1,0 0 1,0 0-1,-1 0 1,1 0-1,-1 0 1,-2 6-1,-3 4 103,0 1 0,0-1 0,-2 0 0,0-1 0,0 1 0,-2-1 0,1-1 0,-2 0 0,1-1 0,-2 0 0,1 0 0,-17 11 0,25-20 53,-1 0 1,0 1-1,1-1 0,-1 0 1,0-1-1,0 1 0,0-1 1,0 0-1,0 0 0,0 0 1,0 0-1,-1-1 0,1 1 1,0-1-1,0 0 0,-1-1 1,1 1-1,-5-2 1,6 1-74,0-1 1,0 1 0,0-1 0,1 1 0,-1-1 0,0 0 0,1 0 0,0-1 0,-1 1 0,1 0 0,0-1 0,0 0 0,0 1 0,0-1 0,1 0 0,-1 0 0,1 0 0,0 0 0,0 0-1,0 0 1,0 0 0,0 0 0,0-6 0,-2-13-325,2-1-1,0 0 1,2 1-1,0-1 0,7-35 1,3-34-1798,-11 85 1355,0 0-1,0 0 1,0 0-1,-1 0 1,0 1 0,-2-9-1,-9-15-5313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6406,'0'0'8787,"10"-7"-6593,33-18-486,-41 25-1605,0-1-1,0 0 1,1 1 0,-1-1-1,0 1 1,1-1-1,-1 1 1,0 0-1,1 0 1,-1 0-1,0 1 1,1-1-1,-1 0 1,0 1-1,1 0 1,-1-1 0,0 1-1,0 0 1,0 0-1,0 0 1,0 0-1,0 1 1,2 1-1,39 38 942,-34-31-764,12 13 177,-1 1 0,0 1 1,-2 1-1,-1 0 0,21 43 0,-31-52-435,0 1 1,-1 0-1,-1 1 1,-1-1-1,-1 1 1,0 0-1,-1 0 0,-1 0 1,-1 0-1,-3 27 1,0-27-528,-1 0 0,0-1 0,-2 1 0,0-1 1,-1 0-1,-15 28 0,-21 26-4535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5765,'3'-11'-795,"16"-88"8970,-13 25 2035,-7 132-9590,6 124 239,-3-163-847,1 0 0,0 0 0,2 0 0,0-1 0,1 0 0,1 0 0,11 22 0,-15-35-169,0-1 0,0 1 0,1-1 0,-1 1 0,1-1 0,0 0 0,0-1 1,0 1-1,1 0 0,-1-1 0,1 0 0,0 0 0,0-1 0,0 1 0,8 2 0,-8-4-337,0 0 0,0 0 0,-1 0 0,1-1 0,0 0 0,0 0-1,0 0 1,0 0 0,0-1 0,0 0 0,6-1 0,27-17-7316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7944,'0'0'12619,"53"4"-11081,-19 6-801,-1 3-289,-2 7-256,-3 7-96,-8 8 32,-8 8 1,-9 5-1,-3 6-96,-3 2 64,-11-3-705,-4-5-1024,-1-12-1602,3-13-3332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10570,'0'0'11179,"-19"66"-10635,19-18-320,0 7-160,0 4-32,8 0-64,9-6-32,8-12-384,5-11-193,11-13-704,2-16-641,3-1-2082,-2-21-2786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12588,'0'0'4676,"64"-5"-2402,-32 5-640,-2 8-833,-2 6-449,-4 8-224,-6 8-64,-8 9-32,-7 6 64,-3 7 1,-7 2 31,-9 0-128,-2-5-673,-1-9-1921,2-13-3204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5894,'0'0'21108,"75"-54"-24344,-31 13-1376,4-4-3972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5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 16784,'0'0'7911,"57"-64"-10185,-28 36-1569,-2 0-3685</inkml:trace>
  <inkml:trace contextRef="#ctx0" brushRef="#br0" timeOffset="1">208 140 2274,'0'0'19314,"39"-55"-18801,-25 40-417,-2-2-192,0-1-1698,-7 0-2978,-2 1-9194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5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6470,'0'0'13453,"-18"52"-12108,14-13-576,3 10-449,1 0-256,0 3-32,14-6-32,7-8 0,5-9-32,3-11-128,6-10-449,5-8-127,-1-8-289,4-18-737,-1-5-2786,-3-6-4677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5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12780,'0'0'8173,"9"-3"-6203,-4 0-1857,-1 1 1,1 1-1,0-1 1,0 0-1,-1 1 1,1 0-1,0 0 1,0 1-1,0-1 0,0 1 1,0 0-1,0 1 1,0-1-1,0 1 1,0 0-1,0 0 1,0 0-1,0 1 0,-1 0 1,1 0-1,0 0 1,-1 0-1,6 5 1,0 1-91,-1 1 0,0 1 1,-1-1-1,0 2 0,0-1 0,-1 1 1,-1 0-1,0 0 0,0 1 1,-1 0-1,7 23 0,-8-19-194,0 0 0,-1 1 0,-1-1 0,-1 1 0,0 0 0,-1 0 0,-1 0 0,-4 27 0,-5-22-4031,-4-10-4867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5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77 3299,'0'-8'9871,"0"0"-9198,1 3 317,-1 0 0,0-1 0,-1 1 0,1 0 0,-1 0 0,-2-10 0,3 14-820,-1 0 0,1 0 0,-1 0 0,1 0 0,-1 1 0,1-1 0,-1 0 0,1 0 0,-1 1-1,0-1 1,1 0 0,-1 1 0,0-1 0,1 1 0,-1-1 0,0 1 0,0-1 0,0 1 0,-1-1 0,0 1-77,0-1 0,0 1 1,1 0-1,-1 0 0,0 1 0,0-1 1,0 0-1,1 1 0,-1-1 1,0 1-1,0-1 0,1 1 0,-1 0 1,-2 1-1,-6 5 29,0-1 0,0 2 0,0-1 0,1 1 0,1 1 0,-1 0 0,2 0 0,-1 0 1,1 1-1,-7 13 0,3-4-65,1 1 0,1 0 0,0 0 0,-9 39 0,15-46-67,0 0-1,1 0 1,0 0 0,1 1 0,0 15-1,2-25 2,-1 0 0,1 0 0,-1 0 0,1 0 0,0 0 0,1-1 0,-1 1 0,1 0 0,-1-1-1,1 1 1,0-1 0,0 1 0,1-1 0,-1 0 0,1 0 0,-1 0 0,1 0 0,0-1 0,0 1 0,1-1 0,3 3-1,80 34-321,-68-32-11,0 1 0,35 21 0,-47-25 275,-1 1-1,1 0 1,-1 1-1,0 0 1,0 0-1,-1 0 1,0 0-1,0 1 1,-1 0-1,1 0 1,2 8-1,1 5 48,-1 1 0,-1 0 0,-1 0 1,-1 0-1,1 25 0,-3-25 59,1 0 1,1 0-1,1 0 1,1 0-1,9 22 1,-14-41-23,0 1 1,0 0 0,0 0-1,1 0 1,-1-1 0,1 1 0,0-1-1,-1 1 1,1-1 0,0 0-1,1 0 1,-1 0 0,0 0-1,1 0 1,-1 0 0,1-1 0,-1 1-1,1-1 1,0 1 0,0-1-1,0 0 1,0 0 0,0-1 0,0 1-1,0-1 1,0 1 0,0-1-1,0 0 1,0 0 0,0 0 0,0 0-1,0-1 1,0 1 0,0-1-1,0 0 1,0 0 0,-1 0-1,1 0 1,0 0 0,0-1 0,2-1-1,13-8 73,-1 0-1,-1-2 0,0 0 1,26-27-1,-33 31-94,88-96-642,-37 30-3970,-14 12-5013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11915,'0'0'5798,"55"-13"-5766,-16 13-1826,6 0-3267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5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0 392 9225,'0'0'14910,"9"-6"-14526,213-140 1013,-191 123-1506,0-1 1,-2-2-1,-1-2 1,48-59-1,-75 86 105,1-2-25,1-1-1,0 0 0,-1 1 0,1-1 1,-1 0-1,0 0 0,0-1 1,-1 1-1,0 0 0,2-7 0,-15 16 105,6 2-61,0 0 0,1 0 0,0 1 0,0 0 0,1-1 0,0 2 0,1-1 0,-1 0 0,2 1 0,-1 0 0,1-1 0,-2 18 0,1-2 13,2 1-1,0 0 1,4 38-1,-2-51-9,2 0 0,-1-1 0,1 1-1,1-1 1,0 0 0,0 0 0,1 0-1,1 0 1,0-1 0,0 0 0,15 18-1,3-3 20,1 0-1,46 35 0,-45-40-15,-1 1-1,0 2 0,29 35 1,-46-44 109,1 1 1,-2 0-1,0 0 1,-1 1-1,0 0 0,-1 0 1,-1 0-1,-1 1 1,0 0-1,-1-1 1,-1 1-1,0 0 1,-1 0-1,-1 0 1,-5 22-1,4-29-40,-1 0 1,-1 0-1,1-1 0,-2 1 0,1-1 1,-1 0-1,-1 0 0,0-1 0,0 0 1,0 0-1,-15 14 0,16-18-176,0 1-1,-1-1 1,0 0-1,0 0 1,0 0-1,0-1 1,0 0-1,-10 3 0,13-5-238,-1 0-1,0 0 0,0-1 1,0 1-1,0-1 0,0 0 1,0 0-1,0 0 0,0-1 1,0 1-1,1-1 0,-1 0 1,0 0-1,0 0 0,-5-3 1,-16-16-7474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0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1 709 4548,'0'0'12823,"4"-12"-11371,95-350 2988,-83 289-2948,-3-2-1,5-112 1,-18 214-1557,5 154-8,-3-150-15,2-1 0,1 0-1,18 56 1,-22-83-52,0 0 0,0-1 0,0 1 0,0 0 0,1-1-1,-1 1 1,1-1 0,0 0 0,0 1 0,-1-1 0,1 0 0,4 3 0,2-2-4175,1-1-3834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1 624 15791,'0'0'6406,"67"-79"-5157,-24 34 0,11-6-416,5-8-545,2-2-224,2-3-31,-4 6-1,-5 5-609,-10 6-1025,-6 8-576,-12 9-961,-7 7-1441,-12 8-1057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0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3235,'0'0'18914,"6"-13"-17745,150-364 1180,-152 400-1903,-2 23-486,-3-1 39,-1-26-436,2 0 1,0 0-1,1 0 0,1 0 0,7 33 1,-9-51 368,0-1-1,0 1 1,0-1 0,1 1 0,-1-1 0,0 0 0,0 1 0,0-1 0,0 1 0,0-1 0,1 0 0,-1 1 0,0-1 0,0 0 0,0 1 0,1-1 0,-1 0 0,0 1 0,1-1 0,-1 0 0,0 1 0,1-1 0,-1 0 0,0 0 0,1 1 0,-1-1 0,0 0 0,1 0 0,-1 0 0,1 0 0,-1 0 0,1 0 0,-1 1 0,0-1 0,1 0 0,-1 0 0,1 0 0,-1 0 0,1 0 0,-1-1 0,0 1 0,1 0 0,-1 0 0,1 0 0,-1 0 0,0 0 0,1 0 0,-1-1 0,1 1 0,-1 0 0,0 0 0,1-1 0,-1 1 0,14-20-6296,-5-5-1221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0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14542,'0'0'4617,"-3"11"-3495,-6 41-848,2-1 0,2 1 1,3 0-1,4 58 0,-1-103-291,0 0 0,0 0 0,0 0 0,1 0 0,1 0 0,-1 0 0,1-1 0,0 1 0,7 9 0,-10-14 38,1-1-1,1 1 1,-1-1 0,0 0 0,0 0-1,0 0 1,1 1 0,-1-1 0,1 0 0,-1 0-1,0-1 1,1 1 0,0 0 0,-1 0-1,1-1 1,-1 1 0,1-1 0,2 1-1,-2-1 77,0-1 0,0 1-1,0-1 1,0 1 0,0-1-1,0 1 1,0-1 0,0 0-1,-1 0 1,1 0-1,0 0 1,0 0 0,-1-1-1,1 1 1,-1 0 0,1-1-1,-1 1 1,0-1 0,2-2-1,4-5 195,0 0 0,-1-1-1,-1 0 1,0 0 0,0 0 0,-1-1 0,0 0-1,-1 1 1,0-1 0,-1-1 0,0 1-1,-1 0 1,0 0 0,-1-23 0,0 33-280,0 1-1,0-1 1,0 0 0,0 0 0,0 0 0,0 1 0,-1-1 0,1 0-1,0 0 1,0 1 0,0-1 0,-1 0 0,1 1 0,0-1 0,-1 0-1,1 1 1,-1-1 0,1 0 0,-1 1 0,1-1 0,-1 1 0,1-1 0,-1 1-1,0-1 1,1 1 0,-1-1 0,0 1 0,1 0 0,-1-1 0,0 1-1,1 0 1,-1 0 0,0-1 0,0 1 0,1 0 0,-1 0 0,0 0-1,0 0 1,0 0 0,1 0 0,-1 0 0,0 0 0,0 0 0,1 0-1,-1 1 1,0-1 0,0 0 0,1 0 0,-1 1 0,0-1 0,1 1 0,-1-1-1,0 0 1,1 1 0,-1-1 0,1 1 0,-2 0 0,-1 2-91,-1 0 1,1 0-1,-1 0 1,1 0-1,0 1 1,0 0-1,1-1 1,-4 6-1,-7 27-1998,6-14-3366,5-17-2179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1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16624,'0'0'9641,"49"-40"-9705,-21 19 96,2-6 0,7-9-256,3 0-801,-2-3-801,-3 5-480,-8 1-1538,-7 5-5028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1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0 448 18546,'0'0'1153,"6"-9"373,81-120 973,-55 87-2243,-2-2 1,-3 0-1,-1-2 0,24-59 0,-43 79 294,-8 27-537,1-1 1,0 0-1,0 0 1,0 0-1,0 0 1,0 0 0,0 0-1,0 0 1,0 0-1,0 0 1,-1 0-1,1 0 1,0 0-1,0 0 1,0 0-1,0 0 1,0 0-1,0 0 1,0 0-1,-1 0 1,1 0-1,0 0 1,0 0 0,0 0-1,0 0 1,0 0-1,0 0 1,0 0-1,-1 0 1,1 0-1,0 0 1,0 0-1,0 0 1,0 0-1,0 0 1,0 0-1,0 0 1,0 0-1,0-1 1,-1 1-1,1 0 1,0 0 0,0 0-1,0 0 1,0 0-1,0 0 1,0 0-1,0 0 1,0-1-1,0 1 1,0 0-1,0 0 1,0 0-1,0 0 1,0 0-1,0 0 1,0 0-1,0-1 1,0 1 0,0 0-1,0 0 1,0 0-1,0 0 1,0 0-1,0 0 1,0 0-1,0-1 1,0 1-1,0 0 1,-3 4 46,1-1-1,-1 1 1,0 0 0,1 0 0,0 0 0,0 0-1,-2 6 1,-5 13 8,1 1 0,1 0 0,2 1 0,0-1 0,2 1 0,-1 49 0,4-54-618,2 0 0,0 0-1,9 31 1,-7-36-1324,1 0 1,1 0-1,0 0 1,16 26-1,-7-22-9593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4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31 15086,'0'-1'76,"1"-1"-1,-1 1 1,0 0 0,0 0-1,0 0 1,-1 0 0,1 0-1,0 0 1,0 0-1,-1-1 1,1 1 0,0 0-1,-1 0 1,1 0-1,-1 0 1,0 0 0,1 0-1,-1 0 1,0 1-1,1-1 1,-1 0 0,0 0-1,0 0 1,0 1-1,0-1 1,1 0 0,-1 1-1,0-1 1,0 1 0,0-1-1,-1 1 1,1 0-1,0-1 1,0 1 0,0 0-1,0 0 1,0 0-1,0-1 1,0 1 0,-1 0-1,1 1 1,0-1-1,0 0 1,0 0 0,0 0-1,0 1 1,0-1 0,0 0-1,0 1 1,0-1-1,0 1 1,-2 1 0,-3 0-19,0 1 1,1 0 0,-1 0 0,0 1-1,1-1 1,0 1 0,0 0-1,-7 8 1,1 3-58,1 0 0,1 0 0,0 1 0,2 1 0,-1-1 0,2 1 0,0 0 0,1 0 1,-4 28-1,3-3-66,2 1 0,3 79 0,1-116 55,1-1 1,-1 0 0,1 1 0,0-1-1,0 0 1,1 0 0,0 0 0,0 0-1,0 0 1,0 0 0,1 0 0,0-1-1,0 1 1,0-1 0,6 6 0,-7-8 24,0-1 1,0 1 0,0-1-1,0 0 1,0 0 0,1 0-1,-1 0 1,0 0-1,0 0 1,1-1 0,-1 1-1,1-1 1,-1 1 0,0-1-1,1 0 1,-1 0 0,1 0-1,-1-1 1,0 1-1,1 0 1,-1-1 0,1 0-1,-1 1 1,0-1 0,0 0-1,1 0 1,-1 0 0,0-1-1,0 1 1,0 0 0,0-1-1,-1 0 1,1 1-1,0-1 1,2-3 0,3-1 107,-1 0 1,0-1-1,0 0 1,0 0-1,-1 0 1,0-1-1,-1 0 0,1 0 1,-2 0-1,1 0 1,-1-1-1,0 1 1,-1-1-1,0 0 1,0 0-1,0-14 1,-2 24-105,0-1 1,0 0 0,0 0 0,0 0 0,0 1-1,0-1 1,0 0 0,-1 0 0,1 0-1,0 1 1,0-1 0,0 0 0,0 0-1,-1 0 1,1 1 0,0-1 0,0 0 0,0 0-1,-1 0 1,1 0 0,0 0 0,0 0-1,-1 0 1,1 0 0,0 0 0,0 1-1,-1-1 1,1 0 0,0 0 0,0 0 0,-1 0-1,1 0 1,0 0 0,0-1 0,-1 1-1,1 0 1,0 0 0,0 0 0,0 0-1,-1 0 1,1 0 0,0 0 0,0 0 0,-1 0-1,1-1 1,0 1 0,0 0 0,0 0-1,0 0 1,-1-1 0,1 1 0,0 0-1,0 0 1,0 0 0,0-1 0,0 1 0,0 0-1,-1 0 1,1 0 0,0-1 0,0 1-1,0 0 1,0-1 0,-13 19-67,-3 26 106,15-41-69,0-1 1,1 1 0,-1 0 0,1 0-1,-1 0 1,1 0 0,0 0 0,0 0-1,0 0 1,0 0 0,1 0 0,-1 0 0,3 5-1,-3-8 10,1 0 1,0 0-1,0 0 0,-1 0 0,1 0 0,0 0 0,0 0 0,0 0 0,-1-1 1,1 1-1,0 0 0,-1 0 0,1-1 0,0 1 0,-1 0 0,1-1 1,0 1-1,-1-1 0,1 1 0,-1-1 0,1 1 0,0-1 0,-1 1 0,1-1 1,-1 0-1,0 1 0,1-1 0,-1 0 0,17-18 149,4-15 7,-17 27-150,-1 0 0,1 1 0,0 0-1,1 0 1,-1 0 0,1 0 0,0 0-1,1 1 1,10-8 0,-15 16-30,0-1 0,0 1 0,-1 0 0,1 0 0,0 0 0,-1 0 0,0-1 0,0 1 0,0 0 0,-1 6 0,1-7 28,0 44 9,1 52-4679,2-82-992,5-14-3261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4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11307,'0'0'5861,"-37"75"-5476,30-29-193,4 7-64,0 1-96,3-3 32,0-7-64,0-6-64,7-11-449,2-7-992,2-7 160,-3-9-801,-5-4-1282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4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11 162 13741,'0'0'4490,"-3"-11"-3658,2 5-755,0 4-66,0 0 0,0-1 0,0 1 0,0 0 0,1-1 0,-1 1 0,1 0 0,0-1 0,0 1 0,0-1 0,0 1 0,0 0 0,0-1 0,1 1 0,-1-1 0,1 1 0,-1 0 0,1-1-1,0 1 1,0 0 0,0 0 0,0 0 0,1 0 0,-1 0 0,0 0 0,1 0 0,0 0 0,-1 0 0,4-2 0,11-7 92,1 1 1,0 1-1,1 0 0,0 1 0,23-6 1,-31 10-87,1 1 0,-1 1-1,1 0 1,0 0 0,0 1 0,0 0 0,0 1 0,0 0 0,0 1 0,21 4 0,-29-4-15,-1 0 0,1 0 0,0 0-1,0 0 1,-1 0 0,1 1 0,0-1 0,-1 1-1,0 0 1,1 0 0,-1 0 0,0 0 0,0 0-1,0 0 1,0 0 0,0 1 0,-1-1 0,1 1 0,-1-1-1,2 5 1,-1-2 16,-1 0-1,0-1 1,-1 1-1,1 0 1,-1 0-1,0 0 1,0 0-1,-1 0 1,1 0-1,-1 0 1,-2 6-1,-3 8 358,-1 0 1,-1 0-1,-1-1 1,-19 31-1,23-40-103,-8 13 72,-1 0-1,0-1 0,-1-1 0,-2 0 0,0-1 0,-23 20 0,28-35-2208,15-17 13,15-19-1776,7 3-355,5-6-410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9097,'0'0'11659,"0"10"-10602,-14 85 998,14-94-2032,-1 0 0,1 1 0,-1-1 0,1 1 0,-1-1 0,1 1 0,0-1 1,0 1-1,0-1 0,0 0 0,0 1 0,0-1 0,0 1 0,0-1 0,0 1 0,1-1 0,-1 1 0,1-1 0,-1 0 0,1 1 0,-1-1 1,1 0-1,0 1 0,0-1 0,0 0 0,0 0 0,0 0 0,0 0 0,0 0 0,0 0 0,0 0 0,0 0 0,0 0 0,1 0 0,1 0 1,3 0 22,1 0 0,-1 0 0,1 0 1,-1-1-1,1-1 0,-1 1 1,8-2-1,-4 1-149,0-2-1,0 1 1,0-1 0,0 0-1,0-1 1,12-7 0,-16 9 48,-1-1-1,-1 0 1,1 0 0,0-1 0,-1 1 0,1-1 0,-1 0 0,0 0 0,0 0 0,-1-1 0,1 1-1,-1-1 1,3-5 0,-6 9 60,0 1-1,0 0 1,0 0 0,-1 0-1,1 0 1,0 0-1,0-1 1,0 1-1,0 0 1,-1 0-1,1 0 1,0 0 0,0 0-1,0 0 1,0 0-1,-1 0 1,1 0-1,0 0 1,0 0 0,0 0-1,-1 0 1,1 0-1,0 0 1,0 0-1,0 0 1,0 0-1,-1 0 1,1 0 0,0 0-1,0 0 1,0 0-1,-1 0 1,1 0-1,0 0 1,0 0 0,0 1-1,0-1 1,0 0-1,-1 0 1,1 0-1,0 0 1,0 0-1,0 1 1,0-1 0,0 0-1,0 0 1,0 0-1,-1 0 1,1 1-1,0-1 1,0 0 0,0 0-1,0 0 1,0 1-1,-1 0 10,1-1 0,-1 1-1,1 0 1,-1 0 0,1 0-1,-1 0 1,1 0 0,-1 0-1,1 0 1,0 0 0,-1 0 0,1 0-1,0 0 1,0 0 0,0 0-1,0 0 1,0 0 0,0 0-1,0 0 1,0 0 0,0 0 0,1 1-1,0 0 3,0 0 0,0-1 0,0 1 0,0-1 1,0 1-1,0-1 0,1 1 0,-1-1 0,0 0 0,1 0 0,-1 0 0,1 0 0,-1 0 0,1 0 0,0 0 0,-1 0 0,1 0 0,0-1 0,0 1 0,0-1 1,-1 1-1,5-1 0,45 5 183,-49-5-191,13 0 25,77-2-282,-87 2 112,0-1 0,1 0 0,-1 0 0,0 0 0,0-1-1,1 0 1,-1 0 0,0 0 0,-1 0 0,1-1 0,0 0 0,-1 0 0,9-7-1,-17 12-1626,-16 15-907,20-16 2376,-1 0 0,1-1 0,0 1 0,-1 0 0,1 0 0,0 0 1,0 0-1,-1 0 0,1 0 0,0 0 0,0-1 0,0 1 1,0 0-1,0 0 0,0 0 0,1 0 0,-1 0 0,0 0 1,0 0-1,1 0 0,-1 0 0,7 7-5278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4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17777,'0'0'1954,"-45"81"-1730,36-37-96,4 5-64,0 0-64,5 3-64,-2-2-320,2-4-161,0-6-704,0-10-1185,0-11-1154,0-11 353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42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9 164 11211,'-2'-9'3486,"2"7"-3400,-2-6 639,0 0-1,1 0 1,0-1-1,1 1 1,0-16-1,1 20-614,-1 1-1,1 0 1,0 0-1,0 0 1,0-1 0,1 1-1,-1 0 1,1 1-1,0-1 1,-1 0-1,1 0 1,0 1-1,1-1 1,-1 1 0,0 0-1,1-1 1,-1 1-1,1 0 1,0 0-1,0 1 1,3-2-1,6-3-93,1 2 0,-1-1 0,1 2 0,0 0-1,0 0 1,0 1 0,1 1 0,14 0 0,-20 0-93,0 1 1,0 1-1,0-1 1,0 1 0,0 1-1,0-1 1,-1 1-1,1 1 1,0-1 0,-1 1-1,0 1 1,1-1 0,-1 1-1,11 9 1,-17-11 98,1 0-1,-1-1 1,1 2 0,-1-1 0,0 0 0,0 0-1,0 0 1,0 1 0,0-1 0,0 0 0,-1 1-1,1-1 1,-1 0 0,1 1 0,-1-1 0,0 1-1,0-1 1,0 1 0,0-1 0,-1 1 0,1-1-1,-1 0 1,1 1 0,-1-1 0,0 0 0,0 1 0,0-1-1,0 0 1,-2 3 0,-5 8 243,0 0 0,-1-1 0,-17 18 1,16-18-310,6-7 5,-4 4-98,0 0 1,1 1 0,0 0 0,0 0-1,1 0 1,-6 15 0,12-24-306,-1 5-904,6-4-3614,7-2-667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42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15439,'0'0'5471,"7"7"-5428,-4-4-26,-1 0-1,1 0 1,-1 0-1,1 0 1,-1 0-1,0 0 1,0 1 0,-1-1-1,1 1 1,-1-1-1,1 1 1,-1 0-1,0-1 1,0 1-1,-1 0 1,1 0-1,-1 0 1,0 0 0,0 0-1,0-1 1,-1 1-1,1 0 1,-1 0-1,0 0 1,0-1-1,0 1 1,0 0 0,-1-1-1,-2 5 1,-12 22 39,11-21-13,0 1-1,0-1 0,1 1 1,0-1-1,0 1 1,1 0-1,1 1 0,0-1 1,-1 12-1,3-22-46,0 1 1,0 0-1,0 0 0,0 0 0,1 0 1,-1 0-1,0-1 0,1 1 1,-1 0-1,0 0 0,1 0 0,-1-1 1,1 1-1,0 0 0,-1-1 1,1 1-1,-1 0 0,1-1 0,0 1 1,-1-1-1,1 1 0,0-1 1,0 1-1,0-1 0,-1 0 0,1 1 1,0-1-1,0 0 0,0 0 1,0 1-1,0-1 0,-1 0 0,1 0 1,0 0-1,0 0 0,0 0 1,0 0-1,0-1 0,0 1 0,-1 0 1,1 0-1,0-1 0,1 1 1,41-16-362,-30 7-730,0 0 1,-1-1-1,16-16 1,2-6-4848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4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33 10090,'0'0'11984,"-10"1"-11802,5-1-180,0 1 1,0 0-1,1 0 1,-1 1-1,0-1 1,1 1 0,0 0-1,-1 0 1,1 1-1,0-1 1,0 1-1,0 0 1,0 0-1,1 0 1,-1 1 0,1-1-1,0 1 1,0 0-1,0 0 1,1 0-1,-1 0 1,-3 9-1,1-5-6,0 1 0,1 0-1,0 0 1,0 0-1,1 0 1,1 0-1,-1 1 1,1-1-1,1 1 1,0 0 0,0 18-1,1-26 2,0-1-1,1 0 1,-1 0-1,1 1 1,-1-1-1,1 0 1,-1 0-1,1 0 1,-1 0-1,1 0 0,0 0 1,0 0-1,0 0 1,-1 0-1,1 0 1,0 0-1,0 0 1,0 0-1,1-1 1,-1 1-1,0 0 1,0-1-1,0 1 1,0-1-1,1 1 1,-1-1-1,0 0 1,0 1-1,1-1 1,-1 0-1,0 0 1,0 0-1,1 0 1,-1 0-1,0 0 1,2-1-1,3 1 13,-1-1 0,1 0 0,-1 0 0,1-1 0,-1 0 0,1 0-1,7-4 1,0-1 15,-1-2-1,0 0 1,0 0-1,0-1 1,-2 0-1,14-16 1,-18 20 78,-1-1 0,0-1 1,0 1-1,0-1 1,-1 0-1,0 0 1,0-1-1,-1 1 0,0-1 1,-1 1-1,3-17 1,-5 22-59,0 1 1,0 0-1,0 0 1,0 0-1,-1 0 1,1 0-1,-1 0 1,0 0-1,1 0 1,-1 0-1,0 0 1,0 0-1,0 1 1,0-1-1,-1 0 1,1 0-1,0 1 1,-1-1-1,1 1 1,-1-1-1,0 1 1,1 0-1,-1 0 1,0 0 0,0 0-1,0 0 1,0 0-1,0 0 1,0 0-1,0 1 1,0-1-1,0 1 1,0 0-1,0-1 1,0 1-1,0 0 1,-4 1-1,0-2-384,1 1 0,0 0 0,0 1-1,-1-1 1,1 1 0,0 0 0,0 1 0,0-1 0,0 1-1,0 0 1,0 0 0,0 0 0,1 1 0,-8 4-1,1 5-4645,7-5-3358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5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28 155 3267,'-19'-35'8961,"11"-5"-4546,8 37-4196,0-1 1,0 1-1,0-1 1,0 1-1,1 0 1,-1-1-1,1 1 1,0 0-1,0 0 0,0-1 1,0 1-1,1 0 1,0 0-1,-1 0 1,1 1-1,0-1 1,0 0-1,0 1 1,1-1-1,-1 1 1,5-4-1,-6 5-184,0 0 0,0 0 1,0 1-1,0-1 0,0 0 0,0 1 0,0-1 0,0 0 1,1 1-1,-1-1 0,0 1 0,0 0 0,0 0 0,1-1 1,-1 1-1,0 0 0,0 0 0,1 0 0,-1 0 1,0 0-1,1 0 0,-1 1 0,0-1 0,0 0 0,0 1 1,2 0-1,-1 0-13,-1 0 1,0 1-1,1-1 0,-1 1 1,0-1-1,0 1 1,0 0-1,0-1 0,0 1 1,0 0-1,-1 0 1,1 0-1,-1-1 0,1 1 1,-1 2-1,2 9-15,0 1 0,-2-1 0,0 21 0,0-33-3,-15 87-346,16-88 332,0 1-1,-1-1 1,1 0 0,-1 1-1,1-1 1,0 0-1,-1 1 1,1-1 0,0 0-1,-1 1 1,1-1 0,0 0-1,-1 0 1,1 0-1,0 0 1,0 0 0,-1 0-1,1 0 1,0 0-1,-1 0 1,1 0 0,0 0-1,0-1 1,-1 1-1,1 0 1,0 0 0,-1-1-1,1 1 1,0-1-1,24-7-360,8-15-2397,-5-5-4965,-13 8-1150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5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14926,'0'0'8248,"9"-3"-8163,-4 0-73,23-4 58,-27 7-68,0 0 0,0 0 0,0 1-1,0-1 1,-1 0 0,1 1 0,0-1 0,0 1 0,0-1 0,0 1 0,-1-1 0,1 1-1,0 0 1,-1-1 0,1 1 0,0 0 0,-1 0 0,1 0 0,-1-1 0,1 1 0,-1 0-1,0 0 1,1 0 0,-1 0 0,0 0 0,1 0 0,-1 0 0,0 0 0,0 0-1,0-1 1,0 1 0,0 0 0,0 0 0,0 0 0,-1 1 0,-6 109 25,8-110-40,0-1 0,0 1 0,-1 0 1,1-1-1,0 1 0,0-1 1,0 0-1,0 1 0,0-1 1,0 0-1,0 1 0,0-1 1,0 0-1,0 0 0,0 0 1,0 0-1,0 0 0,0 0 1,0 0-1,0 0 0,0 0 1,0 0-1,1-1 0,26-3 67,-25 3-62,1 0 1,-1 1-1,1-1 1,-1 1-1,0 0 1,1 0 0,-1 0-1,1 0 1,-1 0-1,1 1 1,-1-1-1,0 1 1,1 0-1,-1 0 1,0 1 0,0-1-1,0 0 1,0 1-1,5 3 1,-5-1 8,-1-1 1,1 0-1,-1 1 1,0 0-1,0-1 1,0 1 0,-1 0-1,1 0 1,-1 0-1,0 0 1,0 0-1,-1 1 1,1-1-1,-1 0 1,0 0-1,0 5 1,0-6 50,0 1 0,0-1 0,-1 1 1,1 0-1,-1-1 0,0 0 0,0 1 1,0-1-1,-1 1 0,1-1 0,-1 0 0,0 0 1,1 0-1,-1 0 0,-1 0 0,1 0 0,0-1 1,-1 1-1,1-1 0,-1 1 0,0-1 0,0 0 1,0 0-1,0 0 0,0-1 0,0 1 1,-1-1-1,1 0 0,0 1 0,-1-2 0,1 1 1,-1 0-1,1-1 0,-1 1 0,1-1 0,-1 0 1,0 0-1,1 0 0,-1-1 0,-3 0 1,5-9-7287,2-1-1574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59 11627,'0'0'3176,"0"-9"-1697,-3-27-203,3 36-1240,0-1 1,0 0-1,0 0 0,0 1 1,-1-1-1,1 1 1,0-1-1,-1 0 0,1 1 1,0-1-1,-1 1 0,1-1 1,-1 0-1,1 1 0,-1-1 1,1 1-1,-1 0 1,1-1-1,-1 1 0,0-1 1,1 1-1,-1 0 0,1 0 1,-1-1-1,0 1 0,1 0 1,-1 0-1,0 0 1,0-1-1,1 1 0,-1 0 1,0 0-1,1 0 0,-1 0 1,0 1-1,1-1 0,-1 0 1,0 0-1,1 0 1,-1 0-1,-1 1 0,-23 13 199,14-2-219,1-1 0,0 1 0,0 1 0,2 0 1,0 0-1,0 1 0,-8 22 0,-33 105 250,41-116-94,1 0 0,1 1 0,1 0 0,2 0 0,0 1 1,2-1-1,2 31 0,-1-55-163,0 1 1,0-1 0,1 0-1,-1-1 1,1 1-1,-1 0 1,1 0-1,0 0 1,0 0-1,0 0 1,0-1-1,0 1 1,0 0-1,1-1 1,-1 1-1,0-1 1,1 1-1,-1-1 1,1 0-1,0 1 1,-1-1 0,1 0-1,0 0 1,0 0-1,-1 0 1,1-1-1,0 1 1,0 0-1,0-1 1,0 0-1,0 1 1,0-1-1,0 0 1,0 0-1,0 0 1,0 0-1,0 0 1,0-1 0,0 1-1,4-2 1,2 1 76,-1-2 0,1 1 1,-1-1-1,1 0 1,-1-1-1,0 1 0,-1-1 1,1-1-1,8-6 0,-1-2 88,-1-1-1,0-1 1,-1 0-1,-1 0 0,16-29 1,-21 32 173,0 0 0,0 0 0,-2-1 0,1 1 0,-2-1 0,0 0 0,0 0 0,-1-1 0,0-13 0,-22 89 283,15-3-651,5-59 19,0 0-1,0 0 1,0 0-1,0 1 1,0-1-1,0 0 1,0 0 0,0 1-1,0-1 1,0 0-1,0 0 1,0 0 0,1 1-1,-1-1 1,0 0-1,0 0 1,0 1-1,0-1 1,0 0 0,0 0-1,0 0 1,1 0-1,-1 1 1,0-1 0,0 0-1,0 0 1,0 0-1,1 0 1,-1 0-1,0 1 1,0-1 0,0 0-1,1 0 1,-1 0-1,0 0 1,0 0 0,1 0-1,-1 0 1,0 0-1,0 0 1,0 0-1,1 0 1,12-5 5,8-13 103,-10 7-56,-8 7-49,0 0 0,1 1 0,-1-1 0,1 1 0,-1 0 0,1 0 0,0 0 0,0 0 0,0 1 0,1 0 0,-1-1 0,1 2 0,4-3 0,-8 4-6,0 1 0,-1-1 0,1 0 0,0 0 0,-1 1 0,1-1 0,-1 0 0,1 1 0,0-1 0,-1 1 0,1-1 0,-1 1 0,1-1 0,-1 1 0,0-1 0,1 1 0,-1-1 0,0 1 0,1 0 0,-1-1 0,0 1 0,1 0 0,-1-1 0,0 1 0,0 0 0,0-1 0,0 1 0,0 0 0,0-1 0,0 1 0,0 0 0,0 0 0,1 32-24,-2-26 42,1 115-326,0-71-4077,2-46-127,6-7-2983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2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19026,'0'0'3299,"1"58"-3299,3-22 64,1 7-96,0 5-897,-2-4-736,-1-5-129,-1-3-1441,-1-10 0,0-8 1569,-6-11-1216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2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13549,'0'0'2621,"0"-9"-705,0 6-1799,0 0 0,0 0 0,1-1-1,-1 1 1,1 0 0,0 0 0,-1 0-1,1 0 1,1 0 0,-1 0 0,0 0-1,1 0 1,-1 0 0,1 0-1,0 1 1,0-1 0,0 1 0,0-1-1,1 1 1,-1 0 0,1 0 0,-1 0-1,1 0 1,0 0 0,0 1-1,-1-1 1,1 1 0,0 0 0,4-1-1,12-5 70,1 1 0,0 1 0,0 1 0,1 0 0,-1 2 0,26 0 1,-33 2-249,1 0 1,0 1 0,-1 0 0,1 1 0,-1 1 0,1 0 0,-1 1 0,0 0 0,0 1-1,14 8 1,-22-10 48,-1 0-1,0-1 0,0 2 0,0-1 1,0 0-1,-1 1 0,1 0 0,-1 0 0,0 0 1,0 0-1,0 0 0,0 1 0,-1 0 1,0-1-1,0 1 0,0 0 0,1 5 1,-2-3 94,0 1 0,-1 0 0,1-1 0,-2 1 0,1-1 0,-1 1 0,0 0 0,0-1 1,-1 0-1,-4 11 0,-3 3 315,0 0 0,-2 0 0,0-2 0,-2 1 0,0-1 0,-25 27 0,30-37-343,-49 50 311,53-55-407,-1-1 1,1 1 0,-1-1-1,0 0 1,0 0 0,1-1 0,-2 0-1,1 1 1,0-2 0,0 1-1,-11 2 1,16-5-62,-1 1-1,1 0 1,-1 0-1,1-1 0,-1 1 1,1 0-1,0-1 1,-1 1-1,1 0 1,-1-1-1,1 1 1,0 0-1,-1-1 0,1 1 1,0-1-1,-1 1 1,1-1-1,0 1 1,0-1-1,-1 1 1,1-1-1,0 1 0,0-1 1,0 1-1,0-1 1,0 1-1,0-1 1,0 0-1,0 1 1,0-1-1,0 1 1,0-1-1,0 1 0,0-2 1,3-21-3113,9-3-1950,4-2-1095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2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14958,'0'0'6887,"21"49"-6247,-15-10-127,2 9-353,-1 3-64,0 0-608,3-3-802,-2-5-896,0-12-2050,-3-10-1890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41 13068,'0'0'6070,"-9"-2"-4917,-1 0-763,-26-4 1201,67 20-1057,6-6-732,-20-5-98,-1 0 0,0 2 0,0 0 0,-1 0 1,0 2-1,17 8 0,-29-16 489,0 0-1,0 0 1,0 0 0,-1-1 0,1 1 0,0-1 0,0 1 0,-1-1 0,1 0-1,-1 0 1,5-5 0,8-6-180,42-7-260,-23 9-1641,-1-5-3952,-15 3 848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2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5958,'0'0'10708,"9"-10"-9389,0 1-1030,1 1 1,0 0-1,1 0 0,0 1 1,0 1-1,0-1 0,1 2 1,0 0-1,20-6 0,7-1 55,2 2-1,-1 1 0,1 2 0,0 2 0,1 2 1,57 3-1,-98 0-333,-1 0 0,1 0 0,-1 0 0,1 0 0,0 1 0,-1-1 0,1 0 0,-1 0 1,1 0-1,-1 1 0,1-1 0,-1 0 0,1 1 0,-1-1 0,1 0 0,-1 1 0,1-1 0,-1 0 1,1 1-1,-1-1 0,0 1 0,1-1 0,-1 1 0,0-1 0,1 1 0,-1 0 0,0-1 0,0 1 1,1-1-1,-1 1 0,0-1 0,0 1 0,0 0 0,0-1 0,0 1 0,0-1 0,0 1 0,0 0 0,0-1 1,0 1-1,0-1 0,0 1 0,-1 0 0,1-1 0,0 1 0,0-1 0,-1 1 0,1-1 0,0 1 1,-1-1-1,1 1 0,-1 0 0,-20 26 1211,0-9-943,-1-1 1,-1-1-1,0-2 0,-1 0 1,-1-1-1,-41 14 1,65-27-489,-11 3-17,8-6-3111,3-12-1840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80 8392,'-1'-2'499,"0"1"0,1-1 1,-1 1-1,1 0 0,-1-1 0,1 1 0,0-1 1,0 1-1,0-1 0,-1 1 0,2-1 1,-1 0-1,0 1 0,0-1 0,0 1 0,1 0 1,-1-1-1,2-2 0,-1 1-198,0 1 0,1-1-1,-1 1 1,1 0 0,0 0-1,0-1 1,0 1 0,0 0-1,4-2 1,-2 1-166,0 0 1,1 0-1,-1 1 0,1 0 0,-1 0 0,1 0 1,0 0-1,0 1 0,0 0 0,0 0 0,6-1 1,-10 3-128,0 0 0,-1 0 0,1 0 0,0 0 0,0-1 0,0 1 0,-1 1 0,1-1 0,0 0 0,-1 0 0,1 0 0,-1 0 0,1 0 0,-1 0 0,0 1 0,1-1 0,-1 0 0,0 0 1,0 1-1,0-1 0,0 0 0,0 0 0,0 1 0,0-1 0,0 0 0,-1 0 0,1 0 0,0 1 0,-1 0 0,-8 44 263,2-24-203,1-6-72,1 0 0,1-1-1,0 2 1,1-1 0,-1 33 0,4-48-28,0-1 0,0 1 0,1 0 0,-1 0 0,0 0 0,0 0 0,0 0 0,1 0 0,-1-1 0,1 1 0,-1 0 0,0 0 0,1-1 0,-1 1 0,1 0 0,0 0 0,-1-1 0,1 1 0,0-1 0,-1 1 0,1 0 0,0-1 0,-1 1 0,1-1 0,0 0 0,2 1 0,28 2-1614,-23-4 717,0-1 0,1 1 1,-2-1-1,1-1 0,12-5 1,9-9-4331,1-4-3950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37 11563,'0'0'4127,"-8"-1"-2099,6 0-1961,-1 1-1,1-1 1,-1 1-1,1-1 1,-1 1-1,1 0 1,-1 0-1,1 0 1,-1 1-1,1-1 1,-1 1-1,1-1 1,-1 1-1,1 0 1,-1 0 0,1 0-1,0 0 1,0 0-1,-1 0 1,1 1-1,0-1 1,0 1-1,0-1 1,1 1-1,-1 0 1,0 0-1,0 0 1,1 0-1,0 0 1,-1 0-1,1 0 1,0 1-1,0-1 1,0 0-1,0 1 1,0-1 0,1 1-1,-1 2 1,-13 63 41,13-62-116,1-1 1,-1 0-1,1 0 1,0 1 0,1-1-1,-1 0 1,1 1-1,0-1 1,0 0 0,4 9-1,-4-12 25,0-1-1,0 1 0,0-1 1,0 0-1,0 1 0,0-1 1,0 0-1,0 0 0,1 0 1,-1 0-1,0 0 1,1 0-1,-1 0 0,1 0 1,-1-1-1,1 1 0,-1 0 1,1-1-1,0 1 0,-1-1 1,1 0-1,0 0 0,-1 1 1,1-1-1,0 0 1,-1 0-1,1-1 0,0 1 1,-1 0-1,1 0 0,-1-1 1,1 1-1,0-1 0,-1 0 1,1 1-1,-1-1 1,1 0-1,-1 0 0,0 0 1,1 0-1,0-1 0,5-2 152,-1-1 0,0 0-1,-1 0 1,1-1 0,-1 1-1,0-1 1,6-10 0,-6 8 145,-1 0 0,-1-1-1,0 0 1,0 1 0,-1-1 0,0 0 0,0 0 0,-1 0-1,0-14 1,0 20-249,-1 0 1,0 0-1,0 0 0,0 0 0,0 0 1,-1 0-1,1 0 0,-1 1 0,0-1 0,0 0 1,0 0-1,0 0 0,0 1 0,-1-1 1,1 0-1,-1 1 0,1 0 0,-1-1 0,0 1 1,0 0-1,0 0 0,-1 0 0,1 0 0,0 0 1,-1 0-1,1 1 0,-1-1 0,1 1 1,-1 0-1,0-1 0,0 1 0,-3 0 0,5 1-122,-1 0-1,0 0 0,1 1 0,-1-1 0,1 0 0,-1 1 0,0 0 0,1-1 0,-1 1 0,1 0 0,0 0 0,-1-1 0,1 1 0,0 0 0,-1 1 0,1-1 0,0 0 0,0 0 0,0 0 0,0 1 0,0-1 1,0 1-1,0-1 0,0 0 0,1 1 0,-1 0 0,1-1 0,-1 1 0,1-1 0,-1 1 0,1 0 0,0-1 0,0 1 0,0 1 0,-1 2-638,0 1-1,0-1 0,1 0 1,-1 0-1,1 0 0,1 1 1,-1-1-1,1 0 1,0 0-1,2 6 0,5-3-4480,5-7-1180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69 9865,'0'0'4821,"-9"9"-2333,1 3-2213,1 1 1,0 0 0,1 0-1,1 0 1,0 0 0,0 1-1,2 0 1,0 0 0,0 0-1,1 1 1,1-1 0,0 0 0,2 15-1,-1-28-274,0 1 0,0-1 0,0 1-1,0-1 1,1 0 0,-1 1 0,0-1 0,1 0-1,-1 1 1,1-1 0,0 0 0,-1 0-1,1 0 1,0 1 0,0-1 0,-1 0 0,1 0-1,0 0 1,0 0 0,0 0 0,0 0 0,1-1-1,-1 1 1,0 0 0,0 0 0,0-1-1,1 1 1,-1-1 0,0 1 0,1-1 0,-1 0-1,0 1 1,1-1 0,1 0 0,0 0 33,-1 0 0,1 0 1,0 0-1,-1-1 1,1 1-1,-1-1 0,1 0 1,-1 0-1,1 0 0,-1 0 1,0 0-1,1 0 0,-1-1 1,0 1-1,0-1 0,0 1 1,3-5-1,5-6 336,-1-2 0,0 1 1,-1-1-1,-1 0 0,0-1 0,-1 0 0,-1 0 0,0 0 0,-1-1 0,-1 0 1,0 1-1,-1-1 0,-1 0 0,-1-30 0,0 44-338,0 0-1,0 1 1,0-1 0,0 0-1,0 1 1,0-1 0,0 1-1,-1-1 1,1 0 0,0 1-1,-1-1 1,0 1 0,1-1-1,-1 1 1,0-1 0,0 1-1,0 0 1,0-1 0,0 1-1,0 0 1,0 0 0,0 0-1,0 0 1,-1 0-1,1 0 1,0 0 0,-1 0-1,1 0 1,-1 0 0,1 1-1,-1-1 1,1 1 0,-2-1-1,1 1-73,0 0-1,0 1 1,0-1-1,0 1 0,0-1 1,0 1-1,0 0 0,0 0 1,0 0-1,1 0 0,-1 0 1,0 0-1,1 1 1,-1-1-1,1 0 0,-1 1 1,1-1-1,0 1 0,0-1 1,-1 1-1,1 0 1,0 0-1,0 0 0,1-1 1,-2 4-1,-1 3-762,0 0-1,1 0 1,0 0-1,0 0 1,1 0-1,0 0 1,0 11 0,1-19 696,0 0-37,0 0 0,0 1 0,0-1 1,0 0-1,0 0 0,0 0 0,0 0 0,0 1 0,0-1 0,0 0 0,0 0 1,0 0-1,0 1 0,0-1 0,0 0 0,0 0 0,0 0 0,0 1 0,0-1 0,0 0 1,0 0-1,0 0 0,0 0 0,0 1 0,0-1 0,0 0 0,1 0 0,-1 0 1,0 0-1,0 1 0,0-1 0,0 0 0,0 0 0,1 0 0,-1 0 0,0 0 0,0 0 1,0 0-1,1 0 0,-1 0 0,0 1 0,0-1 0,0 0 0,0 0 0,1 0 0,-1 0 1,0 0-1,0 0 0,0 0 0,1 0 0,-1 0 0,0 0 0,1-1 0,8 1-5608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30 110 7495,'0'0'15684,"-6"-8"-14440,-16-24-481,21 31-753,1 0 0,0 1 0,0-1 0,-1 1 0,1-1 0,0 0 0,0 1 0,0-1 0,0 1 0,0-1-1,0 0 1,0 1 0,0-1 0,0 0 0,0 1 0,1-1 0,-1 0 0,0 1 0,0-1 0,0 1-1,1-1 1,-1 1 0,0-1 0,1 1 0,-1-1 0,1 1 0,-1-1 0,0 1 0,1-1 0,-1 1 0,1-1-1,-1 1 1,2-1 0,19-10-120,-17 9 108,7-4-244,0 0 1,1 1-1,-1 0 0,1 1 1,0 0-1,18-3 1,-29 11 227,1 1 0,-1-1 1,0 0-1,-1 0 0,1 1 0,-1-1 1,1 0-1,-2 1 0,1-1 0,-1 7 1,1-7 30,-7 73 259,4-50-241,0 0 0,2 0 0,1 0 0,4 32 0,-4-57-80,1 0-1,-1 0 0,1-1 1,-1 1-1,1 0 0,0-1 1,-1 1-1,1-1 0,0 1 1,0-1-1,0 1 0,0-1 1,2 2-1,7 1-5986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0 600 14318,'0'0'9224,"62"-44"-8743,-33 24-449,0-3-224,2 1-1442,-8-2-1857,-4 1-2563,-4-2-5381</inkml:trace>
  <inkml:trace contextRef="#ctx0" brushRef="#br0" timeOffset="1">317 113 18129,'0'0'7175,"76"-66"-7111,-47 46-288,-1 6-1538,-5 5-416,-6 5-1409,-11 4-2275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15214,'0'0'6118,"69"-64"-5509,-34 30-129,3 0-352,1 2-160,-6 6-1505,-9 7-3524,-9 6-3203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0 509 13581,'0'0'3731,"3"-9"-1910,59-155 893,47-149-1254,-100 290-423,-11 57-486,0-7-681,0 28 85,-1-17-275,3 1 1,0 0-1,8 46 0,-7-79 25,1 0 0,0 1 0,0-1 0,0 0 0,6 10 1,-7-15 126,-1 0 0,1 0 0,0 1 0,-1-1 0,1 0 0,0 0 0,0 0 0,0 0 0,-1 0 0,1-1 0,0 1 0,0 0 0,0 0 0,0-1 0,1 1 0,-1 0 0,0-1 0,0 1 1,0-1-1,0 1 0,1-1 0,-1 0 0,0 0 0,0 1 0,1-1 0,-1 0 0,0 0 0,0 0 0,1 0 0,-1-1 0,0 1 0,1 0 0,-1 0 0,0-1 0,2 0 0,15-14-5079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64 123 9321,'0'0'7698,"-8"1"-6316,6-1-1305,-1 1-1,1-1 0,0 1 1,0-1-1,0 1 1,0 0-1,0 0 0,0 0 1,0 0-1,0 0 0,0 0 1,0 1-1,0-1 0,1 0 1,-1 1-1,0 0 0,1-1 1,-1 1-1,1 0 0,0 0 1,-2 3-1,0 1-2,1 1-1,0-1 1,0 1 0,1 0-1,0-1 1,0 1 0,0 12-1,0-11-73,1 1 0,0-1-1,1 0 1,-1 0 0,2 0-1,-1 0 1,4 12 0,-4-18-6,0 0 1,0 0-1,1 0 1,-1 0 0,0 0-1,1 0 1,-1 0-1,1 0 1,0-1-1,0 1 1,0-1 0,0 1-1,0-1 1,0 0-1,0 1 1,0-1-1,0 0 1,0-1 0,1 1-1,-1 0 1,0-1-1,1 1 1,-1-1-1,0 0 1,1 1 0,-1-1-1,0-1 1,1 1-1,-1 0 1,3-1-1,3-1 50,0 0-1,0 0 0,-1-1 1,1 0-1,-1 0 1,0-1-1,0 0 0,0 0 1,0 0-1,-1-1 0,0 0 1,0-1-1,0 1 0,0-1 1,-1 0-1,0-1 1,5-8-1,-3 6 320,-1-2 1,0 1-1,-1-1 0,1 1 1,-2-1-1,0-1 0,0 1 1,-1-1-1,-1 1 1,0-1-1,1-14 0,-3 21-195,-1 0-1,1 0 0,-1 0 1,-1 0-1,1 1 0,-1-1 0,1 0 1,-1 1-1,-1-1 0,1 1 1,0 0-1,-1 0 0,0 0 1,-6-7-1,7 9-175,0 1 0,1-1 0,-1 0 1,0 1-1,0-1 0,-1 1 0,1 0 0,0-1 0,0 1 0,-1 0 1,1 0-1,0 1 0,-1-1 0,1 0 0,-1 1 0,1 0 0,-1-1 1,1 1-1,-1 0 0,1 0 0,-1 0 0,1 1 0,-1-1 0,1 1 0,-1-1 1,1 1-1,-1 0 0,1 0 0,0 0 0,-1 0 0,-2 2 0,2 0-122,-1 0-1,1 1 0,-1-1 1,1 1-1,0 0 0,0-1 1,1 2-1,-1-1 0,1 0 1,0 0-1,0 1 0,0-1 1,1 1-1,-2 6 0,1-4-422,1 0 1,-1 0-1,1 0 0,1 1 0,0-1 0,0 0 0,0 0 0,1 1 0,1 6 0,9 2-3179,8-12-2023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14382,'0'0'2130,"-7"12"-449,-8 15-1027,2 0 1,-17 51-1,24-62-419,1 1 0,1 0 0,1 0 0,1 0 0,0 0 1,1 0-1,1 25 0,0-41-240,0 1 1,1-1-1,-1 0 1,0 1-1,0-1 1,1 0-1,-1 0 1,0 1 0,1-1-1,0 0 1,-1 0-1,1 0 1,-1 0-1,1 1 1,0-1-1,0 0 1,0 0-1,0 0 1,0-1-1,0 1 1,0 0-1,0 0 1,0 0-1,0-1 1,1 1-1,1 0 17,-1-1-1,0 1 1,0-1-1,0 0 1,1 0 0,-1 0-1,0 0 1,0-1-1,0 1 1,1-1-1,-1 1 1,0-1-1,3-1 1,2-1 136,0 0 1,0-1-1,0 0 1,0 0 0,-1-1-1,0 0 1,8-8-1,-4 2 251,-1-1 0,0 0 0,-1-1 0,-1 0 0,9-20 0,-13 26-196,0 0 0,-1 0 1,0 0-1,0 0 0,-1-1 0,0 1 0,0 0 0,0-1 0,-1 1 0,-1 0 0,1-1 0,-1 1 0,-2-9 0,2 13-195,1 1-1,-1 0 1,0-1-1,0 1 1,0 0 0,-1 0-1,1 0 1,0 0-1,-1 0 1,0 0 0,1 0-1,-1 0 1,0 0-1,0 1 1,0-1 0,0 1-1,0 0 1,0-1-1,0 1 1,-1 0 0,1 0-1,0 0 1,-1 1 0,1-1-1,-1 0 1,1 1-1,-1 0 1,1-1 0,-4 1-1,3 0-187,0 1-1,-1-1 0,1 1 0,-1-1 1,1 1-1,0 0 0,0 0 1,-1 0-1,1 1 0,0-1 1,0 1-1,0 0 0,0-1 1,1 1-1,-1 1 0,0-1 1,1 0-1,0 1 0,-1-1 1,-2 5-1,-9 18-3230,5-1-1687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10025,'0'0'7026,"-4"9"-6183,-2 14-399,0 0 0,-4 43-1,5 19 3340,5-85-3745,0 1 0,0-1 0,0 1 0,0-1 0,0 0 0,0 1 0,0-1 0,0 1 0,0-1 0,1 0 0,-1 1 0,0-1 0,0 1 0,1-1-1,-1 0 1,0 1 0,0-1 0,1 0 0,-1 0 0,0 1 0,1-1 0,-1 0 0,0 0 0,1 1 0,-1-1 0,0 0 0,1 0 0,-1 0 0,1 0 0,-1 1-1,0-1 1,1 0 0,-1 0 0,1 0 0,22-3 942,16-13-303,-7-7-689,-2-2 0,35-37 0,-29 27-839,-24 28 758,-8 6-1636,-19 9-11401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15278,'0'0'4004,"54"12"-3363,-12-24-289,11-9-256,3-6-32,6-3-576,-4-2-1666,-4 1-1346,-16 2-479,-9 6-4261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13196,'0'0'1618,"11"-5"-449,17-8 272,49-15-1,-64 24-1238,-1 0 1,1 2-1,0-1 1,0 2-1,0 0 1,0 0-1,25 3 0,-36-2-200,0 1 0,0 0 0,0 0-1,0 0 1,0 0 0,0 0-1,0 1 1,-1-1 0,1 0 0,0 1-1,-1-1 1,1 1 0,-1 0 0,1 0-1,-1 0 1,0-1 0,0 1 0,0 0-1,0 0 1,0 0 0,0 1-1,0-1 1,-1 0 0,1 0 0,-1 0-1,0 1 1,0-1 0,1 2 0,0 10 17,-1-1 1,0 1-1,-2 18 0,-6 8-133,-1 0 0,-2-1 0,-2 0 0,-28 60-1,7-18-3606,21-48-2316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8776,'0'0'11467,"76"-24"-10634,-36 2 64,12-7-545,4-4-256,1-6-32,1 4-224,-3 0-865,-3 4-737,-14 4-2177,-7 1-1474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3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14830,'0'0'3998,"11"-8"-3683,17-10-147,1 2 0,39-17-1,-51 26-151,1 0 0,-1 1 0,1 1 0,1 0 0,-1 2-1,30-3 1,-47 6-16,0 0-1,-1 0 0,1 0 0,0 0 1,0 0-1,-1 0 0,1 1 1,0-1-1,0 0 0,-1 0 0,1 1 1,0-1-1,-1 0 0,1 1 0,0-1 1,-1 0-1,1 1 0,-1-1 0,1 1 1,-1-1-1,1 1 0,-1 0 1,1-1-1,-1 1 0,1-1 0,-1 1 1,1 0-1,-1-1 0,0 1 0,0 0 1,1-1-1,-1 1 0,0 0 0,0 1 1,-5 34 390,-27 35 697,-11 0-449,-32 59 812,67-114-2033,1 0 1,1 0-1,0 1 0,1-1 1,0 1-1,-1 19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5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9 522 6342,'-2'5'2540,"-4"15"2649,6-16-2839,4-10 31,100-177 1184,-51 95-3645,80-186 1,-154 370 282,20-92-209,-10 36-89,2 0 0,1 1 1,-3 62-1,11-103 55,0 1 0,-1-1 0,1 0 0,0 1 0,0-1 0,0 1 0,0-1 0,0 1 0,0-1 0,0 1 0,0-1 0,0 1 0,0-1 0,0 1 0,0-1 0,1 0 0,-1 1 0,0-1 0,0 1 0,0-1 0,1 1 0,-1-1 0,0 0 0,0 1 0,1-1 0,-1 0 0,0 1 0,1-1 0,-1 0 0,1 1 0,-1-1 0,0 0 0,1 0 0,-1 1 0,1-1 0,-1 0 0,0 0 0,1 0 0,-1 0 0,1 0 0,-1 1 0,1-1 0,-1 0 0,1 0 0,-1 0 0,1 0 0,-1 0 0,1-1 0,-1 1 0,0 0 0,1 0 0,-1 0 0,1 0 0,-1 0 0,1-1 0,-1 1 0,26-19-2132,-9-3-1426,30-47 0,-11 9-3737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5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11627,'-3'9'2957,"-18"52"-660,-24 82 178,42-129-2260,0 0 1,1 0-1,0 1 1,1-1-1,1 1 0,0-1 1,1 0-1,2 15 1,-2-27-212,-1-1 1,1 1 0,-1-1-1,1 0 1,0 1-1,-1-1 1,1 0 0,0 1-1,0-1 1,0 0-1,0 0 1,0 0 0,0 0-1,0 0 1,0 0 0,0 0-1,1 0 1,-1 0-1,0-1 1,1 1 0,-1 0-1,1-1 1,-1 1-1,0-1 1,1 1 0,-1-1-1,1 0 1,-1 0-1,1 0 1,-1 0 0,1 0-1,-1 0 1,1 0-1,-1 0 1,1 0 0,-1-1-1,1 1 1,-1-1-1,1 1 1,-1-1 0,3-1-1,4-1 5,-1 0-1,0-1 0,0 0 0,0 0 0,0 0 1,11-10-1,-6 3 93,-1 0 1,0-1-1,-1 0 0,0-1 1,0-1-1,-2 1 1,1-1-1,-2-1 1,0 1-1,-1-1 0,0 0 1,-1-1-1,-1 1 1,-1-1-1,0 0 1,1-22-1,-4 36-18,0 0 0,0 0 1,0-1-1,-1 1 0,1 0 0,-1 0 0,1 0 0,-1 0 1,0 0-1,0 0 0,0 0 0,0 0 0,0 0 1,-1 0-1,1 0 0,0 1 0,-1-1 0,1 1 1,-1-1-1,0 1 0,1-1 0,-1 1 0,0 0 0,0 0 1,0 0-1,0 0 0,0 0 0,0 0 0,-4 0 1,3 0-82,0 0 0,0 1 1,-1 0-1,1 0 0,0 0 0,0 0 1,0 0-1,0 1 0,0-1 1,0 1-1,0 0 0,0 0 1,0 0-1,0 0 0,0 0 1,1 1-1,-1 0 0,0-1 1,1 1-1,-1 0 0,-1 2 0,-28 36-534,20-15-1240,10-2-3349,18-35-7537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5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121 105 3171,'0'0'7041,"3"-9"-4393,0 3-2216,0-1 211,0 0 1,0 1-1,-1-1 0,0 0 1,-1 0-1,1 0 0,-1-12 1,-1 19-557,0-1 1,0 1-1,0-1 1,-1 0-1,1 1 1,0-1-1,-1 1 1,1-1-1,0 1 1,-1-1-1,1 1 1,-1-1-1,1 1 1,-1 0-1,1-1 0,-1 1 1,1 0-1,-1-1 1,1 1-1,-1 0 1,0-1-1,1 1 1,-1 0-1,0 0 1,1 0-1,-1 0 1,1 0-1,-1 0 1,0 0-1,1 0 1,-1 0-1,0 0 1,1 0-1,-1 0 1,0 0-1,1 0 1,-1 0-1,0 1 1,-28 8 482,21-3-505,2 0 0,-1 0 0,1 0 0,-1 0 0,2 1-1,-1 0 1,1 0 0,0 1 0,1 0 0,-1 0 0,-4 13 0,5-10 38,0-1 0,0 1 1,2 0-1,-1 0 0,1 0 1,1 0-1,0 0 0,1 22 0,0-32-95,0 1 0,0-1-1,1 1 1,-1 0-1,1-1 1,-1 1-1,1-1 1,0 1 0,-1-1-1,1 0 1,0 1-1,0-1 1,0 0-1,0 1 1,0-1 0,0 0-1,1 0 1,-1 0-1,0 0 1,1 0-1,-1 0 1,0-1 0,1 1-1,-1 0 1,1-1-1,-1 1 1,1-1-1,-1 1 1,1-1 0,0 0-1,-1 1 1,1-1-1,-1 0 1,1 0-1,0 0 1,-1-1 0,1 1-1,0 0 1,-1-1-1,1 1 1,-1-1-1,3 0 1,2-1 39,1 0 0,-1 0 0,1 0 0,-1-1-1,0 0 1,0-1 0,0 1 0,9-9 0,-7 4 11,0 0 0,-1-1 0,0 0 0,-1-1 0,0 1 0,0-1 0,7-17-1,-11 20 82,1 0-1,-1 0 1,0 0-1,0 0 1,-1-1-1,0 1 1,0-1-1,-1 1 1,0 0-1,0-1 0,-1 1 1,-2-13-1,2 18-119,1 0-1,-1-1 1,0 1-1,0 0 0,-1 0 1,1 0-1,0 0 0,-1 1 1,1-1-1,-1 0 1,1 0-1,-1 1 0,0-1 1,0 1-1,0 0 1,0-1-1,0 1 0,0 0 1,0 0-1,0 0 0,0 1 1,0-1-1,-1 0 1,1 1-1,0-1 0,-1 1 1,-2 0-1,3 0-162,0 0 0,0 0 0,1 0 0,-1 1 0,0-1 0,0 0-1,0 1 1,1 0 0,-1-1 0,0 1 0,1 0 0,-1 0 0,1 0 0,-4 2 0,4-2-226,0 0 0,0 1 0,0-1 0,0 1 0,0-1 0,0 1 0,0-1 0,0 1 0,0 0 0,1-1 0,-1 1 0,1 0 0,-1 0 0,1-1 0,0 1 0,0 0 0,0 3 0,1-1-5988,5-3-3748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5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5477,'0'0'16197,"-4"8"-15722,-7 20-281,0 0 1,2 1-1,1 0 0,1 1 1,2-1-1,0 1 0,3 1 0,0-1 1,3 36-1,0-57-156,0-1 0,1 1 0,0 0 0,0 0 0,1-1 0,0 1 0,1-1 0,0 0 0,0 0 0,0-1 0,1 1 0,1-1 0,-1 0 0,1 0 0,0 0 0,0-1 0,1 0 0,10 7 0,-6-6-190,-1 0-1,1 0 1,1-2 0,-1 1 0,1-1-1,20 5 1,-19-7-859,0-1 0,0 0 0,20 1 0,-2-3-7034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5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0 519 3587,'0'0'8702,"1"-4"-7117,0-3-701,2 0 0,-1 1 0,1-1 0,0 1 0,0 0 0,0 0 0,1 0 0,7-8 0,14-26 673,7-19-757,-3-2 0,-2-1 0,-4 0-1,25-103 1,-49 192-963,2 54 1,1-18 65,-2-23-175,1 47-2061,-1-87 2210,0 1 0,0-1 1,0 1-1,0-1 0,0 1 0,0-1 1,0 0-1,0 1 0,0-1 0,0 1 0,0-1 1,1 1-1,-1-1 0,0 0 0,0 1 1,0-1-1,0 0 0,1 1 0,-1-1 0,0 1 1,1-1-1,-1 0 0,0 0 0,0 1 0,1-1 1,-1 0-1,1 1 0,-1-1 0,0 0 1,1 0-1,-1 0 0,0 1 0,1-1 0,-1 0 1,1 0-1,-1 0 0,1 0 0,-1 0 1,0 0-1,1 0 0,0 0 0,5-3-5754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5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6983,'0'0'7724,"7"-8"-5994,23-24-81,-29 31-1527,0 0 1,-1 1-1,1-1 0,0 0 0,-1 1 0,1-1 0,0 1 0,-1-1 0,1 1 0,0-1 0,0 1 0,0 0 0,0-1 0,0 1 0,-1 0 0,1 0 0,0-1 0,0 1 0,2 0 0,5 11 760,-6 28-774,-2-32 193,0 6-254,1 22 168,8 50 0,-8-77-245,0 0 0,1 0 0,0-1-1,1 1 1,0 0 0,0-1 0,0 0 0,1 0 0,0 0 0,0 0 0,1-1 0,7 10-1,3-9-1599,-15-7 1514,0 0-1,1 0 0,-1 0 1,0 0-1,1 0 0,-1 0 1,0 0-1,0 0 0,1 0 1,-1 0-1,0 0 0,0 0 1,1-1-1,-1 1 0,0 0 1,0 0-1,1 0 0,-1 0 1,0 0-1,0-1 0,0 1 1,1 0-1,-1 0 0,0 0 1,0-1-1,0 1 0,0 0 1,1 0-1,-1-1 0,0 1 1,0 0-1,0 0 0,0-1 0,0 1 1,0 0-1,0-1 0,1-11-5045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5926,'0'0'11018,"-2"49"-9769,13-46-96,2 5-640,2-2-449,0 0-32,-1 1-1089,2-3-3523,0 1-2884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1:5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7239,'0'0'14606,"77"-37"-13677,-43 11-321,4 0-480,-1 1-352,-13 2-1794,-4 2-3395,-11 2-6791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0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92 2819,'0'0'15412,"-3"-9"-13218,-9-29-571,12 37-1593,0 0 0,0 0 0,0 1 1,0-1-1,-1 0 0,1 0 0,0 1 1,0-1-1,-1 0 0,1 0 0,0 1 1,-1-1-1,1 0 0,-1 1 0,1-1 1,-1 1-1,1-1 0,-1 1 0,0-1 1,1 0-1,-1 1 0,0 0 0,1-1 1,-1 1-1,0-1 0,1 1 0,-1 0 1,0 0-1,0-1 0,1 1 0,-1 0 1,0 0-1,0 0 0,0 0 0,1 0 1,-1 0-1,0 0 0,0 0 0,1 0 1,-1 0-1,0 1 0,0-1 0,0 0 1,1 0-1,-1 1 0,0-1 0,1 0 1,-1 1-1,0-1 0,1 1 0,-1-1 1,0 1-1,1-1 0,-1 2 0,-2 0-45,1 1 0,-1 1 0,1-1 0,0 0 0,0 1 0,0-1-1,-3 7 1,4-4-23,-1 1 0,1-1 0,0 0-1,0 1 1,1-1 0,0 0 0,1 9-1,-1-13 19,0-1 0,0 0 0,0 0 0,0 0 0,1 0 0,-1 0 0,0 0 0,1 0-1,-1 0 1,1 0 0,-1 0 0,1 0 0,0 0 0,-1 0 0,1 0 0,0 0 0,0 0 0,-1-1 0,1 1-1,0 0 1,0-1 0,0 1 0,0 0 0,0-1 0,0 1 0,0-1 0,0 0 0,0 1 0,0-1-1,1 0 1,-1 0 0,0 1 0,0-1 0,0 0 0,0 0 0,0 0 0,0 0 0,1-1 0,-1 1 0,0 0-1,0 0 1,0-1 0,0 1 0,0-1 0,0 1 0,0-1 0,2 0 0,2-2 14,0 0 1,0 0-1,0 0 1,0 0 0,-1-1-1,1 0 1,-1 0-1,0 0 1,0 0-1,5-9 1,33-55 116,-26 39-13,-12 76-205,2 5 175,3 1 0,17 59 0,0 3 353,-23-99-244,0-1 0,-2 1-1,0 0 1,-2 26 0,1-38-126,0-1-1,0 0 1,-1 0 0,1 0 0,-1 0-1,1 0 1,-1 0 0,0 0-1,0 0 1,-1 0 0,1 0-1,-1-1 1,1 1 0,-1 0 0,0-1-1,0 1 1,0-1 0,0 0-1,0 0 1,0 0 0,-1 0-1,1 0 1,-1 0 0,0 0 0,1-1-1,-1 1 1,0-1 0,0 0-1,0 0 1,-3 1 0,4-2 20,1 0 1,-1 0 0,1 0-1,-1 0 1,1 0-1,0 0 1,-1 0 0,1-1-1,-1 1 1,1 0 0,0-1-1,-1 1 1,1-1-1,0 0 1,-1 1 0,1-1-1,0 0 1,0 0 0,0 0-1,0 0 1,0 0-1,0 0 1,0 0 0,-1-1-1,0-2-5,0 1 0,0-1 0,0 0-1,1 1 1,-1-1 0,1 0 0,0 0-1,-1-7 1,0-6-32,1-1-1,2-34 0,1 32-2,1 0-1,1 0 1,1 0-1,1 0 1,0 1-1,13-26 1,6-5-2666,35-50 1,-43 69-2513,-5 2-4632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79 3876,'-12'-18'11838,"11"-3"-7041,1 19-4746,0 0-1,0 1 1,1-1-1,-1 0 1,1 0 0,-1 1-1,1-1 1,0 0 0,0 1-1,0-1 1,0 0-1,0 1 1,0 0 0,0-1-1,0 1 1,0-1-1,1 1 1,-1 0 0,1 0-1,-1 0 1,1 0-1,-1 0 1,1 0 0,-1 0-1,1 1 1,0-1-1,0 0 1,-1 1 0,1 0-1,0-1 1,0 1-1,2 0 1,-4 1-35,1 0-1,0 0 1,0 0-1,-1 0 1,1 0-1,0 0 1,-1 0-1,1 0 1,-1 0-1,1 1 1,-1-1-1,0 0 1,1 0-1,-1 0 1,0 1-1,0-1 1,0 0 0,0 1-1,0-1 1,0 0-1,-1 2 1,0 36 452,1-36-403,-6 36 395,4-32-398,0 0 1,1-1-1,0 1 1,0 0-1,0 0 0,1 0 1,1 0-1,-1 0 1,3 11-1,-3-17-123,1-1 0,0 1 0,0 0 1,-1 0-1,1-1 0,0 1 0,0-1 0,0 1 0,0 0 0,0-1 0,0 0 0,0 1 0,0-1 1,0 0-1,0 1 0,0-1 0,0 0 0,0 0 0,0 0 0,0 0 0,0 0 0,0 0 0,0 0 1,0 0-1,1 0 0,-1-1 0,0 1 0,1-1 0,32-12-3383,-11-8-741,0-4-1399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13 3331,'0'0'16549,"-10"4"-15364,6-2-1151,1 0-1,-1 0 1,0 0-1,0 1 1,1-1-1,-1 1 1,1 0-1,0 0 1,0 0 0,0 0-1,0 1 1,1-1-1,-1 1 1,1-1-1,0 1 1,0 0-1,0 0 1,1 0-1,-1 0 1,1 0-1,0 1 1,0-1-1,0 0 1,1 6-1,-1-9-35,1 1 0,0 0 0,0 0 0,0 0 0,0-1 0,0 1 0,0 0 0,0 0 0,1 0 0,-1-1 0,1 1 0,-1 0 0,1-1 0,0 1 0,0 0 0,-1-1 0,1 1 0,0-1 0,0 1 0,1-1-1,-1 0 1,0 1 0,0-1 0,3 2 0,-2-2 10,-1-1 0,1 0 0,0 0 0,-1 0-1,1 1 1,-1-1 0,1-1 0,0 1 0,-1 0 0,1 0 0,-1-1-1,1 1 1,-1 0 0,1-1 0,-1 0 0,1 1 0,-1-1-1,0 0 1,1 0 0,-1 0 0,0 0 0,1 0 0,-1 0-1,0 0 1,0 0 0,0 0 0,0 0 0,1-3 0,3-2 122,0-1 0,-1 0 0,0 0 0,0 0 0,-1 0 0,0-1 0,0 1 0,0-1 0,-1 0 0,0 1 0,-1-1 0,0 0 0,0-13 0,-1 21-126,0-1-1,0 1 1,0-1 0,0 0-1,0 1 1,0-1 0,0 1 0,0-1-1,0 1 1,0-1 0,0 1-1,-1-1 1,1 1 0,0-1 0,0 1-1,-1-1 1,1 1 0,0 0-1,0-1 1,-1 1 0,1-1 0,-1 1-1,1 0 1,0-1 0,-1 1-1,1 0 1,-1-1 0,1 1-1,-1 0 1,1 0 0,-1-1 0,1 1-1,-1 0 1,1 0 0,-1 0-1,1 0 1,-1 0 0,1 0 0,-1 0-1,1 0 1,-1 0 0,1 0-1,-1 0 1,1 0 0,-1 0-1,1 0 1,-1 0 0,0 1 0,-1-1-113,0 1-1,1 0 1,-1-1 0,0 1 0,1 0 0,-1 0 0,1 0 0,-1 0 0,1 0 0,0 0 0,-1 0 0,1 1 0,-2 1 0,-10 33-2355,11-15-628,6-6-4848,2-12 579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56 3075,'0'0'17798,"-2"2"-17243,-3 6-505,0-1 1,1 1-1,0-1 0,1 1 0,0 0 0,0 1 1,0-1-1,1 0 0,0 1 0,1 0 0,0-1 0,0 1 1,1 0-1,1 10 0,-1-18-50,0 0 0,0 0 0,0 0 0,0-1-1,0 1 1,0 0 0,0 0 0,1 0 0,-1-1 0,0 1 0,0 0 0,1 0-1,-1-1 1,1 1 0,-1 0 0,0 0 0,1-1 0,0 1 0,-1-1 0,1 1 0,-1 0-1,1-1 1,0 1 0,-1-1 0,1 1 0,0-1 0,-1 0 0,1 1 0,0-1 0,0 0-1,-1 1 1,1-1 0,0 0 0,0 0 0,0 0 0,-1 0 0,1 0 0,0 0-1,0 0 1,0 0 0,0 0 0,-1 0 0,1 0 0,0 0 0,0-1 0,0 1 0,-1 0-1,1-1 1,0 1 0,1-1 0,2-1 66,0 1 0,0-1 0,-1 0 0,1-1 0,-1 1 0,1-1-1,-1 1 1,6-7 0,-2 0 208,0-1-1,-1 1 0,-1-1 1,1-1-1,-2 1 1,1-1-1,-2 0 0,1 0 1,-1 0-1,-1 0 1,0-1-1,-1 1 0,1-14 1,-2 24-247,0 0 1,0 0-1,0 1 0,0-1 1,0 0-1,0 0 1,0 1-1,0-1 1,0 0-1,-1 0 0,1 1 1,0-1-1,0 0 1,0 1-1,-1-1 0,1 0 1,-1 1-1,1-1 1,0 0-1,-1 1 1,1-1-1,-1 1 0,1-1 1,-1 1-1,1-1 1,-1 1-1,0-1 0,1 1 1,-1 0-1,0-1 1,1 1-1,-1 0 0,0-1 1,1 1-1,-1 0 1,0 0-1,0 0 1,1-1-1,-2 1 0,0 1-73,1-1 0,-1 0 0,1 1-1,-1-1 1,1 1 0,0-1-1,-1 1 1,1 0 0,0-1 0,-1 1-1,1 0 1,0 0 0,0 0-1,0 0 1,0 0 0,0 0-1,0 0 1,0 1 0,-1 1 0,-13 37-3380,13-26-257,0-1-3419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 4004,'0'0'15198,"-2"9"-15219,1-4 20,1 0 0,-1 0 0,1 0 1,0 0-1,0 0 0,1 0 0,-1 1 0,1-1 1,0 0-1,1 0 0,-1 0 0,1-1 1,0 1-1,0 0 0,0-1 0,1 1 0,0-1 1,0 0-1,0 0 0,0 0 0,1 0 0,-1 0 1,1-1-1,0 1 0,0-1 0,6 3 0,-8-4 58,0-1-1,0 1 0,0 0 1,1 0-1,-2 0 0,1 1 1,0-1-1,0 0 1,-1 1-1,1-1 0,-1 1 1,0 0-1,0-1 0,0 1 1,0 0-1,0-1 0,-1 1 1,1 0-1,-1 0 0,0 0 1,1 0-1,-1 0 0,-1 0 1,1-1-1,0 1 0,-1 0 1,1 0-1,-1 0 0,0-1 1,0 1-1,0 0 0,0-1 1,-1 1-1,1-1 0,-1 1 1,0-1-1,1 0 0,-1 1 1,0-1-1,0 0 0,0 0 1,-1 0-1,1-1 0,0 1 1,-1 0-1,1-1 0,-1 0 1,1 0-1,-1 1 0,0-2 1,0 1-1,1 0 0,-1 0 1,0-1-1,-5 1 0,7-2-14,0 0 0,0 0 0,0 0 0,0 0 0,0 0 0,0 0 0,0 0 0,0 0 0,0 0 0,1-1 0,-1 1 0,0 0 0,1-1 0,-1 1 0,1 0 0,0-1 0,-1 1 0,1-1 0,0 1 0,0 0 0,0-1 0,0 1 0,0-1 0,0 1 0,0-1 0,1-1 0,2-43-22,1 33 61,0 1 0,1 0 0,0 0 1,11-17-1,-11 21 39,0 0 1,-1-1 0,0 0-1,0 0 1,-1 0-1,0-1 1,0 1 0,-1-1-1,1-17 1,-3 26-135,0 0 0,0 1 0,0-1 0,0 0 0,0 1 0,0-1-1,0 0 1,0 1 0,-1-1 0,1 1 0,0-1 0,-1 0 0,1 1 0,0-1 0,-1 1 0,1-1 0,0 1 0,-1-1 0,1 1 0,-1-1 0,1 1 0,-1-1 0,0 1 0,1 0 0,-1-1 0,1 1 0,-1 0 0,0 0 0,1-1 0,-1 1 0,1 0 0,-1 0 0,0 0-1,1 0 1,-1 0 0,0 0 0,0 0 0,-11 0-3881,6 0 156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3395,'0'0'14142,"8"6"-13662,8 9-132,0 0 0,-2 1 0,1 1 0,-2 1 0,0 0 0,20 38 1,-24-38-230,-1 0 1,0 0-1,-1 1 1,-1 0-1,-1 0 1,-1 0 0,0 1-1,1 31 1,-5-37-126,0-1 0,-1 1 0,0 0 0,-2 0 0,1-1 0,-2 1 0,-5 14 0,6-21-616,0 0 0,-1-1 0,0 0 0,0 0 0,-7 9 0,1-8-3851,1-5-1245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13581,'0'0'4329,"0"14"-3843,-1 91 470,5 203 864,-2-286-1810,0-1 0,2 0 1,1-1-1,0 1 0,9 20 0,-12-36-45,0 0 0,1 0 0,0 0 0,0 0 0,0 0 0,1 0 0,-1-1 0,1 0 0,0 0 0,7 6 0,-8-8-35,0-1 1,0 1-1,0-1 0,0 0 1,0 0-1,0 0 0,0 0 0,0 0 1,0-1-1,0 1 0,1-1 0,-1 0 1,0 0-1,0 0 0,0 0 0,1-1 1,-1 1-1,0-1 0,0 0 0,4-1 1,-3 0-367,0 0 1,1-1-1,-1 1 1,0-1-1,0 0 1,-1 0-1,1-1 0,-1 1 1,1-1-1,-1 0 1,5-7-1,11-22-6514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6406,'0'0'14243,"6"-8"-12839,15-24-988,-2-1 1,-1-1-1,-2 0 0,-1-2 1,-1 1-1,-3-2 1,13-66-1,-20 62 967,-1 199-1111,0-107-1863,11 60 0,-14-109 1382,0-1 0,1 1 0,-1 0 0,1 0 0,-1 0 0,1-1 0,0 1 0,-1 0 0,1-1 0,0 1 0,0-1 0,0 1 0,0-1 0,1 1 0,-1-1 0,0 0 0,2 2 0,-2-3 41,0 0 0,0 0-1,0 1 1,0-1 0,0-1 0,0 1-1,-1 0 1,1 0 0,0 0-1,0 0 1,0-1 0,0 1 0,0 0-1,-1-1 1,1 1 0,0 0 0,0-1-1,-1 1 1,1-1 0,0 0-1,-1 1 1,1-1 0,0 1 0,-1-1-1,1 0 1,-1 0 0,1 1 0,-1-1-1,1 0 1,-1 0 0,0 0-1,1 1 1,-1-1 0,0 0 0,0 0-1,1-1 1,11-29-4028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5125,'0'0'13677,"0"57"-13549,0-24 64,0 5-32,-2 2-96,2 2-32,0-5-800,0-2-2788,0-6-1793</inkml:trace>
  <inkml:trace contextRef="#ctx0" brushRef="#br0" timeOffset="1">7 243 4100,'0'0'15823,"-7"-56"-15151,23 43-639,4-3-98,5 1-575,0-3-1410,-2 3-2466,-3-1-1410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13196,'0'0'6241,"10"4"-5595,-8-3-605,20 8 174,0-1-1,0-1 1,1-1-1,0-1 1,0-1-1,28 1 1,-50-5-220,0 1-1,0-1 1,0 0 0,1 0 0,-1 0 0,0-1-1,0 1 1,1 0 0,-1 0 0,0-1 0,0 1-1,0-1 1,0 1 0,1-1 0,-1 1 0,0-1-1,0 0 1,0 1 0,0-1 0,0 0 0,0 0-1,-1 0 1,1 0 0,0 0 0,0 0 0,-1 0-1,1 0 1,0 0 0,-1 0 0,1 0 0,-1 0-1,0 0 1,1-1 0,-1 1 0,0 0-1,0 0 1,1 0 0,-1-1 0,0 1 0,0 0-1,0 0 1,-1-1 0,1 1 0,0 0 0,0 0-1,-1 0 1,1-1 0,-1 0 0,-1-2-18,1-1 1,-1 1-1,0 0 0,0 0 0,0 1 1,0-1-1,-1 0 0,1 1 1,-1 0-1,0-1 0,0 1 1,-7-5-1,7 6 36,0 1 1,0-1-1,0 1 1,0 0 0,0-1-1,0 1 1,0 1-1,0-1 1,-1 0-1,1 1 1,0 0-1,0 0 1,-1 0-1,1 0 1,0 0-1,0 1 1,-1-1-1,1 1 1,0 0-1,0 0 1,0 0-1,0 0 1,-4 3-1,5-3 3,0 1-1,0 0 0,0-1 1,0 1-1,0 0 1,1 0-1,-1 0 0,1 0 1,-1 0-1,1 0 1,0 1-1,0-1 0,0 0 1,0 1-1,0-1 0,1 1 1,-1-1-1,1 1 1,-1-1-1,1 1 0,0-1 1,0 1-1,0-1 1,0 1-1,1-1 0,-1 1 1,1-1-1,-1 1 1,1-1-1,0 0 0,1 3 1,0-1 22,0 0 1,1 0-1,-1-1 0,1 1 1,0-1-1,0 0 1,0 0-1,0 0 1,0 0-1,1 0 1,-1-1-1,1 1 0,0-1 1,0 0-1,0 0 1,0 0-1,0-1 1,0 0-1,0 1 0,8 0 1,3 1 114,1-1 1,1-1-1,-1 0 1,21-1 0,-26-2-133,1 0 1,-1 0-1,0-1 1,-1-1-1,1 0 1,0 0-1,-1-1 1,0 0-1,0-1 1,-1 0-1,0-1 1,0 0-1,0 0 1,-1-1-1,0 0 1,0 0-1,-1-1 1,12-18-1,-9 12-85,-1 0 1,0-1-1,-1 0 0,-1-1 0,0 1 0,-2-1 0,0-1 0,-1 1 0,0-1 1,-1 1-1,0-23 0,-3 40 62,0 0-1,-1-1 1,1 1 0,0 0-1,0 0 1,0 0 0,-1-1-1,1 1 1,0 0 0,0 0-1,0 0 1,-1 0 0,1-1-1,0 1 1,-1 0 0,1 0 0,0 0-1,0 0 1,-1 0 0,1 0-1,0 0 1,0 0 0,-1 0-1,1 0 1,0 0 0,-1 0-1,1 0 1,0 0 0,0 0-1,-1 0 1,1 0 0,0 0 0,-1 0-1,1 0 1,0 0 0,0 1-1,-1-1 1,1 0 0,0 0-1,0 0 1,0 0 0,-1 1-1,1-1 1,0 0 0,0 0-1,0 0 1,-1 1 0,1-1 0,0 0-1,0 0 1,0 1 0,0-1-1,0 0 1,0 1 0,0-1-1,-1 0 1,-12 15-69,8-5 65,1-1-1,0 2 1,0-1-1,1 0 1,1 1-1,0-1 1,-2 16 0,3 80-14,2-61 48,-2-43-24,1 0-1,0 0 0,0 0 0,0 0 1,0 0-1,1 0 0,-1 0 0,0 0 1,1 0-1,-1 0 0,1 0 0,0 0 1,0 0-1,0-1 0,0 1 0,0 0 1,0 0-1,0-1 0,0 1 0,1-1 1,-1 1-1,1-1 0,-1 0 0,1 1 1,-1-1-1,1 0 0,0 0 0,0 0 1,-1 0-1,1 0 0,0-1 0,0 1 1,0-1-1,0 1 0,0-1 1,0 1-1,0-1 0,0 0 0,0 0 1,0 0-1,0 0 0,0-1 0,3 0 1,2 0-55,0 0 0,0-1 1,0 0-1,0-1 0,0 0 1,-1 0-1,1 0 0,-1 0 1,0-1-1,0-1 0,7-5 1,-7 3-185,0 0 0,0-1 0,0 0 0,-1-1 0,0 1-1,-1-1 1,0 0 0,0 0 0,-1 0 0,-1 0 0,1-1 0,-1 1 0,-1-1 0,1-12 0,-1 11-442,0 1 0,-1 0 0,-1-1 0,1 1 0,-2 0 0,0 0 0,0-1 0,0 1 0,-1 0 0,-1 1 0,0-1 0,0 1 0,-7-11 0,11 20 715,0-1 0,-1 0 0,1 0 0,-1 1-1,1-1 1,-1 0 0,1 0 0,-1 1 0,1-1 0,-1 1 0,1-1 0,-1 0 0,0 1 0,0-1 0,1 1 0,-1 0 0,0-1 0,0 1 0,1-1 0,-1 1 0,0 0 0,0 0 0,0 0 0,0-1 0,0 1 0,-1 0 0,2 1 20,-1-1-1,0 1 0,0 0 0,0 0 1,1-1-1,-1 1 0,0 0 1,1 0-1,-1 0 0,1 0 0,-1 0 1,1 0-1,0 0 0,-1 0 1,1 0-1,0 0 0,0 0 1,-1 1-1,-4 58 1914,5-53-1636,0 8-38,-1 0 0,2 1 1,0-1-1,1 0 1,1 0-1,0-1 0,1 1 1,0-1-1,1 1 1,1-1-1,0-1 0,1 1 1,1-1-1,0 0 0,0-1 1,20 21-1,-24-27-296,-3-4-15,1 1 0,-1-1 0,1 0 0,0 0 0,0 0 0,0 0 0,-1-1 0,2 1 0,-1 0 0,0-1 0,0 1 0,5 1 0,-7-3-37,1-1 0,-1 1 0,0-1 0,1 1 0,-1-1 0,0 1 0,0-1 0,1 1 0,-1-1 0,0 0 0,0 1 0,0-1 0,0 1 0,1-1 0,-1 0 0,0 1 0,0-1 0,0 1 0,-1-1 0,1 0 0,0 1 0,0-1 0,0 1 0,0-1 0,0 0 0,-1 1 0,1-1 0,0 1 0,-1-1 0,1 0 0,-9-20-1678,-3 9 85,-1 0 0,-1 2 0,1-1 1,-2 2-1,-19-11 0,-38-28-1177,26 9 7272,17 11 7086,34 29-7830,8-2-3129,-2 0-304,115 17 1530,-93-10-2264,1-1 0,-1-2-1,49-1 1,-54-9-3325,-7-9-3336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3171,'0'0'14584,"-1"3"-14365,0 10-154,1 0 0,0 0 0,1-1 0,1 1 0,0 0-1,0 0 1,2-1 0,4 16 0,8 10 344,25 45 0,-25-54-295,-2 1 0,-1 0 0,10 34 0,-21-56 74,0 0 0,-1 0 0,-1 0 0,1 1 1,-1-1-1,-2 14 0,2-20-113,0 0 1,0-1-1,-1 1 0,1-1 1,0 1-1,0-1 1,-1 1-1,1-1 1,-1 1-1,1-1 1,-1 1-1,0-1 0,1 0 1,-1 1-1,0-1 1,0 0-1,0 0 1,0 1-1,0-1 0,0 0 1,-1 0-1,1 0 1,0 0-1,0 0 1,-1-1-1,1 1 1,0 0-1,-1-1 0,1 1 1,-1-1-1,1 1 1,-1-1-1,1 0 1,-1 1-1,0-1 0,1 0 1,-1 0-1,1 0 1,-1 0-1,-2-1 1,2 0 12,0 0 1,0 0-1,1 0 1,-1 0-1,0-1 1,1 1-1,-1-1 1,1 1-1,0-1 1,-1 1-1,1-1 1,0 0-1,0 0 1,0 1-1,0-1 1,1 0-1,-1 0 1,0 0-1,0-4 1,-10-46 313,10 42-300,-3-9 33,2 0 1,1 0-1,0 0 0,3-26 1,-1 36-424,1-1 0,-1 1 1,2-1-1,0 1 0,0 0 1,0 0-1,1 0 0,1 1 0,-1-1 1,9-10-1,-12 18-58,5-9-2242,-2 2-4482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4164,'0'0'15657,"9"-9"-13884,-4 2-1543,30-28 1044,-33 32-1124,1 1 1,0 0 0,-1 0 0,1 0-1,0 0 1,1 0 0,-1 1-1,0-1 1,0 1 0,1 0 0,-1 0-1,0 0 1,6 0 0,-8 1-146,0 1 1,1-1-1,-1 1 0,0-1 1,0 1-1,0 0 0,-1 0 1,1 0-1,0-1 0,0 1 1,0 0-1,-1 0 0,1 0 1,0 0-1,-1 1 0,1-1 1,-1 0-1,1 0 0,-1 0 1,1 0-1,-1 0 0,0 1 1,0-1-1,0 0 0,0 0 1,1 0-1,-2 1 0,1-1 1,0 0-1,0 0 0,0 2 1,-4 43 197,-15 11-135,15-49-79,0 1 1,1 0-1,0 0 1,1 0-1,0 0 1,-1 16-1,18-27-528,-9-2-44,1-1-1,-1 1 1,0-1-1,-1-1 1,1 1-1,-1-1 1,0 0-1,-1 0 1,5-7-1,11-17-5069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30 480,'0'0'23564,"-6"0"-23468,4 0-95,1 0 0,-1 0 0,0 1 0,1-1-1,-1 0 1,1 1 0,-1-1 0,0 1 0,1-1 0,-1 1 0,1 0-1,-1-1 1,1 1 0,0 0 0,-1 0 0,1 0 0,0 0 0,0 0-1,0 0 1,-1 1 0,1-1 0,0 0 0,1 1 0,-1-1 0,0 1-1,0-1 1,0 2 0,-2 5 6,1 0 0,1 1-1,-1-1 1,1 0 0,1 11-1,-1-15-2,1-1 0,0 1-1,1 0 1,-1-1 0,1 1 0,-1 0-1,1-1 1,0 1 0,0-1 0,1 1-1,-1-1 1,1 0 0,2 5 0,-3-7 4,0 0 0,1 0 0,-1 0 0,0 0 0,0 0 0,0-1 0,1 1 0,-1 0 1,0-1-1,0 1 0,1-1 0,-1 1 0,1-1 0,-1 0 0,0 1 0,1-1 0,-1 0 0,1 0 1,-1 0-1,1 0 0,-1-1 0,0 1 0,1 0 0,-1 0 0,1-1 0,-1 1 0,0-1 0,1 1 1,-1-1-1,0 0 0,0 1 0,0-1 0,1 0 0,-1 0 0,0 0 0,0 0 0,0 0 0,1-2 1,3-2 82,0-1 1,0 1-1,-1-1 1,0 0 0,0-1-1,0 1 1,-1-1-1,0 1 1,0-1 0,-1 0-1,0 0 1,0 0-1,0 0 1,-1-1 0,0 1-1,-1 0 1,0-1-1,-1-12 1,1 19-113,0 0 0,0 0 0,0 0 0,0 0 1,0 0-1,0 0 0,-1 0 0,1-1 0,-1 1 0,1 0 0,-1 0 1,1 0-1,-1 0 0,1 0 0,-1 1 0,0-1 0,1 0 0,-1 0 1,0 0-1,0 1 0,0-1 0,0 0 0,0 1 0,0-1 0,1 0 1,-1 1-1,-1 0 0,1-1 0,0 1 0,0-1 0,0 1 0,0 0 1,0 0-1,-2 0 0,1 0-366,0 0 0,0 0 1,0 0-1,1 0 0,-1 1 0,0-1 1,0 1-1,1-1 0,-1 1 0,0 0 1,1 0-1,-1 0 0,-2 2 0,-8 8-5111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56 4452,'0'0'17649,"-9"3"-17190,4-1-458,1 0-1,-1 0 1,1 1-1,0-1 1,0 1 0,0 0-1,0 0 1,0 0-1,1 1 1,-1-1 0,1 1-1,0 0 1,0 0-1,0 0 1,1 0 0,0 0-1,-1 1 1,1-1-1,1 1 1,-1-1-1,1 1 1,0 0 0,0 0-1,0 0 1,0 0-1,1 7 1,0-9-8,-1-1 0,1 1-1,0 0 1,1-1 0,-1 1 0,0-1-1,1 1 1,-1-1 0,1 1 0,0-1-1,0 1 1,0-1 0,0 0 0,0 1-1,2 2 1,-1-5 29,-1 1 0,0 0 0,0-1 0,0 1 0,0-1 0,1 1 0,-1-1 0,0 1 0,1-1 0,-1 0 0,0 0 0,0 1 0,1-1-1,-1 0 1,0 0 0,1 0 0,-1-1 0,0 1 0,1 0 0,-1 0 0,0-1 0,1 1 0,-1-1 0,0 1 0,0-1 0,0 1 0,1-1 0,-1 0 0,0 0 0,0 0 0,0 1 0,1-2 0,3-3 174,1 1 1,-1-1 0,0 0 0,-1-1 0,1 1 0,-1-1-1,0 0 1,0 1 0,-1-2 0,0 1 0,5-13 0,-4 7 126,0 0 1,-1 0 0,-1 0 0,0 0-1,0 0 1,-1-13 0,-1 24-321,0-1-1,0 1 1,0 0 0,0 0 0,0 0-1,0 0 1,0 0 0,0 0-1,-1 0 1,1-1 0,0 1 0,-1 0-1,1 0 1,-1 0 0,1 0 0,-1 0-1,0 0 1,1 1 0,-1-1-1,0 0 1,0 0 0,1 0 0,-1 1-1,0-1 1,0 0 0,0 1-1,0-1 1,0 1 0,0-1 0,0 1-1,0-1 1,0 1 0,0 0 0,0-1-1,-1 1 1,1 0 0,0 0-1,-2 0 1,2 0-150,-1 0 0,1 1 0,0-1 0,-1 0 0,1 1-1,0-1 1,-1 1 0,1 0 0,0-1 0,0 1 0,-1 0 0,1 0 0,0 0-1,0 0 1,0 0 0,0 0 0,0 0 0,0 0 0,0 0 0,1 0 0,-1 0 0,0 1-1,1-1 1,-1 0 0,1 0 0,-1 1 0,1-1 0,-1 1 0,1-1 0,0 0-1,0 2 1,1 21-7081,5-21 982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8456,'0'0'12406,"-8"11"-11909,-22 34-54,29-44-424,0 1 1,0 0-1,0-1 1,0 1-1,0-1 1,0 1-1,1 0 1,-1 0-1,0 0 0,1-1 1,0 1-1,-1 0 1,1 0-1,0 0 1,0 0-1,0 0 1,0 0-1,0-1 1,0 1-1,1 0 0,-1 0 1,1 0-1,-1 0 1,2 1-1,-2-2-12,1-1-1,0 1 1,0-1-1,-1 1 1,1-1 0,0 0-1,0 1 1,0-1-1,0 0 1,0 0-1,-1 0 1,1 1-1,0-1 1,0 0 0,0 0-1,0 0 1,0 0-1,0-1 1,0 1-1,0 0 1,-1 0 0,1-1-1,0 1 1,0 0-1,0-1 1,0 1-1,-1-1 1,1 1-1,0-1 1,0 1 0,-1-1-1,1 1 1,0-1-1,-1 0 1,1 1-1,-1-1 1,1 0-1,0-1 1,1-1-77,1 1-1,0-1 1,0 0 0,0 1-1,0-1 1,1 1 0,-1 0-1,1 0 1,-1 0 0,1 0-1,0 1 1,-1 0 0,1 0-1,0 0 1,0 0 0,0 0-1,0 1 1,0-1 0,0 1-1,5 1 1,-6-1 32,0 1 0,-1 0 1,1 0-1,-1 0 0,0 0 0,1 1 0,-1-1 1,0 1-1,0-1 0,1 1 0,-1 0 1,-1 0-1,1 0 0,0 0 0,0 0 1,-1 0-1,1 0 0,-1 1 0,0-1 1,1 1-1,-1-1 0,0 1 0,-1-1 0,1 1 1,0 0-1,-1-1 0,1 1 0,-1 0 1,0-1-1,0 5 0,-1-3 177,1 0 0,-1 0 0,0 0 0,0 0 0,0 0-1,0-1 1,-1 1 0,1 0 0,-1-1 0,0 1 0,0-1 0,0 0 0,-1 0 0,1 0-1,-1 0 1,0 0 0,0 0 0,0-1 0,0 1 0,-5 2 0,3-1-45,-1 0-1,0-1 1,0 0 0,0 0-1,0 0 1,-1 0 0,1-1-1,-1 0 1,1-1 0,-1 1 0,-9-1-1,16-3-714,0-1-1,0 0 0,1 1 1,-1-1-1,1 0 0,-1 1 1,1-1-1,0 1 0,0-1 1,2-2-1,10-19-5021,3-5-2514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11851,'0'0'5541,"9"1"-5268,3 0-53,1 1 0,0 1 0,0 0 0,-1 0 0,1 2 0,-1-1 0,0 2 0,-1-1 1,1 2-1,-1 0 0,18 14 0,-21-15-104,0 2 0,-1-1 1,0 1-1,0 0 0,-1 0 0,0 1 1,0 0-1,-1 0 0,0 0 1,-1 1-1,0 0 0,0 0 0,-1 0 1,0 0-1,-1 0 0,1 11 0,-1-1-9,-2 1-1,0-1 0,-1 1 0,-1-1 1,-6 28-1,6-35-595,-2-1 0,0 0 1,0-1-1,-1 1 0,0-1 1,-1 1-1,0-2 0,-1 1 1,-16 18-1,13-21-3499,4-7-1825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2723,'0'0'21652,"55"-47"-21460,-27 24-160,5 0-1665,-3 2-2179,-5 0-3555</inkml:trace>
  <inkml:trace contextRef="#ctx0" brushRef="#br0" timeOffset="1">297 138 5637,'0'0'17681,"50"-28"-17457,-22 7-256,6-6-2242,9-2-3075,-1-3-2146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09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3107,'0'0'20820,"55"-35"-22005,-25 10-1858,5-1-2146,-2-2-64</inkml:trace>
  <inkml:trace contextRef="#ctx0" brushRef="#br0" timeOffset="1">327 1 4388,'0'0'17104,"4"47"-16591,8-47-225,2 0-192,7-18-2274,4-12-7111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15375,'0'0'3971,"71"-21"-3042,-22-6-320,10-6-481,5-4-64,0 0-833,-6 4-1857,-12 5-1634,-13 6-1570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16496,'0'0'2818,"71"-33"-2145,-16-5-289,9-8-288,4-7-96,-7 3-2466,-6-1-6823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122 409 7687,'0'0'2435,"-69"17"-482,45-11 514,7-3-161,7 0-833,8-3 353,19-14-1281,15-12-1,17-15 97,16-9-129,10-14-224,5-1-223,-4 2-482,-9 2-1473,-18 8-3971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 11115,'0'0'2178,"7"0"64,1-1-1923,-5 0-40,1 0 0,0 1 0,-1 0 0,1 0 0,0 0 0,0 0 0,-1 0 0,6 2 0,-7-1-196,-1-1-1,1 1 1,-1 0-1,0 0 1,1 0-1,-1 0 1,0 0-1,1 0 1,-1 1-1,0-1 1,0 0-1,0 1 1,0-1-1,0 0 1,-1 1-1,1-1 1,0 1-1,-1-1 1,1 1-1,-1 0 1,1-1-1,-1 1 1,0 0-1,1-1 1,-1 4-1,0 8 61,-1 0 0,0 0-1,-1 0 1,0 0 0,-1 0 0,0-1 0,-1 0-1,-1 1 1,0-1 0,0-1 0,-1 1 0,-11 15-1,6-8-46,1 1-1,0-1 0,-8 30 0,17-48-69,1 0 0,-1 0 1,1 0-1,0 0 0,-1 0 1,1 1-1,0-1 0,-1 0 1,1 0-1,0 0 0,0 1 1,0-1-1,0 0 0,0 0 1,1 1-1,-1-1 0,0 0 1,0 0-1,1 0 0,-1 0 1,1 1-1,-1-1 0,1 0 0,-1 0 1,1 0-1,0 0 0,0 0 1,-1 0-1,1 0 0,0-1 1,0 1-1,0 0 0,0 0 1,0 0-1,0-1 0,0 1 1,2 0-1,3 0 148,0 0 1,0 0-1,0-1 0,0 1 1,0-1-1,10-2 0,-6 1-141,9 0-193,0-2 1,0 0 0,-1-2-1,28-9 1,-8-4-3330,-7-5-3954,-14 5-2145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1 656 4036,'0'0'9358,"3"-9"-6214,171-499-1233,-168 487-1850,-1 0 0,-1-1 0,0 1 0,0-29 0,-7 46 805,-2 12-570,-4 14-166,1 8-71,2 0 0,-4 59 0,9-72-342,0 1 0,2-1 0,0 1 0,1-1 0,1 0-1,7 27 1,8-10-2715,2-20-2017,3-12-3291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59 8872,'-26'78'7735,"19"-56"-7499,1 0 1,1 0-1,1 0 1,1 1-1,1 0 1,1 29 0,1-49-232,0 0-1,1 0 1,-1 0 0,0 0 0,1-1 0,0 1 0,-1 0 0,1 0 0,0-1 0,1 1 0,-1 0 0,0-1 0,1 1-1,-1-1 1,1 0 0,0 1 0,0-1 0,0 0 0,0 0 0,0 0 0,0 0 0,1-1 0,-1 1 0,1-1 0,-1 1-1,5 1 1,-3-3-31,-1 1 0,0-1 0,0 1 1,0-1-1,1 0 0,-1 0 0,0-1 0,0 1 0,1-1 0,-1 1 0,0-1 0,0 0 0,0 0 0,0-1 0,0 1 0,0-1 0,0 1 0,0-1 0,-1 0 0,1 0 0,-1 0 0,5-5 0,3-5 103,0 0 0,-1-1-1,-1 0 1,0 0 0,-1-1-1,0 0 1,-1 0 0,-1-1 0,0 0-1,-1 0 1,-1 0 0,0 0-1,-1-1 1,-1 1 0,0-1-1,-1 1 1,-1-1 0,-3-17 0,3 28 48,0 1-1,-1 0 1,0-1 0,0 1 0,0 0 0,0 0 0,0 0 0,-1 0 0,0 1 0,0-1 0,0 1 0,0-1 0,-1 1 0,1 0 0,-7-4 0,9 6-116,-1 0 0,1 1 0,-1-1 0,1 0 0,-1 0 0,1 1 0,-1-1 0,0 1 0,1-1 0,-1 1 0,0 0 0,1-1 0,-1 1 0,0 0 1,0 0-1,1 0 0,-1 1 0,0-1 0,1 0 0,-1 1 0,0-1 0,1 1 0,-1-1 0,0 1 0,1 0 0,-1 0 0,1-1 0,0 1 0,-1 0 0,1 1 0,0-1 0,-1 0 0,1 0 0,0 0 0,0 1 0,0-1 0,0 1 0,0-1 0,0 0 0,0 1 0,1 0 0,-1-1 0,0 3 0,-4 10-147,0 1 0,1 0 0,0 0 0,2 0 0,-2 21 0,3 3-2661,6-6-3546,-2-28-1876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5189,'0'0'9577,"-4"11"-6945,-5 16-2161,0-1-1,2 2 1,1-1 0,-4 44 0,10-58-375,-1-1-1,2 1 1,0 0 0,1-1-1,0 1 1,4 12-1,-6-23-94,1 1 0,0-1 0,0 1 0,0-1 0,0 1 0,1-1 0,-1 0 0,1 0 0,-1 0 0,1 0 0,0 0 0,0 0 0,-1 0 0,1 0 0,1-1 0,-1 1 0,0-1 0,0 1 0,0-1 0,1 0 0,-1 0 0,1 0 0,-1 0 0,1-1 0,-1 1 0,1 0 0,0-1 0,-1 0 0,1 0 0,-1 0 0,1 0 0,0 0 0,-1 0 0,1-1 0,4-1 0,-1 0 65,0 0-1,-1 0 1,0-1 0,1 0 0,-1 0 0,0-1 0,0 1 0,-1-1-1,1 0 1,-1 0 0,0-1 0,0 1 0,0-1 0,-1 0 0,1 0-1,-1 0 1,0 0 0,-1-1 0,3-7 0,1 0 396,-1 0 1,-1-1 0,-1 1-1,0-1 1,0 0 0,-2 0-1,1-19 1,-2 30-389,-1-1-1,0 0 1,0 0 0,0 1 0,0-1 0,-1 0-1,1 1 1,-1-1 0,0 1 0,0 0 0,0-1-1,0 1 1,-1 0 0,1 0 0,-1 1-1,0-1 1,0 0 0,0 1 0,0 0 0,0 0-1,-1 0 1,1 0 0,0 0 0,-1 1 0,0-1-1,1 1 1,-1 0 0,0 0 0,-4 0 0,5 0-356,-1 1 0,1-1 0,-1 1 0,1 0 0,-1 0 1,1 0-1,-1 1 0,1-1 0,-1 1 0,1 0 0,0 0 1,-1 0-1,1 0 0,0 1 0,0-1 0,0 1 0,0 0 0,0 0 1,0 0-1,-5 4 0,-3 8-4459,5-6-4216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3844,'0'0'11306,"0"55"-10409,-6-6 577,5 11-225,1 8-256,0 5 128,0 2-417,9-2-415,9-8-161,7-11-96,7-14-32,12-19-352,5-20-1090,0-10-1473,-1-27-3843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52 7079,'1'-1'519,"-1"-1"1,1 0 0,-1 0-1,1 0 1,-1 1-1,0-1 1,0 0 0,0 0-1,0 0 1,0 0-1,0 0 1,-1 0 0,1 1-1,0-1 1,-2-2 0,2 3-298,-1 0 0,0 0 0,1 0 0,-1-1 0,0 1 0,0 0 0,0 1 0,0-1 0,0 0 0,0 0 0,0 0 1,0 1-1,-1-1 0,1 0 0,0 1 0,-2-1 0,-3-1 26,0 1-1,-1 0 1,1 0-1,0 1 1,0 0-1,0 0 1,-1 1 0,-5 0-1,6 1-239,0 0 1,0 0-1,1 1 0,-1-1 0,1 1 0,0 0 1,0 1-1,0-1 0,0 1 0,0 0 1,1 1-1,-1-1 0,1 1 0,0-1 0,1 1 1,-1 0-1,1 1 0,0-1 0,0 0 0,-3 10 1,2-5-16,0-1 1,1 1 0,0 0-1,0 0 1,1 0-1,0 0 1,1 0 0,0 0-1,1 0 1,0 0 0,2 17-1,-1-26 5,-1 0-1,0 0 0,1 0 0,-1 0 0,1 0 1,-1 0-1,1 0 0,-1-1 0,1 1 1,0 0-1,-1 0 0,1-1 0,0 1 0,0 0 1,0-1-1,-1 1 0,1 0 0,0-1 1,0 0-1,0 1 0,0-1 0,0 1 0,0-1 1,0 0-1,0 0 0,0 1 0,0-1 1,0 0-1,0 0 0,0 0 0,0 0 0,0 0 1,0-1-1,0 1 0,0 0 0,0 0 1,0-1-1,1 1 0,2-2-1,1 1 0,-1-1 1,0 1-1,0-1 0,1 0 0,-2-1 0,7-3 1,4-7 31,-1-1 0,-1 0 0,0-1 0,0 0 1,-2-1-1,18-34 0,-28 50-24,0 1 0,0-1 1,0 1-1,0-1 0,0 1 0,1 0 0,-1-1 0,0 1 1,0-1-1,0 1 0,1-1 0,-1 0 0,0 1 1,1-1-1,-1 1 0,0-1 0,1 1 0,-1-1 0,1 0 1,-1 1-1,0-1 0,1 0 0,-1 1 0,1-1 1,-1 0-1,1 0 0,-1 0 0,1 1 0,-1-1 0,1 0 1,-1 0-1,1 0 0,-1 0 0,1 0 0,0 0 0,-1 0 1,1 0-1,-1 0 0,1 0 0,-1 0 0,1 0 1,-1 0-1,1-1 0,-1 1 0,1 0 0,-1 0 0,1 0 1,-1-1-1,1 1 0,-1 0 0,1-1 0,-1 1 0,0 0 1,1-1-1,-1 1 0,0-1 0,1 1 0,-1-1 1,0 1-1,1-1 0,-1 1 0,0-1 0,0 1 0,0-1 1,1 1-1,-1-1 0,0 1 0,0-1 0,0 0 0,16 52 252,-13-38-158,24 76 540,27 98-301,-46-154-76,-3 0-1,0 0 1,0 58 0,-5-90-226,0 1 1,0-1-1,0 1 1,0-1-1,0 0 0,0 1 1,-1-1-1,1 1 1,0-1-1,-1 0 1,1 1-1,-1-1 1,1 0-1,-1 0 0,0 1 1,1-1-1,-1 0 1,0 0-1,0 0 1,0 0-1,0 0 0,0 0 1,0 0-1,0 0 1,0 0-1,-1 0 1,1-1-1,0 1 0,0-1 1,-1 1-1,1-1 1,0 1-1,-1-1 1,1 1-1,-2-1 0,1 0 30,-1 0-1,1 0 0,0-1 1,-1 1-1,1-1 0,0 1 1,0-1-1,0 0 0,-1 0 1,1 0-1,0 0 0,0 0 1,0-1-1,1 1 0,-1 0 1,0-1-1,0 1 0,1-1 1,-1 0-1,-2-3 0,-3-7-26,0-1 0,1 0-1,1 0 1,0 0-1,0 0 1,1-1 0,1 0-1,0 0 1,1 0 0,1 0-1,0 0 1,1 0-1,2-20 1,1 9-588,0 1-1,2-1 1,1 0 0,1 1-1,1 0 1,18-37 0,-11 30-3406,-3 0-2824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9 392 6022,'-8'6'12741,"8"-20"-9931,6-21-2843,8-9 632,37-124-207,-44 142 132,-1 0-1,-1 0 1,3-33 0,-10 120-545,0-38-288,1 1 0,1 0 0,1-1 0,1 1 0,1-1 0,1 1 0,8 23 0,-2-30-1068,-10-17 1225,0 1 0,0-1 0,0 0 0,1 1 0,-1-1 0,0 0 0,0 1 0,1-1 0,-1 0 0,0 1 0,1-1 0,-1 0 0,0 0 0,1 0 0,-1 1 0,1-1 0,-1 0 0,0 0 0,1 0 1,-1 0-1,1 0 0,-1 0 0,0 0 0,1 0 0,-1 0 0,1 0 0,-1 0 0,1 0 0,-1 0 0,0 0 0,1 0 0,-1 0 0,1 0 0,-1 0 0,0 0 0,1-1 0,-1 1 0,1 0 0,-1 0 0,0-1 0,1 1 0,-1 0 0,8-15-5709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13325,'0'0'4409,"-3"10"-3731,-1 9-546,0 0 1,1 0-1,1 0 0,1 0 0,1 0 1,1 0-1,0 0 0,8 36 1,0-25-1800,-6-22 333,0 0-1,-1 0 1,0 1-1,2 13 1,-4-20-3204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8 654 10025,'0'0'4901,"-8"-49"-2723,10 29-736,11-3-385,3 1-545,5 3-352,2-2-160,1 3-1153,-1 4-1826,0-2-2946</inkml:trace>
  <inkml:trace contextRef="#ctx0" brushRef="#br0" timeOffset="1">171 210 8200,'0'0'12972,"32"-48"-12812,4 18-96,9-1-32,0-4-1249,-7 4-2594,-5-4-4613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1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6150,'0'0'11499,"71"-16"-9930,-32 32-640,4 6-256,-3 10-257,-3 7-192,-13 12-96,-9 8 1,-9 11-1,-6 9-32,-11 9-64,-11 4-673,-8-6-1281,-3-11-3363,1-17-8712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9737,'0'0'9962,"60"-46"-8937,-18 12-545,4-5-320,6 4-96,-3-1-96,-2 8-576,-7 7-225,-10 7-576,-11 11-1186,-14 3-512,-5 9 224,-16 13-832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13805,'0'0'7543,"-5"9"-7180,-12 21 187,2 0-1,-20 55 1,30-72-403,1 0 0,1 0 0,0 0 0,1 0 1,0 1-1,1-1 0,0 0 0,1 1 0,1-1 0,3 23 0,-3-33-166,0-1 0,0 1-1,0-1 1,1 1 0,-1-1 0,1 1-1,-1-1 1,1 0 0,0 0-1,0 0 1,0 0 0,0 0-1,0 0 1,0 0 0,0-1 0,1 1-1,-1-1 1,1 0 0,-1 0-1,1 0 1,4 2 0,0-1-870,1-1 1,-1 1-1,0-1 1,1-1-1,-1 1 1,1-1-1,7-1 1,13-4-7269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25 236 4740,'0'0'5926,"-25"54"-3908,25-48 160,6-6-448,13 0-353,9-15-224,9-9-320,6-8-449,7-2-288,2-5-32,0 1-544,-1-1-1410,-12 2-2370,-7-1-929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13261,'0'0'7244,"12"-2"-6716,-3 1-468,0 0 0,0 1 0,1 0 0,-1 0 0,0 1 0,10 2 0,-16-2-58,1 0 1,-1 0 0,1 0-1,-1 1 1,1-1 0,-1 1-1,0 0 1,0 0 0,0 0-1,0 0 1,0 0 0,0 1-1,-1 0 1,1-1 0,-1 1-1,0 0 1,0 0-1,0 0 1,0 0 0,0 1-1,0-1 1,0 4 0,2 6-56,-1 0 0,-1-1-1,0 1 1,-1 0 0,-1 0 0,0 0 0,0 0 0,-4 18 0,-2 6-448,-18 57 1,10-50-2655,-25 53 0,9-37-5285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81 157 9961,'0'-8'5440,"1"5"-5141,-1-52 2406,0 54-2648,0 0-1,0 0 1,0 0 0,0-1-1,0 1 1,0 0 0,0 0-1,-1 0 1,1 0-1,0 0 1,-1 0 0,1 0-1,-1 0 1,1 0 0,-1 0-1,1 0 1,-1 0 0,0 0-1,0 1 1,1-1 0,-1 0-1,0 0 1,0 1-1,0-1 1,0 0 0,0 1-1,0-1 1,0 1 0,0-1-1,0 1 1,0 0 0,0-1-1,0 1 1,0 0 0,0 0-1,0 0 1,0 0 0,0 0-1,0 0 1,-1 0-1,1 0 1,0 0 0,0 0-1,0 1 1,0-1 0,0 0-1,-1 1 1,-1 1-55,0 0 1,0 1-1,1-1 1,-1 1-1,1-1 0,0 1 1,-1 0-1,1 0 1,0 0-1,1 0 1,-1 0-1,1 0 0,-1 1 1,1-1-1,0 1 1,0-1-1,-1 7 0,-8 62 30,13-39 6,-3-32-34,1 0 0,-1-1 0,0 1 0,1 0 0,-1-1 0,0 1-1,1-1 1,-1 1 0,1 0 0,-1-1 0,1 1 0,-1-1 0,1 1 0,0-1-1,-1 0 1,1 1 0,0-1 0,-1 1 0,1-1 0,0 0 0,-1 0 0,1 1-1,1-1 1,1 0 16,0-1 0,0 0 0,0 0 0,-1 1 0,1-2 0,0 1 0,0 0 0,-1 0 0,1-1 0,-1 0 0,1 1 0,-1-1 0,0 0 0,1 0 0,-1 0 0,0-1 0,1-1 0,15-15 141,-1-1 1,0 0-1,-2-1 1,-1-1-1,0 0 1,-2-1-1,17-42 1,-38 101 182,1 2 1,2-1-1,1 1 0,2 0 1,3 58-1,30 194-216,-28-274-91,-1-10-43,3 20 95,0 45-1,-4-67-56,0 1-1,0-1 1,0 1-1,-1-1 1,1 1-1,-1-1 1,0 0-1,-1 1 0,1-1 1,-1 0-1,1 0 1,-1 0-1,0 0 1,-1 0-1,1 0 1,-1-1-1,0 1 0,-3 3 1,5-6 10,0-1 1,0 1 0,0 0-1,0-1 1,-1 1-1,1 0 1,0-1-1,0 1 1,-1-1 0,1 0-1,0 1 1,-1-1-1,1 0 1,0 0-1,-1 0 1,1 0-1,-1 0 1,1 0 0,0 0-1,-1-1 1,1 1-1,0 0 1,-3-2-1,1 1 7,1-1 0,-1 0 0,1 1 0,0-1-1,0 0 1,0-1 0,0 1 0,0 0 0,0 0 0,-2-5-1,-3-6 23,1 1-1,0-1 0,-5-21 1,10 33-69,-7-27-57,2 0 0,0 0 0,2-1 0,2 0 1,0-43-1,9-36-3192,7 0-5840,-8 64 332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16976,'0'0'4100,"55"-50"-2979,-2 10-737,9-5-288,7-6-704,0-2-3236,-5 5-5316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4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11018,'0'0'12396,"65"-33"-11979,-17 2-289,-1-3-96,0 1-897,-6 4-1089,-14 5-1249,-11 9-3555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2:4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13773,'0'0'3812,"58"-13"-2083,-16-13-448,6-6-448,4-4-641,0-1-160,-7 0-1409,-10 2-3267,-8 2-4741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0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58 276 4708,'0'0'4570,"-8"2"-3705,-25 8 53,32-9-756,-1-1 0,1 1-1,0 0 1,0 0 0,0-1 0,0 1-1,0 0 1,1 0 0,-1 0-1,0 0 1,0 0 0,0 0 0,1 1-1,-1-1 1,1 0 0,-1 0 0,1 0-1,-1 1 1,1-1 0,0 0 0,0 0-1,-1 1 1,1-1 0,0 2-1,1 26 3489,-1-29-3619,0 0-1,0 0 1,0 1 0,0-1 0,1 0 0,-1 0 0,0 0-1,0 1 1,0-1 0,0 0 0,0 0 0,0 0 0,0 1-1,1-1 1,-1 0 0,0 0 0,0 0 0,0 0 0,0 1-1,1-1 1,-1 0 0,0 0 0,0 0 0,0 0 0,1 0-1,-1 0 1,0 0 0,0 0 0,1 0 0,-1 1 0,0-1-1,0 0 1,0 0 0,1 0 0,-1 0 0,0 0 0,0 0-1,1-1 1,-1 1 0,0 0 0,0 0 0,1 0 0,-1 0-1,0 0 1,0 0 0,0 0 0,1 0 0,-1 0 0,0-1-1,0 1 1,0 0 0,0 0 0,1 0 0,-1 0 0,0-1-1,11-11 630,1-25-163,-1 0 0,-2-1 0,8-67 0,2-13-238,-6 164-210,-1 54 47,-8-54-45,10 47-1,-5-74-195,-9-18 94,0-1-1,1 0 1,-1 0-1,0 0 0,0 0 1,0 0-1,1 0 0,-1 0 1,0 0-1,0 0 0,1 0 1,-1 1-1,0-1 1,0 0-1,1 0 0,-1 0 1,0-1-1,0 1 0,1 0 1,-1 0-1,0 0 1,0 0-1,1 0 0,-1 0 1,0 0-1,0 0 0,0 0 1,1-1-1,-1 1 0,0 0 1,0 0-1,0 0 1,1 0-1,-1-1 0,0 1 1,0 0-1,0 0 0,0 0 1,1-1-1,0-1-544,0-1-1,1 0 1,-1 0-1,0 1 1,0-1-1,-1 0 1,1 0-1,0 0 1,-1 0 0,0-4-1,1-14-3877,-1-1-885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0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13549,'0'0'3545,"-9"10"-2617,2-2-782,4-5-109,-1 1-1,1 0 1,-1 0 0,1 0-1,1 1 1,-1-1-1,1 1 1,-1-1 0,1 1-1,0 0 1,1 0-1,-1 0 1,1 0 0,0 0-1,0 9 1,0 17 155,2 1 0,6 43 0,-5-65-92,-1-1 1,2 1 0,-1-1-1,1 0 1,0 0 0,1 0-1,0-1 1,1 1 0,0-1-1,0 0 1,0 0 0,11 11-1,-15-18-21,1 0 0,0 0 0,-1 0 0,1 0 0,0 0 0,-1-1 0,1 1 1,0 0-1,0-1 0,0 1 0,0-1 0,-1 0 0,1 1 0,0-1 0,0 0 0,0 0 0,0 0 0,0-1 0,0 1 0,0 0 0,0-1 0,-1 1 0,1-1 0,0 0 0,0 1 0,0-1 0,-1 0 0,1 0 0,-1 0 0,1 0 1,0-1-1,-1 1 0,0 0 0,1-1 0,-1 1 0,0 0 0,0-1 0,0 0 0,0 1 0,0-1 0,0 0 0,0 1 0,0-1 0,-1 0 0,1 0 0,-1 0 0,1 0 0,-1 0 0,0 1 0,0-1 0,0 0 0,0 0 0,0 0 0,0 0 1,0 0-1,-1 0 0,1 0 0,-1 0 0,1 1 0,-1-1 0,-1-3 0,0 4-13,1 0 0,-1-1 0,1 1 0,-1 0 0,1 0 0,-1 0 0,0 0 0,0 0 0,1 1 0,-1-1 0,0 0 0,0 1 0,0-1 0,0 1 0,0 0 1,0-1-1,0 1 0,0 0 0,-3 1 0,-17 3-1016,21-4 760,1 1 0,-1-1 1,0 0-1,1 0 1,-1 1-1,1-1 0,-1 0 1,1 1-1,-1-1 1,1 1-1,0-1 0,-1 1 1,1-1-1,-1 1 1,1-1-1,0 1 0,-1-1 1,1 1-1,0-1 1,0 1-1,-1 0 0,1-1 1,0 1-1,0-1 0,0 2 1,13-6-15314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1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19 792 14061,'0'0'2312,"-4"-10"-412,2 4-1694,0 2-112,0 0 0,0 0 0,1 0 0,0 0-1,0 0 1,0 0 0,0-1 0,0 1 0,1 0 0,0 0 0,0-1 0,0 1 0,0 0 0,1 0 0,-1 0 0,1-1 0,0 1 0,1 0-1,-1 0 1,4-7 0,3 2-64,1 0 0,-1 0-1,2 1 1,-1 1 0,1-1 0,0 2-1,1-1 1,-1 1 0,14-5-1,11-3-22,61-17-1,70-2-1305,-2-1-1418,-142 28 2578,1-1 1,-2-2-1,1 0 1,-1-1-1,25-17 1,-38 21 139,30-19-159,45-23 0,-68 41 114,1 0-1,-1 1 1,1 1 0,0 1 0,1 0-1,25-2 1,-12 1 308,0-1 1,0-2-1,-1 0 0,0-2 0,-1-2 0,47-24 1,-43 20-134,-15 9 38,0 1 1,0 1 0,1 0-1,0 1 1,-1 1 0,1 0-1,1 2 1,21 0-1,-33 0-99,0 0-1,0-1 0,-1 0 0,1-1 0,0 1 0,-1-1 0,1-1 0,-1 1 1,0-1-1,0 0 0,0 0 0,-1-1 0,0 0 0,6-5 0,-5 3-248,0 1 0,-1-1 0,1 0 0,-1-1 0,-1 1-1,5-11 1,-7 14-423,0 0 0,-1-1 0,0 1 0,0 0 0,0-1 0,0 1-1,0-7 1,-1-2-7138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1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10730,'0'11'1628,"10"174"1006,51 271-1,-47-369-2294,24 115 317,9-1 1,135 359 0,-175-542-888,24 71-738,-23-28-3159,-10-53 802,-9-4-683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13229,'0'0'11851,"28"51"-11307,-8-41-320,3-1-95,6-7-33,0-2-641,3 0-1505,-4-9-1505,-3-8-3107,-2-4-4709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12844,'1'9'1223,"0"23"-823,2-1 0,1 1 0,14 52 0,-15-72-181,1 1 0,0-2 0,1 1 0,1 0 0,-1-1 0,2 0 0,0-1 0,0 1 0,1-1 0,0-1 0,0 1 0,20 15 0,-25-23-135,0 0 1,0 0-1,1 0 1,-1 0-1,0 0 1,1-1 0,-1 0-1,1 0 1,-1 0-1,1 0 1,0 0-1,-1-1 1,1 0 0,0 1-1,0-1 1,-1-1-1,1 1 1,0 0 0,0-1-1,-1 0 1,1 0-1,-1 0 1,1 0-1,-1-1 1,1 1 0,-1-1-1,0 0 1,0 0-1,0 0 1,4-4 0,5-4 250,-1-1 0,0-1 0,-1 0 1,0 0-1,15-26 0,8-20 18,-2-1-1,40-108 0,-12-33-4863,-41 102-3043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1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37 13933,'0'0'2531,"-12"-6"-1320,6 3-1203,-2-2 339,-1 1 0,1 0 0,-1 0 0,-15-3-1,21 6-265,1 0 0,-1 1 0,1-1 0,-1 1 0,0 0 0,1 0 0,-1 0 0,1 0 0,-1 0 0,0 1 0,1-1 0,-1 1 0,1 0 0,-1-1 0,1 1 0,-1 0 0,1 1 0,0-1 0,-1 0 0,1 1 0,0-1 0,0 1 0,0 0 0,0-1 0,0 1 0,-2 3 0,-1 3-54,1 1 0,-1-1 0,1 1 0,1 0 0,0 0-1,0 0 1,1 1 0,-3 15 0,3-5-42,0 1 1,4 40-1,-3-60 11,1 0-1,0-1 1,0 1 0,0 0 0,0-1-1,0 1 1,1 0 0,-1-1 0,0 1 0,0 0-1,0-1 1,0 1 0,1 0 0,-1-1-1,0 1 1,1-1 0,-1 1 0,1-1-1,-1 1 1,0-1 0,1 1 0,-1-1-1,1 1 1,-1-1 0,1 1 0,-1-1-1,1 0 1,0 1 0,-1-1 0,1 0-1,-1 0 1,2 1 0,22-10 79,15-26 358,-17 0-204,-19 28-220,0 1-1,0 0 1,1 0-1,0 0 1,0 0-1,1 1 1,-1 0-1,1 0 1,0 0-1,1 0 1,6-4-1,-11 9-11,0 0-1,-1-1 0,1 1 1,0 0-1,0 0 1,0 0-1,0 0 0,0 0 1,-1 0-1,1 1 1,0-1-1,0 0 1,0 0-1,-1 1 0,1-1 1,0 0-1,0 1 1,0-1-1,-1 1 0,1-1 1,0 1-1,-1-1 1,1 1-1,0-1 0,-1 1 1,1 0-1,0 1 0,14 22 123,-13-20-83,17 33 286,12 22-309,38 99 0,-63-141 245,-1 0 0,0 1 0,-1 0 0,-1-1 0,-1 1 0,0 0 0,-1 1 0,-1-1 1,-1 0-1,-6 34 0,4-42-128,0-1 0,-1 0 1,0 0-1,-1 0 0,0 0 1,0-1-1,-1 0 0,-6 8 1,10-14-79,1 0 0,-1 1 1,0-1-1,0 0 0,0 0 1,0 0-1,0-1 0,0 1 0,-1 0 1,1-1-1,-1 1 0,1-1 1,-1 0-1,1 0 0,-1 0 0,0 0 1,0 0-1,1-1 0,-1 1 1,0-1-1,0 0 0,0 0 0,0 0 1,1 0-1,-1 0 0,0-1 1,0 1-1,0-1 0,1 1 1,-1-1-1,0 0 0,-4-3 0,4 2-35,0-1 0,0 0-1,0 0 1,0 0 0,1-1 0,-1 1-1,1-1 1,0 1 0,0-1-1,0 0 1,0 0 0,1 0-1,-1 0 1,1 0 0,0 0 0,0-8-1,-3-75 32,4 69-59,0 1-49,2 0 0,0-1 0,1 1 0,1 0 1,0 0-1,13-32 0,27-45-4596,-17 40-2040,-14 23-1141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73 12780,'0'0'2669,"-1"-10"-928,-2-46 1552,3 56-3260,0 0-1,0-1 1,0 1 0,0 0-1,0 0 1,0 0-1,0 0 1,0 0-1,-1-1 1,1 1-1,0 0 1,0 0-1,0 0 1,0 0-1,0-1 1,0 1-1,0 0 1,0 0 0,0 0-1,1 0 1,-1-1-1,0 1 1,0 0-1,0 0 1,0 0-1,0 0 1,0 0-1,0-1 1,0 1-1,0 0 1,0 0-1,0 0 1,1 0 0,-1 0-1,0 0 1,0-1-1,0 1 1,0 0-1,0 0 1,1 0-1,-1 0 1,0 0-1,0 0 1,0 0-1,0 0 1,0 0-1,1 0 1,-1 0 0,0 0-1,0 0 1,0 0-1,0 0 1,1 0-1,7 9 659,6 17-186,29 151 342,-26-101-349,-10-56 88,-2-27 230,-1-33 179,-3 25-894,-2 1 0,1 0 0,-2-1 0,0 1 0,0 0 0,-1 0 0,-1 0 0,-1 0 0,0 1 0,0 0 0,-1 0 0,-1 0 0,-8-12 0,46 56-2688,-28-29 2055,1 0 1,0 1-1,-1-2 1,1 1 0,0 0-1,0-1 1,-1 0-1,1 1 1,0-2-1,0 1 1,1 0-1,-1-1 1,0 0-1,0 0 1,0 0 0,0 0-1,0-1 1,0 1-1,0-1 1,0 0-1,0-1 1,0 1-1,6-4 1,16-12-5832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2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40 232 12780,'0'0'5798,"-6"9"-4314,1 0-1182,0 1 1,0 0-1,1 0 1,0 0-1,1 0 0,-3 15 1,6-21-213,-1 0 0,1 0 0,-1-1 0,1 1 0,0 0 0,1 0 0,-1 0 0,1 0 0,0 0 0,2 7 0,-2-9-87,0 0 1,0 0 0,0-1 0,0 1-1,0 0 1,1-1 0,-1 1-1,1 0 1,-1-1 0,1 0-1,0 1 1,-1-1 0,1 0 0,0 0-1,0 0 1,0 0 0,0 0-1,0-1 1,0 1 0,0 0 0,0-1-1,2 1 1,-2-1 11,-1 0 1,0 0-1,0 0 0,1 0 1,-1 0-1,0 0 0,0 0 1,1 0-1,-1 0 0,0-1 0,0 1 1,1 0-1,-1-1 0,0 1 1,0-1-1,0 0 0,0 1 1,0-1-1,0 0 0,0 1 1,0-1-1,0 0 0,1-2 1,0 1 50,0-1 1,0 0 0,-1 0 0,1 0-1,-1-1 1,0 1 0,0 0 0,2-7-1,-1-6 225,0-1-1,-1-31 1,-1 39-305,-3-21 136,0 24-171,1 19-147,2-12 176,0 0-1,0 0 1,-1 0-1,1 0 1,0-1 0,0 1-1,0 0 1,0 0 0,0 0-1,0 0 1,0 0-1,0 0 1,1 0 0,-1 0-1,0-1 1,0 1-1,1 0 1,-1 0 0,1 0-1,-1-1 1,1 1 0,-1 0-1,1 0 1,-1-1-1,1 1 1,0 0 0,-1-1-1,1 1 1,0-1 0,-1 1-1,1-1 1,0 1-1,0-1 1,0 1 0,-1-1-1,1 0 1,0 1-1,0-1 1,0 0 0,0 0-1,0 0 1,0 0 0,0 0-1,-1 0 1,1 0-1,0 0 1,0 0 0,0 0-1,0 0 1,0 0 0,0-1-1,0 1 1,-1 0-1,1-1 1,0 1 0,1-2-1,10-3-17,0-2 1,0 0-1,15-12 0,0 1 43,-26 17-4,0 0 0,0 1 1,0-1-1,0 1 0,0-1 0,0 1 0,0-1 1,0 1-1,0-1 0,0 1 0,0 0 0,0-1 1,0 1-1,0 0 0,1 0 0,-1 0 0,0 0 1,0 0-1,0 0 0,0 0 0,0 1 0,0-1 1,0 0-1,0 1 0,0-1 0,1 0 0,-1 1 1,0-1-1,-1 1 0,1 0 0,0-1 0,0 1 1,0 0-1,0-1 0,0 1 0,-1 0 0,1 0 1,0 0-1,-1 0 0,1 0 0,0 0 0,-1 0 1,0 0-1,1 0 0,-1 0 0,1 0 0,-1 0 1,0 0-1,0 0 0,0 0 0,0 0 0,0 1 0,0-1 1,0 2-1,0 10 59,0 0 0,-1-1 0,-4 24 0,4-32-78,2-4 25,-1 0 0,0 0 0,0 0 0,0 0-1,0 0 1,0 0 0,0 0 0,0 0 0,0 0 0,1 0-1,-1 0 1,0 0 0,0 0 0,0 0 0,0 0 0,0 0 0,0 0-1,1 0 1,-1 0 0,0 0 0,0 0 0,0 0 0,0 0-1,0 0 1,0 0 0,0 0 0,0 1 0,1-1 0,-1 0-1,0 0 1,0 0 0,0 0 0,0 0 0,0 0 0,0 0-1,0 0 1,0 0 0,0 1 0,0-1 0,0 0 0,0 0-1,0 0 1,1 0 0,-1 0 0,0 1 0,13-22 146,16-32-55,-6-23-47,-13 40-43,-7 29-32,-2 11-27,-1 2 40,1 0 1,-1-1-1,1 1 0,0 0 1,1-1-1,-1 1 0,1-1 1,0 1-1,1-1 0,-1 0 1,1 0-1,0 0 0,0 0 1,8 8-1,-10-11 20,1-1-1,-1 1 1,1-1-1,0 0 1,-1 0-1,1 0 1,0 0 0,0 0-1,0 0 1,0 0-1,0-1 1,0 1-1,0-1 1,0 1 0,0-1-1,0 0 1,3 0-1,-2 0 46,0-1 0,0 1 0,0-1 0,-1 0 0,1 0 1,0-1-1,-1 1 0,1 0 0,-1-1 0,1 0 0,-1 1 0,0-1 0,0 0 0,0 0 0,0 0 0,2-3 0,2-2 97,0 0 0,-1-1 0,0 0 0,0 0 0,-1 0 0,0-1 0,0 1 0,-1-1 0,0 0 0,-1 0 0,0 0 0,0 0-1,-1 0 1,0 0 0,0-1 0,-1 1 0,-2-14 0,2 22-124,-1-1 1,0 1-1,1-1 0,-1 1 0,0-1 1,0 1-1,0 0 0,1-1 0,-1 1 0,-1 0 1,1 0-1,0 0 0,0 0 0,0 0 0,-1 0 1,1 0-1,0 0 0,-1 0 0,1 0 0,-1 1 1,1-1-1,-1 1 0,1-1 0,-3 0 0,-40-2-172,37 3 11,16 4-7002,13-5 1497,-6-10-303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2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10 158 13196,'0'0'9508,"-3"9"-9134,0 2-239,2 1-1,0-1 1,0 1 0,1-1 0,0 1 0,1 0-1,0-1 1,1 1 0,1-1 0,0 0 0,4 12-1,13 49-79,28 83 83,-41-216 406,-7 52-510,1-7-74,-1-1 0,0 0 0,-1 0 0,-1 1 0,-1-1 0,0 0 0,-1 1 0,-12-29 0,17 47-228,-1-1 260,1 0-1,-1 0 1,0 0-1,1 0 1,-1 0-1,1 0 1,-1 0-1,1 0 1,-1 0-1,1 0 0,0 0 1,-1 0-1,1-1 1,0 1-1,0 0 1,0-1-1,0 1 1,-1 0-1,1-1 1,0 1-1,0-1 1,0 0-1,0 1 0,0-1 1,0 0-1,0 1 1,2-1-1,0 1 8,1-1 0,-1 1 0,0-1 0,1 0 0,-1 0 0,0 0 0,1 0 0,-1 0 0,0-1-1,0 1 1,1-1 0,-1 0 0,0 0 0,0-1 0,0 1 0,0 0 0,0-1 0,4-3 0,-2 1 8,0 0 1,0-1-1,-1 0 1,0 0 0,0 0-1,0 0 1,0-1-1,5-11 1,-2 1 96,-1 0 0,0 0-1,-2 0 1,0-1 0,0 0 0,1-26-1,-4 26 135,0 7-157,0 1-1,-1 0 0,0 0 1,0-1-1,-1 1 0,0 0 1,-4-11-1,5 19-80,0 1-1,0 0 0,0 0 1,0 0-1,0-1 1,0 1-1,0 0 0,0 0 1,0 0-1,0 0 0,0-1 1,0 1-1,0 0 1,0 0-1,-1 0 0,1 0 1,0-1-1,0 1 1,0 0-1,0 0 0,0 0 1,-1 0-1,1 0 1,0 0-1,0 0 0,0-1 1,0 1-1,-1 0 0,1 0 1,0 0-1,0 0 1,0 0-1,-1 0 0,1 0 1,0 0-1,0 0 1,0 0-1,0 0 0,-1 0 1,1 0-1,0 0 1,0 0-1,0 0 0,-1 0 1,1 0-1,0 0 0,0 1 1,0-1-1,0 0 1,-1 0-1,1 0 0,0 0 1,-8 14-100,-2 19-3,10-33 103,-9 33 3,2 0 1,2 0-1,1 1 0,0 39 0,4-72-4,-1 1 0,1-1-1,0 0 1,0 1 0,0-1-1,0 0 1,0 0-1,0 1 1,0-1 0,1 0-1,-1 1 1,0-1 0,1 0-1,-1 0 1,1 1 0,-1-1-1,1 0 1,0 0-1,-1 0 1,1 0 0,0 0-1,0 0 1,0 0 0,0 0-1,0 0 1,0 0 0,0-1-1,0 1 1,0 0 0,0-1-1,0 1 1,1 0-1,-1-1 1,0 0 0,0 1-1,1-1 1,-1 0 0,0 1-1,0-1 1,1 0 0,-1 0-1,0 0 1,1 0-1,-1 0 1,0-1 0,1 1-1,-1 0 1,0-1 0,0 1-1,3-2 1,4-1 33,-1 0 0,1-1 0,-1-1 0,1 1 0,-1-1 0,8-8 0,-3 2-2,18-17-19,-29 27-9,0 0-1,0 0 0,1 0 0,-1 0 0,0 0 0,1 0 0,-1 1 1,0-1-1,1 1 0,-1-1 0,1 1 0,-1-1 0,1 1 0,-1 0 0,1 0 1,0 0-1,-1 0 0,1 0 0,1 0 0,-1 4-5,0-1-1,-1 1 0,1 0 1,-1-1-1,0 1 1,-1 0-1,1 0 0,-1 0 1,1 0-1,-1 0 1,0 0-1,-1 4 0,1 2-463,1 15-4411,-1-20 1216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2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30 125 13004,'-1'-12'1207,"1"3"-776,-3-54 2493,3 59-2299,-1-1 0,0 1 0,0 0 0,0 0 0,-1-1-1,1 1 1,-5-6 0,3 39 870,8 49-1089,4 0 0,3-1-1,39 135 1,-49-205-397,2 11 17,1 1 0,1-1 1,0-1-1,1 1 0,1-1 0,0-1 1,19 27-1,-27-43-23,0 0 0,0-1 0,0 1 0,0 0 1,0 0-1,0-1 0,0 1 0,0 0 0,0 0 0,0 0 0,0-1 0,0 1 1,0 0-1,0 0 0,0 0 0,0-1 0,0 1 0,0 0 0,1 0 1,-1 0-1,0-1 0,0 1 0,0 0 0,0 0 0,0 0 0,1 0 1,-1-1-1,0 1 0,0 0 0,0 0 0,0 0 0,1 0 0,-1 0 0,0 0 1,0 0-1,0 0 0,1 0 0,-1 0 0,0 0 0,0 0 0,1-1 1,-1 1-1,0 1 0,0-1 0,0 0 0,1 0 0,-1 0 0,0 0 1,0 0-1,1 0 0,-1 0 0,0 0 0,0 0 0,0 0 0,0 0 1,1 1-1,-5-25 288,-7-9-284,-2 0 0,-1 0 1,-1 1-1,-2 1 0,-1 1 1,-2 0-1,-35-41 0,163 73-8842,-75-8 4356,-1-7-726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2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81 4068,'0'0'15887,"-7"9"-15540,3-4-331,-1 1 0,2 0 0,-1 1 0,1-1 0,-1 1 0,2 0 0,-1 0 0,1 0 0,0 0 0,1 0 0,-1 0 0,1 0 0,1 14 0,-1-21-11,1 1-1,0-1 1,0 0-1,0 1 0,0-1 1,0 1-1,0-1 1,1 1-1,-1-1 1,0 0-1,0 1 1,0-1-1,0 1 1,0-1-1,1 0 1,-1 1-1,0-1 1,0 0-1,0 1 1,1-1-1,-1 0 0,0 1 1,1-1-1,-1 0 1,0 0-1,1 1 1,-1-1-1,0 0 1,1 0-1,-1 0 1,0 1-1,1-1 1,-1 0-1,1 0 1,-1 0-1,1 0 1,-1 0-1,0 0 1,1 0-1,-1 0 0,1 0 1,-1 0-1,0 0 1,1 0-1,-1 0 1,1 0-1,-1 0 1,0 0-1,1-1 1,-1 1-1,1 0 1,-1 0-1,0 0 1,1-1-1,-1 1 1,0 0-1,1 0 0,-1-1 1,1 0-1,21-17 673,-10 0-417,0-1-1,-1 0 1,-1 0-1,-1-1 1,-1-1-1,0 1 1,5-30 0,-25 195-5684,12-144 5243,0-1 0,0 1 0,0 0 0,-1-1 0,1 1 0,0 0 0,0 0 0,0-1 0,0 1 0,0 0 0,0 0 0,1-1 0,-1 1 0,0 0 0,0-1 0,0 1 0,1 0 0,-1-1 0,0 1 0,1 0 0,-1-1 0,0 1 0,1 0 0,-1-1 0,1 1 0,-1-1 0,1 1 0,-1-1 0,1 1 0,0-1 0,-1 1 0,1-1 0,0 0 0,-1 1 0,1-1 0,0 0 0,-1 0 0,1 1 0,0-1 0,1 0 0,15 1-4853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2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13869,'0'0'5488,"-9"4"-5098,6-3-376,-1 1 0,1-1 1,-1 1-1,1 0 1,-1 0-1,1 0 0,0 0 1,0 1-1,0-1 1,0 1-1,1-1 0,-1 1 1,1 0-1,-1 0 1,1 1-1,0-1 0,0 0 1,1 1-1,-1-1 0,1 1 1,-1-1-1,0 7 1,1-8-23,-1 8 146,0 0 0,0 1 1,1-1-1,0 15 0,1-24-118,0 1 0,0 0-1,0 0 1,0-1-1,1 1 1,-1 0 0,0-1-1,1 1 1,-1-1-1,1 1 1,0 0 0,-1-1-1,1 1 1,0-1 0,0 0-1,0 1 1,0-1-1,0 0 1,1 1 0,-1-1-1,0 0 1,0 0 0,1 0-1,-1 0 1,1 0-1,-1 0 1,1-1 0,-1 1-1,1 0 1,0-1-1,-1 1 1,1-1 0,3 1-1,0-1-116,1 0 0,0 0 1,-1 0-1,1-1 0,0 1 0,-1-2 0,1 1 0,-1 0 0,1-1 0,-1 0 0,0 0 1,0-1-1,0 0 0,0 0 0,0 0 0,-1 0 0,8-7 0,-6 4-912,1-1 0,-1 0 0,0 0-1,-1-1 1,0 0 0,5-9 0,6-16-4789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2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9865,'0'0'9871,"-1"9"-9465,-4 33-263,2-1 1,2 1 0,1 0-1,3 0 1,1-1-1,2 0 1,2 0 0,1 0-1,25 65 1,-34-106-141,0 0-1,1-1 1,-1 1 0,0 0 0,0 0-1,0 0 1,0 0 0,0 0 0,0 0-1,0 0 1,0 0 0,0 0 0,0 0-1,0 0 1,0 0 0,1 0 0,-1 0 0,0-1-1,0 1 1,0 0 0,0 0 0,0 0-1,0 0 1,0 0 0,0 0 0,1 0-1,-1 0 1,0 0 0,0 0 0,0 0 0,0 0-1,0 0 1,0 1 0,0-1 0,0 0-1,1 0 1,-1 0 0,0 0 0,0 0-1,0 0 1,0 0 0,0 0 0,0 0 0,0 0-1,0 0 1,0 0 0,0 0 0,1 1-1,-1-21 115,-6-28-44,-55-100-46,62 150-191,1 0-1,-1-1 1,1 1 0,-1 0-1,1 0 1,0-1-1,0 1 1,0-1 0,0 0-1,0 1 1,0-1 0,0 0-1,4 1 1,31 10-6626,-15-11 934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2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34 124 8040,'0'0'12652,"-5"10"-12498,0-2-146,1 1 0,0-1 0,1 1 0,0 0 0,0-1 0,1 1 0,0 1 0,1-1 0,-1 11 0,3-20-16,0 1-1,-1-1 1,1 1-1,0-1 1,-1 1-1,1-1 0,0 0 1,0 1-1,-1-1 1,1 0-1,0 1 1,0-1-1,0 0 0,-1 0 1,1 0-1,0 0 1,0 0-1,0 0 1,0 0-1,-1 0 0,1 0 1,0 0-1,0 0 1,0-1-1,1 0 1,25-4 49,21-20-291,-41 20 284,0 0-1,1 1 1,0 0-1,-1 1 1,1 0-1,0 0 1,1 0-1,-1 1 1,14-2 2204,-22-14-76,0 3-1902,-1 0 0,0-1 0,-1 1-1,-1 0 1,-1 0 0,0 1 0,-1-1 0,-8-17-1,18 38-5729,18 5-1738,-6-7 1127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13933,'0'0'5413,"-61"66"-3875,38-31-193,3-1-128,1 1-448,4 0-513,8-5-192,7-3-64,0-6-897,3-7-1121,11-9-1537,4-5-5413</inkml:trace>
  <inkml:trace contextRef="#ctx0" brushRef="#br0" timeOffset="1">216 164 17392,'0'0'7816,"-6"64"-7720,-1-34 0,0-2-64,4 0-1281,1-3-1153,2-9-1346,2-6-5028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2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11819,'0'0'11702,"-3"6"-11681,1-3-29,1 0-1,-1 0 0,1 1 1,0-1-1,0 1 0,0-1 1,1 1-1,-1-1 0,1 1 1,0-1-1,0 7 0,0-8 6,1 0-1,0-1 1,-1 1 0,1 0-1,0 0 1,0 0-1,0-1 1,0 1 0,0 0-1,0-1 1,1 1 0,-1-1-1,1 1 1,-1-1-1,1 0 1,-1 0 0,1 1-1,0-1 1,-1 0-1,1 0 1,0-1 0,0 1-1,0 0 1,0-1-1,3 1 1,13 4 46,-13-4 14,0 0 0,1 0-1,-1 1 1,0 0 0,0 0 0,0 0-1,8 6 1,-12-7-43,1 0 0,-1 0 0,0 1 0,0-1 0,0 0 0,-1 1 0,1-1 0,0 1 0,0-1 0,-1 1 0,1-1 0,-1 1 0,0 0 0,1-1 0,-1 1 0,0 0 0,0-1 0,0 1 0,0 0 0,0-1 0,0 1 0,0 0 0,-1-1 0,1 1 0,-1-1 0,1 1 0,-1 0 0,0-1 0,1 1 0,-1-1 0,-2 3 0,0 1 64,0-1 0,-1 1 0,0 0 1,0-1-1,0 0 0,0 0 0,-8 5 0,10-8-156,1 1 0,0-1 0,-1 0 0,0 0-1,1 0 1,-1 0 0,0 0 0,1 0 0,-1 0 0,0 0 0,0-1 0,0 1 0,0-1-1,0 1 1,0-1 0,0 0 0,0 0 0,1 0 0,-1 0 0,0 0 0,0 0 0,0-1-1,0 1 1,0-1 0,0 1 0,-3-2 0,4 0-328,0 1-1,0-1 1,0 0 0,0 0-1,1 0 1,-1 0 0,1 0-1,-1 1 1,1-1 0,-1 0-1,1 0 1,0 0 0,0 0-1,0-2 1,0 3 324,0-22-5726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3:2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18065,'0'0'9001,"18"49"-8841,-5-27-96,-6 4-64,1-1-353,-3 4-447,-3 1-578,1 0-736,-1-3-704,0-1-1699,2-6-3202</inkml:trace>
  <inkml:trace contextRef="#ctx0" brushRef="#br0" timeOffset="1">116 461 8584,'0'0'9129,"-2"57"-7336,2-47-415,0-2-610,2-4-543,4-4-129,-2 0-192,1-7-1634,-4-8-2498,-1-7-5541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0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76 9961,'3'-8'3524,"0"-1"-2669,16-50 5390,-22 98-6033,-2-1 1,-2 0 0,-2 0-1,-15 42 1,3-6 53,-42 169-2305,63-243 1901,0 0 0,0 0 0,0 1 0,0-1 0,0 0 0,0 0 0,0 0 1,0 1-1,0-1 0,0 0 0,0 0 0,0 0 0,0 1 0,0-1 0,0 0 0,0 0 0,0 0 0,0 1 1,-1-1-1,1 0 0,0 0 0,0 0 0,0 0 0,0 1 0,0-1 0,-1 0 0,1 0 0,0 0 0,0 0 1,0 0-1,-1 0 0,1 0 0,0 1 0,0-1 0,0 0 0,-1 0 0,1 0 0,0 0 0,0 0 0,-1 0 1,1 0-1,0 0 0,0 0 0,0 0 0,-1 0 0,1 0 0,0 0 0,0-1 0,0 1 0,-1 0 0,1 0 1,0 0-1,0 0 0,-7-5-4859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0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27 173 11275,'0'0'4548,"-4"9"-3571,-2 13-697,1 1 0,0-1 0,2 1-1,1 0 1,1 1 0,0-1 0,2 0 0,1 0 0,1 0 0,0 0 0,2-1 0,1 1-1,16 40 1,-21-61-231,-1-1-1,1 0 1,0 1-1,0-1 1,0 0-1,0 1 0,0-1 1,0 0-1,0 0 1,0 0-1,0 0 1,1 0-1,-1 0 1,0 0-1,1 0 1,-1-1-1,1 1 0,-1 0 1,1-1-1,-1 1 1,1-1-1,-1 0 1,1 1-1,-1-1 1,1 0-1,0 0 1,-1 0-1,1 0 0,-1 0 1,1-1-1,-1 1 1,1 0-1,0-1 1,-1 1-1,1-1 1,-1 1-1,0-1 1,1 0-1,-1 0 0,1 0 1,-1 1-1,0-1 1,0 0-1,2-2 1,8-6 272,0 0 0,-1-1 0,18-21 1,-21 23-227,190-241 285,-140 160-2659,-6-1-3354,-25 32-3523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0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108 128 9897,'0'0'5259,"1"-11"-2297,-1 9-2865,2-12 863,-1-1 0,0 1 0,-2-14 0,1 25-746,-1 0 1,1 0-1,-1 0 1,1 0 0,-1 1-1,0-1 1,0 0 0,0 0-1,-1 1 1,-2-5 0,3 6-171,1 0 0,-1 1 1,0-1-1,0 0 1,0 1-1,0-1 0,0 1 1,0-1-1,0 1 0,0-1 1,0 1-1,0 0 1,0-1-1,0 1 0,0 0 1,0 0-1,0 0 0,0 0 1,0 0-1,0 0 1,0 0-1,0 0 0,0 0 1,0 0-1,0 1 0,0-1 1,0 0-1,0 1 1,-2 0-1,0 1-60,1 0 0,-1 0 0,1 0 0,-1 0 1,1 0-1,0 1 0,0-1 0,0 1 0,0-1 0,0 1 0,1 0 0,-1 0 1,1-1-1,-2 7 0,-15 50-29,15-47 40,-1 6-10,0 0 0,1 1 1,-1 37-1,4-54 13,0-1-1,0 0 1,0 0 0,0 0-1,0 0 1,0 0-1,0 0 1,0 1 0,0-1-1,1 0 1,-1 0-1,1 0 1,-1 0 0,0 0-1,1 0 1,0 0 0,-1 0-1,1 0 1,0 0-1,-1 0 1,1-1 0,0 1-1,0 0 1,0 0 0,-1-1-1,1 1 1,0 0-1,2 0 1,-1-1 14,0 1-1,1-1 1,-1 0 0,0 0 0,1 0-1,-1 0 1,0-1 0,0 1-1,1-1 1,-1 1 0,0-1-1,0 0 1,3-1 0,6-3 68,-1-1 0,1 0 1,-1 0-1,14-13 0,-5 4-23,-1-2 0,-1-1 0,-1 0-1,0-1 1,-1 0 0,-1-1 0,16-32-1,-21 30 476,-17 33-213,-16 36-294,-2 40-41,24-78-9,0 0 0,0 1 1,1-1-1,1 1 0,0-1 1,0 0-1,2 15 0,-2-23-31,0 0-1,1 0 1,-1 0-1,0 0 1,0-1-1,1 1 1,-1 0-1,1 0 1,-1 0-1,1 0 0,-1-1 1,1 1-1,-1 0 1,1-1-1,0 1 1,-1 0-1,1-1 1,0 1-1,0-1 1,-1 1-1,1-1 1,0 1-1,0-1 1,0 1-1,0-1 1,2 1-1,-1-1-134,0 0 0,1 0 0,-1 0 0,1 0 0,-1-1 1,1 1-1,-1-1 0,1 1 0,-1-1 0,3-1 0,3-2-716,0 1-1,-1-1 1,0-1 0,0 1 0,8-8-1,11-16-4585,-2-5-2216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0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51 10346,'0'0'3966,"-2"10"-2348,-4 17-925,2-12-23,1 0 0,0 0 0,0 1 0,2-1 0,0 1 0,1-1 0,2 23 0,-1-37-638,-1 0 0,1 0 0,-1 0 0,1 0 0,0 0 0,0 0 0,0-1 0,-1 1 0,1 0 0,0 0 0,0 0-1,0-1 1,0 1 0,0-1 0,0 1 0,1-1 0,-1 1 0,0-1 0,0 1 0,0-1 0,0 0 0,1 0 0,-1 0 0,0 0-1,0 0 1,0 0 0,1 0 0,-1 0 0,0 0 0,0 0 0,0-1 0,0 1 0,1 0 0,1-2 0,2 1 128,-1-1 0,1 1-1,0-1 1,-1-1 0,1 1 0,7-6 0,-1-1-2,-1-1 0,-1-1 0,1 1-1,8-14 1,-14 18-17,-1 1 0,1-1 0,-1 0 1,-1 0-1,1 0 0,-1 0 0,0 0 0,0-1 0,0 1 0,-1-1 0,0-6 1,-5 30-349,-3 12 175,7-28 28,0-1 1,0 1-1,0 0 0,0-1 1,0 1-1,0 0 1,0-1-1,0 1 0,0 0 1,0-1-1,1 1 1,-1-1-1,0 1 0,0 0 1,1-1-1,-1 1 1,0-1-1,1 1 0,-1-1 1,1 1-1,-1-1 1,1 1-1,-1-1 0,1 1 1,-1-1-1,1 0 1,-1 1-1,1-1 0,0 0 1,-1 0-1,1 1 1,0-1-1,-1 0 0,1 0 1,1 0-1,8 1 11,0-1 0,0 0-1,0-1 1,0 0-1,0-1 1,0 0 0,0 0-1,0-1 1,-1 0-1,1-1 1,16-9 0,-11 5 4,-1-1 1,0 0-1,0-1 1,0 0-1,-2-1 1,19-19-1,-19 10 119,-12 19-129,0 1 1,0 0 0,0 0-1,0-1 1,0 1 0,0 0 0,0 0-1,0-1 1,0 1 0,0 0-1,-1-1 1,1 1 0,0 0 0,0 0-1,0-1 1,0 1 0,0 0-1,0 0 1,0 0 0,-1-1 0,1 1-1,0 0 1,0 0 0,0 0-1,-1-1 1,1 1 0,0 0 0,0 0-1,0 0 1,-1 0 0,1 0-1,0 0 1,0-1 0,-1 1 0,1 0-1,0 0 1,0 0 0,-1 0-1,1 0 1,-3 0-8,1 1-1,0-1 1,-1 1-1,1-1 1,0 1 0,0 0-1,-1 0 1,1-1-1,0 2 1,0-1-1,0 0 1,0 0 0,0 1-1,-3 2 1,-44 49 75,46-50-64,0 1 1,0 1-1,1-1 0,-1 0 1,1 0-1,0 1 0,0 0 1,0-1-1,1 1 1,0 0-1,0 0 0,-1 6 1,3-10-11,-1 0 1,0-1 0,1 1-1,-1 0 1,1 0 0,-1 0-1,1-1 1,-1 1 0,1 0-1,-1-1 1,1 1-1,0 0 1,-1-1 0,1 1-1,0-1 1,0 1 0,0-1-1,-1 1 1,1-1 0,0 0-1,0 1 1,0-1 0,0 0-1,0 0 1,0 0 0,-1 1-1,1-1 1,2 0 0,34 3 68,-26-3-61,202 29-254,-212-28 297,0-1 0,1 0-1,-1 1 1,0-1 0,0 0 0,0 0 0,0 0-1,1 0 1,-1 0 0,0 0 0,0 0 0,0-1-1,1 1 1,-1 0 0,0-1 0,0 1 0,0-1-1,0 1 1,0-1 0,0 1 0,0-1 0,0 0-1,0 1 1,0-1 0,0 0 0,0 0 0,0 0-1,-1 0 1,1 0 0,0 0 0,-1 0 0,1 0-1,-1 0 1,2-2 0,-2-2 228,1-1 0,0 1 1,-1 0-1,0-1 0,0 1 0,-2-9 0,2 8-230,-1 1-15,-1 0 1,1 0-1,-1 0 0,0 0 0,0 0 1,0 0-1,-1 1 0,1-1 1,-1 1-1,-6-7 0,-11-21-1536,82 36-15517,-32-4 10207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0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15471,'0'0'2407,"-12"3"-309,1-1-1779,1 1 0,-1 0 0,0 0 0,1 1 0,-15 8 0,23-10-247,-1-1 0,0 1-1,0-1 1,1 1 0,-1 0-1,1 0 1,-1 0 0,1 1-1,0-1 1,0 1 0,0-1 0,0 1-1,1-1 1,-1 1 0,0 0-1,1 0 1,0 0 0,0 0-1,0 0 1,0 0 0,0 0-1,1 0 1,-1 0 0,1 1 0,0-1-1,0 0 1,0 0 0,1 5-1,0-7-69,0 1 1,0-1-1,0 0 0,0 0 0,0 0 0,0 0 0,0 0 0,0 0 0,1 0 0,-1 0 1,0 0-1,1-1 0,-1 1 0,0 0 0,1-1 0,-1 1 0,1-1 0,-1 0 0,1 1 1,-1-1-1,1 0 0,-1 0 0,1 0 0,-1 0 0,4 0 0,40-4 189,-34 2-205,-1-1 0,1-1 0,-1 0-1,0-1 1,-1 0 0,1 0 0,-1-1 0,0 0 0,0 0 0,-1-1-1,0-1 1,0 1 0,0-1 0,-1 0 0,-1-1 0,9-13 0,-19 66-424,3-30 235,4 12-2587,-2-25 2475,0 0-1,-1 0 0,1-1 0,0 1 0,0-1 0,0 1 1,0 0-1,0-1 0,0 0 0,0 1 0,1-1 0,-1 0 1,0 1-1,0-1 0,0 0 0,0 0 0,0 0 0,1 0 1,-1 0-1,2 0 0,19 0-3827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0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68 11691,'0'0'2023,"-7"11"-250,-1 1-1273,1 0 0,1 0 0,0 0 0,0 1 1,1 0-1,1 0 0,0 0 0,1 0 1,-3 27-1,8-27-566,0 0 0,0 0 0,1-1 0,1 1 0,0-1 1,1 0-1,0 0 0,8 12 0,-4-6-709,-1 0-1,9 31 1,-15-44 694,-1 1 0,0 0 0,0 0 0,-1-1 0,0 1 1,0 0-1,0 0 0,0 0 0,-1 0 0,0-1 0,-1 1 0,1 0 0,-3 5 0,2-7 219,0 0 0,-1-1 1,1 1-1,-1-1 0,0 0 0,0 0 0,0 0 1,0 0-1,0 0 0,-1-1 0,1 1 1,-1-1-1,0 0 0,1 0 0,-1-1 1,-5 2-1,8-2-38,-1 0 0,0-1 1,1 1-1,-1-1 0,0 1 0,1-1 1,-1 0-1,0 0 0,1 0 0,-1 0 1,0 0-1,0 0 0,1 0 0,-1 0 1,0-1-1,1 1 0,-1-1 0,0 0 1,1 1-1,-1-1 0,1 0 1,-1 0-1,1 0 0,-1 0 0,1 0 1,0 0-1,-1 0 0,1 0 0,0-1 1,0 1-1,0 0 0,0-1 0,0 1 1,0-1-1,0 1 0,1-1 0,-1 1 1,0-1-1,1 0 0,-1 1 0,1-3 1,-2-6-118,1 0 0,0 0 0,0 0 1,1 0-1,0 0 0,1 0 0,0 0 0,1 0 1,0 0-1,1 1 0,0-1 0,0 1 0,1-1 1,0 1-1,0 0 0,1 1 0,1-1 0,7-9 1,12-13-28,3 1 1,0 1-1,43-34 1,-37 35 591,44-49 0,-74 72-321,0 1 0,0-1 0,0 0 0,-1 0-1,0-1 1,0 1 0,0-1 0,0 1 0,-1-1 0,0 0 0,0 0 0,-1 0-1,1-8 1,-2 14-198,0-1-1,0 1 1,0-1-1,0 1 1,0-1 0,0 1-1,0-1 1,0 1-1,-1-1 1,1 1-1,0-1 1,0 1-1,-1-1 1,1 1-1,0 0 1,-1-1-1,1 1 1,0 0-1,-1-1 1,1 1-1,-1 0 1,1-1-1,0 1 1,-1 0 0,1 0-1,-1-1 1,1 1-1,-1 0 1,1 0-1,-1 0 1,1 0-1,-1 0 1,1 0-1,-1 0 1,1 0-1,-1 0 1,1 0-1,-1 0 1,1 0-1,-1 0 1,1 0 0,-1 0-1,1 0 1,-1 1-1,1-1 1,-1 0-1,1 0 1,-1 1-1,1-1 1,0 0-1,-1 0 1,1 1-1,-1-1 1,1 1-1,-1 0 1,-25 18-175,19-10 161,0 1-1,0 0 0,1 0 0,0 0 0,-4 13 1,8-19-13,1-1 1,0 1 0,0 0 0,0-1 0,1 1 0,-1 0-1,1-1 1,0 1 0,0 5 0,0-8-7,1 1-1,-1-1 1,0 0 0,1 1-1,-1-1 1,1 0 0,0 1-1,-1-1 1,1 0 0,0 0-1,0 1 1,0-1 0,-1 0-1,1 0 1,0 0 0,1 0-1,-1 0 1,0 0 0,0-1-1,0 1 1,0 0 0,1-1-1,-1 1 1,2 0 0,4 1-202,-1 0 0,1-1 1,-1 0-1,1 0 0,0 0 1,0-1-1,0 0 0,7-1 0,33-10-4610,0-12-4451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0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59 8072,'0'0'18828,"-4"6"-19020,-12 21 107,16-27 83,0 0 0,0 1 0,0-1 1,0 0-1,0 1 0,0-1 0,0 0 1,0 1-1,0-1 0,0 0 0,0 0 1,0 1-1,1-1 0,-1 0 0,0 1 1,0-1-1,0 0 0,0 0 1,1 1-1,-1-1 0,0 0 0,0 0 1,0 0-1,1 1 0,-1-1 0,0 0 1,1 0-1,-1 0 0,0 0 0,0 1 1,1-1-1,-1 0 0,0 0 0,1 0 1,-1 0-1,0 0 0,0 0 1,1 0-1,-1 0 0,0 0 0,1 0 1,-1 0-1,0 0 0,1 0 0,-1 0 1,0 0-1,1 0 0,-1 0 0,0-1 1,1 1-1,17-3 53,13-13 17,-27 13-84,0 0-1,0 1 1,1-1 0,-1 1-1,1 0 1,0 1-1,-1-1 1,9-1 0,-11 3 6,0 1 1,-1-1 0,1 0-1,0 1 1,-1-1 0,1 1-1,-1 0 1,1-1-1,-1 1 1,1 0 0,-1 0-1,0 0 1,1 0 0,-1 0-1,0 1 1,0-1 0,1 0-1,-1 0 1,0 1-1,0-1 1,-1 1 0,1-1-1,0 1 1,0-1 0,-1 1-1,1-1 1,-1 1 0,1 0-1,-1-1 1,0 1-1,0 2 1,4 13-12,-2 0 0,0 0-1,-1 0 1,-1 0 0,0 0-1,-1 0 1,-1-1 0,-1 1-1,0 0 1,-2-1 0,-9 28-1,4-19 266,-1 0 0,-1-1 0,-1-1 0,-1 0 0,0-1 0,-31 35 0,45-56-222,-1-1 0,1 1-1,0-1 1,0 1 0,0-1 0,-1 0-1,1 1 1,0-1 0,-1 1 0,1-1-1,0 0 1,-1 1 0,1-1-1,-1 0 1,1 1 0,0-1 0,-1 0-1,1 0 1,-1 1 0,1-1 0,-1 0-1,1 0 1,-1 0 0,1 0 0,-1 1-1,1-1 1,-1 0 0,1 0 0,-1 0-1,1 0 1,-1 0 0,1 0 0,-1-1-1,1 1 1,-1 0 0,0-19 282,16-30-243,13-5-260,3 0 0,2 2 0,2 2 0,3 1 0,1 2 0,56-51 0,-93 95 186,1 0 1,0 1 0,0 0 0,0-1 0,0 1 0,0 0-1,1 1 1,3-3 0,-6 4 9,0 0-1,-1 0 1,1 0-1,0 0 1,-1 0-1,1 0 1,0 0 0,-1 0-1,1 0 1,-1 0-1,1 1 1,0-1-1,-1 0 1,1 0 0,-1 1-1,1-1 1,-1 0-1,1 1 1,0-1-1,-1 1 1,0-1 0,1 0-1,-1 1 1,1-1-1,-1 1 1,1-1-1,-1 1 1,0-1 0,1 1-1,-1 0 1,0-1-1,0 1 1,0-1-1,1 1 1,-1 0 0,0-1-1,0 1 1,0 0-1,0-1 1,0 1-1,0 0 1,0-1 0,0 1-1,0-1 1,0 1-1,-1 0 1,1-1-1,0 2 1,-1 10 28,-1 1-1,0 0 1,0-1-1,-1 0 1,-9 23 0,-8 34 169,20-68-188,0-1 1,0 0-1,0 0 1,0 0 0,0 0-1,-1 1 1,1-1-1,0 0 1,0 0 0,0 0-1,0 0 1,0 1-1,0-1 1,0 0-1,0 0 1,0 0 0,0 1-1,0-1 1,1 0-1,-1 0 1,0 0 0,0 0-1,0 1 1,0-1-1,0 0 1,0 0 0,0 0-1,0 0 1,0 0-1,1 1 1,-1-1-1,0 0 1,0 0 0,0 0-1,0 0 1,0 0-1,1 0 1,-1 0 0,0 0-1,0 0 1,0 1-1,0-1 1,1 0 0,-1 0-1,0 0 1,0 0-1,1 0 1,10-5 427,10-13 193,-15 10-566,0 0-1,-1-1 1,0 1-1,-1-1 1,1 0 0,-2 0-1,0-1 1,0 1 0,2-11-1,-1-4 26,-2 1 1,0-39-1,-2 61-273,18 24-4409,-14-20 3756,1-1 1,-1-1 0,1 1 0,0-1 0,0 1-1,0-1 1,0-1 0,0 1 0,9-1 0,9 0-4815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0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52 12460,'0'0'9929,"-10"0"-9117,4 1-758,0-1 1,1 1-1,-1 0 1,0 0 0,0 1-1,0 0 1,1 0-1,-1 0 1,1 1 0,0-1-1,0 1 1,0 1-1,0-1 1,0 1 0,0 0-1,1 0 1,0 0-1,0 0 1,0 1 0,1 0-1,-4 5 1,2-3-24,1-1 1,1 1 0,-1 0-1,1 0 1,1 0-1,-1 0 1,1 0-1,0 0 1,1 1 0,0-1-1,-1 11 1,2-17-25,0 0 0,0 0 0,1 0 1,-1 0-1,0 0 0,0 0 0,0-1 1,1 1-1,-1 0 0,0 0 0,1 0 1,-1-1-1,1 1 0,-1 0 0,1 0 1,-1-1-1,1 1 0,-1 0 0,1-1 0,0 1 1,-1-1-1,1 1 0,0-1 0,0 1 1,-1-1-1,2 1 0,29 3 495,-25-5-416,0 1 0,0-1-1,0-1 1,0 1-1,0-1 1,0 0 0,10-5-1,-8 2-45,-1-1 0,1 1 1,-1-1-1,0 0 0,-1-1 0,0 0 0,0 0 0,0 0 0,-1 0 0,0-1 0,0 0 0,-1 0 0,0-1 0,0 1 0,-1-1 0,0 0 0,-1 0 0,0 0 0,1-10 0,-1 18-98,0 0-1,0 0 1,1 0-1,-1 0 1,0 1-1,1-1 1,-1 1-1,1-1 1,-1 1-1,0 0 1,1-1-1,-1 1 0,3 1 1,0-1-100,99-5-1625,-103 5 1782,1 1-1,-1-1 0,0 0 1,1 1-1,-1-1 0,0 1 1,0-1-1,1 1 0,-1 0 1,0 0-1,0-1 1,0 1-1,0 0 0,0 0 1,0 0-1,0 0 0,0 0 1,-1 0-1,1 1 0,0-1 1,-1 0-1,1 0 0,-1 0 1,1 1-1,-1-1 0,1 0 1,-1 1-1,0-1 1,0 0-1,1 1 0,-1-1 1,0 0-1,0 1 0,-1-1 1,1 0-1,0 1 0,0-1 1,-1 2-1,-12 65 589,10-54-362,3-13-212,-1-1 1,1 1-1,0-1 1,0 1 0,-1-1-1,1 1 1,0-1-1,0 1 1,0 0-1,0-1 1,0 1 0,0-1-1,0 1 1,0 0-1,0-1 1,0 1 0,0-1-1,0 1 1,1-1-1,-1 1 1,0-1-1,0 1 1,1-1 0,-1 1-1,0-1 1,1 1-1,-1-1 1,0 1 0,1-1-1,-1 1 1,1-1-1,-1 0 1,0 1-1,1-1 1,-1 0 0,1 1-1,0-1 1,24-6 280,25-26-85,-33 18-262,-1-1-1,-1 0 1,20-24 0,-43 83-326,8-41 405,-1-1 0,0 1 0,1-1 0,0 1 0,-1 0 0,1-1 0,0 1 0,0-1 0,0 1 1,1 0-1,-1-1 0,1 1 0,-1-1 0,1 1 0,0-1 0,0 1 0,0-1 0,0 0 0,1 1 0,-1-1 0,1 0 1,-1 0-1,1 0 0,3 4 0,-2-5 63,0 1 0,1-1 1,-1 1-1,0-1 0,1 0 1,-1 0-1,1 0 0,-1-1 1,1 1-1,-1-1 0,1 0 0,-1 0 1,1 0-1,-1 0 0,1-1 1,-1 1-1,1-1 0,6-2 1,-6 1 8,0 1 1,0-1 0,1 0 0,-2 0 0,1-1 0,0 1-1,0-1 1,-1 0 0,1 1 0,-1-2 0,0 1 0,0 0 0,0-1-1,0 1 1,-1-1 0,1 0 0,-1 0 0,0 0 0,0 0 0,0 0-1,-1-1 1,2-7 0,-2 8-102,0 0-1,-1 0 0,1 0 1,-1 0-1,0 0 1,0 1-1,-1-1 1,1 0-1,-1 0 1,0 0-1,0 0 1,0 1-1,0-1 1,-1 0-1,1 1 0,-1-1 1,0 1-1,0-1 1,-1 1-1,1 0 1,-1 0-1,1 0 1,-1 1-1,0-1 1,0 0-1,-4-2 1,-15-3-335,12 7-1308,14 5-5707,-2-3 6680,1 0 1,-1 0-1,1-1 0,-1 1 1,1-1-1,-1 0 0,1 0 1,2 0-1,18 0-6283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13869,'0'0'9727,"-3"12"-8825,-5 12-577,3-13-254,1 0 0,0 1 0,0-1 0,2 1 0,-1 0 0,1 0 0,1 0 0,0 0 0,2 19 0,0-29-59,0 0-1,1 0 1,-1 0-1,0-1 1,1 1-1,-1 0 1,1-1-1,0 0 1,-1 1-1,1-1 1,0 0-1,0 0 0,0 0 1,0 0-1,0 0 1,0 0-1,0 0 1,0-1-1,0 1 1,0-1-1,1 0 1,-1 1-1,0-1 1,0 0-1,5-1 0,1 1-159,0 0-1,0 0 1,0-1-1,0 0 1,-1-1-1,9-2 0,-12 2-363,0 0 0,0 0 0,0 0 0,0-1 0,-1 0 0,1 1 0,-1-1 0,0-1 0,1 1 0,-1 0 0,4-7 0,9-19-6348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0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16303,'0'0'3550,"-8"11"-2065,0-1-1222,2 0 0,-1 0 1,1 1-1,1-1 0,0 1 1,1 0-1,0 1 0,0-1 1,1 1-1,1 0 0,-3 23 1,5-32-241,-1 20 12,0 0 1,2 0 0,1 0-1,0 0 1,2 0-1,6 22 1,-10-45-39,0 0 0,0 1 0,0-1 0,0 0 0,0 0-1,0 0 1,0 1 0,0-1 0,0 0 0,0 0 0,0 0 0,0 1 0,1-1-1,-1 0 1,0 0 0,0 0 0,0 0 0,0 0 0,0 1 0,0-1 0,1 0 0,-1 0-1,0 0 1,0 0 0,0 0 0,1 0 0,-1 0 0,0 0 0,0 1 0,0-1-1,0 0 1,1 0 0,-1 0 0,0 0 0,0 0 0,0 0 0,1 0 0,-1 0 0,0 0-1,0 0 1,0 0 0,1-1 0,-1 1 0,0 0 0,0 0 0,0 0 0,1 0-1,-1 0 1,0 0 0,10-12-152,3-15-319,16-59-1004,-25 84 1530,-1 1 0,1 0 0,0 0 0,-1 0 0,1 1 0,0-1 1,-1 1-1,1 0 0,0 0 0,0 0 0,-1 0 0,5 1 0,2 0 109,-1-2-78,0 0 0,1 0 0,-1-1 0,0 0 0,0-1 0,0 0 0,0 0 0,0-1 0,-1 0 0,1 0 0,-1-1 0,10-8 0,-13 9 29,1 0-1,-2 0 1,1-1-1,0 1 1,-1-1-1,0 0 1,0 0-1,0-1 1,-1 1-1,0-1 1,0 0-1,0 0 1,-1 0-1,0 0 1,0 0-1,0 0 1,-1-1-1,1-11 0,-1 17-114,-1 1-1,0-1 1,0 1-1,0-1 1,0 1 0,0-1-1,-1 1 1,1-1-1,0 1 1,0-1-1,0 1 1,0 0-1,0-1 1,-1 1-1,1-1 1,0 1-1,0-1 1,-1 1-1,1 0 1,0-1-1,-1 1 1,1 0-1,0-1 1,-1 1-1,1 0 1,-1-1-1,1 1 1,0 0-1,-1 0 1,1 0-1,-1-1 1,1 1-1,-2 0 1,-18 4-165,-17 19-15,31-17 174,1 0 1,0 0-1,0 1 0,0 0 1,1 0-1,0 0 1,0 1-1,1-1 1,0 1-1,0 0 1,1 0-1,0 0 1,1 0-1,-2 11 1,4-18 0,-1 1 1,1-1 0,-1 1 0,1 0 0,-1-1 0,1 1 0,0-1 0,0 1 0,0-1 0,0 0 0,0 1-1,0-1 1,0 0 0,0 1 0,0-1 0,1 0 0,-1 0 0,0 0 0,1 0 0,-1-1 0,1 1-1,-1 0 1,1 0 0,0-1 0,-1 1 0,1-1 0,-1 0 0,4 1 0,61 8-1505,-40-6-454,-21-3 1661,0 1 0,0 0 0,-1 0 0,1 1 0,0-1 0,-1 1 0,1 0 0,-1 0-1,0 0 1,0 1 0,0 0 0,0 0 0,0 0 0,0 0 0,-1 0 0,4 5 0,-4-4 208,-1 0 1,0 0-1,0 0 1,-1 0-1,1 0 1,-1 1-1,0-1 1,0 0-1,-1 1 0,1-1 1,-1 0-1,0 1 1,0-1-1,0 1 1,0-1-1,-1 1 1,-2 7-1,-4 3-2940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17104,'0'0'6161,"-1"9"-5227,-12 160 1409,13-169-2339,0 1 0,0 0-1,0-1 1,0 1 0,0-1-1,0 1 1,0-1-1,0 1 1,1-1 0,-1 1-1,0-1 1,0 1 0,0-1-1,1 1 1,-1-1-1,0 0 1,1 1 0,-1-1-1,0 1 1,1-1 0,-1 0-1,0 1 1,1-1-1,-1 0 1,1 1 0,-1-1-1,1 0 1,-1 0 0,1 0-1,-1 1 1,1-1-1,-1 0 1,1 0 0,-1 0-1,1 0 1,-1 0-1,1 0 1,-1 0 0,1 0-1,-1 0 1,1 0 0,-1 0-1,1 0 1,-1 0-1,1 0 1,-1-1 0,1 1-1,-1 0 1,1 0 0,-1-1-1,1 1 1,-1 0-1,1-1 1,-1 1 0,1-1-1,25-19 264,-21 10-393,0-1-1,0 1 0,-2-1 1,1 0-1,-1 0 0,-1 0 1,2-15-1,-3 18-120,0 8 144,-1 0-1,0 0 0,0-1 0,0 1 1,1 0-1,-1 0 0,0 0 1,1 0-1,-1 0 0,0-1 0,0 1 1,1 0-1,-1 0 0,0 0 1,1 0-1,-1 0 0,0 0 0,0 0 1,1 0-1,-1 0 0,0 0 1,1 0-1,-1 0 0,0 0 0,1 0 1,-1 0-1,0 0 0,0 1 1,1-1-1,-1 0 0,0 0 0,1 0 1,-1 0-1,0 1 0,0-1 0,0 0 1,1 0-1,-1 0 0,0 1 1,0-1-1,1 1 0,16 12-1101,-11-9 19,-3-2 351,1 0 1,0 0-1,0-1 0,0 0 1,0 1-1,0-1 1,0 0-1,7 0 1,15 0-4670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81 276 11691,'0'0'10602,"-8"0"-9929,5 0-646,0 1 1,0-1-1,0 1 1,0-1-1,0 1 1,0 0-1,1 0 1,-1 0-1,0 1 1,0-1-1,1 1 1,-1 0 0,1-1-1,0 1 1,-1 0-1,1 0 1,-3 4-1,2-2-2,1 0 1,-1 0-1,1 0 0,0 1 0,0-1 1,0 1-1,1-1 0,0 1 0,0 0 1,0-1-1,0 1 0,1 0 0,0 5 1,-1-9-25,1 0 1,0 1 0,0-1-1,1 0 1,-1 0 0,0 1 0,0-1-1,1 0 1,-1 0 0,0 0 0,1 0-1,0 1 1,-1-1 0,1 0-1,-1 0 1,1 0 0,0 0 0,0 0-1,0 0 1,0 0 0,-1-1 0,1 1-1,0 0 1,0 0 0,1-1 0,-1 1-1,2 0 1,1 1 4,0-1 0,0 0 0,0-1 0,0 1 0,0-1 0,0 0 0,0 0 0,0 0 0,4-1 0,5-1-27,1-1-1,-1 0 0,-1 0 0,24-11 1,-24 7-54,0 0 1,0 0 0,0-1-1,-1-1 1,15-15 0,-22 20-43,1 0 1,-1-1 0,-1 0-1,1 0 1,-1 0 0,1 0 0,-2 0-1,1-1 1,0 1 0,-1-1 0,0 0-1,-1 1 1,1-1 0,-1 0 0,1-9-1,-24 63-1596,21-46 1736,0 0 1,0 0-1,0 0 1,0 0 0,1 0-1,-1 0 1,1 0-1,0 0 1,-1 0-1,1 0 1,0 1 0,0-1-1,0 0 1,1 0-1,-1 0 1,0 0-1,1 0 1,0 0 0,1 4-1,-1-5 12,0-1-1,0 1 1,0-1-1,0 1 1,0-1-1,0 1 1,0-1-1,0 0 1,1 1-1,-1-1 1,0 0-1,0 0 1,0 0-1,0 0 1,1 0-1,-1 0 1,0 0-1,0 0 1,0-1-1,1 1 1,-1 0-1,0-1 1,0 1-1,2-2 1,6-2 81,-1 0 1,1-1 0,-1 0 0,0 0 0,0-1 0,0 0 0,8-9 0,-3-1-49,0 0 0,0-1 0,-2 0 0,0-1 0,-1 0 1,-1-1-1,-1 0 0,0-1 0,-1 1 0,-2-1 0,0 0 1,3-28-1,-14 85 46,-14 47 1,12-56 273,1 1 1,2-1-1,-4 58 1,9-84-371,0 1 0,0 0 1,0-1-1,0 1 1,1 0-1,-1-1 0,1 1 1,0-1-1,-1 1 0,1-1 1,1 1-1,-1-1 0,0 0 1,1 1-1,-1-1 0,1 0 1,-1 0-1,1 0 0,0 0 1,0 0-1,3 2 1,-2-3 21,1 1 1,-1 0 0,1-1-1,-1 0 1,1 0 0,-1 0-1,1 0 1,0 0 0,0-1 0,-1 0-1,1 0 1,0 0 0,0 0-1,5-1 1,-7 0-24,0 1 1,0-1-1,0 0 1,-1 1-1,1-1 1,0 0-1,-1 0 0,1-1 1,0 1-1,-1 0 1,0 0-1,1-1 1,-1 1-1,0-1 0,0 1 1,1-1-1,-1 1 1,0-1-1,-1 0 1,1 0-1,0 1 0,0-1 1,-1 0-1,1 0 1,-1 0-1,0 0 1,1-3-1,1-63 125,-2 51-366,0 18 217,0 0 0,1 0 1,-1 0-1,1 0 0,-1 0 1,1-1-1,-1 1 0,1 0 1,-1 0-1,1 0 1,0-1-1,0 1 0,-1 0 1,1-1-1,0 1 0,0-1 1,0 1-1,0-1 0,0 1 1,-1-1-1,1 0 0,0 1 1,0-1-1,0 0 0,0 0 1,0 0-1,0 1 0,0-1 1,2 0-1,34 1 145,-32-1-135,8 0-8,0-1 0,-1 0 0,1-1 0,0 0 0,-1-1 0,13-5 0,-19 6 3,0-1 1,0 1-1,0-1 1,0-1-1,-1 1 0,1-1 1,-1 0-1,0 0 1,0 0-1,-1-1 1,1 1-1,-1-1 0,0-1 1,4-5-1,-8 11 15,1-1-1,0 0 1,-1 1-1,1-1 1,0 0-1,-1 0 0,1 0 1,-1 0-1,1 1 1,-1-1-1,0 0 1,1 0-1,-1 0 1,0 0-1,0 0 0,1 0 1,-1 0-1,0 0 1,0 0-1,0 0 1,0 0-1,0 0 0,-1 0 1,1 0-1,0 0 1,0 0-1,-1 1 1,1-1-1,0 0 1,-1 0-1,1 0 0,-1 0 1,1 0-1,-1 1 1,0-1-1,1 0 1,-1 0-1,0 1 1,1-1-1,-1 0 0,0 1 1,0-1-1,1 1 1,-1-1-1,0 1 1,0 0-1,0-1 1,0 1-1,0 0 0,0-1 1,0 1-1,0 0 1,0 0-1,0 0 1,0 0-1,-1 0 1,-3 0 20,1 0 0,-1 0-1,1 1 1,-1-1 0,1 1 0,-1 0 0,1 0 0,0 1 0,0-1 0,0 1 0,-6 3 0,4 0 24,0 0-1,1 0 0,-1 1 0,1-1 1,1 1-1,-1 1 0,1-1 0,0 0 1,1 1-1,-1 0 0,-2 10 0,4-15-50,1 1-1,0 0 0,1-1 0,-1 1 0,0 0 0,1 0 0,0 0 0,-1-1 0,1 1 0,0 0 1,1 0-1,-1 0 0,0 0 0,1-1 0,-1 1 0,1 0 0,0 0 0,0-1 0,0 1 1,0-1-1,1 1 0,-1-1 0,1 1 0,0-1 0,-1 0 0,1 0 0,0 0 0,0 0 0,0 0 1,0 0-1,1 0 0,3 2 0,7 1-423,-1-1 1,1 0-1,0 0 1,0-1 0,1-1-1,-1-1 1,1 1-1,-1-2 1,17-1-1,36 1-4942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8872,'1'-2'625,"1"0"-1,0-1 0,0 1 0,1 0 0,-1 0 0,0 0 0,1 1 0,-1-1 0,1 1 0,0-1 1,-1 1-1,5-2 0,42-6 2119,-27 8-2214,0 1 0,30 4 0,-47-3-474,1 0 0,-1 0 0,1 0 0,-1 1 1,0 0-1,1 0 0,-1 0 0,0 1 0,0 0 0,-1 0 0,1 0 0,-1 0 0,1 1 0,-1 0 0,0 0 0,4 5 0,-6-7-53,-1 1-1,1-1 1,-1 1-1,1 0 1,-1 0-1,0-1 1,0 1-1,-1 0 0,1 0 1,0 0-1,-1 0 1,0 0-1,1 0 1,-1 0-1,-1 0 0,1 0 1,0 0-1,-1 0 1,1 0-1,-1 0 1,0 0-1,0 0 1,0 0-1,-1 0 0,1-1 1,0 1-1,-1-1 1,0 1-1,0-1 1,0 1-1,-2 2 0,-15 14 80,0-1-1,-25 18 0,-26 26 1324,69-62-1343,0 1 1,0 0 0,0 0-1,0 1 1,0-1 0,0 0 0,1 0-1,-1 0 1,0 1 0,1-1-1,-1 0 1,1 1 0,-1-1-1,1 0 1,-1 3 0,1-4-45,0 1 0,0 0-1,1-1 1,-1 1 0,0-1 0,0 1 0,1-1 0,-1 1 0,0-1 0,1 1 0,-1-1 0,0 1-1,1-1 1,-1 0 0,0 1 0,1-1 0,-1 0 0,1 1 0,-1-1 0,1 0 0,-1 1 0,1-1 0,-1 0-1,1 0 1,0 1 0,46 3 203,-41-4-169,125-6-2512,-44-12-4676,-31-2-2851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14 17681,'0'0'2071,"-12"-1"-74,7 0-1844,-1 0 0,1 0 0,-1 1 0,1 0 0,-1 0 0,1 0 0,-1 1 0,1 0 0,-1 0 0,1 0 0,0 1 0,0 0 0,-1 0 0,1 0 0,0 1 0,1-1 0,-1 1 0,0 0 0,1 1 0,-5 3 0,2 0-54,0 1 0,1 0-1,0 1 1,0-1 0,1 1 0,0 1-1,-5 12 1,8-19-99,1-1 1,0 0-1,1 1 1,-1-1-1,0 0 1,1 1-1,-1-1 1,1 1-1,0-1 1,-1 1-1,1 0 0,0-1 1,1 1-1,-1-1 1,0 1-1,1-1 1,0 1-1,-1-1 1,1 0-1,0 1 1,0-1-1,0 0 0,1 0 1,-1 1-1,1-1 1,-1 0-1,1 0 1,-1-1-1,1 1 1,0 0-1,0 0 1,0-1-1,0 1 0,0-1 1,3 2-1,7 1 41,-1 0-1,1 0 1,1-1-1,-1-1 1,0 0-1,1 0 1,-1-1-1,1-1 1,22-2-1,-29 2 23,1-1 0,-1 1 0,0-1 0,1-1-1,-1 1 1,0-1 0,0 0 0,0-1 0,0 0 0,0 1-1,0-2 1,-1 1 0,1-1 0,-1 0 0,0 0 0,0 0-1,-1-1 1,1 1 0,-1-1 0,5-8 0,-7 8 23,1 1 0,-2-1 0,1-1 0,0 1 0,-1 0-1,0 0 1,0 0 0,-1-1 0,1 1 0,-1-1 0,0 1 0,-1 0 0,1-1 0,-1 1 0,0 0 0,-1 0 0,1-1 0,-3-4 0,2 6-207,0 1 0,1-1 0,-1 1-1,-1 0 1,1 0 0,0 0 0,-1 0 0,1 0 0,-1 0 0,0 1 0,0-1-1,0 1 1,-1 0 0,1 0 0,0 0 0,-1 0 0,1 1 0,-1 0 0,1-1-1,-1 1 1,0 0 0,0 1 0,1-1 0,-1 1 0,-6-1 0,10 1-80,-1 0 1,0 0-1,1 0 1,-1 1 0,0-1-1,0 0 1,1 0 0,-1 0-1,0 1 1,1-1-1,-1 0 1,1 0 0,-1 1-1,0-1 1,1 1 0,-1-1-1,1 1 1,-1-1-1,1 1 1,-1-1 0,1 1-1,-1-1 1,1 1 0,-1-1-1,1 1 1,0 0-1,0-1 1,-1 1 0,1 0-1,0-1 1,0 1 0,0 0-1,-1-1 1,1 1-1,0 0 1,0 0 0,0-1-1,0 1 1,0 0 0,0-1-1,1 1 1,-1 1-1,0 7-5436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17 16816,'0'0'9609,"-8"-1"-9038,5 1-559,0-1 0,0 1 0,0 0-1,-1 0 1,1 0 0,0 1 0,0-1-1,0 1 1,0 0 0,0 0 0,0 0 0,0 0-1,0 0 1,0 0 0,1 1 0,-1 0-1,0-1 1,-2 4 0,0-1 8,0 1 1,1 0-1,0 0 0,0 1 1,0-1-1,1 1 0,-1 0 1,2 0-1,-5 11 0,5-14-12,1 0 0,-1 0 0,1 0-1,0 1 1,0-1 0,1 0 0,-1 0-1,1 1 1,-1-1 0,1 1 0,0-1-1,0 1 1,1-1 0,-1 0 0,1 1-1,-1-1 1,1 0 0,0 1 0,0-1-1,1 0 1,-1 0 0,1 0 0,0 0 0,3 5-1,-1-5 20,1 1-1,-1-1 1,1-1 0,0 1-1,0 0 1,0-1-1,0 0 1,0 0-1,0-1 1,1 0 0,-1 1-1,1-2 1,-1 1-1,11-1 1,13 2 64,0-2-1,36-3 1,-57 2-66,-1 0 1,0-1-1,1 1 0,-1-1 0,0-1 1,0 1-1,0-1 0,0-1 1,0 1-1,-1-1 0,1 0 0,-1 0 1,0-1-1,6-6 0,-10 9 18,0 0 0,0-1 0,0 1 0,-1 0 0,1-1 0,-1 1 0,1-1 0,-1 1 0,0-1 0,0 0 0,0 1 1,-1-1-1,1 0 0,0 0 0,-1 0 0,0 1 0,0-1 0,0 0 0,0 0 0,0 0 0,-1 0 0,1 0 0,-1 1 0,1-1 0,-1 0 0,0 0 0,0 1 0,-1-1 0,1 1 0,0-1 0,-1 1 0,0-1 0,1 1 0,-5-3 0,1-1-30,-1 0 0,0 1 0,0 0 0,-1 0 0,0 0-1,0 1 1,0 0 0,0 1 0,-1-1 0,1 1 0,-9-2-1,-3 1-73,0 1-1,-31-2 1,43 5 42,1 0 0,0 0 0,-1 0 0,1 0 1,-1 1-1,1 0 0,0 1 0,-1-1 0,1 1 0,0 0 0,-8 5 0,14-7-38,-1 0 1,0 0-1,1 0 0,-1 1 0,1-1 0,-1 0 0,1 1 0,-1-1 1,0 0-1,1 1 0,-1-1 0,1 1 0,0-1 0,-1 1 0,1-1 0,-1 1 1,1-1-1,0 1 0,-1-1 0,1 1 0,0 0 0,0-1 0,-1 1 1,1 0-1,0-1 0,0 1 0,0-1 0,0 1 0,0 0 0,0-1 1,0 1-1,0 0 0,0-1 0,0 1 0,0 0 0,0-1 0,1 1 0,-1-1 1,0 1-1,0 0 0,1-1 0,-1 1 0,0-1 0,1 1 0,-1-1 1,1 1-1,-1-1 0,0 1 0,1-1 0,-1 1 0,1-1 0,-1 1 1,1-1-1,0 0 0,-1 0 0,1 1 0,-1-1 0,1 0 0,0 0 0,-1 1 1,1-1-1,0 0 0,-1 0 0,1 0 0,1 0 0,45 9-5073,-12-8-1057,6 0-4431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 16400,'0'0'5658,"-9"-2"-3779,3 0-1669,0 1-21,0-1 0,0 1 0,0 0 0,0 0 0,-12 0 1,17 1-184,-1 0 1,1 1 0,-1-1-1,1 0 1,-1 0 0,1 1 0,-1-1-1,1 1 1,0 0 0,-1-1 0,1 1-1,0 0 1,-1 0 0,1-1 0,0 1-1,0 0 1,0 0 0,0 1 0,0-1-1,0 0 1,0 0 0,0 0 0,0 1-1,1-1 1,-1 0 0,0 1 0,1-1-1,-1 0 1,1 1 0,0-1 0,-1 1-1,1-1 1,0 1 0,0 2-1,0 1-29,0 1 0,0-1 0,1 1-1,-1 0 1,1-1 0,0 1 0,1-1-1,0 0 1,0 1 0,0-1 0,0 0 0,1 0-1,0 0 1,0-1 0,0 1 0,6 6-1,6 5-124,1-1-1,1 0 0,19 13 1,-23-19-47,0 1 0,-1 0 0,0 1 0,0 0 0,-1 1 0,10 14 0,-20-25 214,-1 0 0,1 1 0,0-1 0,-1 0 0,1 0 0,-1 0 0,1 1 0,-1-1 0,1 0 0,-1 1 0,0-1 0,0 0 0,0 1 0,0-1 0,0 0 0,0 1 0,0-1 1,0 0-1,0 1 0,0-1 0,-1 0 0,1 1 0,-1-1 0,1 0 0,-2 3 0,0-2 44,0 0 1,0 0-1,0 0 0,0 0 1,0-1-1,-1 1 1,1 0-1,0-1 1,-1 0-1,1 0 1,-6 2-1,-5 1 401,-1 0 0,0-1 0,-25 2 1,32-4-156,0 0 0,-1-1 0,1 1 0,0-2 0,0 1 0,-1-1 1,-7-2-1,14 2-264,-1 1 0,0-1 0,0 0 0,1 0 0,-1 0 1,1-1-1,-1 1 0,1 0 0,0-1 0,-1 1 0,1-1 1,0 1-1,0-1 0,0 1 0,0-1 0,0 0 0,0 0 1,0 1-1,1-1 0,-1 0 0,1 0 0,-1 0 0,1 0 1,0 0-1,0 1 0,0-1 0,0 0 0,0 0 0,0 0 1,0 0-1,1-3 0,0 0-86,1 0 1,-1 1 0,1-1-1,0 0 1,0 1-1,0-1 1,0 1-1,1-1 1,0 1-1,0 0 1,0 0-1,1 1 1,-1-1-1,1 1 1,0-1 0,5-3-1,13-8-563,42-24 1,-46 29 309,-14 8 254,7-4 57,0-1 1,-1 1-1,1-2 1,11-11-1,-21 18 1,1 0 0,-1 0 0,0 0 0,0 0 0,0 0 0,0 0 0,0-1 0,0 1 0,0 0 0,0-1 0,-1 1 0,1-1-1,0 1 1,-1-1 0,1 1 0,-1-1 0,0 1 0,1-1 0,-1 1 0,0-1 0,0 0 0,0 1 0,0-1 0,0 1 0,-1-1 0,1 0 0,0 1-1,-1-1 1,1 1 0,-1-1 0,1 1 0,-1-1 0,0 1 0,0 0 0,0-1 0,1 1 0,-1 0 0,-1 0 0,1-1 0,0 1 0,0 0-1,0 0 1,0 0 0,-2 0 0,-3-3-19,1 0 1,-1 0-1,0 1 0,0 0 0,-1 0 0,1 1 1,0 0-1,-1 0 0,1 0 0,-1 1 0,0 0 0,-11-1 1,18 2-126,0 1 1,-1-1 0,1 0 0,0 0 0,0 0 0,-1 0-1,1 0 1,0 1 0,0-1 0,-1 0 0,1 0-1,0 0 1,0 1 0,-1-1 0,1 0 0,0 0 0,0 1-1,0-1 1,0 0 0,0 0 0,-1 1 0,1-1-1,0 0 1,0 0 0,0 1 0,0-1 0,0 0-1,0 1 1,0-1 0,0 0 0,0 1 0,0-1 0,0 0-1,0 0 1,0 1 0,0-1 0,0 0 0,0 1-1,1-1 1,-1 0 0,0 0 0,0 1 0,0-1 0,0 0-1,1 0 1,-1 1 0,9 14-8821,8-2-4753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20531,'0'0'9321,"72"-27"-9385,-44 15-1665,3 0-2467,0-2-3332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98 9737,'0'0'6929,"-6"-9"-5247,-15-28-305,20 37-1294,1-1-1,0 0 0,-1 0 1,1 0-1,0 0 0,-1 0 0,1 0 1,0 1-1,0-1 0,0 0 1,0 0-1,0 0 0,0 0 1,0 0-1,0 0 0,0 0 0,0 0 1,0 0-1,1 0 0,-1 0 1,0 1-1,1-1 0,-1 0 0,1 0 1,-1 0-1,1 0 0,-1 1 1,1-1-1,-1 0 0,1 1 1,0-1-1,-1 0 0,1 1 0,0-1 1,0 1-1,0-1 0,-1 1 1,1-1-1,0 1 0,0 0 1,0-1-1,1 1 0,42-10 970,-37 9-699,37-4 257,0 2 1,48 3-1,-90 0-600,-1 0-4,0 0 0,1 0-1,-1 0 1,0 0 0,0 0-1,1 0 1,-1 0 0,0 0-1,0 1 1,0-1 0,1 0-1,-1 1 1,0-1 0,0 1-1,0-1 1,0 1 0,0-1-1,0 1 1,0 0-1,0 0 1,0 0 0,0-1-1,0 1 1,0 0 0,0 0-1,-1 0 1,1 0 0,0 0-1,-1 0 1,1 1 0,-1-1-1,1 0 1,-1 0 0,0 0-1,1 0 1,-1 1 0,0-1-1,0 0 1,0 3 0,0-1 20,-1 1 1,0 0 0,0 0 0,0-1 0,0 1 0,-1-1 0,1 1 0,-1-1 0,0 0 0,0 1 0,0-1 0,-3 3 0,-74 74 273,55-58-279,1 2 0,1 0 0,-19 28 0,39-51-27,1 1-1,0-1 0,0 1 0,0 0 0,0-1 1,0 1-1,0 0 0,1-1 0,-1 1 0,1 0 0,-1 0 1,1 0-1,0 0 0,-1-1 0,1 1 0,0 0 1,0 0-1,0 0 0,1 3 0,0-4 8,0 1 1,0-1-1,-1 0 0,1 0 1,0 0-1,0 0 0,0 0 0,1 0 1,-1 0-1,0 0 0,0 0 0,0-1 1,1 1-1,-1 0 0,0-1 1,1 1-1,-1-1 0,1 1 0,2-1 1,9 2 22,1-1 0,0 0 1,0-1-1,18-3 1,-17 2-47,17-2-847,50-11 1,-7-6-3524,-16 2-2398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35 10826,'0'0'12204,"-10"-7"-10790,3 2-1197,5 3-175,-1 0 0,1 0 0,-1 0 0,0 0 0,1 0 0,-1 0-1,0 1 1,0 0 0,0-1 0,0 1 0,0 0 0,0 0 0,0 1 0,-1-1 0,1 1 0,0-1 0,0 1 0,-1 0 0,1 0 0,0 1 0,0-1 0,0 1 0,-1-1 0,-2 2 0,-5 4-15,0 1-1,1-1 1,0 2 0,0-1 0,1 1 0,0 1 0,0 0 0,1 0-1,-12 18 1,15-20-24,0 0-1,0 1 0,1 0 1,0 0-1,1 0 1,0 0-1,0 1 0,0-1 1,1 1-1,1-1 0,0 1 1,0 0-1,0 0 1,1 11-1,1-18 0,-1 0 0,1 0 0,-1 0 0,1 0 0,-1 0 0,1 0 0,0 0 0,0 0-1,0-1 1,0 1 0,1 0 0,-1-1 0,0 1 0,1 0 0,-1-1 0,1 0 0,-1 1 0,1-1 0,2 2 0,1-1 19,-1 0 1,1 0 0,0 0-1,0 0 1,0-1 0,0 0-1,9 1 1,-1-1 50,1-1 1,-1 0-1,0-1 0,0 0 1,20-6-1,-22 4 8,1-1 0,-2 0 0,1-1 0,0 0 0,-1-1 0,0 0 0,0 0 1,-1-1-1,0-1 0,15-14 0,-20 17 20,1 0 1,-1 0 0,0 0-1,-1-1 1,1 0 0,-1 1-1,0-1 1,0 0 0,-1 0-1,0-1 1,0 1 0,0 0-1,-1-1 1,0 1 0,0-1-1,-1 0 1,0 1 0,0-1-1,0 1 1,-3-11 0,3 15-107,-1 0 1,1 0-1,-1 0 0,0 0 1,0 0-1,0 0 1,0 0-1,0 0 0,0 0 1,-1 0-1,1 0 1,-1 1-1,1-1 0,-1 1 1,0-1-1,0 1 1,1 0-1,-1-1 1,0 1-1,0 0 0,0 0 1,-4-1-1,-21-3-2161,-1 4-4730,17 1 112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10025,'0'0'11307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15727,'0'0'6459,"8"-3"-5589,3-1-617,-1 0-1,1 1 0,1 0 0,-1 1 1,0 0-1,1 0 0,-1 2 0,1-1 1,-1 2-1,1-1 0,11 3 0,-21-2-239,-1 0-1,1 0 0,-1-1 1,0 1-1,1 0 0,-1 0 1,0 0-1,0 0 0,0 0 1,1 0-1,-1 1 0,0-1 0,-1 0 1,1 1-1,0-1 0,0 0 1,0 1-1,-1-1 0,1 1 1,-1-1-1,1 1 0,-1-1 1,0 1-1,0 0 0,1-1 1,-1 1-1,0-1 0,0 1 1,-1 0-1,1-1 0,0 1 1,0-1-1,-1 1 0,1-1 0,-1 1 1,0 1-1,-2 5 71,0 1 0,0-1 0,-1 1 0,-9 14 0,-15 15 93,-18 30 35,43-62-198,0 0 0,0 0 0,1 1 0,-1-1 0,1 1 0,1-1 0,-1 1 0,1 0 0,0 9 0,1-14-9,1 0-1,-1 0 1,1 0-1,0 0 1,-1 0 0,1 0-1,0 0 1,0 0-1,1 0 1,-1-1-1,0 1 1,1 0-1,-1-1 1,1 1-1,-1-1 1,1 0-1,0 1 1,-1-1 0,1 0-1,0 0 1,0 0-1,0 0 1,0 0-1,0-1 1,0 1-1,0-1 1,0 1-1,0-1 1,0 1-1,0-1 1,4 0-1,13 2 55,1-1 0,29-2 0,-30 1-110,2-1-574,0-1-1,0 0 0,-1-2 0,1 0 1,22-8-1,-18 3-4289,43-22 1,-22 4-7791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57:1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 16143,'0'0'7954,"13"-8"-7446,-4 3-418,-2 0-29,1 1 0,-1 0 1,1 0-1,-1 1 0,1-1 0,0 2 0,1-1 0,-1 1 1,0 1-1,16-2 0,-1 2 84,-12 0-99,0 0-1,1 1 1,-1 0 0,0 1 0,0 0-1,0 1 1,0 0 0,0 0 0,0 1-1,-1 1 1,11 4 0,-19-7-39,0 0 0,-1 0 0,1 0 0,-1 0-1,1 1 1,-1-1 0,0 0 0,1 1 0,-1-1 0,0 0 0,0 1 0,0 0-1,0-1 1,0 1 0,0 0 0,0-1 0,-1 1 0,1 0 0,-1 0 0,1-1-1,-1 1 1,0 0 0,1 3 0,-2-2 42,0 0-1,1 1 1,-1-1 0,0 0-1,-1 0 1,1 0-1,0-1 1,-1 1 0,0 0-1,1 0 1,-1-1-1,-4 5 1,-6 5 323,-1 0 1,-1-1-1,-27 18 0,38-27-325,-122 73 2510,179-88-2562,-38 8-170,0 1 0,1 0 0,-1 2 0,1 0 0,0 0 0,0 2 0,-1 0 0,28 4 0,-42-4 163,0 1-1,1-1 1,-1 1 0,0-1 0,0 1-1,0 0 1,-1-1 0,1 1 0,0 0 0,0 0-1,0 1 1,-1-1 0,1 0 0,0 0-1,-1 1 1,1-1 0,-1 1 0,0 0-1,1-1 1,-1 1 0,0 0 0,0 0 0,0-1-1,0 1 1,0 0 0,-1 0 0,1 0-1,-1 0 1,1 0 0,-1 0 0,0 1-1,1-1 1,-1 0 0,0 0 0,0 0 0,-1 0-1,1 0 1,0 0 0,-1 0 0,1 0-1,-2 2 1,0 2 71,-1 0 1,1 0-1,-1-1 0,-1 0 0,1 1 0,-1-1 1,0 0-1,0 0 0,0-1 0,-1 0 1,0 1-1,-8 4 0,-8 4 187,0-2-1,-1 0 1,-1-1-1,1-2 1,-2 0-1,1-2 1,-1 0 0,0-1-1,0-2 1,-31 1-1,54-4-326,0 0 0,0 0-1,0 0 1,0 0 0,0 0 0,0 0-1,0 0 1,1 0 0,-1 0-1,0 0 1,0-1 0,0 1 0,0 0-1,0-1 1,1 1 0,-1-1-1,0 1 1,0-1 0,1 1 0,-1-1-1,0 1 1,1-1 0,-1 0 0,1 1-1,-2-2 1,0-22-7697,2 21 6694,1-23-14152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0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56 5894,'0'0'11781,"-4"-8"-10195,3 5-1521,-1 0 1,1 0-1,-1 0 1,0 0-1,1 1 1,-1-1-1,-1 1 1,1-1-1,0 1 0,-1 0 1,1 0-1,-1 0 1,1 0-1,-1 0 1,0 1-1,0-1 1,0 1-1,0 0 1,0 0-1,0 0 1,0 0-1,0 0 0,0 1 1,-1-1-1,1 1 1,0 0-1,0 0 1,-1 0-1,1 0 1,0 1-1,0-1 1,0 1-1,-1 0 0,1 0 1,0 0-1,0 0 1,0 1-1,1-1 1,-1 1-1,0 0 1,-4 3-1,2-1 65,1 0 1,-1 0-1,0 1 0,1-1 0,0 1 1,0 0-1,1 0 0,-1 1 0,1-1 1,0 1-1,0 0 0,1 0 0,0 0 1,0 0-1,0 0 0,1 0 1,0 0-1,0 1 0,0 7 0,2-13-110,-1 0-1,1 1 0,-1-2 0,1 1 1,0 0-1,-1 0 0,1 0 1,0 0-1,0 0 0,0 0 0,0-1 1,0 1-1,0 0 0,0-1 0,0 1 1,0-1-1,0 1 0,0-1 1,0 1-1,0-1 0,0 0 0,0 0 1,0 1-1,1-1 0,-1 0 1,0 0-1,0 0 0,0 0 0,0 0 1,1-1-1,-1 1 0,0 0 1,0 0-1,2-2 0,43-10 860,-30 5-735,-1-2 0,1 1 0,17-15 1,-27 19-56,0 0 1,-1-1 0,0 0 0,0 0 0,-1 0 0,1 0-1,-1-1 1,0 1 0,0-1 0,-1 0 0,4-9 0,-7 15-66,0 0 0,0 0 0,-1 0 0,1 0 0,0 1-1,-1-1 1,1 0 0,0 0 0,0 0 0,-1 0 0,1 0 0,0 0 0,-1 0 0,1 0 0,0 0 0,-1 0 0,1 0 0,0 0 0,-1 0 0,1 0 0,0 0 0,-1 0 0,1 0 0,0-1 0,0 1 0,-1 0 0,1 0 0,0 0 0,-1 0 0,1-1 0,0 1 0,0 0 0,0 0 0,-1 0 0,1-1 0,0 1-1,0 0 1,0-1 0,-1 1 0,1 0 0,0 0 0,0-1 0,0 1 0,0 0 0,0-1 0,0 1 0,0 0 0,0-1 0,0 1 0,0 0 0,0-1 0,0 1 0,0 0 0,0 0 0,0-1 0,0 0 0,-22 22-93,17-15 61,1 0 1,0 0-1,0 1 1,1-1 0,0 1-1,0 0 1,0 0-1,1 0 1,0 1-1,1-1 1,0 0-1,0 1 1,0-1-1,1 11 1,1-17-32,0 1 1,0-1-1,0 1 0,0-1 1,0 0-1,0 1 0,0-1 1,0 0-1,1 0 0,-1 0 1,1 0-1,-1 0 1,0 0-1,1 0 0,0-1 1,-1 1-1,1 0 0,-1-1 1,1 1-1,0-1 0,0 0 1,-1 1-1,1-1 1,0 0-1,-1 0 0,1 0 1,2-1-1,53-1-5048,-56 2 4727,22-6-6212,-4-6-6966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0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10666,'0'0'9129,"55"8"-7368,-29 4 33,1 2-192,-4 5-674,-3 7-383,-8 5-353,-11 12-64,-1 5 0,-15 9 1,-12 0-33,-7 4-192,-6 0-897,-1-8-1089,1-8-1346,2-14-2914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0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5541,'0'0'17318,"5"8"-16475,14 32-539,-11-22 13,1 0-1,0-1 0,24 33 1,-31-46-588,1-1-1,0 1 1,0-1-1,0 0 1,1 0 0,-1 0-1,1-1 1,-1 1 0,1-1-1,0 0 1,0 0-1,0 0 1,0 0 0,0-1-1,1 0 1,-1 0 0,0 0-1,1 0 1,-1-1 0,1 1-1,-1-1 1,1 0-1,7-2 1,5-5-3818,-2-7-1164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0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6246,'0'0'13741,"-39"78"-12780,23-42-192,0 7 31,-1 1-479,2 3-225,2-2-64,4-5 32,2-5-417,3-9-639,4-8-706,0-11-1441,7-12-9385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0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15599,'0'0'4484,"-18"50"-3683,6-20-481,-2 5-256,2 2 0,1-1-64,2-4 32,4-4-512,3-8-513,2-3-449,0-10-1152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0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82 7655,'0'0'7944,"-2"-8"-5478,2 6-2391,-1 0 0,0 0 0,1 0 0,-1 0 1,1 0-1,-1 0 0,1 0 0,0 0 0,0 0 0,0 0 0,0 0 0,1 0 0,-1 0 0,0 0 0,1 0 0,-1 0 1,1 0-1,0 0 0,0 0 0,0 0 0,0 0 0,0 0 0,0 1 0,0-1 0,1 0 0,-1 1 0,0-1 0,1 1 1,-1 0-1,1-1 0,0 1 0,-1 0 0,1 0 0,0 0 0,0 0 0,0 0 0,0 1 0,0-1 0,0 0 1,0 1-1,0 0 0,0-1 0,0 1 0,0 0 0,2 0 0,11-3-4,0 1-1,0 1 1,0 1-1,0 0 1,0 0-1,25 6 1,-36-6-50,0 1 1,-1 0 0,1 0 0,0 0 0,-1 1-1,0-1 1,1 1 0,-1 0 0,0 0-1,0 0 1,0 0 0,0 0 0,0 1 0,0-1-1,-1 1 1,1 0 0,-1 0 0,0 0-1,0 0 1,0 0 0,0 1 0,0-1-1,-1 1 1,1-1 0,-1 1 0,0-1 0,0 1-1,-1 0 1,1-1 0,-1 1 0,0 7-1,-1-2 153,0 0-1,-1 0 0,0-1 0,0 1 0,-1 0 0,-1-1 0,1 0 0,-1 1 0,-1-1 0,1-1 0,-1 1 0,-1-1 0,1 0 0,-13 11 1,7-6 8,-2 0 1,1-1-1,-1-1 1,-1 0 0,0-1-1,0-1 1,-20 9 0,30-15-228,-1 0 1,0-1-1,0 0 1,1 0-1,-1 0 0,0-1 1,0 1-1,0-1 1,-9-1-1,13 1-121,0-1-1,0 1 1,0 0 0,1 0-1,-1 0 1,0-1-1,0 1 1,1 0-1,-1-1 1,0 1-1,1-1 1,-1 1-1,0-1 1,1 1-1,-1-1 1,1 1 0,-1-1-1,1 1 1,-1-1-1,1 0 1,-1 1-1,1-1 1,-1 0-1,1-1 1,0 1-428,0-1 1,0 0-1,0 0 1,0 1-1,0-1 1,1 0-1,-1 1 1,1-1-1,-1 1 1,1-1-1,0 0 1,0 1-1,0-1 1,0 1-1,-1 0 1,4-3-1,10-11-8433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0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8680,'0'0'13261,"70"5"-12140,-19-9-160,7-3-481,3-1-352,-4 1-96,-7 3-384,-9 3-1346,-12 1-1344,-14 0-1154,-13 10-737</inkml:trace>
  <inkml:trace contextRef="#ctx0" brushRef="#br0" timeOffset="1">99 120 15535,'0'0'6694,"81"2"-5124,-38-5-385,2-2-641,2 1-480,-2-1-128,-5 1-1826,-8-2-2177,-9 1-5767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2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12172,'0'0'8648,"0"11"-8045,-2 27-293,0-16 252,0 0 1,2 0 0,1 0-1,5 37 1,-5-56-551,1 1 0,-1-1 1,1 0-1,0 0 0,0 0 1,0-1-1,0 1 0,1 0 0,-1-1 1,1 1-1,0-1 0,4 3 1,18 20-4727,-23-21 769,-2 1-2397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4036,'0'0'14008,"5"8"-12925,8 13-575,-1 0 0,-1 1 0,-1 0 0,11 37 0,-19-51-467,0 1 0,0 1 0,-1-1 0,0 0-1,0 0 1,-1 0 0,-1 1 0,1-1 0,-1 0 0,-1 0 0,0 0 0,0 0 0,-1 0 0,0 0 0,0-1 0,-7 11 0,1-4 152,0 0 0,-2-1 0,-23 26 1,-7-5-1255,35-32 20,1 0 0,-1 0 0,1 0 0,-1-1-1,-12 4 1,4-5-8253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2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13293,'0'0'7751,"80"-5"-6502,-42-4-448,6-4-545,1 0-192,-4 1-32,-2 3 0,-8 0 0,-6 4-512,-9 0-833,-3 0-898,-11-2-2465,-2-5-2243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2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14574,'0'0'9257,"70"-18"-8104,-24 18-513,8 0-416,1-2-159,0 0-33,-5 0-801,-6-3-1633,-10-2-1955,-8-1-4995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2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11050,'0'0'12941,"6"65"-12877,-12-38-96,2 0 64,4-4-32,0-3-321,0-3-415,0-5-193,0-6-833,0-1-1056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2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10890,'0'0'9962,"85"0"-9162,-38 0-607,8-4-161,2-2-961,-2-3-2530,-5-2-3652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2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 11627,'0'0'9604,"-9"-1"-9172,4 0-406,-1 1-1,1-1 1,0 1-1,-1 1 1,1-1-1,-1 1 1,1 0-1,0 0 0,0 0 1,0 1-1,-1 0 1,1 0-1,1 0 1,-1 1-1,0 0 1,1-1-1,-1 2 1,1-1-1,0 0 1,0 1-1,-6 7 1,-3 3 48,1 1-1,1 0 1,0 0 0,1 1 0,-10 22 0,16-28 64,-1 0 0,1 1 1,1 0-1,0-1 0,0 1 1,1 0-1,1 1 0,0-1 1,0 0-1,1 12 0,1-20-127,0-1 0,0 1 1,0-1-1,0 1 0,0-1 0,1 1 0,-1-1 0,1 0 0,-1 0 0,1 0 0,0 0 0,0 0 1,0 0-1,0 0 0,0 0 0,0-1 0,0 1 0,1-1 0,-1 0 0,1 0 0,-1 0 0,1 0 1,-1 0-1,1 0 0,-1 0 0,1-1 0,0 0 0,-1 1 0,1-1 0,0 0 0,0 0 0,-1-1 0,5 0 1,-4 1 7,-1 0 0,1 0 0,0-1 0,0 0 0,-1 1 0,1-1 0,0 0 0,-1-1 0,1 1 0,-1 0 0,1-1 0,-1 1 0,0-1 0,3-2 0,-4 3 7,0 0-1,0 0 1,0-1 0,0 1-1,-1-1 1,1 1-1,0-1 1,-1 1 0,1-1-1,0 1 1,-1-1 0,0 1-1,1-1 1,-1 0 0,0 1-1,0-1 1,0 0-1,0 1 1,0-1 0,-1 0-1,1 1 1,0-1 0,-1 1-1,1-1 1,-2-2-1,0 2 56,0-1 0,0 1 0,0 0 0,-1 0 0,1 0 1,-1 0-1,1 0 0,-1 0 0,0 1 0,0-1 0,0 1 0,0 0 0,0-1 0,0 2 0,0-1 0,0 0 0,0 1 0,0-1 0,-1 1 0,1 0 0,0 0 0,-4 0 0,6 0-113,3 1 25,0 0 0,1 0 0,-1-1 0,0 1 0,1-1 0,-1 0 0,1 1 0,-1-1 0,0 0 0,1 0 0,2-1 0,2 1 10,19-1-298,0-1 0,0-2-1,35-8 1,-32 6-205,-29 6 507,0 0-1,0 0 1,1 0 0,-1 0 0,0-1 0,0 1-1,1 0 1,-1 0 0,0 0 0,0 0 0,1 0 0,-1 0-1,0 0 1,0 0 0,1 0 0,-1 0 0,0 0-1,0 0 1,1 1 0,-1-1 0,0 0 0,0 0-1,0 0 1,1 0 0,-1 0 0,0 0 0,0 0-1,0 1 1,1-1 0,-1 0 0,0 0 0,0 0-1,0 1 1,0-1 0,1 0 0,-1 0 0,0 0-1,0 1 1,0-1 0,0 0 0,0 0 0,0 1-1,-4 13 409,-17 21 408,16-28-650,2-3-215,1 0 1,-1 1 0,1 0-1,0 0 1,0 0 0,0 0-1,0 0 1,1 0-1,0 0 1,0 1 0,0 5-1,3-5-2600,6-6-2739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29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13389,'0'0'6886,"3"56"-6277,-3-28-481,0 7-96,0-1 0,0-2-192,0-3-641,6-5-256,2-3-192,-1-7-1314,-2-5-1408,-5-5-1539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2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12684,'0'0'6182,"60"-20"-5606,-25 19-191,9 0-289,5-2-64,-2-4-1602,-2-4-5252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3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53 6822,'2'-2'573,"-1"0"0,0 0-1,0 0 1,-1 0 0,1 0-1,0 0 1,-1 0 0,1 0-1,-1 0 1,0 0 0,1 0-1,-1-1 1,0 1 0,0 0-1,-1 0 1,1-3 0,-1 4-366,1 0-1,-1 0 1,1 0 0,-1 1 0,0-1 0,1 0 0,-1 0 0,0 0 0,0 1 0,0-1 0,1 0 0,-1 1 0,0-1 0,0 1-1,0-1 1,0 1 0,0-1 0,0 1 0,0-1 0,0 1 0,0 0 0,-2 0 0,-4-1-65,0 1 1,1 0-1,-1 1 1,1 0-1,-1 0 1,1 0-1,0 1 1,-1 0-1,-8 4 1,-14 7 144,1 1 1,1 2 0,0 0 0,1 2 0,-37 33 0,52-42-225,1 1 1,0 0 0,1 0 0,0 1 0,0 1 0,1-1 0,1 1 0,0 0-1,1 1 1,0 0 0,1 0 0,0 0 0,1 1 0,-4 24 0,8-35-45,-1 0 0,1 0 0,0 0 1,1 0-1,-1-1 0,0 1 0,1 0 0,0 0 0,0 0 1,-1 0-1,2 0 0,-1-1 0,0 1 0,0-1 1,1 1-1,0-1 0,-1 1 0,5 3 0,-2-3 15,0 1 0,0-1 0,0 0-1,1-1 1,0 1 0,-1-1 0,1 0-1,0 0 1,9 3 0,9-1 39,0 0 0,0-2 0,42 0 0,-54-2-90,29 0-900,78-9 1,-102 6-251,0 0 1,1-2-1,-1 0 0,20-10 1,9-9-6874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5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8008,'0'0'11264,"-8"3"-10741,-2 1-376,0 1 1,1 0-1,-1 1 1,1 0 0,0 0-1,1 1 1,-1 0-1,1 1 1,0-1 0,1 2-1,0-1 1,1 1-1,-10 16 1,9-13-106,0 1 0,1-1 0,1 1 1,0 0-1,1 1 0,0-1 0,1 1 0,0 0 1,1 0-1,0 28 0,3-39-72,-1 0 0,0 1 0,1-1 0,0 1 0,0-1 1,0 0-1,0 1 0,0-1 0,0 0 0,1 0 0,0 0 0,0 0 0,0 0 0,0-1 0,0 1 0,0 0 0,1-1 0,-1 0 0,1 1 1,0-1-1,-1 0 0,1 0 0,0-1 0,0 1 0,0 0 0,1-1 0,-1 0 0,6 2 0,47 5-2765,-2-10-3295,-7-6-3663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5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11115,'0'0'9064,"17"55"-8039,-19-28-512,-8 2-417,2-1-32,4-1-64,1-5-577,3-6-736,0-6-513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8808,'0'0'13037,"40"60"-12941,-35-37-32,-2 0-64,-2-4-961,-1-4-1281,0-5-1730,0-7-1537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10570,'0'0'6214,"9"0"-5339,36-2-456,0 2-1,1 2 0,-1 1 0,0 3 0,55 15 0,-98-21-398,1 1-1,0-1 0,0 1 0,0 0 0,-1 0 1,1 1-1,0-1 0,-1 0 0,1 1 0,-1-1 0,0 1 1,1 0-1,-1 0 0,0 0 0,0 0 0,0 0 1,-1 1-1,1-1 0,0 1 0,-1-1 0,1 1 0,-1-1 1,2 6-1,-3-5 16,0 1 0,0-1 1,0 1-1,0-1 0,0 0 0,-1 1 1,0-1-1,1 0 0,-1 0 1,-1 0-1,1 1 0,0-1 0,-1 0 1,1 0-1,-1-1 0,0 1 0,0 0 1,0-1-1,0 1 0,-4 3 1,-11 10 507,-1-1 0,0 0 0,-1-1 0,-1-1 1,-36 18-1,40-23-447,-1-1-1,0-1 1,0 0 0,0-1 0,-1-1-1,1 0 1,-1-1 0,-18 0 0,35-3-177,-1 0 0,1 0 0,0 0 0,-1 0 0,1 0 0,0 0 0,-1 0-1,1 0 1,0-1 0,-1 1 0,1-1 0,0 1 0,0-1 0,-1 1 0,1-1 0,0 1 0,0-1 0,0 0 0,-2-1 0,2 0-395,1 0 0,-1 0 0,0 0 0,1 0 0,0 0-1,-1 0 1,1 0 0,0 0 0,0 0 0,0 0 0,0 0 0,1-4 0,2-17-7244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5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10 110 7079,'0'0'14098,"8"1"-12683,2-1-1128,-1-1 0,0 0-1,0 0 1,1-1 0,-1 0 0,0 0-1,14-7 1,-19 8-263,-1 0 0,1 0 0,-1-1 0,1 1-1,-1-1 1,0 0 0,0 0 0,0-1 0,0 1 0,0-1 0,0 1 0,-1-1-1,1 0 1,-1 0 0,0 0 0,1 0 0,-2 0 0,1-1 0,0 1 0,-1-1-1,1 1 1,-1-1 0,0 1 0,0-1 0,0-5 0,-1 8-25,0 1 0,0-1 0,0 0 0,0 0 0,0 1 0,0-1 0,0 0 0,-1 1 0,1-1 0,0 0 0,0 0 0,-1 1 0,1-1 0,-1 1 0,1-1 0,0 0 0,-1 1 0,1-1 0,-1 1 0,0-1 0,1 1 0,-1-1 0,1 1 0,-1-1 0,0 1 0,1 0 0,-1-1 0,-1 1 0,-25-1-183,21 2 146,-1 0 0,1 1-1,0 0 1,0 0 0,0 0 0,-10 6-1,8-1 14,0 0 0,0 0 0,1 1 0,0 0 0,-12 16 0,17-20 20,0-1 0,-1 0 0,1 1 0,1-1 0,-1 1 0,0 0 0,1 0 0,0 0 0,0-1 0,0 1 0,0 0 0,1 0 0,0 0 0,-1 0 0,1 0 0,1 0 0,-1 0 0,2 7 0,-2-10 4,1 0 0,0 0-1,-1 0 1,1 0 0,0-1 0,0 1 0,0 0 0,-1 0 0,1-1 0,0 1 0,0 0-1,0-1 1,0 1 0,0-1 0,0 0 0,0 1 0,0-1 0,0 0 0,1 1 0,-1-1-1,0 0 1,2 0 0,29 0 80,-24-1-57,11-1-9,0-2 1,0 0 0,0-1-1,0-1 1,0-1-1,-1 0 1,0-2 0,32-20-1,12-4 35,-62 33-47,0 0-1,0-1 1,0 1 0,0 0-1,0 0 1,1 0-1,-1 0 1,0 0-1,0 0 1,0 0-1,1 0 1,-1 0-1,0 0 1,0 0-1,0 0 1,0 0 0,1 0-1,-1 0 1,0 0-1,0 0 1,0 0-1,0 0 1,1 0-1,-1 0 1,0 0-1,0 0 1,0 1 0,0-1-1,1 0 1,-1 0-1,0 0 1,0 0-1,0 0 1,0 0-1,0 0 1,0 1-1,1-1 1,-1 0 0,0 0-1,0 0 1,0 0-1,0 1 1,0-1-1,0 0 1,0 0-1,0 0 1,0 0-1,0 1 1,0-1-1,0 0 1,0 0 0,0 0-1,-1 17 139,-7 14 131,7-30-260,0 0-1,1-1 0,-1 1 1,1 0-1,-1 0 1,1 0-1,-1 0 0,1 0 1,0 0-1,0 0 1,-1 0-1,1 0 1,0 0-1,0 0 0,0 0 1,0 0-1,0 0 1,0 0-1,0 0 0,1 0 1,-1 0-1,0-1 1,0 1-1,1 0 1,-1 0-1,0 0 0,1 0 1,-1 0-1,1 0 1,0 0-1,-1-1 1,1 1-1,0 0 0,-1-1 1,1 1-1,0 0 1,0-1-1,-1 1 0,1-1 1,0 1-1,0-1 1,0 1-1,1 0 1,4-1 52,-1 1 0,1-1 0,0 0 0,-1 0 0,1-1 0,10-1 0,-1-2-16,1-1 0,0 0 0,17-9 1,-21 9-59,-1 0 0,1 0 0,0 1 0,0 1 0,0 0 0,25-2 0,-34 44 834,0-38-740,0-1 0,-1 1 0,1-1-1,-1 1 1,1-1 0,0 0 0,-1 0-1,1 0 1,0-1 0,-1 1-1,1 0 1,-1-1 0,1 0 0,3-1-1,40-18 185,-23 9-257,-14 7-94,1 0 0,0 0 0,1 1 1,-1 0-1,0 1 0,1 0 0,12 0 1,-23 3 79,1-1 0,0 1 0,-1-1 0,1 0 1,-1 1-1,1 0 0,-1-1 0,1 1 1,-1-1-1,1 1 0,-1 0 0,0-1 0,1 1 1,-1 0-1,0-1 0,1 1 0,-1 0 0,0 0 1,0-1-1,0 1 0,0 0 0,0 0 1,0-1-1,0 1 0,0 0 0,0 0 0,0-1 1,0 1-1,0 0 0,-1-1 0,1 1 0,0 0 1,-1 1-1,1 22-191,0-24 107,0 1 0,0 0 0,1-1 0,-1 1 0,0-1 0,0 1 0,1-1 0,-1 1 0,0-1 0,1 1 0,-1-1 0,0 1 0,1-1 0,-1 1 1,1-1-1,-1 1 0,1-1 0,-1 0 0,1 1 0,-1-1 0,1 0 0,-1 0 0,1 1 0,0-1 0,-1 0 0,1 0 0,-1 0 0,1 0 1,0 0-1,-1 0 0,1 1 0,0-2 0,27-2-6424,-13-7-432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5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10 3748,'0'0'18049,"-10"-3"-16475,3 1-1339,-1 1-1,0-1 0,0 1 0,0 1 0,0-1 0,-12 2 0,17 0-210,1-1 0,0 0 0,0 1-1,0 0 1,0-1 0,0 1 0,0 0 0,0 0-1,0 0 1,0 0 0,0 1 0,1-1 0,-1 0-1,0 1 1,1-1 0,-1 1 0,1-1 0,-1 1-1,1 0 1,0 0 0,0 0 0,0 0 0,0 0-1,0 0 1,0 0 0,1 0 0,-1 0 0,0 0-1,1 0 1,0 0 0,0 0 0,-1 1 0,1-1-1,1 4 1,-1-5-22,1 0-1,-1 0 1,1 0-1,-1 0 1,1 1 0,-1-1-1,1 0 1,0 0-1,0 0 1,0 0-1,0-1 1,-1 1 0,1 0-1,0 0 1,0 0-1,0-1 1,1 1 0,-1 0-1,0-1 1,0 1-1,0-1 1,0 0-1,1 1 1,-1-1 0,0 0-1,0 0 1,1 1-1,-1-1 1,0 0-1,3-1 1,49 2-263,-42-1 46,-4-1 109,1 1 0,0-2 0,0 1-1,0-1 1,-1 0 0,1 0 0,-1-1 0,0 0-1,0 0 1,0-1 0,0 0 0,0 0 0,-1-1 0,0 0-1,0 0 1,0 0 0,8-10 0,-24 26 1109,7-10-914,1 1-1,-1 0 1,1 0 0,0 1 0,0-1 0,0 0 0,0 1 0,1-1 0,-1 1 0,1-1 0,-1 1 0,1 0 0,0 0-1,0 0 1,0-1 0,0 6 0,3-7-37,1 0-1,0-1 1,0 1-1,0 0 1,0-1-1,-1 0 1,1 0 0,0 0-1,0 0 1,0 0-1,5-1 1,-6 1-25,11-2-110,1-1-1,-1 0 1,0-1-1,0-1 1,18-8-1,38-11-4983,-64 23 4824,2 1-7569,-3 0 3600,2 0 1500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5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93 13677,'0'0'8253,"-9"-1"-7281,4 1-788,-1-1 1,0 2-1,1-1 0,-1 0 1,1 1-1,-1 0 1,-9 4-1,13-5-130,1 1 0,-1 0-1,0 0 1,0 0 0,0 0-1,0 0 1,0 0 0,1 0-1,-1 0 1,1 1 0,-1-1-1,1 1 1,-1 0 0,1-1-1,0 1 1,0 0 0,0 0-1,0-1 1,0 1 0,0 0-1,0 0 1,1 0 0,-1 0-1,1 0 1,-1 0 0,1 0-1,0 1 1,0-1 0,0 3-1,0-4-46,1 0 0,0 0-1,0 0 1,-1 0 0,1 0 0,0 0-1,0 0 1,0 0 0,0-1 0,0 1-1,0 0 1,0-1 0,0 1 0,0-1-1,0 1 1,1-1 0,-1 1-1,0-1 1,0 0 0,0 1 0,1-1-1,-1 0 1,0 0 0,0 0 0,1 0-1,-1 0 1,0 0 0,0-1 0,0 1-1,3-1 1,41-8-45,-33 3-87,0 0 1,0-2-1,-1 1 0,0-2 1,0 1-1,-1-1 0,0-1 1,-1 0-1,0 0 0,0-1 0,-1 0 1,-1-1-1,11-20 0,-20 28 673,-6 9-405,-8 8-129,9-3 147,0 0 0,0 0 0,1 1 0,0 0 0,0 0 0,-4 16 0,9-24-170,0-1 0,0 0 0,0 0 0,0 0 0,1 0 0,-1 1-1,1-1 1,0 0 0,-1 1 0,1-1 0,0 0 0,1 0 0,-1 1 0,0-1-1,1 0 1,-1 0 0,1 1 0,-1-1 0,1 0 0,0 0 0,0 0-1,0 0 1,0 0 0,1 0 0,-1 0 0,0 0 0,1 0 0,0-1-1,-1 1 1,1-1 0,0 1 0,0-1 0,-1 1 0,1-1 0,0 0 0,0 0-1,1 0 1,-1 0 0,0 0 0,4 0 0,24 2-2612,5-2-2371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5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51 14990,'0'0'6689,"-7"-9"-5440,3 5-1126,0 0 0,-1 0-1,0 0 1,0 0-1,0 0 1,0 1-1,0 0 1,-1 0 0,-5-2-1,9 5-118,0-1 0,0 0 0,0 1 0,0-1 0,1 1 0,-1-1 0,0 1 1,0 0-1,0 0 0,0 0 0,0 0 0,0 0 0,0 1 0,0-1 0,0 0 0,0 1 0,0 0 0,0-1 0,0 1 0,1 0 0,-1 0 0,0 0 0,0 0 0,1 0 1,-1 0-1,1 1 0,-1-1 0,1 1 0,0-1 0,-1 1 0,1-1 0,0 1 0,0-1 0,0 1 0,0 0 0,0 0 0,1 0 0,-1-1 0,0 5 0,0-6-5,1 1 0,0 0 0,0 0 0,0 0 0,-1 0 0,1 0 0,0 0 0,0-1 0,1 1 0,-1 0 0,0 0 0,0 0 0,0 0 0,0 0 0,1-1 0,-1 1 0,0 0 0,1 0 0,-1 0 0,1-1 0,-1 1 0,1 0 0,-1-1 0,1 1 0,0 0 0,-1-1 0,1 1 0,0-1 0,-1 1 0,1-1 0,0 1 0,0-1 0,-1 1 0,1-1 0,0 0 0,0 1 0,0-1 0,0 0 0,-1 0 0,1 0 0,1 1 0,45 4-288,-36-5 76,26 1-388,-25-1 531,-1 0 0,0 0 1,1 1-1,-1 1 0,0 0 1,0 0-1,0 1 1,20 8-1,-30-10 73,0-1-1,-1 0 1,1 1-1,-1-1 1,1 0-1,0 1 1,-1-1-1,1 1 1,-1-1-1,1 1 1,-1 0-1,0-1 1,1 1-1,-1-1 1,0 1-1,1 0 1,-1-1-1,0 1 1,1 0-1,-1-1 1,0 1 0,0 0-1,0-1 1,0 1-1,0 0 1,0 0-1,0-1 1,0 1-1,0 0 1,0 0-1,0-1 1,0 1-1,-1 0 1,1-1-1,0 1 1,0 0-1,-1-1 1,1 1-1,-1-1 1,1 1-1,0 0 1,-1-1-1,1 1 1,-1-1 0,1 1-1,-1-1 1,0 1-1,1-1 1,-1 0-1,0 1 1,-33 19 754,-94 24 2595,98-35-2823,75-26-4445,50-24 0,-61 25 153,19-10-3977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5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73 14990,'0'0'7687,"-51"52"-6501,42-31-290,6 1-447,3-4-385,0-4-160,6-5-1057,7-5-289,1-4-383,0 0-706,-1-10-2081,-3-8-2659</inkml:trace>
  <inkml:trace contextRef="#ctx0" brushRef="#br0" timeOffset="1">93 1 14286,'0'0'5573,"9"40"-12075,12-32-2947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0:5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66 15439,'0'0'2034,"-11"0"-54,0 0-1626,0 1-1,0 0 1,0 0-1,0 1 1,-18 6 0,27-7-299,-1-1-1,1 1 1,0-1 0,-1 1 0,1 0 0,0 0 0,0 0 0,0 1 0,0-1 0,0 0 0,0 1 0,0-1 0,0 1 0,1 0 0,-1-1-1,1 1 1,-1 0 0,1 0 0,0 0 0,-1 0 0,1 0 0,0 0 0,0 1 0,1-1 0,-1 0 0,0 0 0,1 1 0,-1-1 0,1 0 0,0 1-1,0-1 1,0 1 0,0-1 0,0 0 0,0 1 0,1-1 0,-1 0 0,1 1 0,1 3 0,0-4-42,-1 0-1,1 0 1,0 0 0,-1 0 0,1 0-1,0 0 1,0-1 0,1 1-1,-1-1 1,0 0 0,0 1 0,1-1-1,-1 0 1,0 0 0,1 0 0,-1-1-1,1 1 1,0 0 0,-1-1 0,1 0-1,-1 0 1,4 0 0,6 1 46,0-1 0,0 0-1,19-3 1,-20 0-68,1-1 0,-1-1 0,0 0 0,0 0 0,-1-1 0,0-1 0,0 1 0,0-2 0,-1 1 0,0-1 0,0-1-1,-1 0 1,0 0 0,-1 0 0,0-1 0,0 0 0,-1-1 0,0 1 0,7-21 0,-13 31 8,0 0 0,-1 0 0,1 0 0,0 0 0,0 0 1,0 0-1,0 0 0,0 0 0,-1 0 0,1 0 0,0 0 0,0 0 0,0 0 1,0 0-1,-1 0 0,1 0 0,0-1 0,0 1 0,0 0 0,0 0 0,0 0 1,0 0-1,-1 0 0,1 0 0,0 0 0,0-1 0,0 1 0,0 0 0,0 0 1,0 0-1,0 0 0,0 0 0,0-1 0,0 1 0,0 0 0,-1 0 0,1 0 1,0 0-1,0 0 0,0-1 0,0 1 0,0 0 0,0 0 0,0 0 0,0 0 1,0-1-1,1 1 0,-1 0 0,0 0 0,0 0 0,0 0 0,0 0 0,0-1 1,0 1-1,0 0 0,0 0 0,0 0 0,0 0 0,1 0 0,-1 0 0,0-1 1,0 1-1,0 0 0,0 0 0,0 0 0,-13 14-127,-14 27-65,23-31 207,0 0 0,1 1 0,0-1 0,0 1 0,1-1 0,-1 14 0,3-22-98,0 0-1,0 1 1,0-1-1,0 0 1,0 0 0,0 0-1,0 0 1,1 1-1,-1-1 1,1 0-1,-1 0 1,1 0-1,0 0 1,0 0-1,0 0 1,0 0-1,0 0 1,1-1-1,-1 1 1,0 0-1,1-1 1,-1 1 0,1-1-1,0 1 1,0-1-1,-1 0 1,1 0-1,0 0 1,0 0-1,0 0 1,0 0-1,0 0 1,0-1-1,0 1 1,0-1-1,4 1 1,14 0-2986,1-1-3042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12844,'0'0'9481,"10"5"-8173,-3 0-1132,1-2 0,-1 1 1,1-1-1,0 0 0,0-1 0,0 0 0,13 2 0,-18-4-142,0 1-1,0-1 1,0 0-1,0 0 1,-1 0 0,1 0-1,0-1 1,0 1-1,0-1 1,0 0-1,-1 0 1,1 0-1,0 0 1,-1 0-1,1 0 1,-1-1-1,1 1 1,-1-1-1,1 0 1,-1 1 0,0-1-1,0-1 1,0 1-1,0 0 1,0 0-1,-1-1 1,1 1-1,-1 0 1,0-1-1,1 0 1,0-3-1,-2 5-29,1 1 1,-1-1-1,0 0 0,1 1 0,-1-1 0,0 0 0,0 0 0,0 1 0,1-1 0,-1 0 0,0 0 0,0 0 0,0 1 1,0-1-1,-1 0 0,1 0 0,0 1 0,0-1 0,0 0 0,-1 0 0,1 1 0,0-1 0,-1 0 0,1 1 0,0-1 1,-1 0-1,1 1 0,-1-1 0,-1-1 0,1 2 6,-1-1 0,1 0 1,-1 1-1,1-1 0,-1 1 1,0 0-1,1-1 0,-1 1 1,0 0-1,1 0 0,-1 0 1,0 0-1,-1 1 0,-3-1 12,0 1-1,1 1 0,-1-1 1,1 1-1,0 0 0,-1 0 1,-8 5-1,11-5-54,0 1 0,1-1 1,-1 0-1,1 1 0,-1 0 0,1 0 0,0 0 0,0 0 0,0 0 1,0 0-1,0 0 0,1 1 0,-1-1 0,1 0 0,0 1 0,0 0 1,1-1-1,-1 1 0,1-1 0,-1 8 0,2-9-32,-1 1-1,1-1 1,0 0 0,0 1-1,0-1 1,0 0 0,0 0-1,0 0 1,0 0 0,1 0-1,-1 0 1,1 0 0,0 0-1,-1 0 1,1-1-1,0 1 1,0 0 0,0-1-1,0 0 1,0 0 0,0 1-1,1-1 1,-1 0 0,0-1-1,1 1 1,-1 0 0,0-1-1,1 1 1,-1-1 0,1 0-1,3 0 1,27 1-4430,8-1-4116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15535,'0'0'5541,"21"58"-5317,-17-37-160,1 0 0,0 1-1217,0-4-2178,-2-3-3620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 7399,'0'0'7613,"-3"8"-5526,2-5-1864,-1 0 1,1 0 0,1 1-1,-1-1 1,0 0-1,1 0 1,0 1 0,0-1-1,0 1 1,0-1-1,1 5 1,0-6-99,-1 0 0,1 0 0,1-1 0,-1 1 0,0 0 0,0-1 0,1 1 0,-1-1 0,1 1 0,-1-1 0,1 0 0,-1 1 0,1-1 0,0 0 0,0 0 0,0 0 0,0-1 0,-1 1 0,1 0 0,0-1 0,0 1 0,0-1 0,0 0 0,4 1 0,10 1 255,-1 0-1,1-1 1,-1-1-1,19-1 1,-26 0-343,-1 0 0,1 0 0,-1-1 0,1 0 0,-1 0 0,0-1 1,0 0-1,0 0 0,0 0 0,9-8 0,-15 11-35,0-1-1,1 0 0,-1 1 1,0-1-1,0 0 0,0 0 1,0 0-1,0 0 0,0 0 1,0 0-1,0 0 0,-1 0 1,1 0-1,0 0 0,-1-1 1,1 1-1,-1 0 0,1-1 1,-1 1-1,1 0 0,-1-1 1,0 1-1,0 0 0,0-3 1,0 3-10,-1-1 0,0 1 1,0 0-1,0 0 0,0 0 0,0 0 1,0 0-1,0 0 0,0 0 1,0 0-1,0 0 0,0 0 0,-1 0 1,1 1-1,0-1 0,-1 1 0,1-1 1,-2 0-1,-8-2-28,1 1 0,-1-1 0,1 2 0,-20-1 0,19 3 53,0 0 1,0 1-1,0 0 1,0 1 0,0 0-1,1 1 1,-1 0 0,1 1-1,0 0 1,0 0-1,1 1 1,0 0 0,0 1-1,0 0 1,1 1-1,0 0 1,0 0 0,1 0-1,-7 11 1,13-18-5,-1 1-1,1-1 1,0 1 0,1-1-1,-1 1 1,0-1 0,0 1-1,1 0 1,-1-1 0,1 1-1,-1 0 1,1-1 0,0 1-1,-1 0 1,1 0 0,0-1-1,1 4 1,-1-4-5,1 0-1,-1 0 0,1 0 1,-1 0-1,1 0 1,0 0-1,-1 0 0,1 0 1,0-1-1,0 1 1,-1 0-1,1-1 0,0 1 1,0 0-1,0-1 0,0 1 1,0-1-1,0 1 1,0-1-1,2 1 0,8 1-34,-1-1-1,0 0 0,0 0 0,20-2 1,-12 1-181,-11 0 64,74-1-3095,1-8-4748,-24-1-1404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10570,'0'0'9759,"10"-8"-9140,-5 3-554,1 1 0,-1 0 0,1 0 0,0 1 0,0-1 0,0 2 0,0-1 0,1 0 0,-1 1 0,1 0 0,0 1 0,-1 0 0,1 0 0,0 0 0,0 1 0,11 0 0,-7 1-62,-1 1-1,0 0 1,0 0 0,0 1 0,0 0-1,0 1 1,-1 0 0,1 1-1,15 10 1,-23-14 29,0 0 0,0 1 0,0-1-1,0 1 1,0-1 0,-1 1 0,1 0 0,0 0-1,-1 0 1,1 0 0,-1 0 0,0 0-1,1 0 1,-1 0 0,0 1 0,-1-1 0,1 0-1,0 1 1,-1-1 0,1 1 0,-1-1-1,1 0 1,-1 1 0,0-1 0,0 1 0,-1-1-1,1 1 1,0-1 0,-1 1 0,1-1 0,-1 0-1,0 1 1,0-1 0,0 0 0,0 1-1,0-1 1,0 0 0,-1 0 0,1 0 0,-1 0-1,1 0 1,-1-1 0,0 1 0,0 0 0,-3 1-1,-7 9 551,-2-1-1,-26 17 1,34-24-507,0 0 0,-1-1 1,1 0-1,-1 0 1,1 0-1,-1-1 0,0 0 1,0-1-1,-11 2 1,17-4-481,1 0 0,0 1 0,-1-1 0,1 0 0,0 0 0,-1 0 0,1 0 0,0 0 0,0 0 0,0 1 0,0-1 0,0 0 0,0 0 0,0 0 0,0 0 0,0 0 0,0 0 0,1-1 0,-1 1-362,2-14-8100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7335,'0'0'11403,"-49"31"-10923,19-1 385,-3 1 96,0 3-224,6-3-417,2-1-288,10-7 32,4-5-416,5-7-353,3-9-672,3-21-12140</inkml:trace>
  <inkml:trace contextRef="#ctx0" brushRef="#br0" timeOffset="1">28 62 5317,'0'0'15503,"58"26"-14863,-32-14-415,3-1-193,-2-2-1858,-1-2-3844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7495,'0'0'8905,"-4"12"-6818,-4 22-903,1 0-1,1 1 1,-1 61 0,8-70-1082,-1-14-64,1-1 0,-1 1 0,-1-1 0,0 1 0,-1-1 0,-5 20 0,3-28 806,1-15-443,2-17-156,1 6-590,2 0 0,0 0 0,2 0 0,0 0 0,1 1 1,2-1-1,0 1 0,2 1 0,12-25 0,-19 43 319,0-1 0,1 1-1,-1 0 1,1 0 0,-1 0 0,1 1-1,0-1 1,0 1 0,0-1-1,0 1 1,1 0 0,-1 0 0,1 1-1,-1-1 1,1 1 0,0-1 0,-1 1-1,1 0 1,0 0 0,0 1-1,0-1 1,-1 1 0,1 0 0,0 0-1,6 1 1,-7 0 21,1-1-1,-1 1 1,0 0-1,0 0 1,0 0-1,-1 0 0,1 0 1,0 1-1,0-1 1,-1 1-1,1 0 1,-1 0-1,1 0 1,-1 0-1,0 0 1,0 0-1,0 1 1,0-1-1,0 1 1,0-1-1,-1 1 1,1 0-1,-1 0 1,0 0-1,0 0 1,0 0-1,0 0 1,0 0-1,-1 0 1,0 0-1,1 5 1,-2-4 56,1 0 0,-1 0 0,0 0 0,0 0 0,0-1 0,-1 1 0,1 0 0,-1-1 0,0 1 0,0-1 0,0 0 1,0 0-1,-1 0 0,1 0 0,-1 0 0,0 0 0,0 0 0,0-1 0,0 0 0,0 1 0,-1-1 0,-4 2 0,1 0-6,-1 0 0,0-1 0,0 1 0,0-1-1,0-1 1,0 0 0,-1 0 0,1 0 0,-12-1 0,20-1-171,-1 0 1,1 0-1,0 0 1,-1 0-1,1 0 1,0 0 0,-1 0-1,1 0 1,0 0-1,-1-1 1,1 1 0,0 0-1,0 0 1,-1 0-1,1-1 1,0 1 0,0 0-1,-1 0 1,1-1-1,0 1 1,0 0 0,0 0-1,0-1 1,-1 1-1,1 0 1,0-1-1,0 1 1,0 0 0,0-1-1,0 1 1,0 0-1,0-1 1,0 1 0,0 0-1,0-1 1,0 1-1,0 0 1,0-1 0,0 1-1,0 0 1,0-1-1,0 1 1,0 0 0,0-1-1,1 1 1,-1-1-1,0-1-1277,4-15-9306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6951,'0'0'15032,"10"2"-13729,-4-1-1126,7 3 121,0-1 0,1-1 0,-1 0 1,0 0-1,0-2 0,1 1 0,24-4 0,-37 2-288,0 1 0,0-1 0,0 1 0,0-1 0,1 0 0,-1 0 0,0 1 0,0-1-1,0 0 1,-1 0 0,1 0 0,0 0 0,0 0 0,0 0 0,-1 0 0,1 0 0,-1-1-1,1 1 1,-1 0 0,1 0 0,-1 0 0,1-1 0,-1 1 0,0 0 0,0 0-1,0-1 1,0-1 0,0 3-12,0-1-1,0 0 1,0 1-1,0-1 0,-1 1 1,1-1-1,0 0 1,0 1-1,-1-1 1,1 1-1,0-1 1,-1 0-1,1 1 1,-1-1-1,1 1 0,-1-1 1,1 1-1,-1 0 1,1-1-1,-1 1 1,1-1-1,-1 1 1,1 0-1,-1-1 0,0 1 1,1 0-1,-1 0 1,0 0-1,1-1 1,-1 1-1,0 0 1,1 0-1,-1 0 1,0 0-1,1 0 0,-1 0 1,0 0-1,1 0 1,-1 1-1,0-1 1,1 0-1,-1 0 1,1 1-1,-1-1 0,0 0 1,1 0-1,-1 1 1,1-1-1,-1 1 1,1-1-1,-2 1 1,-1 2 9,-1-1 0,1 1 1,0 0-1,0 0 1,0 0-1,0 0 1,0 0-1,1 1 0,0-1 1,-1 1-1,1 0 1,0-1-1,1 1 1,-1 0-1,1 0 0,0 0 1,0 1-1,0-1 1,0 0-1,1 0 1,-1 0-1,2 8 0,-1-11 4,1 0-1,-1 0 1,1 0 0,0 0-1,0 0 1,0-1-1,-1 1 1,1 0-1,0 0 1,0-1-1,0 1 1,0 0-1,0-1 1,0 1-1,0-1 1,0 0 0,0 1-1,1-1 1,-1 0-1,0 1 1,0-1-1,0 0 1,0 0-1,2 0 1,35 0 121,-27 0-106,1-1-79,0 0 1,-1-1-1,0-1 1,1 0-1,-1 0 0,0-1 1,0 0-1,14-9 0,19-6 143,-43 19-84,-1 0 1,0 0 0,0 0 0,1 0-1,-1 0 1,0 0 0,0 0-1,0 0 1,1 0 0,-1 0 0,0 0-1,0 0 1,0 0 0,1 0-1,-1 0 1,0 0 0,0 1-1,0-1 1,0 0 0,1 0 0,-1 0-1,0 0 1,0 0 0,0 0-1,0 1 1,1-1 0,-1 0-1,0 0 1,0 0 0,0 1 0,0-1-1,0 0 1,0 0 0,0 0-1,0 1 1,0-1 0,0 0-1,0 0 1,0 0 0,0 1 0,0-1-1,0 0 1,0 0 0,0 0-1,0 1 1,0-1 0,0 0-1,0 19 325,-1-17-251,1-1 1,0 1 0,-1-1-1,1 1 1,0-1 0,0 1 0,0-1-1,0 1 1,1-1 0,-1 1-1,0-1 1,1 1 0,-1-1 0,1 1-1,0 1 1,4-2-3,-1 0 0,1 0 0,0-1 0,0 0 0,0 0 0,-1 0 0,1 0 0,0-1 0,0 0 0,-1 0 0,1 0 0,5-2-1,31-5-3295,-40 15-2697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84 160 545,'0'0'7756,"8"-10"-3939,25-33-294,-31 42-3218,-1-1 0,0 0-1,0 1 1,0-1-1,0 0 1,0 1 0,-1-1-1,1 0 1,-1 0-1,1 0 1,-1 0 0,1 1-1,-1-1 1,0 0-1,0 0 1,0 0 0,0 0-1,-1-3 1,1 3-177,-1 1 1,1 0-1,-1 0 1,0 0-1,0 0 1,1 0-1,-1 0 1,0 0-1,0 1 1,0-1-1,0 0 0,0 0 1,0 1-1,0-1 1,-1 0-1,1 1 1,0-1-1,0 1 1,0 0-1,-3-1 1,0 0-74,-1 0 1,0 1-1,1 0 0,-1 0 1,0 0-1,1 0 0,-1 1 1,0-1-1,1 1 1,-1 1-1,-8 2 0,10-2-55,-1 1-1,1-1 0,-1 1 0,1 0 0,0 0 0,0 0 0,0 0 0,0 1 0,1-1 0,-1 1 0,1-1 0,0 1 0,0 0 0,1 0 1,-1 0-1,1 0 0,-1 0 0,1 0 0,1 1 0,-1-1 0,1 0 0,-1 5 0,2-8 6,-1-1 0,1 1 0,-1 0 1,1-1-1,0 1 0,-1 0 0,1-1 0,0 1 0,-1-1 0,1 1 0,0-1 1,0 0-1,-1 1 0,1-1 0,0 0 0,0 1 0,0-1 0,0 0 1,-1 0-1,1 0 0,0 0 0,0 0 0,0 0 0,0 0 0,0 0 0,1 0 1,26-3 182,-27 3-179,11-2 31,-1-2-1,1 0 0,-1 0 0,0-1 1,0 0-1,0-1 0,-1 0 1,19-15-1,-1-1 43,43-45 0,-65 63-415,-15 23 179,4-12 230,1 1-1,0-1 0,0 1 1,1 1-1,0-1 1,0 0-1,1 1 0,0-1 1,-1 11-1,4-18-44,0 0 0,0 0-1,1 0 1,-1 0 0,0 0-1,0 0 1,1 0 0,-1 0 0,0 0-1,1-1 1,-1 1 0,1-1-1,-1 1 1,1-1 0,-1 1 0,1-1-1,-1 0 1,1 0 0,0 0-1,-1 0 1,1 0 0,-1 0 0,1 0-1,1-1 1,42-4 440,-30 0-424,0 0 0,-1-1 0,0-1 0,0 0 0,0-1 0,19-15 0,-9 6-40,-34 58-600,7-34 590,-1 1 0,2-1 0,-1 0 0,1 1 0,0 0 0,1-1 0,-1 1 0,2 0-1,-1 0 1,1 0 0,1 8 0,-1-15-60,1 0-1,-1 0 1,1 0-1,-1 0 1,1 0-1,0 0 1,0-1 0,-1 1-1,1 0 1,0 0-1,0-1 1,0 1-1,0 0 1,-1-1 0,1 1-1,0-1 1,0 1-1,0-1 1,0 1-1,1-1 1,-1 0 0,0 0-1,0 1 1,0-1-1,2 0 1,29-2-5319,-14-6-458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16239,'0'0'7554,"-1"12"-7255,-3 32-76,-14 233-451,18-276-71,1-28-347,-1-82 913,32 122-326,-23-9 97,0-1 0,1 0 0,-1-1 0,1 0 0,-1-1 0,1 0 1,16 0-1,-23-1-22,0 0 0,0 0 1,0-1-1,0 1 1,0-1-1,0 1 0,0-1 1,0 0-1,0 0 0,0 0 1,0-1-1,0 1 1,-1-1-1,1 1 0,0-1 1,-1 0-1,0 0 1,1 0-1,-1 0 0,0-1 1,0 1-1,0 0 1,0-1-1,-1 0 0,1 1 1,-1-1-1,2-4 0,-9 21-163,3-8 184,0 0 0,0 0 0,1 0 0,-1 0 0,-1 10 0,4-15-24,0 0-1,0 0 1,0 0-1,0 0 1,0 0-1,0 0 1,0 0 0,0 1-1,0-1 1,1 0-1,-1 0 1,0 0-1,1 0 1,-1 0-1,1 0 1,-1 0-1,1-1 1,-1 1-1,1 0 1,0 0 0,-1 0-1,1 0 1,0-1-1,0 1 1,0 0-1,-1-1 1,1 1-1,0 0 1,0-1-1,0 1 1,0-1-1,0 0 1,0 1 0,0-1-1,0 0 1,0 0-1,0 1 1,0-1-1,0 0 1,0 0-1,1 0 1,0 0-1,4 0-44,1 0 0,-1-1 0,0 1-1,1-1 1,-1 0 0,0-1 0,1 0-1,-1 0 1,0 0 0,0 0 0,-1-1-1,1 0 1,0-1 0,-1 1 0,0-1-1,0 0 1,0 0 0,0 0 0,-1-1 0,1 0-1,-1 0 1,0 0 0,-1 0 0,5-9-1,-7 13-106,-6 27-599,2-2 975,4-23-228,0 0 0,-1 0 0,1 0 0,0 0 0,0-1 0,0 1 0,0 0 0,0-1-1,0 1 1,0 0 0,1-1 0,-1 0 0,0 1 0,0-1 0,0 0 0,0 1 0,1-1 0,-1 0 0,0 0 0,0 0 0,0 0 0,1 0 0,-1 0 0,1-1 0,17 1 68,0-1-1,0-1 1,0 0 0,28-8 0,-39 7 19,0 1 1,0-1-1,-1-1 1,1 1-1,-1-1 1,0 0-1,0-1 1,0 0 0,-1 0-1,1 0 1,-1-1-1,10-12 1,0 6 302,-25 15-521,6-2 135,1 0-1,0 1 1,-1-1-1,1 1 1,0-1 0,0 1-1,0 0 1,0-1-1,0 1 1,0 0-1,1 0 1,-1 1-1,0-1 1,1 0-1,0 0 1,0 1-1,-1-1 1,2 1-1,-1-1 1,0 1-1,0 0 1,1-1 0,-1 1-1,1-1 1,0 1-1,0 0 1,0-1-1,0 1 1,0 0-1,1-1 1,-1 1-1,1 0 1,-1-1-1,1 1 1,0-1-1,0 1 1,1-1-1,-1 1 1,0-1 0,1 0-1,-1 0 1,1 0-1,0 0 1,0 0-1,-1 0 1,1 0-1,1 0 1,3 2-1,19 4 358,-10-7-1726,-10-6-4923,-8-6 545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9641,'-13'0'4933,"6"0"-1410,11 5-3459,12 2-256,3-5-3107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55 10282,'0'0'14579,"-7"-3"-14526,3 2-59,0 0-1,1 0 1,-1 1-1,0 0 1,0 0 0,1 0-1,-1 0 1,0 0-1,0 1 1,0-1-1,1 1 1,-1 0 0,1 0-1,-1 1 1,0-1-1,1 1 1,0 0-1,-1 0 1,1 0-1,0 0 1,0 0 0,0 1-1,1-1 1,-1 1-1,0 0 1,1 0-1,0 0 1,0 0 0,-1 0-1,2 0 1,-1 1-1,0-1 1,-1 6-1,3-9 5,0 1 0,-1-1 0,1 1-1,0-1 1,0 1 0,0-1-1,0 1 1,0-1 0,-1 1 0,1-1-1,0 1 1,0-1 0,0 1-1,1-1 1,-1 1 0,0-1 0,0 1-1,0 0 1,0-1 0,0 1-1,1-1 1,-1 0 0,0 1 0,0-1-1,1 1 1,-1-1 0,0 1-1,1-1 1,-1 0 0,0 1 0,1-1-1,-1 1 1,1-1 0,-1 0-1,0 0 1,2 1 0,24 1 72,29-16 99,-30 4-131,-2-1 0,0-1 1,0-1-1,-1 0 0,0-2 0,28-26 0,-97 97-1436,28-15-532,19-39 1609,-1 0 0,1 0 1,0 0-1,-1 1 0,1-1 0,0 0 0,0 0 1,1 0-1,-1 1 0,0-1 0,1 0 0,-1 0 1,1 0-1,0 0 0,0 0 0,1 2 0,11 5-3426,8-8-449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8232,'0'0'3715,"-9"3"-2813,1 0-926,1-1 552,-1 1 0,1-1 1,0 2-1,0-1 0,0 1 1,0 0-1,1 0 0,-1 1 1,1-1-1,0 2 0,-7 7 1,15-13-398,1 0-1,-1 0 1,0-1 0,1 1 0,-1-1 0,0 1-1,0-1 1,0 0 0,1 0 0,-1 0-1,3-2 1,4-9 1195,-13 11 1639,2 2-2790,0 0 0,0 0 1,0 1-1,0-1 0,0 0 1,0 1-1,0 0 0,0-1 1,1 1-1,-3 3 0,-12 21 26,2 1-1,1 0 0,1 1 0,-15 53 0,18-51-173,-1 0-1,-2-1 0,0 0 0,-24 37 0,32-61-170,4-9 24,6-19-86,16-34-349,-12 34 350,64-131-1153,-64 137 1214,0 0 0,1 1-1,1 0 1,0 1 0,2 1 0,22-21-1,-32 32 112,1 0 0,0 0 0,1 0-1,-1 1 1,0 0 0,1 0 0,-1 0 0,1 1-1,-1 0 1,1 0 0,0 0 0,0 1 0,9 0-1,-12 0 7,-1 0 0,0 0 0,0 0 0,0 0 0,0 1 0,0-1 0,1 1 0,-1 0 0,0-1 0,0 1-1,0 0 1,-1 0 0,1 0 0,0 1 0,0-1 0,0 0 0,-1 1 0,1-1 0,-1 1 0,1-1-1,-1 1 1,0 0 0,1 0 0,-1-1 0,0 1 0,0 0 0,0 0 0,-1 0 0,1 0 0,0 0 0,-1 1-1,1-1 1,-1 0 0,0 0 0,0 0 0,0 0 0,0 0 0,0 3 0,-1-3 39,1 0 1,-1-1-1,1 1 1,-1 0-1,0-1 1,0 1-1,0-1 1,0 1-1,0-1 1,0 0-1,0 1 0,0-1 1,0 0-1,-1 0 1,1 1-1,-1-1 1,1 0-1,-1-1 1,1 1-1,-4 1 1,-39 15 851,33-13-618,-72 21 1688,50-17-2534,28-6-1558,11-4-1796,22-9-733,4-3-225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9097,'0'0'7580,"-1"11"-6128,-4 10-791,-1 0-1,-1-1 0,-1 0 1,0 0-1,-2-1 1,-21 33-1,-79 132 835,272-418-2496,-142 205 940,-11 17 54,0 1 1,1-1 0,0 2 0,1-1 0,12-8 0,-20 16-83,0 1 1,1-1-1,-1 1 1,1 0-1,0 0 1,0 0-1,0 1 1,0 0 0,0-1-1,0 1 1,0 0-1,0 1 1,0-1-1,0 1 1,1 0-1,-1 0 1,0 0 0,0 1-1,0-1 1,1 1-1,-1 0 1,5 2-1,-9-3 46,1 0 0,0 0-1,-1 1 1,1-1-1,0 0 1,-1 0 0,1 1-1,-1-1 1,1 0-1,-1 1 1,1-1 0,-1 1-1,1-1 1,-1 1-1,1-1 1,-1 1 0,1-1-1,-1 1 1,0-1 0,1 1-1,-1 0 1,0-1-1,0 1 1,1-1 0,-1 1-1,0 0 1,0-1-1,0 1 1,0 0 0,0 0-1,-12 17-146,-27 8 1047,11-14-56,21-10-691,-1 1 1,1 0 0,0 1 0,0-1 0,1 1 0,-1 1-1,-9 7 1,43-17-9122,-2-7 1890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13325,'0'0'6870,"-5"8"-5909,0 0-724,0-2-97,0 1 1,1 0-1,0 0 0,0 0 1,0 0-1,1 1 0,0-1 1,-3 15-1,8-22-233,0-1 1,0 1-1,0-1 0,-1 1 1,1-1-1,0 0 0,0 1 1,-1-1-1,1 0 1,0 0-1,-1 0 0,1-1 1,1-1-1,19-32-1455,-19 30 1529,-1 1-1,0-1 1,1 1 0,0 0 0,0-1-1,0 1 1,0 0 0,1 1 0,4-5 0,-6 8-1,-1 1 1,1-1-1,0 0 1,-1 1 0,1-1-1,-1 1 1,1-1 0,0 1-1,-1 0 1,0-1 0,1 1-1,-1 0 1,1 0 0,-1 0-1,0 0 1,0 0-1,1 1 1,1 1 0,6 5-1140,9 1-2407,4-3-2120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 2691,'-15'-2'2749,"25"-2"3310,15-2 954,-13 5-5122,52 4-1720,1-1-5002,-35-2-1655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 14478,'0'0'1820,"-11"0"-42,5 0-1465,-9-1 501,1 1 1,-1 0-1,-19 4 0,31-4-746,1 0 0,0 0 1,-1 1-1,1-1 0,0 1 1,-1-1-1,1 1 0,0 0 0,0 0 1,0 0-1,0 0 0,-1 0 0,2 0 1,-1 1-1,0-1 0,0 1 0,0 0 1,1-1-1,-1 1 0,0 0 1,1 0-1,0 0 0,-1 0 0,1 0 1,0 0-1,0 0 0,0 0 0,1 1 1,-1-1-1,0 0 0,0 4 1,2-5-64,0 1 0,0-1 1,0 0-1,0 0 1,0 0-1,0 0 1,0 0-1,0 0 0,0 0 1,0-1-1,1 1 1,-1 0-1,0 0 1,1-1-1,-1 1 0,0-1 1,1 1-1,-1-1 1,1 0-1,-1 0 1,1 1-1,-1-1 1,0 0-1,1 0 0,-1-1 1,1 1-1,1 0 1,45-2 34,-42 0-123,0 0 1,0 0-1,0 0 0,0-1 1,0 0-1,-1 0 1,1-1-1,-1 1 0,0-1 1,0 0-1,0-1 1,0 1-1,-1-1 1,0 0-1,0 0 0,6-10 1,-51 66 354,39-47-327,1-1 0,-1 1 0,1-1 0,0 1 0,0 0 0,0 0 0,0-1 0,1 7 0,6 2-2764,14-7-3519,-1-5-719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153 195 9673,'0'0'8680,"-9"-1"-7292,-3 0-997,0 0 0,0 1-1,1 0 1,-1 1-1,-16 3 1,25-4-368,0 1 0,1-1 1,-1 1-1,1-1 0,-1 1 0,1 0 0,-1 0 1,1 0-1,0 0 0,0 1 0,-1-1 1,1 0-1,0 1 0,0 0 0,0 0 1,0-1-1,1 1 0,-1 0 0,0 0 0,1 1 1,-1-1-1,1 0 0,0 0 0,0 1 1,0-1-1,0 1 0,0-1 0,1 1 1,-1-1-1,1 1 0,-1-1 0,1 1 0,0-1 1,0 1-1,0 0 0,1 3 0,0-5-91,-1 1-1,1-1 1,0 0-1,0 1 1,0-1-1,1 0 1,-1 0-1,0 0 1,0 0-1,1 0 1,-1 0-1,0 0 1,1 0-1,-1-1 1,1 1-1,-1 0 0,1-1 1,0 1-1,-1-1 1,1 0-1,-1 1 1,1-1-1,0 0 1,-1 0-1,1 0 1,2-1-1,46-1-2768,-36-1 1725,-1-1-1,0 0 1,0-1-1,-1 0 1,19-11-1,-11 4 1008,1-1 0,-2-1-1,0-1 1,27-27 0,-39 36 628,-1 0-1,0-1 1,0 0 0,-1-1 0,0 1 0,0-1-1,0 0 1,-1 0 0,-1 0 0,1-1 0,-1 1-1,-1-1 1,1 0 0,1-17 0,-4 26-473,0-1 1,0 0-1,0 1 0,0-1 1,-1 0-1,1 1 1,0-1-1,0 0 0,-1 1 1,1-1-1,0 0 1,-1 1-1,1-1 0,0 1 1,-1-1-1,1 0 0,-1 1 1,1-1-1,-1 1 1,1 0-1,-1-1 0,1 1 1,-1-1-1,0 1 1,1 0-1,-1-1 0,0 1 1,1 0-1,-1 0 1,0-1-1,-30 0 288,-27 17-375,57-16 28,-12 6 269,0 1 0,1 0-1,-14 10 1,23-15-195,1-1 1,0 1-1,-1 0 0,1 0 0,0 0 0,0 0 0,1 0 1,-1 1-1,0-1 0,1 1 0,-1-1 0,1 1 0,0-1 1,0 1-1,0 0 0,0-1 0,0 1 0,0 0 1,1 0-1,0 0 0,-1 0 0,1 0 0,0 3 0,1-4-44,1-1-1,-1 1 0,0-1 0,0 0 0,1 1 0,-1-1 0,1 0 1,-1 0-1,1 0 0,-1 0 0,1 0 0,0 0 0,-1 0 1,1-1-1,0 1 0,0 0 0,-1-1 0,1 0 0,0 1 0,0-1 1,2 0-1,43 5 812,-46-5-833,-1 1 1,1-1-1,0 1 0,-1-1 0,1 1 0,-1 0 1,1 0-1,-1-1 0,1 1 0,-1 0 0,0-1 1,1 1-1,-1 0 0,0 0 0,0 0 0,0-1 1,1 1-1,-1 0 0,0 0 0,0 0 0,0 0 1,0-1-1,-1 2 0,2 26-33,-1-25 29,-1 1 26,1 1 0,-1 0 0,0-1 0,0 1 0,-1-1 0,1 1 0,-1-1 0,0 0 0,0 1 0,-1-1 0,1 0 0,-4 4 0,2-4-11,1 1 0,0 0-1,0 0 1,1 0 0,0 0 0,0 1 0,-2 5 0,4-9 255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8936,'0'0'14825,"-8"6"-14142,5-5-656,-39 26 1015,40-26-951,-1 1 0,0 0-1,1 0 1,0 0 0,-1 0-1,1 1 1,0-1 0,0 1-1,0-1 1,1 1 0,-1-1-1,1 1 1,-1 0 0,1 0 0,-1 3-1,5-5-67,0 0 0,0 0 0,0 0 0,0-1 0,1 1 0,-1-1 0,0 0 0,0 0 0,0 0 0,1 0 0,-1-1 0,3 0 0,34-12-821,-35 10 190,1 0 0,0 1 0,0 0-1,0 1 1,0-1 0,12-1 0,-21 35-6028,-1-17 2435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2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14061,'0'0'5413,"48"-4"-3170,-26 0-898,0 1-448,8-2-289,0 1-416,7-2-128,3 4-31,-1-1-898,-5 3-1313,-12 0-2114,-12 0-4773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2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13389,'0'0'5765,"81"7"-4964,-36-7-385,7 0-288,3 0-320,-3-6-2210,-6-8-4324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9065,'0'0'9352,"67"10"-9127,-18-10 671,11 0-63,14 0-705,4 0-32,0-5-352,-9 2-1666,-13-1-2658,-15 1-3075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0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13901,'0'0'385,"86"-4"800,-19-8 288,12-6-1313,1-5-352,-1-4-4132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8232,'0'0'7895,"13"-2"-6085,60-8 1011,124-1 1,-194 11-2812,0 0 0,-1 0 0,1 0 0,0 1 0,-1-1 0,1 1 1,-1 0-1,1 0 0,-1 0 0,1 0 0,-1 0 0,1 1 0,-1-1 0,3 3 1,-5-4-8,1 1 0,-1-1 0,1 1 0,-1-1 0,0 1 1,1-1-1,-1 1 0,0-1 0,0 1 0,1 0 1,-1-1-1,0 1 0,0-1 0,0 1 0,0 0 0,0-1 1,0 1-1,0 0 0,0-1 0,0 1 0,0-1 1,0 1-1,0 1 0,-17 16 153,-86 33 655,103-51-811,0 0 1,0 0-1,0 0 0,0 0 0,-1 0 0,1 1 0,0-1 0,0 0 0,0 0 0,0 0 0,0 0 0,0 0 0,-1 0 0,1 1 0,0-1 0,0 0 0,0 0 0,0 0 0,0 0 0,0 1 0,0-1 0,0 0 0,0 0 0,0 0 0,0 0 0,0 1 0,0-1 0,0 0 0,0 0 0,0 0 0,0 0 1,0 1-1,0-1 0,0 0 0,0 0 0,0 0 0,0 1 0,0-1 0,0 0 0,0 0 0,0 0 0,0 0 0,0 0 0,0 1 0,1-1 0,-1 0 0,0 0 0,0 0 0,0 0 0,14 6-19,27 1-102,-31-5 35,3 0-12,0 1 0,0 1-1,0 0 1,0 1 0,15 8-1,-26-12 98,0 0-1,0 0 0,0 0 1,0 0-1,0 0 0,-1 0 1,1 1-1,0-1 0,-1 1 1,1-1-1,-1 1 0,1-1 1,-1 1-1,0 0 0,0 0 1,1 0-1,-1 0 0,-1 0 1,1 0-1,0 0 0,0 0 1,-1 0-1,1 0 0,-1 0 0,0 0 1,0 0-1,0 1 0,0-1 1,0 0-1,0 0 0,0 0 1,-1 0-1,1 1 0,-1-1 1,1 0-1,-1 0 0,0 0 1,0 0-1,0 0 0,0 0 1,0-1-1,-2 4 0,-3 1 105,1 1 1,-1-1-1,0 0 0,-1 0 0,0-1 0,0 0 1,0 0-1,-11 5 0,-69 28 1781,61-27-1147,-27 7 584,35-14-1636,38-12-3477,44-20-5502,-22 10 1174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23 16848,'0'0'1799,"-7"-2"5,1 0-1612,0 0-1,0 1 1,-1 0 0,1 0-1,0 1 1,0 0-1,0 0 1,-10 2-1,13-2-142,0 1 0,0 0 0,0 0 0,0 0 0,0 1 0,1-1 0,-1 1 0,0 0 0,1-1 0,-1 1 0,1 0 0,-1 0 0,1 1 0,0-1 0,0 0 0,0 1 0,1-1 0,-1 1 0,0 0 0,1 0 0,0-1 0,-2 5 0,1-3-9,1 0 1,0 0-1,-1 0 0,1 1 0,1-1 1,-1 0-1,1 0 0,-1 1 0,1-1 1,0 0-1,1 1 0,-1-1 1,1 0-1,2 9 0,-2-11-1,0 0 1,1 1-1,-1-1 0,1 0 0,-1 0 1,1 0-1,0 0 0,0 0 0,0 0 1,0 0-1,0-1 0,0 1 0,0-1 1,0 1-1,1-1 0,-1 0 0,1 0 1,-1 0-1,1 0 0,-1-1 1,1 1-1,-1-1 0,1 1 0,5-1 1,0 1 92,0-1 1,0 0 0,0-1 0,0 0 0,0 0-1,0 0 1,0-1 0,-1-1 0,1 1 0,-1-1 0,1 0-1,-1-1 1,8-4 0,-12 5-94,1 0 1,-1 1-1,0-1 1,1 0-1,-2-1 1,1 1-1,0 0 1,-1-1-1,1 0 1,-1 1-1,0-1 1,0 0-1,0 0 1,-1 0-1,0 0 1,1-1-1,-1 1 1,-1 0-1,1 0 1,-1-1-1,0 1 1,0 0-1,0-1 1,0 1-1,-1-1 1,0-4-1,0 7-43,0 1 1,1-1 0,-1 0-1,0 0 1,0 1-1,0-1 1,0 0-1,0 1 1,0-1-1,0 1 1,0 0-1,-1-1 1,1 1-1,-1 0 1,1 0-1,-1 0 1,1 0-1,-1 0 1,0 0-1,1 0 1,-1 0-1,0 1 1,-2-1-1,1 0-221,-1 0 1,0 0-1,0 0 0,0 1 0,0 0 0,0 0 0,0 0 0,1 0 1,-1 0-1,-4 2 0,7-2-32,0 1 1,0 0-1,0-1 1,0 1-1,1 0 0,-1 0 1,0 0-1,1-1 1,-1 1-1,1 0 1,-1 0-1,1 0 1,-1 0-1,1 0 0,0 0 1,-1 0-1,1 0 1,0 0-1,0 0 1,0 0-1,0 0 0,0 0 1,0 1-1,0-1 1,0 0-1,0 0 1,0 0-1,0 0 0,1 0 1,-1 0-1,0 0 1,2 1-1,6 11-5514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14029,'0'0'4154,"3"9"-3274,0 5-486,0 1 0,-1 0 0,-1 0 0,0 0 0,-1 0 0,-3 21 0,-21 97 906,21-105-1151,3-18-6838,0-20 998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7:23:2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17168,'0'0'-768,"-62"-1"639,41 1 65,14 0-128,10 5-192,13-2-577,10-1 480,9 2 33,8-3-32,11 1-577,-1-2-929,-16-12-3011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6758,'0'0'9898,"57"-14"-9834,-22 14-1698,-5-12-4099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11179,'0'0'10570,"63"-20"-10250,-28 19-192,4-3-192,3-3-1666,1-3-3683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137 100 4837,'0'0'8851,"5"-8"-5243,13-28-1430,-17 34-2090,-1 1-1,1 0 0,-1 0 0,1 0 0,-1 0 1,0 0-1,0-1 0,0 1 0,1 0 1,-1 0-1,0-1 0,0 1 0,-1 0 0,1 0 1,0 0-1,0-1 0,0 1 0,-1 0 0,1 0 1,-1 0-1,1 0 0,-1-1 0,1 1 0,-1 0 1,0 0-1,0 0 0,1 0 0,-1 1 0,0-1 1,0 0-1,0 0 0,0 0 0,0 1 1,0-1-1,0 0 0,0 1 0,0-1 0,0 1 1,0-1-1,-1 1 0,1 0 0,0-1 0,0 1 1,0 0-1,-1 0 0,1 0 0,0 0 0,-2 0 1,-3-1 13,0 1 1,0 0 0,-1 0 0,1 0 0,0 1-1,0 0 1,-10 2 0,10 0-79,1 0-1,1 1 1,-1-1-1,0 1 1,1 0-1,0 0 1,0 0 0,0 0-1,0 1 1,1 0-1,-1-1 1,1 1 0,1 1-1,-1-1 1,1 0-1,0 1 1,0-1-1,0 1 1,1-1 0,-1 1-1,2 0 1,-1 0-1,1 0 1,-1-1 0,2 7-1,0-10-3,0 0 0,-1-1-1,1 1 1,0-1 0,1 1-1,-1-1 1,0 1 0,0-1 0,1 0-1,-1 0 1,0 0 0,1 1 0,-1-1-1,1 0 1,0-1 0,-1 1-1,1 0 1,0 0 0,0-1 0,-1 1-1,1-1 1,0 0 0,0 1 0,0-1-1,-1 0 1,1 0 0,0 0-1,0 0 1,3-1 0,2 1 123,1-1-1,-1 0 1,1 0 0,-1 0-1,1-1 1,7-3 0,-9 2-102,0 0 0,0 0 0,0-1 0,0 0 0,0 0 0,-1 0 0,1-1 0,-1 0 0,0 0 0,-1 0 0,1 0 0,-1-1 0,0 0 0,-1 0 0,1 0 0,-1 0 0,0 0 0,-1-1 0,1 0 0,-1 1 0,-1-1 0,1 0 0,0-11 1,-2 16-56,0 1 0,0 0 1,-1 0-1,1 0 0,0 0 1,0 0-1,-1 0 1,1 0-1,-1 0 0,1 0 1,-1 0-1,1 0 0,-1 0 1,0 1-1,1-1 1,-1 0-1,0 0 0,0 1 1,1-1-1,-1 0 1,0 1-1,0-1 0,0 0 1,0 1-1,0-1 0,0 1 1,0 0-1,0-1 1,0 1-1,0 0 0,0 0 1,0 0-1,0-1 1,0 1-1,-1 0 0,1 0 1,-1 1-1,1-1-102,0 0 1,1 0-1,-1 0 1,0 1-1,0-1 0,1 0 1,-1 1-1,0-1 1,0 0-1,1 1 0,-1-1 1,0 1-1,1-1 1,-1 1-1,1 0 0,-1-1 1,0 1-1,1-1 1,-1 1-1,1 0 0,0 0 1,-1-1-1,1 1 1,0 0-1,-1 0 0,1-1 1,0 1-1,0 0 1,0 0-1,-1 0 0,1 1 1,2 29-7417,9-18 1202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5029,'0'0'12171,"-4"61"-9544,-5-33-1506,-6 3-160,1 1-193,5-4-319,3-2-321,6-8-192,0-4-1121,0-11-1506,12-3-2113,2-5-3428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 10794,'0'0'8083,"-8"-2"-7411,5 1-667,-3-1 154,1 1 0,-1 0 1,1 0-1,-1 0 0,0 1 1,0-1-1,-7 2 0,11-1-39,0 1 0,0-1 0,1 1 0,-1 0-1,0-1 1,0 1 0,1 0 0,-1 0 0,1 0 0,-1 0 0,1 0-1,-1 1 1,1-1 0,-1 0 0,1 1 0,0-1 0,0 1-1,0-1 1,0 1 0,0 0 0,0-1 0,0 1 0,0 0 0,1 0-1,-1-1 1,1 1 0,-1 0 0,1 0 0,0 0 0,0 0-1,0 2 1,0-3-95,0-1-1,0 1 0,0 0 0,0-1 1,0 1-1,0 0 0,0-1 1,0 1-1,0-1 0,1 1 0,-1-1 1,0 1-1,0 0 0,1-1 0,-1 1 1,0-1-1,1 1 0,-1-1 1,0 1-1,1-1 0,-1 1 0,1-1 1,-1 0-1,1 1 0,-1-1 0,1 0 1,-1 1-1,1-1 0,0 0 1,-1 0-1,2 1 0,26 1 260,-20-3-342,0 0 1,0-1-1,0 0 1,0 0-1,8-4 1,-13 5-8,1-1-17,-1 1 0,0 0 0,1-1 0,-1 0 1,0 0-1,0 0 0,0 0 0,0-1 0,-1 1 1,1-1-1,-1 1 0,1-1 0,-1 0 1,3-5-1,-30 31-62,20-15 277,1 0 0,0 0 0,0 0 0,0 1 0,1-1 0,1 1 0,0 0 0,0 0 0,0 0 0,1 0 1,1 0-1,-1 0 0,3 14 0,-1-20-111,2 0 1,-1-1-1,0 0 1,0 0-1,1 1 1,-1-1-1,1-1 1,-1 1-1,1 0 1,0-1-1,0 1 1,0-1-1,0 0 1,0 0-1,0 0 1,6 1-1,19 10 87,-26-11-79,0 0-1,0 0 1,-1 0 0,1 0-1,0 1 1,-1-1 0,1 1 0,-1-1-1,0 1 1,0 0 0,1-1-1,-1 1 1,0 0 0,1 3 0,-2-4 12,0-1 0,0 1 0,0 0 0,0 0 0,0 0 0,0 0 0,0 0 0,0-1 0,-1 1 1,1 0-1,0 0 0,0 0 0,-1 0 0,1-1 0,0 1 0,-1 0 0,1 0 0,-1-1 0,1 1 1,-1 0-1,1-1 0,-1 1 0,-1 0 0,-2 2 104,0 0 0,0-1 0,0 0 0,0 0 0,0 0 0,-1-1 0,1 1 0,-1-1 0,1 0 0,-1 0 0,-4-1 0,-10 3 174,1-1 0,0-1-1,-1-1 1,1-1-1,0 0 1,0-1 0,-23-6-1,108-6-8241,-39 7 406,-1-4-7410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8616,'7'17'6855,"0"1"-5478,-1 0 321,3 5-385,5-2-641,5 0-447,5-8-161,6-3-385,3-8-1280,4-2-1250,-2-12-640,-4-7-2339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13741,'0'0'5413,"-55"73"-4772,32-33 127,4 4 33,0 3-160,1 2-321,6-2-192,1-4-96,5-1-640,1-8-1634,2-7-2883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9545,'0'0'9513,"-13"54"-9000,2-23 447,0 7-543,3 3-161,4 0-192,4-3-64,0-6-512,1-7-1186,10-5-160,-4-10-320,-2-7-1153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12684,'0'0'6790,"58"-13"-5829,-23 12-32,7-3-608,3 2-225,4 0-96,-4-2-1250,-2 2-2145,-10-1-4196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17328,'0'0'4389,"10"-1"-4165,45 0 45,-21 1-726,-1-1 0,0-2 0,49-9 0,-82 11 456,0 1-1,0 0 1,0 0-1,0 0 1,0 0 0,0 0-1,0 0 1,1 0 0,-1 0-1,0 0 1,0 0 0,0 0-1,0 0 1,0 0-1,0 0 1,0 0 0,1 0-1,-1 0 1,0 0 0,0 0-1,0 0 1,0 0 0,0 0-1,0 0 1,1 0-1,-1 0 1,0 0 0,0 0-1,0 0 1,0 1 0,0-1-1,0 0 1,0 0 0,0 0-1,1 0 1,-1 0-1,0 0 1,0 0 0,0 0-1,0 0 1,0 1 0,0-1-1,0 0 1,0 0 0,0 0-1,0 0 1,0 0-1,0 0 1,0 1 0,0-1-1,0 0 1,0 0 0,0 0-1,0 0 1,0 0 0,0 1-1,-5 10 46,-10 14 171,14-24-193,-25 36 658,-29 57-1,48-80-665,1 0 0,1 0 0,0 0 0,0 0-1,1 1 1,1 0 0,1 0 0,-1 20 0,3-44-12346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8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11755,'0'0'6726,"58"-6"-6245,-24 3-353,4-3-640,3-2-3877,-1-1-7206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3075,'0'0'9305,"5"-9"-7800,-2 2-1009,-3 4-310,1 0 0,0 0 0,0 1 0,1-1 0,-1 0 1,1 1-1,-1-1 0,1 1 0,0-1 0,0 1 0,0 0 0,0 0 1,5-4-1,-7 6-117,0 0 0,0 0 1,0-1-1,1 1 0,-1 0 0,0 0 1,0 0-1,1 0 0,-1 0 1,0 0-1,1 0 0,-1 0 0,0-1 1,0 1-1,1 0 0,-1 0 1,0 0-1,1 0 0,-1 0 0,0 1 1,0-1-1,1 0 0,-1 0 0,0 0 1,1 0-1,-1 0 0,0 0 1,0 0-1,1 0 0,-1 1 0,0-1 1,0 0-1,0 0 0,1 0 1,-1 1-1,0-1 0,0 0 0,0 0 1,1 0-1,-1 1 0,0-1 1,0 0-1,0 1 0,0-1 0,0 0 1,0 0-1,1 1 0,-1-1 1,0 0-1,0 0 0,0 1 0,1 26 930,-9 29-625,3-38-313,2 1-1,0-1 1,1 1-1,1 0 1,2 31-1,0-49-83,-1 1 0,0-1 0,1 1 0,-1-1 0,0 0-1,1 1 1,0-1 0,-1 0 0,1 1 0,0-1 0,0 0 0,-1 0 0,1 0 0,0 0 0,0 1-1,0-1 1,1-1 0,-1 1 0,1 1 0,8 2-2896,0-3-3805,-4-1 654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14157,'0'0'4474,"-11"0"-3038,4 1-1281,1 0 0,0 0 0,0 0 0,-1 1 0,1 0 0,0 0 0,0 0 0,0 1 0,1 0 0,-1 0 0,1 0 0,0 1 0,-1 0 0,2 0 0,-1 0 0,0 1 0,1 0 0,0-1 0,0 2 0,0-1 0,1 0 0,-1 1 0,1-1 0,1 1 0,-4 9 0,5-13-119,0 1 0,0-1-1,0 0 1,1 0 0,-1 1-1,1-1 1,0 0 0,-1 1-1,1-1 1,0 0 0,0 1-1,1-1 1,-1 0 0,0 1-1,1-1 1,-1 0-1,1 0 1,0 1 0,0-1-1,0 0 1,0 0 0,0 0-1,0 0 1,1 0 0,-1 0-1,0 0 1,1-1 0,0 1-1,-1 0 1,1-1 0,0 0-1,0 1 1,0-1-1,4 2 1,2 0 17,0-1 0,-1 0 0,1-1 0,0 0 0,0 0 0,0 0 0,0-1 0,0-1 0,9 0 0,-12 0-14,0 0-1,-1 1 0,1-2 1,0 1-1,-1-1 0,1 1 1,-1-1-1,0 0 1,1-1-1,-1 1 0,0-1 1,-1 0-1,1 0 0,0 0 1,-1 0-1,1-1 1,-1 1-1,0-1 0,0 0 1,-1 0-1,1 0 0,-1 0 1,0 0-1,0-1 1,0 1-1,-1-1 0,1 0 1,-1 1-1,0-1 1,-1 0-1,1 1 0,-1-1 1,0 0-1,0 0 0,0 0 1,-2-6-1,1 9-44,0 0 0,0 0 0,0 0-1,0 0 1,0 0 0,-1 1 0,1-1 0,0 0 0,-1 1-1,0-1 1,1 1 0,-1 0 0,0-1 0,0 1 0,0 0-1,0 0 1,0 0 0,0 0 0,0 1 0,0-1 0,-3 0-1,-49-4-5147,46 7 1161,5 4-2360</inkml:trace>
  <inkml:trace contextRef="#ctx0" brushRef="#br0" timeOffset="1">539 0 13997,'0'0'9577,"-25"49"-8392,14-23-704,2-1-257,2 1-192,4-2 0,3-3-96,0 0-1185,0-6-1025,0-3-1186,0-7-1985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14221,'0'0'5382,"57"-20"-5190,-26 19-128,4-3-64,0 1-609,2-3-3523,2-2-6502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1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7111,'0'0'14904,"-4"10"-13766,0-1-888,-1-2-74,2 0-1,-1 1 1,1-1-1,0 1 1,0 0 0,1 0-1,0 0 1,-1 16 0,3-23-178,1 1 1,0-1 0,0 0 0,-1 0 0,1 0 0,0-1-1,0 1 1,0 0 0,0 0 0,0 0 0,0-1 0,1 1-1,-1 0 1,0-1 0,0 1 0,0-1 0,0 1-1,1-1 1,-1 0 0,0 0 0,1 1 0,-1-1 0,0 0-1,2 0 1,43 2-573,-35-2 233,5 1-123,60 6-1967,-71-7 2333,-1 1 1,1 0-1,-1 0 0,1 0 1,-1 1-1,1 0 1,-1 0-1,0 0 0,0 0 1,0 1-1,0-1 0,6 7 1,-8-7 112,-1-1-1,0 0 1,0 1 0,1 0 0,-1-1-1,0 1 1,-1-1 0,1 1 0,0 0-1,0 0 1,-1 0 0,1-1 0,-1 1-1,1 0 1,-1 0 0,0 0 0,0 0 0,0 0-1,0 0 1,0 0 0,0 0 0,-1 0-1,0 3 1,-1-2 87,1 0-1,-1 1 1,0-1-1,0 0 1,-1-1-1,1 1 1,-1 0-1,1-1 1,-1 1-1,0-1 1,-5 4-1,-5 2 356,0-1-1,-1-1 0,1 0 1,-29 8-1,33-11-271,-1-1 0,0 0 0,0 0 0,0-1-1,0 0 1,1-1 0,-12-1 0,18 0-272,0 1 1,1-1-1,-1 0 1,0 1-1,1-1 1,-1 0-1,0-1 1,1 1-1,0 0 1,-1-1-1,1 0 1,-3-2-1,3 2-283,0 0 0,1 0 0,-1 0 1,1-1-1,-1 1 0,1-1 0,0 1 0,0-1 0,0 1 0,0-1 0,1 0 0,-1 1 1,0-1-1,1-4 0,-1-23-6442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2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15310,'0'0'3556,"51"0"-2691,-16 0-513,9 0-320,11 0-32,5-2-1345,4 0-2979,1-5-4645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16367,'-10'4'2200,"-8"4"-1622,1 1 0,0 1 0,0 0 0,1 1 0,1 1 0,-19 17-1,28-24-496,1 0-1,0 0 1,0 0-1,0 1 0,1 0 1,-1 0-1,2 0 0,-1 0 1,1 0-1,-1 1 0,2 0 1,-1-1-1,1 1 0,0 0 1,1 0-1,-1 0 1,1 1-1,1-1 0,-1 0 1,1 0-1,2 15 0,-1-19-70,1-1-1,-1 1 1,1 0-1,-1 0 1,1-1-1,0 1 1,0-1-1,0 1 1,1-1-1,-1 0 1,0 0-1,1 0 0,-1 0 1,1 0-1,0 0 1,0-1-1,0 0 1,-1 1-1,1-1 1,1 0-1,-1 0 1,0-1-1,0 1 1,0-1-1,4 1 0,11 1-99,0-1-1,0 0 0,18-3 0,-28 1 67,0 0 0,0 0 0,0-1 0,-1-1 0,1 1 0,-1-1 0,0 0-1,1-1 1,-1 1 0,-1-1 0,1-1 0,-1 1 0,1-1 0,-1-1 0,-1 1 0,8-9 0,-10 11 57,-1-1 1,1 1-1,-1-1 1,0 1-1,0-1 1,0 0-1,0 0 1,-1 0-1,1 0 1,-1 0-1,0 0 1,-1 0-1,1-1 0,-1 1 1,1 0-1,-1 0 1,-1-1-1,1 1 1,0 0-1,-1 0 1,0 0-1,0 0 1,0-1-1,-1 1 1,1 1-1,-1-1 1,0 0-1,0 0 1,0 1-1,-1-1 0,-5-5 1,-3-4-125,0 2 0,-1 0 0,0 0 1,-19-12-1,-7 0-4836,24 16-2862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2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5349,'0'0'11339,"81"-4"-10122,-26-3-192,14 0-417,14 0-223,14 0-225,5-1-64,-1 6-160,-2-1-2018,-10 3-4997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2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11563,'0'0'7239,"78"-13"-7175,-29 4 0,6 0-32,8 1-32,1 2-96,-1 2-481,-6 1-768,-9 0-3556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2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9033,'0'0'2082,"67"4"-33,-11-9-767,16-3-33,6-1 32,4 1-448,0 1-96,-7 1-417,-8-2-256,-8-2-3011,-12-5-9224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2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4004,'0'0'18118,"13"-1"-16703,-4 1-1272,0 0 0,0-1-1,0-1 1,0 0 0,0 0 0,-1 0 0,1-1-1,-1 0 1,1-1 0,-1 0 0,11-8 0,13-9-50,-2-1 1,0-2 0,-2-2 0,0 0 0,-2-1-1,24-33 1,-47 55-69,-8 14-4,-51 80 24,19-7-1050,35-75 835,0 1 0,0-1-1,0 1 1,1-1 0,0 1 0,1-1 0,-1 1 0,1 0 0,3 13-1,-3-20 68,0 0-1,1 0 0,-1 0 1,0 0-1,1 0 0,-1 0 1,1 0-1,0 0 0,-1-1 1,1 1-1,0 0 0,-1 0 1,1-1-1,0 1 0,0 0 1,0-1-1,0 1 0,-1-1 1,1 1-1,0-1 0,0 1 1,0-1-1,0 0 0,0 0 1,0 1-1,0-1 0,2 0 1,28-2-3710,-6-10-1552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29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17072,'0'0'3363,"-8"11"-2845,2-5-459,1-1 71,1 0 0,-1 1 0,1 0 0,0 0 0,0 0 0,1 0 0,-1 1 0,1-1 0,1 1 0,0 0 0,-1-1 0,2 1 0,-2 8 0,3-14-125,1 0-1,-1 0 0,0 0 1,1 0-1,-1 0 0,1 0 1,-1 0-1,1 0 0,-1 0 1,1-1-1,-1 1 0,1 0 1,0 0-1,0 0 0,-1-1 1,1 1-1,0 0 0,0-1 1,0 1-1,0-1 0,0 1 1,0-1-1,0 0 0,0 1 1,0-1-1,0 0 0,1 1 1,38 6 158,-24-5-138,-9-1-59,-1 1 0,0 0 0,0 0 0,0 0-1,-1 1 1,1 0 0,0 0 0,-1 0 0,0 1 0,0 0 0,0 0 0,0 0 0,4 6 0,-7-7 52,0-1 1,0 0-1,-1 1 0,1-1 1,-1 1-1,0-1 1,0 1-1,0 0 0,0-1 1,0 1-1,0 0 1,-1 0-1,1 0 1,-1-1-1,0 1 0,0 0 1,0 0-1,0 0 1,-1 0-1,1 0 0,-1-1 1,1 1-1,-1 0 1,0 0-1,0-1 1,-1 1-1,1 0 0,0-1 1,-1 1-1,1-1 1,-4 4-1,-4 4 126,-1 0 0,0-1-1,0 0 1,-1 0 0,0-1 0,0 0 0,-1-1-1,0-1 1,-1 0 0,1 0 0,-1-1 0,0-1-1,0 0 1,-1-1 0,-18 2 0,31-4-343,0-1 1,0 0-1,-1 0 1,1 0-1,0 0 1,0 0 0,-1 0-1,1 0 1,0 0-1,0 0 1,-1-1-1,1 1 1,0 0-1,0-1 1,0 1-1,0-1 1,-1 1-1,1-1 1,0 0-1,0 1 1,0-1-1,0 0 1,0 0 0,1 0-1,-1 0 1,0 0-1,-1-1 1,-3-23-6796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1153,'0'0'18492,"11"0"-17483,15-4-703,0-2 0,-1 0 0,28-11 0,60-14-2021,-107 31-1913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19090,'0'0'4741,"49"-6"-4229,-25 6-64,2 0-351,5 5-33,3-1-1634,3-2-2177,3-2-3396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15503,'-8'1'1868,"-1"1"-1586,0 0 0,0 0 0,0 1-1,1 0 1,-1 1 0,1 0 0,-1 0 0,1 1 0,0 0-1,1 1 1,-1-1 0,1 2 0,1-1 0,-1 1-1,-5 7 1,5-6-130,0 0-1,1 1 1,0 0-1,1 0 1,0 1-1,0-1 1,1 1-1,0 0 1,1 0-1,0 0 1,1 1-1,0-1 1,-1 19-1,3-26-146,0-1 0,0 0-1,0 0 1,0 0-1,1 0 1,-1-1 0,1 1-1,-1 0 1,1 0 0,0 0-1,0 0 1,-1 0-1,1-1 1,1 1 0,-1 0-1,0-1 1,0 1-1,1-1 1,-1 1 0,1-1-1,-1 0 1,4 3 0,-1-2 25,-1-1 0,1 1 0,0-1 0,0 0 0,0 0 0,1 0 0,-1 0 0,0 0 0,0-1 0,8 0 0,-4-1 38,1 1 0,0-1 0,0-1 0,0 0 0,-1 0 0,1-1 0,-1 0 0,1 0 0,-1-1 0,11-6 0,-13 4 81,1-1 0,-1 1 0,0-1-1,0 0 1,-1 0 0,0 0 0,0-1-1,-1 0 1,0 0 0,0 0 0,-1 0-1,0-1 1,0 1 0,1-11 0,-4 15-92,1 1 0,-1 0 0,0-1 1,0 1-1,0 0 0,0-1 0,-1 1 1,1 0-1,-1-1 0,0 1 0,0 0 1,0 0-1,0 0 0,-1-1 0,1 1 1,-4-4-1,3 4-96,-1 1 1,0 0-1,1 0 1,-1-1-1,0 2 1,0-1-1,0 0 1,-1 0-1,1 1 1,0 0-1,-1 0 1,1 0-1,-1 0 1,1 0-1,-1 1 1,1-1-1,-1 1 1,1 0-1,-4 1 1,-21-1-4366,19 0-684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17809,'0'1'1473,"-4"13"-1249,-4 11 481,2 5-64,-2 5-257,3 4-256,5-2-96,0-3 0,0-5-288,4-4-417,2-5-95,-2-4-225,-4-7-160,0-5-1538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10186,'0'0'7783,"60"-4"-6694,-25 4-352,5 1-257,8 6-320,3-1-160,5-2-1185,-2-1-2819,-2-3-2338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47 15855,'0'0'4025,"-8"-2"-3059,3 0-952,1 1-1,-1 0 0,0 0 1,0 1-1,1-1 0,-1 1 1,0 0-1,0 1 0,1-1 1,-1 1-1,0 0 1,1 0-1,-1 0 0,1 1 1,-1-1-1,1 1 0,-1 0 1,1 1-1,0-1 0,0 1 1,0 0-1,1 0 0,-7 6 1,5-4 24,0 1 0,0 1 0,0-1 0,1 1 0,0 0 0,0 0 0,1 0 0,0 0 0,0 1 0,-3 14 0,6-20-7,-1 1-1,1-1 1,0 0 0,-1 0-1,1 0 1,0 0-1,0 1 1,1-1 0,-1 0-1,0 0 1,1 0 0,-1 0-1,1 0 1,0 1-1,0-1 1,0 0 0,0-1-1,0 1 1,0 0-1,0 0 1,1 0 0,-1-1-1,0 1 1,1 0 0,0-1-1,-1 0 1,1 1-1,0-1 1,0 0 0,0 0-1,0 0 1,0 0-1,0 0 1,0 0 0,0-1-1,0 1 1,0-1 0,0 1-1,0-1 1,1 0-1,-1 0 1,2 0 0,5 0 110,0-1 0,0 0 0,0 0 1,0-1-1,-1 0 0,1-1 0,0 1 0,-1-2 1,0 1-1,0-1 0,0-1 0,0 1 1,-1-1-1,0-1 0,0 1 0,0-1 0,-1 0 1,1-1-1,-2 0 0,1 0 0,-1 0 1,0 0-1,0-1 0,-1 0 0,0 0 0,0 0 1,-1 0-1,0-1 0,-1 0 0,0 1 1,0-1-1,0-9 0,-1 17-143,-1-1-1,0 1 1,0-1 0,-1 1 0,1-1-1,0 1 1,0-1 0,-1 1-1,1-1 1,-1 1 0,1-1-1,-1 1 1,1 0 0,-1-1-1,0 1 1,0 0 0,0 0-1,0-1 1,0 1 0,0 0 0,0 0-1,0 0 1,0 0 0,0 0-1,-1 1 1,1-1 0,0 0-1,-1 0 1,1 1 0,-1-1-1,1 1 1,0-1 0,-1 1 0,1 0-1,-1 0 1,1-1 0,-1 1-1,1 0 1,-1 0 0,1 0-1,-1 1 1,1-1 0,-1 0-1,-1 1 1,-1 0-220,0 0 0,0 0 0,0 0 0,0 0 0,1 1 0,-1 0 0,0 0 0,1 0 0,-1 0 0,1 0 0,0 1-1,0-1 1,0 1 0,0 0 0,-5 6 0,-5 27-4108,10-12-2257,3-9-924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15118,'0'0'6054,"-8"58"-4549,-1-32-31,-2 4-673,4 1-385,-1-1-352,6-2-32,1-7-480,1-2-1666,0-9-929,5-10-1570,5 0-3234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16271,'0'0'6225,"-9"5"-5414,1 0-500,0 0-1,0 1 0,1 0 0,0 1 0,0 0 0,0 0 1,1 0-1,0 1 0,-9 15 0,44-39 6,-26 15-238,-1 0 0,0-1 1,0 1-1,0-1 0,0 0 1,0 1-1,0-1 0,-1 0 1,1 0-1,0 0 1,-1 0-1,0 0 0,1 0 1,-1-1-1,0 1 0,0 0 1,0-1-1,0-2 0,-46 5 115,36 3-152,0-1 1,0 1 0,0 1 0,0 0 0,1 0 0,-1 1 0,1 0 0,0 0 0,1 1 0,-1 0 0,1 0 0,0 1 0,-10 12 0,17-19-38,0 1 0,-1-1 1,1 0-1,0 1 0,0-1 0,-1 1 1,1-1-1,0 0 0,0 1 1,0-1-1,-1 1 0,1-1 0,0 1 1,0-1-1,0 1 0,0-1 1,0 1-1,0-1 0,0 1 0,0-1 1,0 1-1,0-1 0,0 1 0,1-1 1,-1 1-1,0-1 0,0 0 1,0 1-1,0-1 0,1 1 0,-1-1 1,0 1-1,1-1 0,-1 0 1,0 1-1,1-1 0,-1 0 0,0 1 1,1-1-1,26 7 115,31-10 18,-49 1-146,0-1 0,0 0 0,0-1 0,0 1 0,0-1 0,-1-1 0,0 0 0,0 0 0,0-1 0,-1 0 0,1 0 0,-2-1 0,1 1 0,-1-2 0,9-11 0,-26 31-23,0 1 0,-16 24 0,23-28 28,-1 0 1,2 0-1,-1 1 1,2-1-1,-1 1 1,1 0-1,0-1 1,0 14-1,2-17 5,0-1-1,0 0 0,1 0 0,0 0 1,0 1-1,0-1 0,0 0 1,1 0-1,0 0 0,0-1 0,0 1 1,1 0-1,0-1 0,0 1 0,0-1 1,7 7-1,-10-10 12,0-1 0,0 0 0,0 0 0,0 0 0,0 1 0,0-1 0,0 0 0,0 0 0,0 1 0,0-1 1,0 0-1,0 0 0,0 0 0,0 1 0,0-1 0,0 0 0,0 0 0,0 0 0,0 1 0,0-1 0,0 0 0,0 0 0,0 0 0,0 1 0,0-1 0,-1 0 0,1 0 0,0 0 1,0 1-1,0-1 0,0 0 0,-1 0 0,1 0 0,0 0 0,0 0 0,0 0 0,0 1 0,-1-1 0,1 0 0,0 0 0,0 0 0,-1 0 0,1 0 0,0 0 0,0 0 1,0 0-1,-1 0 0,1 0 0,0 0 0,0 0 0,0 0 0,-1 0 0,-24 5 518,-29-1 372,32-3-559,12 0-214,0-1 0,0 0 0,1 0 0,-13-3 0,22 3-165,0 0-1,0 0 1,1 0 0,-1 0 0,0 0-1,0 0 1,0 0 0,1 0-1,-1 0 1,0 0 0,0 0 0,0-1-1,1 1 1,-1 0 0,0 0 0,0 0-1,0 0 1,0 0 0,0-1 0,1 1-1,-1 0 1,0 0 0,0 0 0,0-1-1,0 1 1,0 0 0,0 0 0,0 0-1,0-1 1,0 1 0,0 0-1,0 0 1,0 0 0,0-1 0,0 1-1,0 0 1,0 0 0,0-1 0,0 1-1,0 0 1,0 0 0,0 0 0,0-1-1,0 1 1,0 0 0,0 0 0,0 0-1,0-1 1,-1 1 0,1 0 0,0 0-1,0 0 1,0 0 0,0 0-1,-1-1 1,1 1 0,0 0 0,0 0-1,0 0 1,0 0 0,-1 0 0,1 0-1,0 0 1,0 0 0,-1-1 0,21-9-5211,-18 9 3892,17-7-5302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12011,'0'0'11275,"-45"48"-9834,45-35-544,2-1-288,16-2-97,7-3-287,8-5-97,2-2-64,1 0-1089,0-9-1794,-4-9-993,-8 1-2305,-6-2-1122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5381,'0'0'12108,"-60"77"-9226,36-42-415,-2 5-257,1-1-833,4 0-672,7-3-513,5 1-160,4-6-288,4-8-2403,1-9-4323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13549,'0'0'6641,"0"9"-5937,-2 8-131,-1 0-1,-1 0 0,0 0 1,-9 23-1,6-22-305,1 0 0,1 0 0,1 1 0,0-1-1,0 21 1,4-37-264,1-1 0,-1 1 1,1-1-1,-1 0 0,1 1 0,-1-1 0,1 0 0,0 1 0,0-1 0,0 0 0,0 0 0,0 0 0,0 0 0,0 0 0,0 0 0,0 0 0,0 0 0,0 0 1,1 0-1,-1 0 0,0-1 0,1 1 0,-1-1 0,1 1 0,-1-1 0,1 0 0,-1 1 0,0-1 0,1 0 0,-1 0 0,1 0 0,2 0 0,62-1-684,-49 0-47,49 0-387,-65 1 1117,-1 0 0,1 0 1,-1 0-1,1 0 1,-1 0-1,1 0 0,-1 0 1,1 0-1,-1 0 1,1 0-1,-1 1 0,1-1 1,-1 0-1,0 0 0,1 0 1,-1 1-1,1-1 1,-1 0-1,0 1 0,1-1 1,-1 0-1,0 1 0,1-1 1,-1 1-1,0-1 1,1 1-1,-1-1 0,0 0 1,0 1-1,0-1 1,0 1-1,1 0 0,-4 19 618,-18 16 774,9-25-1066,0 0-1,-1 0 0,0-2 0,-1 1 1,-20 9-1,27-15-216,1-1 0,-1 0 0,0 0 0,1-1 1,-1 0-1,-1 0 0,1 0 0,0-1 0,0 0 0,0-1 0,-1 1 0,1-2 0,0 1 0,-11-2 0,17 1-214,0 1 0,0-1 0,0 1-1,0-1 1,0 0 0,0 1 0,0-1-1,0 0 1,1 1 0,-1-1 0,0 0-1,1 0 1,-1 0 0,0 0 0,1 0-1,-1 0 1,1 0 0,0 0 0,-1 0-1,1 0 1,0 0 0,-1 0-1,1 0 1,0 0 0,0 0 0,0 0-1,0 0 1,0 0 0,0 0 0,0 0-1,0 0 1,1-1 0,0 0 0,13-37-6182,7 11-308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4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16239,'0'0'3043,"67"-8"-1954,-33 3-384,4-1-545,3 2-96,2 0-64,1 1 32,-6-1-32,-3 1-384,-7-1-193,-7 0 225,-11-1-321,-10-2-1313,0-5-2466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3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 17969,'0'0'2851,"18"61"-1474,-10-27-64,-4 4-96,-4 6-448,0 6-320,-7 7-193,-15 7-96,-11 4-32,-7 6-64,-7 3-64,-4-6-1281,-2-10-3363,6-10-7464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5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5285,'0'0'10458,"0"9"-9433,-9 226 3731,4 142-3031,21-245-1551,-8-81-160,2 65 1,-10-63 270,-13 85 1,10-96 121,1-1 0,6 69 1,-1-70-9,-1 1-1,-8 72 1,-13 33 412,-1 210 1,13 264-145,-5-360-516,1 53-62,-6 144 13,-3-178-78,-3 30 5,4-104-269,17-200-2096,-2-15-1670,-3-14-2651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41 365 10314,'0'0'4174,"-8"0"-2748,-25 3-1106,110 13-592,-15-9 342,-1-2 0,118-7 0,121-36 777,-63 9 105,348 4 1,-339 20-947,337-40 37,79-1 939,56 53-595,282-4-262,-540-14 527,774-48-28,-92-62 2553,-1065 113-3283,49-5 196,-43 10-2850,-81 3 1105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5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3619,'0'0'14548,"12"1"-13470,14 1-454,17 1 635,76 15-1,-106-15-1186,-1 0 0,0 1 0,0 0 0,0 1 0,-1 0-1,0 1 1,0 0 0,0 1 0,-1 0 0,0 0 0,13 13 0,-21-17-27,1 0 0,-1 1 0,0-1 0,0 0 0,0 1 0,0-1 0,-1 1 0,1-1 0,-1 1 0,0 0 0,0 0 0,0-1 0,-1 1 0,0 0 0,1 0 1,-1 0-1,0 0 0,-1 0 0,1 0 0,-1-1 0,0 1 0,0 0 0,0 0 0,0-1 0,0 1 0,-1 0 0,0-1 0,0 0 0,-2 4 0,-8 12 322,-1-1 0,-1-1-1,-31 32 1,26-30-409,-12 14-315,-58 61 787,30-33-7625,55-56-177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5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0 424 6246,'0'0'13629,"11"-9"-12407,63-67-102,91-121-1,-64 72-1009,-81 109-132,-19 16 21,-1 0 0,0 0 0,1-1 1,-1 1-1,0 0 0,1 0 0,-1 1 1,0-1-1,1 0 0,-1 0 0,0 0 1,1 0-1,-1 0 0,0 0 0,1 0 1,-1 0-1,0 1 0,1-1 0,-1 0 1,0 0-1,0 0 0,1 1 0,-1-1 1,0 0-1,0 0 0,1 1 0,-1-1 1,0 0-1,0 1 0,0-1 0,0 0 1,1 1-1,-1-1 0,0 0 0,0 1 1,2 46 117,-2-31 39,-1 31-51,2 75 97,0-109-268,1 0 0,0 0 0,0 0 0,2 0 0,-1 0 0,10 20 1,-12-31-110,0 0 1,0 0-1,1 0 1,-1-1 0,0 1-1,1 0 1,0-1-1,-1 1 1,1-1 0,0 1-1,0-1 1,0 0-1,0 1 1,0-1 0,3 1-1,-4-2-108,0 1 1,0-1-1,1 0 0,-1 0 0,0 0 1,0 0-1,0 0 0,1 0 0,-1 0 1,0 0-1,0 0 0,0-1 0,0 1 1,1 0-1,-1-1 0,0 1 0,0-1 1,0 1-1,0-1 0,1 0 0,17-22-7906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5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3299,'0'0'18353,"48"57"-17616,-26-44-449,-2 0-191,0 0-65,1-5-96,-1-4-929,2-4-1474,-6 0-1697,-3-5-961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1:5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1954,'0'0'16079,"-33"62"-15054,18-31-641,-1 6-159,2 3 191,-1-3-256,1 2-96,5-3-64,3-5-192,3-6-705,3-8-704,0-8-2083,6-9-1793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0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10410,'0'0'10378,"12"57"-10122,-16-28-160,-5-1-448,0-2-769,3-4-353,1-6-864,0-8-481,1-7-928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50 12684,'0'0'4399,"12"-8"-3700,-2 2-566,1 1-1,-1 0 1,1 0-1,0 1 1,1 0-1,-1 1 1,1 0-1,-1 1 1,1 0-1,12 0 1,-12 2 26,3 0-164,1-1 0,-1 2 0,0 0 0,1 1-1,14 4 1,-28-5 37,0-1-1,1 1 1,-1 0-1,0-1 0,0 1 1,0 0-1,0 0 1,0 1-1,0-1 0,0 0 1,-1 0-1,1 1 1,0 0-1,-1-1 0,1 1 1,-1 0-1,0-1 1,1 1-1,-1 0 1,0 0-1,0 0 0,0 0 1,0 0-1,0 0 1,-1 1-1,1-1 0,-1 0 1,1 0-1,-1 1 1,0-1-1,0 0 0,0 0 1,0 1-1,0-1 1,-1 0-1,1 0 0,-1 0 1,1 1-1,-1-1 1,0 0-1,0 0 0,0 0 1,-1 2-1,-2 4 226,0-1 0,-1 1 0,0-1 0,-1 0 1,1-1-1,-1 1 0,0-1 0,-1 0 0,-10 7 0,-69 43 722,70-46-957,4-1-75,0-2 0,-1 0 0,0 0 1,0-1-1,0-1 0,-1 0 1,-28 6-1,42-11-29,0 0 0,0 0 0,0 0 0,-1 0-1,1 0 1,0 0 0,0 0 0,-1 0 0,1 0 0,0 0 0,0 0 0,0 0 0,-1 0 0,1 0-1,0 0 1,0 0 0,0 0 0,-1 0 0,1-1 0,0 1 0,0 0 0,0 0 0,-1 0 0,1 0-1,0 0 1,0-1 0,0 1 0,0 0 0,0 0 0,-1 0 0,1-1 0,0 1 0,0 0 0,0 0-1,0 0 1,0-1 0,0 1 0,0 0 0,0 0 0,0-1 0,0 1 0,0 0 0,0 0 0,0 0-1,0-1 1,0 1 0,0 0 0,0 0 0,0-1 0,0 1 0,0 0 0,0 0 0,0 0 0,0-1 0,1 1-1,-1-3-1095,3-17-6056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8008,'0'0'6192,"1"-8"-3218,1-28-951,-2 35-1921,0 1 1,0-1-1,0 0 1,0 0-1,1 0 1,-1 0 0,0 0-1,1 1 1,-1-1-1,0 0 1,1 0-1,-1 1 1,1-1-1,0 0 1,-1 1-1,1-1 1,-1 0-1,1 1 1,0-1 0,0 1-1,-1-1 1,1 1-1,0 0 1,0-1-1,-1 1 1,1 0-1,0-1 1,0 1-1,0 0 1,0 0-1,0 0 1,-1 0-1,1 0 1,0 0 0,0 0-1,0 0 1,0 0-1,0 0 1,0 0-1,-1 0 1,1 1-1,0-1 1,1 1-1,31 16 1222,32 47-193,-55-53-1159,0 1 0,1-1 1,0-1-1,1 0 0,-1-1 0,2 0 0,0-1 0,18 10 1,-29-17-166,1 0 1,-1-1 0,1 1 0,-1-1-1,1 1 1,0-1 0,-1 0 0,1 0-1,-1 0 1,1 0 0,-1 0 0,1 0 0,-1-1-1,1 0 1,-1 1 0,1-1 0,-1 0-1,1 0 1,-1 0 0,0 0 0,0-1 0,1 1-1,-1-1 1,0 1 0,2-3 0,2-3-1003,0 0 0,-1 0 0,0 0 0,0 0 0,-1-1 0,4-8 1,9-21-4086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20 13933,'0'0'3726,"11"-3"-2423,-4 0-1105,-1 1-95,0-1 0,1 1 0,-1 0 0,1 1 1,0-1-1,-1 1 0,1 1 0,0-1 0,-1 1 1,1 0-1,11 2 0,-17-1-88,1 0 0,-1-1-1,0 1 1,0 0 0,0 0 0,0 0-1,0 0 1,0 0 0,0 0 0,0 0 0,0 1-1,0-1 1,-1 0 0,1 1 0,0-1 0,-1 0-1,1 1 1,-1-1 0,1 0 0,-1 1 0,0-1-1,0 1 1,0-1 0,0 1 0,0-1 0,0 1-1,0-1 1,0 1 0,-1 2 0,0 0 34,0 1 0,0-1 0,0 0 0,0 0 0,-1 1 0,0-1 0,0 0 0,0 0 0,-3 4 0,-13 11 248,-1-2 1,0 0-1,-1 0 0,-1-2 1,0-1-1,-1 0 0,-26 11 1,-60 40 1322,108-65-1617,-1 1 0,0-1 0,1 0 0,-1 1 0,0-1 1,1 1-1,-1-1 0,1 1 0,-1-1 0,1 1 0,-1-1 0,1 1 1,0-1-1,-1 1 0,1 0 0,0-1 0,-1 1 0,1 0 0,0-1 1,0 1-1,-1 0 0,1 0 0,11 6-1,30-3-21,-33-4 49,193 15-987,-68-2-4935,-84-8-151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2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6951,'0'0'14093,"-38"65"-12620,20-20-384,-7 5-288,5 6-385,0-3-223,2-2-129,6-1-32,2-7-897,5-7-2114,-3-9-3619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2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14253,'0'0'10229,"0"12"-9775,2 1-368,0 0 0,0 0 1,1 0-1,1-1 0,0 1 1,1-1-1,9 17 0,-11-23-162,0-1 0,-1 0 0,2 0 0,-1 0 0,1-1 0,-1 1 0,1-1 0,1 0 0,-1 0 0,0 0 0,1 0 1,0-1-1,0 0 0,0 0 0,0 0 0,1-1 0,-1 0 0,1 0 0,-1 0 0,1 0 0,0-1 0,6 1 0,-8-2-73,-1-1 0,1 1 0,-1 0 0,1-1 0,-1 0 1,0 0-1,1 0 0,-1 0 0,0 0 0,0-1 0,0 0 0,0 1 1,0-1-1,0 0 0,3-3 0,0-1-527,0 0 1,-1 0-1,1-1 1,-1 0-1,8-14 1,0-4-3147,-2-1 1,14-46-1,-17 43-207,5-20 9931,-9 33 2220,-16 55-4600,-5 21-2496,-54 208 1443,42-88-7384,26-155-2207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2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3928 6822,'0'0'12567,"-8"-1"-10522,13-5-1663,0 0 1,0 1 0,1 0 0,0 0 0,0 1-1,0-1 1,13-6 0,-5 2-72,270-201 405,-100 70-748,157-143 32,-24-25-214,-67 50-463,386-352 714,-447 444 35,193-216 0,-241 244-211,221-166 0,-183 157-445,72-56-12,-195 161 568,603-427-1166,-639 456 1201,19-9-146,-2-2 0,0-2 0,-2-1-1,52-53 1,-80 70-2647,-2 1-2483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2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15054,'0'0'1180,"6"13"-555,56 96 1169,-33-62-1500,31 69-1,-54-101-218,0 1 0,0 0-1,-2 0 1,0 0 0,-1 1-1,0-1 1,-1 1 0,-1 0-1,-2 17 1,0-24-12,-1-1 1,-1 0-1,0 0 0,0 0 1,0 0-1,-1 0 0,-1-1 1,0 1-1,0-1 0,-12 15 0,-29 24-1702,-2-15-4668,26-25-985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2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15855,'0'0'5018,"1"12"-4916,-2 0-124,1 8 73,0-1 1,2 1-1,0-1 0,7 32 0,-8-49-54,-1 1-1,1 0 1,0-1 0,0 1-1,0-1 1,1 0 0,-1 1-1,0-1 1,1 0 0,0 1-1,-1-1 1,1 0 0,0-1-1,0 1 1,0 0 0,1 0-1,-1-1 1,4 3 0,-3-4-21,0 1 0,0-1 0,0 0 0,0 0 1,0 0-1,0-1 0,0 1 0,0 0 1,0-1-1,0 0 0,0 0 0,0 0 0,-1 0 1,1 0-1,0-1 0,-1 1 0,1-1 0,0 0 1,-1 0-1,0 0 0,3-2 0,0 0-501,0 1-1,0-1 1,-1 0-1,0 0 1,1-1-1,-1 1 1,-1-1-1,1 0 1,-1 0-1,0 0 1,0-1-1,0 1 1,-1-1-1,0 1 1,3-12-1,-5 16 382,-7 39 374,3-4-121,1 66 1,3-100-160,0 0 0,0 0 1,0 1-1,0-1 0,-1 1 1,1-1-1,0 0 1,0 1-1,0-1 0,0 0 1,0 1-1,0-1 1,0 0-1,0 1 0,0-1 1,1 0-1,-1 1 0,0-1 1,0 0-1,0 1 1,0-1-1,0 0 0,1 1 1,-1-1-1,0 0 1,0 1-1,0-1 0,1 0 1,-1 0-1,0 1 0,0-1 1,1 0-1,-1 0 1,0 0-1,1 1 0,-1-1 1,0 0-1,1 0 0,-1 0 1,0 0-1,1 0 1,-1 0-1,0 0 0,1 0 1,-1 0-1,0 0 1,1 0-1,-1 0 0,0 0 1,1 0-1,8-1-4365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2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7719,'0'0'6225,"-1"9"-5291,-2 2-674,2-7-179,0-1 1,0 1 0,1 0 0,-1 0 0,1-1 0,0 1 0,0 0 0,0 0 0,1 5-1,2-8-14,0 0 0,1-1 0,-1 1 0,0-1 0,0 1 0,0-1 0,1 0 0,-1 0 0,0-1 0,0 1 0,1 0 0,4-3 0,-1 2-36,1-1-37,0 1 0,0 0 0,0 0 0,0 0 0,0 1 0,13 1 0,-19 0 10,0-1 0,0 1-1,0 0 1,0 0 0,0 0 0,0 0 0,-1 0 0,1 0-1,0 0 1,-1 0 0,1 1 0,-1-1 0,1 1 0,-1-1-1,0 1 1,1 0 0,-1-1 0,0 1 0,0 0 0,0 0-1,0 0 1,-1 0 0,1 0 0,0 0 0,-1 0 0,0 0 0,1 0-1,-1 0 1,0 0 0,0 0 0,0 2 0,0 5 442,0 0 1,-1-1 0,0 1-1,-1 0 1,1-1 0,-2 1 0,1-1-1,-6 13 1,6-17-277,0 1 0,0-1 0,-1 1-1,1-1 1,-1 0 0,0 0 0,0 0 0,0-1 0,-1 1 0,1-1-1,-1 0 1,0 1 0,0-2 0,0 1 0,0 0 0,-8 3 0,11-6-213,0 0 0,1 1 1,-1-1-1,0 0 0,0 0 1,0 0-1,1 0 0,-1 0 1,0 0-1,0 0 0,0 0 1,1 0-1,-1 0 0,0 0 1,0 0-1,0 0 0,1-1 1,-1 1-1,0 0 1,0-1-1,1 1 0,-1-1 1,0 1-1,1 0 0,-1-1 1,0 0-1,1 1 0,-1-1 1,1 1-1,-1-1 0,1 0 1,-1 1-1,0-2 0,-7-28-4044,6 19 2226,-6-22-5330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2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13132,'0'0'7111,"49"-8"-6759,-28 4-319,4-2-418,-1-1-1729,-3-2-2146,-5-1-4580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2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67 5958,'0'0'5429,"-3"5"-4458,-9 16 497,9-16 7245,-4 32-8228,2 18 1080,5-54-1550,0-1 1,1 1 0,-1 0 0,0-1 0,1 1 0,-1-1 0,1 1-1,-1-1 1,1 0 0,-1 1 0,1-1 0,-1 1 0,1-1 0,0 0-1,-1 0 1,1 1 0,-1-1 0,1 0 0,0 0 0,-1 0 0,1 1-1,0-1 1,-1 0 0,1 0 0,0 0 0,-1 0 0,1 0-1,0 0 1,-1 0 0,1-1 0,-1 1 0,1 0 0,0 0 0,-1 0-1,1-1 1,0 1 0,-1 0 0,1-1 0,-1 1 0,1 0 0,-1-1-1,1 1 1,0-1 0,27-15 514,-19 8-441,0 0 0,-1-1 0,0 0 0,0-1 0,8-15 0,-13 21-28,0 0 1,-1-1 0,0 0 0,0 1-1,0-1 1,0 0 0,-1 0 0,0 0 0,0 0-1,0-1 1,-1 1 0,0 0 0,0 0-1,0 0 1,-1-8 0,0 12-44,0-1 1,0 1-1,1-1 0,-1 1 1,0 0-1,0 0 1,0-1-1,-1 1 0,1 0 1,0 0-1,0 0 1,-1 0-1,1 0 0,0 1 1,-1-1-1,1 0 1,-1 1-1,1-1 0,-1 0 1,1 1-1,-1 0 1,1-1-1,-1 1 0,0 0 1,1 0-1,-1 0 1,1 0-1,-1 0 0,0 0 1,1 1-1,-4 0 1,2-1-274,0 0 0,0 1 0,0 0 0,0 0 0,0-1 0,0 2 0,0-1 0,0 0 0,0 1 0,0-1 0,1 1 0,-1 0 0,1 0 0,-1 0 0,-2 3 0,2-1-4513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13997,'0'0'11851,"-34"68"-10890,34-33-448,3 0-193,10 0-160,5-4-96,4-6-64,6-10-736,4-12-1282,2-3-320,-2-9-353,-3-14-2402,-2-6-2914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12780,'0'0'6470,"-41"64"-4580,16-21-961,-4 7-192,-1 6-225,2-3-192,2-1-192,9-7-95,8-11-66,9-11-927,0-14-1731,4-9-2754,9-8-4132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4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2242,'3'-10'333,"17"-55"6042,-18 61-5370,-1 0 0,1 0 0,0 0 0,0 0 0,0 0 0,1 1 0,0-1 0,-1 1 0,1 0 0,0 0 0,1 0 0,5-5 1,-9 9-919,1-1 0,0 0 1,-1 1-1,1-1 0,-1 0 1,1 1-1,-1-1 0,1 1 1,-1-1-1,0 1 0,1-1 1,-1 1-1,1 0 0,-1-1 1,0 1-1,0-1 0,1 1 1,-1 0-1,0-1 0,0 1 1,0 0-1,0-1 0,1 1 1,-1 0-1,0-1 0,0 1 1,0 0-1,-1-1 0,1 1 1,0 0-1,0-1 0,0 2 1,0 36-324,0-31 488,-2 32-64,-14 73 0,10-74-42,-5 76 0,11-114-118,0 0 1,1 1-1,-1-1 1,0 0-1,0 1 1,0-1-1,1 0 1,-1 1-1,0-1 1,1 0-1,-1 0 1,0 1-1,1-1 1,-1 0-1,0 0 1,1 0-1,-1 1 1,0-1-1,1 0 1,-1 0-1,0 0 1,1 0-1,-1 0 1,1 0-1,-1 0 1,0 0-1,1 0 1,-1 0-1,1 0 1,-1 0-1,0 0 1,1 0-1,-1 0 1,1 0-1,-1 0 1,0-1-1,1 1 1,-1 0-1,0 0 1,1 0-1,-1-1 1,0 1-1,1 0 1,18-10 847,0-6-706,0-2 0,-1 0-1,-1 0 1,-1-2 0,-1 0 0,17-29 0,30-39-121,-62 89-55,0-1 0,0 0 0,0 0 0,0 0 1,0 0-1,0 0 0,0 1 0,0-1 0,0 0 0,0 0 0,0 0 0,0 0 0,0 0 0,0 0 0,0 1 1,0-1-1,0 0 0,0 0 0,0 0 0,0 0 0,0 0 0,0 0 0,0 1 0,0-1 0,1 0 0,-1 0 1,0 0-1,0 0 0,0 0 0,0 0 0,0 0 0,0 0 0,0 0 0,0 1 0,1-1 0,-1 0 0,0 0 1,0 0-1,0 0 0,0 0 0,0 0 0,0 0 0,1 0 0,-1 0 0,0 0 0,0 0 0,0 0 0,0 0 1,0 0-1,1 0 0,-1 0 0,0 0 0,0 0 0,0 0 0,0 0 0,0 0 0,0 0 0,1 0 0,-1-1 1,0 1-1,0 0 0,0 0 0,0 0 0,0 0 0,0 0 0,0 0 0,1-1 0,-1 23-105,-5 23 197,2-33-70,-2 29-21,5-40 7,0-1-1,0 1 1,0 0-1,0 0 1,1 0-1,-1-1 1,0 1-1,1 0 1,-1 0-1,1-1 1,-1 1-1,1 0 1,-1-1-1,1 1 1,-1-1 0,1 1-1,0-1 1,-1 1-1,1-1 1,0 1-1,-1-1 1,1 0-1,0 1 1,0-1-1,-1 0 1,1 1-1,0-1 1,0 0 0,0 0-1,-1 0 1,1 0-1,0 0 1,0 0-1,0 0 1,0 0-1,-1 0 1,1 0-1,0 0 1,0-1-1,0 1 1,-1 0-1,1 0 1,0-1 0,1 0-1,12-4 14,-1-1 0,0 0 1,0-1-1,0-1 0,0 0 0,-1-1 0,13-12 0,-15 12-15,1 0-1,1 0 1,-1 2 0,1-1-1,0 1 1,1 1-1,0 0 1,16-5 0,-28 11-1,0 0 1,-1 1 0,1-1 0,0 0 0,-1 0 0,1 0 0,0 1-1,-1-1 1,1 0 0,-1 0 0,1 1 0,-1-1 0,1 1 0,0-1 0,-1 0-1,0 1 1,1-1 0,-1 1 0,1-1 0,-1 1 0,1 0 0,-1-1-1,0 1 1,0-1 0,1 1 0,-1 0 0,0-1 0,0 1 0,0-1 0,1 1-1,-1 0 1,0-1 0,0 1 0,0 0 0,0-1 0,0 1 0,0 0 0,-1-1-1,1 1 1,0 0 0,0-1 0,0 1 0,-1 0 0,1 0 0,-7 33 139,-3-7-57,7-22-82,0 0 0,1 1-1,0 0 1,1-1 0,-1 1 0,1 0-1,-1 7 1,4-12-723,1-1 0,-1 0 0,0 1 0,0-1 1,1 0-1,-1 0 0,0 0 0,0-1 0,1 1 0,-1 0 0,4-2 0,7-7-6500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93 18546,'0'0'3299,"-43"61"-1954,31-35-1025,1 1-256,5-2-64,3-2-961,3-8-1409,0-4-1153,0-5-1218,-4-6 353</inkml:trace>
  <inkml:trace contextRef="#ctx0" brushRef="#br0" timeOffset="1">0 65 9801,'0'0'5253,"11"-9"-3699,-3 1-1335,-4 4-175,0 0 0,0 0 0,0 0 0,1 1 0,0-1 0,-1 1 1,1 1-1,0-1 0,0 1 0,1-1 0,-1 1 0,0 1 0,1-1 0,7 0 1,2 0 91,-1 1 0,0 0 0,1 1 0,-1 1 0,1 0 0,-1 1 0,21 5 0,-31-6-73,0 1-1,0-1 1,0 1 0,0 0-1,0 0 1,-1 1 0,1-1-1,-1 1 1,1-1 0,-1 1-1,0 0 1,0 1 0,0-1-1,0 0 1,-1 1-1,0-1 1,1 1 0,-1 0-1,0 0 1,-1 0 0,1 0-1,-1 0 1,0 0 0,0 1-1,0-1 1,0 0 0,-1 0-1,0 1 1,0 4 0,-1 0 265,0 0 0,-1 0 0,0 0 0,-1 0 1,0 0-1,0 0 0,-1 0 0,0-1 0,0 0 0,-1 0 1,0 0-1,0 0 0,-1-1 0,0 0 0,-1 0 0,-10 8 1,6-4-113,-2-1 1,1 0 0,-1-1-1,0 0 1,-1-1 0,0-1 0,-1 0-1,1-1 1,-16 4 0,29-9-365,0-1 0,0 0-1,1 0 1,-1 1 0,0-1 0,0 0 0,1 0 0,-1 0 0,0 0 0,0 0 0,1 0 0,-1 0 0,0 0 0,0 0 0,1 0 0,-1-1 0,0 1-1,0 0 1,1 0 0,-1-1 0,-1 1 0,2-1-268,0 0 0,0 0 1,0 1-1,0-1 0,0 0 0,0 0 0,0 1 0,1-1 0,-1 0 0,0 1 0,0-1 1,0 0-1,1 0 0,-1 1 0,0-1 0,1 1 0,-1-1 0,1 0 0,-1 1 1,1-1-1,-1 1 0,2-2 0,15-16-13106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15086,'0'0'11627,"83"-8"-11435,-36 0-127,3 3-1,1 0-128,-1-2-1506,-9 2-2049,-8-3-1795,-9 3-5284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13773,'0'0'10090,"82"22"-9418,-34-27-544,1-4-288,0-3-2691,-5 2-3619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34 17649,'0'0'2973,"-6"9"-629,-15 31-593,20-39-1695,1-1 0,-1 1 0,1 0 0,-1-1 0,1 1 0,0 0 0,-1 0 0,1 0 0,0 0 0,-1-1 0,1 1 0,0 0 0,0 0 0,0 0 0,0 0 0,0 0 0,0 0 0,0-1 0,0 1 0,0 0 0,0 0 0,1 0 0,-1 0 0,0 0 0,0-1 0,1 1 0,-1 0 0,1 0 0,-1 0 0,1-1 0,-1 1 0,1 0 0,-1-1 0,1 1 0,0 0 0,-1-1 0,1 1 0,0-1 0,-1 1 0,1-1 0,0 1 0,0-1 0,0 0 0,1 1 0,37 1 578,-32-2-543,6-1-137,1-1 0,0-1 0,-1 0 0,1 0 0,-1-1 0,0-1 0,22-12 0,83-56-5586,-108 67 4794,-10 6 840,0 0 0,0 0 0,0 0 0,0 0 0,0 0 0,0 0 0,0 0 0,0 0 0,1-1 0,-1 1 0,0 0 0,0 0 0,0 0-1,0 0 1,0 0 0,0 0 0,0 0 0,1 1 0,-1-1 0,0 0 0,0 0 0,0 0 0,0 0 0,0 0 0,0 0 0,0 0 0,0 0 0,1 0 0,-1 0 0,0 0 0,0 0 0,0 0 0,0 0 0,0 0 0,0 0 0,0 1 0,0-1 0,0 0 0,0 0-1,0 0 1,0 0 0,0 0 0,0 0 0,0 0 0,0 0 0,0 1 0,0-1 0,0 0 0,0 0 0,0 0 0,0 0 0,0 0 0,0 0 0,0 0 0,0 1 0,0-1 0,0 0 0,0 0 0,0 0 0,0 0 0,0 0 0,0 0 0,0 0 0,0 0 0,0 1 0,0-1-1,0 0 1,0 0 0,-4 16 419,-9 17 544,-17 24 93,-45 94 2032,66-128-4819,0 1-1,-6 35 0,14-52-7606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12300,'0'0'6181,"50"5"-5059,-21-3-322,3 1-287,6-1-289,5 2-192,-3-4-192,-1 0-1314,-7 0-1600,-12 0-2660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12780,'0'0'6983,"85"6"-6343,-35-6-319,9-2-257,1-2 32,-2 0-705,-6 0-2466,-12-4-4100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10282,'0'0'3619,"21"52"-992,-19-31-866,-2 2-191,-13 3-129,-11 1-352,-10 3-480,-4 0-321,-3 2-128,-1 2-96,4-3-224,8-7-1858,3-4-4292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6887,'0'0'14990,"7"57"-14286,13-45-159,7-3-193,3-4-224,8 2-96,1-7-128,-1 0-1377,-2 0-1025,-5-7-1026,-7-5-1088,-7-1-1442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7335,'0'0'12075,"-40"61"-10986,23-30 0,-3 7-320,0 3-160,0 1-385,2 2-128,1 0-64,2-3 0,2-6-32,6-5-641,6-11-1312,1-13-3332,8-6-7816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13068,'0'0'9161,"51"0"-8713,-26 0 33,3 0-161,5 6-96,0-3-160,0 2-31,-3-1-66,-3 2-639,-6-3-1186,-10 1-1986</inkml:trace>
  <inkml:trace contextRef="#ctx0" brushRef="#br0" timeOffset="1">15 113 10858,'0'0'12108,"56"20"-11115,-15-20-609,7 0-320,-2-5-256,-3-4-2050,-5-1-3716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53 11659,'0'0'6849,"-1"-8"-4890,-3-24-368,4 32-1554,0-1-1,0 1 1,0-1-1,0 1 1,0-1-1,0 1 1,0-1-1,0 1 1,-1-1-1,1 1 0,0-1 1,0 1-1,0 0 1,-1-1-1,1 1 1,0-1-1,0 1 1,-1 0-1,1-1 1,0 1-1,-1 0 1,1-1-1,0 1 1,-1 0-1,1-1 1,-1 1-1,1 0 1,0 0-1,-1 0 1,1-1-1,-1 1 0,1 0 1,-1 0-1,1 0 1,-1 0-1,1 0 1,-1 0-1,1 0 1,0 0-1,-1 0 1,1 0-1,-1 0 1,1 0-1,-1 0 1,1 0-1,-1 1 1,1-1-1,-1 0 1,1 0-1,0 0 1,-1 1-1,1-1 1,-1 0-1,1 0 0,0 1 1,-1-1-1,1 0 1,0 1-1,-1-1 1,1 1-1,-19 20 14,19-21-35,-16 20 33,5-6 171,0 0 1,1 0 0,1 1 0,0 1-1,1 0 1,-10 25 0,18-41-214,0 0-1,0 1 1,-1-1 0,1 1-1,0-1 1,0 0 0,0 1-1,0-1 1,0 1 0,0-1-1,0 0 1,0 1 0,0-1 0,0 1-1,0-1 1,0 0 0,0 1-1,0-1 1,0 1 0,0-1-1,1 0 1,-1 1 0,0-1-1,0 0 1,0 1 0,1-1 0,-1 0-1,0 1 1,0-1 0,1 0-1,-1 1 1,0-1 0,1 0-1,-1 0 1,0 1 0,1-1 0,-1 0-1,0 0 1,1 0 0,-1 1-1,1-1 1,22-4 248,24-18 43,23-25-218,-44 29-65,0 1 1,42-20 0,-67 37-13,0-1 0,0 1 0,0-1 0,0 1 0,0-1 0,0 1 0,0 0 0,1 0 0,-1-1 0,0 1 1,0 0-1,0 0 0,1 0 0,-1 0 0,0 0 0,0 1 0,0-1 0,3 1 0,-4-1 3,1 1 0,-1-1-1,1 1 1,-1 0 0,1-1 0,-1 1-1,1 0 1,-1-1 0,1 1 0,-1 0-1,0 0 1,1-1 0,-1 1-1,0 0 1,0 0 0,1-1 0,-1 1-1,0 0 1,0 0 0,0 0 0,0 0-1,-1 9 46,0-1 0,0 0 0,-1 0 0,-4 11-1,0 6 23,36-29 83,14-20-81,-38 19-74,-1 0 0,1 1 0,0-1 0,0 1 0,0 1 0,0-1 0,1 1 0,-1 0 0,0 0 1,1 1-1,0 0 0,12-1 0,-18 49 929,-2-35-682,5-10 134,7-1-1084,-10 5-3097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13869,'0'0'4671,"12"-5"-3651,69-39-239,-3-3-1,-1-4 1,113-99 0,-214 198 415,14-31-1160,-35 61 164,42-72-252,0 0 0,1-1 0,0 2 0,0-1-1,0 0 1,1 0 0,0 0 0,0 1 0,1-1-1,-1 0 1,2 8 0,-1-13-19,1-1-1,-1 1 1,1-1 0,-1 1-1,0-1 1,1 1 0,-1-1 0,1 1-1,0-1 1,-1 0 0,1 1-1,-1-1 1,1 0 0,0 0 0,-1 1-1,1-1 1,-1 0 0,1 0-1,0 0 1,-1 0 0,1 0-1,0 0 1,-1 0 0,1 0 0,0 0-1,-1 0 1,1 0 0,0 0-1,-1 0 1,1-1 0,0 1 0,0 0-1,23-8-2839,5-10-3505,3-5-3247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15471,'0'0'5221,"-6"10"-4800,-15 27-239,21-37-177,0 1 0,0 0 0,0-1-1,0 1 1,0 0 0,1-1 0,-1 1 0,0-1 0,0 1 0,0 0 0,1-1 0,-1 1 0,0-1-1,1 1 1,-1-1 0,0 1 0,1-1 0,-1 1 0,1-1 0,-1 1 0,1-1 0,-1 1 0,1-1-1,-1 0 1,1 1 0,0-1 0,-1 0 0,1 1 0,-1-1 0,1 0 0,0 0 0,-1 0 0,1 0-1,-1 0 1,1 0 0,0 1 0,0-2 0,32 7 117,-27-5-89,12 1-31,0 2 0,-1 0 0,1 1-1,19 9 1,-33-13 8,0 1 0,-1 0 0,1 0 0,0-1 0,-1 2 0,0-1-1,1 0 1,-1 1 0,0 0 0,0-1 0,0 1 0,-1 1 0,1-1 0,-1 0 0,0 0 0,0 1 0,0-1 0,0 1 0,0 0 0,-1 0 0,0 0 0,0-1 0,0 1 0,0 0-1,0 5 1,-1-6 53,-1-1 1,0 1-1,0 0 0,0-1 0,0 1 0,0-1 0,0 0 0,-1 1 0,1-1 0,-1 0 1,0 0-1,0 0 0,1 0 0,-1 0 0,-1 0 0,1 0 0,0-1 0,0 1 0,-1-1 0,1 1 1,0-1-1,-1 0 0,-4 1 0,-65 21 477,69-22-475,-9 3 48,0-2-1,0 1 1,-1-2 0,-20 1 0,30-2-249,1 0 0,-1-1 0,0 1 1,0-1-1,1 1 0,-1-1 0,0 0 0,1 0 1,-1-1-1,1 1 0,-4-2 0,4 1-214,1 1 0,-1-1 0,1 1 0,-1-1 0,1 0 0,0 1 1,0-1-1,-1 0 0,1 0 0,1 0 0,-1 0 0,0 0 0,0 0 0,1 0 0,-1 0 0,0-4 0,-1-26-6280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9929,'0'0'9834,"70"0"-9482,-39 5-224,7-2-128,5-2-1185,3-1-4100,0 0-5573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5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16496,'0'0'3293,"-11"6"-2300,4-1-810,-1 0-1,1 0 0,-1 0 1,2 1-1,-1 0 0,1 1 0,0-1 1,0 1-1,0 0 0,1 1 1,0-1-1,1 1 0,0 0 1,0 0-1,1 1 0,-1-1 1,2 1-1,-1 0 0,-1 13 0,4-19-160,0 0-1,0 0 1,0 0-1,0 0 0,0 0 1,0 0-1,1 0 0,-1 0 1,1-1-1,0 1 0,0 0 1,0 0-1,0 0 1,1-1-1,-1 1 0,1-1 1,0 1-1,-1-1 0,1 0 1,0 1-1,0-1 0,1 0 1,-1 0-1,0 0 1,4 2-1,-1-2 5,0 0 0,0-1 1,1 1-1,-1-1 0,0 0 1,0 0-1,1 0 0,-1-1 1,0 0-1,1 0 0,-1 0 0,0-1 1,10-1-1,-12 1 15,1 0 0,-1 0 0,0-1 0,0 1 0,1-1 0,-1 1 1,0-1-1,0 0 0,-1 0 0,1 0 0,0 0 0,-1-1 0,1 1 0,-1-1 0,0 0 0,0 1 0,0-1 0,0 0 0,0 0 1,-1 0-1,1-1 0,-1 1 0,0 0 0,0-1 0,0 1 0,0 0 0,-1-1 0,1 1 0,-1-1 0,0 1 0,0-1 0,-1-4 1,1 3-44,0 0 0,-1 0 1,0 1-1,0-1 1,0 1-1,0-1 1,-1 1-1,1-1 1,-1 1-1,-1 0 1,1 0-1,0 0 0,-1 0 1,0 0-1,0 0 1,0 1-1,0-1 1,-1 1-1,1 0 1,-1 0-1,0 0 1,0 1-1,-7-4 1,-14-4-5263,17 6-1761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14510,'0'0'7975,"0"71"-7302,-6-34-449,3-1-192,3-1 0,0-4 0,0-5-64,3-5-705,6-7-480,-2-6-801,-3-7-1024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5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11787,'0'0'7367,"58"-6"-7239,-23 6 193,11 0-225,5 0-64,3-1-737,0-2-3939,-2-5-4389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5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15695,'0'0'3956,"-8"0"-2974,1 0-962,1 1 0,0 0 1,-1 1-1,1 0 0,0 0 1,0 0-1,0 0 0,0 1 0,0 0 1,1 0-1,-1 1 0,1 0 1,0 0-1,0 0 0,0 0 0,0 1 1,1 0-1,0 0 0,-7 11 1,6-9 28,0 0 1,1 0-1,0 1 1,1-1-1,0 1 1,0 0 0,-2 9-1,4-16-11,1 1-1,-1 0 1,1-1-1,-1 1 0,1 0 1,0-1-1,0 1 1,0 0-1,0-1 1,0 1-1,0 0 1,0-1-1,1 1 1,-1 0-1,0-1 1,1 1-1,0-1 0,-1 1 1,1 0-1,0-1 1,0 0-1,0 1 1,-1-1-1,2 1 1,-1-1-1,0 0 1,0 0-1,0 0 1,1 0-1,-1 0 0,0 0 1,1 0-1,-1 0 1,1 0-1,-1 0 1,1-1-1,-1 1 1,1-1-1,0 1 1,2-1-1,2 1 43,1 0 0,-1-1 1,1 0-1,-1 0 0,1 0 0,-1-1 1,1 0-1,-1 0 0,1-1 0,-1 0 0,0 0 1,0 0-1,0-1 0,0 0 0,0 0 0,-1 0 1,1-1-1,-1 0 0,0 0 0,0 0 0,-1-1 1,1 0-1,-1 0 0,0 0 0,0 0 0,0 0 1,-1-1-1,0 0 0,0 0 0,0 0 0,-1 0 1,0 0-1,0 0 0,-1 0 0,1-1 0,-2 1 1,1-1-1,0 1 0,-1-1 0,-1-10 1,1 16-114,0 0 1,0 0 0,-1 0 0,1 0 0,0 0 0,0-1 0,0 1 0,-1 0-1,1 0 1,-1 0 0,1 0 0,-1 1 0,1-1 0,-1 0 0,1 0 0,-1 0 0,0 0-1,1 0 1,-1 1 0,0-1 0,0 0 0,0 1 0,0-1 0,1 1 0,-1-1 0,0 1-1,0-1 1,0 1 0,0-1 0,0 1 0,0 0 0,0 0 0,0-1 0,-1 1 0,1 0-1,0 0 1,0 0 0,0 0 0,0 0 0,0 0 0,0 1 0,0-1 0,0 0 0,0 1-1,0-1 1,0 0 0,0 1 0,0-1 0,0 1 0,-1 0 0,1 0-212,0 0-1,-1 0 1,1 0 0,0-1-1,0 1 1,0 0 0,0 1 0,0-1-1,0 0 1,0 0 0,1 0-1,-1 1 1,0-1 0,0 0 0,1 1-1,-1 2 1,0-3-143,1 1-1,0-1 1,0 1 0,0-1 0,0 1 0,0-1-1,1 1 1,-1-1 0,0 1 0,1-1-1,-1 1 1,1-1 0,-1 1 0,1-1-1,0 0 1,0 1 0,0-1 0,-1 0-1,1 0 1,2 2 0,8 9-5960</inkml:trace>
  <inkml:trace contextRef="#ctx0" brushRef="#br0" timeOffset="1">303 137 11563,'0'0'6342,"-11"55"-4228,-2-28-833,-2 0-352,5 4-224,0-6-321,6-3-288,4-5-192,0-9-1537,9-8-1506,5-2-2691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5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14638,'0'0'8146,"-6"2"-6368,-45 33 1147,51-35-2460,-24 25-711,22-23 243,-49 45 154,49-43-130,-1-1 1,0 0 0,1 1 0,0-1 0,0 1 0,0 0 0,0 0 0,0 0 0,1 0-1,0 0 1,0 0 0,0 0 0,-1 8 0,2-11-15,0-1-1,0 0 1,0 0-1,0 1 1,0-1-1,1 0 1,-1 1-1,0-1 1,0 0-1,0 0 1,0 1-1,0-1 1,0 0-1,1 0 1,-1 1-1,0-1 1,0 0-1,0 0 1,1 1-1,-1-1 1,0 0-1,0 0 1,0 0-1,1 0 1,-1 1-1,0-1 1,1 0-1,-1 0 1,0 0-1,0 0 1,1 0-1,-1 0 1,0 0-1,1 0 1,-1 0-1,0 0 1,0 0-1,1 0 1,17-4 200,14-11-22,-31 14-185,57-41-533,-54 38 481,1 0-1,-1 0 1,1-1-1,-2 1 1,1-1 0,0 0-1,-1 0 1,0 0-1,4-10 1,-12 28 3,3-7 21,-1-1-1,1 1 0,1 0 1,-1 0-1,1-1 1,0 1-1,0 8 0,1-4 45,1-1 0,1 1 0,-1-1 0,2 0 0,-1 0-1,1 0 1,7 14 0,-5-12 6,-1 1-1,0 0 1,4 19 0,-8-30 36,0 1 1,0-1 0,0 0-1,-1 0 1,1 0-1,0 0 1,-1 1 0,1-1-1,-1 0 1,1 0 0,-1 0-1,1 0 1,-1 0-1,0 0 1,1 0 0,-1 0-1,0-1 1,0 1-1,0 0 1,0 0 0,0-1-1,0 1 1,0 0-1,0-1 1,0 1 0,0-1-1,0 1 1,0-1-1,0 0 1,0 1 0,-1-1-1,1 0 1,0 0-1,0 0 1,0 0 0,0 0-1,-2 0 1,-57 1 1288,44-1-1179,11 0-192,0 0 0,0 0 0,1-1-1,-1 1 1,0-1 0,0 0 0,0 0 0,0-1-1,1 1 1,-1-1 0,1 0 0,-1-1 0,1 1 0,0-1-1,0 1 1,-5-5 0,9 6-79,0 1-1,0 0 1,0 0 0,-1-1 0,1 1-1,0 0 1,0 0 0,0-1-1,0 1 1,0 0 0,0 0 0,0-1-1,0 1 1,0 0 0,0 0-1,0-1 1,0 1 0,0 0 0,0 0-1,0-1 1,0 1 0,0 0-1,1 0 1,-1-1 0,0 1 0,0 0-1,0 0 1,0 0 0,0-1-1,1 1 1,-1 0 0,0 0 0,0 0-1,0-1 1,0 1 0,1 0-1,-1 0 1,0 0 0,0 0 0,1 0-1,-1 0 1,0-1 0,0 1-1,1 0 1,-1 0 0,0 0 0,0 0-1,1 0 1,-1 0 0,1 0-1,17-3-4892,-14 3 2832,16-4-6911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5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14606,'0'0'10282,"-27"52"-8745,27-41-576,17 1-513,7-6-255,7-2-65,2-4-321,1 0-1248,-6 0-1634,-2-9-576,-7-4-1570,-6 0-705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5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10218,'0'0'6149,"-25"49"-3746,5-17-1,-6 5-448,1 3-160,-4 3-417,5 2-672,3-3-481,4-5-160,6-2-513,5-11-2914,3-9-4484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11050,'0'0'14441,"10"0"-13902,1 0-496,-1-1 0,0 0 0,1-1 0,-1 0 0,0-1 0,0 0 0,0 0 0,0-1 0,-1-1 0,0 1 0,0-1 0,0-1 1,0 0-1,-1 0 0,13-13 0,-17 16-45,-1 0 1,1 0 0,-1 0 0,0-1-1,0 1 1,0-1 0,-1 0 0,1 0-1,-1 0 1,0 0 0,0-1 0,0 1-1,-1 0 1,0-1 0,1 1 0,-1-6-1,-1 9-3,0 1-1,0-1 0,0 1 0,0 0 1,0-1-1,0 1 0,-1-1 1,1 1-1,0 0 0,0-1 1,0 1-1,-1 0 0,1-1 0,0 1 1,0 0-1,-1-1 0,1 1 1,0 0-1,-1-1 0,1 1 1,0 0-1,-1 0 0,1 0 0,0-1 1,-1 1-1,1 0 0,-1 0 1,1 0-1,0 0 0,-1 0 1,1-1-1,-1 1 0,1 0 0,-1 0 1,-20 4-97,-16 15 35,24-8 67,0 0 1,1 1 0,0 0-1,-17 25 1,26-33 0,-1 1 0,1 0 0,0-1 0,0 1 0,1 1 0,-1-1 0,1 0 0,0 1 0,0-1 0,1 1 0,0 0 0,0-1 0,0 1 0,1 0 0,0 0 0,0-1 0,1 11 0,0-15-33,0 0-1,0 1 1,0-1 0,0 0-1,0 1 1,0-1-1,0 0 1,1 0-1,-1 0 1,0 0 0,1 0-1,-1 0 1,1-1-1,-1 1 1,1 0-1,-1-1 1,1 1 0,-1-1-1,1 1 1,0-1-1,-1 0 1,1 0-1,-1 0 1,1 0 0,0 0-1,2 0 1,46-7-1965,-43 4 1181,0-1 0,0 1 0,0-1 0,-1 0-1,1-1 1,-1 0 0,0 0 0,8-9 0,17-21-5804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1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3427,'0'0'21172,"60"28"-20147,-28-26-512,9-1-225,-2-1-160,1 4-96,-5 3 0,-5-1-224,-8 2-1025,-9-1-1217,-5-5-1923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2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6022,'0'0'16324,"10"-11"-15934,34-28-96,81-56-1,-52 37-239,-73 58-57,0 0 0,0 0 0,0-1 1,0 1-1,0 0 0,1 0 0,-1-1 1,0 1-1,0 0 0,0 0 0,0-1 0,1 1 1,-1 0-1,0 0 0,0 0 0,0 0 0,1-1 1,-1 1-1,0 0 0,0 0 0,1 0 1,-1 0-1,0 0 0,1 0 0,-1 0 0,0 0 1,0-1-1,1 1 0,-1 0 0,0 0 1,0 0-1,1 0 0,-1 0 0,0 1 0,1-1 1,-1 0-1,0 0 0,0 0 0,1 0 0,-1 0 1,0 0-1,0 0 0,1 0 0,-1 1 1,0-1-1,0 0 0,1 0 0,-1 0 0,0 1 1,0-1-1,-1 7-58,-4 6 95,-1 0 1,0 0-1,-1 0 0,0-1 1,-15 19-1,14-20 68,1 0-1,-1 0 1,2 0 0,0 1-1,0 0 1,1 0 0,-6 20 0,11-32-104,0 1 1,-1 0 0,1-1-1,0 1 1,0-1 0,0 1 0,0 0-1,0-1 1,0 1 0,0-1-1,0 1 1,0 0 0,0-1-1,0 1 1,0 0 0,0-1 0,0 1-1,0-1 1,1 1 0,-1-1-1,0 1 1,0 0 0,1-1 0,-1 1-1,0-1 1,1 1 0,-1-1-1,1 0 1,0 2 0,16-7-1702,17-23-6378,-15 5-1261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2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12524,'0'0'8739,"4"9"-8707,2 2-10,56 122 233,-61-129-179,0 0 0,0 0 0,-1 0 0,1 0 0,-1 0-1,0 0 1,0 0 0,0 0 0,-1 0 0,0 0 0,1 0-1,-1 0 1,-1 0 0,1 0 0,-1 0 0,1-1 0,-1 1-1,0 0 1,0-1 0,-1 0 0,1 1 0,-1-1 0,1 0-1,-1 0 1,0-1 0,0 1 0,-7 4 0,3-2 23,0 0 0,-1 0 0,0-1 0,0 0 0,0 0 0,0-1 0,0 0 0,-1-1 0,1 0 0,-1 0 1,0-1-1,-9 1 0,17-2-109,0 0-1,0 0 1,0 0 0,0 0 0,0 0 0,0-1 0,0 1 0,0 0 0,0 0 0,0-1 0,0 1-1,0-1 1,0 1 0,0-1 0,0 1 0,0-1 0,1 0 0,-1 1 0,0-1 0,0 0 0,1 0 0,-1 0-1,0 0 1,1 1 0,-1-1 0,1 0 0,-1 0 0,1 0 0,-1-2 0,0-1-214,0 0 0,1 0 0,-1 1 1,1-1-1,0 0 0,0 0 0,1 0 1,1-7-1,1-4-1870,2-1 0,0 1 0,8-18 0,7-10-5599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2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13613,'32'-32'2370,"-31"38"-384,6 2-64,3-1-513,7 0-320,6-4-384,4 0-545,7-3-224,1 0-1538,0-2-1729,-1-9-3139</inkml:trace>
  <inkml:trace contextRef="#ctx0" brushRef="#br0" timeOffset="1">348 0 13261,'0'0'2557,"-8"10"-625,4-6-1842,-10 13 1083,1-1 0,-12 22 0,22-33-925,0 0 0,0 0 0,0 0 0,1 1 0,0 0 0,0-1 0,0 1 1,1 0-1,0 0 0,0 0 0,0 0 0,1 0 0,0 0 0,0 8 0,1-13-239,0 0 1,0 1-1,0-1 1,0 0-1,0 1 1,0-1-1,0 0 1,0 0-1,1 0 1,-1 0 0,0 0-1,1 0 1,-1 0-1,1 0 1,-1-1-1,1 1 1,-1 0-1,1-1 1,-1 0-1,1 1 1,0-1-1,-1 0 1,1 0-1,0 1 1,-1-1-1,1-1 1,0 1-1,-1 0 1,1 0-1,-1-1 1,3 0 0,3 0 29,1 0 1,-1 0 0,0-1 0,0 0 0,12-5 0,-13 3-16,1 0 0,-1-1 0,1 0-1,-1 0 1,-1 0 0,9-10 0,-12 13-11,0-1 0,0 1 0,-1 0 0,1 0 1,-1-1-1,0 1 0,0-1 0,0 1 0,0-1 1,0 1-1,0-1 0,-1 0 0,1 1 0,-1-1 1,0 0-1,0 1 0,0-1 0,0 0 0,0 0 0,0 1 1,-1-1-1,-1-4 0,1 6-58,0-1 0,-1 1 0,1-1 0,-1 1 0,1 0 0,-1-1 0,0 1 1,0 0-1,1 0 0,-1 0 0,0 0 0,0 1 0,0-1 0,0 0 0,0 1 0,0 0 0,0-1 0,0 1 0,0 0 0,-1 0 0,1 0 0,0 0 1,0 0-1,0 1 0,0-1 0,-2 1 0,-23-1-8832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2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2139 9865,'0'0'7554,"9"-2"-6662,80-23 1890,91-30-1480,-152 44-1266,921-338 1033,-252 74-151,-340 136-855,-175 70-46,228-105 18,-341 144-33,501-178 19,-187 76-10,203-103-44,-202 79 8,299-87 553,-660 236-339,1 1 1,35-5-1,-14 9-3896,-42-7-8742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2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19571,'0'0'3331,"24"47"-2723,-10-27-191,4 0-289,1-3-64,1-4-128,2-7-833,-4-2-352,0-4 64,-5 0-193,-2-9-896,-6-5-2466,0-3-2627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7783,'0'0'9481,"-7"71"-8520,-3-35-160,1 7-192,-1 1-385,0 3-128,1-1-32,2-3 0,4-8-801,3-6-1088,0-16-2500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12107,'0'0'11852,"75"-9"-11436,-37 3-352,-2 0-288,-3 0-1346,-2 2-1120,-10-1-1346,-9 1-1249</inkml:trace>
  <inkml:trace contextRef="#ctx0" brushRef="#br0" timeOffset="1">26 106 14253,'0'0'5990,"47"2"-4613,-14-9-159,5-2-738,1 4-448,3-2-673,-6 2-2081,-4 0-4133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 14574,'0'0'5936,"-3"9"-4425,2-7-1400,0 1 1,1 0-1,-1-1 0,0 1 1,1 0-1,0 0 0,0-1 1,0 1-1,0 0 0,0 0 1,0 0-1,1-1 0,-1 1 1,1 0-1,1 3 1,-1-4-60,1 1 1,0-1 0,0 0 0,0 0 0,0 0 0,0 0 0,0-1 0,1 1 0,-1 0 0,0-1 0,1 1 0,-1-1-1,1 0 1,0 0 0,-1 0 0,1 0 0,0-1 0,0 1 0,4 0 0,-2 0-79,1-1 0,-1 1 0,1-1 0,0 0 1,-1 0-1,1-1 0,0 0 0,5-1 0,-4 0-568,-1 0 0,1-1-1,-1 0 1,1 0 0,-1-1 0,0 0-1,0 0 1,-1 0 0,1-1-1,-1 1 1,0-1 0,0-1 0,0 1-1,-1-1 1,0 1 0,5-11 0,9-29 3823,-20 75-517,-19 57-1124,-9 53-123,19-47-7459,10-88-738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13164,'0'0'8040,"-9"53"-7175,6-27-353,0 1-351,3-2-129,0 1-513,0-7-1217,2-2-992,-1-5-2179,-1-6 930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16656,'0'0'4916,"-8"5"-3458,0 1-1119,0 0-1,0 1 1,1 0 0,0 0 0,1 1-1,-1 0 1,1 0 0,1 0 0,0 1 0,0 0-1,0 0 1,-5 18 0,2-1-249,1 0 0,2 0 0,0 1-1,2-1 1,-1 52 0,4-77-86,0 1 0,0-1-1,0 0 1,0 1 0,0-1-1,1 1 1,-1-1 0,0 0 0,1 1-1,-1-1 1,1 1 0,-1-1-1,1 0 1,0 0 0,0 1 0,-1-1-1,1 0 1,0 0 0,0 0-1,0 0 1,0 0 0,0 0 0,0 0-1,1 0 1,-1 0 0,2 0-1,0 0 12,0 0 0,0 0 0,0-1 0,0 1 0,0-1 0,1 0 0,-1 0-1,0 0 1,0 0 0,1 0 0,3-2 0,8-1-133,-1-2 0,0 1 1,27-14-1,-26 10-180,-8 4 205,0 0 0,0 0 1,0 1-1,1 0 1,-1 0-1,1 0 1,0 1-1,0 1 0,0-1 1,0 1-1,13 0 1,-21 2 85,1-1 0,0 1 0,0-1 0,0 1 1,0 0-1,-1 0 0,1-1 0,0 1 0,-1 0 0,1 0 1,-1 0-1,1 0 0,-1 0 0,1 0 0,-1 0 1,1 0-1,-1 0 0,0 0 0,0 0 0,1 0 1,-1 0-1,0 0 0,0 0 0,0 0 0,0 0 0,0 0 1,0 0-1,-1 0 0,1 0 0,0 0 0,0 0 1,-1 0-1,0 1 0,-11 36 68,-28 18 547,86-79 161,-15 6-618,41-16 0,-8 4-2967,-49 17-1366,-13 0-2148,-6 6-1239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10858,'0'0'5296,"10"-4"-3636,14-4-936,1 0-1,0 2 0,0 0 1,1 2-1,50-1 0,-57 4-533,-7 0-158,1 1 0,-1 1 0,1-1 0,23 6 0,-34-5-2,0-1 0,0 1 1,0-1-1,0 1 0,0 0 0,0 0 0,-1 0 0,1 0 0,0 0 1,-1 0-1,1 0 0,-1 1 0,1-1 0,-1 0 0,1 1 0,-1-1 0,0 1 1,0 0-1,0-1 0,0 1 0,0 0 0,0 0 0,0 0 0,-1 0 0,1-1 1,-1 1-1,1 0 0,-1 0 0,0 0 0,0 0 0,0 0 0,0 0 0,0 0 1,0 0-1,0 0 0,-1 0 0,0 4 0,-1-1 100,0-1-1,0 1 1,-1 0 0,1-1-1,-1 1 1,0-1-1,0 0 1,-1 0 0,1 0-1,-1-1 1,0 1 0,0-1-1,0 0 1,-9 5-1,-67 34 414,78-41-532,-16 7-132,-1 0-1,0-2 1,0 0-1,-29 5 0,41-10-1305,-1 0-1,0-1 1,1 0-1,-16-2 0,9-4-7140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3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47 3876,'0'0'10858,"-27"-46"-6726,27 61-3812,11 16-384,2 12 416,1 13-127,3 7-161,0 7 0,-1 4-545,0 0-416,-4-4-608,-2-11-2050,-2-12-1218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12684,'0'0'3320,"10"-4"-2220,38-12-829,83-15-1,5 0-410,225-85-2648,148-38-2864,-372 119 5720,107-21 7449,-231 54-7165,0 0 0,0 1 0,0 0 0,0 1 0,0 1 0,1 0 0,-1 0 0,14 5 0,-19-3-361,0 0 0,0 0 0,-1 1 0,1 0 0,-1 0 0,0 1 1,0 0-1,0 0 0,-1 0 0,1 1 0,-1 0 0,-1 0 0,9 12 0,-6-5-1,-1 0-1,0 0 1,0 1-1,-1-1 1,-1 2 0,0-1-1,-1 0 1,-1 1-1,3 25 1,-2 15 1162,-5 73 0,0-55-683,1-70-500,-5 62-761,5-61 176,-1 0 1,-1 0-1,1 0 1,0 0-1,-1-1 1,0 1-1,0 0 1,-3 4-1,-12 9-5806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69 368 11403,'-10'3'2552,"-1"2"-1947,7-3-404,0 0-1,0-1 1,0 1-1,-1-1 1,1 0-1,0 0 1,-1-1-1,1 1 1,-5-1-1,27-15 1508,38-23-1129,1 3 1,1 2-1,2 3 0,1 3 0,1 2 0,73-18 1,-9 11-1419,0 7 0,157-12 0,-275 36 706,196-24-6220,-110 5 843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14125,'0'0'1634,"67"-66"-1282,-21 24 353,5-4-449,-2 0-224,-5 6-416,-9 5-1474,-13 10-1889,-14 6-1186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13132,'0'0'1949,"-9"5"-817,-3 3-884,0 1 1,1 0-1,0 1 1,0 0-1,1 0 1,1 1-1,0 1 1,-9 14-1,-8 12 530,-38 67 1344,59-96-1969,1-1 1,0 1 0,1 0-1,0 1 1,0-1 0,1 1 0,0-1-1,1 1 1,-1 16 0,3-24-161,-1 0 0,1-1 0,0 1 1,0-1-1,0 1 0,0-1 0,0 1 0,0-1 1,0 0-1,0 0 0,0 1 0,0-1 1,1 0-1,-1 0 0,1 0 0,-1 0 0,1-1 1,-1 1-1,1 0 0,-1-1 0,1 1 1,0-1-1,-1 1 0,1-1 0,0 0 0,-1 1 1,1-1-1,1 0 0,60 4 49,-51-4-37,130 15-546,-30-2-6514,-81-12 179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0 302 7815,'0'0'7677,"10"-2"-5947,7-4-1210,0-1 0,-1-1 0,0 0 0,0-1 1,-1-1-1,0 0 0,-1-1 0,16-15 0,-14 11-461,-1 0 0,27-33 0,-38 42-32,0 1 0,-1-1-1,1 0 1,-1 0-1,0 0 1,-1 0 0,0 0-1,0-1 1,0 1 0,-1-1-1,1 1 1,-2-1 0,1-13-1,-1 19 9,0 0 0,0-1 1,-1 1-1,1 0 0,0 0 0,-1 0 0,1-1 0,-1 1 0,0 0 0,1 0 0,-1 0 0,0 0 1,1 0-1,-1 0 0,0 0 0,0 0 0,0 0 0,0 1 0,0-1 0,0 0 0,0 0 0,0 1 1,0-1-1,-1 1 0,1-1 0,0 1 0,0-1 0,-1 1 0,1 0 0,0 0 0,0-1 0,-1 1 1,1 0-1,0 0 0,0 0 0,-1 1 0,1-1 0,0 0 0,0 0 0,-1 1 0,1-1 0,-2 1 1,-2 0 5,0 1 1,-1 0 0,1 0-1,0 0 1,0 0 0,0 1-1,0 0 1,-7 5 0,0 4-42,0 0 0,1 1 1,1 1-1,0 0 0,1 0 1,0 1-1,1 0 1,1 0-1,0 1 0,1 0 1,1 0-1,0 1 0,1-1 1,-2 32-1,6-47-10,0 0 0,0 0-1,0 0 1,0 0 0,0 0 0,0 0 0,0 0 0,0 0-1,1 0 1,-1-1 0,0 1 0,1 0 0,-1 0-1,1 0 1,-1 0 0,1 0 0,-1 0 0,1-1 0,0 1-1,-1 0 1,1 0 0,0-1 0,0 1 0,0 0-1,-1-1 1,1 1 0,0-1 0,1 1 0,1 0-66,0 0 1,0-1-1,0 1 1,1-1-1,-1 1 1,0-1-1,0 0 1,0 0-1,5-1 1,3-1-430,1 0-1,-1-1 1,0 0 0,15-8-1,64-39-8024,-45 22 1067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42 8040,'0'0'9363,"-8"4"-8535,-3 4-725,1 0 0,0 1 1,1 0-1,0 0 0,0 1 1,1 0-1,0 0 1,1 1-1,0 0 0,-6 14 1,9-16 105,1-4 69,0 0 0,0 0 0,1 1 0,0-1 0,0 1 1,1-1-1,-2 9 0,12-15 64,4-8-261,0-1-1,-1 0 1,0-1 0,0-1 0,-1 0 0,0 0 0,10-18 0,6-4-34,-10 16 277,-17 26-57,-24 41 62,11-25-288,-1 8 6,-131 328 1208,139-330-1391,8-21-366,9-14 46,4-13 369,-1 0 0,-1-1 0,0 0 0,-2-1 0,12-26 0,-3 5 11,25-38-280,-18 33 304,-2 0 0,25-70-1,-52 124 76,-6 11-35,1 1 0,1 1 0,1-1 0,-4 31 0,9-51 8,0 0 1,0 1-1,0-1 1,0 0-1,0 1 1,0-1-1,0 0 1,0 1-1,1-1 1,-1 1-1,0-1 1,0 0-1,0 1 1,0-1-1,0 0 1,1 1-1,-1-1 0,0 0 1,0 0-1,0 1 1,1-1-1,-1 0 1,0 1-1,0-1 1,1 0-1,-1 0 1,0 0-1,1 1 1,-1-1-1,0 0 1,1 0-1,-1 0 1,0 0-1,1 0 1,-1 0-1,0 1 0,1-1 1,0 0-1,18-6 23,14-16 185,-20 10-130,0-1-1,-1 0 0,0 0 1,-1-1-1,-1-1 0,0 0 0,-1 0 1,0-1-1,-2 0 0,8-20 0,-22 68 229,-6 55 0,13-87-293,0 0 0,0 0 0,0 0 0,0 1 0,0-1 0,0 0 0,0 0 0,0 1 0,0-1 0,0 0 0,0 0 0,0 0 0,0 1 0,0-1 0,0 0 0,0 0 0,0 1 0,0-1 0,0 0 0,0 0 0,1 0 0,-1 0 0,0 1 0,0-1 0,0 0 0,0 0 0,1 0 0,-1 0 0,0 1 0,0-1 0,0 0 0,0 0 0,1 0 0,-1 0 0,0 0 0,0 0 0,0 0 0,1 0 0,-1 0 0,0 0 0,0 0 0,1 1 0,-1-2 0,13-4 318,9-14 167,1-8-279,28-47 1,-18 25 111,-38 87-23,-16 13-138,15-40-255,1 0 0,0 0 0,1 0 1,1 1-1,-1 0 0,2 0 0,-2 14 1,21-50-6222,-9 5 181,0-2-3966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16496,'-5'10'6215,"-22"52"-6211,1 0 524,9-25 647,3 1-1,-18 68 1,31-101-1140,0 0 0,1 1 1,0-1-1,1 1 0,-1-1 1,2 8-1,1 15 54,15-59-9613,-11 13 2835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10282,'0'0'16207,"-17"70"-16111,9-50-64,4-7-128,4-4-705,10-18-5348,1-9 351,0-5-6373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4420,'0'0'16175,"63"0"-14925,-37 0-353,3 0-481,-3 0-384,2 0-513,-8 0-1889,1 0-4805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13965,'0'0'7202,"-8"8"-5398,-2 6-1565,1-1 0,0 2 0,1-1 0,0 1 0,2 0 0,-1 1 0,2-1 0,0 1 0,1 0 0,1 1 0,0-1 0,0 19 0,3-34-260,1-1 0,-1 1 0,1-1-1,0 1 1,0-1 0,-1 0 0,1 1 0,0-1 0,0 0 0,0 0 0,-1 1-1,1-1 1,0 0 0,0 0 0,0 0 0,-1 0 0,1 0 0,0 0-1,0 0 1,0-1 0,-1 1 0,1 0 0,0 0 0,0-1 0,0 1-1,-1 0 1,2-1 0,23-7-311,-16 5 52,-1-1-1,0 2 1,1-1-1,0 1 1,-1 0-1,1 1 1,0 0-1,0 0 1,0 1-1,10 1 1,-18-1 278,0 0-1,0 1 1,0-1 0,0 0 0,0 1-1,0-1 1,0 1 0,0-1-1,0 1 1,-1-1 0,1 1 0,0 0-1,0-1 1,0 1 0,-1 0 0,1 0-1,0-1 1,-1 1 0,1 0 0,-1 0-1,1 0 1,-1 0 0,1 0 0,-1 0-1,0 0 1,0 0 0,1 0-1,-1 0 1,0 0 0,0 0 0,0 0-1,0 0 1,0 0 0,0 0 0,0 0-1,0 0 1,0 0 0,-1 0 0,1 0-1,0 0 1,-1 0 0,1 0-1,-1 0 1,1 0 0,-1-1 0,0 3-1,-2 2 175,0 0-1,0 1 1,0-1 0,0 0-1,-1-1 1,-6 7-1,1-2 176,0-1-1,-1-1 1,0 0 0,-1 0-1,1-1 1,-1 0-1,0-1 1,-1-1 0,1 1-1,-1-2 1,0 1-1,-23 2 1,34-6-412,1 0-1,0 0 1,-1 0 0,1 0 0,-1 0 0,1 0 0,0 0-1,-1 0 1,1 0 0,0 0 0,-1-1 0,1 1 0,-1 0-1,1 0 1,0 0 0,-1 0 0,1-1 0,0 1 0,-1 0-1,1 0 1,0-1 0,0 1 0,-1 0 0,1-1-1,0 1 1,0 0 0,-1-1 0,1 1 0,0 0 0,0-1-1,0 1 1,0 0 0,0-1 0,-1 1 0,1-1 0,0 1-1,0 0 1,0-1 0,0 1 0,0-1 0,0 1-1,0 0 1,0-1 0,0 1 0,1 0 0,-1-1 0,0 1-1,0-1 1,0 1 0,0 0 0,0-1 0,1 1 0,-1 0-1,0-1 1,0 1 0,1 0 0,-1-1 0,0 1-1,0 0 1,1 0 0,-1-1 0,1 1 0,18-21-5492,-1 8-470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16560,'0'0'5915,"-2"8"-5131,-9 26-27,5-15-562,0 0-1,1 0 1,0 1-1,-1 24 1,28-59 1508,-15 7-1768,0 0 0,0-1 0,-1 0 0,0 0 0,-1-1 0,0 0 0,-1 0 0,0 0 0,0 0 0,3-20 0,-7 29 27,-9 26-426,7-22 460,1 1 1,0 0-1,-1 0 1,1 0 0,0 0-1,1 0 1,-1 0-1,1 0 1,0 0-1,0 0 1,0 1-1,1 5 1,-1-9 6,1 0-1,-1 0 1,1-1-1,-1 1 1,1 0-1,0 0 1,-1 0-1,1 0 1,0-1-1,-1 1 1,1 0-1,0-1 1,0 1-1,0 0 1,0-1-1,0 1 1,0-1-1,-1 0 1,3 1-1,32 0 132,-21-4-105,-1-1 0,1 0 0,-1-1 1,0-1-1,0 0 0,-1 0 0,13-10 1,-10 7-418,0 0 1,0 1-1,0 1 1,23-7 0,-37 13 372,-1 1 1,1 0 0,0 0 0,-1-1 0,1 1 0,0 0 0,-1 0 0,1 0-1,0 0 1,-1 0 0,1 0 0,0 0 0,-1 0 0,1 0 0,0 0 0,0 0-1,-1 0 1,1 0 0,0 1 0,-1-1 0,1 0 0,-1 0 0,1 1-1,0-1 1,-1 1 0,1-1 0,-1 0 0,1 1 0,-1-1 0,1 1 0,-1-1-1,1 1 1,-1 0 0,0-1 0,1 1 0,-1-1 0,0 1 0,1 0-1,-1-1 1,0 1 0,0 0 0,1 0 0,-3 38 403,1-36-269,0 0 1,1 0 0,0 1 0,-1-1 0,1 0 0,0 0 0,0 1-1,1-1 1,-1 0 0,2 4 0,-1-6-78,0-1 1,0 1-1,-1-1 1,1 0-1,0 1 1,0-1-1,0 0 0,0 0 1,0 1-1,0-1 1,0 0-1,0 0 1,0 0-1,0 0 0,0 0 1,0-1-1,0 1 1,0 0-1,0 0 1,0-1-1,0 1 0,2-1 1,23-9 425,22-16-248,-37 19-342,0 0 1,1 1-1,0 0 1,0 1-1,1 0 1,-1 1-1,1 1 1,0-1-1,0 2 1,18-1-1,-30 3 126,0 0 1,0 0-1,0 1 0,0-1 1,0 1-1,0-1 0,0 1 1,0-1-1,-1 1 0,1 0 1,0-1-1,0 1 1,0 0-1,-1 0 0,1 0 1,0-1-1,-1 1 0,1 0 1,-1 0-1,1 0 0,-1 0 1,1 0-1,-1 0 0,0 0 1,0 0-1,1 0 0,-1 0 1,0 0-1,0 1 0,0-1 1,0 2-1,0-2 15,0 0 0,0 1-1,0-1 1,0 0 0,0 1 0,1-1 0,-1 1-1,0-1 1,1 0 0,-1 0 0,1 1 0,0-1-1,-1 0 1,1 0 0,0 0 0,0 1 0,-1-1-1,1 0 1,0 0 0,0 0 0,0-1 0,0 1-1,1 0 1,-1 0 0,0 0 0,0-1 0,0 1-1,1-1 1,-1 1 0,3 0 0,2-1-7,1 0 1,-1 0 0,0-1 0,1 0-1,-1 0 1,0-1 0,0 1 0,0-1-1,0 0 1,10-6 0,31-18-4369,-46 25 4032,15-9-4407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18 8296,'0'0'14830,"-11"-4"-14643,4 1-151,5 2-21,-1-1 0,1 1-1,-1 0 1,0 0-1,1 0 1,-1 0 0,0 0-1,1 1 1,-1-1-1,0 1 1,0 0 0,0 0-1,1 0 1,-1 0-1,0 0 1,0 0 0,0 1-1,1 0 1,-1-1-1,0 1 1,1 0 0,-1 0-1,1 0 1,-1 1 0,-3 2-1,-3 3 94,1 2 0,0-1 0,0 1 0,1 0 0,-10 16 0,14-21-98,1 0 1,0 0 0,0 0-1,0 0 1,1 0-1,-1 1 1,1-1-1,0 1 1,0-1 0,0 1-1,1-1 1,0 1-1,0-1 1,0 1-1,0 0 1,1-1 0,1 6-1,-1-8-130,0 1-1,0-1 1,1 0 0,-1 0-1,1 0 1,-1-1-1,1 1 1,0 0 0,0-1-1,0 1 1,0-1 0,0 1-1,0-1 1,0 0-1,0 0 1,0 0 0,0 0-1,1 0 1,-1 0-1,0-1 1,1 1 0,-1-1-1,5 0 1,59 0-5933,-22-6 133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3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13453,'0'0'2098,"-8"1"-470,0 1-1394,0 1-1,1-1 1,-1 1 0,1 1-1,0-1 1,0 1 0,0 0 0,0 1-1,1 0 1,0 0 0,0 0-1,0 1 1,0-1 0,1 2-1,0-1 1,0 0 0,-5 11 0,11-17-216,-1 1 1,1-1 0,-1 0-1,0 1 1,1-1-1,-1 1 1,1-1 0,-1 0-1,1 0 1,-1 1 0,1-1-1,0 0 1,-1 0 0,1 0-1,-1 0 1,1 1 0,-1-1-1,1 0 1,0 0 0,-1 0-1,1 0 1,-1 0 0,1 0-1,-1-1 1,1 1 0,0 0-1,-1 0 1,1 0 0,0-1-1,22-2 309,38-16-101,-47 13-316,1 1 1,-1 1-1,1 0 0,0 1 0,0 0 0,1 1 1,-1 1-1,22 1 0,-36 0 94,0 1 0,0-1-1,0 1 1,0 0 0,0-1 0,0 1 0,-1 0 0,1-1-1,0 1 1,-1 0 0,1 0 0,0 0 0,-1 0 0,1 0-1,-1 0 1,1 0 0,-1 0 0,0 0 0,1 0 0,-1 0-1,0 0 1,0 0 0,0 0 0,0 0 0,0 0 0,0 0-1,0 0 1,0 0 0,0 0 0,0 0 0,-1 0 0,1 0-1,0 1 1,-1-2 0,0 3 0,2 24 340,0-26-322,-1 0 0,1-1 1,-1 1-1,1-1 0,0 1 0,0 0 0,-1-1 0,1 1 0,0-1 0,0 0 1,0 1-1,0-1 0,-1 0 0,1 1 0,0-1 0,0 0 0,0 0 1,0 0-1,0 0 0,0 0 0,0 0 0,0 0 0,0 0 0,-1 0 0,1 0 1,0 0-1,0-1 0,0 1 0,0 0 0,0-1 0,1 0 0,9-3 122,0 0 0,0-1 1,17-11-1,25-10-3378,-14 18-6392,-28 8-971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88 11531,'0'0'3667,"-9"-1"-928,3 0-2413,1 0-147,1 1-1,0-1 1,-1 0-1,1 1 1,0 0 0,-1 0-1,1 1 1,-1-1-1,1 1 1,0 0-1,0 0 1,-1 0 0,1 0-1,0 1 1,0 0-1,0 0 1,1 0-1,-1 0 1,0 0 0,1 1-1,-6 4 1,6-3-139,0-1-1,0 1 1,0 0 0,0 0 0,1 0 0,-1 1 0,1-1 0,0 0-1,0 1 1,1 0 0,-1-1 0,1 1 0,0 0 0,0 5 0,2-9-31,-1 0 0,1 0 0,0 0 1,0 0-1,0-1 0,0 1 0,0 0 1,0 0-1,0-1 0,0 1 0,0-1 1,0 1-1,0-1 0,0 1 1,0-1-1,0 0 0,0 1 0,1-1 1,-1 0-1,0 0 0,0 0 0,0 0 1,1 0-1,-1 0 0,0 0 0,0-1 1,0 1-1,1 0 0,-1-1 0,1 0 1,44-9 215,-34 5-226,1-2 0,-1 1 0,0-2 0,0 0 0,-1 0 0,0-1 0,-1 0 0,0-1 0,0 0 0,-1 0 0,0-1 0,-1-1 0,0 1 0,-1-1 0,10-22 0,-17 34 11,0 0 1,0 0-1,0-1 0,0 1 1,1 0-1,-1 0 1,0 0-1,0 0 0,0-1 1,0 1-1,0 0 0,0 0 1,1-1-1,-1 1 0,0 0 1,0 0-1,0 0 0,0-1 1,0 1-1,0 0 0,0 0 1,0-1-1,0 1 1,0 0-1,0 0 0,0-1 1,0 1-1,0 0 0,-1 0 1,1 0-1,0-1 0,0 1 1,0 0-1,0 0 0,0 0 1,0-1-1,-1 1 0,1 0 1,0 0-1,0 0 1,0 0-1,0-1 0,-1 1 1,1 0-1,0 0 0,-1 0 1,-10 8 113,-12 19-62,22-26-50,-43 71 123,41-67-45,1-1 0,0 1 0,0 0-1,0-1 1,1 1 0,-1 0 0,1 0 0,0 0-1,1 0 1,-1 1 0,1-1 0,0 0 0,1 0 0,0 6-1,-1-11-66,1 1-1,0 0 1,0 0-1,-1-1 0,1 1 1,0 0-1,0-1 1,0 1-1,0-1 1,-1 1-1,1-1 0,0 1 1,0-1-1,0 0 1,0 1-1,0-1 0,0 0 1,0 0-1,0 0 1,0 0-1,0 0 0,0 0 1,0 0-1,2 0 1,26-4 351,-20 1-334,1-1 1,-1 0-1,-1 0 0,1-1 1,-1 0-1,0 0 1,12-10-1,50-53-44,-44 42 37,-33 52-92,3-19 60,0 0 0,1 0 0,0 0 0,1 0 0,0 0 0,0 0 0,0 1 0,1-1 0,0 1 0,0 10 0,2-18-109,-1 1 0,1 0-1,-1 0 1,1-1 0,-1 1 0,1 0 0,0-1 0,-1 1-1,1-1 1,0 1 0,0-1 0,-1 1 0,1-1-1,0 1 1,0-1 0,0 0 0,-1 0 0,1 1 0,0-1-1,0 0 1,0 0 0,0 0 0,0 0 0,0 0 0,0 0-1,-1 0 1,1 0 0,0 0 0,0 0 0,0-1 0,0 1-1,1-1 1,31-9-5979,-8-8-1851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16560,'0'0'4340,"-9"9"-2568,1-1-1490,0 1-1,1 0 1,0 0 0,0 1-1,1 0 1,0 0-1,1 1 1,0-1 0,1 1-1,0 0 1,-3 16-1,2 8-179,5-26-192,0-1 1,-1 1-1,-1 0 0,1-1 0,-1 1 0,-1-1 0,0 0 1,0 0-1,0 0 0,-9 14 0,11-27-3311,2-22 1266,3 11 1199,7-29-269,-1 25 3912,-9 20-2581,1-1 0,0 1 1,-1 0-1,1 0 0,0 0 0,0 0 0,-1 1 0,1-1 1,0 0-1,-1 1 0,1-1 0,0 1 0,-1 0 0,1-1 1,-1 1-1,1 0 0,-1 0 0,1 0 0,-1 0 0,0 0 1,2 1-1,6 4 66,-4-4-225,0 0-1,0-1 0,1 1 1,-1-1-1,0 0 0,1-1 1,-1 1-1,1-1 0,-1 0 1,1 0-1,-1-1 0,0 0 1,1 0-1,-1 0 0,0 0 1,0-1-1,1 0 0,-1 0 1,-1 0-1,1-1 0,0 0 1,-1 0-1,1 0 0,-1 0 1,0-1-1,0 0 0,0 1 1,0-1-1,-1-1 0,0 1 1,1-1-1,-2 1 0,1-1 1,0 0-1,2-8 0,-26 64 934,15-42-555,2 2-1,-1-1 1,1 0 0,1 1-1,0 0 1,0 0 0,-1 20-1,4-30-343,0-1-1,0 1 0,0-1 1,1 0-1,-1 1 1,0-1-1,0 1 0,0-1 1,1 0-1,-1 1 0,0-1 1,1 1-1,-1-1 1,0 0-1,1 1 0,-1-1 1,0 0-1,1 0 1,-1 1-1,1-1 0,-1 0 1,0 0-1,1 0 1,-1 1-1,1-1 0,-1 0 1,1 0-1,-1 0 0,1 0 1,-1 0-1,1 0 1,-1 0-1,1 0 0,-1 0 1,1 0-1,-1 0 1,0 0-1,1 0 0,-1-1 1,1 1-1,-1 0 0,1 0 1,-1 0-1,0-1 1,1 1-1,-1 0 0,1 0 1,-1-1-1,0 1 1,1 0-1,-1-1 0,1 0 1,22-16-3214,-11-4-1560,0-4-3869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13805,'0'0'9033,"-27"57"-8809,27-42-320,11-2-1570,5-4-2562,-2-2-5093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2:4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11531,'0'0'4425,"-4"10"-2791,-3 2-986,-17 48 3450,24-60-4050,0 1 0,0-1 0,1 1 0,-1-1 1,0 1-1,0-1 0,1 0 0,-1 1 0,1-1 0,-1 0 1,0 1-1,1-1 0,-1 0 0,1 1 0,-1-1 0,1 0 1,-1 0-1,1 1 0,-1-1 0,1 0 0,-1 0 0,1 0 1,-1 0-1,1 0 0,-1 0 0,1 0 0,-1 0 0,1 0 1,-1 0-1,1 0 0,-1 0 0,1 0 0,-1 0 0,1 0 1,-1-1-1,1 1 0,-1 0 0,1 0 0,-1-1 0,1 1 1,0-1-1,27-7 347,-2-2-533,0 1 0,1 1 0,0 1 0,0 2 0,1 0 0,39 0 0,-66 5 148,1-1 0,-1 1 0,0 0 0,1 0 0,-1 0 0,0 1 0,1-1 0,-1 0 0,1 0 1,-1 1-1,0-1 0,0 1 0,1-1 0,-1 1 0,0 0 0,0-1 0,1 1 0,-1 0 0,0 0 0,0 0 0,0 0 0,0 0 0,0 0 0,-1 0 0,1 0 1,0 0-1,0 0 0,-1 1 0,1-1 0,0 0 0,0 3 0,0 1 429,-1 1-1,0-1 1,0 1 0,0-1-1,0 1 1,-3 8 0,1 2 593,2-15-993,1-1 0,-1 1 0,0-1 0,1 1 1,-1-1-1,1 1 0,-1-1 0,0 1 0,1-1 0,-1 0 0,1 1 0,-1-1 0,1 0 0,0 1 0,-1-1 0,1 0 0,-1 0 0,1 1 0,-1-1 0,1 0 0,0 0 0,-1 0 0,1 0 0,-1 0 0,1 0 0,0 0 0,-1 0 0,1 0 0,0 0 0,-1 0 0,1 0 0,-1 0 0,1-1 0,0 1 0,27-5 63,-4-4-159,-18 6-96,-1 0 0,0 1 0,1 0 0,-1 0 0,1 1 0,-1-1 0,1 1 0,0 0 0,-1 1 0,1-1 0,0 1 0,0 0 0,10 2 0,-15-2 17,-1 1 1,1 0-1,-1-1 0,1 1 0,0 0 1,-1-1-1,1 1 0,-1 0 0,1-1 1,-1 1-1,0 0 0,1 0 0,-1 0 1,0 0-1,1-1 0,-1 1 0,0 0 1,0 0-1,0 0 0,0 0 0,0 0 1,0-1-1,0 1 0,0 0 1,0 0-1,0 0 0,-1 0 0,1 0 1,0-1-1,0 1 0,-1 0 0,1 0 1,-1 0-1,1-1 0,-2 2 0,-16 25-7757,3-13-5079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2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17136,'3'0'5093,"0"0"-3812,6 9-320,0 4-128,1 4-321,2 2-255,1-2-225,0 0 32,1-1-32,-1-5-320,2-6-609,0-5-513,1 0-544,3-6-1088,-1-12-3204,0-4-4004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2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10570,'0'0'7015,"-35"57"-4997,17-23-481,-1 4-480,4 0-256,-2 1-353,5-3-352,6-3-64,3-8-320,3-8-929,0-10-769,9-7-1249,4 0-1954,3-14-3043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7:23:3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8392,'0'0'8018,"7"11"-7836,15 27-97,-1 1 1,-2 1 0,18 54 0,31 68-178,-48-125-126,2-2 1,1 0-1,34 38 1,41 34-3435,-97-106 3390,1 0 1,-1 1-1,0-1 0,0 0 1,0 0-1,0 1 0,0-1 1,0 0-1,0 1 0,0-1 1,-1 1-1,1-1 0,0 1 1,-1 0-1,1-1 0,-1 1 1,0 1-1,0-2 76,0 0 0,-1-1 0,1 1 1,0-1-1,-1 1 0,1-1 0,-1 1 0,1-1 1,-1 1-1,1-1 0,-1 0 0,1 1 0,-1-1 0,1 0 1,-1 1-1,0-1 0,1 0 0,-1 0 0,1 1 1,-1-1-1,0 0 0,1 0 0,-1 0 0,0 0 1,1 0-1,-1 0 0,0 0 0,0 0 0,-31-4-2464,3-4 6153,-19-8-695,27 11-1361,0-2-1,0-1 1,0 0 0,1-2-1,-36-23 1,54 32-1280,0-2-1,0 1 1,1 0-1,-1 0 1,0-1 0,1 1-1,0-1 1,-1 1-1,1-1 1,0 1-1,0-1 1,1 0-1,-1 0 1,1 1 0,-1-1-1,1 0 1,0 0-1,0 0 1,0 1-1,0-1 1,0 0 0,1 0-1,-1 0 1,1 1-1,0-1 1,0 0-1,0 1 1,0-1 0,0 0-1,1 1 1,2-5-1,7-10-99,0 0 0,1 0 1,19-19-1,-20 23 276,216-218 595,-38 46-4124,-139 124-3380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4132,'0'0'20894,"3"10"-20274,10 62-57,-11-49-501,2-1-1,0 1 0,2-1 0,10 28 1,-15-48-48,0 1 0,1-1 0,-1 0 0,0 0 0,1 0 0,0 0 0,-1 0 0,1 0 0,0 0 0,0-1 0,0 1 0,0-1 0,0 1 0,0-1 0,1 0 0,-1 1 0,0-1 0,1-1 0,4 2-1,-3-1-17,1 0 0,0-1-1,0 0 1,0 0-1,-1-1 1,1 1 0,0-1-1,0 0 1,8-3-1,1-1-1125,0-1 0,-1-1 0,0 0 0,0-1 0,21-17 0,13-20-7961,-25 20 4105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2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16303,'0'0'6951,"4"51"-6855,-4-29-32,-4 0-64,0 0 32,1-2-32,-5-3-480,3-3-513,0-1-545,-2-8-1152,-2-2-3652,-1-3-4773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11179,'0'0'3213,"10"-5"-672,3-2-1792,1 1-1,0 0 1,1 1-1,-1 1 1,27-5-1,-35 8-684,0 0 0,1 0 0,-1 0 0,1 1 0,-1 0 0,1 0 0,-1 1 0,1-1 0,-1 2 0,0-1 0,1 1 0,-1-1 0,0 2 0,0-1 0,0 1 0,0 0 0,-1 0 0,8 6 0,-11-8-56,-1 0 0,1 1 0,-1-1-1,0 1 1,1-1 0,-1 1 0,0 0 0,0-1 0,0 1 0,-1 0-1,1 0 1,0-1 0,-1 1 0,1 0 0,-1 0 0,1 0-1,-1 0 1,0 0 0,0 0 0,0 0 0,0 3 0,-1-2 91,0 1 1,-1-1 0,1 0-1,0 0 1,-1 0 0,0 0 0,0 0-1,0 0 1,0 0 0,0-1-1,-4 4 1,-6 5 350,0-1 0,-1 0 0,0-1 0,-16 7 1,20-10-277,0 0-92,-1-1-1,0 1 1,0-1-1,0-1 0,0 0 1,-1 0-1,0-1 1,-20 3-1,31-6-199,0 0 0,-1-1 0,1 1 0,0 0 0,-1 0 0,1 0 0,0 0-1,-1 0 1,1-1 0,0 1 0,0 0 0,-1 0 0,1-1 0,0 1 0,0 0 0,-1 0 0,1-1 0,0 1 0,0 0 0,0-1 0,0 1-1,-1 0 1,1-1 0,0 1 0,0 0 0,0 0 0,0-1 0,0 1 0,0-1 0,0 1 0,0 0 0,0-1 0,0 1 0,0 0 0,0-1-1,0 1 1,0 0 0,0-1 0,0 1 0,1 0 0,-1-1 0,0 1 0,0 0 0,0 0 0,0-1 0,1 1 0,-1 0 0,0-1 0,0 1 0,1 0-1,-1 0 1,0 0 0,0-1 0,1 1 0,-1 0 0,1 0 0,13-18-6776,5 1-4855</inkml:trace>
  <inkml:trace contextRef="#ctx0" brushRef="#br0" timeOffset="1">549 140 7111,'0'0'19923,"53"19"-19667,-22-19-128,-2 0-64,-2 0-64,-1 0-801,-12 0-608,-5 4-545,-9 3-128,0 2-512,-15 0-2884,-9 0-3778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12812,'0'0'8712,"49"8"-7046,-16-8-545,0-3-865,2-5-224,-7-3-1793,-4-1-4325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5189,'0'0'19795,"-7"66"-19059,2-36-447,-1 0-257,5-4 0,0 1-32,1-6-769,0-6-801,0-3-864,5-9-1121,2-3-3172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17521,'0'0'5359,"-9"7"-5252,-25 22-134,33-28-24,0-1 0,0 1-1,0 0 1,0 1 0,0-1-1,0 0 1,0 0 0,0 0-1,1 0 1,-1 1 0,0-1-1,1 0 1,-1 1 0,1-1 0,-1 1-1,1-1 1,0 0 0,0 1-1,-1-1 1,1 3 0,1-3 19,-1 0 1,1 0 0,-1 0 0,1-1 0,-1 1 0,1 0 0,0 0 0,-1 0 0,1-1-1,0 1 1,0 0 0,0-1 0,-1 1 0,1-1 0,0 1 0,0-1 0,0 1 0,0-1-1,0 0 1,0 1 0,1-1 0,7 2-14,0 0 0,1-1-1,-1 0 1,13-1 0,-18 0 112,2 0-31,8-1-62,-1 2 0,1 0 0,23 4 0,-35-4 45,1-1 0,-1 1 0,0-1 0,0 1-1,0-1 1,0 1 0,0 0 0,0 0 0,0 0 0,0 1 0,0-1 0,0 0 0,0 1-1,-1-1 1,1 1 0,-1-1 0,1 1 0,-1 0 0,1 0 0,-1 0 0,0 0-1,0 0 1,0 0 0,0 0 0,0 0 0,-1 0 0,1 0 0,-1 0 0,1 0 0,-1 4-1,0-3 71,-1-1-1,0 1 0,0-1 0,0 1 0,0-1 0,0 1 0,0-1 0,-1 0 0,1 1 1,-1-1-1,0 0 0,1 0 0,-1 0 0,0 0 0,0-1 0,-1 1 0,1-1 0,0 1 1,0-1-1,-1 1 0,-3 0 0,-58 24 1594,58-23-1406,-5 0-144,-1 0-1,1 0 0,-1-1 0,0 0 0,1-1 0,-15 0 1,26-1-272,-1 0 0,0-1 0,0 1 1,0 0-1,0 0 0,0 0 1,1-1-1,-1 1 0,0 0 0,0-1 1,0 1-1,1-1 0,-1 1 0,0-1 1,0 1-1,1-1 0,-1 1 0,1-1 1,-1 0-1,0 1 0,1-1 1,-1 0-1,1 0 0,0 1 0,-1-1 1,1 0-1,-1 0 0,1 0 0,0 1 1,0-1-1,0 0 0,-1 0 1,1 0-1,0 0 0,0 0 0,0 1 1,0-1-1,0 0 0,1 0 0,-1 0 1,0 0-1,0 0 0,1-1 0,-1-2-833,0-20-6041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16335,'0'0'6599,"59"-26"-5767,-28 22-479,4 1-321,3 3-96,2 0-1922,-3 0-2466,-2 0-3396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14 10186,'0'0'6774,"-9"7"-5076,-1 0-1165,0 2 0,1-1 1,-1 1-1,2 1 0,-10 12 0,15-18-411,0 0 0,0 0-1,1 0 1,-1 0-1,1 1 1,0-1 0,0 1-1,1 0 1,-1 0 0,1-1-1,0 1 1,0 0-1,1 0 1,-1 0 0,1 0-1,0 0 1,1 0-1,-1 0 1,3 7 0,-2-10-88,0 0-1,0-1 1,0 1 0,0-1 0,0 0 0,1 1 0,-1-1 0,0 0 0,1 0 0,-1 1 0,1-1 0,0 0 0,-1-1 0,1 1-1,0 0 1,-1 0 0,1-1 0,0 1 0,0-1 0,0 0 0,0 1 0,-1-1 0,1 0 0,0 0 0,0 0 0,0 0 0,0 0-1,0-1 1,0 1 0,-1-1 0,4 0 0,1 0 107,0-1 0,-1 1-1,1-1 1,-1 0 0,0-1 0,1 1-1,-1-1 1,-1 0 0,8-5 0,-7 2-19,1 0 1,-1 0-1,-1 0 1,1-1-1,-1 0 1,0 0-1,-1 0 1,0 0-1,0-1 1,0 1-1,-1-1 1,0 1-1,-1-1 0,0 0 1,0 0-1,0 0 1,-2-16-1,1 23-142,0-1 0,0 1 0,0 0 0,0-1 0,-1 1-1,1-1 1,-1 1 0,1 0 0,-1-1 0,1 1-1,-1 0 1,0-1 0,1 1 0,-1 0 0,0 0 0,0 0-1,0 0 1,0 0 0,0 0 0,0 0 0,0 0-1,-1 0 1,1 0 0,0 1 0,0-1 0,-1 0 0,1 1-1,0-1 1,-1 1 0,1 0 0,-1-1 0,1 1 0,0 0-1,-1 0 1,1 0 0,-1 0 0,1 0 0,-1 0-1,1 0 1,-1 0 0,1 1 0,0-1 0,-3 1 0,1 0-359,0 0 1,0 0 0,0 1-1,0-1 1,0 1 0,1-1-1,-1 1 1,-4 4 0,5-5-172,0 1 1,1-1-1,-1 1 1,1 0 0,-1 0-1,1 0 1,0 0 0,0 0-1,0 0 1,0 0-1,0 0 1,-1 4 0,1 5-5820,1-1-1932</inkml:trace>
  <inkml:trace contextRef="#ctx0" brushRef="#br0" timeOffset="1">422 27 15182,'0'0'8296,"-27"63"-7463,23-44-481,4-1-192,0-2-95,0-1-33,0-2-257,3-1-639,-1-2-578,-2-2-1056,0-2-2275,0-2-2946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7335,'0'0'15342,"73"-37"-14541,-42 31-641,-2 2-64,2 3-960,0 1-1571,-1 0-2593,-3 0-2019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47 15855,'0'0'4335,"-8"-1"-3161,4 1-1135,0-1 0,0 1 0,0 0 0,0 0 0,0 0-1,0 0 1,0 1 0,0 0 0,0-1 0,0 2 0,0-1 0,0 0-1,0 1 1,1 0 0,-1 0 0,1 0 0,-1 0 0,1 0 0,0 1-1,-1-1 1,1 1 0,1 0 0,-1 0 0,-2 4 0,0-2 156,0 1 1,1 0-1,0 0 1,0 1-1,1-1 1,0 1-1,0 0 1,0 0-1,1 0 0,0 0 1,0 0-1,-1 15 1,3-22-165,0 1 0,0 0 1,1-1-1,-1 1 0,0 0 0,0-1 1,0 1-1,0-1 0,1 1 0,-1-1 1,0 1-1,0-1 0,1 1 0,-1-1 1,1 1-1,-1-1 0,0 1 0,1-1 1,-1 1-1,1-1 0,-1 0 0,1 1 1,-1-1-1,1 0 0,-1 1 1,1-1-1,0 0 0,-1 0 0,2 1 1,23 0 730,-18-2-611,-1 0 0,0 0-1,0-1 1,0 0 0,11-4 0,-8 0-38,-1-1-1,0 1 1,0-1-1,-1-1 1,0 1-1,0-1 1,0 0-1,6-12 1,-10 15-44,0 0 0,0 0 0,-1 0 0,1 0 1,-1-1-1,0 1 0,-1-1 0,1 1 0,-1-1 1,0 0-1,0 1 0,-1-1 0,0 0 0,0 0 0,0 1 1,-2-8-1,2 12-76,-1 1 1,1-1 0,0 1 0,-1-1-1,1 1 1,-1-1 0,1 1-1,-1-1 1,1 1 0,-1-1-1,1 1 1,-1 0 0,1-1-1,-1 1 1,1 0 0,-1 0-1,0-1 1,1 1 0,-1 0 0,0 0-1,1 0 1,-1 0 0,0 0-1,1 0 1,-1 0 0,0 0-1,1 0 1,-1 0 0,1 0-1,-1 0 1,0 1 0,1-1 0,-1 0-1,0 0 1,1 1 0,-1-1-1,1 0 1,-1 1 0,1-1-1,-1 0 1,1 1 0,-1 0-1,-23 17-191,0 31-1335,20-20-1391,4-28 2409,0 1 1,0 0 0,0-1-1,1 1 1,-1-1-1,1 1 1,-1 0-1,1-1 1,-1 1 0,1-1-1,0 1 1,0-1-1,1 2 1,8 6-5689</inkml:trace>
  <inkml:trace contextRef="#ctx0" brushRef="#br0" timeOffset="1">320 174 13389,'0'0'9609,"-35"65"-8008,26-46-832,5-3-609,1-2-160,3-4-352,0-5-1570,3-5-1185,7-2-2146,0-13-4516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12139,'0'0'11611,"-6"0"-11450,5 0-125,-1 0-1,0 0 1,1 0 0,-1 0 0,0 0 0,1 0 0,-1 0 0,0 0 0,1 1 0,-1-1 0,0 0 0,1 1 0,-1 0 0,1-1 0,-1 1 0,1 0 0,-1 0-1,1 0 1,0 0 0,-1 0 0,1 0 0,0 0 0,0 0 0,0 1 0,-1-1 0,1 0 0,1 1 0,-1-1 0,0 1 0,0-1 0,1 1 0,-1-1 0,0 1-1,1-1 1,0 1 0,-1 0 0,1-1 0,0 1 0,0 0 0,0 2 0,0-3-39,1 0 0,0-1 0,0 1-1,0 0 1,0 0 0,0-1 0,0 1 0,-1 0 0,1-1-1,1 1 1,-1-1 0,0 0 0,0 1 0,0-1 0,0 0-1,0 1 1,0-1 0,0 0 0,0 0 0,1 0 0,-1 0-1,0 0 1,0 0 0,0 0 0,2-1 0,-2 1 1,0 0 0,0 0 1,1 0-1,-1 0 0,0 0 1,0 0-1,1 0 0,-1-1 0,0 1 1,0 0-1,0-1 0,0 1 1,1-1-1,-1 1 0,0-1 1,0 0-1,0 1 0,0-1 0,0 0 1,0 0-1,-1 0 0,1 0 1,0 0-1,0 0 0,0 0 1,0-2-1,-1 3 53,-1-1 0,0 0 0,1 1 0,-1-1 1,0 1-1,0 0 0,0-1 0,1 1 0,-1-1 0,0 1 0,0 0 1,0 0-1,0 0 0,0 0 0,0-1 0,0 1 0,1 0 0,-1 0 0,0 1 1,0-1-1,0 0 0,0 0 0,-1 1 0,-34 2 634,28-3 115,1 1-739,1 0 0,-1 0 1,1 1-1,0-1 0,-1 1 0,-10 6 1,15-8-65,0 1 0,0 0 1,0 0-1,1 0 0,-1 0 1,1 0-1,-1 1 0,1-1 1,-1 0-1,1 1 1,0-1-1,-1 1 0,1-1 1,0 1-1,0 0 0,0-1 1,0 1-1,1 0 1,-1 0-1,0 0 0,1-1 1,-1 1-1,1 0 0,0 0 1,0 0-1,-1 3 0,4-4 40,0 0-1,-1 0 0,1 0 1,0-1-1,-1 1 0,1-1 1,0 0-1,0 1 0,-1-1 0,1-1 1,5 0-1,-1 1 14,-2-1-62,1 0-1,0 0 0,0 0 0,0-1 1,-1 0-1,1 0 0,-1-1 1,1 1-1,-1-1 0,0 0 0,0-1 1,0 1-1,-1-1 0,1 0 1,-1 0-1,0-1 0,0 1 0,-1-1 1,1 0-1,5-10 0,-12 22-17,-1 0-1,2 0 0,-1 1 1,1-1-1,0 1 1,1 0-1,-1 8 0,2-13 54,0 1 0,0-1-1,0 0 1,0 0 0,0 0-1,1 1 1,0-1 0,-1 0-1,1 0 1,0 0 0,1 0-1,-1 0 1,0 0 0,1 0-1,0 0 1,-1-1 0,1 1-1,0-1 1,5 5 0,-4-5-23,0 1 0,0-1 0,0 1 0,0 0 0,-1 0 0,1 0 0,-1 0 0,1 0 0,-1 1 0,0-1 0,-1 1 0,1 0 0,-1-1 0,1 1 0,0 4 0,-2-6 43,0 0-1,-1 0 0,1 0 0,0 0 0,-1 0 1,0 0-1,1 0 0,-1 0 0,0 0 0,0-1 0,0 1 1,0 0-1,0-1 0,-1 1 0,1-1 0,0 1 0,-1-1 1,1 1-1,-1-1 0,1 0 0,-1 0 0,0 0 1,1 0-1,-1 0 0,0 0 0,0 0 0,0-1 0,0 1 1,0 0-1,0-1 0,-2 1 0,-6 2 302,0-1 0,-1 0 0,1 0 0,-13 0 0,21-2-323,0 0 0,0 0 0,-1 0 0,1-1 0,0 1 0,0-1 0,0 1 0,0-1 0,-1 0-1,1 1 1,-3-3 0,4 2-74,1 1-1,-1-1 1,0 0-1,1 1 0,-1-1 1,1 0-1,-1 0 0,0 0 1,1 0-1,0 1 1,-1-1-1,1 0 0,0 0 1,-1 0-1,1 0 0,0 0 1,0 0-1,0 0 1,0 0-1,0 0 0,0 0 1,0 0-1,0 0 0,0 0 1,0 0-1,0 0 1,1-1-1,0 0-536,1 0 1,-1 1-1,0-1 0,1 0 1,0 1-1,-1-1 0,1 1 1,0-1-1,0 1 0,-1 0 1,1-1-1,0 1 0,4-1 1,0-1-2089,13-7-6392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64,'0'0'20024,"-4"8"-17942,-16 35-193,-80 184 1961,90-197-3821,0 1-1,2 0 1,1 0-1,2 1 1,-3 58-1,8-89-65,0-1 0,0 0 0,0 0 1,0 0-1,0 1 0,0-1 0,0 0 0,0 0 1,0 0-1,0 1 0,0-1 0,0 0 0,0 0 1,0 0-1,0 1 0,0-1 0,0 0 0,0 0 1,0 0-1,0 0 0,1 1 0,-1-1 0,0 0 1,0 0-1,0 0 0,0 0 0,0 1 0,1-1 1,-1 0-1,0 0 0,0 0 0,0 0 0,0 0 0,1 0 1,-1 0-1,0 0 0,0 1 0,0-1 0,1 0 1,-1 0-1,0 0 0,0 0 0,0 0 0,1 0 1,-1 0-1,0 0 0,12-7-1969,8-13-2079,-7-2-1152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3:3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8104,'0'0'19805,"-4"9"-19362,-8 28-181,12-36-257,0 0 0,0 0 0,0 0 0,0-1 0,0 1 0,0 0 0,1 0 0,-1 0 0,0-1 0,1 1 1,-1 0-1,0 0 0,1-1 0,-1 1 0,1 0 0,-1-1 0,1 1 0,0 0 0,-1-1 0,1 1 0,0-1 0,-1 1 0,1-1 1,0 0-1,-1 1 0,1-1 0,0 0 0,0 1 0,0-1 0,-1 0 0,1 0 0,0 0 0,0 1 0,0-1 0,-1 0 0,2 0 0,35 1-519,-31-1 104,-1 0-185,0-1-1,-1 1 0,1-1 1,0 0-1,-1 0 1,1 0-1,-1-1 1,1 1-1,-1-1 1,0 0-1,0-1 1,6-3-1,26-23-9967,-27 19 5251</inkml:trace>
  <inkml:trace contextRef="#ctx0" brushRef="#br0" timeOffset="1">178 0 4004,'0'0'4964,"-3"8"-319,-13 11-641,-2 5-1154,-5 4-319,2 3-353,-2 3-545,3-2-864,5-3-353,4-2-319,4-1-65,5-8-1378,2-4-3362,0-5-7464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2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63 11403,'0'0'5093,"13"-59"-2371,-13 55 802,0 25-2980,-11 14-288,-1 11 65,-3 10-193,-2 8-96,2 6 0,2 1-32,5-3 0,7-8-673,1-5-1024,2-12-834,10-13-672,3-13-1922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2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16912,'0'0'4100,"77"16"-3460,-28-21-447,2-10-97,1-1-897,-4 0-1121,-10 2-1761,-9 3-2083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2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18 11787,'0'0'7324,"-9"-4"-5717,8 4-1588,-3-2 65,0 0 1,0 0-1,0 1 0,0-1 1,0 1-1,-1 0 0,1 0 1,-1 0-1,1 1 0,0 0 1,-1 0-1,1 0 0,-1 0 1,1 1-1,-1-1 0,1 1 0,0 0 1,-1 1-1,1-1 0,0 1 1,-6 3-1,-3 3-64,1 1-1,0 0 1,1 1 0,-1 0 0,2 1-1,-16 20 1,21-25-25,1 0-1,0 1 1,0-1 0,0 1 0,1 0-1,0 0 1,0 0 0,1 1-1,0-1 1,1 1 0,-1-1 0,1 1-1,1 0 1,-1-1 0,2 9-1,-1-14 7,1 0 0,0 1 0,0-1 0,0 0 0,0 0 0,0 0 0,0 0 0,0 0 0,1 0 0,-1 0 0,1 0 0,-1 0-1,1-1 1,0 1 0,0-1 0,0 1 0,0-1 0,0 0 0,0 0 0,0 0 0,0 0 0,0 0 0,1 0 0,-1 0 0,0-1-1,0 1 1,1-1 0,-1 0 0,1 0 0,3 0 0,3 1 33,0-1 0,0 0-1,0-1 1,0 0 0,0 0 0,0-1 0,9-3-1,-8 1 42,0 0 0,-1-1-1,0 0 1,0-1 0,0 0 0,0 0-1,-1-1 1,0 0 0,13-16-1,-18 19 31,1 0 0,-1 0 0,0-1 0,0 1 0,0-1-1,-1 0 1,1 0 0,-1 0 0,0 0 0,-1 0 0,1-1-1,-1 1 1,0 0 0,-1-1 0,1 1 0,-1-1 0,0 1 0,0-1-1,-1 1 1,0 0 0,-1-7 0,1 10-94,1 1 0,-1-1 0,0 1-1,0-1 1,1 1 0,-1-1 0,0 1 0,-1-1 0,1 1-1,0 0 1,0 0 0,0 0 0,-1-1 0,1 1 0,-1 0 0,1 1-1,-1-1 1,1 0 0,-1 0 0,0 1 0,1-1 0,-1 1 0,0-1-1,1 1 1,-1 0 0,0-1 0,0 1 0,1 0 0,-1 0 0,0 0-1,0 1 1,1-1 0,-1 0 0,0 1 0,1-1 0,-1 1 0,-2 0-1,3 0-103,0-1 0,0 1 0,0-1 0,0 1 0,0-1 0,0 1 0,0 0 0,0 0 0,0-1-1,0 1 1,0 0 0,0 0 0,0 0 0,1 0 0,-1 0 0,0 0 0,1 0 0,-1 0 0,1 1-1,-1-1 1,1 0 0,0 0 0,-1 0 0,1 0 0,0 1 0,0-1 0,0 0 0,0 0 0,0 1 0,0-1-1,0 0 1,0 0 0,1 0 0,-1 1 0,0-1 0,1 0 0,-1 0 0,1 0 0,-1 0 0,1 0-1,-1 0 1,1 0 0,0 0 0,0 0 0,-1 0 0,1 0 0,0 0 0,0 0 0,0 0 0,0-1-1,0 1 1,2 0 0,19 12-4135,4-3-2418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2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13677,'0'0'3267,"-31"47"-1473,16-19 288,1 4-929,3-1-384,6-2-545,5-1-224,0-8-417,3-3-1537,9-12-768,3-5-2531,-1-1-5093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2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42 12460,'0'0'11787,"0"-6"-11686,1-16 6,0 17 1975,-5 11-926,-9 0-614,5-3-544,-1 1 1,1 0 0,0 1 0,0-1-1,0 1 1,1 1 0,0 0-1,0 0 1,-11 13 0,6-8-2,8-7 5,1-3-1,1 1 0,0-1 0,0 1 1,0 0-1,0 0 0,0 0 0,1 0 0,-1 0 0,1 0 1,-1 0-1,1 0 0,-1 1 0,1-1 0,0 1 0,0-1 1,1 1-1,-1-1 0,0 1 0,1-1 0,-1 5 0,4-6 21,1 0-1,-1 0 0,1 0 1,-1-1-1,1 1 1,-1-1-1,1 0 0,0 0 1,-1 0-1,1 0 0,-1-1 1,8-1-1,2-2 4,1-1-1,0 0 1,-1-1-1,0-1 1,-1 0-1,1 0 1,-1-2-1,-1 1 1,1-1 0,-1-1-1,-1 0 1,0-1-1,-1 0 1,11-15-1,-16 12-46,-16 21-87,-16 21-11,22-19 130,0 1 0,1-1-1,0 1 1,0 0 0,1 0-1,-4 17 1,7-24 1,0 1-1,1 0 1,-1-1 0,1 1 0,0-1-1,0 1 1,0-1 0,0 1 0,1-1-1,-1 1 1,1 0 0,0-1 0,0 0-1,0 1 1,1-1 0,-1 0 0,1 1 0,0-1-1,0 0 1,0 0 0,0-1 0,0 1-1,4 3 1,4 3 80,-5-6-103,-1 1 0,0-1 0,0 1 0,0 0-1,0 0 1,4 8 0,-7-11 32,-1 1-1,1-1 0,-1 0 1,0 0-1,1 0 1,-1 1-1,0-1 0,0 0 1,0 0-1,0 1 1,0-1-1,0 0 0,0 0 1,0 0-1,-1 1 1,1-1-1,0 0 1,-1 0-1,1 0 0,-1 0 1,1 1-1,-1-1 1,0 0-1,1 0 0,-1 0 1,0 0-1,0-1 1,0 1-1,0 0 0,0 0 1,0 0-1,0-1 1,0 1-1,0 0 0,-2 0 1,-12 9 239,-1-1 1,1-1-1,-2 0 1,1-2-1,-1 1 0,0-2 1,-1 0-1,1-2 1,-33 4-1,57-8-1266,-1-1 0,1 0 0,0 0 0,-1-1 0,0 0 0,11-6 0,2 0-2610,13-6-3857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2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22 13901,'0'0'8760,"-9"3"-7142,7-2-1591,0-1 78,0 0 1,0 0-1,0 1 1,0-1-1,0 1 1,0 0-1,0 0 1,0 0 0,0 0-1,0 0 1,0 0-1,1 0 1,-1 0-1,0 1 1,1-1-1,-1 1 1,1-1-1,-1 1 1,1 0-1,0-1 1,0 1-1,0 0 1,0 0 0,0 0-1,0 0 1,0 0-1,1 0 1,-1 0-1,1 0 1,0 0-1,-1 0 1,1 0-1,0 0 1,0 0-1,0 1 1,0-1 0,1 0-1,0 3 1,0-3-89,0 1 0,0-1 1,0 0-1,1 1 0,-1-1 1,1 0-1,0 0 0,0 0 1,-1 0-1,1 0 0,1-1 1,-1 1-1,0 0 0,0-1 1,0 0-1,1 1 0,-1-1 1,1 0-1,-1 0 0,1-1 1,-1 1-1,1 0 0,0-1 1,-1 1-1,1-1 0,3 0 0,4 1-308,-1-1-1,1 0 0,-1 0 0,1-1 0,0 0 1,11-3-1,8-9-1949,15-19-5636,-40 27 6987,0 1-1,0-1 1,0 0-1,-1 0 0,1-1 1,3-8-1,0-18 1569,-10 32 4081,-9 5-2775,4 2-1082,0 1 0,0 0 1,0 0-1,1 0 0,1 1 1,-11 17-1,-28 61 1884,44-86-2765,-11 28 308,0 0 1,-11 43-1,7 18-4509,13-57-2467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6534,'0'0'19443,"64"9"-18579,-15-7-703,7-1-129,1-1-513,-5 0-1953,-9 0-1122,-15 0-2401,-16 0-4773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6086,'0'0'14061,"79"21"-13516,-17-21-417,5-11-513,3-8-5893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3171,'0'0'20916,"-7"65"-20404,2-33-352,0 3-128,5 0-32,0-4-800,6-6-1154,11-7-993,0-13-2786,5-5-4197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15214,'0'0'9770,"-1"9"-9258,-20 85 466,13-64-825,1-1-1,-5 45 1,12-73-147,0-1-1,0 1 1,0-1-1,-1 1 1,1-1-1,0 1 1,0-1-1,0 0 1,0 1-1,1-1 1,-1 1-1,0-1 1,0 1-1,0-1 1,0 1-1,0-1 0,0 0 1,1 1-1,-1-1 1,0 1-1,0-1 1,1 0-1,-1 1 1,0-1-1,1 0 1,-1 1-1,0-1 1,1 0-1,-1 0 1,0 1-1,1-1 1,-1 0-1,1 0 1,-1 1-1,0-1 1,1 0-1,-1 0 1,1 0-1,-1 0 1,1 0-1,0 0 1,24-9 232,26-27 109,-49 34-330,7-5 4,33-28 93,3 2 0,67-39 0,-111 71-96,1 0-1,-1 0 1,1 1 0,-1-1 0,1 0 0,0 1-1,-1-1 1,1 1 0,0-1 0,-1 1 0,1 0-1,0-1 1,0 1 0,-1 0 0,1 0-1,0 0 1,0 1 0,-1-1 0,1 0 0,2 1-1,-3 0-2,0 0 0,0 0 0,-1 0 0,1 0 0,0 0 0,0 0 0,-1 0 0,1 0 0,-1 0 0,1 0 0,-1 0 0,1 0 0,-1 0 0,1 1 0,-1-1 0,0 0-1,0 0 1,0 0 0,0 1 0,0-1 0,0 2 0,-1 7 32,0 1 0,-1-1-1,-1 1 1,1-1 0,-6 13-1,-2-2-14,7-15-22,0-1 0,1 1 0,0-1 0,0 1 0,0 0 0,-1 12 0,19-29 230,58-56-27,-44 38-213,2 1 0,41-28 0,-72 55-4,-1 1 0,1-1 0,-1 1 0,1-1 0,-1 1 0,1-1 0,0 1 0,-1-1 0,1 1 0,0 0 0,0-1 0,-1 1 0,1 0-1,0 0 1,0-1 0,-1 1 0,1 0 0,0 0 0,0 0 0,0 0 0,-1 0 0,1 0 0,0 0 0,0 0 0,-1 0 0,1 1 0,0-1 0,0 0-1,-1 0 1,1 1 0,1 0 0,-1 0 1,-1 1-1,1-1 1,-1 1 0,1-1-1,-1 1 1,0-1-1,0 1 1,0-1-1,0 1 1,0-1 0,0 1-1,0-1 1,0 1-1,-2 2 1,-17 55-2,10-41-5,7-13-28,-1 0 0,1 0 0,0 0 0,0 0 0,0 1 0,1-1-1,0 1 1,-1 5 0,4-11-374,0 0-1,-1 0 0,1 0 0,0 0 1,0-1-1,-1 1 0,1-1 1,0 1-1,0-1 0,-1 0 1,1 1-1,1-2 0,42-37-10605,-18 14 2311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15439,'0'0'3987,"-11"2"-2449,1 0-1294,0 0 1,0 1-1,0 0 1,0 1-1,-9 4 1,17-6-179,-1-1-1,0 0 1,0 1 0,1 0 0,-1-1-1,1 1 1,-1 0 0,1 0 0,0 1-1,0-1 1,0 0 0,0 1-1,0-1 1,1 1 0,-1-1 0,1 1-1,-1 0 1,1 0 0,0 0 0,0 0-1,0 0 1,1 0 0,-1 0 0,1 0-1,0 6 1,0-8-45,1 0 0,-1 0 0,1 0 0,0 0 0,-1 0 0,1 0 0,0 0-1,0 0 1,0 0 0,0 0 0,0-1 0,0 1 0,0 0 0,0-1 0,0 1 0,0-1 0,0 1-1,0-1 1,0 1 0,0-1 0,1 0 0,-1 0 0,0 1 0,0-1 0,2 0 0,39 4 191,-33-3-167,12 0 24,72 10-208,-86-10 68,-1 1-1,1 0 0,0 0 0,-1 0 0,0 1 1,1 0-1,-1 0 0,0 1 0,0-1 0,9 10 0,-13-12 67,-1 0 0,1 1-1,-1-1 1,0 1 0,1-1-1,-1 1 1,0 0 0,0-1 0,0 1-1,0 0 1,0 0 0,0 0-1,-1 0 1,1 0 0,-1 0-1,1 0 1,-1 0 0,0 0-1,0 0 1,0 0 0,0 0-1,0 0 1,0 0 0,-1 3-1,0-2 77,-1 0-1,0 0 0,0 1 1,0-1-1,0 0 0,0-1 1,0 1-1,-1 0 0,1-1 1,-1 1-1,0-1 0,-5 4 1,-5 2 604,-1 0 1,-1-1-1,1 0 1,-31 9-1,39-14-566,0-1-1,0 1 1,0-1 0,-1 0-1,1 0 1,0-1-1,-1 0 1,1 0 0,-1 0-1,-8-2 1,13 1-263,0 0 0,0 0 0,-1 0 0,1 0 0,0 0 1,0 0-1,0 0 0,0-1 0,1 1 0,-1-1 0,0 0 0,-1-2 0,0 1-422,1 0 0,1 0 0,-1 0 0,0 0 0,1-1 0,0 1 0,0-1 0,0 1 0,-1-7 0,-2-22-6807,2-4-5018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13613,'0'0'5157,"77"-18"-3620,-34 17-992,7 1-385,4 0-288,3 0-2595,-3 0-5252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 6406,'-7'4'7928,"-5"1"-6942,1 1 1,1 0 0,-1 1 0,1 0-1,1 1 1,-16 15 0,21-18-780,0 0 1,0 0-1,1 0 0,0 0 1,0 0-1,0 1 0,0 0 1,1-1-1,0 1 0,0 0 1,1 0-1,0 0 0,0 0 1,0 1-1,1-1 0,0 0 1,0 8-1,1-11-190,-1 0-1,0-1 1,1 1-1,0 0 1,-1 0 0,1-1-1,1 1 1,-1 0 0,0-1-1,0 1 1,1-1-1,-1 0 1,1 1 0,0-1-1,0 0 1,0 0-1,0 0 1,0 0 0,4 2-1,-1-1 90,-1-1 0,1 0-1,0 0 1,0 0-1,0 0 1,0-1 0,0 0-1,0 0 1,1 0-1,5-1 1,-3 1 27,0-1-1,0-1 0,-1 1 1,1-1-1,0-1 1,-1 1-1,1-1 1,-1-1-1,0 1 0,0-1 1,0-1-1,0 1 1,0-1-1,11-8 1,-15 9-97,1-1 0,-1 1 1,0-1-1,0 1 1,-1-1-1,1 0 1,-1 0-1,0 0 0,0 0 1,0 0-1,0-1 1,-1 1-1,0 0 0,0-1 1,0 1-1,0-1 1,-1 0-1,1 1 1,-1-1-1,0 1 0,-1-1 1,0-5-1,-1 5-94,0 0 1,0 0-1,0 0 0,-1 0 0,1 0 0,-1 1 0,0-1 0,0 1 1,-1 0-1,0 0 0,1 0 0,-1 0 0,-1 1 0,1 0 0,0-1 1,-1 2-1,0-1 0,-5-2 0,-50-17-2891,20 15-1955,13 5-2623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4388,'0'0'17681,"-9"56"-15855,9-38-417,5 2-384,8 0-641,4 0-288,6-1-64,6-3-448,3-5-1538,5-8-1281,1-3-1441,-3-9-2179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11499,'0'0'6854,"-52"58"-4772,25-24-704,0 5-514,-2 4-159,3 1-353,4-2-320,6-1-160,9-8-1313,6-7-2018,1-10-4229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8296,'0'0'17264,"52"0"-16367,-20 0-160,8-1-513,5-2-160,6 0-769,-2-5-2466,-8-4-1825,-5-1-5703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88 4068,'0'0'7970,"2"-7"-8381,0-3-562,2-31 5698,-4 40-4506,0 0-1,0-1 1,0 1-1,-1 0 1,1 0-1,-1-1 1,1 1 0,-1 0-1,1 0 1,-1-1-1,0 1 1,1 0-1,-1 0 1,0 0-1,0 0 1,0 0 0,0 0-1,0 0 1,0 0-1,0 1 1,0-1-1,0 0 1,-1 1-1,1-1 1,0 1 0,0-1-1,-1 1 1,1-1-1,0 1 1,-2 0-1,-5-1 26,-1 0 0,1 1 0,-1 1 0,1-1 0,0 1 0,-1 1 0,1-1-1,0 2 1,0-1 0,0 1 0,0 0 0,0 0 0,1 1 0,-1 0 0,1 1 0,0 0 0,-7 5-1,10-6-200,-1 0 0,0 0-1,1 0 1,0 0 0,0 0-1,0 1 1,1 0-1,-1 0 1,1 0 0,0 0-1,0 1 1,1-1 0,0 1-1,0-1 1,0 1 0,1 0-1,-1 0 1,2 0-1,-1-1 1,0 1 0,1 0-1,0 0 1,1 0 0,1 11-1,-1-15-35,1 1 0,-1-1 0,0 0 0,1 0 0,0 0 1,-1 0-1,1 0 0,0 0 0,0 0 0,0-1 0,1 1 0,-1-1 0,0 1 0,0-1 0,1 0 0,-1 0 0,1 0 0,-1 0 0,1 0 0,-1-1 1,1 1-1,0-1 0,-1 0 0,1 0 0,0 1 0,-1-2 0,4 1 0,3 0 19,1 0 0,-1-1 0,0 0 0,1-1-1,-1 0 1,15-5 0,-16 3-16,1-1 0,-1 1 0,1-1 0,-1-1 0,-1 0-1,1 0 1,-1 0 0,0-1 0,9-12 0,-12 15-5,-1-1-1,0 1 1,0-1-1,-1 0 1,1 1 0,-1-2-1,0 1 1,0 0 0,0 0-1,-1 0 1,0-1 0,0 1-1,-1-1 1,1 1-1,-1-1 1,0 1 0,0-1-1,-2-6 1,2 11-52,-1 0-1,1 0 1,-1 0 0,1 0-1,-1-1 1,0 1 0,1 0-1,-1 0 1,0 0 0,0 1-1,1-1 1,-1 0 0,0 0-1,0 0 1,0 1 0,0-1-1,0 0 1,-1 1 0,1-1-1,0 1 1,0-1-1,0 1 1,0-1 0,-1 1-1,1 0 1,0 0 0,0 0-1,0 0 1,-1 0 0,1 0-1,0 0 1,0 0 0,-1 0-1,1 0 1,-2 1 0,2-1-220,0 1 0,0-1 0,0 1 0,0-1 0,0 1 0,0-1 1,0 1-1,1-1 0,-1 1 0,0 0 0,0-1 0,0 1 0,1 0 0,-1 0 1,0 0-1,1 0 0,-1-1 0,1 1 0,-1 0 0,1 0 0,-1 0 1,1 0-1,0 0 0,-1 0 0,1 0 0,0 1 0,0 0 0,-1 12-5952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8232,'0'0'11883,"-14"48"-9417,3-27-736,4 4-385,0 0-768,3 0-449,4-3-128,0-3-801,0-7-1409,9-12-1377,1 0-3556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 12300,'0'0'9828,"-6"-1"-9519,3 0-186,-1 1 0,1 0-1,-1 0 1,1 0-1,0 0 1,-1 1 0,1-1-1,-1 1 1,1 0 0,-4 1-1,5-1-39,0-1 0,1 1 0,-1 0 0,0 0 0,1-1 0,-1 1 0,1 0 0,0 0 0,-1 1 0,1-1 0,0 0 0,0 0 0,0 1 0,-1-1 0,1 1 0,1-1 0,-1 1 0,0-1 0,0 1 0,0-1 0,1 1 0,-1 0 0,1-1 0,0 1 0,-1 0 0,1-1 0,0 4 0,0-5-81,1 1 0,0-1 0,-1 0 1,1 1-1,0-1 0,-1 1 0,1-1 0,0 0 0,-1 0 0,1 1 0,0-1 0,0 0 1,-1 0-1,1 0 0,0 0 0,0 0 0,-1 0 0,1 0 0,0 0 0,0 0 0,0 0 1,-1 0-1,1-1 0,0 1 0,-1 0 0,2-1 0,0 1 5,0-1 0,0 1 0,-1-1 0,1 1 0,0-1 0,0 0 0,-1 1 0,1-1 0,-1 0 0,1 0 0,-1 0 0,1 0 0,1-2 0,-3 3-9,-1 0-1,1 0 1,0 0 0,0 0-1,0 0 1,0 0 0,0 0-1,-1 0 1,1 0 0,0 0-1,0 0 1,0 0 0,0 0-1,0 0 1,-1 0 0,1 0-1,0 0 1,0 0 0,0 0-1,0 0 1,0 0 0,-1 0 0,1-1-1,0 1 1,0 0 0,0 0-1,0 0 1,0 0 0,0 0-1,0 0 1,0 0 0,-1-1-1,1 1 1,0 0 0,0 0-1,0 0 1,0 0 0,0 0-1,0-1 1,0 1 0,0 0-1,0 0 1,0 0 0,0 0 0,0 0-1,0-1 1,0 1 0,0 0-1,0 0 1,0 0 0,0 0-1,0 0 1,0-1 0,0 1-1,0 0 1,1 0 0,-1 0-1,0 0 1,0-1 0,-22 12 442,-3 1 839,16-9-1116,1 1-1,0 0 1,0 1-1,-11 8 1,17-12-132,0 1 0,-1 0 0,1 0 0,0 0 0,0 0 0,0 0 0,0 0 0,0 1 0,1-1 0,-1 1 0,1-1 1,0 1-1,-1 0 0,1-1 0,0 1 0,0 0 0,0 5 0,1-8-29,0 1 1,0 0-1,0-1 1,0 1-1,1-1 1,-1 1-1,0-1 0,0 1 1,0-1-1,1 1 1,-1-1-1,0 1 0,1-1 1,-1 1-1,1-1 1,-1 1-1,0-1 1,1 0-1,-1 1 0,1-1 1,-1 0-1,1 1 1,-1-1-1,1 0 1,-1 0-1,1 0 0,-1 1 1,1-1-1,1 0 1,25 2 126,23-12 48,-42 7-227,-1-1 1,0 0-1,0 0 0,0 0 0,0-1 1,-1 0-1,1 0 0,-1-1 1,-1 1-1,1-1 0,-1-1 0,0 1 1,0-1-1,-1 0 0,4-8 1,-16 18-198,-3 7 195,7-4 51,0 0 0,0 1 0,0-1 0,1 1 0,0 0 0,0 0 0,0 0 0,1 1 0,1-1 0,-1 0 0,1 1 0,0-1 0,1 1 0,-1 0 1,1-1-1,3 14 0,-1-18 6,1 0 0,-1 0 0,1 0 0,0 0 0,0 0 0,0-1 1,1 1-1,-1-1 0,1 0 0,3 2 0,0 0-7,0 1-1,0-1 1,0 1 0,11 12-1,-18-16 8,1-1 0,0 1-1,0 0 1,-1 0 0,1 0 0,-1 0-1,1 0 1,-1 0 0,1 1 0,-1-1-1,0 0 1,1 0 0,-1 0 0,0 0-1,0 0 1,0 0 0,0 1 0,0-1-1,0 0 1,0 0 0,0 0 0,0 0-1,-1 1 1,1-1 0,0 0 0,-1 0-1,1 0 1,-1 0 0,1 0-1,-1 0 1,0 0 0,1 0 0,-1 0-1,0 0 1,0-1 0,0 1 0,0 0-1,-1 1 1,-4 3 141,0-1 0,0 0 0,-1 0 1,0 0-1,0-1 0,0 1 0,0-2 0,0 1 0,0-1 0,-11 2 0,0-1 153,0-1 0,0-1 0,-22-1 0,39 0-287,0 0 0,0 0 1,0 0-1,0 0 0,0 0 0,0 0 1,0 0-1,0 0 0,0-1 0,0 1 1,0-1-1,0 1 0,0-1 0,0 1 1,0-1-1,0 1 0,-1-2 0,2-11-1140,1 10 734,1 1 1,-1 0 0,1-1 0,0 1 0,0 0-1,0 0 1,0 0 0,0 0 0,0 1 0,0-1-1,4-1 1,39-19-9424,-21 10 1046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8456,'0'0'14237,"-5"8"-12443,3-4-1603,0 0 8,-1 0 0,1 0 0,0 1 0,0-1 0,1 0 0,-1 1 0,1-1 0,-1 6 0,3-8-168,-1 0 1,0-1-1,0 1 0,0 0 1,1 0-1,-1-1 0,1 1 0,-1 0 1,1-1-1,0 1 0,0-1 1,0 1-1,0-1 0,0 1 1,0-1-1,0 0 0,0 1 0,0-1 1,1 0-1,-1 0 0,1 0 1,-1 0-1,1 0 0,-1 0 0,1 0 1,-1-1-1,1 1 0,0 0 1,-1-1-1,3 1 0,30 7-2333,-25-7 540,1 0-1,-1-1 1,0 0-1,16-3 1,-20 3 947,-1-1 0,1 0 0,-1-1 1,1 1-1,-1-1 0,0 0 0,0 0 1,0 0-1,0 0 0,6-6 0,-8 7 618,0-1-1,0 0 0,0 0 1,-1 0-1,1 0 1,-1-1-1,0 1 1,1 0-1,-1-1 1,0 1-1,0-1 0,0-2 1,-7 15 11015,-7 8-6764,-14 23-1411,16-21-1355,1 1 0,-13 40-1,15-25-2446,5 0-3360,3-30-5725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38 10570,'0'0'12476,"-9"1"-11318,8 0-1149,-3-1 55,0 0-1,0 1 1,0-1-1,0 1 0,0 0 1,0 1-1,0-1 0,0 1 1,0-1-1,1 1 1,-1 0-1,1 1 0,-1-1 1,1 1-1,0-1 0,0 1 1,0 0-1,0 0 0,1 0 1,-5 7-1,7-9-59,-25 49 242,24-49-240,1 0-1,-1 0 0,1 0 0,0 0 1,-1 0-1,1 0 0,0 0 0,0 0 1,0 0-1,0 0 0,0 0 0,0 0 0,0 0 1,0 0-1,0 0 0,0 0 0,1 0 1,-1 0-1,0 0 0,1 0 0,-1 0 1,1 0-1,-1 0 0,1 0 0,-1 0 1,1 0-1,0 0 0,-1-1 0,1 1 1,0 0-1,0 0 0,0-1 0,-1 1 1,1-1-1,0 1 0,0-1 0,0 1 0,0-1 1,0 1-1,0-1 0,0 0 0,0 0 1,0 1-1,0-1 0,0 0 0,2 0 1,126 2-560,-74-3 451,-54 2 157,-1-1-1,1 1 1,-1-1 0,1 1-1,-1 0 1,1-1-1,-1 1 1,1 0 0,-1 0-1,0-1 1,1 1 0,-1 0-1,0 0 1,0-1 0,1 1-1,-1 0 1,0 0-1,0 0 1,0 0 0,0-1-1,0 1 1,0 0 0,-1 0-1,1 0 1,0-1 0,0 1-1,0 0 1,-1 0-1,1 0 1,0-1 0,-1 2-1,-4 7 957,2-20 775,5-14-1486,2-1 0,0 1 0,13-42 0,-16 65-314,0 1 0,0 0 0,-1-1 0,1 1 0,0 0 0,0 0 0,0 0-1,0 0 1,0 0 0,0 0 0,1 0 0,-1 0 0,0 0 0,0 0 0,1 1 0,-1-1 0,1 0 0,-1 1 0,0-1 0,1 1 0,-1 0 0,3-1 0,42-4-2217,-23 3-224,40-11-7169,-28 2 1777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3844,'0'0'17584,"15"-11"-16943,278-240-81,-220 176-736,-83 109 96,-7 3 224,2 1 0,-13 55 0,24-77-158,0 1 1,2 0-1,0 0 1,0 0-1,2 0 0,0 0 1,1 0-1,5 25 1,9-9-1056,3-19-2592,4-12-4363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9129,'0'0'13548,"-16"49"-12330,16-29-322,5 0-447,11-2-321,6-2-96,3-4-224,5-6-1153,2-6-225,0 0-640,-3-9-1377,-3-6-2339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3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14574,'0'0'5221,"-55"58"-3780,32-29-320,1 4-384,0 1-129,2 1-255,3-3-321,3-1-32,6-2-737,4-5-608,4-10-1570,0-6-3811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8392,'0'0'11403,"-13"48"-10635,-5-13-255,-5 9-385,-1 4-96,2 3 0,9-2-32,4-4-32,9-6-32,0-8-256,12-6-33,11-11-191,3-7-1058,5-7-2882,2 0-5349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13741,'0'0'8579,"10"-2"-7549,19-10-847,0 0 0,0-2-1,-1-2 1,-1 0 0,44-35-1,23-13-552,-132 125 472,37-60-97,-49 80 194,46-73-197,0-1 0,1 1 0,0 1 1,0-1-1,1 0 0,0 1 0,0 0 0,0 13 1,2-21-138,1 0 1,-1-1-1,1 1 1,-1 0 0,1-1-1,-1 1 1,1 0-1,-1-1 1,1 1 0,0-1-1,0 1 1,-1-1-1,1 1 1,0-1-1,0 0 1,-1 1 0,1-1-1,0 0 1,0 0-1,0 1 1,0-1 0,-1 0-1,1 0 1,0 0-1,0 0 1,0 0-1,0 0 1,0 0 0,-1-1-1,1 1 1,0 0-1,0 0 1,0-1 0,0 1-1,-1 0 1,1-1-1,0 1 1,1-1-1,18-12-6148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6983,'0'0'18385,"57"-3"-17873,-30-2-319,6 0-161,0 3-128,-3 1-1442,-1-1-2338,-4 1-3106,-7 0-5894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13 7527,'0'0'6561,"-11"-3"-3166,-5 0-2531,1 0 0,-1 1 1,-20 0-1,30 2-698,0 0 0,-1 1 0,1 0 0,0 0 0,0 0 0,0 1 0,0 0 0,0 0 0,1 0 0,-1 1 0,0 0 1,1 0-1,-8 6 0,7-4-20,0 1 1,1 0 0,0 0-1,0 0 1,1 0 0,0 1-1,0 0 1,0-1 0,1 2-1,0-1 1,0 0 0,1 1-1,-2 8 1,3-14-122,1 1-1,0-1 1,-1 1 0,1-1-1,0 1 1,0 0 0,0-1 0,0 1-1,1-1 1,-1 1 0,1-1-1,0 1 1,0-1 0,-1 1 0,1-1-1,1 0 1,-1 0 0,0 1-1,1-1 1,-1 0 0,1 0-1,-1 0 1,1 0 0,0-1 0,0 1-1,0 0 1,0-1 0,0 1-1,0-1 1,1 0 0,-1 0 0,0 0-1,1 0 1,-1 0 0,1 0-1,-1 0 1,1-1 0,-1 1-1,1-1 1,-1 0 0,5 0 0,4 0-14,0 0 1,0 0-1,-1-1 1,1-1-1,0 0 1,-1 0-1,1-1 1,-1 0-1,0-1 1,0 0-1,16-10 1,-20 11-22,0-1 1,-1 1 0,1-1 0,-1-1 0,0 1 0,0-1 0,-1 0 0,1 0 0,-1 0-1,0-1 1,0 1 0,-1-1 0,0 0 0,0 0 0,0 0 0,-1-1 0,0 1 0,0-1-1,0 1 1,0-8 0,-2 13 9,0 0 1,0 0-1,0 0 0,0 0 1,0 1-1,0-1 0,0 0 0,0 0 1,0 0-1,0 0 0,0 1 1,-1-1-1,1 0 0,0 0 0,-1 1 1,1-1-1,-1 0 0,1 0 0,-1 1 1,1-1-1,-1 1 0,1-1 1,-1 0-1,1 1 0,-1-1 0,0 1 1,1-1-1,-1 1 0,0 0 0,0-1 1,1 1-1,-1 0 0,0-1 1,0 1-1,0 0 0,1 0 0,-1 0 1,0-1-1,0 1 0,0 0 0,1 0 1,-1 0-1,0 1 0,0-1 1,0 0-1,0 0 0,1 0 0,-1 1 1,0-1-1,-1 1 0,-2 0-9,0 0 0,-1 1-1,1-1 1,0 1 0,0 0 0,0 0-1,0 1 1,-4 3 0,3-1-24,0 0 1,1 1-1,-1-1 0,1 1 1,-5 9-1,1 12-2098,7-26 1778,1 0-1,0 0 0,0 1 0,0-1 0,1 0 0,-1 0 0,0 1 0,0-1 1,1 0-1,-1 0 0,0 0 0,1 0 0,0 0 0,-1 1 0,1-1 0,-1 0 0,3 1 1,9 4-6358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6790,'0'0'12813,"-46"60"-10796,28-33-511,4 1-321,-2 2-608,10-4-353,5-4-224,1-4-737,2-9-1377,13-9-1730,3 0-4580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4260,'0'0'16821,"-6"0"-16564,0 1-77,0-1 0,0 1 1,0 0-1,1 1 1,-1 0-1,-5 2 1,9-4-64,0 1 0,1-1 1,-1 1-1,1 0 0,-1-1 1,1 1-1,-1 0 0,1 0 1,-1 0-1,1 0 0,0 0 1,0 1-1,-1-1 0,1 0 1,0 0-1,0 1 0,0-1 1,0 1-1,1-1 0,-1 1 1,0-1-1,1 1 0,-1 0 1,1-1-1,-1 1 0,1 0 1,0-1-1,-1 1 0,1 0 1,0 3-1,1-4-108,0 0 0,1 1 0,-1-1 1,0 0-1,0 0 0,0 0 0,1 0 0,-1 0 0,0 0 0,1 0 0,-1 0 0,1-1 1,-1 1-1,1 0 0,-1-1 0,1 1 0,0-1 0,-1 0 0,1 1 0,0-1 0,-1 0 1,1 0-1,0 0 0,-1 0 0,3-1 0,45-3-224,-47 3 200,1 0 1,0 0-1,0 0 1,-1 0-1,1-1 1,-1 1-1,1-1 1,-1 1-1,0-1 1,0 0-1,1 0 1,-1 0 0,-1 0-1,1-1 1,0 1-1,0 0 1,-1-1-1,1 1 1,-1-1-1,0 0 1,0 1-1,0-1 1,1-3 0,-4 6 26,0-1 0,0 1 0,0-1 0,0 1 0,0 0 0,1 0 1,-1 0-1,0 0 0,0 0 0,0 0 0,0 0 0,0 1 1,0-1-1,1 1 0,-1-1 0,0 1 0,-2 1 0,-5 3 147,0 0-1,0 0 1,1 1-1,-1 0 0,2 1 1,-1-1-1,1 2 0,0-1 1,0 1-1,1 0 0,-11 17 1,17-24-149,0 0 0,0-1 1,0 1-1,0-1 0,0 1 0,1 0 1,-1-1-1,0 1 0,0 0 0,0-1 1,1 1-1,-1-1 0,0 1 0,1-1 1,-1 1-1,0-1 0,1 1 0,-1-1 1,1 1-1,-1-1 0,1 1 0,-1-1 1,1 0-1,-1 1 0,1-1 0,-1 0 1,1 1-1,0-1 0,-1 0 0,1 0 1,0 0-1,-1 1 0,1-1 0,-1 0 1,1 0-1,0 0 0,-1 0 0,1 0 1,0 0-1,-1 0 0,2-1 0,38 1-44,-30 0-101,54-13-1082,-66 40 1719,-4-3-389,5-15 107,-1-1-1,0 1 1,-1-1 0,1 1-1,-6 9 1,6-15-93,-1 0 1,1 0-1,0 0 1,-1 0-1,1-1 1,-1 1-1,0-1 0,0 1 1,0-1-1,0 0 1,-1 0-1,1-1 1,0 1-1,-1-1 1,-6 3-1,3-2-22,0 0 0,-1 0 1,1-1-1,-1 0 0,1 0 0,-1-1 0,1 0 0,-1 0 1,-11-2-1,19 2-132,-1 0 1,1-1-1,-1 1 0,1 0 1,0 0-1,-1 0 1,1 0-1,-1 0 0,1-1 1,0 1-1,-1 0 1,1 0-1,0-1 0,-1 1 1,1 0-1,0 0 1,-1-1-1,1 1 0,0 0 1,0-1-1,-1 1 1,1 0-1,0-1 0,0 1 1,0-1-1,0 1 1,0 0-1,-1-1 0,1 1 1,0-1-1,0 1 1,0 0-1,0-1 0,0 0 1,10-13-2860,23-10-5823,-31 23 7275,18-12-7770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4869,'0'0'14669,"17"59"-13035,-11-37-289,-1 3-288,-3 2-128,-2 0-224,0 4-257,-10 4-191,-9 0-97,-6 0-128,-1-4 0,-1-3-353,2-8-2241,8-15-4741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3203,'0'0'16037,"-8"9"-13315,-7 8-1893,1 2 0,0-1 0,2 2 0,-19 38 0,20-34-606,2 0 1,0 1-1,2-1 0,0 2 0,2-1 1,1 1-1,-2 46 0,6-70-218,0 0 0,0 0 0,0-1 1,0 1-1,0 0 0,1 0 0,-1 0 0,1-1 0,-1 1 0,1 0 1,-1 0-1,1-1 0,0 1 0,0-1 0,0 1 0,0-1 0,0 1 0,2 1 1,-2-2 25,0-1 0,0 1 1,0 0-1,1-1 1,-1 1-1,0-1 0,0 1 1,1-1-1,-1 0 1,0 0-1,1 1 0,-1-1 1,0 0-1,1 0 1,-1 0-1,1-1 0,-1 1 1,3-1-1,2-1 88,0 0-1,0 0 1,0-1 0,0 0-1,-1 0 1,1-1-1,-1 0 1,9-7 0,18-22 106,-1-1 1,33-49-1,32-36-677,-85 109-868,-7 11-3717,-16 18-3719,-5 0-180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14798,'0'0'2883,"49"0"-673,-14 0-160,17 0-1378,4 0-223,3-1-321,-4 1-256,-8 0-1858,-11 0-2146,-14 0-2466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14253,'0'0'4004,"62"2"-2883,-14-2-96,13-4-352,4-5-545,1-6-192,-3-1-4484,-11-2-11916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10570,'0'0'10773,"11"-6"-9412,123-80 825,33-19-1831,-166 104-357,1 1-1,-1-1 1,1 0-1,-1 0 1,1 1-1,-1-1 1,1 0-1,-1 1 1,1 0 0,0-1-1,-1 1 1,1 0-1,0 0 1,3 0-1,-5 0-2,0 1 1,1-1-1,-1 0 0,0 1 1,1-1-1,-1 0 0,0 1 1,1-1-1,-1 1 0,0-1 0,0 0 1,1 1-1,-1-1 0,0 1 1,0-1-1,0 1 0,0-1 0,0 1 1,0-1-1,1 1 0,-1-1 1,0 1-1,0-1 0,-1 1 1,1-1-1,0 1 0,0-1 0,0 1 1,0-1-1,-1 1 0,-21 50-139,16-41 236,-8 18-124,7-16-48,0 0-1,1 1 0,0 0 0,1 1 1,1-1-1,0 1 0,-2 16 0,5-30 3,1 1 0,0 0 0,0-1 0,0 1 0,0 0 0,0-1 0,0 1 0,0 0 0,1-1 0,-1 1 0,0 0 0,0-1 0,0 1 0,1-1 0,-1 1 0,0 0 0,1-1-1,-1 1 1,0-1 0,1 1 0,-1-1 0,1 1 0,-1-1 0,1 1 0,-1-1 0,1 1 0,-1-1 0,1 0 0,-1 1 0,1-1 0,0 0 0,-1 1 0,1-1 0,0 0 0,-1 0 0,1 0 0,0 0 0,-1 0-1,1 0 1,0 0 0,-1 0 0,1 0 0,0 0 0,-1 0 0,1 0 0,0 0 0,-1 0 0,1 0 0,-1-1 0,1 1 0,1-1 0,34-16-6690,-7-7-1869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14061,'0'0'3881,"-9"8"-2834,-27 28-327,25-16 598,11-20-1295,0 1 1,0-1-1,0 1 1,1-1-1,-1 0 1,0 1 0,0-1-1,0 1 1,1-1-1,-1 1 1,0-1-1,0 0 1,1 1-1,-1-1 1,0 1 0,1-1-1,-1 0 1,1 0-1,-1 1 1,0-1-1,1 0 1,-1 0 0,1 1-1,-1-1 1,1 0-1,0 0 1,37 4 222,-27-4-166,-2 2-230,1 0 1,-1 0 0,0 1-1,0 1 1,0 0-1,0 0 1,-1 0-1,15 11 1,-20-13 140,0 1 0,0-1 0,-1 0 0,1 1 1,-1 0-1,0-1 0,0 1 0,0 0 0,0 0 0,0 0 1,-1 0-1,2 4 0,-2-5 41,-1 1 0,1-1 0,-1 0 0,0 0 1,0 0-1,0 1 0,0-1 0,-1 0 0,1 0 0,0 0 0,-1 0 1,1 0-1,-1 0 0,0 0 0,0 0 0,0 0 0,0 0 0,0 0 1,0 0-1,-1 0 0,-1 2 0,-3 1 77,-1 1 1,0-1-1,0 0 0,0-1 0,0 0 1,-1 0-1,1-1 0,-1 1 1,0-2-1,0 1 0,0-1 0,0 0 1,-1-1-1,1 0 0,-1 0 1,-14-1-1,22 0-171,-1 0-1,1-1 1,-1 1 0,0 0 0,1-1 0,-1 1 0,1-1-1,-1 1 1,1-1 0,-1 0 0,1 0 0,-1 0-1,1 0 1,0 0 0,0 0 0,-1 0 0,1 0-1,0 0 1,0 0 0,0-1 0,0 1 0,0 0-1,0-1 1,0-1 0,-11-41-8772,9 13-1949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4164,'0'0'9577,"50"-7"-7879,-24 4-353,5 0-993,4-1-288,2 2-1281,1-5-3684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7719,'0'0'6791,"-10"5"-3108,-4 2-2783,1 1 0,0 0-1,0 1 1,-21 18-1,31-24-781,0-1-1,0 1 0,0 0 0,0 0 0,1 0 0,-1 0 0,1 1 1,0-1-1,0 1 0,0 0 0,0-1 0,1 1 0,-1 0 0,1 0 0,0 0 1,0 0-1,1 0 0,-1 0 0,1 0 0,0 0 0,0 0 0,0 0 1,0 0-1,1 0 0,0 0 0,0 0 0,2 7 0,-1-8-108,0 0-1,1 0 1,-1-1-1,0 1 1,1-1-1,-1 0 1,1 0-1,0 1 1,0-2-1,-1 1 1,1 0-1,1-1 1,-1 1-1,0-1 1,0 0-1,0 0 1,1 0-1,-1-1 1,0 1-1,1-1 1,3 1 0,11 0 58,1 0 0,26-3 1,-44 2-68,7-1 9,0-1 0,-1 1 0,1-1 0,0 0-1,0-1 1,-1 0 0,1 0 0,-1 0 0,0-1 0,0 0 0,7-6 0,-10 7 44,-1 0 1,1 0 0,-1 0-1,0-1 1,0 1-1,0-1 1,0 1 0,-1-1-1,1 0 1,-1 0 0,0 0-1,-1 0 1,1-1-1,0 1 1,-1 0 0,0-1-1,0 1 1,-1-1 0,1 1-1,-1-1 1,0-5-1,0 8 5,-1 0-1,1 0 1,0 0-1,-1 1 1,0-1-1,1 0 1,-1 0-1,0 0 1,0 0-1,0 1 0,0-1 1,0 1-1,-1-1 1,1 1-1,0-1 1,-1 1-1,1 0 1,-1-1-1,-2 0 0,-1-1-4,0 0 0,0 1-1,0 0 1,0 0-1,0 0 1,-11-2 0,-2 2-112,0 0 0,-1 1 0,-24 1 0,0 8-1400,17 6-7145,18-5-6098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2434,'0'0'15983,"50"9"-14541,-19-8-513,2 1-577,2-1-288,0 2-32,1-1-64,-7 2-801,-4 0-736,-5-3-1858,-9-1-866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6983,'0'0'12523,"52"-18"-12106,-14 13-257,4 0-96,3 5-416,2 0-2211,-7 0-2273,-5 0-2211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38 13293,'-1'-1'133,"0"1"1,1-1 0,-1 0 0,0 0 0,1 0 0,-1 0 0,1 1 0,-1-1 0,1 0 0,-1 0 0,1 0 0,0 0-1,0 0 1,-1 0 0,1 0 0,0 0 0,0 0 0,0-1 0,0 1 0,0 0 0,0 0 0,0 0 0,1 0 0,-1 0-1,0 0 1,0 0 0,1 0 0,-1 0 0,1-1 0,1 1-37,-1 0 1,1 1-1,-1-1 0,1 0 1,-1 1-1,1-1 1,0 0-1,-1 1 0,1 0 1,0-1-1,-1 1 0,1 0 1,0 0-1,0 0 0,2 0 1,9 2 190,0-1-1,0 2 1,19 5 0,-23-5-199,21 6 129,44 21 0,-67-27-205,-1 0 0,0 1-1,0 0 1,0-1 0,0 2 0,0-1 0,-1 1 0,0 0-1,0 0 1,0 0 0,-1 1 0,0-1 0,5 9 0,-8-11 13,0 0 1,-1 0 0,1 0-1,0 0 1,-1 0 0,0 0-1,0 0 1,0 0 0,0 0-1,0 0 1,-1 0 0,1 0-1,-1 0 1,0 0 0,0 0-1,0 0 1,0 0 0,-1-1 0,1 1-1,-1 0 1,1-1 0,-1 1-1,0-1 1,0 0 0,0 1-1,0-1 1,-1 0 0,-2 2-1,-10 8 275,-1 0 0,0-1 0,-24 13-1,13-9 14,5-1-69,-2 1-102,1 0 0,0 1 0,1 1 1,-35 35-1,57-52-146,-1 2-254,0-1 0,0 0 0,-1 1 0,1-1-1,0 0 1,0 1 0,1 0 0,-1-1 0,0 1 0,0-1 0,1 1-1,-1 0 1,1-1 0,-1 3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13581,'0'0'9929,"18"59"-9673,-2-48-159,5-5-97,6-1-705,6-5-576,2 0-769,3-14-993,-4-2-2018,-3-3-704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12460,'0'0'6950,"-5"47"-5028,7-36-737,11-1-608,3-7-513,1-3-1986,3 0-3203,2-8-9417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4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5349,'0'0'12300,"-61"76"-10795,31-39-672,-3 6-128,4 0-161,0-4-256,5-1-224,6-8-64,5-8-32,7-8-961,6-10-1377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13389,'0'0'8712,"-8"11"-7821,-19 24-392,-2-1-1,-1-2 0,-36 30 0,-56 61 248,135-138-1306,17-19-1613,-2-1 0,48-76 0,-80 118 2998,-4 6-406,1 0 0,0 0 1,1 1-1,1 0 0,0 1 1,0-1-1,2 1 0,-1 0 1,2-1-1,0 2 0,1 15 1,1-30-390,0 0 1,0 0-1,0 0 1,0 1-1,1-1 1,-1 0 0,0 0-1,1 0 1,-1 0-1,1 0 1,-1 0-1,1 0 1,0 0 0,-1 0-1,1 0 1,0 0-1,-1-1 1,1 1 0,0 0-1,0 0 1,0-1-1,0 1 1,0 0-1,0-1 1,0 1 0,1 0-1,30 2 402,-30-3-398,-1 0-30,-1 0-1,0-1 1,1 1-1,-1 0 1,1 0-1,-1-1 1,0 1-1,1 0 1,-1-1-1,0 1 1,1 0-1,-1-1 1,0 1-1,0 0 1,1-1-1,-1 1 1,0-1-1,0 1 0,0-1 1,1 1-1,-1 0 1,0-1-1,0 1 1,0-1-1,0 1 1,0-1-1,0 1 1,0-1-1,0 1 1,0-1-1,0 1 1,0 0-1,-1-1 1,1 1-1,0-1 1,0 1-1,0-1 1,0 1-1,-1 0 0,1-1 1,0 1-1,0-1 1,-1 1-1,1 0 1,-1-1-1,-12-22 40,-7-4-54,8 11 1,-1 0-1,-1 0 0,0 1 1,-19-16-1,32 31-53,27 4-64,13 6 29,66 14-1202,-34-17-5339,-38-7-2611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4100,'0'0'17040,"72"4"-15791,-37-5-128,10-2-384,-4 3-449,3 0-224,-6 0-128,-7 3-1473,-7 6-1122,-8-2-1633,-9-1-2050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4901,'0'0'14573,"64"19"-13900,-12-19-321,9 0-320,3-1-544,-1-12-4068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8392,'0'0'10618,"13"-4"-9273,17-6-975,-1-2-1,0-1 1,-1-2 0,0 0-1,45-35 1,-42 26-253,-1-1 0,-1-1 0,-1-2 0,41-52 0,-56 58 236,-21 28 209,-28 33-292,-11 35-197,43-67-58,0 1 0,1 0 0,0 0 0,0 0 0,0 1 0,1-1 0,1 1 0,-2 8 0,3-16-28,0-1 0,0 1 1,0 0-1,0-1 0,0 1 0,0 0 0,1-1 0,-1 1 0,0 0 1,0-1-1,0 1 0,1 0 0,-1-1 0,0 1 0,1-1 0,-1 1 0,0-1 1,1 1-1,-1-1 0,1 1 0,-1-1 0,1 1 0,-1-1 0,1 1 1,-1-1-1,1 0 0,0 1 0,-1-1 0,2 0 0,23 1-1379,25-18-4827,-19-2-470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5285,'0'0'16741,"-6"6"-16719,0-1-18,5-4 0,0-1 1,1 1 0,-1-1-1,0 1 1,1-1-1,-1 1 1,0-1 0,1 1-1,-1 0 1,1-1-1,-1 1 1,1 0-1,-1-1 1,1 1 0,-1 0-1,1 0 1,0 0-1,-1-1 1,1 1 0,0 0-1,0 0 1,0 0-1,-1 1 1,33 16 83,-28-16-32,0-1 0,0 1 0,0 0 0,0 1 0,-1-1 0,1 0 0,-1 1 0,0 0-1,1 0 1,-1 0 0,0 0 0,-1 1 0,1-1 0,-1 1 0,1-1 0,-1 1 0,0 0 0,0 0-1,-1 0 1,1 0 0,-1 0 0,0 0 0,0 1 0,0-1 0,-1 0 0,1 0 0,-1 1-1,0-1 1,-1 1 0,1-1 0,-1 0 0,1 0 0,-1 1 0,-1-1 0,1 0 0,0 0 0,-1 0-1,0 0 1,0 0 0,0 0 0,-1-1 0,1 1 0,-1-1 0,0 0 0,0 1 0,0-1 0,0 0-1,0-1 1,-1 1 0,-4 3 0,-47 25 1331,52-30-1396,0 1 0,0-1-1,0 0 1,0 0-1,0 0 1,0 0 0,0 0-1,0-1 1,-1 1 0,1-1-1,0 0 1,-1 0-1,1 0 1,0-1 0,0 1-1,-6-2 1,7 0-418,1 0 1,0-1-1,0 1 0,0 0 1,0-1-1,0 1 1,1 0-1,-1-1 0,1 1 1,-1-1-1,1 1 1,0-1-1,0 1 0,0 0 1,0-1-1,1 1 0,0-4 1,-1-3-2684,0-22-7241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11723,'0'0'6694,"50"-6"-4932,-22 2-1057,7 3-417,3 0-224,1-3-769,3 0-3074,-1-3-4997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7175,'0'0'6240,"-12"7"-2951,-3 1-2434,0 1 0,0 0 1,1 1-1,-22 21 0,32-28-783,1-1-1,0 1 1,0 1 0,0-1-1,1 0 1,-1 1-1,1-1 1,0 1-1,0 0 1,0 0-1,0 0 1,0 0-1,1 0 1,0 0-1,0 0 1,0 0-1,0 1 1,1-1-1,0 0 1,0 0-1,0 1 1,0-1-1,1 0 1,-1 1-1,1-1 1,0 0-1,1 0 1,-1 0-1,3 6 1,-2-7-36,-1-1-1,1 1 1,0-1 0,0 0 0,0 1 0,0-1-1,1 0 1,-1 0 0,0 0 0,1-1 0,0 1-1,-1-1 1,1 1 0,0-1 0,0 0 0,-1 0-1,1 0 1,0 0 0,0-1 0,0 1-1,0-1 1,0 1 0,0-1 0,0 0 0,0-1-1,0 1 1,0 0 0,0-1 0,0 0 0,0 1-1,0-1 1,4-2 0,-1 1 85,1-1 1,-1 0-1,1 0 1,-1-1-1,0 1 1,0-1-1,-1-1 1,1 1-1,-1-1 0,0 0 1,0 0-1,7-11 1,-9 12 28,0-1 0,-1 0 0,0 0 0,0 0 1,0 0-1,0 0 0,-1 0 0,0-1 0,0 1 0,0-1 1,0 1-1,-1-1 0,0 1 0,0 0 0,-2-11 0,1 14-146,0-1-1,0 0 1,-1 1-1,1-1 0,0 1 1,-1-1-1,1 1 0,-1-1 1,0 1-1,0 0 1,0 0-1,0 0 0,0 0 1,-1 0-1,1 0 0,0 1 1,-1-1-1,0 1 0,1 0 1,-1 0-1,0 0 1,1 0-1,-1 0 0,0 0 1,0 1-1,0-1 0,0 1 1,0 0-1,-5 0 1,2 0-665,0 0 0,0 0 0,1 1 0,-1 0 0,0 0 0,0 0 0,1 1 0,-1-1 0,1 1 0,-9 5 0,-7 6-6172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6790,'0'0'9001,"8"1"-6962,36-1-711,0-1 0,0-2-1,83-16 1,-13 1-868,294-24-149,182-25-675,-546 57 381,-32 7 48,0 0 0,0 1 0,20-2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4292,'0'0'15860,"9"-1"-14343,3-3-1055,1 0 0,-1 0 1,0-1-1,0-1 1,-1 0-1,1-1 1,18-14-1,80-71 489,-75 60-856,93-91-7,-71 64-266,-80 106-73,5-18 251,0-2 0,0 1 0,2 1 0,2 1 0,0 0 0,-11 40 0,25-69-97,-1 0 1,1 0 0,0 0 0,0-1-1,-1 1 1,1 0 0,0 0-1,0 0 1,0 0 0,0 0 0,0-1-1,0 1 1,0 0 0,1 0-1,-1 0 1,0 0 0,0-1 0,1 1-1,-1 0 1,0 0 0,1-1-1,-1 1 1,1 0 0,-1 0 0,1-1-1,-1 1 1,2 0 0,-1 0-206,0-1 1,0 0 0,1 0-1,-1 0 1,0 1 0,0-1-1,1-1 1,-1 1 0,0 0-1,0 0 1,1 0 0,-1-1-1,0 1 1,0 0 0,0-1-1,0 1 1,1-1-1,-1 1 1,1-2 0,19-13-7728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30 388 15855,'0'0'7079,"10"0"-6919,-6 0-125,0 0 1,0-1-1,1 1 1,-1-1 0,0 0-1,0 0 1,0 0-1,0 0 1,0-1-1,0 0 1,0 0-1,-1 0 1,1 0-1,-1 0 1,1-1-1,-1 0 1,0 1 0,0-1-1,0 0 1,0-1-1,0 1 1,-1 0-1,0-1 1,1 0-1,-1 1 1,-1-1-1,1 0 1,0 0-1,-1 0 1,0 0 0,0 0-1,0 0 1,-1 0-1,1-6 1,-1 9 0,0 1 1,0-1-1,-1 1 1,1-1-1,0 1 1,0-1-1,-1 0 1,1 1-1,0-1 1,-1 1-1,1 0 1,0-1-1,-1 1 1,1-1-1,-1 1 1,1 0 0,-1-1-1,1 1 1,-1 0-1,1-1 1,-1 1-1,1 0 1,-1 0-1,1-1 1,-1 1-1,1 0 1,-1 0-1,0 0 1,1 0-1,-1 0 1,1 0-1,-1 0 1,0 0-1,1 0 1,-1 0-1,1 0 1,-1 0-1,1 0 1,-1 1-1,0-1 1,1 0-1,-1 1 1,-27 10 53,19-4-78,1 1 1,0 0-1,0 1 0,1-1 0,0 2 1,0-1-1,-5 12 0,8-15 1,1 0 0,-1 1-1,2 0 1,-1 0-1,1 0 1,0 0-1,0 0 1,1 0-1,0 0 1,0 1-1,0-1 1,2 10 0,-1-15-10,1-1 1,0 1 0,0 0 0,-1-1 0,1 1 0,0-1 0,0 1 0,1-1 0,-1 0 0,0 1 0,0-1 0,1 0 0,-1 0 0,0 0 0,1 0 0,-1 0 0,1 0 0,0 0 0,-1-1 0,1 1 0,0 0 0,-1-1 0,1 1 0,0-1 0,0 0 0,-1 0 0,1 0 0,0 0 0,0 0 0,0 0 0,-1 0 0,1 0 0,2-1 0,5 0 1,0 0 0,-1-1 0,1 0 0,-1 0 0,16-6 0,7-9-155,0-1 1,-1-2-1,-2-1 0,0 0 1,-1-3-1,-1 0 1,26-32-1,-2-5 583,-2-2 0,43-76-1,-90 139-417,-1-1 0,1 1 0,0-1 0,-1 1 0,1-1 0,-1 0-1,1 1 1,-1-1 0,1 0 0,-1 0 0,0 1 0,1-1 0,-1 0-1,0 0 1,1 1 0,-1-1 0,0 0 0,0 0 0,0 0-1,0 0 1,0 0 0,0 1 0,0-1 0,0 0 0,0 0 0,-1-1-1,-18 13 588,-31 34 184,35-27-778,0 1-1,1 0 1,1 1 0,1 0 0,0 1 0,2 0 0,1 0 0,0 2-1,1-1 1,2 1 0,0 0 0,2 0 0,0 0 0,2 1 0,0-1-1,2 29 1,1-49-4,-1 1 0,1-1 0,-1 0 0,1 0 0,0 0 0,0 0 0,0 0 0,1 0 0,-1-1 0,1 1-1,-1 0 1,1-1 0,0 1 0,0-1 0,0 1 0,0-1 0,1 0 0,-1 0 0,1 0 0,-1 0 0,6 2 0,-7-3 6,1-1 0,0 1 0,0-1 0,-1 0 0,1 1 0,0-1 0,0 0 0,0 0 0,-1 0 1,1 0-1,0 0 0,0-1 0,0 1 0,-1 0 0,1-1 0,0 0 0,-1 1 0,1-1 0,0 0 0,-1 0 1,1 0-1,-1 0 0,1 0 0,-1 0 0,1 0 0,-1 0 0,0-1 0,0 1 0,1 0 0,-1-1 0,0 1 0,0-1 1,-1 0-1,1 1 0,0-1 0,0 0 0,0-2 0,2-6-81,1 1 0,-2-1 0,1 1 0,-2-1 0,1 0 0,-1 0 0,-1 0 0,0 0 0,0 0 0,-1 0 0,0 0 0,0 0 0,-1 0 0,-1 0 0,0 1 0,-6-14 0,6 15 55,-1-1 0,0 1 0,-1 0 0,0 0 0,0 1 0,-1 0 0,1 0 0,-2 0 0,1 0 0,-1 1 0,0 0 0,0 1 0,-1-1 0,0 1 0,1 1 0,-2 0 0,-15-7 0,23 11 64,-1-1 0,0 1-1,1-1 1,-1 1-1,0 0 1,1-1 0,-1 1-1,0 0 1,1 0 0,-1 0-1,0 0 1,1 1 0,-1-1-1,0 0 1,1 1-1,-1-1 1,-1 2 0,5 4 1529,17 0-1102,59 5 236,133 1-1,-18-16-6632,-109-4-3575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4644,'0'0'19155,"48"17"-18451,-19-16-351,5-1-257,3 0-385,-1 0-1889,2-7-1986,-5-3-4067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24 4676,'0'0'12594,"-8"-3"-11068,-27-12-613,33 14-897,0 1 0,1 0 0,-1 0 0,0 0-1,1 0 1,-1 0 0,0 0 0,0 0 0,1 0-1,-1 1 1,1-1 0,-1 1 0,0-1 0,1 1-1,-1 0 1,1-1 0,-1 1 0,1 0 0,-1 0 0,1 0-1,0 0 1,0 0 0,-1 1 0,1-1 0,0 0-1,-2 3 1,-21 37 209,24-40-204,-4 9 152,0-1 0,1 1 1,0-1-1,0 1 0,1 0 0,-1 16 0,3-24-124,-1 1 1,1-1-1,0 0 0,0 0 0,0 1 0,0-1 0,0 0 0,1 1 0,-1-1 0,1 0 0,0 0 1,-1 0-1,1 0 0,0 0 0,0 0 0,0 0 0,1 0 0,-1 0 0,0 0 0,1 0 0,-1-1 0,1 1 1,-1 0-1,1-1 0,0 0 0,0 1 0,0-1 0,0 0 0,0 0 0,0 0 0,0 0 0,0 0 1,0-1-1,4 2 0,0-1 43,0-1 1,0 0 0,0 0 0,-1-1 0,1 1-1,0-1 1,0 0 0,-1-1 0,1 1-1,0-1 1,-1-1 0,0 1 0,1-1-1,-1 1 1,0-1 0,0-1 0,-1 1 0,1-1-1,-1 0 1,6-6 0,-4 4 9,-1 0 0,0-1-1,-1 1 1,0-1 0,0 0 0,0 0 0,-1 0-1,0 0 1,0-1 0,-1 1 0,0-1 0,0 1-1,-1-1 1,1-15 0,-2 21-82,0 0 0,-1 0 0,1 0 0,0 0 0,-1 0 0,0 0 0,0 0 0,1 0 0,-1 0 0,0 0 0,0 1 0,-1-1 0,1 0 0,0 1 0,-1-1 0,1 1 0,0-1 0,-1 1 0,0 0 0,1-1 0,-1 1 0,0 0 0,0 0 0,0 0 0,0 1 0,1-1 0,-1 0 0,0 1 0,0-1 0,-1 1 0,1-1 0,0 1 0,0 0 0,0 0 0,0 0 0,0 0 0,-3 1 0,-1-1-160,1 1 0,-1-1 0,1 1 0,-1 0 0,1 0 0,0 1 0,-1-1-1,1 1 1,0 1 0,0-1 0,0 1 0,1-1 0,-9 8 0,-4 12-2714,11-5-3036,5-9-831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19058,'0'0'7143,"-12"69"-6887,11-40-160,-2 3-64,-1 0-96,0-1-1089,-3-3-961,0-4-737,-4-6-1633,3-9-3459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4:5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8 3683,'0'0'17879,"-9"-1"-16908,1-1-646,-1 0 0,1 1 0,-1 0 1,0 0-1,1 1 0,-16 2 0,22-2-284,0 1 0,-1-1 0,1 1 0,-1 0 0,1-1 0,0 1 0,0 0 0,0 0 1,-1 1-1,1-1 0,0 0 0,0 1 0,1-1 0,-1 1 0,0 0 0,0-1 0,1 1 1,-1 0-1,1 0 0,0 0 0,-1 0 0,1 0 0,0 1 0,0-1 0,0 0 0,1 1 0,-1-1 1,0 0-1,1 1 0,0-1 0,-1 0 0,1 1 0,1 4 0,-1-6-25,1 0 0,0 0 1,0 0-1,0 0 0,0 0 0,0 0 0,0 0 0,0-1 0,0 1 1,0 0-1,0-1 0,0 1 0,0-1 0,1 1 0,-1-1 0,0 1 1,0-1-1,1 0 0,-1 0 0,0 1 0,1-1 0,-1 0 0,0 0 1,0 0-1,1-1 0,-1 1 0,2-1 0,42-2 461,33-18-262,-72 19-160,1 0 0,-1-1 0,-1 1 1,1-1-1,0-1 0,-1 1 0,0-1 0,1 0 1,-2 0-1,7-7 0,-52 44 532,1 24-608,38-54 18,0 1 1,1-1 0,-1 1-1,1-1 1,-1 1 0,1 0-1,0 0 1,1 0 0,-1 0-1,1 0 1,0 0 0,-1 0 0,2 0-1,-1 0 1,2 6 0,0-8 13,1 0 0,-1 0-1,1 0 1,0 0 0,0 0 0,0-1 0,0 0 0,0 1 0,0-1 0,0 0 0,0 0 0,0-1 0,1 1 0,-1-1 0,4 1 0,21 6-32,-27-7 31,0 0 0,1 1 0,-1-1 0,0 1 0,0-1 0,1 1 0,-1 0 0,0-1 0,0 1 0,0 0 0,0 0 0,0 0 0,0 0 0,0 0 0,0 0 0,0 0 0,0 0 0,-1 0 0,1 1 0,0-1 0,-1 0 0,1 0 0,-1 1 0,1-1 0,-1 0 0,0 1 0,1-1 0,-1 1 0,0-1 0,0 0 0,0 3 0,-1-2 55,0 0 0,0 0 1,0-1-1,-1 1 0,1 0 0,0 0 0,-1-1 0,1 1 0,-1-1 0,0 0 0,1 1 0,-1-1 1,0 0-1,0 0 0,0 0 0,0 0 0,0 0 0,0-1 0,0 1 0,-3 0 0,-22 6 423,-1-1 0,1-2 0,-1-1 0,-42 0 0,68-6-514,12-2-104,15-6-755,48-8-6370,-32 6-560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0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9001,'0'0'6694,"61"15"-6086,-30-14 353,9-1-833,5 0-31,2 0-482,0-1-1857,-6-6-1441,-7-2-1891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0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12812,'0'0'4612,"59"-8"-2850,-21 1-1057,4 2-257,8 3-95,-3 2-321,0 0-513,-4 0-2049,-11 0-4581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0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13229,'0'0'5979,"13"-8"-4736,51-34-831,-1-3 1,-3-3-1,-2-2 0,94-106 0,-150 154-403,2-3 41,1 0 0,-1 0 0,1-1 0,-1 1-1,-1-1 1,1 0 0,-1-1 0,0 1-1,2-9 1,-28 47 537,7-13-539,0 6 20,1 2-1,-17 42 1,27-58-74,1 1 0,1-1 0,0 1 1,0 0-1,1-1 0,1 1 0,0 0 0,1 0 0,1 16 1,-1-27-81,0 1-1,0-1 1,1 0 0,-1 0 0,1 0 0,-1 0 0,1 0 0,-1 1 0,1-1 0,0 0 0,-1 0 0,1 0 0,0-1 0,0 1 0,0 0 0,0 0 0,0 0 0,0 0 0,0-1 0,0 1 0,0-1 0,0 1 0,0-1 0,0 1 0,0-1 0,1 1 0,-1-1 0,0 0 0,2 0 0,1 1-662,-1-1 0,1 0 0,-1 0-1,0 0 1,1-1 0,-1 1 0,1-1 0,-1 0 0,0 0-1,5-2 1,21-14-8076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13837,'0'0'9294,"-7"8"-8904,-21 25-283,27-32-104,1-1 0,0 1 1,0-1-1,-1 0 0,1 1 0,0-1 1,0 1-1,0-1 0,0 1 0,0-1 1,0 1-1,0-1 0,0 1 1,0-1-1,0 1 0,0-1 0,0 1 1,0-1-1,0 1 0,0-1 1,0 0-1,0 1 0,1-1 0,-1 1 1,0-1-1,0 1 0,1-1 0,-1 0 1,0 1-1,1-1 0,-1 0 1,0 1-1,1-1 0,-1 0 0,0 1 1,1-1-1,-1 0 0,1 0 1,-1 1-1,1-1 0,-1 0 0,0 0 1,1 0-1,-1 0 0,1 0 0,-1 1 1,1-1-1,-1 0 0,1 0 1,0 0-1,31 5 108,-27-4-96,5 1-29,0 0-1,0 0 0,0 1 0,0 1 1,-1 0-1,0 0 0,0 0 0,0 1 1,0 1-1,14 11 0,-20-14 4,-1-1 0,1 1 0,-1 0 0,1 0 0,-1 0 0,0 1 1,0-1-1,0 1 0,-1-1 0,1 1 0,-1-1 0,0 1 0,0 0 0,0 0 0,0-1 0,-1 1 0,0 0 0,1 0 0,-1 0 0,-1 0 0,1 0 0,0-1 0,-1 1 0,0 0 0,0 0 1,0-1-1,-1 1 0,1 0 0,-1-1 0,0 1 0,-3 4 0,-1 1 68,0 0 0,-1 0 1,0-1-1,-1 0 0,0 0 1,0 0-1,-1-1 0,1-1 1,-2 1-1,1-1 0,-1-1 1,0 0-1,0 0 0,0-1 1,0 0-1,-1-1 0,0 0 1,-18 2-1,27-5-125,0 0 1,0 0 0,0 0-1,-1 0 1,1 0 0,0-1-1,0 1 1,0-1 0,0 0-1,0 1 1,1-1 0,-1 0-1,0 0 1,0 0 0,0 0-1,1 0 1,-1-1 0,1 1-1,-1 0 1,1-1 0,-1 1-1,-1-3 1,0-1-1182,0-1 0,0 1 0,1 0 0,0-1 0,0 0-1,-2-9 1,-4-23-11034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0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11147,'0'0'8456,"68"-3"-7944,-34 3-256,6 0-64,5 0-576,0 0-3139,2 0-4773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0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13036,'-8'4'2771,"-7"4"-1787,1 0 0,0 1 0,0 1 0,1 0 0,-22 21 0,29-25-831,0 0 1,1 1-1,-1-1 1,1 1-1,1 0 0,-1 1 1,1-1-1,1 1 1,-1 0-1,1 0 0,1 0 1,-1 0-1,1 1 1,-1 10-1,3-18-153,0 1 1,0-1-1,0 1 0,0-1 0,1 1 1,-1-1-1,0 1 0,1-1 1,-1 1-1,1-1 0,-1 1 0,1-1 1,0 0-1,-1 1 0,1-1 1,0 0-1,0 1 0,0-1 0,0 0 1,0 0-1,1 0 0,-1 0 1,0 0-1,2 1 0,0-1 14,1 1 0,0 0-1,0-1 1,0 0 0,0 1 0,0-2-1,0 1 1,1 0 0,3-1 0,3 0 8,0 0 0,0-1 0,0 0 0,-1 0 0,1-1 0,19-7 0,-23 5-32,0 1 0,0-2 1,0 1-1,0-1 0,0 0 0,-1 0 1,0-1-1,0 0 0,-1 0 0,0 0 0,9-14 1,-11 15 95,0 1 1,-1-1 0,1 0 0,-1 0 0,0-1 0,0 1-1,-1 0 1,0-1 0,0 1 0,0-1 0,0 1-1,-1-1 1,0 1 0,0-1 0,-1 1 0,0-1-1,1 1 1,-4-11 0,2 13-53,0 1 0,0-1 0,0 1 0,0-1 0,0 1 0,0 0 0,-1 0 0,1 0 0,-1 0 0,0 0 0,1 0-1,-1 1 1,0-1 0,0 1 0,0 0 0,0 0 0,0 0 0,0 0 0,0 1 0,0-1 0,0 1 0,0 0 0,-1 0 0,1 0 0,0 0 0,0 0 0,0 1 0,0-1 0,-6 3 0,5-3-217,0 1 0,0 0 1,0 0-1,0 0 1,0 0-1,0 1 0,1-1 1,-1 1-1,0 0 0,1 0 1,-1 1-1,1-1 1,0 1-1,0-1 0,0 1 1,0 0-1,0 0 1,1 1-1,-1-1 0,1 0 1,0 1-1,-3 7 0,4-11 25,1 1-62,0-1 0,0 1 0,0-1 0,-1 1 0,1-1 0,0 1 0,0-1 0,0 1 0,0-1 0,0 1 0,0-1 0,0 1 0,0 0 0,0-1 0,0 1 0,0-1 0,1 1 0,-1-1 0,0 1 0,0-1 0,0 1-1,1-1 1,-1 1 0,0-1 0,1 0 0,-1 1 0,0-1 0,1 1 0,-1-1 0,0 0 0,1 1 0,-1-1 0,2 1 0,16 1-5065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7:29:5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19442,'0'0'1474,"8"75"-1634,-8 3 192,2 18 0,7 10-385,6-3-640,4-9-384,0-7-609,-3-17-1217,-3-21-160,-7-16-3363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0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16432,'0'0'3213,"-8"2"-816,-3 1-1979,0 0 0,0 1 0,0 1 0,0 0 0,1 0 0,-18 13 0,24-15-359,0-1 1,0 0-1,1 1 0,-1 0 0,1-1 0,0 2 0,0-1 0,0 0 0,0 0 1,1 1-1,-1 0 0,1-1 0,0 1 0,0 0 0,0 0 0,1 0 0,-1 0 1,1 0-1,0 1 0,0-1 0,1 0 0,-1 1 0,1-1 0,0 6 0,1-7-52,1 0 0,0 0 0,-1-1 1,1 1-1,0 0 0,0-1 0,1 1 0,-1-1 0,0 0 0,1 1 0,0-1 0,-1 0 0,1-1 0,0 1 0,0 0 0,0-1 0,0 0 0,0 0 0,1 0 0,-1 0 0,0 0 0,0 0 0,5-1 0,12 4-15,0-2 0,27 1-1,-38-3 28,1 0-1,-1 0 0,0-1 0,1 0 0,-1-1 0,0 0 1,0 0-1,0-1 0,0-1 0,13-6 0,-18 8 84,1-1-1,-1-1 1,0 1 0,0 0-1,0-1 1,-1 0-1,1 0 1,-1 0-1,0 0 1,0-1 0,0 1-1,0-1 1,-1 0-1,0 1 1,0-1-1,0 0 1,-1 0 0,0-1-1,0 1 1,1-6-1,-2 8-72,0 1-1,0 0 0,0-1 0,0 1 0,0 0 0,0-1 0,-1 1 0,1 0 1,-1-1-1,1 1 0,-1 0 0,0 0 0,0 0 0,0 0 0,0 0 1,-1 0-1,1 0 0,-1 0 0,1 0 0,-1 0 0,1 1 0,-4-3 1,0 1 32,1 0 0,-1 0 1,1 1-1,-1 0 0,0 0 0,0 1 1,0-1-1,0 1 0,0 0 1,-7-1-1,3 2-324,0-1 0,0 1 0,0 1 1,1 0-1,-18 3 0,22-3-246,0 0 0,-1 1 0,1-1 0,1 1 0,-1 0 0,0 0 0,0 0 0,1 0 0,-1 1 0,1-1 0,-5 6 0,3 1-6356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1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 7815,'0'0'3604,"-12"-1"-1522,6 1-1865,-5-2 111,0 1 0,1 0 0,-1 1-1,0 1 1,0-1 0,0 2 0,0-1 0,1 1-1,-1 1 1,1 0 0,-1 1 0,-13 6 0,17-6-281,0 1 0,1 0 0,-1 0 0,1 0 0,0 1 1,1 0-1,-1 0 0,1 0 0,0 0 0,0 1 0,1 0 1,0 0-1,1 0 0,-1 1 0,1-1 0,0 1 0,1 0 0,0 0 1,0 0-1,1 0 0,0 0 0,1 0 0,-1 10 0,2-16-27,-1 0-1,0 0 1,1 0-1,-1-1 1,1 1-1,0 0 0,-1 0 1,1-1-1,0 1 1,0 0-1,0-1 1,0 1-1,1-1 1,-1 1-1,0-1 0,1 0 1,-1 1-1,0-1 1,1 0-1,2 1 1,0 0 26,0 1 1,1-2-1,0 1 1,-1 0-1,1-1 1,0 0-1,9 1 1,1-1-89,0-1 0,1 0 0,-1-1 0,19-4 1,-21 1-1093,1 1 0,-1-2 0,0 0 0,20-11 0,5-6-4391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1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11243,'0'0'5274,"1"8"-4639,4 10-169,0 0-1,2 0 0,0-1 1,0 1-1,11 15 1,-9-19-286,-1 1 1,-1 1 0,0-1 0,-1 1 0,-1 0 0,0 0 0,-1 1 0,-1 0 0,1 19 0,-5-21-64,-1-1 1,-1 1-1,0 0 1,-1-1-1,0 0 0,-1 0 1,-1 0-1,0 0 1,-1-1-1,-1 0 1,0-1-1,0 1 0,-12 12 1,0-2-587,-43 39 0,-23 4-4748,43-40-4691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47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16528,'0'0'3203,"-47"39"-3139,47-27-160,25-12-449,12-5-2402,3-26-2690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49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6086,'0'0'13388,"12"0"-12309,408-6 1796,-104-2-3642,-360 11 1047,0 1 0,-56 14-1,-8 1 313,49-11-221,-20 3 253,0-2-1,-113-4 1,171-11-512,21 6-111,0 0-1,0 0 1,-1 0 0,1-1 0,0 1 0,0 0 0,0 0 0,0-1-1,0 1 1,-1 0 0,1-1 0,0 1 0,0 0 0,0 0 0,0-1-1,0 1 1,0 0 0,0 0 0,0-1 0,0 1 0,0 0-1,0-1 1,0 1 0,0 0 0,0 0 0,0-1 0,1 1 0,-1 0-1,0-1 1,0 1 0,0 0 0,0 0 0,0-1 0,1 1 0,-1 0-1,0 0 1,2-2-5,1 0 0,-1 0 1,0 0-1,1 0 0,-1 1 0,1-1 0,0 1 0,-1 0 0,1 0 0,0 0 0,3-1 0,104-19 1,182-11-1,-158 20-106,-82 8-150,-33 3 139,-25 1 69,-238 42 265,132-19-73,-87 20-92,181-42-195,12-2-1304,7-5-4558,17-17-6515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0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18001,'0'0'2434,"6"54"-1441,10-39-704,6-6-161,4-4-128,3-5-993,5 0-993,-2-13-1345,-2-4-1410,-5-4-3683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0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 11050,'0'0'8424,"-55"76"-7174,34-37-193,-1 3-129,2 2-223,3 1-288,2-3-353,8-6-64,5-6-64,2-10-641,0-8-704,14-11-802,-2-1-1985,6-14-3427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0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17040,'0'0'4612,"-1"60"-3555,-2-34-128,2 2-384,-2 1-481,2 0 0,1-1-256,-2 0-449,1-5-128,0-4-448,-1-7-576,-1-7-1442,-2-5-2563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1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14414,'0'0'5071,"10"-2"-3672,7 0-1138,0 0 1,-1 1 0,1 1-1,0 0 1,0 1-1,-1 1 1,1 1-1,-1 0 1,30 11 0,-36-10-241,1 0 0,-1 2 0,0-1 1,0 1-1,0 0 0,-1 1 1,0 0-1,13 14 0,-19-18 13,-1-1 0,0 1-1,0 0 1,0 0 0,0 0-1,0 0 1,-1 0 0,0 0-1,1 0 1,-1 1 0,0-1-1,-1 0 1,1 1 0,-1-1-1,1 1 1,-1-1 0,0 1-1,0-1 1,0 1 0,-1-1-1,1 0 1,-1 1-1,0-1 1,0 1 0,0-1-1,0 0 1,-1 0 0,0 0-1,1 0 1,-1 0 0,0 0-1,-4 4 1,-4 5 281,0-1 1,-1 0-1,0-1 1,-1 0-1,0 0 0,-1-2 1,-20 12-1,24-15-246,0-1 0,0 0 0,0 0 1,-1-1-1,1 0 0,-1 0 0,0-1 0,0-1 0,0 0 1,0 0-1,0-1 0,-15-1 0,24 1-163,1 0 1,-1-1-1,1 1 1,-1 0-1,1 0 1,-1-1-1,1 1 1,-1 0-1,1 0 1,0-1-1,-1 1 0,1-1 1,-1 1-1,1 0 1,0-1-1,-1 1 1,1-1-1,0 1 1,0-1-1,-1 1 0,1-1 1,0 1-1,0-1 1,0 1-1,-1-1 1,1 1-1,0-1 1,0 1-1,0-1 0,0 0 1,0 1-1,0-1 1,0 1-1,0-1 1,0 1-1,1-1 1,-1 1-1,0-1 0,0 1 1,0-1-1,1 1 1,-1-1-1,0 1 1,1-2-1,14-20-8460,1 8-2198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1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15086,'0'0'6566,"78"0"-5412,-35 0-129,1-1-385,3 0-480,-4 0-128,-6 1 0,-4 0-1025,-13 0-1825,-10 0-3012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7:29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0 670 19987,'0'0'1025,"88"-63"-1057,-6 18 64,28-17 32,29-16 0,21-9-64,15-2-897,-6 1-929,2 6-1601,-12 7-2595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2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13293,'0'0'10570,"53"38"-10090,-14-38-352,4 0-64,-1 0-288,-6-6-1442,-5-3-1825,-6-1-5093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2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14606,'0'0'4682,"8"-3"-2937,25-4-1127,1 1 0,0 2-1,0 1 1,1 2 0,-1 1 0,39 6-1,-73-6-619,1-1 0,0 1 0,0 0 0,0 0 0,-1 0 0,1 1 0,0-1 0,0 0 0,0 0 0,0 0 0,-1 0 0,1 1 0,0-1 0,0 0 0,-1 1 0,1-1 0,0 1 0,-1-1 0,1 1 0,0-1 0,-1 1 0,1-1 0,0 1 0,-1 0 0,1-1 0,-1 1 0,1 0 0,-1-1 0,0 1 0,1 0 0,-1 0 0,0-1 0,1 3 0,-2-1 7,1-1 1,-1 1-1,0 0 0,1 0 1,-1 0-1,0 0 1,0-1-1,0 1 0,-1-1 1,1 1-1,0-1 1,-1 1-1,-1 1 1,-51 38 157,49-38-186,-7 4 114,0 0 1,0 1 0,1 1 0,-12 11-1,20-16 17,0 0-1,0 1 0,0-1 0,0 0 1,0 1-1,1 0 0,0-1 1,0 1-1,0 0 0,1 0 1,0 0-1,0 0 0,0 0 0,0 10 1,0-12-94,1 1 0,0-1 1,0 1-1,0-1 1,0 1-1,0-1 0,1 1 1,-1-1-1,1 1 0,0-1 1,0 0-1,1 0 0,-1 1 1,1-1-1,-1 0 1,1 0-1,0 0 0,4 5 1,-2-6-73,0 1-1,0-1 1,0 0 0,1 0 0,-1-1 0,0 1 0,1-1 0,-1 0 0,1 0 0,-1-1 0,1 1 0,-1-1 0,1 0 0,5-1 0,0 1-462,1-1 0,-1 0 0,0-1 1,0 0-1,0-1 0,16-6 0,28-17-4852,-19 6-869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2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14478,'0'0'2375,"-10"4"-90,2 0-1838,-1 0 0,0 0 0,1 1-1,0 0 1,0 0 0,-12 11 0,17-12-274,0-1 0,0 0 0,0 1 0,0 0 0,0-1 0,1 1 1,-1 0-1,1 1 0,0-1 0,0 0 0,1 0 0,-1 1 0,1-1 0,0 1 0,0 0 1,1-1-1,0 1 0,-1 8 0,2-11-149,-1 0 1,0-1 0,1 1-1,-1 0 1,1 0-1,-1-1 1,1 1 0,0 0-1,0-1 1,0 1-1,0-1 1,0 1 0,0-1-1,0 1 1,1-1-1,-1 0 1,0 1 0,1-1-1,-1 0 1,1 0-1,2 1 1,1 1 8,0-1-1,0 0 1,0 0-1,0-1 1,1 0 0,-1 1-1,9-1 1,-2 0-5,0-1 0,0 0 0,0-1 0,0 0 0,0-1 0,16-4 0,-23 4-13,0 0 0,-1 0-1,1 0 1,0-1 0,-1 0 0,0 0 0,0 0-1,1 0 1,-2-1 0,1 0 0,0 1-1,-1-1 1,0-1 0,0 1 0,0 0-1,0-1 1,-1 1 0,0-1 0,3-8 0,-4 10-1,0 0 0,-1 1 1,0-1-1,1 0 0,-1 0 1,0 0-1,0 0 1,-1 1-1,1-1 0,-1 0 1,1 0-1,-1 0 0,0 1 1,0-1-1,0 0 1,0 1-1,-1-1 0,1 1 1,0-1-1,-1 1 1,0 0-1,0 0 0,0 0 1,0 0-1,0 0 0,0 0 1,0 0-1,-1 1 1,1-1-1,0 1 0,-1-1 1,0 1-1,1 0 0,-1 0 1,0 0-1,-4 0 1,1-1-6,-1 0 0,1 1 0,-1 0 0,1 0 1,-1 0-1,0 1 0,1 0 0,-8 1 0,13-1-133,-1 0-1,1 1 0,0-1 1,-1 0-1,1 0 0,0 1 1,-1-1-1,1 1 0,0-1 1,0 1-1,0 0 0,-1-1 1,1 1-1,0 0 0,0 0 1,0 0-1,0 0 0,0 0 1,0 0-1,0 0 0,1 0 1,-1 0-1,0 0 0,1 0 1,-1 1-1,1-1 0,-1 0 1,1 0-1,-1 1 0,1-1 1,0 0-1,0 1 0,-1-1 1,1 1-1,0-1 0,0 0 1,0 1-1,1-1 0,-1 0 1,0 1-1,0-1 0,1 0 1,0 2-1,0-1-367,1 0 0,-1 0 0,1 0 0,-1 0 0,1-1 0,0 1 0,-1-1 0,1 1 0,0-1 0,0 0-1,0 1 1,0-1 0,0 0 0,1 0 0,-1 0 0,0-1 0,0 1 0,1-1 0,-1 1 0,0-1 0,1 0 0,3 0 0,21 4-4884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3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23 8776,'0'0'17777,"-9"9"-17403,2-1-294,0-1 0,1 1 0,0 0 0,0 1 0,-5 9 1,10-16-69,0 0 0,0 0 0,0 0 0,0-1 1,1 1-1,-1 0 0,0 0 0,1 0 1,-1 0-1,1 0 0,0 0 0,0 0 1,0 0-1,0 0 0,0 0 0,0 1 1,0-1-1,1 0 0,-1 0 0,1 0 0,-1 0 1,1-1-1,0 1 0,0 0 0,0 0 1,0 0-1,0-1 0,0 1 0,0 0 1,1-1-1,-1 1 0,0-1 0,1 1 0,0-1 1,-1 0-1,1 0 0,0 0 0,-1 0 1,1 0-1,3 1 0,3 1-1,1 0 0,-1 0-1,1-1 1,0-1 0,0 1 0,0-2 0,0 1-1,0-1 1,-1 0 0,1-1 0,0 0 0,0 0-1,16-6 1,-20 6-11,-1 0-1,0-1 0,0 0 1,0 1-1,0-1 0,0-1 1,0 1-1,0-1 1,-1 1-1,1-1 0,-1 0 1,0 0-1,0-1 1,0 1-1,0 0 0,-1-1 1,1 0-1,-1 0 1,0 0-1,0 0 0,0 0 1,-1 0-1,1 0 1,-1-1-1,0 1 0,0 0 1,-1-1-1,1-8 1,-1 10 38,-1 1 0,1-1 0,-1 0 1,0 0-1,0 1 0,0-1 1,0 1-1,0-1 0,-1 1 1,1-1-1,-1 1 0,1 0 1,-1-1-1,0 1 0,0 0 1,0 0-1,0 1 0,0-1 1,-1 0-1,1 1 0,0-1 1,-1 1-1,1 0 0,-1-1 0,1 1 1,-1 1-1,0-1 0,0 0 1,-3 0-1,-6-1-4,-1 0-1,1 0 1,-1 1-1,1 1 1,-18 1-1,5 6-376,15 6-3013,12-10-1764,6-2-3795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4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3844,'0'0'6123,"8"-8"-2771,26-24-421,-33 31-2654,0 0-1,0 0 1,0 0 0,0 0-1,0 0 1,0 0 0,0 1-1,1-1 1,-1 0 0,0 1 0,0-1-1,1 1 1,-1 0 0,0-1-1,1 1 1,-1 0 0,0 0-1,3-1 1,-3 2-169,-1-1-1,1 0 1,0 1-1,-1-1 1,1 1 0,0-1-1,-1 1 1,1-1-1,0 1 1,-1-1 0,1 1-1,-1 0 1,1-1-1,-1 1 1,0 0 0,1-1-1,-1 1 1,0 0-1,1 0 1,-1-1 0,0 1-1,1 1 1,0 52 1103,-1-46-785,-9 87 344,3-48-2507,4 1-5656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4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14221,'0'0'3652,"72"-11"-1570,-29 7-1121,4 2-257,6 1-543,1-1-354,-4-1-2946,-2-2-6502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5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209 122 4516,'0'0'5259,"1"-8"-2489,1 0-2447,-1 2 399,0 0-1,0-1 1,0 1 0,-1-1 0,0-11-1,0 16-594,0 0-1,-1 1 1,1-1-1,-1 0 1,1 1-1,-1-1 0,1 0 1,-1 1-1,0-1 1,0 1-1,0 0 1,0-1-1,0 1 1,0 0-1,0-1 1,0 1-1,-1 0 1,1 0-1,0 0 1,-1 0-1,1 0 0,-1 0 1,1 0-1,-1 1 1,1-1-1,-1 1 1,0-1-1,1 1 1,-1-1-1,-2 1 1,-4-1 60,0 1 1,1 1-1,-1-1 1,1 1-1,-1 0 1,1 1 0,-1 0-1,1 0 1,0 1-1,0 0 1,0 0-1,0 0 1,0 1-1,1 0 1,-10 8 0,11-9-179,1 0 0,0 1 0,0-1 0,0 1 0,1 0 0,-1 0 0,1 0 0,0 0 0,0 1 0,1-1 1,-1 1-1,1 0 0,0 0 0,0 0 0,1 0 0,-1 0 0,1 0 0,0 0 0,1 0 0,-1 1 0,1-1 1,0 0-1,1 7 0,0-9-2,0-1 0,0 0-1,1 0 1,-1 0 0,1 0 0,-1 0 0,1-1 0,0 1 0,0 0 0,0-1 0,0 1 0,0-1 0,0 0-1,0 0 1,0 0 0,0 0 0,1 0 0,-1 0 0,0 0 0,1-1 0,-1 1 0,1-1 0,-1 0 0,0 0-1,1 0 1,-1 0 0,5 0 0,5 0 39,0-1-1,0 0 1,0 0 0,17-5-1,-17 2-25,0-1 1,0 0-1,0-1 0,-1 0 0,0-1 0,0 0 0,17-16 0,-24 20 36,0 0 0,-1 0 0,1-1 1,-1 0-1,1 0 0,-1 0 0,0 0 0,-1 0 0,1 0 0,-1-1 1,0 0-1,0 1 0,0-1 0,-1 0 0,1 0 0,-1 0 1,0 0-1,-1 0 0,1 0 0,-1 0 0,0 0 0,-1-7 0,0 10-36,1 0 0,-1 1 0,0-1 0,0 1 0,0-1 0,0 1 0,0 0 0,0-1 0,0 1 0,-1 0 0,1 0 0,0 0 0,-1 0 0,1 0 0,-1 0 0,1 0 0,-1 0 0,0 1 0,1-1 0,-1 1 0,0-1 0,1 1 0,-1-1 0,0 1 0,1 0 0,-1 0 0,0 0 0,0 0-1,1 0 1,-4 1 0,1-1-28,-1 1 0,1-1 0,0 1 0,0 0 1,0 0-1,0 0 0,0 1 0,1-1 0,-1 1 0,0 0 0,-6 4 0,7-3-113,1 0 1,-1 0 0,1 0 0,0 0-1,0 0 1,0 1 0,0-1 0,1 0-1,-1 1 1,1-1 0,0 1-1,0 0 1,-1 5 0,2-7-190,0-1 0,0 1-1,0 0 1,0 0 0,0 0 0,0 0 0,0 0 0,1 0 0,-1 0 0,1 0-1,-1 0 1,1 0 0,0 0 0,0-1 0,0 1 0,0 0 0,0-1-1,0 1 1,0 0 0,0-1 0,1 1 0,-1-1 0,1 0 0,-1 0-1,1 1 1,2 0 0,17 8-6566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5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9865,'0'0'6695,"0"56"-3973,-13-29-1280,0 7-738,-1 1-127,1 0-257,5-3-224,3-3-96,5-7-192,0-9-1153,9-11-1186,3-2-3106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5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170 102 15278,'0'0'2814,"0"-11"-166,-1-37-652,2 47-1920,-1-1 0,0 1 1,0-1-1,0 0 0,0 1 0,-1-1 0,1 0 0,0 1 0,-1-1 1,1 1-1,-1-1 0,1 1 0,-1-1 0,0 1 0,0-1 0,0 1 0,0-1 1,0 1-1,0 0 0,0 0 0,0 0 0,0-1 0,0 1 0,-1 0 0,1 0 1,0 1-1,-1-1 0,1 0 0,-1 0 0,1 1 0,-1-1 0,1 1 1,-1-1-1,0 1 0,1 0 0,-1-1 0,0 1 0,1 0 0,-1 0 0,0 0 1,1 0-1,-1 1 0,-2 0 0,-1 0-59,0 0-1,0 0 1,0 1 0,0 0-1,1 0 1,-1 0 0,1 1-1,-1 0 1,1-1 0,0 2 0,-6 4-1,4-1-2,0 0-1,1 1 0,0 0 1,1 0-1,0 0 1,0 0-1,1 0 0,-4 14 1,6-20-9,0-1 1,1 1-1,-1 0 0,1 0 1,-1 0-1,1 0 1,0 0-1,0 0 0,0 0 1,0 0-1,0 0 1,0 0-1,0 0 0,1 0 1,-1 0-1,1 0 0,0 0 1,-1 0-1,1 0 1,0-1-1,0 1 0,0 0 1,0 0-1,0-1 1,1 1-1,-1-1 0,0 1 1,1-1-1,-1 0 0,1 1 1,0-1-1,-1 0 1,1 0-1,0 0 0,0 0 1,-1-1-1,1 1 1,0 0-1,0-1 0,0 1 1,0-1-1,0 0 0,2 1 1,3 0-60,0-1 1,0 0 0,0 0-1,0 0 1,0-1 0,0 0-1,0-1 1,0 1-1,-1-1 1,1 0 0,-1-1-1,1 0 1,-1 0 0,0 0-1,0-1 1,0 0-1,0 0 1,-1 0 0,0-1-1,0 0 1,0 0-1,0 0 1,-1 0 0,0-1-1,0 0 1,6-11 0,-18 34-145,1-4 269,0-1 0,2 1 1,0 0-1,0 1 0,-4 18 0,8-16 362,1-1 0,0 0 0,4 22-1,0 19 992,-4-55-1373,-1 0 0,1 1-1,0-1 1,-1 0 0,1 1 0,-1-1 0,0 0-1,1 0 1,-1 0 0,0 0 0,0 0 0,0 0-1,1 0 1,-1 0 0,0 0 0,0 0 0,-1 0-1,1 0 1,0-1 0,0 1 0,0 0 0,0-1-1,-1 1 1,1-1 0,0 1 0,0-1 0,-1 0-1,1 0 1,0 1 0,-3-1 0,-49 3 507,43-3-513,-76 0 57,87 0-148,-1 0 0,0-1 1,0 1-1,0 0 1,0 0-1,0 0 0,0 0 1,0-1-1,0 1 1,0 0-1,0 0 0,0 0 1,0-1-1,0 1 1,0 0-1,0 0 0,0 0 1,0 0-1,0-1 1,0 1-1,0 0 1,0 0-1,0 0 0,0-1 1,0 1-1,0 0 1,0 0-1,0 0 0,0 0 1,-1-1-1,1 1 1,0 0-1,0 0 0,0 0 1,0 0-1,0 0 1,-1 0-1,1-1 1,0 1-1,0 0 0,0 0 1,0 0-1,-1 0 1,1 0-1,0 0 0,0 0 1,0 0-1,-1 0 1,1 0-1,0 0 0,0 0 1,0 0-1,-1 0 1,17-8-4268,3 0-1778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6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13485,'0'0'8167,"11"47"-7045,5-39-258,7-3-607,8-2-161,5-3-128,5 0-1089,1-10-1218,-1-1-1696,-4-4-1539,-9 4 385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2:5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18770,'0'0'-673,"-61"0"-1697,51 4-1954,10 1-705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6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0 4773,'0'0'11915,"-65"65"-9225,38-30-640,1 3-865,1 0-480,8 0-257,5 1-383,8-5-97,4-9-2307,0-8-5476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8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75 4869,'0'0'19148,"-8"-8"-16526,16 8-2384,1-1 0,-1-1 0,0 1 1,14-6-1,31-5 290,-19 10-387,1-1 0,-1-2 1,54-14-1,-38 8-108,-47 10-33,0 1 0,0 0 0,0 0 0,0 0 0,0 0 0,0 0 0,-1 0 0,1 1 0,0-1 0,0 1 0,0 0 0,-1 0 0,1 0-1,0 0 1,2 2 0,-3-2 6,-2-1 122,-157-10 155,108 9-278,15 0 11,0 1 0,-52 8 0,114-11-80,-1 2 0,0 2 0,0 0 0,1 2 0,40 8 0,-63-9-131,-1-1 0,1 0 0,-1 1 0,1 0 0,-1 0 0,0 1 0,0-1 0,0 1 0,0 0 0,0 0-1,4 4 1,-8-6 96,1-1 0,-1 1-1,1 0 1,-1-1-1,1 1 1,-1 0 0,1-1-1,-1 1 1,0 0-1,0 0 1,1-1 0,-1 1-1,0 0 1,0 0 0,0 0-1,0-1 1,0 1-1,0 0 1,0 0 0,0 0-1,0-1 1,0 1-1,0 0 1,0 0 0,-1 1-1,0 0-130,-1-1 0,1 1 0,-1-1 0,1 0 0,-1 1 0,1-1 0,-1 0 0,0 0 0,1 0 0,-1 0 0,0 0 0,0 0-1,0-1 1,0 1 0,-3 0 0,-18 3-5274,-3-4-4238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39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76 5381,'0'0'11408,"-9"-5"-9251,-24-18-43,33 22-2052,-1 1-1,1 0 1,-1 0-1,1 0 1,-1-1 0,1 1-1,0 0 1,-1-1 0,1 1-1,-1 0 1,1-1-1,0 1 1,-1 0 0,1-1-1,0 1 1,-1-1 0,1 1-1,0-1 1,0 1-1,-1-1 1,1 1 0,0-1-1,0 1 1,0-1 0,0 1-1,0-1 1,0 1-1,0-1 1,0 1 0,0-1-1,0 0 1,0 1 0,0-1-1,0 1 1,0-1-1,0 1 1,0-1 0,1 1-1,-1-1 1,0 1 0,0-1-1,1 1 1,-1 0 0,0-1-1,1 1 1,-1-1-1,0 1 1,1 0 0,-1-1-1,1 0 1,24-8 719,-23 8-568,67-12 553,-64 12-727,0 1-1,0-1 1,0 1-1,0 0 1,0 0-1,0 1 1,0 0-1,0 0 1,0 0-1,0 0 1,8 4-1,-11-4-34,-1 1 0,0-1 0,1 1 0,-1-1 0,0 1 0,0 0 0,0-1 0,0 1 0,-1 0 0,1 0-1,0-1 1,-1 1 0,1 0 0,-1 0 0,0 0 0,1 0 0,-1 0 0,0 0 0,0 0 0,0-1 0,0 1 0,-1 0 0,1 0 0,0 0 0,-2 3 0,0 2 17,0 0 0,0 0 0,-1-1 0,0 1 0,-6 9 1,-5 8 119,-2-1 0,0 0 1,-2-1-1,0-1 1,-1-1-1,-2-1 1,-29 23-1,48-41 35,34-29 43,-21 22-215,-1 1 0,1-1 0,0 2-1,20-7 1,-25 9-87,0 0 1,1 1-1,-1 0 0,0 0 0,0 1 1,1 0-1,-1 0 0,0 0 0,1 1 1,10 2-1,-10 7-1077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0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24 14382,'0'0'8093,"-10"-4"-7949,8 3-136,-1 0-5,1 0 0,0 0 1,-1 0-1,1 0 0,-1 0 0,1 0 0,-1 1 1,0-1-1,1 1 0,-1 0 0,1 0 0,-1 0 1,0 0-1,1 0 0,-1 0 0,0 1 1,1 0-1,-1-1 0,1 1 0,-1 0 0,1 0 1,-1 0-1,1 0 0,0 1 0,0-1 0,-1 1 1,1-1-1,0 1 0,0 0 0,1 0 1,-1 0-1,0 0 0,-1 2 0,-7 9 401,0 1-1,1 0 1,-8 16-1,15-26-308,0 1 0,0-1 0,0 1 0,1 0 0,0 0 0,0-1 0,0 1-1,0 0 1,1 0 0,-1 0 0,1 0 0,0 0 0,1 0 0,1 9 0,-1-12-87,1 0 1,-1 0 0,0 0 0,1 0-1,0 0 1,-1-1 0,1 1 0,0 0-1,0-1 1,0 1 0,0-1 0,0 0-1,0 0 1,0 1 0,0-1 0,1-1-1,-1 1 1,0 0 0,1 0-1,-1-1 1,1 0 0,-1 1 0,1-1-1,-1 0 1,0 0 0,1 0 0,3-1-1,3 0 20,0 0 0,0 0-1,0 0 1,-1-1-1,1-1 1,12-4-1,-10 1 7,0 0-1,-1-1 0,1 0 0,-1 0 0,-1-1 1,0-1-1,9-9 0,-13 13 74,-1 0 0,0 0 0,0 0-1,-1-1 1,0 0 0,0 1 0,0-1 0,0 0 0,-1 0 0,0 0-1,-1 0 1,1-1 0,-1 1 0,0 0 0,0-10 0,-2 14-96,0 0 1,1 0-1,-1 0 1,0 1 0,0-1-1,0 0 1,-1 0-1,1 1 1,0-1-1,0 1 1,-1 0 0,1-1-1,-1 1 1,0 0-1,1 0 1,-1 0-1,0 0 1,1 0 0,-1 0-1,0 0 1,0 0-1,0 1 1,0-1-1,0 1 1,0 0 0,0-1-1,0 1 1,0 0-1,0 0 1,0 0-1,0 0 1,-4 2 0,4-3-234,-1 1 0,0 0 1,1 1-1,-1-1 0,1 0 1,-1 1-1,1-1 0,-1 1 1,1 0-1,-1 0 0,1 0 1,0 0-1,0 0 0,-1 1 1,1-1-1,0 1 1,0-1-1,0 1 0,0 0 1,1 0-1,-1-1 0,0 1 1,1 1-1,-1-1 0,1 0 1,0 0-1,-2 3 0,2 8-3901,3-6-1896,6-4-3190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0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13581,'0'0'10148,"-7"11"-9470,5-8-634,-8 13 332,0 1 1,-9 24-1,17-37-302,0 0 0,0 1 1,1 0-1,-1-1 0,1 1 0,0 0 1,1 0-1,-1-1 0,1 1 0,0 0 1,0 0-1,0 0 0,1 0 0,0 0 0,0-1 1,0 1-1,2 6 0,-1-9-48,-1-1-1,1 1 1,0 0-1,0-1 1,0 1 0,0-1-1,0 0 1,0 0-1,0 0 1,0 0-1,1 0 1,-1 0 0,0 0-1,0-1 1,1 1-1,-1-1 1,0 0-1,1 1 1,-1-1-1,1 0 1,-1-1 0,0 1-1,1 0 1,-1-1-1,0 1 1,1-1-1,3-1 1,3-1 175,0 0 0,0 0 0,0-1 0,-1 0 0,15-9 0,31-34 166,-51 43-323,1 1 0,-1-1 0,0 0 0,0-1 0,-1 1 0,1 0 0,-1-1 0,0 1 0,0-1 0,-1 0 0,0 0 0,2-5 1,-3 9-68,-1 0 1,1 0 0,0-1 0,-1 1 0,1 0 0,0 0 0,-1 0 0,1 0 0,-1 0 0,0 0-1,1 0 1,-1 0 0,0 0 0,0 0 0,1 0 0,-1 0 0,0 1 0,0-1 0,0 0 0,0 1-1,0-1 1,0 0 0,0 1 0,0-1 0,0 1 0,0 0 0,-1-1 0,1 1 0,0 0 0,0 0-1,0 0 1,-2-1 0,-48-3-4949,40 3 1842,-16-1-6704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3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1652 4837,'0'0'9667,"9"-2"-8615,160-22 3288,-100 12-4137,1-3-1,-2-3 1,84-35-1,44-11 1091,-25 12-613,129-32 664,62-16-1288,-224 57-18,209-38 1,-234 62 63,-1-4-1,141-50 0,380-166 529,-309 129-421,48 8-204,-318 85-12,441-159-274,-436 153 73,86-22 0,-18 6 15,149-42-662,-200 60 738,133-18 87,-47 11 2,-124 20 32,6-1-22,47-17 0,-70 17 263,6-1-2886,-5 8-4284,-17 1 2542,2-3-1318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3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12172,'0'0'14830,"46"42"-14638,-28-31-96,0-2-64,4-4 0,-1-2-416,3-3-609,-1 0-577,0-8-1024,-2-7-770,-1-2-2305,0-4-1730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4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0 7015,'0'0'15951,"-38"71"-15535,18-34-224,-1-2-128,3 0 0,1-2-32,1-6 0,10-6 1,2-9-898,4-9-1570,15-13-7590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4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6086,'0'0'17200,"-11"55"-16784,5-29-127,-4 1-225,5-4-32,-1-6 0,3-2-769,1-7-896,-1-5-962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5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16400,'0'0'5103,"9"-3"-3897,11-4-750,0 1-1,1 2 1,28-4-1,-41 6-412,-1 1 0,1 0 0,0 1 0,0 0 0,0 1 0,0-1 0,0 1 0,0 1 0,0-1 0,-1 1 0,1 1 0,-1 0 0,14 6 0,-19-7-41,1 0 1,-1 0-1,0 1 1,0-1-1,0 1 0,0-1 1,0 1-1,0 0 0,-1 0 1,1-1-1,-1 1 1,0 0-1,0 1 0,0-1 1,0 0-1,0 0 0,-1 0 1,0 0-1,1 1 1,-1-1-1,0 0 0,-1 0 1,1 1-1,0-1 0,-1 0 1,0 0-1,0 0 1,0 0-1,-2 5 0,0-1 160,0 0-1,-1 0 1,0 0-1,0 0 1,-1-1-1,1 1 0,-2-1 1,1 0-1,0-1 1,-13 10-1,6-7-43,1-1-1,-1-1 1,0 0-1,0-1 0,-1 0 1,0-1-1,0 0 1,0-1-1,0 0 1,-1-1-1,-23 0 1,31-6-3941,13-5 55,10-6-3792,8 1-3981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4:1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13036,'0'0'1185,"12"90"-352,-1-31 352,7 8-512,6 3-225,8-1-159,9 0-161,4-6-96,8-6 32,2-4-384,-3-5-417,-3-4-608,-9-6-962,-15-4-703,-12-5-1154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13645,'0'0'3203,"69"27"-2434,-27-57-257,7-10-352,3-7-96,1-3-32,0 0-192,-7-2-1954,-7 4-3299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5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12492,'0'0'11851,"8"55"-11787,-5-26-64,-3-2-1025,3-4-929,-1-6-1601,4-12-5093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5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7431,'0'0'15663,"57"4"-14734,-24-4-449,1-2-352,5-3-128,-7 3-929,-3 0-1121,-9 2-1857,-12 0-2467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6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13965,'0'0'4997,"64"-13"-3940,-25 3-609,10-1-384,-2 1-512,6 2-2307,-7 5-2273,2 2-994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6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11563,'0'0'5509,"8"-2"-3929,5 0-711,0 0 0,0 0-1,23 1 1,-34 1-755,0 0-1,0 0 1,0 0 0,0 0-1,-1 0 1,1 1 0,0-1-1,0 1 1,0-1 0,-1 1-1,1 0 1,0 0 0,-1 0-1,1 0 1,-1 0 0,1 0-1,1 2 1,-2-1-100,-1-1 0,1 1-1,-1 0 1,0-1 0,0 1-1,0-1 1,0 1 0,0 0 0,0-1-1,0 1 1,0-1 0,-1 1 0,1 0-1,0-1 1,-1 1 0,0-1-1,1 1 1,-1-1 0,0 0 0,0 1-1,0-1 1,0 0 0,0 1-1,0-1 1,-2 2 0,-36 37 240,33-36-253,0 1 1,0 0-1,1 1 1,0-1-1,0 1 1,0 0-1,1 0 1,0 0 0,0 1-1,0 0 1,-5 13-1,9-19-28,0 0 1,0-1-1,0 1 0,0 0 1,0 0-1,0-1 0,0 1 1,0 0-1,0 0 0,0-1 1,0 1-1,1 0 0,-1-1 0,0 1 1,0 0-1,1-1 0,-1 1 1,0 0-1,1-1 0,-1 1 1,1 0-1,-1-1 0,1 1 0,-1-1 1,1 1-1,-1-1 0,1 1 1,0 0-1,26 6-1212,30-10-3576,-18-5-859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6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62 11339,'0'0'5183,"-10"2"-2556,3-1-2496,1 1-1,-1-1 1,0 1 0,1 1 0,-1-1 0,1 1-1,-1 0 1,1 1 0,0-1 0,1 1-1,-1 0 1,1 1 0,-1-1 0,1 1 0,1 0-1,-1 1 1,1-1 0,0 1 0,0 0 0,0 0-1,1 0 1,0 0 0,-3 8 0,6-12-116,-1-1 0,1 1 1,-1-1-1,1 1 0,-1 0 0,1-1 1,0 1-1,0 0 0,-1-1 1,1 1-1,1 0 0,-1-1 0,0 1 1,0 0-1,1-1 0,-1 1 1,1-1-1,-1 1 0,1 0 0,-1-1 1,1 1-1,0-1 0,0 0 1,0 1-1,0-1 0,0 0 0,0 1 1,0-1-1,1 0 0,-1 0 1,0 0-1,1 0 0,-1 0 0,1 0 1,2 1-1,1-1 99,1 0 0,0 0 1,0 0-1,-1-1 0,1 1 0,0-2 0,0 1 1,0-1-1,8-1 0,-7 0 19,0-1-1,0 1 1,0-1 0,-1-1-1,1 1 1,-1-1 0,0 0 0,0 0-1,0-1 1,-1 0 0,0 0-1,0 0 1,0-1 0,0 0-1,-1 0 1,0 0 0,0 0 0,-1 0-1,1-1 1,-1 0 0,-1 0-1,0 0 1,0 0 0,0 0-1,0 0 1,-1 0 0,0-14 0,-1 20-214,0 0 0,0 0 0,0 0 0,0 0 0,0 0 0,0 0 1,-1 0-1,1 0 0,0 0 0,-1 0 0,1 0 0,0 0 0,-1 0 1,1 0-1,-1 0 0,0 0 0,1 0 0,-1 1 0,0-1 0,1 0 1,-1 0-1,0 1 0,0-1 0,0 1 0,0-1 0,1 0 0,-1 1 0,0 0 1,0-1-1,0 1 0,0-1 0,0 1 0,0 0 0,0 0 0,0 0 1,0 0-1,-1 0 0,1 0 0,0 0 0,0 0 0,0 0 0,0 0 1,0 0-1,0 0 0,-1 1 0,0 0-317,1-1 0,-1 1 0,1-1 0,0 1 0,-1 0 0,1-1 0,0 1 0,-1 0-1,1 0 1,0 0 0,0 0 0,0 0 0,0 0 0,0 0 0,0 0 0,0 1 0,0-1 0,1 0 0,-1 1 0,0-1 0,1 0 0,-1 1 0,1-1 0,-1 1-1,1-1 1,0 1 0,-1-1 0,1 1 0,0-1 0,0 1 0,0-1 0,0 1 0,1 2 0,3 4-4695</inkml:trace>
  <inkml:trace contextRef="#ctx0" brushRef="#br0" timeOffset="1">452 23 9129,'0'0'8920,"-9"2"-7521,-3 1-1252,1 1 0,1 0 0,-1 1 0,1 0 0,0 0 0,0 1 0,0 0 0,-12 11 0,18-13-71,-1-1 1,0 1-1,1 1 0,-1-1 1,1 0-1,0 1 0,1 0 1,-1 0-1,1 0 1,0 1-1,0-1 0,1 1 1,0-1-1,0 1 1,0 0-1,0 0 0,1 0 1,0 0-1,0 11 0,1-16-41,1 0-1,0 1 1,-1-1-1,1 0 1,0 0-1,0 0 1,0 1-1,0-1 1,0 0-1,0 0 0,0 0 1,0-1-1,0 1 1,1 0-1,-1 0 1,0 0-1,0-1 1,1 1-1,-1-1 1,1 1-1,-1-1 0,0 0 1,1 1-1,-1-1 1,1 0-1,-1 0 1,1 0-1,-1 0 1,1 0-1,-1 0 1,0-1-1,3 0 1,3 1 179,-1-1 1,0 0 0,0 0 0,0 0 0,0-1 0,0 0 0,6-3-1,-4 0 26,0-1 0,-1 0 0,1-1-1,-1 0 1,0 0 0,-1-1-1,0 0 1,0 0 0,5-9-1,-8 13-188,0-1-1,-1 0 1,1 0-1,-1 0 0,0 0 1,0 0-1,-1-1 1,0 1-1,0 0 1,0-1-1,0 1 0,-1-1 1,0 1-1,0-1 1,0 1-1,-1-1 1,-2-9-1,3 14-155,-1 0 0,0 0 0,0 0 1,0 0-1,0 0 0,0 0 0,-1 0 0,1 0 0,0 0 1,0 0-1,-1 0 0,1 1 0,0-1 0,-1 0 0,1 1 0,0 0 1,-1-1-1,1 1 0,-1 0 0,1-1 0,-1 1 0,1 0 1,-4 0-1,-17 2-3614,5 2-3739,6 2-5386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7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15695,'0'0'9353,"0"48"-8745,0-22-223,0 2-161,0 2-160,0-4-32,0 0 32,0-5-833,-1-2-704,-3-3-929,-4-8-994,0-6-2850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7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7623,'0'0'13773,"60"-29"-12427,-28 24-289,5 5-641,6 0-320,-1 0-160,1 0-1666,-6 1-1473,-1 3-3939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8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250 33 13613,'0'0'6513,"-9"-6"-4196,5 3-2228,0 0 0,-1 0 0,1 0 0,0 1 0,-1 0 1,1 0-1,-1 0 0,0 0 0,0 1 0,0 0 0,0 0 1,0 0-1,0 1 0,0-1 0,0 1 0,0 1 0,0-1 1,0 0-1,0 1 0,0 0 0,0 1 0,1-1 1,-1 1-1,0 0 0,0 0 0,-5 3 0,0 2-78,-1-1 0,1 1 0,1 1 0,-1 0 0,-13 16 0,19-20-10,1 1 0,-1-1-1,1 1 1,0 0-1,1 0 1,-1 0-1,1 1 1,0-1 0,0 1-1,0-1 1,1 1-1,0 0 1,0-1-1,0 8 1,1-12 5,0 1 0,0-1-1,0 0 1,1 0 0,-1 1 0,0-1 0,0 0 0,1 0-1,-1 0 1,1 1 0,-1-1 0,1 0 0,-1 0-1,1 0 1,0 0 0,-1 0 0,1 0 0,0 0 0,0 0-1,0 0 1,0 0 0,0-1 0,0 1 0,0 0 0,0-1-1,0 1 1,2 0 0,1 0 49,0 0 0,-1 0 0,1 0-1,0-1 1,0 0 0,0 0 0,0 0 0,-1 0 0,7-1-1,2-2 121,-1 1-1,1-2 0,-1 1 0,1-2 0,13-6 0,-3-3 30,-1 0-1,22-18 1,-38 28-129,-1 0 1,1 0 0,-1 0-1,0 0 1,0-1 0,0 1-1,-1-1 1,0 0-1,0-1 1,0 1 0,0 0-1,-1-1 1,0 1-1,0-1 1,1-6 0,-3 12-77,0-1 1,0 1-1,0-1 1,0 1-1,0-1 0,0 1 1,0-1-1,0 1 1,0-1-1,0 1 1,0-1-1,0 1 1,0-1-1,-1 1 1,1 0-1,0-1 1,0 1-1,0-1 1,-1 1-1,1 0 0,0-1 1,-1 1-1,1-1 1,0 1-1,-1 0 1,1-1-1,-1 1 1,1 0-1,0 0 1,-1-1-1,1 1 1,-1 0-1,1 0 1,-1 0-1,-21 2-352,-18 19-1187,9 12-2015,16-6-1564,9-11-1042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8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0 9033,'0'0'7879,"-11"49"-6790,-4-19-64,-2 2-609,-1 2 1,3-3-129,4-2-160,6-6-96,4-8-128,1-9-1409,15-10-7624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8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25 13004,'0'0'5333,"-44"-2"1559,43 2-6847,1 1 1,0-1-1,0 0 0,0 0 0,-1 0 1,1 1-1,0-1 0,0 0 0,0 0 1,-1 0-1,1 1 0,0-1 0,0 0 1,-1 0-1,1 0 0,0 0 0,0 0 1,-1 0-1,1 1 0,0-1 0,-1 0 0,1 0 1,0 0-1,-1 0 0,1 0 0,0 0 1,0 0-1,-1 0 0,1 0 0,0-1 1,-1 1-1,1 0 0,0 0 0,0 0 1,-1 0-1,1 0 0,0 0 0,0-1 1,-1 1-1,1 0 0,0 0 0,0 0 0,-1 0 1,1-1-1,0 1 0,0 0 0,0 0 1,-1-1-1,0-15 1085,2 10-1311,-1 6 320,-27 9 26,23-5-164,-1 1-1,1 0 1,1 0-1,-1 0 1,1 1 0,-3 6-1,5-11 9,1-1 1,-1 1-1,1 0 0,0 0 0,0 0 1,-1 0-1,1-1 0,0 1 0,0 0 1,0 0-1,0 0 0,0 0 1,0 0-1,0 0 0,0 0 0,0-1 1,0 1-1,0 0 0,1 0 0,-1 0 1,0 0-1,1-1 0,-1 1 0,0 0 1,1 0-1,-1-1 0,1 1 1,-1 0-1,1 0 0,0-1 0,-1 1 1,1-1-1,0 1 0,-1-1 0,1 1 1,0-1-1,0 1 0,-1-1 0,1 1 1,0-1-1,0 0 0,0 0 1,0 1-1,0-1 0,-1 0 0,1 0 1,0 0-1,0 0 0,0 0 0,0 0 1,1 0-1,19 1 169,0-1-1,38-5 1,-50 4-184,0-1 0,0 0 0,0 0 1,0-1-1,0 0 0,-1-1 0,0 0 0,15-9 0,-23 13 6,0 0-1,1 0 1,-1 0-1,0 0 1,1 0-1,-1-1 1,0 1-1,1 0 1,-1 0-1,0 0 1,1-1-1,-1 1 1,0 0-1,1-1 1,-1 1-1,0 0 1,0-1-1,1 1 1,-1 0-1,0-1 1,0 1-1,0 0 1,0-1-1,0 1 1,1 0-1,-1-1 1,0 1-1,0-1 1,0 1-1,0 0 1,0-1-1,0 1 1,0-1-1,-14-1-74,-20 8-51,32-5 127,-41 22-50,41-22 61,0 0 0,0 0 0,0 1 0,1-1 0,-1 1 0,0-1 0,1 1 0,-1-1 0,1 1 0,-1 0 0,1 0 1,0 0-1,0 0 0,-1 0 0,2 0 0,-1 0 0,0 0 0,-1 3 0,5-1 3,-1 0 1,1 0-1,0 0 1,0 0-1,0 0 1,1-1-1,0 1 1,-1-1-1,1 0 0,0 0 1,6 2-1,4 6-13,-13-9-3,44 42-43,-43-42 42,0 1 0,0-1 0,0 1 0,-1-1 1,1 1-1,-1-1 0,0 1 0,0 0 0,0 0 0,0-1 1,0 1-1,0 0 0,-1 0 0,1 0 0,-1 0 0,0 0 0,0 0 1,0 5-1,-1-7 21,0-1 1,0 1-1,1 0 1,-1 0-1,0 0 1,0-1-1,0 1 0,0-1 1,0 1-1,0 0 1,0-1-1,0 0 1,0 1-1,0-1 1,0 0-1,-1 1 1,1-1-1,0 0 1,0 0-1,0 0 0,0 0 1,-2 0-1,-32 0 740,27 0-583,-2 0-12,1-1 0,0-1 0,-1 1-1,-12-5 1,20 6-160,0-1 1,0 1-1,0-1 1,0 1-1,0-1 1,0 0-1,0 0 1,0 0-1,1 0 1,-1 0-1,0 0 0,0-1 1,1 1-1,-1-1 1,1 1-1,-1-1 1,1 1-1,0-1 1,0 0-1,0 1 0,0-1 1,0 0-1,0 0 1,0 0-1,-1-4 1,4 5-312,1 0 0,-1 0 0,0 0 0,0 1 0,0-1 0,1 0 0,-1 1 0,0 0 0,1 0 0,-1-1 0,0 1 0,1 0 0,-1 1 0,5 0 0,-1-1-736,40-3-7963,-23-2 224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0 358 9065,'0'0'10121,"91"11"-9993,-31-48-96,13-11 64,9-14-256,2-8-641,-8-5-2690,-11-1-4965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49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18866,'0'0'9043,"0"8"-8627,-2 29-218,2-36-190,0 1 1,0-1-1,1 0 0,-1 1 0,1-1 1,-1 1-1,1-1 0,-1 0 1,1 0-1,0 1 0,0-1 0,-1 0 1,1 0-1,0 0 0,0 0 1,0 0-1,0 0 0,1 0 1,-1 0-1,0 0 0,0 0 0,1-1 1,-1 1-1,0 0 0,1-1 1,-1 1-1,0-1 0,1 0 0,-1 1 1,1-1-1,-1 0 0,1 0 1,-1 0-1,1 0 0,-1 0 0,0 0 1,1 0-1,1-1 0,6 1-129,0-1 0,0 0 0,0-1-1,15-4 1,24-19-3331,0 0-3789,-56 46 10813,-25 27-593,4-6-415,-32 62-1,53-85-4413,-1 0-1,2 1 1,-7 32-1,9-30-9178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59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17649,'0'0'3907,"51"55"-3362,-34-37-161,2-1-224,4-2-96,2-4 1,0-4-33,2-4-801,3-3-1025,-2-3-960,-3-15-2243,0-4-2851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59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1 8904,'0'0'10186,"-73"78"-8873,43-36-64,-3 5-352,-4 5-192,5-1-449,5-5-192,9-3-128,11-12-1057,7-10-1249,2-16-1442,15-5-3907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00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17553,'0'0'6278,"79"41"-5862,-37-41-352,2 0 32,-1 0-160,-5 0-993,-6 0-801,-12 0-896,-13 0-1763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00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11339,'0'0'10538,"73"25"-9930,-28-28-512,0-7-128,5-4-2114,-6-6-3011,-3-1-5349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00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 10858,'-5'8'2974,"4"-7"-2928,-7 11 1430,0 1 0,1 0-1,-11 27 1,17-37-1216,0 0-1,0 0 0,1 0 1,-1 0-1,1 0 1,-1 0-1,1 0 1,0 1-1,0-1 1,0 0-1,1 0 1,0 5-1,0-6-193,0-1 0,0 1 0,0-1 0,0 0-1,0 1 1,0-1 0,0 0 0,0 1 0,1-1 0,-1 0 0,0 0-1,1 0 1,-1 0 0,1 0 0,-1 0 0,1-1 0,-1 1-1,1 0 1,0-1 0,-1 1 0,1-1 0,0 0 0,-1 0-1,1 1 1,2-1 0,4 0-175,0 0-1,-1 0 0,1-1 1,-1 1-1,1-2 0,0 1 1,-1-1-1,0 0 1,0-1-1,1 0 0,-1 0 1,-1 0-1,1-1 0,0 0 1,7-6-1,5-6-2253,0-1 1,-2-1-1,22-26 0,-42 56 8002,-4 12-4530,-65 111 4457,-22 49-3776,89-168-1652,6-10-2003,5-10-5425,6-13-1433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02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14638,'0'0'6918,"-42"58"-5989,30-32-448,5 1-353,2-2-96,5-4-32,0-5-192,5-4-961,4-4-993,-4-7-961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02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17 13741,'0'0'5797,"12"-2"-5022,18-4-202,-1 2 1,54 0 0,-74 4-552,-1 0 1,1 0 0,0 1 0,-1 0 0,1 1-1,0 0 1,-1 0 0,0 0 0,0 1 0,0 1-1,0-1 1,0 2 0,0-1 0,-1 1 0,0 0-1,8 7 1,-13-10 50,0 0-1,0 1 0,0-1 0,0 1 1,0 0-1,-1-1 0,1 1 1,-1 0-1,0 0 0,0 0 1,0 0-1,0 0 0,0 0 0,-1 0 1,1 0-1,-1 0 0,0 0 1,0 0-1,0 0 0,-1 4 1,0-3 68,-1 1 1,0-1 0,1 0 0,-1 0-1,-1 0 1,1 0 0,-1 0-1,1 0 1,-1-1 0,0 1 0,-1-1-1,-3 4 1,-7 4 173,0-1 1,-1 0-1,0-1 0,0-1 1,-1 0-1,-16 5 0,-52 10 437,77-22-707,-1 1-1,0-1 1,0-1-1,0 0 1,1 0 0,-1 0-1,0-1 1,-14-3-1,21 3-119,0 1 1,0-1-1,-1 1 0,1-1 0,0 0 0,0 0 0,0 1 0,0-1 0,0 0 1,0 0-1,0 0 0,1 0 0,-1 0 0,0 0 0,0-1 0,1 1 1,-1 0-1,1 0 0,-1 0 0,1-1 0,-1 1 0,1 0 0,0-1 1,0 1-1,0-2 0,-1 1-367,1-1 1,0 1-1,1 0 1,-1 0 0,0 0-1,1-1 1,-1 1-1,1 0 1,-1 0-1,1 0 1,0 0-1,0 0 1,0 0 0,2-3-1,17-13-6807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02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16400,'0'0'5669,"-23"63"-3939,18-39-673,3 1-737,2-2-192,0-6-1377,5-7-3364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2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97 3331,'14'-54'10955,"-14"52"-10801,1 1 0,-1 0 0,0-1 0,0 1 0,0-1 0,0 1 1,0 0-1,0-1 0,0 1 0,0 0 0,-1-1 0,1 1 0,0-1 0,-1 1 0,1 0 0,-1 0 0,1-1 0,-1 1 0,0 0 0,0 0 0,1 0 0,-1 0 0,0-1 0,0 1 1,0 0-1,0 1 0,0-1 0,0 0 0,-1 0 0,1 0 0,0 1 0,0-1 0,-1 1 0,1-1 0,-2 0 0,-4 0-18,1 1-1,0 0 0,-1 0 1,1 0-1,0 1 1,-1 0-1,1 0 1,0 0-1,0 1 0,0 0 1,0 0-1,-11 6 1,7-2 4,0 1 1,0 0 0,1 0 0,-1 1-1,2 0 1,-13 15 0,9-8 30,0 1-1,0 1 1,2 0-1,0 1 1,1 0 0,1 0-1,1 1 1,-6 19-1,10-25-58,0 0 0,1 0 0,1 0 0,0 0 0,0 0-1,2 0 1,-1 0 0,2 0 0,5 26 0,-6-34-81,1 0 1,0 0 0,1 0 0,-1 0-1,1 0 1,0 0 0,0-1-1,0 0 1,1 1 0,-1-1 0,1 0-1,0-1 1,1 1 0,-1-1 0,0 1-1,1-1 1,0-1 0,0 1 0,0-1-1,0 1 1,0-2 0,0 1-1,0 0 1,1-1 0,9 1 0,-3 0 97,0-1 1,0-1-1,0 0 0,0 0 1,0-1-1,24-5 1,-33 5-62,-1 0-1,1 1 1,0-1 0,-1 0-1,1 0 1,-1 0 0,1-1-1,-1 1 1,0 0 0,1-1 0,-1 0-1,0 1 1,0-1 0,0 0-1,0 0 1,0 0 0,-1-1-1,1 1 1,-1 0 0,1 0 0,-1-1-1,0 1 1,0-1 0,0 0-1,0 1 1,0-1 0,-1 0 0,1 1-1,-1-1 1,0 0 0,0 1-1,0-1 1,0 0 0,0 0-1,0 1 1,-2-6 0,1 6-36,0 0 0,0 0 0,0 0 0,0 0 1,-1 0-1,1 0 0,-1 0 0,1 0 0,-1 0 0,0 1 1,0-1-1,0 1 0,0-1 0,0 1 0,0 0 0,0 0 0,0 0 1,0 0-1,-1 0 0,1 0 0,0 1 0,-1-1 0,1 1 1,-5-1-1,-62-4-75,63 5 51,-18 0-122,33-3-70,24-7 183,-15 2 55,-1 1-400,0-1 1,1 2-1,0 1 1,0 0-1,0 1 0,35-3 1,-53 7 336,1 0 0,0 0 1,-1 0-1,1 0 0,-1 1 0,1-1 1,0 0-1,-1 0 0,1 1 0,-1-1 1,1 0-1,-1 1 0,1-1 1,-1 1-1,1-1 0,-1 0 0,1 1 1,-1-1-1,1 1 0,-1-1 0,0 1 1,1 0-1,-1-1 0,0 1 1,0-1-1,1 1 0,-1 0 0,0-1 1,0 2-1,2 26 178,-14 25 602,-1-19-299,8-24-383,0 1 1,1 0 0,0 0-1,1 1 1,0-1 0,-1 19-1,4-30-199,0 0-1,0 1 0,0-1 1,0 0-1,0 1 0,0-1 1,0 0-1,0 0 0,1 1 1,-1-1-1,0 0 0,0 1 1,0-1-1,1 0 0,-1 0 1,0 0-1,0 1 0,1-1 1,-1 0-1,0 0 0,0 0 1,1 0-1,-1 1 0,0-1 1,1 0-1,-1 0 0,0 0 1,0 0-1,1 0 0,-1 0 1,0 0-1,1 0 0,-1 0 1,0 0-1,1 0 0,-1 0 1,0 0-1,1 0 0,-1 0 1,0 0-1,1 0 0,-1-1 1,0 1-1,0 0 0,1 0 1,-1 0-1,0 0 0,0-1 1,1 1-1,-1 0 0,1-1 1,8-8-6702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1 692 13965,'0'0'3299,"10"-11"-1702,134-163 1715,64-121-2627,-77 105-17,-110 169-144,-21 21-507,0 0 0,1 0-1,-1 0 1,0 0-1,0 0 1,1 0 0,-1 0-1,0 0 1,0 0 0,1 0-1,-1 1 1,0-1-1,0 0 1,1 0 0,-1 0-1,0 0 1,0 1-1,0-1 1,1 0 0,-1 0-1,0 0 1,0 1 0,0-1-1,0 0 1,0 0-1,1 1 1,-1-1 0,0 0-1,0 0 1,0 1-1,0-1 1,0 0 0,0 0-1,0 1 1,0-1 0,0 0-1,0 1 1,0-1-1,0 0 1,0 0 0,0 1-1,0-1 1,0 0-1,0 0 1,-1 1 0,-10 55 627,-28 71 24,19-71-530,3 1-1,2 0 1,3 1-1,-7 85 1,19-138-129,0 0 0,0 0 0,0 0 1,1-1-1,0 1 0,2 8 0,-3-12-12,0 0 0,1 0 0,-1-1-1,1 1 1,-1 0 0,1 0 0,-1 0 0,1-1-1,0 1 1,0 0 0,-1-1 0,1 1 0,0 0 0,0-1-1,-1 1 1,1-1 0,0 1 0,0-1 0,0 0-1,0 1 1,0-1 0,0 0 0,0 1 0,0-1 0,0 0-1,0 0 1,0 0 0,0 0 0,0 0 0,0 0-1,0 0 1,0-1 0,0 1 0,0 0 0,0 0 0,1-2-1,0 2-119,0-1-1,0-1 1,0 1-1,0 0 1,0 0-1,-1-1 1,1 1-1,-1-1 1,1 0-1,-1 1 1,1-1-1,-1 0 1,0 0-1,0 0 0,0 0 1,0 0-1,0 0 1,0 0-1,-1 0 1,1 0-1,-1 0 1,1-4-1,3-50-6692,-6 18-359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2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12492,'0'0'10378,"6"80"-9994,-13-38-288,-6 6-32,2 2-32,-2-2 0,3-1-480,5-11-833,0-5-129,5-11-31,0-10-1410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3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1 320 14253,'0'0'8451,"12"-7"-7212,15-9-1012,0-2 0,-1 0 1,-1-2-1,39-40 1,-30 18-84,-1-1 0,28-52 0,-61 132-206,1-22 55,-2 26 75,0-10 45,3 45 0,-1-69-164,0 0 1,0-1-1,1 1 1,-1 0-1,1 0 1,1-1-1,-1 1 0,1-1 1,1 0-1,-1 1 1,1-2-1,4 7 1,13 2-2432,-5-13-2825,3-5-5578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4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16143,'0'0'5990,"86"24"-5221,-31-24-513,11 0-160,2 0-416,-1 0-1730,-6-4-865,-12-3-1890,-14 1-800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4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2883,'0'0'11872,"10"4"-10473,2 2-960,0 0 1,0 1-1,0 0 1,-1 1-1,12 10 1,-19-14-283,0 0 1,0 0-1,0 1 1,0 0-1,-1-1 1,0 1-1,1 0 1,-2 0-1,1 1 1,-1-1-1,0 1 1,0-1-1,0 1 1,-1 0-1,0-1 1,0 1-1,0 6 1,-2-4-47,1 0 0,-2-1 0,1 1 0,-1-1 1,-1 1-1,1-1 0,-1 1 0,-1-1 0,1 0 0,-1-1 0,0 1 1,-1-1-1,1 1 0,-1-1 0,-7 6 0,-13 13 183,-1-2-1,-31 22 0,35-28-431,16-13-83,-14 11-770,6-8-2517,10-6-2754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7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1 5029,'0'0'17200,"-4"8"-16736,-19 29-241,-2-2-1,-1-1 0,-43 45 0,-47 59-1073,168-198-9239,-21 18 2286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7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10346,'0'0'4196,"-35"53"-2210,13-22-97,4 7-960,5-5 353,4 5-1,6-6-384,3-1-545,0-5-192,11-4-128,4-3-480,5-4-898,-2-5-1024,-4-2-2563,-8 0-3394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7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13773,'0'0'9769,"57"-4"-9000,-19 6-449,4-2-192,4 0-64,-3 0-704,-3-2-1987,-8-2-1601,-6-2-3331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8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14 15246,'0'0'5323,"5"-3"-4469,10-7 33,-24 13 666,-35 27 390,28-15-1835,2 1 1,0 1 0,2 0-1,-1 1 1,2 0 0,1 1-1,0 0 1,1 1 0,1 0-1,1 0 1,1 1 0,0 0-1,2 0 1,0 0 0,2 0-1,0 40 1,2-58-96,0 0 0,0 0 1,1 0-1,-1 1 0,1-1 1,0 0-1,0 0 0,0 0 1,0 0-1,1 0 0,-1-1 0,1 1 1,0 0-1,0-1 0,0 1 1,0-1-1,0 1 0,0-1 1,1 0-1,-1 0 0,1 0 1,-1 0-1,1-1 0,0 1 0,0-1 1,-1 1-1,1-1 0,0 0 1,1 0-1,-1-1 0,0 1 1,0 0-1,0-1 0,0 0 0,0 0 1,1 0-1,-1 0 0,0 0 1,0-1-1,0 1 0,0-1 1,4-1-1,-1 1 55,-1-1-1,0 1 1,1-1 0,-1 0-1,0 0 1,0-1 0,0 1-1,0-1 1,-1 0-1,1 0 1,-1-1 0,0 0-1,0 1 1,0-1 0,0-1-1,0 1 1,-1 0 0,0-1-1,0 0 1,0 0 0,-1 0-1,0 0 1,0 0 0,3-8-1,-5 10-38,1 1-1,-1 0 0,0-1 0,0 1 1,0 0-1,0 0 0,0-1 1,0 1-1,0 0 0,-1-1 0,1 1 1,-1 0-1,0 0 0,0 0 0,1-1 1,-2 1-1,1 0 0,0 0 1,0 0-1,0 1 0,-1-1 0,1 0 1,-1 0-1,0 1 0,1-1 0,-4-1 1,1 1-41,0 0 0,0 1 0,0 0 1,0 0-1,0 0 0,0 0 1,0 1-1,0 0 0,0-1 0,0 2 1,-1-1-1,1 0 0,0 1 0,-7 1 1,9-1 0,0 0 0,0-1 1,0 1-1,-1 0 0,1 0 0,0 0 1,1 0-1,-1 0 0,0 1 1,0-1-1,0 1 0,1-1 1,-1 1-1,1 0 0,-1-1 1,1 1-1,0 0 0,0 0 1,-1 0-1,1 0 0,-1 3 1,4-4 2,0-1 0,-1 1 0,1 0 0,-1-1 0,1 1 0,0-1 0,0 1 0,-1-1 0,1 0 0,0 0 0,0 0 0,-1 0 0,1 0 0,0 0 0,0 0 0,2-1 0,-2 1 5,11-2-83,0-1 1,-1 0-1,0-1 1,0 0-1,0-1 0,20-11 1,-18 9-339,0 0 1,0 1-1,0 1 0,19-5 1,-33 10 413,0 0 1,1 0-1,-1 0 1,1 0 0,-1 0-1,0 0 1,1 0 0,-1 0-1,1 0 1,-1 0 0,0 0-1,1 0 1,-1 0-1,1 0 1,-1 0 0,0 0-1,1 1 1,-1-1 0,1 0-1,-1 0 1,0 0-1,1 1 1,-1-1 0,0 0-1,1 0 1,-1 1 0,0-1-1,0 0 1,1 1 0,-1-1-1,0 0 1,0 1-1,0-1 1,1 1 0,-1-1-1,0 0 1,0 1 0,0 0-1,-2 23 141,-13 22 605,4-22-654,-11 29 595,16-18-4420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9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12844,'86'4'9482,"3"4"-5970,5 1-4890,-1-5-3794,-90-4 2683,-16 1-8833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5:59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8392,'0'0'13869,"84"22"-12588,-35-22-608,6 0-481,-1-1-160,-6-6-1281,-8-3-3203,-7 0-6695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11691,'0'0'14254,"73"15"-13742,-31-15-288,4 0-160,2-6-800,-4-8-2596,-5-8-4547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0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 11371,'-1'0'10184,"-7"6"-9302,-40 59 2119,44-60-2956,0 1 0,1 0-1,0 0 1,0 0 0,1 0 0,-1 1 0,1-1-1,1 1 1,-3 11 0,5-17-43,1 0 0,-1-1 1,0 1-1,1 0 0,-1-1 0,0 1 1,1-1-1,-1 1 0,0-1 1,1 0-1,-1 1 0,1-1 0,-1 0 1,1 0-1,-1 0 0,1 0 0,-1-1 1,1 1-1,1 0 0,1-1-20,11 1-233,-1 1 0,0 0 0,1 1 0,-1 0 0,0 1 0,16 6 0,-28-8 251,1 0 1,0-1 0,-1 2 0,1-1 0,-1 0 0,1 0-1,-1 1 1,0-1 0,0 1 0,0 0 0,1 0-1,-2 0 1,1 0 0,0 0 0,0 0 0,-1 0-1,1 1 1,-1-1 0,1 1 0,-1-1 0,0 1 0,0-1-1,0 1 1,-1 0 0,1-1 0,-1 1 0,1 0-1,-1 0 1,0-1 0,0 1 0,0 0 0,0 0 0,-1 0-1,1-1 1,-1 1 0,1 0 0,-1-1 0,0 1-1,-2 4 1,-1 0 158,0-1 0,0 0-1,0 1 1,-1-2 0,0 1-1,0 0 1,0-1 0,-1 0-1,0 0 1,-12 7 0,5-3 276,-1-1 1,0-1 0,0 0-1,-20 6 1,30-11-420,-1 0 0,0-1 0,1 0 0,-1 0 0,0 0 0,0 0 1,0-1-1,0 0 0,0 0 0,0 0 0,1-1 0,-1 1 0,0-1 0,0 0 0,-5-2 0,8 1-320,-1 0 0,0 0 0,1 0 0,-1-1 0,1 1 0,0-1 0,0 1 0,0-1-1,0 0 1,0 0 0,0 0 0,1 0 0,0 0 0,-1 0 0,1 0 0,0 0 0,0-1-1,1 1 1,-1 0 0,1-1 0,0 1 0,0-5 0,-1-30-5835,1-3-3139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1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15150,'0'0'5766,"61"6"-4549,-31-3-160,10 2-513,-2-2-383,1-2-161,1-1-1314,-5 0-1504,-1 0-2724,-6-6-6309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1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13901,'0'0'2413,"-7"11"-310,-8 14-869,2 1 1,-13 35-1,22-51-1012,0 1 1,1-1-1,0 1 1,1 0-1,0 0 1,1 0-1,0 0 1,1 0-1,0 0 1,3 20-1,-2-28-210,0 0 0,1 0 0,-1-1 0,1 1 0,-1 0 0,1-1 0,0 1 0,0-1 0,0 0-1,0 0 1,1 1 0,-1-2 0,1 1 0,-1 0 0,1 0 0,0-1 0,-1 1 0,1-1 0,0 0 0,0 0 0,0 0 0,0 0-1,0-1 1,0 1 0,0-1 0,0 1 0,0-1 0,6-1 0,-3 1 11,0 0-1,0 0 1,0-1-1,0 1 1,-1-2-1,1 1 1,0-1-1,-1 1 1,1-1-1,-1-1 1,1 1-1,-1-1 1,0 0-1,8-6 1,-10 5 72,1 0 1,0 0-1,-1 0 1,0 0-1,0-1 1,0 1 0,-1-1-1,1 0 1,-1 0-1,0 0 1,0 0-1,-1 0 1,0 0 0,0 0-1,0-1 1,0 1-1,-1 0 1,0-1-1,0 1 1,0 0-1,-1-1 1,0 1 0,0 0-1,0 0 1,-1-1-1,1 1 1,-1 0-1,-1 1 1,1-1 0,-1 0-1,-3-4 1,2 2-190,-1 0 0,0 1 0,-1 0-1,1 0 1,-1 0 0,-1 1 0,1 0 0,-13-8 0,12 9-668,1 1-1,-1 0 1,0 0-1,0 0 0,0 1 1,0 0-1,-1 1 1,1-1-1,0 2 1,-9-1-1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2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6470,'0'0'17361,"87"2"-16753,-38-2-480,9 0-64,2 0-576,0 0-1666,-8-4-833,-7-6-1666,-13 0-1504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11531,'0'0'2755,"10"0"-1570,35 0-288,53 6 0,-83-5-755,1 2 0,-1 0 0,0 1 0,0 0 0,0 1 0,0 1 0,24 13 0,-38-18-83,1 0-1,0 0 0,-1 0 1,1 0-1,0 0 0,-1 0 0,0 1 1,1-1-1,-1 1 0,0-1 0,0 1 1,1-1-1,-1 1 0,0 0 1,-1-1-1,1 1 0,0 0 0,0 0 1,-1 0-1,1 0 0,-1 0 0,0 0 1,1 0-1,-1-1 0,0 1 1,0 0-1,0 0 0,-1 0 0,1 0 1,0 0-1,-1 0 0,1 0 1,-1 0-1,0 0 0,1-1 0,-1 1 1,0 0-1,0 0 0,0-1 0,0 1 1,-1-1-1,1 1 0,-2 1 1,-7 8 298,-1 0 0,0-1 0,0 0 0,-19 12 0,21-16-372,-43 30 312,-42 32-2377,90-66-2943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3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1 6150,'0'0'19763,"-14"3"-19625,3-1-131,0 1 0,1 1 0,-1 0 0,1 1 0,0 0 0,0 0 0,0 1 0,1 1 0,0-1 0,0 1 0,0 1 0,-13 15 0,13-13 71,0 2 1,1 0-1,0 0 0,-11 23 1,16-28-3,0 0 0,1-1 1,0 1-1,0 0 1,1 0-1,-1 0 0,2 0 1,-1 1-1,1-1 0,0 0 1,1 11-1,1-15-62,-1 0 1,0 0-1,1-1 0,-1 1 1,1-1-1,0 1 1,0-1-1,0 0 0,0 0 1,0 0-1,0 0 1,1 0-1,-1 0 0,1 0 1,-1-1-1,1 0 0,0 1 1,0-1-1,0 0 1,-1 0-1,1 0 0,0-1 1,0 1-1,0-1 0,0 1 1,0-1-1,3 0 1,10 1 29,-1-1 1,1 0 0,29-4 0,-28 1-14,1-2-1,-1 0 1,25-10 0,-35 12-18,-1 0 1,0 0 0,0 0 0,0 0 0,0-1 0,0 0 0,-1-1 0,1 1 0,-1-1 0,-1 0 0,1 0 0,5-8 0,-10 13-11,1-1 0,-1 0-1,1 0 1,-1 0 0,1 0 0,-1 0-1,1 0 1,-1 0 0,0 0 0,0 0 0,1-1-1,-1 1 1,0 0 0,0 0 0,0 0-1,0 0 1,0 0 0,-1 0 0,1 0-1,0 0 1,0 0 0,-1 0 0,1 0-1,-1 0 1,1 0 0,-1 0 0,1 0-1,-1 0 1,1 0 0,-2-1 0,0 0-5,0 1 1,-1-1-1,1 1 1,-1 0 0,1 0-1,-1-1 1,0 2-1,0-1 1,1 0-1,-1 0 1,-4 0-1,-5 0-5,1 1-1,0 0 0,-1 0 0,1 1 0,-15 3 0,23-4 16,0 1 0,0 0 0,0-1 0,0 1-1,0 1 1,1-1 0,-1 0 0,0 1 0,1-1-1,-1 1 1,1 0 0,0 0 0,-1 0-1,1 0 1,0 0 0,0 0 0,1 0 0,-1 1-1,0-1 1,1 1 0,-1 0 0,1-1 0,-1 4-1,2-5-4,0-1 0,0 1 0,0 0 0,1-1 0,-1 1-1,0-1 1,1 1 0,-1 0 0,0-1 0,1 1 0,-1-1 0,1 1-1,-1-1 1,0 1 0,1-1 0,-1 0 0,1 1 0,0-1-1,-1 0 1,1 1 0,-1-1 0,1 0 0,0 0 0,-1 1 0,1-1-1,-1 0 1,1 0 0,0 0 0,-1 0 0,1 0 0,1 0-1,25 2 72,-23-2-57,170-3-444,-173 3 414,0 0 1,0 0-1,0 0 0,0 0 1,0 0-1,0 0 1,-1 0-1,1 0 0,0 0 1,0 0-1,0 1 1,0-1-1,0 0 0,-1 1 1,1-1-1,0 0 1,0 1-1,-1-1 1,1 1-1,0 0 0,-1-1 1,1 1-1,0-1 1,-1 1-1,1 0 0,-1-1 1,1 1-1,-1 0 1,1 0-1,-1 0 0,0-1 1,1 1-1,-1 0 1,0 0-1,0 0 0,1 0 1,-1 0-1,0-1 1,0 1-1,0 0 1,0 0-1,0 0 0,0 0 1,-1 0-1,1 0 1,0-1-1,0 1 0,-1 0 1,1 0-1,0 0 1,-1 0-1,1-1 0,-1 1 1,1 0-1,-1-1 1,0 2-1,-35 52-48,30-46 7,1-1-96,2-3-332,-1 1 1,1-1-1,0 1 0,0 0 0,1 0 1,0 0-1,-2 6 0,11-12-8860,9-13-806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3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15310,'0'0'7784,"-29"80"-6247,14-41-320,2-1-416,5 0-545,6-1-191,2-5-98,10-4-1216,5-11-2242,3-9-4741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5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11627,'0'0'14830,"59"-11"-14446,-13 9-223,3 1-161,0-2 0,-3 1-289,-10 2-1120,-8 0-897,-12 0-353,-11 0-544,-5 5-1601,-15 0 63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5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9833,'0'0'13165,"25"47"-12012,14-47-448,8 0-417,6 0-192,-1-3-128,-5-3-2979,-7-4-4708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6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1 318 12236,'0'0'10287,"9"-7"-9220,153-110 813,93-77-1571,-274 218-245,1 1-1,1 0 1,-14 29 0,25-43-52,5-8-31,-31 59 93,30-58-164,0 1 0,1-1-1,0 0 1,0 0 0,0 1 0,0-1 0,0 1 0,1-1 0,0 1 0,0-1 0,0 0 0,1 1 0,0 4 0,0-8-22,0 0 1,-1 1 0,1-1 0,0 0 0,0 0 0,0 0 0,0 0-1,0 0 1,0 0 0,1 0 0,-1 0 0,0 0 0,0 0 0,1-1-1,-1 1 1,0 0 0,1-1 0,-1 1 0,1-1 0,-1 0 0,1 1-1,-1-1 1,0 0 0,1 0 0,1 0 0,39-2-4201,-1-9-1891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15951,'-4'12'715,"-99"324"2460,-19 196-2607,119-503-583,4-17-360,-1-11 353,0-1-1,0 0 1,0 0 0,0 0-1,0 0 1,0 0 0,0 0 0,1 0-1,-1 0 1,0 0 0,0 1-1,0-1 1,0 0 0,0 0 0,0 0-1,0 0 1,0 0 0,0 0-1,0 0 1,0 0 0,0 0-1,0 0 1,1 0 0,-1 0 0,0 0-1,0 0 1,0 1 0,0-1-1,0 0 1,0 0 0,0 0-1,0 0 1,0 0 0,1 0 0,-1 0-1,0 0 1,0 0 0,0 0-1,0 0 1,0 0 0,0 0 0,0-1-1,0 1 1,1 0 0,-1 0-1,0 0 1,0 0 0,0 0-1,0 0 1,0 0 0,0 0 0,0 0-1,0 0 1,0 0 0,0 0-1,1 0 1,-1 0 0,0-1-1,0 1 1,0 0 0,0 0 0,0 0-1,0 0 1,0 0 0,0 0-1,0 0 1,0-1 0,12-18-1299,0-2 1,-2 0-1,0 0 0,-1-1 1,8-32-1,-15 49 1061,27-87-3973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6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14894,'-9'2'2605,"-3"2"-1998,0 1 1,0 0-1,0 1 0,1 0 0,0 0 0,-12 10 0,18-12-409,-1 0-1,1 1 0,0-1 0,0 1 0,0 0 0,1 1 0,0-1 0,0 1 0,0 0 1,1 0-1,-1 0 0,2 0 0,-1 0 0,-3 13 0,6-18-166,0 0 1,0 0-1,-1 0 0,1 0 0,0 0 1,1 0-1,-1 0 0,0 0 0,0 0 1,0 0-1,0 0 0,1 0 0,-1 0 1,1 0-1,-1 0 0,1 0 0,-1 0 1,1 0-1,-1 0 0,1-1 0,0 1 1,-1 0-1,1 0 0,0-1 0,0 1 1,1 1-1,1-1 4,0 1-1,0-1 1,0 0-1,1 0 1,-1 0-1,0 0 1,0 0 0,6 0-1,4-1 40,0 0 1,-1 0-1,23-5 0,-27 3-47,0 0-1,0 0 1,0-1 0,0 0-1,0-1 1,-1 0 0,0 0-1,0 0 1,0-1-1,10-9 1,-14 12 29,0-1-1,0-1 1,0 1-1,0 0 1,-1-1-1,1 1 1,-1-1-1,0 0 1,0 0-1,0 0 1,-1 0-1,0 0 1,1 0-1,-1 0 1,-1 0-1,1-1 1,0 1-1,-1 0 1,0-1-1,0 1 1,0 0-1,-2-5 1,1 7-41,0 0 1,0 0-1,0 0 1,0 0-1,-1 0 1,1 0-1,-1 0 1,1 1-1,-1-1 1,0 1-1,0-1 1,0 1-1,0 0 1,0 0-1,0-1 1,0 1 0,0 1-1,0-1 1,0 0-1,0 0 1,-1 1-1,1-1 1,0 1-1,-5 0 1,6-1-70,-1 1 0,1 0 1,-1-1-1,0 1 1,1 0-1,-1 0 0,1 0 1,-1 0-1,0 0 0,1 1 1,-1-1-1,1 0 0,-1 1 1,1-1-1,-1 1 0,1 0 1,-1-1-1,1 1 1,-1 0-1,1 0 0,0 0 1,-1 0-1,1 0 0,0 0 1,0 0-1,0 0 0,0 0 1,0 1-1,0-1 0,0 1 1,0-1-1,1 0 0,-1 1 1,0 1-1,1-2-127,0 0 0,0 0 0,0 1-1,0-1 1,0 0 0,0 0 0,1 0-1,-1 0 1,0 0 0,1 0 0,-1-1 0,1 1-1,-1 0 1,1 0 0,0 0 0,-1 0 0,1 0-1,0-1 1,-1 1 0,1 0 0,0-1-1,0 1 1,0 0 0,0-1 0,-1 1 0,1-1-1,0 1 1,0-1 0,0 0 0,0 1-1,0-1 1,1 0 0,39 6-6030,-37-6 5318,32 1-4638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07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11883,'0'0'10768,"-11"5"-10160,3-1-425,-1 1 1,1-1-1,0 2 0,0-1 0,1 1 0,-11 10 0,15-12-64,0-1 1,0 1-1,0 0 0,1 0 0,-1 0 0,1 0 0,0 0 0,0 0 0,1 1 0,-1-1 0,1 1 0,0-1 0,0 1 1,0 0-1,1-1 0,-1 1 0,1 0 0,1 6 0,0-9-101,-1 0-1,1 0 1,0 0 0,0 0-1,0-1 1,0 1-1,1 0 1,-1 0 0,0-1-1,1 1 1,-1-1 0,1 1-1,0-1 1,-1 0 0,1 0-1,0 1 1,0-1-1,0 0 1,0-1 0,0 1-1,0 0 1,0 0 0,0-1-1,0 1 1,0-1 0,0 0-1,0 0 1,0 0-1,3 0 1,4 1 16,0-1 1,-1 0-1,1 0 0,0-1 0,0 0 1,9-3-1,-13 2 9,0 0 1,0 0 0,0 0-1,-1-1 1,1 0 0,-1 0-1,1 0 1,-1 0 0,0-1-1,0 0 1,-1 0 0,1 0-1,-1 0 1,0 0 0,0-1-1,0 1 1,2-6 0,-4 7-24,0 1 0,0-1 0,0 1 0,0 0 1,-1-1-1,1 0 0,-1 1 0,0-1 0,0 1 0,0-1 1,0 1-1,0-1 0,0 0 0,-1 1 0,1-1 0,-1 1 1,0-1-1,0 1 0,0 0 0,0-1 0,0 1 0,0 0 1,-1 0-1,1-1 0,-1 1 0,1 0 0,-1 1 0,0-1 1,0 0-1,0 0 0,0 1 0,0-1 0,0 1 0,0 0 1,-1-1-1,-3 0 0,-2-1-579,0 0-1,0 0 1,0 1 0,-1 1-1,1-1 1,-1 1 0,1 1-1,-1-1 1,1 1 0,-1 1 0,0 0-1,-14 3 1,5 1-7822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0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4805,'4'12'9192,"6"1"-7206,8 0 192,-1 1-736,5 0-321,4 0-385,1-1-415,3-1-225,0-4-481,2-3-1152,-4-5-929,-3 0-2083,-5-5-1697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0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0 13229,'0'0'4900,"-30"64"-3619,9-31 33,-2 9-225,-1 1-481,-3 4-287,5-3-257,1-2 0,7-6-96,2-6-417,7-9-480,5-10-960,0-7-1731,15-13-8808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0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13164,'0'0'9097,"-9"69"-8200,-1-41-481,0-1-224,1-3-159,1-3-33,5-5-33,0-5-639,3-7-545,0-10-7592,-8-10 1122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1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11723,'0'0'6892,"8"-4"-6139,3-1-564,0 1 0,0 1 0,1 0 0,-1 1 0,1 0 0,-1 0 0,1 1-1,-1 1 1,1 0 0,0 0 0,-1 2 0,1-1 0,-1 1 0,15 5 0,-14-3-168,0 0 0,0 1-1,-1 0 1,0 1 0,0 0 0,0 1-1,13 11 1,-22-16 22,0-1 0,0 1 0,0 0 0,0 0 0,0 0 0,-1 1 0,1-1 0,-1 0 0,1 1 0,-1-1 0,0 1 0,0-1 0,0 1 0,0-1-1,-1 1 1,1 0 0,-1 0 0,1-1 0,-1 1 0,0 0 0,0 0 0,0-1 0,-1 1 0,1 0 0,-1-1 0,1 1 0,-1 0 0,0-1 0,0 1 0,0-1 0,0 1 0,-1-1 0,1 1 0,-1-1 0,1 0 0,-1 0 0,0 0 0,0 0 0,0 0 0,-2 2 0,-4 5 154,-1 0 0,-1 0 0,1-1 0,-1 0 0,-1 0 1,1-2-1,-1 1 0,-1-1 0,1-1 0,-1 0 1,0 0-1,0-1 0,0-1 0,-1 0 0,-20 2 0,32-6-368,0 1 0,1 0-1,-1-1 1,0 0-1,0 1 1,1-1 0,-1 1-1,0-1 1,1 0-1,-1 1 1,1-1 0,-1 0-1,0 0 1,1 1-1,0-1 1,-1 0 0,1 0-1,0 0 1,-1 0 0,1 1-1,0-1 1,0 0-1,0 0 1,-1 0 0,1 0-1,0 0 1,0 0-1,1 0 1,-1 0 0,0 0-1,0 1 1,0-1-1,1 0 1,-1 0 0,0 0-1,1 0 1,0-1-1,-1 2 130,5-19-6401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1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16624,'0'0'5157,"67"0"-4293,-24-3-127,6 1-385,9 1-127,-1 1-193,-3 0-128,-8 0-833,-13 0-833,-11 5-1345,-15-1-769,-7 0-480</inkml:trace>
  <inkml:trace contextRef="#ctx0" brushRef="#br0" timeOffset="1">126 84 10794,'0'0'12492,"62"23"-11531,-19-23-577,6 1-320,-2-1-32,1 2-1025,-8-1-2434,-8-1-2691,-7 0-5733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2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4356,'0'0'14563,"10"-5"-13404,5-2-859,0 2 1,0 0-1,0 1 1,1 0-1,-1 1 1,1 1 0,0 0-1,0 2 1,23 0-1,-38 0-301,0 0 0,0 0-1,0 0 1,0 0 0,0 0-1,0 0 1,0 0 0,0 1 0,0-1-1,0 0 1,-1 1 0,1-1-1,0 0 1,0 1 0,0-1 0,0 1-1,0-1 1,-1 1 0,1-1-1,0 1 1,0 0 0,-1-1-1,1 1 1,-1 0 0,1 0 0,0 0-1,-1-1 1,1 1 0,-1 0-1,0 0 1,1 0 0,-1 0 0,0 0-1,0 0 1,1 0 0,-1 0-1,0 0 1,0 0 0,0 0 0,0 0-1,0 0 1,0 0 0,0-1-1,-1 1 1,1 0 0,-1 2-1,0 0 17,0 1 0,-1-1 0,0 0-1,0 0 1,0 1 0,0-1 0,0 0-1,-1 0 1,1-1 0,-6 5 0,-103 58 177,111-65-195,0 0 1,0 0-1,-1 0 0,1 0 1,0 1-1,0-1 1,-1 0-1,1 0 1,0 0-1,0 0 0,0 1 1,-1-1-1,1 0 1,0 0-1,0 0 1,0 1-1,0-1 0,-1 0 1,1 0-1,0 1 1,0-1-1,0 0 1,0 0-1,0 1 0,0-1 1,0 0-1,0 0 1,0 1-1,0-1 1,0 0-1,0 0 0,0 1 1,0-1-1,0 0 1,0 0-1,0 1 1,0-1-1,0 0 0,1 1 1,11 6-18,28 1 62,-30-6-52,7 1 8,0 0-60,0 1 1,0 1 0,29 11-1,-44-15 73,1 0 0,0 0-1,0 0 1,-1 1 0,1-1 0,-1 1-1,0 0 1,1 0 0,-1 0 0,0 0 0,0 0-1,0 0 1,0 1 0,0-1 0,-1 1-1,1-1 1,-1 1 0,0 0 0,1-1-1,-1 1 1,0 0 0,-1 0 0,1 0-1,0 0 1,-1 0 0,0-1 0,1 1-1,-2 6 1,0-6 101,0 1 0,-1 0 0,1-1 0,-1 0 0,0 1 0,0-1 0,0 0 0,-1 0 1,1 0-1,-1 0 0,1-1 0,-1 1 0,0-1 0,0 1 0,0-1 0,-1 0 0,1 0 0,0-1 0,-1 1 0,-3 1 0,-9 4 265,0-1-1,-1-1 1,-17 4 0,21-7-26,1 0 0,-1 0 0,-23-1 0,34-1-359,0 0 1,0 0-1,0-1 1,0 1-1,0 0 1,0-1-1,0 0 1,0 1 0,1-1-1,-1 0 1,0 0-1,0 0 1,1 0-1,-4-2 1,5 2-80,-1 0 0,1 0 0,-1-1 0,1 1 1,-1 0-1,1 0 0,-1 0 0,1-1 0,0 1 1,0 0-1,0 0 0,-1 0 0,1-1 0,0 1 1,1 0-1,-1 0 0,0-1 0,0 1 0,1 0 1,-1 0-1,0 0 0,1-1 0,-1 1 0,1 0 1,-1 0-1,2-2 0,2-1-534,-1 0 1,1 0-1,0 0 0,1 0 0,-1 1 0,1-1 1,-1 1-1,1 0 0,0 1 0,0-1 1,1 1-1,7-3 0,-1 0-1137,30-12-4162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3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1 17681,'0'0'1852,"-10"1"-501,0 1-1172,-1 0-1,1 1 1,0 0 0,0 1 0,1 0 0,-1 1 0,1 0-1,0 0 1,-9 7 0,14-9-72,0 0 0,0 0-1,0 0 1,0 1 0,1-1 0,-1 1-1,1 0 1,0 0 0,0 1 0,0-1 0,1 0-1,0 1 1,0 0 0,0-1 0,0 1-1,0 0 1,1 0 0,0 0 0,0 0-1,1 0 1,-1 0 0,1 1 0,1 5 0,0-8-82,0-1 0,0 0 0,0 0 1,0 0-1,0 1 0,1-1 1,-1 0-1,1 0 0,-1-1 0,1 1 1,0 0-1,0-1 0,0 1 1,0-1-1,0 1 0,0-1 0,0 0 1,0 0-1,0 0 0,1 0 1,-1 0-1,1 0 0,-1-1 1,0 1-1,1-1 0,-1 0 0,1 0 1,4 0-1,4 1 62,1-1 0,-1 0 0,1-1 1,20-3-1,-23 1-59,0 0 1,-1 0 0,0-1 0,0 0 0,0-1-1,0 0 1,0 0 0,-1 0 0,8-8 0,-13 11-14,1 0 0,-1 0 1,0 0-1,1 0 0,-1-1 1,0 1-1,-1-1 0,1 1 1,0-1-1,-1 0 0,0 1 1,1-1-1,-1 0 0,0 0 1,0 0-1,-1 0 0,1 0 1,-1 0-1,1 0 0,-1 0 1,0 0-1,0-1 0,0 1 1,-1 0-1,1 0 0,-1 0 1,1 0-1,-1 0 0,0 0 1,-2-3-1,0 2-24,0 1-1,0-1 1,0 1-1,0 0 1,-1 1-1,1-1 1,-1 0-1,0 1 1,0 0 0,0 0-1,0 0 1,0 0-1,0 1 1,-6-2-1,-36-4-3441,46 15-3216,5 0 939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3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0 16944,'0'0'4228,"-17"52"-2658,5-25-65,2 0-544,4 2-353,4-2-415,2-4-97,0-3-32,0-5-128,5-4-801,-1-5-865,-22-19-17104</inkml:trace>
  <inkml:trace contextRef="#ctx0" brushRef="#br0" timeOffset="1">0 89 8232,'0'0'12396,"73"-15"-11756,-33 15-416,8 0-192,3 0-1441,-3-5-5093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10282,'5'-19'383,"-1"5"672,1-1 0,0 1 0,1 1-1,9-18 1,-13 28-814,0-1 0,1 1 0,-1 0-1,1 0 1,0 0 0,0 0 0,0 0 0,0 0-1,1 1 1,-1 0 0,1 0 0,-1 0-1,1 0 1,0 0 0,0 1 0,-1-1 0,1 1-1,0 0 1,0 0 0,6 0 0,196-3 1321,-14 1-1010,-78-8-443,-52 4-44,124 1 1,-183 6-54,-1 1-1,1-1 0,-1 0 1,0 1-1,1-1 1,-1 1-1,0 0 1,1 0-1,-1 0 0,0 0 1,0 0-1,0 0 1,0 0-1,0 1 1,0-1-1,0 1 1,0 0-1,-1-1 0,1 1 1,-1 0-1,1 0 1,-1 0-1,2 2 1,-1 1 46,-1 0 1,1 0-1,-1 0 0,0 1 1,0-1-1,0 0 1,-1 1-1,1-1 1,-1 0-1,-1 7 1,-3 13 268,0-1-1,-2 1 1,-12 34 0,16-54-283,-81 289 1669,75-252-1662,2 1 0,1 1-1,3-1 1,1 0 0,6 47 0,-3-76-279,1 13-989,-1-1 0,-2 46-1,-1-64 497,0 0-1,0 0 1,-1-1-1,0 1 1,0 0-1,-1-1 0,0 0 1,0 1-1,-1-1 1,0 0-1,0-1 1,0 1-1,-9 8 1,-19 17-7170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3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198 115 10378,'0'0'5194,"0"-9"-1932,0 6-3113,0 0 1,0 0-1,0 0 1,0 0-1,0 0 1,0 0-1,-1 0 1,0 0-1,1 0 1,-1 0-1,0 0 1,-1 1-1,1-1 0,0 0 1,-1 1-1,1-1 1,-1 1-1,0-1 1,0 1-1,0 0 1,0 0-1,0 0 1,-1 0-1,1 0 1,-1 1-1,1-1 1,-1 0-1,1 1 1,-1 0-1,0 0 1,0 0-1,0 0 0,-5-1 1,-1 1-36,0 0 0,0 0 0,0 1-1,0 1 1,0-1 0,0 1 0,-15 4 0,21-4-100,0-1 1,1 1 0,-1 0-1,1 0 1,-1 0 0,1 0-1,-1 1 1,1-1-1,-1 1 1,1-1 0,0 1-1,0 0 1,0 0-1,0 0 1,0 0 0,0 0-1,1 0 1,-1 0-1,1 1 1,-1-1 0,1 1-1,0-1 1,0 1 0,0-1-1,0 1 1,1 0-1,-1-1 1,0 6 0,2-7-10,-1 1 0,0-1 0,1 1 0,-1-1 1,1 1-1,-1-1 0,1 0 0,0 1 0,0-1 1,-1 0-1,1 0 0,0 1 0,0-1 0,0 0 1,0 0-1,1 0 0,-1 0 0,0 0 1,0-1-1,0 1 0,1 0 0,-1-1 0,1 1 1,-1 0-1,0-1 0,1 0 0,-1 1 0,1-1 1,-1 0-1,1 0 0,-1 1 0,1-1 0,2-1 1,61 1 287,-55-1-240,3-1-27,0 0-1,0 0 1,0-1 0,0-1 0,0 0 0,0-1 0,-1-1 0,0 0 0,0 0-1,-1-1 1,0 0 0,20-18 0,-30 24-9,0 0 1,0 0-1,0 0 0,0 0 0,1-1 1,-2 1-1,1 0 0,0-1 0,0 1 0,0-1 1,-1 1-1,1-1 0,0 1 0,-1-1 1,1-3-1,-1 5-7,0-1 0,0 0 0,-1 1-1,1-1 1,0 1 0,0-1 0,0 1 0,-1-1 0,1 0 0,0 1 0,-1-1 0,1 1-1,0-1 1,-1 1 0,1-1 0,-1 1 0,1 0 0,-1-1 0,1 1 0,-1-1 0,1 1-1,-1 0 1,1 0 0,-1-1 0,1 1 0,-1 0 0,0-1 0,-2 1-14,1 0-1,-1-1 1,1 1 0,-1 0 0,1 0 0,-1 0 0,1 0 0,-1 1-1,1-1 1,0 1 0,-1-1 0,1 1 0,0 0 0,-1 0 0,1 0-1,0 0 1,0 0 0,0 0 0,-3 3 0,2-1-114,0 0 0,0 1 0,0 0 0,0-1 0,1 1 0,0 0 0,0 0 0,-2 5 0,0 15-3405,4-23 3032,0 0 0,0 0 0,0 0 0,1 0 0,-1 0 1,0 0-1,1 0 0,-1 1 0,1-1 0,-1 0 0,1 0 0,0-1 0,-1 1 1,1 0-1,0 0 0,0 0 0,1 1 0,13 4-10618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4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16816,'0'0'6438,"-49"65"-5285,39-46-256,1 1-385,6-1-383,3-2-129,0-5-673,10-6-1345,7-6-1377,3 0-2403,0-13-4644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4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2 13933,'0'0'9374,"-1"-1"-9268,-1 1 0,1 0-1,0 0 1,-1-1 0,1 1 0,0 0-1,-1 0 1,1 0 0,-1 0-1,1 1 1,0-1 0,-1 0-1,1 1 1,-2 0 0,-1 4 5,1-1 13,0-1 0,0 1 0,0 0 0,1 0 0,-1 1 0,1-1 1,0 1-1,0-1 0,1 1 0,-1-1 0,1 1 0,-1 8 0,4-12-135,0-1-1,0 0 1,0 1-1,1-1 1,-1 0 0,0 0-1,0-1 1,0 1-1,0 0 1,0-1-1,1 1 1,-1-1-1,3-1 1,-2 0 21,-1 1-1,0-1 1,0 0 0,0 0-1,1 0 1,-2 0 0,1 0-1,0 0 1,0 0 0,-1-1-1,1 1 1,-1-1 0,0 1-1,1-1 1,0-5 0,-40 8 139,33 0-39,-1 0 0,1 0 1,-1 1-1,1-1 0,0 1 0,-1 1 0,1-1 0,0 1 0,0 0 0,0 0 0,-9 5 0,11-5-96,1 0 0,-1 1 0,1-1 0,0 0 0,0 1-1,0 0 1,0-1 0,1 1 0,-1 0 0,1 0 0,-1 0 0,1 0 0,0 0-1,0 0 1,0 0 0,1 0 0,-1 1 0,1-1 0,0 0 0,0 7 0,0-9-11,0 0 1,0 0 0,0 1-1,0-1 1,0 0 0,0 0 0,1 1-1,-1-1 1,0 0 0,1 0-1,-1 0 1,1 1 0,0-1 0,-1 0-1,1 0 1,0 0 0,-1 0-1,1 0 1,0 0 0,0-1 0,0 1-1,0 0 1,0 0 0,0 0-1,0-1 1,0 1 0,2 0 0,1 0 10,-1 0 0,1 0 1,-1-1-1,1 1 1,0-1-1,-1 0 1,1 0-1,0 0 1,6-2-1,0 0-27,1 0-1,-1-1 1,0-1 0,0 1-1,0-2 1,13-7-1,-21 11-19,1-1 19,0 0 1,0 0 0,0 0 0,0 0 0,0 0-1,-1-1 1,1 1 0,-1-1 0,0 0 0,0 1-1,3-6 1,-5 7-14,-18 36-255,17-30 292,0-1 0,-1 0 0,1 0 0,0 1 0,1-1 0,-1 1 0,1-1 0,0 1 0,0-1 0,1 1 0,-1-1 0,1 0 0,0 1 0,2 6 0,2-1 21,0 0 0,0-1 0,1 1 0,9 11 0,8 13 37,-22-34-43,-1 0 0,0 1 0,1-1-1,-1 1 1,0-1 0,0 1 0,1-1 0,-1 1 0,0-1-1,0 1 1,0-1 0,1 1 0,-1-1 0,0 1-1,0 0 1,0-1 0,0 1 0,0-1 0,0 1-1,0-1 1,0 1 0,-1-1 0,1 1 0,0-1-1,0 1 1,0-1 0,-1 1 0,1-1 0,0 1 0,0-1-1,-1 1 1,1-1 0,-1 1 0,-22 7 817,-41-7 395,49-2-1074,-49-6 461,61 7-645,0-1 1,0 1-1,0-1 1,0 0-1,0 0 1,0 0-1,0 0 1,0-1-1,1 1 1,-1-1-1,1 0 1,-1 1-1,1-1 1,-1 0 0,1-1-1,0 1 1,0 0-1,-3-5 1,10 6-1260,0-1 1,0 1 0,-1 0 0,1 0 0,0 1 0,0 0-1,0-1 1,0 1 0,7 2 0,-8-2-642,21 0-6086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5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4 12364,'0'0'5167,"-9"3"-1446,9-2-3605,-41 18 3082,40-19-3079,0 1 1,-1-1-1,1 1 0,0 0 0,0-1 1,0 1-1,0 0 0,0 0 1,0 0-1,0 0 0,0 0 1,0 0-1,0 0 0,0 0 1,0 0-1,1 0 0,-1 0 0,0 1 1,1-1-1,-1 0 0,1 0 1,0 1-1,-1-1 0,1 0 1,0 1-1,0-1 0,0 0 0,0 1 1,0-1-1,0 0 0,0 1 1,0-1-1,0 0 0,1 1 1,-1-1-1,1 0 0,0 3 1,0-3-94,1 0 0,-1 0 1,1 0-1,-1 0 1,1 0-1,0 0 1,-1 0-1,1 0 1,0 0-1,0-1 1,0 1-1,-1-1 0,1 0 1,0 1-1,0-1 1,3 0-1,39 0 71,-28-1-126,-6 0-392,0 0 0,0-1 0,0 0 0,0 0 0,-1-1 0,1-1 0,-1 1 0,0-2 0,0 1 0,0-1 0,0-1 0,7-6 0,38-19-3661,-62 49 7149,-9 9-1682,-3-1 314,-32 54 0,47-70-1761,0 1 1,0-1-1,1 1 0,0-1 1,1 1-1,1 0 0,-1 1 1,2-1-1,-1 13 0,2-16-3632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5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16944,'0'0'5701,"1"53"-4900,-2-27 64,-1 0-513,1 0-127,1-1-161,0-3-32,0-3-160,0-3-833,3-5-641,-3-3-1345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6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 14189,'0'0'9193,"55"-29"-8616,-23 25-385,11-1-192,1-3-1506,3-2-2465,2-4-3941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6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14606,'0'0'11189,"14"0"-10783,19 0-322,0-1 0,0-2 0,63-13 0,-76 10-58,25-4 50,-70 45-87,-3 0 569,3 1-1,-26 45 1,42-64-1372,1 1 0,1 0 1,-8 28-1,12-35-2015,1 1 0,0 0 0,0 19 0,2-45-4783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6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1 134 10410,'0'0'9838,"12"-6"-8556,3 0-1096,0 0 0,0 1 0,0 1 0,1 0 0,0 1 0,25-1 0,44 5-599,46-2-7124,-117 0 6198,1 0 0,-1-2 0,0 0 0,-1 0 0,1-2 0,24-10 0,-34 13 1665,1-1-1,-1 1 0,1-1 1,-1 0-1,0-1 0,0 1 1,6-8-1,-9 9 370,1 0 0,-1 1 0,0-1 0,0 0 0,0 0-1,0 0 1,0 0 0,-1 0 0,1 0 0,-1 0 0,1-1 0,-1 1 0,0-2 0,-7 1 3946,-25 10-2492,25-3-1952,1 1 0,-1-1 0,1 1 1,-1 0-1,1 0 0,1 1 0,-1 0 0,1 0 0,0 0 0,0 1 0,1 0 0,0 0 0,0 0 0,0 0 0,1 0 0,0 1 0,1-1 0,0 1 0,0 0 0,0 0 0,1 0 1,0 8-1,1-14-188,0 0 0,0 0 0,1-1 1,-1 1-1,0 0 0,1 0 0,0 0 1,-1-1-1,1 1 0,0 0 1,0 0-1,0-1 0,0 1 0,0-1 1,0 1-1,0-1 0,1 0 0,-1 1 1,1-1-1,-1 0 0,1 0 0,2 2 1,0-1 23,1 0 0,-1 0 0,1 0 0,0-1 1,0 0-1,0 0 0,-1 0 0,11 0 0,-7-1 4,0 0-1,0 0 1,1-1-1,-1 0 1,0 0-1,0-1 1,0 0-1,0-1 1,0 0-1,14-7 0,-18 7-23,0 0 0,-1 0-1,1 0 1,-1-1-1,1 0 1,-1 0-1,0 0 1,-1 0 0,1 0-1,-1 0 1,1-1-1,-1 1 1,0-1 0,-1 0-1,1 1 1,-1-1-1,0 0 1,-1 0-1,1-8 1,-1 10-151,0 0-1,0 0 1,-1 0 0,1 1-1,-1-1 1,0 0 0,0 0-1,0 0 1,-1 1 0,1-1-1,0 1 1,-1-1-1,0 1 1,1 0 0,-1-1-1,0 1 1,0 0 0,-1 0-1,1 0 1,0 0 0,-1 1-1,1-1 1,-1 1 0,1-1-1,-1 1 1,0 0 0,1 0-1,-1 0 1,0 0 0,0 1-1,0-1 1,0 1 0,-4 0-1,-11-2-3304,3 2-2050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7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11723,'0'0'13261,"-10"54"-12813,9-25-256,1 2-128,0 1-32,3-5-544,7-3-1122,0-4-1120,-2-7-513,-8-7-1250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7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11851,'0'0'8584,"50"-36"-7687,-21 28-192,6 2-385,6 1-288,0 3-320,5 0-1570,0-1-3139,0 1-6341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15567,'0'0'6758,"57"0"-5381,-4-5-95,13-7-546,13-2-255,8-5-65,7 0-224,-1-2-160,-2 4-800,-7 0-2147,-10 0-2690,-15 4-7560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7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11082,'0'0'13432,"4"9"-12605,1 1-676,-2-5-101,0 1 0,-1 0 0,1-1 1,-1 1-1,-1 0 0,3 12 0,-4-17-64,1 1 0,0 0-1,-1 0 1,1-1 0,0 1 0,0-1 0,0 1-1,1 0 1,-1-1 0,0 0 0,0 1 0,1-1-1,-1 0 1,1 0 0,-1 0 0,1 0 0,0 0-1,-1 0 1,1 0 0,0 0 0,-1-1-1,1 1 1,3 0 0,51 8-1800,-38-7 937,-11-1 523,0 0 0,-1 1-1,1 0 1,-1 0 0,0 0 0,0 1 0,0 0 0,8 5 0,-13-7 339,0-1 0,-1 1-1,1 0 1,0-1 0,0 1 0,-1 0 0,1 0 0,0 0 0,-1-1 0,1 1 0,-1 0 0,1 0 0,-1 0 0,1 0 0,-1 0 0,0 0 0,1 0 0,-1 0 0,0 0 0,0 0 0,0 0 0,0 3 0,0-3 121,-1 1 0,0 0 0,0 0 0,0 0 0,0 0 0,0-1 0,-1 1 0,1 0 0,0-1 1,-1 1-1,1-1 0,-1 0 0,1 1 0,-1-1 0,0 0 0,-3 2 0,-8 4 408,-1 1 0,0-2 0,0 0 0,-1-1 0,1 0 0,-1-1 0,0 0 0,0-2 0,-1 0 0,-27 1 0,41-3-536,1 0 0,-1 0 0,0-1 0,1 1 1,-1 0-1,1-1 0,-1 1 0,0-1 1,1 1-1,-1-1 0,1 0 0,-1 1 0,1-1 1,0 0-1,-1 0 0,1 0 0,0 0 0,0 0 1,0-1-1,-1 1 0,1 0 0,0 0 0,-1-3 1,0 0-749,0-1 1,0 1-1,1-1 1,-1 0-1,1 0 1,-1-8-1,-1-17-5417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8.2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14253,'0'0'4997,"53"0"-2947,-24 0-673,7 0-127,4 0-866,6 0-352,2-4-865,-1-2-2274,-1-3-4260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8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27 15855,'0'0'8915,"-3"8"-8210,-12 26-476,15-34-227,0 1 1,0 0-1,0-1 0,0 1 0,0 0 0,0-1 0,0 1 0,0-1 0,0 1 0,1 0 0,-1-1 0,0 1 1,0-1-1,0 1 0,1 0 0,-1-1 0,0 1 0,1-1 0,-1 1 0,0-1 0,1 1 0,-1-1 0,1 1 1,-1-1-1,1 0 0,-1 1 0,1-1 0,-1 0 0,1 1 0,-1-1 0,1 0 0,-1 0 0,1 1 1,0-1-1,-1 0 0,2 0 0,25 7-376,-22-6 110,3 1 29,0 1 1,0 0-1,0 1 0,0 0 1,-1 0-1,0 1 0,0-1 1,0 2-1,0-1 1,-1 1-1,7 7 0,-11-11 341,0 1 0,0-1 0,0 1-1,-1-1 1,1 1 0,-1-1 0,1 1-1,-1 0 1,0 0 0,0 0 0,0 0-1,-1 0 1,1 0 0,-1 0 0,1 0 0,-1 0-1,0 0 1,0 0 0,0 0 0,-1 0-1,1 0 1,-1 0 0,0 0 0,1 0-1,-1 0 1,-1 0 0,1 0 0,0-1-1,-1 1 1,1 0 0,-1-1 0,0 1-1,0-1 1,-2 3 0,-6 5 502,-1 1 1,0-2-1,-1 1 0,-19 11 0,26-18-546,0 1 0,0-2 1,-1 1-1,1-1 0,-1 0 0,0 0 0,1 0 0,-1-1 0,0 0 0,0 0 0,0 0 0,0-1 0,0 0 0,-6 0 0,10-1-198,0 0 0,0 0 0,1 0 0,-1-1 0,0 1 0,1 0 0,-1-1 0,1 1 0,-1-1 0,1 0 0,0 1 1,-1-1-1,1 0 0,0 0 0,0 0 0,0 1 0,1-1 0,-1 0 0,0 0 0,1 0 0,-1-1 0,1 1 0,0 0 0,0-2 0,-6-63-7770,6 55 4984,-1-31-8048</inkml:trace>
  <inkml:trace contextRef="#ctx0" brushRef="#br0" timeOffset="1">38 1 8136,'0'0'10538,"51"1"-8072,-20 1-1121,5 1-128,3 1-544,0-1-545,-1-3-576,-4 0-3108,0-10-7782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9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329 24 10218,'0'0'13581,"-10"-5"-12359,5 2-1106,-1 1-1,1-1 1,-1 1 0,1 0 0,-1 0-1,0 1 1,0 0 0,0 0 0,0 0-1,0 0 1,0 1 0,0 0 0,0 1-1,0-1 1,1 1 0,-1 0 0,0 1-1,0-1 1,0 1 0,1 0 0,-11 6-1,-2 3 81,0 0 0,0 2 0,1 0 0,0 1 0,-16 18 0,27-26-101,0 1 0,0 0 1,1 0-1,0 0 0,0 1 1,1 0-1,0 0 0,0 0 1,1 1-1,0-1 0,1 1 1,0-1-1,0 1 0,-1 18 1,3-25-65,0 0 1,0-1 0,0 1-1,1 0 1,-1 0-1,1 0 1,-1 0 0,1 0-1,-1 0 1,1-1 0,0 1-1,0 0 1,0 0 0,0-1-1,0 1 1,1-1 0,-1 1-1,0-1 1,1 0 0,-1 1-1,3 1 1,0-1 14,0 0-1,0 0 1,0 0-1,1-1 1,-1 1-1,1-1 1,-1 0 0,0 0-1,6 0 1,3 0 22,0-1 0,0 0 0,0-1 0,0-1 0,0 0 0,13-4 0,-9 1-35,-1-2 0,0 1 0,-1-2 0,0 0 0,0-1 0,0-1 0,17-15 0,-25 19 6,0 0 1,-1 0-1,0 0 1,0 0-1,-1-1 0,1 0 1,-1 0-1,-1-1 1,0 1-1,0-1 0,0 0 1,-1 0-1,0 0 1,-1-1-1,1 1 1,0-13-1,-3 19-38,0 0 1,0-1-1,0 1 1,0 0-1,-1 0 0,1-1 1,-1 1-1,1 0 0,-1 0 1,0 0-1,0-1 1,0 1-1,0 0 0,0 0 1,0 0-1,-1 1 1,1-1-1,-1 0 0,1 0 1,-1 1-1,0-1 1,-3-2-1,0 2 0,0-1 0,0 1-1,0 0 1,0 0 0,0 1 0,0-1 0,-1 1-1,1 1 1,-9-2 0,-1 2-2,0 0 0,1 1 0,-1 1-1,0 0 1,1 1 0,-24 8 0,29-8 2,2-1-4,0 0 1,0 1 0,0 0 0,0 0-1,0 1 1,0 0 0,1 0-1,0 0 1,0 1 0,0 0 0,-9 11-1,15-16-22,-1 1-1,1-1 1,0 0 0,0 0-1,0 1 1,0-1-1,0 0 1,0 1-1,0-1 1,0 0 0,0 1-1,0-1 1,0 0-1,0 1 1,0-1 0,0 0-1,0 1 1,0-1-1,1 0 1,-1 0-1,0 1 1,0-1 0,0 0-1,0 1 1,1-1-1,-1 0 1,0 0-1,0 0 1,1 1 0,-1-1-1,0 0 1,0 0-1,1 0 1,-1 1-1,0-1 1,0 0 0,1 0-1,-1 0 1,0 0-1,1 0 1,-1 0 0,0 0-1,1 0 1,-1 0-1,18 3-1313,-15-3 1068,61 2-7331,-27-2 817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19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0 14958,'0'0'13485,"-52"66"-13005,41-37-223,7-1-257,2 2 64,2-3-257,2-1-639,5-5-450,3-7-896,-5-4-736,-1-6-353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20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12812,'0'0'12428,"47"-48"-12012,-19 48-384,7 0-64,4 0-1121,0 0-2146,-2 0-3523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20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52 15759,'0'0'6064,"-10"2"-4062,9-1-1958,-48 16 1761,47-16-1738,1 0-1,-1-1 0,0 1 0,1 0 0,-1 0 1,1 0-1,0 0 0,-1 0 0,1 0 0,0 0 1,0 0-1,-1 1 0,1-1 0,0 0 0,0 1 1,1-1-1,-1 1 0,0-1 0,0 1 0,1 0 1,-1-1-1,1 1 0,-1 0 0,1-1 0,0 1 1,-1 0-1,1-1 0,0 1 0,0 0 0,0 0 0,1-1 1,-1 1-1,1 3 0,2-4-57,0 1 1,1 0-1,-1-1 0,0 0 1,1 0-1,-1 0 0,1 0 1,0 0-1,-1-1 0,1 1 1,6-1-1,-2 1-41,62 13-693,-66-13 680,0 0 0,1 0 1,-1 1-1,0 0 0,0 0 1,0 0-1,0 0 0,0 1 1,-1-1-1,1 1 0,-1 0 1,0 0-1,5 6 1,-7-8 54,-1 0 0,1 0 0,-1 0 0,1 0 0,-1 0 0,0 0 0,0 0 0,0 0 0,1 0 0,-1 0 0,0 0 0,0 0 0,0 1 0,-1-1 0,1 0 0,0 0 0,0 0 0,0 0 0,-1 0 0,1 0 0,-1 0 0,1 0 0,-1 0 0,1 0 0,-1 0 0,0 0 0,1 0 1,-1-1-1,0 1 0,1 0 0,-1 0 0,0-1 0,0 1 0,0 0 0,0-1 0,0 1 0,-2 0 0,-42 20 746,36-18-618,-4 2-4,-1-1-1,1 0 1,-1-1-1,1 0 1,-1-1-1,0 0 1,-26-2-1,39 0-270,-1 0 0,1 0 0,-1 0-1,1-1 1,-1 1 0,1-1 0,-1 1 0,1-1 0,-1 1 0,1-1-1,0 0 1,-1 0 0,1 1 0,0-1 0,0 0 0,0 0-1,0-1 1,-1 1 0,1 0 0,1 0 0,-1 0 0,0-1 0,0 1-1,0-2 1,-1-1-1187,0-1-1,1 1 1,0-1-1,0 1 1,0-1 0,0-9-1,0-12-8119</inkml:trace>
  <inkml:trace contextRef="#ctx0" brushRef="#br0" timeOffset="1">78 51 14318,'0'0'7367,"59"-28"-5670,-32 19-448,-1 0-224,2 7-544,-2 0-417,-2 2-385,-2 0-2305,-1 4-2435,6 4-6950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20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5 16624,'-8'-1'2744,"1"0"-2238,-2 0 337,0 0 0,0 0 0,0 1 0,-14 2 0,20-2-676,-1 1-1,1 0 0,0 0 0,0 0 1,0 0-1,-1 0 0,1 1 0,0-1 0,1 1 1,-1 0-1,0 0 0,0 0 0,1 0 1,-1 1-1,1-1 0,0 1 0,-3 4 1,1-2-62,1 1 0,0 0 1,0 0-1,0 0 1,1 0-1,0 0 0,0 0 1,1 0-1,0 1 1,0-1-1,0 1 0,1-1 1,0 1-1,1 12 1,0-16-82,0 0 1,-1 0 0,1 0 0,1 0-1,-1 0 1,0 0 0,1 0 0,-1 0 0,1 0-1,0-1 1,0 1 0,0 0 0,0-1-1,1 0 1,-1 0 0,1 0 0,-1 0 0,1 0-1,0 0 1,0 0 0,0-1 0,0 0-1,0 1 1,0-1 0,0 0 0,0 0-1,0-1 1,0 1 0,1-1 0,5 1 0,0-1 16,1 0 1,-1 0 0,1-1 0,-1-1 0,1 1 0,-1-1 0,0-1 0,0 0 0,0 0 0,14-7 0,-19 8-29,0-1 0,0 1 0,0-1 1,-1 0-1,1 0 0,-1 0 0,1 0 1,-1 0-1,0-1 0,0 0 1,-1 1-1,1-1 0,-1 0 0,1-1 1,-2 1-1,1 0 0,0-1 0,-1 1 1,1 0-1,-1-1 0,-1 0 0,1 1 1,0-8-1,-2 9 15,1 0 0,-1-1 0,0 1 0,1 0 1,-2 0-1,1 0 0,0 0 0,-1 0 0,1 0 0,-1 0 0,0 0 0,0 1 1,0-1-1,0 0 0,0 1 0,-1 0 0,1 0 0,-1 0 0,1 0 0,-1 0 0,0 0 1,0 0-1,0 1 0,0 0 0,0-1 0,0 1 0,0 0 0,-5 0 0,-46-10-1986,6 8-7159,42 3-359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21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44 12332,'0'0'6027,"3"-8"-3630,12-24-956,-16 29 174,-6 5-1262,-6 7-319,-37 28 234,15-12-53,2 1 0,-32 33 0,53-41-900,25-18-2516,27-18-3868,-13-3 952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21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29 10954,'17'-29'9353,"-22"41"-8776,-6 9-65,-1 4-191,1 5-97,2 2-96,2 1 0,3-3-128,3-6 32,1 0-64,0-9-737,2-4-512,4-5-160,-4-6-1026</inkml:trace>
  <inkml:trace contextRef="#ctx0" brushRef="#br0" timeOffset="1">1 187 11339,'0'0'11915,"63"-7"-10762,-28 5-737,4 0-383,3 0-322,-4 0-1633,-3-3-2177,-8 0-3108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3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7399,'0'0'7415,"0"10"-6758,16 312 3138,-17-234-3382,5 1 0,15 96 0,63 328-328,-69-459-81,25 68 0,-24-81 43,-1 0 1,-2 1-1,9 66 1,34 536 1772,2 119-1617,-49 165-11,-9-732-179,42 365 1,-19-369 2,-12-92 9,3-1 0,46 172 0,-49-240 38,0 0 145,1-1-1,28 57 0,-34-79-190,1 0 0,0 0 0,0-1 0,1 1 0,0-1 0,0-1 0,1 1 0,0-1 0,0 0-1,0-1 1,1 0 0,0 0 0,0 0 0,16 6 0,93 26-388,232 41 0,-140-53 385,227-2 0,-278-18-15,767 7-1,77 3 9,-194 34-8,-17-1 7,1146 9 21,-898-83 5,-416 5-27,365 8 20,-688 11-23,63-8 50,70 1-131,-432 9-465,-19-5-3590,-6-4-2291,14 1 2725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22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13 14510,'0'0'6155,"-9"-3"-4506,4 1-1560,1 0-1,-1 1 0,0-1 0,0 1 0,0 1 0,0-1 0,-1 1 0,1 0 0,0 0 0,0 0 0,0 1 0,0-1 1,0 1-1,0 1 0,0-1 0,0 1 0,1 0 0,-1 0 0,-6 3 0,-5 5 224,0 1-1,1 1 1,1 0 0,-19 19-1,28-26-192,0 1 0,0 0-1,1 0 1,0 0 0,0 0-1,0 1 1,1 0-1,0 0 1,0 0 0,0 0-1,1 0 1,0 0 0,-1 14-1,3-18-104,0-1-1,1 0 0,-1 0 1,1 0-1,-1 0 1,1 0-1,0 0 0,0 0 1,0 0-1,0 0 0,0 0 1,0 0-1,1 0 1,-1-1-1,0 1 0,1 0 1,0-1-1,-1 0 1,1 1-1,0-1 0,-1 0 1,1 0-1,0 0 1,0 0-1,0 0 0,0 0 1,0 0-1,1-1 0,-1 1 1,0-1-1,0 1 1,0-1-1,3 0 0,12 2 35,-1-1 0,1 0-1,21-2 1,-28 0-21,-1 0-9,0 0 0,1-1 0,-1 0 0,12-4 0,-19 5-8,0 1 0,-1-1 0,1 1 0,0-1 0,-1 1 0,1-1 0,0 0 0,-1 0 0,1 0 0,-1 0 0,1 0 0,-1 0 0,1 0 0,-1 0 0,0-1 0,0 1 0,1 0 0,-1-1 0,0 1 0,0-1 0,-1 1 0,1-1 0,0 0 0,0 1 0,-1-1 0,1 0 0,-1 0 0,1 1 0,-1-4-1,-1 4 5,1 1 0,-1-1 0,0 0-1,1 0 1,-1 0 0,0 1 0,0-1-1,0 1 1,0-1 0,0 1 0,0-1-1,0 1 1,0-1 0,0 1 0,0 0-1,0-1 1,0 1 0,0 0 0,0 0-1,0 0 1,0 0 0,0 0-1,-2 0 1,-33 0 75,27 1-75,-30 1-19,38-2 4,0 0 0,-1 0 0,1 0 0,0 1 0,-1-1 0,1 0-1,0 0 1,0 1 0,-1-1 0,1 1 0,0-1 0,0 1 0,0-1 0,0 1 0,0 0 0,-1 0 0,1-1 0,0 1 0,1 0 0,-1 0 0,0 0 0,0 0 0,0 0 0,1 0 0,-2 2 0,43-3 97,10-10-60,-37 7-174,0 0 1,0 1 0,1 0-1,25 1 1,-39 2 125,0-1 1,-1 1-1,1 0 1,0 0-1,0 0 1,0 0-1,0-1 0,-1 1 1,1 0-1,0 0 1,-1 1-1,1-1 1,-1 0-1,1 0 1,-1 0-1,0 0 1,1 0-1,-1 0 1,0 1-1,0-1 1,0 0-1,0 0 1,0 0-1,0 1 0,0-1 1,0 0-1,0 0 1,-1 0-1,1 1 1,0-1-1,-2 2 1,-9 40 6,7-34-379,-9 26-74,9-13-7055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26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14446,'0'0'5637,"58"9"-4900,-26-6-321,4-2-320,5-1-288,-5 0-1442,-4 0-1665,-8 0-1281,-14-1-2242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26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11403,'0'0'9545,"75"49"-9289,-29-46-160,5-2-64,4-1-1057,-3 0-2338,-1 0-2787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6:27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1 14958,'0'0'2157,"10"6"-956,131 71 1062,-139-76-2256,1 0 0,-1 1-1,0-1 1,1 0-1,-1 1 1,0-1-1,0 1 1,0 0-1,0 0 1,0 0-1,-1 0 1,1 0-1,-1 0 1,1 0-1,-1 0 1,0 1-1,1-1 1,-1 0-1,0 1 1,-1-1-1,1 1 1,0 0 0,-1-1-1,1 1 1,-1-1-1,0 1 1,0 0-1,0-1 1,0 1-1,-1 0 1,1-1-1,0 1 1,-1-1-1,0 1 1,0-1-1,0 1 1,0-1-1,0 1 1,0-1-1,-1 0 1,-1 3-1,-7 8 54,-1 1-1,-1-2 1,1 0 0,-2 0-1,-15 11 1,19-16-19,-197 160-1578,168-136-2227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04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9353,'0'0'13581,"50"-4"-13485,-45 24-64,-1-1-32,0-1-288,0-1-898,-3-4-1760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0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860 56 7495,'-15'-8'304,"0"0"1,0 1-1,0 1 0,-1 0 1,0 1-1,0 1 0,-1 0 0,1 1 1,-1 1-1,0 1 0,0 0 1,1 1-1,-21 2 0,11 3 161,1 0-1,-1 2 0,1 1 1,0 0-1,1 2 1,0 1-1,-37 23 1,28-14-377,1 2 1,1 1 0,1 1 0,1 2 0,2 1 0,-43 53 0,54-60-31,2 1 1,0 1-1,2 1 1,0 0-1,1 0 1,2 1-1,0 1 1,2-1-1,0 1 1,2 1-1,-3 25 1,7-32-49,0-1 1,1 1-1,0 0 1,2-1-1,0 1 1,1-1-1,1 1 1,7 18-1,-8-28 17,2 0 0,-1 0 0,1 0 0,0 0 1,1-1-1,0 0 0,0 0 0,1-1 0,-1 1 0,2-2 0,-1 1 0,1-1 0,0 0 0,1 0 1,-1-1-1,17 7 0,-8-5 124,1-1 0,0-1 0,1-1 0,-1 0 0,1-1 0,0-1 0,0-1 0,0-1 0,0 0 0,-1-2 1,1 0-1,0-1 0,-1-1 0,31-10 0,-4-2-43,-1-2 1,-1-2-1,-1-1 0,66-46 1,-64 36-54,-1-2-1,-1-2 1,-2-2 0,53-62 0,-70 70 118,0 0 0,-3-2 0,0-1 1,-2 0-1,-1-1 0,-2-1 1,17-52-1,-28 70 62,0-1 1,-1 0-1,0 0 1,-1 0-1,-1-22 1,-1 35-179,0 0 1,0-1 0,-1 1-1,1 0 1,-1-1-1,0 1 1,0 0-1,-1 0 1,1 0-1,-1 0 1,0 0 0,0 0-1,0 1 1,0-1-1,-1 0 1,1 1-1,-1 0 1,0 0-1,0-1 1,0 2 0,-1-1-1,1 0 1,0 1-1,-1-1 1,-6-2-1,-2 1-130,0 1-1,0 0 0,0 1 0,0 1 1,-22-1-1,-31 3-3177,20 0-3118,26-1-1442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0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9321,'0'0'11589,"-3"10"-11252,-7 17-269,1 1 0,2 0 0,1 1 0,1 0 0,-1 37 0,6 31-5532,0-97 4628,1 3-48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0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 11787,'0'0'8520,"69"4"-7847,-28-1-449,1-3-192,4 0 0,0-1-897,-1-5-704,-7-1-1410,-6 0-1377,-10 1-1858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1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1 10250,'0'0'10943,"-8"12"-10169,3-5-661,0 1-42,0-1 0,0 1-1,1 0 1,0 0 0,0 1-1,1-1 1,0 1 0,0 0-1,1 0 1,0 0 0,0 10-1,2-18-70,1 1-1,-1-1 0,1 0 0,-1 0 0,1 0 1,0 0-1,-1 0 0,1 0 0,0 0 1,0 0-1,0 0 0,0 0 0,0 0 0,0-1 1,0 1-1,0 0 0,0-1 0,0 1 1,0 0-1,0-1 0,0 1 0,1-1 0,-1 0 1,0 1-1,0-1 0,1 0 0,-1 0 1,0 0-1,0 0 0,2 0 0,51 1-233,-39-2-4,-6 1 111,1 1 0,0 0 0,-1 0 0,1 1 0,-1 0 1,0 0-1,10 5 0,-17-7 129,0 1 0,-1 0 0,1 0 0,0 0 0,-1 0 0,1 0 0,-1 1 0,1-1 0,-1 0 0,1 1 0,-1-1 0,0 1 0,0-1 0,1 1 0,-1 0 0,-1-1 0,1 1 0,0 0 0,0 0 0,0 0 0,-1-1 0,1 1 0,-1 0 0,0 0 0,0 0 0,1 0 0,-1 0 0,0 0 0,-1 0 0,1 0 0,0 0 0,0 0 0,-1 0 0,1 0 0,-1 0 0,0-1 0,0 1 0,0 0 0,1 0 0,-1-1 0,-1 1 0,0 2 0,-4 4 147,0 1 0,-1-1 0,0-1 0,0 1 0,-1-1 0,0 0 0,0-1 0,-1 0 0,-13 8 0,-8 3 740,-49 19-1,74-34-854,1 0 0,-1 0 0,1-1-1,-1 0 1,0 1 0,0-2 0,0 1 0,0 0 0,0-1-1,0 0 1,-6-1 0,9 0-207,0 1 0,0-1-1,0 0 1,0 0 0,0 0-1,1-1 1,-1 1 0,0 0-1,1-1 1,-1 1 0,1-1-1,-1 1 1,1-1 0,0 0-1,-1 0 1,1 1 0,0-1-1,0 0 1,1 0 0,-1 0-1,0 0 1,1 0 0,-1 0-1,1-1 1,-1 1 0,1 0 0,0-4-1,-2-27-3659,0-5-1350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1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13004,'0'0'3844,"52"-12"-2691,-24 9-544,5 3-289,8 0-224,5 0-256,0 0-2114,2-1-2691,0-3-3107</inkml:trace>
  <inkml:trace contextRef="#ctx0" brushRef="#br0" timeOffset="1">445 2 7271,'0'0'6641,"-12"12"-3935,-9 9-1455,0 0 1,-17 27-1,31-40-1013,2 1 0,-1-1 1,1 1-1,1 0 1,0 0-1,0 1 1,1-1-1,0 1 0,0 0 1,1-1-1,-2 21 1,4-28-235,0 0 1,1-1 0,-1 1 0,0 0-1,0 0 1,1 0 0,0 0-1,-1 0 1,1 0 0,0-1 0,0 1-1,0 0 1,0-1 0,0 1 0,0 0-1,0-1 1,0 1 0,1-1 0,-1 0-1,1 0 1,1 2 0,1-1 7,0 0-1,0 0 1,0 0 0,0 0 0,0-1 0,0 0-1,1 0 1,-1 0 0,6 0 0,2 0 33,-1-1 0,1 0 1,0-1-1,0 0 0,-1-1 1,21-6-1,-22 4-22,0 0 1,-1-1 0,0-1 0,0 1-1,0-1 1,-1-1 0,1 0-1,-2 0 1,1 0 0,8-13-1,-13 17-6,-1 0 0,1-1 0,-1 0 0,0 1 1,0-1-1,-1 0 0,1 0 0,-1 0 0,0 0 0,0 0 0,0 0 0,0-7 0,-1 8-9,0 0 0,-1 0 0,1 0 0,-1 1 0,0-1 0,0 0 0,0 0 0,0 1 0,0-1 1,-1 1-1,1-1 0,-1 1 0,1 0 0,-1-1 0,0 1 0,0 0 0,0 0 0,0 0 0,-1 1 0,-3-3 0,-4-2-375,0 0 0,0 1 0,-1 0 0,0 1 0,0 0 0,-1 1 0,-16-3 0,13 3-1512,-6-3-4276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3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12364,'0'3'228,"1"0"0,0-1 1,-1 1-1,1 0 0,0 0 0,1-1 1,-1 1-1,0 0 0,1-1 1,-1 1-1,1-1 0,0 0 1,0 0-1,0 0 0,0 0 0,0 0 1,4 3-1,50 31 1555,-36-23-1024,-1-1-451,35 25 177,-51-35-459,-1 0 0,1 0-1,0 1 1,-1 0 0,0-1 0,1 1 0,-1 0-1,0 0 1,-1 0 0,1 0 0,0 1 0,-1-1 0,0 0-1,2 6 1,-3-7 34,0 0-1,-1 0 0,1 0 1,0 0-1,-1 0 1,0 1-1,1-1 0,-1-1 1,0 1-1,0 0 1,0 0-1,0 0 0,0 0 1,0-1-1,-1 1 1,1 0-1,0-1 0,-1 1 1,0-1-1,1 0 1,-1 1-1,0-1 0,-2 1 1,-52 27 673,40-22-564,-56 25-32,16-7 583,-53 31 0,94-47-1210,1 0 0,0 1 0,1 0-1,0 1 1,1 1 0,0 0-1,1 0 1,-15 22 0,16-17-4528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2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902 73 10698,'-42'-12'1171,"1"2"0,-74-7 0,83 14-1093,1 3 0,0 0 0,-1 2 0,1 1 0,0 2 0,0 1 0,-47 15 0,45-9 104,1 1 0,0 1 0,1 1 0,1 2-1,1 1 1,0 2 0,2 1 0,-35 32-1,51-41-54,0 0 0,1 0-1,1 1 1,0 0-1,1 0 1,0 1-1,1 0 1,-10 29-1,14-31-73,0 0-1,1 0 0,0 0 0,1 1 0,1-1 1,-1 0-1,2 1 0,0-1 0,1 0 1,0 0-1,0 0 0,8 20 0,-4-17-33,1 0 1,1-1-1,0 0 0,1 0 0,0-1 0,1-1 0,1 1 1,0-1-1,0-1 0,1 0 0,1-1 0,-1 0 0,28 15 1,-16-12-4,1-1 1,0-1-1,0 0 1,1-3-1,0 0 1,1-1-1,40 4 1,-29-7 51,0-3 1,1-1 0,-1-1 0,0-3 0,0-1 0,0-1-1,-1-3 1,53-18 0,-44 9 29,-1-2 1,0-2-1,-2-1 1,-1-3-1,-1-1 0,42-38 1,-49 37 175,-2-2 0,-1-1 0,38-49 0,-59 67-200,0-1 0,-1 0 0,-1-1 0,0 0 1,-1 0-1,-1 0 0,0-1 0,-1 0 0,-1 0 0,0-1 0,2-31 0,-5 41 8,-1 0 0,-1 1 0,0-1 0,1 0 0,-2 1 0,1-1-1,-1 1 1,0-1 0,-1 1 0,1 0 0,-1 0 0,0 0 0,-1 0-1,0 0 1,-7-8 0,4 7-28,-1-1 0,0 1 0,-1 0-1,0 1 1,0 0 0,0 1 0,-1-1 0,-19-6-1,-1 2-64,0 2-1,-1 1 1,0 1-1,0 2 0,-56-1 1,-41 8-1886,48-1-4438,55-2-140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2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3 123 7847,'0'0'4255,"-1"-9"-1724,1 6-2406,-1 0 1,1 0 0,0 0-1,-1 0 1,2 0 0,-1 0-1,0 0 1,0 0 0,1-1 0,0 2-1,0-1 1,0 0 0,0 0-1,0 0 1,0 0 0,1 1 0,-1-1-1,1 0 1,0 1 0,0-1-1,0 1 1,0 0 0,0 0 0,0 0-1,1 0 1,-1 0 0,1 0-1,-1 1 1,1-1 0,4-1 0,6-3 127,0 1 0,0 0 1,0 1-1,0 0 0,1 1 1,-1 1-1,1 0 0,0 1 1,-1 0-1,17 2 0,-29-1-251,0 0 1,-1 0-1,1 0 0,0 0 0,0 0 0,0 0 1,0 0-1,-1 0 0,1 1 0,0-1 0,0 0 1,0 0-1,-1 1 0,1-1 0,0 1 0,0-1 1,-1 1-1,1-1 0,0 1 0,-1-1 0,1 1 1,-1-1-1,1 1 0,-1 0 0,1-1 0,-1 1 0,1 0 1,0 1-1,-1 0 18,0-1 1,0 1-1,0-1 0,0 1 1,-1 0-1,1-1 0,0 1 1,-1-1-1,1 1 1,-1-1-1,0 1 0,1-1 1,-1 0-1,-1 2 0,-3 5 125,0-1 0,-1-1 0,0 1 1,-9 8-1,-26 15 319,24-18-243,0 0 0,-20 20 1,34-29-203,-1 1 1,1-1 0,0 1 0,1-1 0,-1 1 0,1 0 0,-1 0 0,1 0 0,0 0 0,1 0 0,-1 1 0,1-1-1,0 1 1,0-1 0,-1 10 0,2-12-34,1 0-1,0 0 1,-1 0-1,1 0 1,0 0-1,0 0 1,0 0-1,1 0 1,-1 0-1,0 0 1,1 0-1,-1-1 1,1 1-1,-1-1 1,1 1-1,0-1 1,0 1 0,0-1-1,0 0 1,0 0-1,0 0 1,0 0-1,0 0 1,0-1-1,0 1 1,0-1-1,0 1 1,1-1-1,1 0 1,14 4-563,-1-2 1,28 0-1,-39-1 318,33 0-2608,0-2 0,49-6 0,-34-3-1830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3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81 7399,'0'0'3812,"-6"-8"-673,4 5-2929,0-1 0,-1 1 0,1 0 1,-1 0-1,0 0 0,0 0 1,0 1-1,0-1 0,-1 1 0,1 0 1,-1 0-1,1 0 0,-1 0 1,0 0-1,1 1 0,-1 0 0,0 0 1,0 0-1,0 0 0,0 1 1,0-1-1,-7 1 0,-1 1-76,1-1 0,-1 2 0,1 0-1,0 0 1,0 1 0,0 0 0,-20 9 0,27-10-138,0 0 1,0 0 0,0 0 0,1 0-1,-1 1 1,1-1 0,-1 1 0,1 0-1,0 0 1,0 0 0,0 0 0,0 1 0,1-1-1,0 1 1,-1 0 0,1 0 0,0 0-1,1 0 1,-1 0 0,1 0 0,0 0 0,0 0-1,-1 8 1,2-11 2,0 0-1,0 0 1,0 0-1,0 0 1,1 0-1,-1 0 1,0 0-1,0 0 1,1 0-1,-1 0 1,1 0-1,-1 0 1,1 0-1,-1 0 1,1 0-1,0 0 1,-1-1-1,1 1 1,0 0-1,0 0 1,0-1-1,-1 1 1,1 0-1,2 0 1,31 7 86,-23-8-48,-1 0-1,0-1 0,1 0 0,17-4 1,-22 3 14,0 0 0,0 0 0,0-1 0,0 1 0,0-1 0,-1-1 0,0 1 0,1-1 0,-1 0 0,0 0 0,-1 0 0,1-1 0,-1 0 0,0 0 0,0 0 0,0 0 0,-1-1 0,0 1 0,0-1 0,0 0 0,-1 0 0,0 0 0,0 0 0,2-13 1,-4 18 6,0-1 1,0 1-1,0-1 1,0 1-1,-1 0 1,1-1 0,0 1-1,-1 0 1,1-1-1,-1 1 1,0 0 0,1-1-1,-1 1 1,0 0-1,0 0 1,1 0-1,-1 0 1,0 0 0,0 0-1,0 0 1,-1 0-1,1 0 1,0 0-1,0 0 1,0 1 0,-3-2-1,0 0-16,-1 1 0,1 0 0,-1 0 0,0 0 0,0 0 0,1 0 0,-1 1 0,-7 0 0,3 1-67,0 0-1,-1 0 1,1 0-1,0 1 1,0 1-1,0-1 0,0 1 1,-12 7-1,19-9-64,0 0 0,0 1 0,0-1 1,0 1-1,0-1 0,0 1 0,1 0 0,-1 0 0,1 0 0,-1 0 0,1 0 0,-2 3 0,3-4-27,0 0 0,0-1-1,-1 1 1,1 0 0,0-1-1,0 1 1,0 0-1,0 0 1,1-1 0,-1 1-1,0 0 1,0-1 0,0 1-1,0-1 1,1 1-1,-1 0 1,0-1 0,1 1-1,-1-1 1,0 1 0,1 0-1,-1-1 1,1 1 0,-1-1-1,1 0 1,-1 1-1,1-1 1,0 1 0,3 1-486,1 0 0,-1 0 0,0 0 0,1-1 0,0 1 0,-1-1 0,1 0 0,0-1 0,-1 1 0,8-1 0,28 0-2573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3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42 10762,'0'0'8088,"-9"2"-7672,3 0-351,0 0-1,0 0 1,0 1-1,0 0 0,0 0 1,0 0-1,1 1 1,0-1-1,0 2 1,0-1-1,0 0 0,1 1 1,-1 0-1,1 0 1,0 0-1,1 0 1,-1 1-1,1 0 0,0-1 1,0 1-1,1 0 1,0 0-1,0 1 1,0-1-1,1 0 0,0 1 1,0-1-1,1 11 1,0-15-34,1 0 1,0 0 0,0 0-1,0 0 1,0 0-1,0 0 1,0 0 0,0 0-1,1-1 1,-1 1-1,1 0 1,-1-1 0,1 1-1,0-1 1,-1 1-1,1-1 1,0 0 0,0 0-1,0 0 1,0 0 0,0 0-1,0 0 1,0-1-1,1 1 1,-1-1 0,0 1-1,0-1 1,0 0-1,5 0 1,6 1 185,1 0-1,-1-2 1,22-2 0,-24 1-125,0-1-1,0 0 1,-1 0 0,1-1 0,-1-1 0,0 0-1,0 0 1,-1-1 0,18-13 0,-21 14 57,0 1 0,-1-1-1,0 0 1,0-1 0,0 1 0,0-1 0,-1 0 0,0 0 0,-1 0-1,1-1 1,-1 0 0,0 1 0,-1-1 0,0 0 0,0 0-1,1-8 1,-2 13-130,-1 0 0,0 0 0,0 0 0,0 0 0,-1 0 0,1 1 0,0-1 0,-1 0 0,1 0 0,-1 0 0,0 0 0,0 0 0,1 1 0,-1-1 0,0 0 0,0 1 0,-1-1 0,1 1 0,0-1 0,0 1 0,-1-1 0,-2-1 0,0 1-2,0-1-1,0 1 1,0 0-1,-1 0 1,1 1-1,-1-1 1,1 1-1,-1 0 0,-6 0 1,-1-1-290,-1 2 0,0-1 1,1 2-1,-1 0 0,0 0 0,-18 6 0,18-3-1297,1 1-1,-1 1 0,-18 12 0,7-2-6986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4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1112 168 6694,'0'0'2258,"-5"-10"-747,0 2-1224,0 0 0,0 0-1,-1 1 1,0 0 0,0 0 0,0 0-1,-1 1 1,0 0 0,0 0 0,-1 1-1,0 0 1,0 0 0,-9-4 0,-16-4 8,-1 2 0,1 1 1,-2 1-1,1 2 0,-1 1 1,0 2-1,0 1 0,-1 2 1,1 2-1,0 1 0,0 1 1,-63 16-1,68-12-300,-1 2-1,1 1 1,1 2-1,0 1 1,0 1 0,2 1-1,0 2 1,0 0-1,2 2 1,0 1 0,2 1-1,0 1 1,1 1-1,-27 38 1,40-48 75,0 0 0,1 1 1,1 0-1,0 1 0,1 0 0,1 0 1,-6 24-1,10-31-40,0 0 0,0 0 0,0 0 0,1 0 0,0 0 0,0 0 0,1 0 0,0 0 0,1 0 1,0 0-1,0 0 0,1 0 0,0-1 0,0 0 0,0 1 0,8 10 0,0-3-11,1 0 0,1-1 0,0-1 0,0 0 0,1-1 0,1 0 0,0-1 0,23 12 1,-12-10-8,0-1 0,0-1 1,2-1-1,51 11 1,-13-10-5,1-3 0,0-4 1,127-6-1,-124-3 121,-1-3-1,0-3 1,0-2 0,-1-4 0,-1-3 0,-1-3-1,119-59 1,-159 68 74,0-2 0,0-1 0,-2-1 0,35-32 0,-52 43-108,0 0 0,-1 0 0,1-1-1,-1 0 1,-1 0 0,1-1 0,-2 1 0,1-1 0,-1 0 0,0-1 0,-1 1-1,0-1 1,-1 1 0,0-1 0,0 0 0,-1 0 0,0-14 0,-2 19-17,0-1 0,0 0 0,-1 1 0,0-1 1,0 1-1,-1-1 0,1 1 0,-1 0 0,0 0 1,-1 0-1,1 1 0,-1-1 0,0 1 0,0-1 0,0 1 1,0 1-1,-1-1 0,0 1 0,0-1 0,0 2 1,-9-5-1,-12-6-17,-1 2 0,-54-16 0,75 25-53,-248-66-1454,171 47-2463,-1-1-4141,56 14-2216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5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90 11627,'0'0'1644,"10"-7"129,5-4-1175,0 1 1,1 1-1,1 1 1,-1 0-1,1 1 1,0 1-1,1 0 1,31-5-1,-46 11-542,10-3 222,1 1 0,0 1 0,0 0 0,-1 1 0,18 2 0,-31-2-276,1 0 0,0 0 0,-1 0 0,1 0 0,-1 1 0,1-1 0,0 0 0,-1 0 0,1 1 0,0-1 0,-1 0 0,1 1 0,-1-1 0,1 1 0,-1-1 0,1 0 0,-1 1 0,1-1 0,-1 1 0,0 0 0,1-1 0,-1 1 0,0-1 0,1 1 0,-1-1 0,0 1 0,0 0 0,1-1 0,-1 1 0,0 0 0,-6 24 109,-23 17 133,7-22-156,-40 29 0,43-35-82,0 1-1,1 1 0,-28 30 0,45-45-6,0 0-1,0 0 0,1 0 1,-1 0-1,0 0 0,1 0 1,-1 0-1,1 0 0,-1 0 1,1 0-1,0 0 0,-1 0 1,1 0-1,0 0 1,0 0-1,0 0 0,0 1 1,10 8-18,32-8 26,-33-2 8,11 0-652,-1-2 1,1 0 0,31-9 0,20-11-6151,-26 4-601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5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47 11755,'0'0'7292,"-9"-5"-5017,6 3-2158,0 1-68,1-1 0,-1 0 0,1 1 0,-1 0 0,1-1 0,-1 1-1,0 0 1,1 0 0,-1 1 0,0-1 0,0 1 0,0-1 0,1 1-1,-1 0 1,0 0 0,0 0 0,0 0 0,0 1 0,0-1 0,1 1 0,-1-1-1,0 1 1,0 0 0,1 0 0,-1 1 0,1-1 0,-1 0 0,1 1 0,-1 0-1,1-1 1,-3 4 0,1 0 5,-1 0 1,2 1-1,-1-1 0,1 1 0,0 0 1,0 0-1,0 0 0,1 0 1,0 0-1,0 1 0,-1 7 0,3-12-43,-1 0 0,1 0 0,0 0 0,0 0 0,0 1-1,0-1 1,0 0 0,0 0 0,1 0 0,-1 0-1,1 0 1,-1 0 0,1 0 0,0 0 0,0 0 0,0 0-1,0 0 1,0 0 0,0 0 0,1 0 0,-1-1-1,1 1 1,-1-1 0,1 1 0,-1-1 0,1 0 0,0 1-1,0-1 1,0 0 0,0 0 0,0 0 0,0 0 0,0-1-1,0 1 1,0 0 0,3 0 0,0 0 9,0 0 0,-1-1 0,1 1-1,0-1 1,0 0 0,-1 0 0,1 0 0,0-1 0,0 0 0,-1 0 0,1 0 0,0 0 0,-1-1 0,1 0 0,-1 0 0,0 0 0,0 0 0,0-1-1,0 1 1,0-1 0,6-6 0,-6 4 13,0 1 1,-1-1-1,0 0 0,0 0 0,0 0 0,-1-1 0,0 1 1,0 0-1,0-1 0,0 0 0,-1 1 0,0-1 1,0 0-1,-1 0 0,0 0 0,0 0 0,-1-9 0,1 13-50,-1 0 0,1-1 0,-1 1 0,0 0-1,0-1 1,0 1 0,0 0 0,0 0-1,0 0 1,0 0 0,-1 0 0,1 0 0,-1 0-1,0 0 1,1 1 0,-1-1 0,0 1 0,0-1-1,0 1 1,0-1 0,0 1 0,0 0-1,-1 0 1,1 0 0,0 1 0,0-1 0,-1 0-1,1 1 1,-1 0 0,1-1 0,0 1-1,-1 0 1,1 0 0,-1 0 0,1 0 0,0 1-1,-1-1 1,1 1 0,-4 1 0,5-2-94,0 1 0,0 0 0,0-1 0,0 1 1,0 0-1,0 0 0,1 0 0,-1-1 0,0 1 0,0 0 0,1 0 1,-1 0-1,1 0 0,-1 1 0,1-1 0,-1 0 0,1 0 1,-1 0-1,1 0 0,0 0 0,0 1 0,0-1 0,0 0 0,0 0 1,0 0-1,0 0 0,0 1 0,0-1 0,0 0 0,0 0 1,1 0-1,-1 0 0,1 1 0,-1-1 0,1 0 0,1 2 0,-1 0-540,0 0-1,1 0 1,-1 0-1,1 0 1,0 0-1,0-1 0,0 1 1,0 0-1,1-1 1,-1 0-1,1 1 0,3 1 1,21 6-6855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6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14 14734,'-8'5'1943,"-4"2"-1281,1 2 0,0-1 0,0 1 0,-15 17-1,23-23-521,0 0-1,1-1 1,-1 1-1,1 0 1,0 0-1,0 1 0,0-1 1,0 0-1,0 1 1,1-1-1,-1 1 1,1-1-1,0 1 0,0 0 1,1-1-1,-1 1 1,1 0-1,0 0 1,0 0-1,0-1 0,0 1 1,0 0-1,1 0 1,0-1-1,2 8 1,-1-9-83,0 0 1,0 0 0,1 0-1,-1 0 1,0 0 0,1-1-1,-1 1 1,1-1-1,0 0 1,-1 1 0,1-1-1,0 0 1,0-1 0,0 1-1,0 0 1,0-1 0,0 0-1,0 0 1,-1 0 0,1 0-1,3 0 1,2 0 100,0-1 0,1 1 0,-2-2 1,1 1-1,0-1 0,14-5 0,-17 5-107,0-1 1,0 0-1,-1 0 0,1 0 0,-1-1 0,0 0 0,0 1 0,0-2 1,0 1-1,-1 0 0,1-1 0,-1 1 0,0-1 0,-1 0 0,1 0 0,-1 0 1,0 0-1,0-1 0,1-7 0,-2 9-39,-1 1 1,0 0-1,0 0 0,0-1 0,0 1 1,0 0-1,-1 0 0,0 0 0,1-1 1,-1 1-1,0 0 0,0 0 0,-1 0 1,1 0-1,-1 1 0,1-1 1,-1 0-1,0 0 0,0 1 0,0 0 1,-1-1-1,1 1 0,0 0 0,-1 0 1,0 0-1,1 0 0,-1 0 0,0 1 1,0-1-1,0 1 0,0 0 0,0 0 1,0 0-1,-4 0 0,-4-2-878,1 2 0,-1 0 0,0 0 0,-14 1 0,1 0-6196,10-1-6455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6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784 78 8840,'0'0'2248,"-6"-8"58,1 3-2070,1-1 0,-1 1 0,0 0 1,0 1-1,0-1 0,-1 1 0,0 0 0,0 1 0,0-1 0,0 1 1,0 0-1,-1 1 0,1-1 0,-1 1 0,0 1 0,-7-2 0,-12-1-121,0 2 0,1 1 0,-1 0 0,0 2-1,0 1 1,0 1 0,1 1 0,0 2-1,0 0 1,0 2 0,0 0 0,1 2 0,1 1-1,0 0 1,0 2 0,1 1 0,1 0-1,0 2 1,1 0 0,1 2 0,1 0 0,0 1-1,1 0 1,1 2 0,1 0 0,1 1-1,-13 26 1,19-33-102,1 0-1,1 0 1,1 1-1,0 0 1,1 0-1,0 0 0,2 0 1,0 0-1,0 33 1,3-41 8,-1 0-1,1 0 1,1-1-1,0 1 1,0-1 0,0 1-1,1-1 1,0 0-1,0 0 1,1 0 0,0 0-1,0-1 1,1 0-1,0 1 1,0-2 0,0 1-1,1 0 1,-1-1-1,1 0 1,1-1 0,-1 1-1,1-1 1,6 3-1,5 1 43,0-1 1,1-1-1,-1-1 0,1 0 0,0-1 0,0-1 0,22 0 0,17-2 205,64-6 0,-18-7-50,-1-5 0,0-4 0,-2-4 0,114-45-1,-158 48-171,76-38-1,-115 50 9,-1 0-1,0-1 0,-1 0 1,0-2-1,-1 0 0,-1-1 1,0 0-1,16-21 1,-26 30-2,0 0 0,-1 0 0,0 0 0,0-1 0,0 1 0,-1-1 0,0 0 0,0 0 0,0 0 0,-1 0 0,0 0 0,0 0 0,0 0 0,-1 0 0,0 0 0,0-1 0,-2-8 0,0 9 27,1 1-1,-2 0 1,1 0-1,0 0 1,-1 0 0,0 0-1,0 0 1,-1 1 0,1-1-1,-1 1 1,0 0 0,0 0-1,0 1 1,-1-1 0,1 1-1,-1 0 1,0 0-1,0 0 1,-6-2 0,-16-6 85,0 1 1,-1 1 0,-1 2-1,1 0 1,-50-3 0,9 5-1449,-89 6 0,153 0-1298,18 1-8529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7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13805,'0'0'5317,"12"-4"-4676,5 0-329,0 0 0,1 1 0,-1 1-1,33 1 1,-42 1-220,-1 0 0,1 0 0,-1 1 0,1 0 0,-1 1 0,1 0 0,-1 0 0,0 0 0,0 1 0,0 0 0,0 0 0,-1 1 0,1 0 0,-1 0 0,0 1 0,8 6 0,-13-10-85,0 1 1,-1-1 0,1 0 0,0 1-1,0-1 1,0 0 0,-1 1 0,1-1-1,-1 1 1,1 0 0,-1-1-1,0 1 1,1-1 0,-1 1 0,0 0-1,0-1 1,0 1 0,0-1 0,-1 1-1,1 0 1,0-1 0,-1 1 0,1-1-1,-1 1 1,1-1 0,-1 1-1,0-1 1,0 0 0,1 1 0,-1-1-1,0 0 1,0 1 0,0-1 0,-1 0-1,0 1 1,-7 7 35,0-1-1,-1 0 1,-18 11 0,7-4-23,19-14-11,1 0-1,-1 0 0,1 0 0,0 0 0,-1 0 0,1 0 0,0 0 0,0 0 0,0 1 0,0-1 0,0 0 0,0 1 0,0-1 0,0 1 0,0-1 0,1 1 0,-1-1 1,1 1-1,-1-1 0,1 1 0,0 0 0,-1-1 0,1 1 0,0 0 0,0-1 0,1 3 0,0-2-9,0-1 0,0 1 0,0-1 1,1 0-1,-1 0 0,1 0 0,-1 0 0,1 0 0,-1 0 0,1 0 0,0 0 1,-1 0-1,1-1 0,0 1 0,0-1 0,0 1 0,-1-1 0,1 0 0,0 0 1,0 1-1,0-1 0,3-1 0,11 2-684,0-2 1,0 0-1,24-4 1,17-14-6160,-19 0-1394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13869,'0'0'9337,"0"11"-8616,-5 26-411,-1 0 1,-1-1 0,-3 0 0,-23 61-1,-17 61-993,50-156-2658,1-5 933,4-12-525,6-24-1817,0-6-785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7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9 14638,'-8'0'1991,"-3"0"-1308,0 0 0,0 1 0,0 1 0,0-1 0,-16 6 1,25-6-639,-1-1 0,1 1 0,0 0 0,0 0-1,0 0 1,-1 0 0,1 0 0,0 1 0,1-1 0,-1 0 0,0 1 0,0 0 0,0-1 0,1 1 0,-1 0 0,1 0 0,0 0 0,-1 0 0,1 0 0,0 0 0,0 0 0,0 1 0,1-1 0,-1 0 0,0 0 0,1 1 0,-1-1 0,1 0 0,0 1 0,0-1 0,0 0 0,0 1 0,0-1 0,1 1 0,-1-1 0,1 0 0,1 4 0,-1-3-27,1 1 0,0-1 0,0 0-1,0-1 1,0 1 0,0 0 0,0-1-1,1 1 1,0-1 0,-1 1 0,1-1-1,0 0 1,0 0 0,0-1 0,0 1-1,0-1 1,1 1 0,-1-1 0,0 0-1,1 0 1,-1 0 0,1-1 0,5 1-1,11 1 8,0 0-1,35-3 1,-52 1-23,4-1 5,1 0-1,-1 0 1,0-1-1,0 0 1,0 0 0,0-1-1,0 0 1,0 0 0,-1-1-1,7-4 1,-10 7 11,-1 0 1,0-1-1,0 1 0,0-1 1,0 1-1,-1-1 1,1 0-1,0 0 1,-1 0-1,1 0 0,-1 0 1,1 0-1,-1 0 1,0 0-1,0-1 1,0 1-1,0 0 0,-1-1 1,1 1-1,-1-1 1,1 1-1,-1 0 1,0-1-1,0 1 0,0-1 1,0 1-1,0-1 1,-1 1-1,1-1 1,-1 1-1,1-1 1,-1 1-1,-2-4 0,1 3 59,-1 0-1,1 0 0,-1 1 1,0-1-1,0 1 0,0 0 1,0-1-1,-1 2 0,1-1 0,-1 0 1,1 0-1,-1 1 0,1 0 1,-1 0-1,0 0 0,-5-1 1,2 1-77,1 0 1,0 0-1,0 1 1,0 0-1,-1 0 1,1 0-1,0 0 1,0 1-1,-11 3 1,15-3-36,1-1 0,0 1 1,0-1-1,0 1 0,0 0 1,0 0-1,-1-1 0,2 1 0,-1 0 1,0 0-1,0 0 0,0 0 0,0 0 1,0 1-1,1-1 0,-1 0 0,1 0 1,-1 0-1,1 1 0,-1-1 1,1 0-1,-1 0 0,1 1 0,0-1 1,0 0-1,0 1 0,0-1 0,0 0 1,0 1-1,0-1 0,0 0 0,1 2 1,-1-2-221,1 1 0,-1 0 0,1-1-1,-1 1 1,1-1 0,0 1 0,0-1 0,0 1 0,0-1 0,0 0 0,0 1 0,0-1 0,0 0 0,0 0 0,0 0 0,1 0 0,-1 0-1,1 0 1,-1 0 0,0 0 0,1-1 0,0 1 0,-1 0 0,1-1 0,1 1 0,20 0-5281,4 0-1927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8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7 13997,'0'0'6716,"-9"3"-5825,4-3-808,0 1-1,0 0 0,0 1 0,0-1 1,0 1-1,0 0 0,1 0 0,-1 1 1,1-1-1,0 1 0,-1 0 0,1 0 1,1 1-1,-1-1 0,0 1 0,1 0 1,0 0-1,0 0 0,0 0 0,0 0 1,1 1-1,-1-1 0,1 1 0,0 0 1,1-1-1,-3 10 0,4-11-71,-1 0-1,1 0 1,-1 0 0,1-1-1,0 1 1,0 0-1,0 0 1,1 0 0,-1 0-1,1 0 1,0 0-1,-1-1 1,1 1 0,0 0-1,1-1 1,-1 1-1,0 0 1,1-1-1,0 0 1,-1 1 0,1-1-1,0 0 1,0 0-1,4 3 1,-1-2 15,0-1 0,0 0 0,0 0 0,0 0 0,1-1 0,-1 0 0,0 0 0,1 0 0,-1-1 0,1 0 0,-1 0 0,9-1 0,-6 0 50,0 0-1,0-1 1,-1-1-1,1 1 0,-1-1 1,1 0-1,-1-1 1,0 1-1,-1-1 0,1-1 1,0 1-1,8-10 1,-10 10-1,-1 0 1,0 0-1,1-1 1,-1 1-1,-1-1 0,1 0 1,-1 0-1,0-1 1,0 1-1,0-1 1,-1 1-1,0-1 1,0 0-1,-1 0 1,1 0-1,0-10 1,-2 15-57,-1-1 1,1 0-1,-1 0 1,1 1-1,-1-1 1,0 0-1,0 1 1,0-1-1,0 1 0,0-1 1,0 1-1,0-1 1,0 1-1,-1 0 1,1 0-1,0-1 1,-1 1-1,1 0 0,-1 0 1,1 0-1,-1 1 1,0-1-1,1 0 1,-1 0-1,0 1 1,0 0-1,1-1 1,-1 1-1,0 0 0,-3-1 1,-66-2-350,60 3 126,-59 5-4093,38 0-1191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8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1003 112 6342,'0'0'6177,"-10"-8"-3861,8 6-2194,-4-3-1,0 1 1,0-1 0,0 1-1,-1 0 1,1 1 0,-1 0-1,0 0 1,0 0 0,0 1-1,0 0 1,0 0 0,-8-1-1,-51-2 162,0 2 0,-85 7-1,117 0-55,1 1-1,-1 1 1,1 2 0,0 1-1,1 2 1,-41 19 0,41-14-173,0 1 1,1 2-1,1 1 1,1 2-1,-49 45 1,67-56 11,1 0 0,0 0 0,1 1 0,0 1 1,1 0-1,0 0 0,1 0 0,0 1 0,1 0 0,1 0 1,0 1-1,1-1 0,1 1 0,0 0 0,1 0 0,0 21 1,2-28-46,1-1 0,0 0 1,1 0-1,0 1 1,0-1-1,0 0 0,1 0 1,0-1-1,0 1 0,1-1 1,0 1-1,0-1 0,0 0 1,1-1-1,0 1 1,0-1-1,1 0 0,-1 0 1,1 0-1,0-1 0,0 0 1,1 0-1,7 3 1,14 6-21,2 0 0,0-2 0,0-1-1,32 6 1,6 0-178,1-3-1,1-3 1,0-3-1,87-2 0,-114-6 386,0-3-1,-1-2 0,0-1 0,0-2 1,0-2-1,-1-2 0,-1-1 0,48-25 0,-22 3 804,112-78 0,-151 95-883,-2-2-1,-1-1 1,0-1 0,-2 0-1,0-2 1,29-46-1,-44 61-111,-2-1-1,1 0 1,-2 0-1,1 0 0,-1-1 1,-1 1-1,0-1 1,-1 0-1,2-22 1,-4 27-12,0 1 0,-1-1 0,1 0 0,-1 1-1,-1-1 1,1 1 0,-1-1 0,0 1 0,-1 0 0,1 0 0,-1 0 0,0 0 0,-1 0 0,1 0 0,-1 1 0,-1 0 0,1 0 0,-9-8 0,-1 3-12,0 0-1,-1 1 1,1 1 0,-2 0 0,1 2 0,-1-1-1,0 2 1,0 0 0,-1 1 0,1 1 0,-1 0 0,0 1-1,-23 0 1,18 2-113,0 1-1,0 0 1,0 2-1,0 1 1,1 0-1,0 1 1,0 2-1,0 0 1,-38 20-1,13 5-1545,44-30 1236,0 0 1,0 0-1,1 1 0,-1-1 0,0 0 0,1 1 1,-1-1-1,1 1 0,0-1 0,-1 5 0,1 5-5750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9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85 11691,'0'0'2771,"5"-11"21,-3 7-2591,1-1 1,-1 0 0,1 1-1,0-1 1,0 1-1,0 0 1,1 0 0,-1 1-1,1-1 1,0 0 0,0 1-1,1 0 1,-1 0-1,0 1 1,1-1 0,0 1-1,0 0 1,-1 0 0,1 0-1,1 1 1,-1 0-1,0 0 1,0 0 0,0 0-1,8 1 1,-7 0-139,1 0 0,0 0 0,0 0 1,0 1-1,0 0 0,-1 1 0,1 0 0,10 4 0,-15-5-59,0 0 0,0 0 0,-1 0 0,1 1 0,0-1 0,-1 1 0,1-1 0,-1 1 0,0 0 0,1-1 0,-1 1 0,0 0 0,0 0 0,0 0 0,0 0 0,0 0 0,-1 0 0,1 0 0,0 0 0,-1 0 0,0 0 0,1 0 0,-1 1 0,0-1 0,0 0 0,0 0 0,-1 0-1,1 0 1,0 1 0,-1-1 0,1 0 0,-2 2 0,-1 4 71,0-1 0,0 0-1,-1-1 1,1 1-1,-2 0 1,1-1 0,-1 0-1,0 0 1,0 0 0,-9 7-1,-69 53 598,57-48-408,15-10-119,8-6-108,1-1 0,-1 1 1,1 0-1,-1-1 0,1 1 1,0 1-1,0-1 0,-1 0 0,2 0 1,-1 1-1,-3 4 0,7-6-37,-1-1-1,1 1 0,-1 0 1,1-1-1,-1 1 0,1-1 1,-1 1-1,1-1 1,0 0-1,-1 0 0,1 0 1,-1 0-1,1 0 0,0 0 1,2-1-1,-2 1-21,18-1-1078,0-1-1,0 0 1,0-2-1,0 0 1,-1-2-1,23-9 1,5-3-5178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19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15 11403,'0'0'6699,"-9"4"-4985,4-2-1678,0 0 1,-1 0-1,1 1 1,0 0-1,1 0 0,-1 1 1,0-1-1,1 1 1,0 0-1,0 0 0,0 0 1,0 1-1,1-1 1,-1 1-1,1 0 0,1 0 1,-1 0-1,1 0 1,-1 0-1,1 1 0,-2 10 1,3-11 31,0 1 1,0-1 0,0 1-1,1-1 1,-1 1 0,1 0-1,1-1 1,-1 1 0,1-1-1,2 10 1,-2-13-26,0 0 0,1 0 0,-1 0 1,0 0-1,1-1 0,-1 1 0,1 0 0,-1-1 1,1 1-1,0-1 0,0 0 0,0 1 0,0-1 1,-1 0-1,2 0 0,-1 0 0,0 0 0,0-1 1,0 1-1,0 0 0,0-1 0,1 0 0,-1 1 1,0-1-1,1 0 0,-1 0 0,4-1 0,1 0 35,-1 0 0,1-1 0,-1 1-1,0-1 1,0-1 0,0 1 0,0-1-1,-1 0 1,1 0 0,-1-1 0,1 0-1,-1 0 1,0 0 0,-1-1 0,1 1-1,-1-1 1,6-9 0,-5 9-34,-1-1 0,0 1 1,-1-1-1,1 0 0,-1 0 0,0-1 1,-1 1-1,1-1 0,-1 1 0,-1-1 0,1 0 1,-1 0-1,0 0 0,-1 0 0,0 1 0,0-12 1,-1 16-3,0 0 1,0 0 0,1 1-1,-1-1 1,0 0 0,-1 0-1,1 1 1,0-1 0,0 1-1,-1-1 1,1 1 0,-1-1-1,1 1 1,-1 0 0,0 0-1,1 0 1,-1 0 0,0 0-1,0 0 1,0 0 0,0 0-1,0 1 1,0-1 0,0 1-1,0-1 1,0 1 0,0 0-1,0 0 1,0 0-1,0 0 1,0 0 0,-2 1-1,-1-1-47,1 1 0,0-1 0,-1 1 0,1 0-1,0 0 1,0 0 0,0 1 0,0 0-1,0 0 1,0 0 0,0 0 0,0 0-1,1 1 1,-5 3 0,6-4-47,0-1 0,1 1 1,-1 0-1,0-1 0,1 1 0,0 0 0,-1 0 0,1 0 1,0 1-1,0-1 0,0 0 0,0 0 0,1 0 0,-1 1 1,0-1-1,1 0 0,0 1 0,-1-1 0,1 1 0,0-1 1,0 0-1,1 1 0,-1-1 0,0 0 0,2 4 0,-1-4-370,1-1-1,0 1 0,0 0 0,-1 0 1,1-1-1,0 1 0,1-1 0,-1 1 0,0-1 1,0 0-1,1 0 0,-1 0 0,0 0 0,1 0 1,-1-1-1,1 1 0,-1-1 0,1 0 0,-1 0 1,1 1-1,-1-1 0,4-1 0,18 1-6271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0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11275,'0'0'9449,"-12"11"-8750,-6 7 12,-30 37 0,43-47-523,0-1 0,0 1-1,0 0 1,1 0-1,0 0 1,0 0 0,1 1-1,1 0 1,-1-1-1,-2 18 1,5-24-176,0-1 1,0 1-1,0-1 1,0 1-1,1-1 1,-1 1-1,0-1 1,1 1-1,-1-1 1,1 1-1,-1-1 0,1 0 1,0 1-1,-1-1 1,1 0-1,0 1 1,0-1-1,0 0 1,0 0-1,0 0 1,0 0-1,3 2 1,-1-1 8,0-1 1,0 1 0,1-1-1,-1 1 1,1-1 0,-1 0 0,1 0-1,-1-1 1,6 1 0,7 0 37,-1-1 1,0-1-1,26-5 1,-30 4-23,1-1 1,-1 0-1,0-1 1,-1 0 0,1 0-1,-1-2 1,0 1-1,14-11 1,-20 13 116,0 0 0,0 0 0,0 0 1,0-1-1,-1 0 0,1 0 0,-1 0 0,0 0 1,0 0-1,0-1 0,-1 1 0,0-1 1,0 0-1,0 0 0,0 0 0,-1 0 1,0 0-1,0 0 0,0 0 0,0-9 1,-1 12-106,0 0 1,-1 1-1,1-1 1,0 0-1,-1 1 1,1-1 0,-1 0-1,0 1 1,0-1-1,1 1 1,-1-1-1,0 1 1,0 0-1,0-1 1,0 1 0,-1 0-1,1 0 1,0 0-1,0 0 1,-1 0-1,1 0 1,-3-1-1,0 0 54,-1 0 0,0 0 0,1 0 0,-1 1-1,0 0 1,0 0 0,-9-1 0,1 2-927,0 0 1,0 0-1,0 1 1,0 1-1,-15 4 1,21-5-5386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1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847 185 5990,'1'-8'3587,"0"5"-3476,0 1 54,0-1-1,-1 1 1,1 0 0,-1-1 0,1 1 0,-1-1 0,0 1 0,0-1 0,0 1 0,0-1 0,-1 1 0,1 0-1,-1-1 1,1 1 0,-1-1 0,0 1 0,0 0 0,0 0 0,0-1 0,0 1 0,0 0 0,-1 0 0,1 0-1,-1 0 1,1 0 0,-1 1 0,0-1 0,0 0 0,0 1 0,0-1 0,0 1 0,0 0 0,-4-2-1,-12-3 11,-1 0-1,0 2 0,0 0 0,0 1 0,0 1 0,0 1 1,-1 1-1,-29 3 0,6 2-181,0 2 1,-73 21 0,73-16 69,0 3 0,1 1 1,1 2-1,-60 36 0,87-45-44,2 0 0,0 1 0,0 0 0,0 1 0,2 1 0,-1-1 1,-9 16-1,14-18 30,1 1 0,0-1 0,0 1 0,1 0 0,1 0 0,-1 0 0,2 1 0,-1-1 0,2 1 0,-1-1 0,1 18 0,1-22-4,0 0 0,0 0 0,1 0 0,0 0 0,0 0 0,1 0 0,-1-1 0,1 1 1,0 0-1,1-1 0,0 1 0,0-1 0,0 0 0,0 0 0,1 0 0,5 6 0,-2-5-10,0-1-1,0 1 0,0-1 1,1 0-1,0-1 1,0 1-1,0-2 0,1 1 1,16 3-1,12 1 11,0-2-1,1-2 1,-1-1 0,46-4-1,-62 1-5,48-2 309,0-2 0,0-4 0,0-3 1,71-21-1,-99 21 172,-1-2-1,0-2 1,0-2 0,-2-2-1,0-1 1,-2-2 0,65-50-1,-93 65-488,1-1 0,-1 0-1,-1-1 1,0 0-1,0 0 1,-1-1-1,0 0 1,0 0 0,3-10-1,-7 15-22,0 1 1,-1-1-1,1 1 1,-1-1-1,-1 0 0,1 0 1,0 1-1,-1-1 1,0 0-1,0 0 0,-1 1 1,1-1-1,-1 0 1,0 0-1,0 1 0,-1-1 1,1 1-1,-1-1 1,0 1-1,0 0 0,-1 0 1,1 0-1,-6-7 1,-7-4-137,0 1 0,0 1 0,-1 0 0,-1 1 0,0 1 0,-30-15 0,13 10-397,-1 2-1,-62-18 1,48 22-2714,18 7-4941,15 3-3479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1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7783,'0'0'7810,"5"-8"-5973,-3 5-1723,0 0 1,0-1-1,1 2 1,-1-1 0,1 0-1,0 0 1,-1 1-1,1-1 1,0 1-1,1 0 1,-1 0-1,0 0 1,1 0-1,4-1 1,-2 1-6,0 1 1,0 0-1,0 0 0,0 0 0,0 1 1,0 0-1,0 0 0,0 1 0,0-1 1,11 4-1,-13-3-61,0 0 0,1 0 0,-1 1 0,0-1 0,0 1 1,0 0-1,0 0 0,-1 0 0,1 1 0,-1 0 0,1-1 0,-1 1 0,0 0 0,0 1 1,0-1-1,0 0 0,4 8 0,-6-8-33,0-1 0,0 1-1,0 0 1,0 0 0,-1 0 0,1 0 0,-1 0 0,0-1-1,1 1 1,-1 0 0,-1 0 0,1 0 0,0 0 0,-1 0-1,1 0 1,-1 0 0,0 0 0,0-1 0,0 1 0,0 0-1,-1-1 1,1 1 0,-1-1 0,0 1 0,1-1 0,-1 0-1,-3 3 1,-8 8 89,-1 0 1,-23 15-1,23-17 60,0 0 1,-24 24-1,37-34-158,0 0 0,0 0 0,0 0 0,0 0 0,1 1 0,-1-1 0,0 0 0,0 0 0,1 0 0,-1 1 0,1-1 0,-1 0 0,1 0 0,-1 1 0,1-1 0,0 1 0,0-1 0,0 0 0,0 1 0,0 1 0,0-2 0,1-1 1,-1 1-1,1 0 0,-1 0 0,1 0 0,0-1 0,-1 1 0,1 0 1,0 0-1,0-1 0,-1 1 0,1-1 0,0 1 0,0-1 0,0 1 1,0-1-1,0 0 0,0 1 0,0-1 0,0 0 0,1 1 0,9 0-31,0 1 0,0-1 0,0-1 0,11-1-1,-7 1-200,109-7-4299,-42-8-2609,-34 1 355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1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38 13132,'-8'-2'2547,"-4"1"-2005,0-1 1,0 2-1,0 0 0,0 0 1,0 1-1,1 1 0,-19 3 1,27-4-527,-1 0 0,0 0-1,0 0 1,1 0 0,-1 1 0,0-1 0,1 1 0,0 0 0,-1 0 0,1 0-1,0 1 1,0-1 0,0 1 0,0 0 0,0 0 0,1-1 0,0 2 0,-1-1-1,1 0 1,0 0 0,0 1 0,1-1 0,-1 1 0,1 0 0,0-1 0,-1 1-1,2 0 1,-1 0 0,0 4 0,1-7-10,0 1-1,1-1 1,-1 1-1,1-1 1,-1 1-1,1-1 1,0 1-1,-1-1 1,1 1-1,0-1 1,0 0-1,0 1 1,0-1-1,0 0 1,0 0-1,0 0 1,1 0-1,-1 0 1,0 0-1,1 0 1,-1 0-1,0-1 1,1 1-1,-1 0 1,1-1-1,-1 1 1,1-1-1,0 0 1,2 1-1,54 6 252,-55-7-247,27 1-97,1-1 0,37-4 0,-59 2 52,0 1 0,0-1 0,0 0 1,0-1-1,-1 0 0,1 0 0,-1-1 0,0 0 0,0-1 0,0 0 0,0 0 0,7-7 0,-13 10 52,0 1-1,0-1 0,0 0 1,-1 1-1,1-1 1,-1 0-1,1 0 1,-1 0-1,0 0 0,1 0 1,-1-1-1,0 1 1,0 0-1,-1-1 1,1 1-1,0 0 0,-1-1 1,0 1-1,1-1 1,-1-2-1,-1 3 34,1-1-1,-1 1 1,0 1 0,0-1-1,0 0 1,0 0 0,0 0-1,-1 0 1,1 1 0,0-1 0,-1 0-1,0 1 1,1 0 0,-1-1-1,0 1 1,1 0 0,-1 0-1,-3-2 1,-5-1 150,0 0 0,0 0 0,0 1 0,-1 0-1,0 0 1,0 1 0,-16 0 0,3 0-41,-54 0-3,74 2-158,-1 1-1,1-1 0,0 1 1,-1-1-1,1 1 0,0 1 1,0-1-1,-1 0 0,1 1 1,0 0-1,1 0 0,-1 0 0,-5 5 1,8-7-22,1 0-1,0 0 1,-1 0 0,1 1-1,0-1 1,0 0 0,-1 0 0,1 1-1,0-1 1,0 0 0,0 0 0,-1 1-1,1-1 1,0 0 0,0 1-1,0-1 1,0 0 0,0 1 0,0-1-1,0 0 1,-1 1 0,1-1 0,0 0-1,0 1 1,0-1 0,0 1 0,0-1-1,1 0 1,-1 1 0,0-1-1,0 0 1,0 1 0,0-1 0,0 0-1,1 1 1,12 5-707,23-3-721,-33-3 1204,81 0-6521,-34 0 1698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2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41 11915,'0'0'4981,"-9"-1"-3566,-1 1-1131,0 0 1,-1 1 0,1 0-1,0 0 1,0 1 0,-17 6 0,23-7-178,0 0 1,1 0 0,-1 0 0,1 1 0,-1-1 0,1 1 0,0 0 0,-1 0 0,1 0 0,0 0 0,0 1 0,1-1 0,-1 1 0,0 0 0,1 0 0,0 0-1,-1 0 1,1 0 0,1 0 0,-1 0 0,0 1 0,1-1 0,-1 1 0,1-1 0,-1 5 0,3-6-92,-1-1 0,0 0 1,0 1-1,1-1 0,-1 0 0,1 0 0,-1 0 1,1 1-1,0-1 0,-1 0 0,1 0 0,0 0 1,0 0-1,0 0 0,0 0 0,0 0 1,0-1-1,0 1 0,0 0 0,0 0 0,0-1 1,0 1-1,1-1 0,-1 1 0,0-1 0,0 1 1,1-1-1,-1 0 0,0 1 0,0-1 1,1 0-1,-1 0 0,2 0 0,56 1 220,-46-1-206,-2 0-16,-1-1 0,1 0 0,-1-1 1,1 0-1,-1 0 0,20-8 0,-27 9 64,1-1-1,-1 1 1,0-1-1,0 0 0,0 1 1,0-1-1,0-1 0,0 1 1,-1 0-1,1-1 0,-1 1 1,1-1-1,-1 0 1,0 0-1,0 0 0,0 0 1,-1 0-1,1 0 0,-1 0 1,1-1-1,-1 1 0,0 0 1,-1-1-1,2-4 1,-2 7-28,0-1-1,0 0 1,-1 1 0,1-1 0,0 1 0,0-1 0,-1 0 0,1 1 0,-1-1 0,0 1 0,1-1 0,-1 1 0,0 0 0,0-1 0,0 1 0,0 0 0,0-1 0,0 1 0,0 0-1,0 0 1,-2-1 0,-1-1 8,0 1 0,-1-1 0,1 1 0,-1 0-1,1 0 1,-10-2 0,-4 0-47,1 1 1,-33-1-1,43 4-142,0 0 1,-1 0-1,1 1 0,0 0 1,-11 2-1,2 5-2572,4 3-3419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4:2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220 744 32,'-57'-17'7079,"4"-1"-6054,7-1 1409,12-1 0,10 1 449,19-7-577,5-3-800,29-6-513,13-9-129,18-8-31,18-5-288,12-7-353,7-4-160,5 2-448,0-1-1250,-7-4-2658,-11-1-10154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7495,'0'0'12609,"1"9"-11941,2 13-392,2 0 0,0 0 1,2-1-1,0 0 0,1 0 1,2-1-1,0 0 1,0 0-1,2-1 0,1-1 1,0 0-1,26 27 0,-37-42-171,0-1 0,1 0 0,-1 0-1,1 0 1,-1 0 0,1-1 0,-1 1-1,1-1 1,0 1 0,0-1 0,0 0 0,0 0-1,0 0 1,0-1 0,0 1 0,0-1-1,0 1 1,0-1 0,0 0 0,0 0-1,0 0 1,0-1 0,5 0 0,-4-1 14,0 0 1,0-1-1,-1 1 0,1-1 1,-1 1-1,0-1 1,1 0-1,-1 0 1,0-1-1,-1 1 1,1-1-1,-1 1 1,1-1-1,-1 0 0,3-7 1,5-15-120,0 0 1,-2-1 0,-1 0-1,-1 0 1,-1-1-1,-2 0 1,-1 0 0,-1-41-1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5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1672 357 3427,'0'0'1143,"4"-11"3197,-2 6-3909,1 1-47,-1-1 0,0 0 0,0 0-1,0 0 1,0 0 0,-1 0 0,0-1 0,0 1 0,0 0-1,-1 0 1,0-1 0,0 1 0,0 0 0,-1-1 0,0 1-1,0 0 1,-3-11 0,-4 4 8,-1-1 0,0 1 1,0 0-1,-2 1 0,1 0 0,-1 0 0,-24-16 0,10 9-264,-1 2-1,0 1 0,-30-12 0,26 15-101,0 3 0,-1 0 1,0 2-1,-1 1 0,1 2 0,-1 1 0,0 1 0,0 2 0,0 1 1,0 1-1,-48 11 0,-4 6 30,1 3 1,1 4-1,-83 40 0,-113 63 55,233-105-81,2 2 0,1 2 1,1 2-1,-37 35 0,68-56-27,0 1 0,1 1 0,0-1 0,1 1 0,1 1 0,-1-1 0,-5 15 0,11-21 1,0 0 0,0 0 1,0 1-1,1-1 1,0 1-1,0-1 0,0 1 1,0 0-1,1-1 1,0 1-1,1 0 1,-1 0-1,1-1 0,0 1 1,0-1-1,1 1 1,-1-1-1,1 1 1,5 7-1,0-3 24,0 0-1,1 0 1,0-1-1,1 0 1,0-1 0,0 0-1,1 0 1,0-1-1,1 0 1,-1-1-1,1 0 1,17 6 0,18 6 51,85 22 1,-28-17-43,1-4 0,151 7 0,213-19 44,-391-9-114,1-2-1,-1-5 1,147-34 0,-193 35 287,-1-2 1,0-1-1,0-1 1,-1-2 0,-1-1-1,0-1 1,-2-1-1,1-1 1,-2-2 0,-1 0-1,0-2 1,26-31-1,-42 43-76,-1 0 1,0 0-1,-1-1 0,0 0 0,-1 0 0,0 0 0,0-1 0,-1 0 1,-1 0-1,3-18 0,-5 22-99,0 0 1,-1 0-1,0 0 1,-1 0-1,0 1 1,0-1-1,0 0 1,-1 0-1,0 1 0,-1-1 1,1 1-1,-1 0 1,-1-1-1,0 2 1,0-1-1,0 0 1,-8-8-1,-6-5-149,-1 2 0,-1 0-1,-1 1 1,0 1 0,-1 1-1,-40-20 1,-6 3-3987,-78-26 1,82 36-2644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6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1 197 5862,'0'0'3192,"7"-13"-1340,1 1-1115,-1 0 0,2 0-1,0 1 1,0 0 0,1 1 0,1 0-1,-1 0 1,23-14 0,-12 13-150,1 0 1,0 2 0,0 0 0,0 2 0,1 1-1,1 0 1,-1 2 0,48-3 0,-69 7-580,0-1 1,-1 1-1,1 0 0,0 0 1,0 0-1,0 0 0,0 0 1,0 1-1,-1-1 0,1 1 1,0-1-1,0 1 0,-1-1 1,1 1-1,0 0 0,-1 0 1,1 0-1,-1 0 0,1 0 1,2 2-1,-4-1-4,1-1-1,-1 0 1,0 0 0,1 1-1,-1-1 1,0 0-1,0 1 1,0-1 0,0 0-1,0 1 1,0-1-1,0 0 1,-1 1 0,1-1-1,0 0 1,-1 0 0,1 1-1,-1-1 1,1 0-1,-1 0 1,-1 2 0,-4 7 84,-1 0-1,-1 0 1,0 0 0,-14 12 0,-20 16 125,18-18-81,-32 34 1,52-49-117,-1 1 1,1-1 0,0 1-1,0-1 1,1 1 0,0 0-1,0 1 1,0-1-1,1 0 1,0 1 0,0-1-1,-1 11 1,2-15-14,1 0 0,0 0 0,0 0 1,1 0-1,-1 0 0,0 0 0,1 0 0,-1 0 1,1 0-1,0 0 0,-1 0 0,1-1 0,0 1 0,0 0 1,0 0-1,0-1 0,1 1 0,-1-1 0,0 1 0,4 2 1,-1-2-37,0 1 0,0 0 0,0-1 0,1 0 0,-1 0 0,1 0 0,-1-1 0,8 2 0,7 1-747,1-2-1,0 0 1,23-1 0,-41-1 650,62-3-4973,1-12-3513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7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46 17360,'-15'2'940,"-4"1"-426,0 1-1,1 1 1,-36 13 0,44-14-346,1 1 1,0-1-1,0 1 1,0 1-1,1-1 0,0 2 1,0-1-1,0 1 1,1 0-1,-12 16 1,18-22-165,0 0 0,0 0 0,0 0 0,1 0 1,-1 0-1,0 0 0,1 0 0,-1 1 1,0-1-1,1 0 0,0 0 0,-1 0 0,1 1 1,0-1-1,0 0 0,-1 1 0,1-1 0,0 0 1,0 1-1,1-1 0,-1 0 0,0 0 0,0 1 1,0-1-1,1 0 0,-1 0 0,1 1 0,-1-1 1,2 2-1,0-2 4,0 1 1,0-1-1,0 1 0,0-1 1,1 0-1,-1 0 0,0 0 1,1 0-1,-1 0 0,0-1 1,1 1-1,-1-1 0,1 0 1,2 1-1,9-1 49,0 0-1,0 0 1,0-2-1,22-4 1,-26 3-87,0 0 1,-1-1 0,1 0 0,-1-1 0,0 0-1,0 0 1,-1-1 0,0 0 0,10-8 0,-15 11 51,0 0 0,0 0 0,0 0 0,-1 0 0,1-1 0,-1 1 0,0-1 0,1 1 1,-2-1-1,1 0 0,0 0 0,-1 0 0,0 0 0,0 0 0,0 0 0,0 0 0,0 0 1,-1 0-1,0-1 0,0 1 0,0 0 0,-1 0 0,1 0 0,-1-1 0,-1-4 0,1 7 15,-1-1 0,1 1-1,-1-1 1,0 1-1,1 0 1,-1 0-1,0-1 1,0 1-1,0 1 1,-1-1-1,1 0 1,0 0-1,-1 1 1,1-1-1,-1 1 1,1 0 0,-1 0-1,0 0 1,0 0-1,-5-1 1,2 1-112,0 0 1,-1 0-1,1 1 0,-1-1 1,0 1-1,1 1 1,-1-1-1,-7 3 1,13-3-22,-1 0 0,1 1 0,0-1 0,0 0-1,0 1 1,0-1 0,0 1 0,-1 0 0,1-1 0,0 1 0,0 0 0,0-1 0,1 1 0,-1 0 0,0 0 0,0 0 0,0 0 0,1 0 0,-1 0 0,0 0 0,1 0 0,-1 0 0,1 1 0,-1-1 0,1 0 0,0 0 0,-1 0 0,1 1 0,0-1 0,0 0 0,0 0 0,0 0 0,0 1 0,0-1 0,0 0 0,0 0 0,1 2 0,0-1-412,-1 1 0,1-1 0,0 1 0,0-1 0,0 1 0,0-1 0,1 0 1,-1 0-1,0 0 0,1 0 0,0 0 0,-1 0 0,1 0 0,0 0 0,0-1 0,4 3 0,19 7-5781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7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71 8040,'0'0'12043,"-9"-2"-11066,6 1-957,-1 0 0,0 0 1,1 1-1,-1 0 0,0-1 0,0 1 1,1 1-1,-1-1 0,0 1 0,0-1 1,1 1-1,-1 0 0,1 0 0,-1 1 1,1-1-1,-1 1 0,1 0 0,0-1 1,0 2-1,-1-1 0,2 0 0,-1 0 1,0 1-1,0 0 0,1 0 0,-1-1 1,1 1-1,-2 5 0,-1-3 57,1 0 0,1 1 0,-1 0 0,1 0 0,0 0 0,0 0 0,1 0 0,0 1 0,0-1 0,0 1 0,-1 12 0,3-16-62,0-1-1,0 1 1,0 0-1,1-1 0,-1 1 1,1-1-1,-1 1 1,1-1-1,0 0 1,0 1-1,0-1 0,0 0 1,1 1-1,-1-1 1,0 0-1,1 0 1,0 0-1,-1 0 0,1 0 1,0-1-1,0 1 1,0 0-1,0-1 1,0 1-1,1-1 0,-1 0 1,0 0-1,1 0 1,-1 0-1,0 0 1,1-1-1,-1 1 0,4 0 1,8 1 1,1-1 1,-1 0 0,0 0-1,0-2 1,0 0-1,0 0 1,0-1 0,0-1-1,0-1 1,0 0-1,16-7 1,-22 8 47,-1 0-1,0 0 1,0 0-1,0-1 1,0 0-1,-1-1 1,1 0-1,-1 0 1,-1 0-1,1-1 0,-1 1 1,1-1-1,-2 0 1,1-1-1,-1 1 1,0-1-1,0 0 1,-1 0-1,0-1 1,0 1-1,3-14 1,-5 18 33,-1 0 1,0-1-1,0 1 1,0 0-1,0 0 0,0 0 1,-1-1-1,1 1 1,-1 0-1,0 0 1,0 0-1,0 0 0,0 0 1,-1 0-1,1 0 1,-1 0-1,0 1 0,0-1 1,0 1-1,0-1 1,-4-3-1,2 3-59,-1-1 1,0 1-1,0 0 0,0 1 1,0-1-1,0 1 0,-1 0 1,1 0-1,-1 0 0,0 1 1,-9-1-1,8 1-51,1 0-1,-1 0 1,0 1 0,0 0 0,0 0-1,0 1 1,0 0 0,0 0 0,0 1-1,1-1 1,-1 2 0,1-1 0,-1 1-1,1 0 1,0 0 0,0 0 0,0 1-1,0 0 1,1 0 0,-1 1 0,-4 5 0,9-9 0,0 0 0,1 0 1,-1 0-1,1-1 0,-1 1 1,1 0-1,-1 0 0,1 0 1,-1 0-1,1 0 1,0 0-1,0 0 0,-1 0 1,1 0-1,0 0 0,0 0 1,0 0-1,0 0 0,0 0 1,0 1-1,1-1 0,-1 0 1,0 0-1,0 0 1,1 0-1,-1 0 0,1-1 1,-1 1-1,1 0 0,-1 0 1,1 0-1,-1 0 0,1 0 1,0-1-1,0 1 1,-1 0-1,1 0 0,0-1 1,0 1-1,0-1 0,0 1 1,0-1-1,0 1 0,-1-1 1,1 1-1,0-1 1,0 0-1,1 0 0,-1 1 1,0-1-1,0 0 0,0 0 1,1 0-1,33 5-2383,-5-5-3752,-25 0 4079,19 0-7872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7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156 124 6983,'0'-9'8562,"1"1"-7672,-1 0 25,1-1-1,-1 1 0,0 0 0,-1-1 1,0 1-1,-4-14 0,5 20-852,-1 0 1,0 0-1,0 0 1,0 0-1,0 0 1,-1 0-1,1 0 1,0 1-1,-1-1 1,1 1-1,-1-1 1,0 1-1,1-1 0,-1 1 1,0 0-1,0 0 1,0 0-1,0 0 1,0 0-1,0 0 1,0 0-1,0 1 1,0-1-1,-1 1 0,1 0 1,0 0-1,0-1 1,0 1-1,-1 1 1,1-1-1,0 0 1,0 0-1,0 1 1,-4 1-1,1-1-64,0 1 1,1 1-1,-1-1 0,1 1 1,-1 0-1,1 0 0,0 0 1,0 0-1,0 1 0,0 0 1,1 0-1,0 0 1,0 0-1,0 0 0,0 1 1,0-1-1,1 1 0,0-1 1,0 1-1,0 0 0,1 0 1,-2 6-1,1-6 17,1-1 0,0 1 1,0-1-1,0 1 0,0 0 0,1-1 0,-1 1 0,1 0 1,1-1-1,-1 1 0,0 0 0,1 0 0,0-1 1,0 1-1,1-1 0,-1 1 0,1-1 0,0 0 1,0 1-1,1-1 0,-1 0 0,1 0 0,0-1 0,4 6 1,1-5 23,0 1 0,0-1-1,0-1 1,1 1 0,0-1 0,0-1 0,0 0 0,0 0 0,0-1 0,0 0 0,0 0 0,0-1 0,0 0 0,1-1 0,16-3 0,-18 2 27,0 1 1,0-1 0,0 0-1,-1 0 1,1-1 0,-1 0-1,0-1 1,0 0 0,0 0-1,0 0 1,0-1 0,-1 0-1,0 0 1,0-1 0,0 1-1,-1-1 1,0-1 0,6-8-1,-10 13-48,1 0 0,-1-1-1,0 1 1,0-1-1,0 1 1,-1-1-1,1 1 1,0-1 0,-1 1-1,0-1 1,1 1-1,-1-1 1,0 0-1,-1 1 1,1-1 0,0 1-1,-1-1 1,1 0-1,-1 1 1,0-1-1,0 1 1,0 0-1,0-1 1,0 1 0,0 0-1,-1-1 1,1 1-1,-1 0 1,0 0-1,1 0 1,-1 1 0,0-1-1,0 0 1,-5-2-1,-4-3-1029,-2 0-1,1 1 1,-1 1-1,0 0 1,-17-4-1,23 6-184,-24-6-5657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8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4068,'0'0'18577,"47"13"-18192,-3-8-161,7-1-96,2-1-256,-3 1-1986,-10-1-1698,-12 2-2273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8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13325,'0'0'5989,"83"15"-5444,-38-18-321,6-5-128,0 4-288,-2-1-2563,-6 3-2498,-6 0-3331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9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11627,'0'0'5483,"13"1"-5035,82 12 766,-88-12-1114,1 0 1,-1 1-1,0 0 1,0 0-1,0 1 0,0 0 1,-1 0-1,1 1 1,-1 0-1,0 0 1,0 0-1,11 11 1,-15-12-19,-1 0 0,1 1 0,-1-1-1,1 1 1,-1 0 0,0-1 0,-1 1 0,1 0 0,0 0 0,-1 0 0,0 0 0,0-1 0,0 1 0,-1 0 0,1 0 0,-1 0 0,0-1 0,0 1 0,0 0 0,0-1 0,-1 1 0,1-1 0,-5 7 0,-4 8 298,-1-1 1,-1 0-1,-15 16 1,21-26-320,-56 65 757,-17 19-3067,77-102-11876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9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12268,'0'0'11466,"25"55"-10857,-15-38-257,5-2-288,7-4 33,8-9-482,8-2-1056,4-4-545,3-15-1025,-3-7-3107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29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264 0 12460,'0'0'3267,"-56"64"-1025,22-22-769,1 3-640,-1 2 32,4-2-256,3-3-129,6-4-352,9-6-128,2-5-448,5-7-1218,3-9-1473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16432,'0'0'5626,"5"11"-4644,1 10-739,-1-1-1,-1 1 0,-1 0 0,-1 0 1,0 0-1,-2 0 0,-3 33 0,-5 14 368,-3 64-259,11-131-842,-1-39-6801,-8 7 480,-6-6-4276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30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0 12812,'0'0'3016,"-7"9"-1046,-25 32 487,-66 64 0,56-63-1855,-56 71 0,93-103-626,11-12-173,15-15-276,142-186-3056,-163 203 3551,0 1 1,0-1-1,0 0 0,0 0 0,0 0 0,1 0 0,-1 1 0,0-1 1,0 0-1,0 0 0,0 0 0,0 0 0,0 0 0,0 1 0,1-1 1,-1 0-1,0 0 0,0 0 0,0 0 0,0 0 0,1 0 1,-1 0-1,0 0 0,0 0 0,0 0 0,1 0 0,-1 0 0,0 0 1,0 0-1,0 0 0,0 0 0,1 0 0,-1 0 0,0 0 0,0 0 1,0 0-1,1 0 0,-1 0 0,0 0 0,0 0 0,0 0 0,0 0 1,0 0-1,1 0 0,-1-1 0,0 1 0,0 0 0,0 0 0,0 0 1,0 0-1,1 0 0,-1 0 0,0-1 0,0 1 0,0 0 0,0 0 1,0 0-1,0 0 0,0-1 0,0 1 0,0 0 0,0 0 0,0 0 1,0-1-1,0 1 0,0 0 0,-1 25 577,-13 44-441,12-60-60,-2 13-12,0 1 1,1 0 0,1-1 0,2 1 0,0 0 0,4 25 0,-4-47-51,0 0-1,0 0 1,0 0-1,0-1 1,0 1-1,1 0 1,-1 0-1,0 0 1,0-1-1,1 1 1,-1 0 0,1 0-1,-1-1 1,1 1-1,-1 0 1,1-1-1,-1 1 1,1 0-1,0-1 1,1 2-1,9-8 519,-9 4-528,0-1 1,0 1-1,-1-1 1,1 1-1,-1-1 1,0 1-1,0-1 1,0 0-1,0 0 0,1-4 1,-2 0-48,0 0-1,-1 0 1,0 0 0,0 0-1,-1 0 1,0 1 0,0-1-1,0 0 1,-1 1 0,0-1-1,0 1 1,-1 0 0,0 0-1,0 0 1,0 1 0,-1-1-1,-10-9 1,7 7-7,-1 1 0,-1-1-1,1 1 1,-1 1 0,-1 0 0,1 1 0,-1-1-1,1 2 1,-2 0 0,-13-4 0,135 38 418,-7-17-1394,-33-10-4601,-37-3-1559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30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6726,'0'0'14446,"73"13"-14350,-27-16-32,2-6-32,-1 2-160,-2 1-1570,-8 1-896,-12 4-1634,-11 1-1313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30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10794,'0'0'11467,"70"24"-10730,-27-24-449,7 0-192,-1-8-32,4-3-320,-3-5-2306,-1-1-3780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31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87 4004,'0'0'12780,"-2"-9"-10154,1 7-2553,0 0 0,0 0 0,1 0 0,-1 0 0,0 0 0,1 1 0,0-2 0,-1 1 0,1 0 0,0 0 0,0 0 0,0 0 0,0 0 0,1 0 0,-1 0 0,0 0 0,1 0 0,-1 0 0,1 0 0,0 1-1,0-1 1,0 0 0,0 0 0,0 0 0,0 1 0,0-1 0,1 1 0,-1-1 0,0 1 0,1-1 0,-1 1 0,1 0 0,0-1 0,-1 1 0,1 0 0,0 0 0,0 1 0,0-1 0,0 0 0,0 0 0,0 1 0,0-1 0,0 1 0,2 0-1,11-3 40,0 0 0,0 2 0,0 0 0,0 0 0,29 4 0,-37-3-109,0 1-1,0 1 1,0-1 0,0 1-1,0 0 1,0 1-1,-1-1 1,1 1-1,-1 1 1,0-1-1,0 1 1,0 0-1,-1 0 1,10 9-1,-14-11-3,0-1 0,0 1-1,0-1 1,-1 1-1,1-1 1,0 1-1,-1 0 1,1-1-1,-1 1 1,1 0-1,-1 0 1,0-1-1,0 1 1,0 0-1,0 0 1,0-1-1,0 1 1,0 0 0,0 0-1,-1-1 1,1 1-1,-1 0 1,1-1-1,-1 1 1,0 0-1,0-1 1,0 1-1,0-1 1,0 1-1,0-1 1,0 0-1,0 1 1,-2 0-1,-6 8 43,0-2-1,-1 1 0,-18 11 0,9-6-17,13-9-21,-43 39 96,47-42-88,0 1 0,0-1 0,0 0-1,0 1 1,1 0 0,-1-1 0,1 1 0,-1 0 0,1 0 0,0-1 0,0 1 0,1 0 0,-1 0 0,0 0 0,1 0-1,0 0 1,0 0 0,0 4 0,0-5-13,1 0 0,0-1 1,0 1-1,0-1 0,0 1 0,1-1 0,-1 1 0,0-1 0,0 0 1,1 0-1,-1 0 0,1 0 0,-1 0 0,1 0 0,-1 0 0,1 0 0,0 0 1,0-1-1,-1 1 0,1-1 0,0 1 0,0-1 0,-1 0 0,1 0 0,3 0 1,55 3-626,-48-4 209,7 1-1006,-1 0-1,0-2 1,34-7 0,5-9-4496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31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21 7623,'0'0'7581,"-12"-2"-4101,6 0-3336,0 1 1,0 0-1,0 0 0,0 1 0,0 0 0,0 0 0,0 0 0,0 0 1,0 1-1,1 0 0,-1 0 0,0 1 0,0 0 0,1 0 0,-1 0 1,1 1-1,-1-1 0,1 1 0,0 1 0,0-1 0,1 1 0,-1 0 0,1 0 1,-1 0-1,-3 6 0,4-6-49,2 0 0,-1 0 0,0 1 0,1-1 1,0 1-1,0 0 0,0-1 0,0 1 0,1 0 0,0 0 0,0 0 0,0 0 0,1 0 1,-1 0-1,2 10 0,0-11-75,-1-1 0,1 0-1,0 0 1,1 0 0,-1 0 0,1 0 0,-1 0 0,1 0-1,0-1 1,0 1 0,0-1 0,0 1 0,1-1 0,-1 0-1,1 1 1,-1-1 0,1-1 0,0 1 0,-1 0 0,1-1-1,0 1 1,0-1 0,1 0 0,4 2 0,2-1-23,-1 1 0,1-2 0,0 1 0,-1-1 0,1 0 0,0-1 0,-1 0 0,1-1 0,0 0 0,-1-1 1,16-3-1,-21 3-3,1 1 0,-1-1 0,0 0 0,0 0 0,0 0 0,0-1 0,0 0 0,0 1 0,-1-1 0,1 0-1,-1-1 1,0 1 0,0-1 0,0 1 0,0-1 0,-1 0 0,0 0 0,1 0 0,-2 0 0,1-1 0,0 1 0,-1 0 0,0-1 0,0 1 0,0-1 0,0-5 0,0 6 18,-1 0 0,1-1 0,-1 1 0,0 0 0,-1-1 0,1 1 0,-1 0 0,0-1 0,0 1 0,0 0 0,0 0 0,-1 0 0,0 0 0,0 0 0,0 0 0,0 0 0,-1 1 0,1-1 0,-6-4 0,4 4-51,0 1 0,-1 0 0,0 0 0,1 1 0,-1-1 0,0 1 0,0 0 0,-1 0 0,1 1 0,0 0 0,-1 0 0,1 0 0,-1 0 0,1 1 0,-8 0 0,12 0-74,0 0 1,0 0-1,0 0 0,0 0 1,0 0-1,0 0 0,1 1 1,-1-1-1,0 0 0,0 1 1,0-1-1,0 0 0,0 1 1,0-1-1,1 1 0,-1-1 1,0 1-1,0 0 0,1-1 1,-1 1-1,0 0 0,1 0 1,-1-1-1,1 1 0,-1 0 0,1 0 1,-1 0-1,1 0 0,0-1 1,-1 1-1,1 0 0,0 0 1,0 0-1,-1 0 0,1 0 1,0 0-1,0 1 0,0 0-340,0 0 0,0-1 0,1 1 0,-1 0 0,0 0 0,1-1 0,-1 1 0,1 0 0,0-1 0,0 1 0,-1-1 0,1 1 1,0-1-1,0 1 0,0-1 0,1 1 0,-1-1 0,0 0 0,0 0 0,3 2 0,21 10-6930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32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68 6406,'0'0'11536,"-14"-2"-9811,3-1-1488,5 2-189,0-1 0,0 1 1,-1 0-1,1 1 0,0-1 0,0 1 1,0 0-1,-1 1 0,1 0 0,0 0 1,0 0-1,0 0 0,-9 4 0,6 0 185,0 0 0,0 0 0,1 1 0,-1 0-1,1 1 1,-13 13 0,17-16-112,1-1 0,0 1 0,1 0 1,-1 0-1,1 0 0,-1 0 0,1 0 1,0 0-1,1 0 0,-1 1 0,1-1 1,0 1-1,0-1 0,0 1 0,0 0 1,1-1-1,0 8 0,1-9-109,0 0 1,-1-1-1,1 1 0,1-1 1,-1 1-1,0-1 0,1 0 1,-1 0-1,1 1 0,-1-1 1,1 0-1,0 0 0,0-1 1,0 1-1,0 0 0,0-1 1,1 1-1,-1-1 0,0 1 1,1-1-1,-1 0 0,1 0 1,-1 0-1,1-1 0,0 1 1,-1-1-1,1 1 0,5-1 1,6 2-46,0-1-1,1-1 1,-1 0 0,15-3 0,-21 2-49,-1-1 0,0 1-1,0-1 1,0-1-1,0 0 1,0 0 0,0 0-1,-1-1 1,0 1 0,0-2-1,0 1 1,0-1 0,0 0-1,9-11 1,-11 12 81,-1 0 0,0-1 0,0 1 0,0-1 1,0 0-1,-1 0 0,0 0 0,0 0 0,0 0 0,0-1 0,-1 1 0,0 0 1,0-1-1,-1 1 0,1-1 0,-1 1 0,-1-1 0,1 1 0,-1-1 0,1 1 1,-3-6-1,1 7 33,0 0 0,0-1 0,0 2 0,-1-1 1,1 0-1,-1 0 0,0 1 0,0-1 0,-1 1 0,1 0 1,0 0-1,-1 0 0,0 1 0,0-1 0,0 1 0,0 0 1,0 0-1,-9-2 0,7 1-39,-1 1 0,0 0 0,0 1 0,1 0 0,-1 0 1,0 0-1,0 1 0,0 0 0,0 0 0,0 1 0,-14 2 0,20-2-25,-1-1 0,1 0 1,-1 1-1,1-1 0,-1 1 0,1 0 0,0 0 0,-1-1 0,1 1 0,0 0 0,-1 0 0,1 0 0,0 0 1,0 0-1,0 1 0,0-1 0,0 0 0,0 0 0,0 1 0,0-1 0,1 1 0,-1-1 0,0 1 0,1-1 1,-1 1-1,1-1 0,0 1 0,-1-1 0,1 1 0,0-1 0,0 1 0,0 0 0,0-1 0,0 1 0,1-1 1,-1 1-1,0-1 0,1 1 0,-1-1 0,2 3 0,-1-1-377,1 1 1,-1-1-1,1 1 0,0-1 0,0 0 1,1 0-1,-1 0 0,1 0 1,-1 0-1,1 0 0,0-1 1,0 1-1,0-1 0,0 0 1,7 3-1,18 4-4775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7:32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3 6983,'0'0'6822,"-9"2"-3939,-1 0-2398,0 0 0,0 0 0,0 2 0,0-1 0,1 1 0,-12 7 1,18-9-337,-1 0 0,1 0 1,0 0-1,0 0 1,0 1-1,0 0 1,0-1-1,0 1 1,1 0-1,-1 0 1,1 1-1,0-1 0,0 0 1,0 1-1,0 0 1,1-1-1,0 1 1,-1 0-1,1 0 1,1-1-1,-1 1 0,0 6 1,1-8-126,0-1 0,0 0 1,1 1-1,-1-1 0,0 1 0,1-1 0,-1 0 1,1 0-1,-1 1 0,1-1 0,-1 0 1,1 0-1,0 1 0,0-1 0,0 0 0,0 0 1,0 0-1,0 0 0,0 0 0,0 0 1,0-1-1,0 1 0,0 0 0,2 0 1,2 1 8,-1 0 0,1 0 0,0-1 0,0 0 0,-1 0 0,1 0 0,6 0 1,3 0 5,-1-1 0,0-1 1,1 0-1,23-5 1,-23 1-27,-1 0 1,1 0 0,-1-2 0,18-10 0,-27 15 67,1-1 0,-1 1 1,-1-1-1,1 0 0,0 0 1,-1 0-1,1-1 0,-1 1 0,0-1 1,0 0-1,0 0 0,-1 0 0,0 0 1,1 0-1,-1 0 0,-1-1 0,3-4 1,-5 7-28,1 1 1,0 0 0,0 0-1,0 0 1,0-1 0,-1 1-1,1 0 1,-1 0-1,1 0 1,-1 0 0,1 0-1,-1-1 1,0 1 0,1 0-1,-1 0 1,0 1 0,0-1-1,0 0 1,0 0-1,1 0 1,-1 0 0,0 1-1,-1-1 1,1 1 0,0-1-1,0 1 1,0-1-1,0 1 1,0-1 0,-1 1-1,1 0 1,0 0 0,-2-1-1,-46-4 293,44 5-293,-15-1-562,-68 2 1566,46 8-3116,38-7 1174,0-1 0,1 1 0,-1 0 0,0 0 1,1 0-1,0 1 0,-6 4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2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211 108 11499,'0'0'2589,"-8"-9"-566,2 3-1583,-1-1-1,0 1 1,-1 0 0,1 1-1,-1 0 1,-16-8-1,21 12-375,0 0 0,1 0 0,-1 0 0,0 0 0,0 1 0,0-1 0,1 1 0,-1 0 0,0 0 0,0 0 0,0 0 0,0 1 0,0-1 0,1 1 0,-1-1 0,0 1 0,0 0 0,1 0 0,-1 0 0,1 1 0,-1-1 0,1 0 0,-1 1 0,1 0 0,0 0 0,-1-1 0,1 1 0,0 1 0,1-1 0,-1 0 0,-3 5 0,-2 5 70,0 1-1,1 0 0,0 1 1,1-1-1,0 1 1,2 0-1,-1 0 1,2 0-1,0 1 1,0-1-1,2 24 1,-1-35-103,1-1 0,0 0 0,0 0 0,0 1 0,0-1 1,0 0-1,1 1 0,-1-1 0,1 0 0,-1 0 0,1 0 0,0 1 1,0-1-1,0 0 0,0 0 0,0 0 0,0 0 0,1-1 1,-1 1-1,1 0 0,-1 0 0,1-1 0,0 1 0,0-1 0,-1 0 1,1 1-1,0-1 0,0 0 0,0 0 0,0 0 0,1 0 1,-1-1-1,0 1 0,0 0 0,0-1 0,1 0 0,-1 1 0,0-1 1,1 0-1,3-1 0,2 1 150,0-2 0,0 1 0,0-1-1,0 0 1,0-1 0,0 0 0,-1 0 0,1-1 0,-1 0 0,9-6 0,4-4-13,-2-1 0,1-1 0,-2-1 0,0-1 0,21-28 1,-31 36-74,0-1 1,0 1 0,-1-2-1,0 1 1,-1-1 0,0 1-1,-1-1 1,0-1 0,-1 1-1,0 0 1,-1-1 0,0-14-1,-2 26 39,-2 14-406,-22 54 214,-10 32 87,32-90-65,0 1 1,0-1 0,1 1-1,0-1 1,1 1 0,0 0-1,0 0 1,2 10 0,-1-19-113,-1 0 0,0 0 0,1 0 0,-1 0 0,1 0-1,-1-1 1,1 1 0,0 0 0,-1 0 0,1 0 0,0-1 0,-1 1 0,1 0 0,0 0 0,0-1 0,0 1 0,0-1 0,0 1 0,0-1 0,-1 1 0,1-1 0,0 0 0,0 1 0,2-1 0,-1 1-339,-1-1-1,1 0 1,-1 0 0,1 0-1,0 0 1,-1 0 0,1 0 0,-1 0-1,1 0 1,0-1 0,-1 1-1,1-1 1,-1 1 0,1-1 0,-1 1-1,3-3 1,11-14-7745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2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11563,'0'0'7837,"10"12"-6727,-2-1-843,0 0 0,-1 0 0,0 1 0,-1-1 0,0 2 0,0-1 0,-2 1-1,1-1 1,-2 1 0,3 15 0,-4 0 3,-1-1 0,-2 1-1,0 0 1,-2 0-1,-1-1 1,-2 0 0,0 0-1,-2 0 1,-1-1 0,-20 43-1,14-39-509,-2 0-1,-1 0 1,-26 30 0,23-34-956,-2 0 1,-1-2 0,-31 24 0,14-17-5638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15855,'0'0'3459,"8"60"-3363,-8-28-32,-5 8-64,0 7-608,0 5-225,-2-2-544,1 0-1026,2-1 161,1-5 1249,1-3-448,2-2-737,0 1-1249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12748,'0'0'10346,"63"-2"-9449,-24 2-481,5 0-288,4-2-64,-4 0-32,-3-1-576,-3 1-1474,-6-2-1794,-7-1-3779</inkml:trace>
  <inkml:trace contextRef="#ctx0" brushRef="#br0" timeOffset="1">571 149 16784,'0'0'10698,"78"14"-10378,-35-14-224,-1-1-64,2-3-32,-5 0-448,-8 4-929,-8 0-737,-9 0 128,-9 4-64,-5 6-1441,-3 2-2883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7271,'0'0'1858,"0"95"31,0-44-319,-1 2-865,-1 3-609,0-1-289,2-3-1472,0-7-1666</inkml:trace>
  <inkml:trace contextRef="#ctx0" brushRef="#br0" timeOffset="1">75 973 13389,'0'0'2466,"-2"56"-1217,1-34 32,0-3-512,1-4-481,0-2-95,0-3-129,0-2-64,4-2 0,4 1-1185,-6-5-2371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9225,'0'0'13116,"13"-14"-12459,231-264 581,-267 334 342,7-22-1710,-22 69 0,34-88-1078,1 0 0,0 0 0,1 1 1,-1 17-1,15-42-8091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8712,'0'0'10602,"-4"6"-10479,1 0-127,-5 14 361,8-20-331,1 1 0,0 0 0,-1 0 0,1-1-1,0 1 1,0 0 0,0-1 0,0 1 0,-1-1 0,1 1 0,0-1 0,0 1-1,0-1 1,0 0 0,0 0 0,0 1 0,0-1 0,0 0 0,0 0 0,1 0-1,-1 0 1,0 0 0,0 0 0,0 0 0,0-1 0,1 1 0,5 0-17,1-1 1,0 2 0,-1-1-1,1 1 1,0 1-1,-1-1 1,1 1 0,12 6-1,-17-7 9,0 1-1,0 0 0,-1 1 0,1-1 0,-1 0 0,1 1 1,-1-1-1,0 1 0,0 0 0,0 0 0,0 0 0,0 0 1,-1 0-1,1 0 0,-1 0 0,0 0 0,0 1 0,0-1 1,-1 0-1,1 1 0,0 6 0,-1-1 214,1 0-1,-1 0 1,-1 0-1,0 0 0,0 0 1,-1 0-1,0 0 1,0 0-1,-1-1 1,0 1-1,-1-1 1,-6 12-1,7-15-57,0-1-1,0 1 1,0-1 0,-1 0-1,1 0 1,-1 0 0,0-1-1,-1 1 1,1-1-1,0 0 1,-1 0 0,0 0-1,1-1 1,-1 0 0,0 0-1,-1 0 1,1 0 0,0-1-1,0 0 1,-1 0-1,1 0 1,-7-1 0,10 0-252,0 0 0,0 0 1,0 0-1,0 0 0,1 0 0,-1-1 1,0 1-1,0-1 0,0 1 0,1-1 1,-1 0-1,0 0 0,1 0 0,-1 1 1,0-2-1,1 1 0,0 0 0,-1 0 1,1 0-1,0-1 0,-3-2 0,2-1-768,-1 0-1,1 0 0,-1-1 1,2 1-1,-1-1 0,-1-6 1,-5-24-6275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7431,'0'0'17457,"63"-7"-16849,-37 5-544,4-1-192,2 2-2018,-1-2-2242,-4-2-4741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11179,'0'0'3699,"-5"11"-1377,-8 17-670,-13 45 1,22-61-1434,1 0 1,0 0-1,1 1 1,0-1-1,1 0 1,1 1 0,1 23-1,-1-34-191,0 0 0,1-1-1,-1 1 1,0 0 0,1-1 0,-1 1 0,1-1-1,-1 1 1,1-1 0,0 1 0,0-1 0,0 1-1,0-1 1,0 1 0,0-1 0,0 0-1,0 0 1,0 0 0,1 0 0,-1 0 0,0 0-1,1 0 1,-1 0 0,1 0 0,-1 0 0,1-1-1,-1 1 1,1-1 0,0 1 0,-1-1-1,1 0 1,0 1 0,-1-1 0,1 0 0,0 0-1,-1 0 1,1-1 0,0 1 0,-1 0 0,1 0-1,0-1 1,-1 1 0,4-2 0,0 0 228,0 0 1,-1 0 0,1 0-1,0-1 1,-1 0 0,1 0-1,-1 0 1,0 0-1,0-1 1,0 0 0,0 1-1,5-9 1,-5 6-43,-1-1-1,0 1 1,0-1-1,-1 0 1,0 0 0,0 0-1,0 0 1,-1 0-1,0 0 1,0-1-1,-1 1 1,0 0 0,-1 0-1,1-1 1,-1 1-1,-2-7 1,2 10-223,-1 0 0,1 0 1,-1 0-1,1 1 0,-1-1 0,0 1 0,-1-1 1,1 1-1,-1 0 0,1 0 0,-1 0 1,-5-5-1,5 6-277,-1 0 0,0 0 1,1 0-1,-1 0 0,0 0 1,0 1-1,0 0 0,0 0 0,0 0 1,0 0-1,0 0 0,0 1 1,0 0-1,-6 0 0,-2 2-4096,2 3-2009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5926,'0'0'16826,"-11"13"-16073,2-3-572,0 0-1,0 1 1,1 0 0,1 0 0,0 1-1,1 0 1,0 0 0,1 1 0,0 0-1,1 0 1,0 0 0,1 0 0,-2 27-1,4-39-164,1 1 1,0-1-1,0 1 0,0-1 0,1 1 0,-1-1 0,0 0 0,0 1 0,1-1 0,-1 1 0,1-1 1,-1 0-1,1 1 0,0-1 0,-1 0 0,1 0 0,0 1 0,0-1 0,0 0 0,0 0 1,0 0-1,0 0 0,0 0 0,0 0 0,3 1 0,-2-1 29,1-1-1,0 1 0,-1-1 1,1 1-1,0-1 1,-1 0-1,1 0 1,0 0-1,0 0 1,-1-1-1,1 1 1,5-2-1,1-1 110,0 0-1,0-1 1,0 0 0,0 0-1,-1-1 1,0 0 0,9-7-1,-9 4 118,0 0 0,-1 0 0,0-1 0,0 0-1,7-12 1,-12 18-202,0 0 1,0 0-1,-1 0 0,1 0 1,-1 0-1,0-1 0,0 1 1,0 0-1,0-1 0,-1 1 1,0-1-1,1 1 0,-1-1 1,0 1-1,0-1 0,-1 1 0,1-1 1,-1 1-1,0-1 0,0 1 1,-2-5-1,2 6-112,-1 0 1,0 0-1,1 0 1,-1 0-1,0 0 1,0 1-1,0-1 0,-1 0 1,1 1-1,0 0 1,-1 0-1,1-1 1,-1 1-1,1 1 0,-1-1 1,1 0-1,-1 0 1,-3 1-1,-51-4-6633,49 4 4184,-3 0-3183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8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7239,'0'0'6630,"-17"58"-5669,15-34 480,2 2-896,0 3-385,0 4-128,3 5-32,0 10-1569,-1 9-1282,-2 4-1281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8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10698,'0'0'705,"-20"76"-385,17-41 225,3-1-449,0-4-833,0-4-1089,0-2-2882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9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10602,'-11'124'4100,"13"66"-8564,0-65 2367,3 36 3233,0 1 9505,-4-155-10498,-1 1 1,2-1 0,-1 0 0,1 1-1,3 7 1,5 33-4183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49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13132,'0'0'4693,"4"-9"-2873,0 2-1610,0 0 0,0 0-1,1 1 1,0-1 0,0 1-1,1 0 1,0 1 0,12-10-1,-14 12-139,0 0 0,0 0 0,0 0 0,0 1-1,1 0 1,-1 0 0,1 0 0,0 0 0,0 1 0,-1 0-1,1 0 1,0 0 0,0 0 0,0 1 0,0 0-1,0 0 1,0 0 0,6 2 0,-10-2-64,0 1-1,0 0 1,0-1-1,0 1 1,-1 0 0,1 0-1,0-1 1,0 1-1,-1 0 1,1 0 0,0 0-1,-1 0 1,1 0 0,-1 0-1,0 0 1,1 0-1,-1 0 1,0 0 0,1 0-1,-1 0 1,0 0-1,0 0 1,0 0 0,0 1-1,0-1 1,0 0 0,0 0-1,-1 1 1,-4 33 365,-1-20-135,-1 0 1,-1 0 0,0-1-1,0 0 1,-1 0 0,-1-1-1,-21 21 1,-19 28 1126,49-61-1345,0 0 0,1 0-1,-1 0 1,0 0 0,0 1 0,1-1 0,-1 0-1,1 0 1,-1 0 0,1 1 0,-1-1-1,1 0 1,0 1 0,0-1 0,-1 0-1,1 1 1,0-1 0,0 0 0,1 1-1,-1 1 1,1-2-16,-1 0 1,1-1-1,-1 1 0,1 0 0,0 0 1,0-1-1,-1 1 0,1 0 0,0-1 0,0 1 1,0-1-1,0 1 0,0-1 0,0 1 1,0-1-1,0 0 0,0 1 0,0-1 1,0 0-1,1 0 0,9 1-175,0 0-1,0-1 1,0-1 0,11-2 0,-10 2-203,8-2-967,-1 0 0,1-2 0,35-12 0,17-14-6999,-35 11 1578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11147,'0'0'14061,"72"4"-13485,-34-12-447,1 3-97,3 0-353,-9 3-1953,-2-1-1954,-8 3-3715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50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10 8392,'0'0'10602,"-10"2"-8723,7-2-1804,-1 1 0,1 0 0,-1 0 1,1 0-1,0 1 0,0-1 0,-1 1 0,1-1 0,0 1 0,0 0 0,0 0 0,1 1 0,-1-1 1,0 1-1,1-1 0,0 1 0,-1 0 0,1 0 0,0 0 0,0 0 0,1 0 0,-1 0 1,1 0-1,0 1 0,-1-1 0,1 1 0,1-1 0,-2 5 0,-1 5 48,1 0 0,0 0 0,0-1 0,2 26 0,0-35-112,0-1 0,0 1 0,1-1 0,-1 1-1,1-1 1,0 1 0,0-1 0,0 1 0,0-1 0,0 0 0,0 1 0,0-1 0,4 3 0,-4-4-7,0 0-1,1 0 1,-1 0 0,1 0-1,-1-1 1,0 1 0,1 0-1,0-1 1,-1 1 0,1-1-1,-1 0 1,1 0 0,-1 1-1,1-1 1,0 0 0,-1 0-1,1 0 1,-1-1 0,1 1-1,0 0 1,-1-1 0,1 1-1,-1-1 1,3 0 0,0-1 99,0-1 1,0 1 0,0-1-1,0 1 1,0-1 0,-1 0-1,1-1 1,-1 1 0,0-1 0,0 1-1,0-1 1,0 0 0,-1 0-1,0 0 1,1 0 0,-1-1-1,-1 1 1,3-8 0,0-1 221,-1 0 1,0-1 0,-1 1-1,0-1 1,0-16-1,-2 27-291,0 1 0,0 0 0,0 0 0,-1-1 0,1 1 0,0 0 0,-1 0 0,0-1 0,1 1 0,-1 0-1,0 0 1,0 0 0,0 0 0,-3-3 0,4 4-35,-1 0 0,0 1 0,0-1 0,0 0 0,0 1-1,0-1 1,0 0 0,0 1 0,0-1 0,0 1 0,-1-1 0,1 1 0,0 0 0,0 0 0,0-1-1,-1 1 1,1 0 0,0 0 0,0 0 0,-2 0 0,0 1-104,0 0 1,1 0-1,-1 0 0,0 0 0,0 0 1,1 0-1,-1 1 0,1-1 0,-1 1 1,1 0-1,0-1 0,0 1 1,-1 0-1,1 1 0,0-1 0,1 0 1,-1 1-1,0-1 0,1 1 0,-3 4 1,1 2-696,-1 1 1,2-1 0,-1 1-1,1 0 1,-1 10-1,3-16-89,0 0 0,0 0 0,0 0 0,0 0 0,0 0 0,1 0-1,0 0 1,0 0 0,1 4 0,10 4-6643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50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8520,'0'0'7298,"-9"6"-5473,2-1-1662,0 1 0,1 0-1,0 0 1,0 0 0,0 1-1,1 0 1,0 0 0,0 0-1,1 1 1,0-1 0,0 1-1,1 0 1,0 0 0,0 1-1,1-1 1,-2 14 0,3-20-126,0 5 42,0 0 1,0 0 0,1 0 0,0-1 0,0 1-1,2 11 1,-2-17-63,1 1 0,-1-1-1,1 0 1,-1 1 0,1-1-1,0 1 1,0-1 0,0 0 0,0 0-1,0 1 1,0-1 0,0 0-1,0 0 1,1 0 0,-1 0 0,0 0-1,1-1 1,-1 1 0,0 0-1,1-1 1,-1 1 0,1-1 0,-1 1-1,1-1 1,-1 1 0,1-1-1,-1 0 1,1 0 0,0 0 0,-1 0-1,1 0 1,-1 0 0,3-1-1,4 0 154,0-1 0,0 0-1,0-1 1,-1 0-1,1 0 1,-1 0-1,1-1 1,-1 0-1,-1-1 1,1 1-1,0-1 1,7-8 0,6-5 380,-1-2 0,23-29 0,-40 46-402,1 0 0,-1 0 1,0 0-1,0 0 0,0 0 1,0 0-1,-1-1 0,1 1 1,-1-1-1,0 1 1,0-1-1,0 0 0,0-3 1,-1 6-93,0 0 1,0 0 0,-1 0-1,1 0 1,0 1 0,0-1 0,-1 0-1,1 0 1,0 0 0,-1 1 0,1-1-1,-1 0 1,1 0 0,-1 1 0,1-1-1,-1 1 1,0-1 0,1 0-1,-1 1 1,0-1 0,0 0 0,-30-5 349,22 7-412,0 0-1,0 0 0,1 1 0,-1 0 1,0 1-1,1 0 0,0 0 1,-10 6-1,14-7-286,-1 0 0,1 0 0,0 1 0,0 0 1,0-1-1,0 2 0,1-1 0,-1 0 0,1 1 0,0-1 0,0 1 0,0 0 0,0 0 1,1 0-1,-1 1 0,-2 6 0,5-10 125,0-1 1,0 0-1,0 0 1,0 1-1,0-1 0,-1 0 1,1 0-1,0 1 1,0-1-1,0 0 0,0 1 1,0-1-1,0 0 1,0 0-1,0 1 1,0-1-1,0 0 0,1 1 1,-1-1-1,0 0 1,0 0-1,0 1 0,0-1 1,0 0-1,0 0 1,1 1-1,-1-1 1,0 0-1,0 0 0,0 0 1,0 1-1,1-1 1,-1 0-1,0 0 0,0 0 1,1 0-1,-1 1 1,0-1-1,0 0 1,1 0-1,-1 0 0,0 0 1,0 0-1,1 0 1,-1 0-1,0 0 0,1 0 1,-1 0-1,0 0 1,1 0-1,14 1-8389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09:50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59 17905,'0'0'3721,"-8"-3"-2253,-25-9-796,33 12-670,-1 0 0,1 0 0,-1 0 0,1 0 0,0 0 0,-1 0 0,1 1 0,0-1 0,-1 0 0,1 0-1,0 0 1,-1 0 0,1 1 0,0-1 0,-1 0 0,1 0 0,0 0 0,0 1 0,-1-1 0,1 0 0,0 0-1,0 1 1,-1-1 0,1 0 0,0 1 0,0-1 0,0 0 0,0 1 0,-1-1 0,1 0 0,0 1 0,0-1-1,0 0 1,0 1 0,0-1 0,0 1 0,0-1 0,0 0 0,0 1 0,0-1 0,0 0 0,0 1 0,1 20-54,-1-19 59,0 8 54,1 0 1,1 1 0,0-1-1,0 0 1,1 0-1,0-1 1,1 1 0,7 14-1,-10-21 2,0-1-1,1 0 1,-1 1 0,1-1-1,-1 0 1,1 0-1,0 0 1,-1 0-1,1 0 1,0 0 0,0 0-1,1-1 1,-1 1-1,0-1 1,0 0-1,1 1 1,-1-1 0,1 0-1,-1 0 1,1-1-1,-1 1 1,1 0-1,0-1 1,-1 0 0,1 0-1,0 0 1,-1 0-1,1 0 1,0 0 0,-1 0-1,1-1 1,0 0-1,-1 1 1,1-1-1,-1 0 1,1 0 0,-1 0-1,4-3 1,0 0 10,0-1 0,-1 1 0,0-1 0,0 0 0,-1 0 1,1-1-1,-1 1 0,0-1 0,0 0 0,-1 0 0,0-1 1,3-7-1,-4 9 18,1-1 0,-1 0 0,0 0 0,-1 0 0,0 0 0,0 0 0,0 0 0,0 0 0,-1-1 0,0 1 0,-1 0 0,1 0 0,-1 0 0,-2-8 1,2 11-97,0 1 0,0 0 0,0 0 0,-1 0 0,1 1 0,0-1 0,-1 0 0,0 0 0,1 1 0,-1-1 0,0 1 0,0-1 0,1 1 0,-1 0 0,0 0 0,0 0 0,-1 0 0,1 0 0,0 0 0,0 0 0,0 1 0,-1-1 0,1 1 0,0 0 0,0-1 0,-1 1 0,1 0 0,0 1 0,-1-1 0,1 0 0,0 1 0,-4 0 0,0 0-388,1 1 0,0-1 0,1 1 0,-1 0 1,0 0-1,0 1 0,1 0 0,-1-1 0,1 1 1,0 1-1,0-1 0,0 1 0,-4 5 1,-8 15-5347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06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0 13997,'-7'4'4553,"-20"21"-4360,7-1 25,2 1 0,-29 49 1,43-66-66,0 0 0,0 0 0,0 1 0,1-1 1,1 1-1,-1 0 0,1 0 0,1 0 0,0 0 0,0 0 1,1 0-1,0 0 0,0 0 0,2 12 0,0-19-129,-1 1-1,1 0 1,0-1-1,0 1 1,0-1-1,0 0 1,0 0-1,0 1 1,0-1-1,1-1 1,-1 1-1,1 0 1,0-1-1,-1 1 1,1-1 0,0 0-1,0 0 1,0 0-1,0 0 1,0 0-1,0-1 1,0 1-1,0-1 1,0 0-1,5 0 1,1 1-353,-1-1 0,0 0 0,1-1 0,-1 1 0,0-2 0,1 1 0,-1-1 0,11-4 0,-15 4-386,-1 0 0,0 0-1,0 0 1,1 0 0,-1 0-1,-1-1 1,1 1 0,0-1-1,2-3 1,2-10-5392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07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13581,'0'0'11691,"51"-22"-11179,-21 16-383,4 1-97,2 2-449,-2-1-2049,-7 3-1890,1 0-3876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40.7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0 189 8456,'0'0'2675,"14"3"-2414,35 5-161,0-3 0,1-1 0,87-6 0,168-29 96,-19 1 585,-151 23-484,60-2-101,319-57 0,-505 65-188,-6 0-4,1 1 0,-1 0 0,1-1 0,-1 0-1,0 0 1,0 0 0,1 0 0,-1 0 0,0-1 0,0 1-1,0-1 1,0 0 0,0 0 0,-1 0 0,6-5-1,-8 6-3,0 1-1,0-1 1,0 1-1,0-1 0,0 1 1,0-1-1,0 1 0,0-1 1,0 1-1,0-1 1,0 1-1,0 0 0,0-1 1,0 1-1,0-1 0,-1 1 1,1-1-1,0 1 0,0-1 1,0 1-1,-1-1 1,1 1-1,0 0 0,-1-1 1,1 1-1,0 0 0,-1-1 1,1 1-1,-1 0 1,1-1-1,0 1 0,-1 0 1,1 0-1,-1 0 0,1-1 1,-1 1-1,0 0 0,-20-6-27,19 5 27,-54-6 23,0 1 0,0 3 0,-70 6 1,21-1-5,-419 24-23,404-11 3,0 6 0,-154 46 0,259-62 0,7-3-5,0-1 1,0 2-1,0-1 1,0 1-1,0 1 1,1-1-1,0 1 1,0 0-1,0 1 1,0 0 0,-7 7-1,13-12 6,1 1 0,0-1 0,0 0-1,0 1 1,-1-1 0,1 1 0,0-1 0,0 1 0,0-1-1,0 1 1,0-1 0,0 0 0,0 1 0,0-1 0,0 1-1,0-1 1,0 1 0,0-1 0,0 1 0,0-1 0,0 0-1,1 1 1,-1-1 0,0 1 0,0-1 0,0 1 0,1-1-1,-1 0 1,0 1 0,1-1 0,-1 0 0,0 1 0,1-1-1,-1 0 1,0 0 0,1 1 0,-1-1 0,0 0 0,1 0-1,-1 1 1,1-1 0,-1 0 0,1 0 0,-1 0 0,0 0-1,1 0 1,-1 0 0,1 0 0,24 5-33,-25-5 34,79 3 55,1-3-1,111-14 1,159-41 261,-97 12-139,-180 34 4,71-13-31,-132 18-158,-15 1-22,-25 2-151,-136 1-3054,41 4-940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44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276 145 8296,'0'0'2899,"-8"10"-1730,0 1-959,0 0 0,1 1 1,0 1-1,1-1 0,0 1 1,1 0-1,0 0 0,1 1 1,-2 13-1,2 27 1032,2 0 0,3 0 1,11 77-1,1 64-814,-22 332 528,9-519-953,0-1 1,1 1 0,0-1-1,0 0 1,1 0 0,0 1-1,0-1 1,0 0-1,1-1 1,0 1 0,1 0-1,-1-1 1,6 7 0,-6-9 4,0 0 1,1-1-1,0 1 1,0 0-1,0-1 1,0 0 0,1 0-1,-1 0 1,1-1-1,0 0 1,0 1-1,0-2 1,0 1-1,0 0 1,0-1 0,0 0-1,0 0 1,10 0-1,41-3 109,0-1 1,68-15-1,47-3 54,190 14 114,107-9 370,-269-6-299,329-20 516,126 74-831,-566-25-40,194 26-2,-150-15 5,152 2-1,-128-21 2,316 9 9,-387-1-12,-1 3 0,0 4 0,124 38 0,-164-38 17,-1-2 0,59 8 0,-85-17-13,0-2 1,0 0 0,0-2-1,1 1 1,-1-2-1,-1 0 1,1-2-1,0 1 1,21-9-1,-6-1 12,-15 6-7,0 0-1,1 1 1,0 1-1,0 0 0,0 1 1,0 1-1,24 0 1,-41 2 5,0 1 0,0 0 0,0 0 0,0-1 0,0 1 0,0-1 0,-1 1 0,1-1 0,0 1 0,0-1 0,-1 1 0,1-1 0,0 0 0,-1 1 0,1-1 0,0 0 0,-1 0 0,1 1 0,-1-1 0,0 0 0,1 0 0,-1 0 0,1 0 0,-1 0 0,0-1 0,9-33 491,-5 14-533,71-215 31,49-140-48,-112 341 12,-1 0 0,-2-1-1,-2-1 1,-1 1 0,-2-1 0,-1-69-1,0 58 34,1 0-1,19-79 1,3-22 57,-26 147-69,0 0 0,-1 0 0,1 0 0,0 0 0,-1 0 0,0 0 0,1 1 0,-1-1 0,0 0 0,0 0 0,0 0 0,0 1 0,0-1 0,0 1 0,0-1-1,-1 1 1,1-1 0,-1 1 0,1 0 0,-1 0 0,1-1 0,-1 1 0,0 0 0,1 1 0,-1-1 0,0 0 0,0 0 0,0 1 0,-2-1 0,-70-17-331,48 13 402,-27-4-244,-2 2 1,1 3 0,-73 2 0,8 1-168,-626-8 337,56 2-38,136-1 35,-63-2 5,-1015 9 33,1349 11 0,-368 33 399,628-38-225,4-3-1148,18-3 756,0 0 0,0 0 0,0 1-1,0-1 1,0 0 0,0 0 0,1 0-1,-1 0 1,0 1 0,1-1 0,-1 0-1,0 0 1,1 1 0,-1-1 0,1 0 0,-1 1-1,1-1 1,-1 0 0,1 1 0,0-1-1,-1 1 1,2-1 0,16-24-6669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20.7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90 5381,'0'0'15423,"12"-2"-14558,140-16 747,263 1 0,-248 16-2653,227-30 0,-372 28 883,3-1 1028,-42 3 180,-25 3-893,-5 0-397,19-4-2672,24-1-2875,4-9-8178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18.8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1100 163 3523,'0'0'507,"-1"-9"935,0 4-1178,0 0 0,0 0 0,0 0 0,-1 0 0,0 0 0,0 0 0,0 1-1,0-1 1,-1 1 0,1 0 0,-1-1 0,0 1 0,-1 0 0,1 1 0,-1-1 0,1 1 0,-9-6 0,-3-1-68,-1 1 0,-1 1 0,0 0 0,0 1 0,0 1-1,-1 0 1,0 2 0,0 0 0,0 1 0,-1 1 0,1 0 0,0 1 0,-1 2 0,-20 2 0,18-1-141,0 2 0,0 0 1,0 2-1,0 0 1,1 2-1,0 0 0,0 1 1,1 1-1,1 0 1,-1 2-1,-28 24 0,-11 14 134,3 2-1,2 2 1,3 3-1,2 2 0,3 2 1,-64 115-1,95-145 72,2 1 0,1 0 1,1 0-1,2 1 0,1 0 0,-3 49 0,4 12 65,9 98 1,4-96-275,5 0 0,4-1 0,4-1 1,60 172-1,-68-232-48,-5-9 9,2 0 0,1-1 0,1 0 0,15 25 1,-21-43-10,-1 0 1,1 0 0,0 0-1,0 0 1,1-1 0,-1 0-1,1 0 1,0 0 0,1-1-1,-1 0 1,1 0 0,0-1-1,0 0 1,0 0 0,0 0-1,0-1 1,1 0 0,12 1-1,6-1 10,0-1 0,0-1-1,0-1 1,0-2-1,30-6 1,125-39 92,-9 2-56,-87 28-380,124-42 0,-181 50 236,0-2 0,-1 0 0,-1-2 0,0-1 0,-1-1 1,0-1-1,-2-1 0,26-25 0,-39 31 69,0 0 0,-1-1 0,0 0 0,-1 0 0,0-1 0,-1 0 0,-1 0 0,9-29 0,-2-10 286,9-66 0,-14 70 9,26-192 748,4-464 0,-38 690-989,-1-1 0,-1 1 0,0 0 0,-1 0 0,0 0 0,-2 0 0,0 1 0,0-1 0,-1 1 0,-1 0 0,0 1 0,-1 0 0,-1 0 0,0 1 0,0 0 0,-1 0-1,-1 1 1,0 0 0,0 1 0,-1 1 0,0-1 0,-1 2 0,0 0 0,-26-12 0,13 8 135,-1 1 0,0 1-1,0 2 1,-1 0 0,-39-4-1,-38 3-1504,-3 9-7202,85 1-2554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0.5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330 250 7815,'6'-14'1362,"4"-4"-378,-2-1 0,-1 0 0,0 0 0,-1-1 0,-1 0 0,-1 0 0,-1-1 0,1-25 0,-4 45-934,1 0 0,-1 0 0,0-1 1,0 1-1,0 0 0,0 0 0,0 0 0,0 0 0,-1-1 0,1 1 0,0 0 0,0 0 0,-1 0 1,1 0-1,-1 0 0,1 0 0,-1 0 0,1 0 0,-1 0 0,0 0 0,0 0 0,1 0 1,-1 0-1,0 0 0,0 1 0,0-1 0,0 0 0,0 1 0,0-1 0,0 0 0,0 1 1,0 0-1,0-1 0,0 1 0,0-1 0,0 1 0,-1 0 0,1 0 0,0 0 0,0 0 1,0 0-1,0 0 0,-1 0 0,1 0 0,0 0 0,-1 1 0,-2 0 8,1 0 1,-1 1-1,1-1 0,0 1 1,0 0-1,0 0 0,0 1 0,0-1 1,0 0-1,0 1 0,1 0 1,-1-1-1,-2 6 0,-10 18 93,2 1 1,0 0-1,2 1 0,1 0 1,2 1-1,0 0 0,-3 31 1,5-12-15,2 0 1,2 0 0,6 80 0,12-38 8,-10-66-122,-2 0 0,4 47 1,-13-74-465,0 0 1,0-1 0,1 0 0,0 0-1,0 0 1,-6-7 0,-68-95-3594,40 53 4200,-58-63-1,119 121 3695,76 0-3611,-86-6-549,0 0 1,-1 0-1,1-1 1,-1-1 0,1 0-1,-1-1 1,16-6-1,-16 4-1342,0 0 0,0-1 0,21-17-1,4-9-5282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5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15727,'0'0'13623,"14"-3"-13398,-3 2-218,-1-1 0,-1 0 0,1-1 1,0 0-1,-1-1 0,1 0 1,-1 0-1,0-1 0,0 0 0,14-12 1,128-135-2290,-131 131 2055,-20 20 219,0 0 1,1 1 0,-1-1-1,0 1 1,1-1 0,-1 0-1,1 1 1,-1-1 0,1 1 0,-1-1-1,1 1 1,-1-1 0,1 1-1,-1 0 1,1-1 0,0 1-1,-1 0 1,1-1 0,0 1-1,-1 0 1,1 0 0,0 0-1,-1 0 1,1 0 0,0-1 0,0 1-1,-2 18 32,-22 43 297,19-51-249,-4 8-74,0 1 1,2 0 0,1 0-1,0 1 1,1 0 0,1-1-1,-1 36 1,5-54-192,-1 0 1,0 0-1,1 0 0,-1 0 1,0 0-1,1 0 0,-1 0 1,1 0-1,-1 0 0,1 0 1,0 0-1,-1 0 0,1 0 1,0 0-1,0-1 0,0 1 1,0 0-1,-1-1 0,1 1 1,0 0-1,0-1 0,0 0 1,0 1-1,0-1 0,0 1 1,0-1-1,1 0 1,-1 0-1,0 1 0,0-1 1,0 0-1,0 0 0,0 0 1,0 0-1,0-1 0,0 1 1,1 0-1,-1 0 0,0-1 1,0 1-1,0 0 0,0-1 1,0 1-1,2-2 0,23-11-7184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0.8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0 12300,'0'0'4874,"-7"9"-3641,-6 8-1115,0 0-1,2 1 1,0 1 0,0 0 0,2 0 0,1 1-1,0 1 1,1-1 0,1 1 0,2 0 0,0 0-1,1 1 1,0-1 0,3 41 0,0-57-172,1-1 0,0 0 0,0 0-1,1 1 1,-1-1 0,1 0 0,0-1 0,0 1 0,0 0 0,1 0 0,0-1 0,-1 1 0,1-1 0,0 0 0,0 0 0,1 0 0,-1 0-1,1-1 1,-1 1 0,6 2 0,37 12-3029,3-11-3460,-17-6-1588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1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232 0 11915,'0'0'5638,"-49"41"-4549,29-12-193,3 4-447,-1 2-289,5-2-96,0-5 0,7-2-32,3-9 0,3-3-192,0-9-769,9-6-3971,-4-18 1120,-1-6-5733</inkml:trace>
  <inkml:trace contextRef="#ctx0" brushRef="#br0" timeOffset="1">50 59 9417,'0'0'8808,"-49"54"-7975,49-35-288,0-1-225,10-2-160,11-5-128,7-7 96,8-2-704,4-2-930,2-2-1377,-5-11-1152,0-4-2820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1.5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1 4292,'0'0'14328,"3"9"-13831,3 11-363,0-1 0,15 27-1,-10-24-97,-1 1 0,-2 0-1,9 33 1,-15-50-30,-1 0-1,0 0 1,-1 0 0,1 0-1,-1 0 1,0 0 0,-1 0-1,0 0 1,0 1-1,0-1 1,0-1 0,-1 1-1,0 0 1,0 0 0,-1-1-1,0 1 1,0-1-1,-6 8 1,-3 2 103,0-1 0,-2-1 0,-25 21 0,31-28-437,0 0-1,0-1 1,-1 0-1,1 0 1,-1-1 0,-1 0-1,1-1 1,-18 5-1,20-10-5084,7-10-3315</inkml:trace>
  <inkml:trace contextRef="#ctx0" brushRef="#br0" timeOffset="1">490 180 10890,'0'0'13613,"63"-4"-13549,-21-2-192,1 0-1441,-3 0-609,-4 2-865,-8 0-2883,-8 2-1281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1.9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83 11435,'0'0'7911,"74"-4"-6854,-17-9-832,9-5-129,-1 5-449,-1-4-1985,-9-1-3331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2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0 111 11915,'0'0'2360,"7"-11"15,-3 5-2063,0-1-1,1 0 0,0 1 1,1 0-1,-1 0 0,1 1 0,0-1 1,0 1-1,1 0 0,0 1 1,0 0-1,0 0 0,0 0 1,0 1-1,9-2 0,-1 0-116,0 2 0,0 0 0,1 0 0,-1 2-1,1 0 1,0 1 0,15 1 0,-30-1-193,0 0 0,0 1-1,0-1 1,0 0 0,-1 0 0,1 0 0,0 1-1,0-1 1,-1 1 0,1-1 0,0 0 0,0 1 0,-1-1-1,1 1 1,0-1 0,-1 1 0,1 0 0,-1-1-1,1 1 1,-1 0 0,1-1 0,-1 1 0,1 0 0,-1 0-1,0-1 1,1 1 0,-1 0 0,0 0 0,0 0-1,0-1 1,1 1 0,-1 0 0,0 0 0,0 0 0,0 0-1,0 0 1,0-1 0,-1 1 0,1 0 0,0 0-1,0 0 1,0 0 0,-1-1 0,1 1 0,-1 0 0,1 0-1,0-1 1,-1 1 0,1 0 0,-1-1 0,0 2 0,-2 3 15,0 0 0,-1 0 0,1 0 0,-1 0 0,-8 8 0,-88 58 454,29-22 158,70-49-624,0 0-1,1 0 1,-1 0-1,1 1 1,-1-1-1,1 0 1,0 1-1,-1-1 1,1 0-1,-1 1 1,1-1-1,-1 0 1,1 1-1,0-1 1,-1 1-1,1-1 1,0 1-1,0-1 1,-1 1-1,1-1 1,0 1-1,0-1 1,0 1-1,-1-1 1,1 1-1,0-1 1,0 1-1,0 0 1,0-1-1,0 1 1,0-1-1,1 2 1,17 4 63,42-8-152,-51 1 26,41-4-268,-33 2 299,-1 1 1,1 1-1,-1 0 0,1 1 1,0 1-1,-1 1 0,30 6 1,-44-8 23,0 1 0,0-1 0,0 1 0,0 0 0,0 0 0,-1 0 0,1 0 0,0 0 0,-1 0 0,1 0 0,-1 0 0,1 0 0,-1 1 1,1-1-1,-1 1 0,0-1 0,0 1 0,0-1 0,0 1 0,0 0 0,0 0 0,0-1 0,0 1 0,-1 0 0,1 0 0,-1 0 0,0 0 0,1 0 0,-1 0 0,0 0 0,0 0 1,0 0-1,0 0 0,0-1 0,-1 1 0,1 0 0,-1 0 0,1 0 0,-2 3 0,-1 1 53,0 0-1,0 0 1,-1-1-1,0 0 1,1 1-1,-2-1 1,1-1-1,-1 1 1,0-1-1,-7 6 1,-9 3 353,-1 0-1,0-2 1,-1-1 0,-1 0 0,1-2-1,-1-1 1,0-1 0,-39 5 0,62-10-307,-5-1-1957,4-10-6357,2-8-3436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3.2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236 195 4388,'4'-8'5664,"2"-4"-4731,-1 0 0,-1 1 0,0-1 0,-1-1 0,0 1-1,0 0 1,-1-1 0,-1 1 0,0-1 0,-1 0 0,-2-19 0,1 31-917,1 0 0,0 0 0,0 0 0,0 0 1,-1 0-1,1 1 0,0-1 0,-1 0 0,1 0 1,0 0-1,-1 1 0,0-1 0,1 0 0,-1 0 0,1 1 1,-1-1-1,0 1 0,1-1 0,-1 0 0,0 1 1,0-1-1,1 1 0,-1 0 0,0-1 0,0 1 0,0 0 1,0-1-1,1 1 0,-1 0 0,0 0 0,0 0 1,0 0-1,0 0 0,0 0 0,0 0 0,0 0 0,1 0 1,-1 0-1,0 0 0,0 0 0,0 1 0,0-1 0,0 0 1,1 1-1,-1-1 0,0 1 0,0-1 0,1 1 1,-1-1-1,0 1 0,0-1 0,0 2 0,-4 2-17,0 0 0,0 0 0,1 1-1,0-1 1,-1 1 0,-3 7 0,-5 14 70,1 0 1,1 1 0,1 0 0,1 1 0,2 0 0,1 1-1,1-1 1,1 1 0,2 0 0,1 0 0,4 48 0,-2-63-6,1-1 0,1 1 0,0-1 0,1 0 0,0 0 0,1 0 0,10 18 0,6 4 90,28 39 0,-37-57-125,-94-127-14444,0-1 10471,7-6 11279,114 116-4858,24 7-1866,21 1-1284,-31-12-3595,-16-9-3019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3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13004,'0'0'5862,"12"60"-5766,6-27-32,2 3-1057,-3-3-2082,-1-7-1473,-3-3-5093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4.0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149 0 11787,'0'0'3582,"-11"11"-2215,-2 3-1116,1 1 0,1 1 0,0-1-1,0 2 1,2-1 0,0 1 0,-9 26 0,8-11 17,0 0-1,3 1 1,0 0 0,3 0-1,0 0 1,2 48 0,2-78-267,0 0 0,0 0-1,1 0 1,-1 1 0,1-1 0,0 0 0,0 0 0,0 0 0,0 0-1,0 0 1,0-1 0,1 1 0,0 0 0,-1 0 0,1-1-1,0 1 1,0-1 0,0 0 0,1 0 0,-1 0 0,1 0 0,-1 0-1,1 0 1,-1 0 0,1-1 0,0 1 0,0-1 0,0 0 0,0 0-1,0 0 1,0 0 0,0-1 0,0 1 0,0-1 0,1 0 0,5 0-1,-1 0-400,1-1-1,-1 0 0,1 0 0,-1-1 1,0 0-1,0-1 0,1 0 1,-2 0-1,1 0 0,0-1 0,-1 0 1,0-1-1,7-5 0,23-26-3581,-5-5-892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4.4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250 0 11147,'0'0'3779,"-47"54"-2177,27-22-738,-3 1-255,1 7-353,0-1-192,-1-4 0,6 0 0,-1-9-64,11-6 32,1-7-288,5-12-2210,1-17-8200</inkml:trace>
  <inkml:trace contextRef="#ctx0" brushRef="#br0" timeOffset="1">0 119 10570,'0'0'8904,"55"40"-8519,-21-26-161,5 0-224,0-3-288,2-7-2083,-7-4-3971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4.7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0 13613,'0'0'1110,"-2"9"518,1 2-1313,0 0-1,0-1 1,1 1-1,0 0 1,1 0-1,0-1 1,1 1-1,0-1 1,1 1-1,5 13 1,-3-11-254,1 1 1,-1-1 0,-1 1 0,-1 1-1,0-1 1,2 19 0,-5-26-47,-1 1 0,1 0 1,-1-1-1,0 1 0,-1-1 0,0 1 1,0-1-1,-1 1 0,0-1 1,0 0-1,0 0 0,-1-1 0,-7 10 1,-53 65 292,25-45-1523,34-33 470,1 0 0,-1 0 0,0 0-1,1-1 1,-1 0 0,-9 3 0,-2-3-6382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5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 14670,'0'0'3144,"-11"10"-875,-10 7-959,1 2 0,1 0 0,-19 27 0,31-38-1079,1 1-1,0 1 1,0-1-1,1 1 1,0 0 0,1 0-1,0 0 1,0 1-1,2-1 1,-1 1-1,1 0 1,-1 16-1,3-24-216,0-1 1,1 0-1,-1 1 0,0-1 1,1 0-1,0 0 0,-1 0 0,1 0 1,0 0-1,0 0 0,0 0 0,1 0 1,-1 0-1,0 0 0,1 0 1,-1-1-1,1 1 0,0 0 0,-1-1 1,1 0-1,0 1 0,0-1 0,0 0 1,0 0-1,0 0 0,0 0 1,0 0-1,0 0 0,1-1 0,-1 1 1,0-1-1,0 0 0,0 1 1,1-1-1,-1 0 0,4-1 0,2 1 8,0 0-1,-1-1 1,1 0-1,0 0 0,-1 0 1,1-1-1,-1-1 0,0 1 1,0-1-1,8-4 1,-3-1-9,-2 1 0,1-2 0,-1 1 0,-1-1 0,1-1 1,-1 0-1,-1 0 0,12-20 0,-15 23 40,-1 0-1,-1 0 1,1-1 0,-1 1-1,0-1 1,-1 0 0,0 0-1,0 0 1,-1 0 0,0 0-1,0 0 1,-1-1-1,0 1 1,-1 0 0,-1-11-1,1 16-27,-1 0 0,1 0 0,-1 0-1,1 0 1,-1 0 0,0 1-1,0-1 1,0 0 0,-1 1 0,1 0-1,-1-1 1,1 1 0,-1 0-1,0 0 1,1 1 0,-1-1-1,0 0 1,0 1 0,0 0 0,-1 0-1,1 0 1,0 0 0,0 0-1,-1 1 1,1-1 0,0 1 0,-1 0-1,-5 0 1,2 0-331,-1 0 1,0 0-1,1 1 0,-1 0 0,1 0 1,-1 1-1,1 0 0,0 0 0,0 1 1,0 0-1,-12 7 0,3 3-5448,6-2-5879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45.0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38 11755,'0'0'8424,"71"-19"-8264,-37 13-128,3 1-224,-4 1-1538,-4 2-1825,-7 1-1217</inkml:trace>
  <inkml:trace contextRef="#ctx0" brushRef="#br0" timeOffset="1">28 136 12139,'0'0'10058,"81"-3"-9802,-33-11-160,2 1-64,-1 0-1409,0-1-3780,-2-1-8039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4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0 7271,'0'0'11606,"1"8"-10827,-2 3-711,0 0 0,0 0 0,-1 0 0,0 0 0,-1 0 0,0 0 0,-1-1 0,0 0 0,-1 1 0,0-2 0,-1 1 0,-9 12 0,-10 14 3,-57 63-1,82-98-133,-1 0 1,1-1-1,0 1 1,-1 0-1,1 0 0,-1-1 1,1 1-1,-1 0 1,1-1-1,-1 1 0,1-1 1,-1 1-1,0-1 1,1 1-1,-1-1 0,0 1 1,0-1-1,1 0 1,-1 1-1,0-1 0,0 0 1,0 1-1,1-1 1,-1 0-1,0 0 0,0 0 1,0 0-1,0 0 1,1 0-1,-3 0 0,0-27-6061,3 22 5375,0-29-4456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5.0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8136,'0'0'10826,"37"64"-9929,-5-35-321,7 2-223,10-3-225,4-2-128,-2-9-2691,-7-9-4259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0.4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130 1 12364,'0'0'9230,"-9"11"-8985,8-10-239,-4 6 8,0 0 0,0 0 0,0 0 1,1 1-1,0-1 0,1 1 0,-1 0 1,1 0-1,1 0 0,0 1 0,-2 12 0,-22 210 1282,-20 353-109,45-560-1368,1-17-319,-1-1-1,1 1 1,0-1-1,1 1 1,-1-1 0,4 13-1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1.1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62 11851,'0'0'7458,"15"5"-6561,-12-4-846,12 5 106,-1-2 0,1 0-1,0-1 1,0 0-1,1-1 1,29 0 0,223-26 190,107-4-1415,273 42-464,402-14 1905,-807-23-340,172-7 1306,-411 30-1312,-1 0-1,1 0 1,0 1-1,-1-1 1,1 1-1,-1 0 0,1 0 1,-1 0-1,1 1 1,-1-1-1,1 1 1,-1 0-1,0 0 1,0 0-1,0 0 0,0 1 1,0-1-1,-1 1 1,1-1-1,2 5 1,-3-6-1363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1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18610,'0'0'3133,"11"4"-1328,46 9-1100,2-2 0,83 5 0,-41-5-680,-98-11-27,1 1 0,0-1-1,0 1 1,0 0 0,0 0-1,0 0 1,-1 1-1,8 3 1,-11-5 14,0 1 1,1-1-1,-1 0 0,1 1 0,-1-1 1,0 0-1,1 1 0,-1-1 0,0 1 1,0-1-1,1 1 0,-1-1 0,0 1 1,0-1-1,0 1 0,1-1 0,-1 1 1,0-1-1,0 1 0,0-1 0,0 1 1,0-1-1,0 1 0,0-1 0,-1 2 1,-13 18 805,-107 77 954,13-13-3592,108-83 1731,-26 19-3073,9-12-2027,-2-6-5888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2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0 514 4965,'0'0'15107,"6"-8"-13719,141-167 510,-92 115-2123,-3-2 0,60-94 0,-108 151 192,-1-1 0,0 0 0,0 0 1,0-1-1,-1 1 0,3-10 0,-33 83 220,24-48-108,1 0-1,0 0 1,2 0 0,0 0-1,1 0 1,5 35 0,-4-47-317,1 1 0,0-1 1,0 0-1,1 0 0,0 0 0,0 0 1,1 0-1,7 12 0,-8-16-326,1 1 0,-1-1 0,0 1 0,1-1 0,0 0 0,0 0 0,0-1 0,0 1 0,0-1 0,0 0 0,1 0 0,-1 0 0,1-1 0,-1 1 0,7 0 0,26 0-9894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3.2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160 1 8776,'0'0'7890,"-8"10"-6902,2-2-868,1-1 1,0 1-1,0 0 0,1 0 1,-1 0-1,2 1 0,0-1 1,0 1-1,0 0 0,1 0 1,0 0-1,-1 18 0,8 215 2119,0-54-2044,-5-188-213,0 0 0,0 0 0,0 0 0,-1 0 0,1-1 0,0 1 0,0 0 0,0 0 0,-1 0 0,1 0 0,0 0-1,0 0 1,0 0 0,-1 0 0,1 0 0,0 0 0,0-1 0,0 1 0,-1 0 0,1 0 0,0 0 0,0 1 0,-1-1-1,1 0 1,0 0 0,0 0 0,0 0 0,-1 0 0,1 0 0,0 0 0,0 0 0,0 0 0,-1 0 0,1 1-1,0-1 1,0 0 0,0 0 0,0 0 0,-1 0 0,1 1 0,0-1 0,0 0 0,0 0 0,0 0 0,0 0 0,0 1-1,-1-1 1,1 0 0,0 0 0,0 1 0,0-1 0,0 0 0,0 0 0,0 0 0,0 1 0,0-1 0,-11-17-617,-6-15-493,2 5 906,1 0 1,2-1-1,1 0 0,-12-45 0,22 72 270,1 0 0,0 0 0,0 0 0,0 0 0,0 0 0,0 0-1,0 0 1,1 0 0,-1 0 0,0 0 0,0 0 0,1 0 0,-1 0 0,1 1 0,-1-1 0,1 0-1,-1 0 1,1 0 0,-1 0 0,1 1 0,0-1 0,-1 0 0,1 0 0,0 1 0,0-1 0,-1 1-1,1-1 1,0 1 0,0-1 0,0 1 0,0-1 0,0 1 0,0 0 0,0-1 0,0 1 0,0 0-1,0 0 1,0 0 0,0 0 0,0 0 0,0 0 0,0 0 0,0 0 0,0 0 0,1 1 0,65 10-505,-37-5-793,-21-5-268,0-1 1,0 0 0,0 0 0,15-3 0,3-8-4211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3.6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 1 11275,'0'0'5797,"-63"64"-4516,50-33-512,0 1-385,6 0-191,5-3-129,2-3 0,0-5-32,16-7 0,5-2-320,6-7-577,1-5-1441,2 0-2435,-1-16-3459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3.9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184 0 13004,'0'0'4581,"-72"68"-2724,42-35-575,2 2-770,4-2-352,5-3-64,11-7-64,5-7-64,3-9-897,8-7-448,6 0-833,2-7-1409,-2-10-225,-4-1-4452</inkml:trace>
  <inkml:trace contextRef="#ctx0" brushRef="#br0" timeOffset="1">52 102 4516,'0'0'15215,"-2"49"-14639,24-40-95,5-2-353,6-7-64,2 0-1025,-3-6-1313,-2-13-2691,-7-3-1153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3:5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7 339 7399,'0'0'11568,"-2"3"-11365,-3 10 117,19-20 79,24-27 147,88-126 66,-80 100-2568,0 2-3554,-18 23-1120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4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 6983,'0'0'12876,"-22"78"-11979,24-38-161,12 4-255,3 1-321,-1-4-96,-4-3-192,-5 3-289,-7-4 65,-5-1-417,-15-6-1184,-5-8-3621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05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55 252 4132,'0'0'5055,"-8"0"-2679,-2 1-1747,7 0-329,0-1 1,-1 1 0,1-1 0,-1 0 0,1 0 0,0-1 0,-1 1 0,-5-2-1,8-2 2241,10-1-1896,9-3-398,31 1 492,0 3 0,97 4 0,-59 2-693,132-10-1767,312-50-1,628-47 2032,-408 62 1921,-329 31-809,-322 13-265,-77 2-630,-22-3-521,-1 1 1,1-1-1,-1 1 0,1-1 0,-1 1 0,1-1 1,-1 1-1,1 0 0,-1-1 0,1 1 1,-1 0-1,0-1 0,1 1 0,-1 0 1,0-1-1,0 1 0,0 0 0,1 0 1,-1 0-1,0-1 0,0 1 0,0 0 1,0 0-1,0 1 0,-8-1-4677,1-5-1602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10.8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148 104 2626,'0'0'11948,"-5"-9"-10048,3 5-1766,1 2-39,0 1 0,0-1 0,0 0 0,0 1 0,0-1 0,0 0 0,0 0 0,1 1 0,-1-1 0,1 0 0,-1 0 0,1 0 0,0 0 0,-1 0 0,1 0 1,0 0-1,1 0 0,-1 0 0,0 0 0,0 0 0,1 0 0,-1 1 0,1-1 0,0 0 0,-1 0 0,1 0 0,0 0 0,0 1 0,0-1 0,0 1 0,0-1 0,1 1 0,-1-1 0,0 1 0,1-1 0,-1 1 1,1 0-1,0 0 0,-1 0 0,3-1 0,0-1 40,0 1 0,1-1 0,-1 1 1,0 0-1,0 1 0,1-1 0,-1 1 1,1 0-1,0 0 0,-1 0 0,1 0 1,0 1-1,-1 0 0,8 1 0,-11-1-133,0 0 0,-1 1 0,1 0 1,0-1-1,0 1 0,-1-1 0,1 1 0,0 0 0,-1-1 0,1 1 0,-1 0 0,1 0 0,-1-1 0,1 1 0,-1 0 0,0 0 0,1 0 0,-1 0 0,0 0 0,1-1 0,-1 1 1,0 0-1,0 0 0,0 0 0,0 0 0,0 0 0,0 0 0,0 0 0,0 0 0,-1 0 0,1-1 0,0 1 0,0 0 0,-1 2 0,-13 30 199,-29 9 22,37-37-213,-1 0 1,1 0-1,0 1 0,1 0 0,0 0 0,0 0 0,0 1 0,-7 11 1,12-17-12,0 0 1,0-1 0,0 1 0,0 0 0,0 0 0,0-1 0,0 1 0,0 0 0,0-1 0,0 1 0,0 0-1,1-1 1,-1 1 0,0 0 0,0-1 0,1 1 0,-1-1 0,0 1 0,1 0 0,-1-1 0,0 1 0,1-1-1,-1 1 1,1-1 0,-1 1 0,1-1 0,0 0 0,-1 1 0,1-1 0,-1 1 0,1-1 0,0 0 0,-1 0-1,1 1 1,-1-1 0,1 0 0,1 0 0,38 11 5,-4-1-1,-32-7 14,0 0 0,0 0 0,-1 1 0,1-1 0,-1 1-1,0 0 1,0 0 0,-1 0 0,1 1 0,-1-1 0,0 1 0,0-1 0,0 1 0,-1 0 0,0-1 0,0 1 0,0 0 0,0 0 0,-1 0-1,0 0 1,0 0 0,-1 10 0,1-8 30,-1 0-1,0 0 0,0 1 0,-1-1 1,0 0-1,0 0 0,-1 0 1,1-1-1,-2 1 0,1-1 1,-1 1-1,0-1 0,0 0 0,0 0 1,-7 5-1,3-5 215,-1 0 0,0-1 1,0 0-1,-1-1 0,0 0 0,0 0 1,0-1-1,0 0 0,0-1 0,0 0 1,-1-1-1,1 0 0,-1 0 0,1-1 1,-18-2-1,27 2-283,-1 0 1,1 0-1,0 0 1,-1 0-1,1 0 0,0 0 1,-1 0-1,1 0 1,0 0-1,-1-1 0,1 1 1,0 0-1,0-1 0,-1 0 1,1 1-1,0-1 1,0 1-1,0-1 0,-1 0 1,1 0-1,0 0 1,0 0-1,1 0 0,-1 0 1,0 0-1,0 0 1,0 0-1,1 0 0,-1 0 1,0 0-1,1-1 1,-1 1-1,1 0 0,-1-1 1,1 1-1,0 0 1,0-1-1,-1 1 0,1 0 1,0-1-1,0 1 1,0 0-1,1-1 0,-1 1 1,0 0-1,1-2 1,1-2-647,0 0 1,0 0 0,0 0 0,1 0 0,0 1 0,0-1 0,0 1-1,1 0 1,-1 0 0,7-5 0,17-13-6140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22.7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91 302 2659,'0'0'779,"8"-7"-304,16-13-205,86-81 1635,-98 88-980,0 0 0,-1 0-1,-1-2 1,0 1 0,-1-1 0,12-25-1,-20 38-687,0 0 0,0 0 0,0 0 0,-1 0 1,1 0-1,-1 0 0,1 0 0,-1 0 0,0 0 0,0 0 0,0 0 0,0 0 0,0-1 0,-1 1 0,1 0 0,-1-3 0,0 4-116,1 1-1,-1-1 0,0 0 1,1 0-1,-1 0 0,0 0 1,0 1-1,0-1 0,1 0 1,-1 1-1,0-1 0,0 1 1,0-1-1,0 1 0,0-1 1,0 1-1,0 0 1,0 0-1,0-1 0,0 1 1,0 0-1,-2 0 0,-3 0 11,1 1-1,-1-1 0,1 1 1,-1 0-1,1 1 0,0-1 1,-1 1-1,1 0 0,0 1 1,-9 5-1,-4 3-108,1 2 0,0 0 0,1 1 1,0 1-1,1 0 0,1 1 0,0 1 0,1 0 0,1 1 1,1 0-1,0 1 0,1 0 0,2 1 0,0 0 0,0 0 0,2 0 1,1 1-1,1 0 0,-4 35 0,8-52-23,-1 0 0,1 1 1,0-1-1,0 0 0,1 0 0,-1 0 0,1 0 1,0 1-1,0-1 0,0 0 0,1-1 0,-1 1 0,1 0 1,0 0-1,0-1 0,0 1 0,0-1 0,1 1 0,0-1 1,-1 0-1,1 0 0,0 0 0,1 0 0,-1-1 1,0 1-1,1-1 0,-1 0 0,1 0 0,0 0 0,0-1 1,0 1-1,0-1 0,0 0 0,0 0 0,0 0 0,0-1 1,0 1-1,8-1 0,5 0 37,0-1 0,0 0-1,-1-1 1,1-1 0,0 0 0,-1-2 0,0 0-1,0 0 1,-1-2 0,1 0 0,-1 0-1,20-15 1,-25 16 93,0-1 0,0 0 0,0-1 0,-1 0 0,-1 0 0,1-1 0,-1 0 0,-1-1 0,0 0 0,0 0 0,-1 0 0,0-1 0,0 0 0,-2 0 0,1 0 0,-1-1 0,4-23 0,-7 30-128,-1 0 1,0 0 0,0 0 0,0 0-1,-1 0 1,0 0 0,0 0-1,0 0 1,-1 0 0,1 1-1,-1-1 1,0 0 0,0 1 0,-1-1-1,1 1 1,-1 0 0,0 0-1,0 0 1,-1 0 0,1 0-1,-1 1 1,0 0 0,0-1 0,0 1-1,0 1 1,0-1 0,-1 1-1,1-1 1,-1 1 0,0 1 0,0-1-1,-6-1 1,1 0-469,0 1 1,0 0-1,0 1 0,0 0 1,-1 1-1,-17 1 1,19 0-694,0 0 0,0 1 1,0 0-1,0 0 1,0 1-1,1 0 1,-12 7-1,-6 5-6116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26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813 1 5605,'-46'0'2565,"2"-1"-1752,-1 2 1,-61 9-1,94-8-738,-1 1-1,0 0 0,1 1 0,0 0 0,0 1 0,0 0 0,1 1 1,0 0-1,0 1 0,0 0 0,1 1 0,0 0 0,-9 10 0,-8 14-1,2 1-1,1 1 1,2 0-1,1 2 1,-19 45-1,-67 196 17,105-272-84,-29 85 135,3 1 0,5 1 1,3 2-1,-11 135 0,30-186-49,1 1-1,2-1 0,2 1 1,19 83-1,-15-97-103,1-1 1,2 0-1,1-1 0,1 0 1,2 0-1,0-2 0,37 47 1,-41-59-52,1-1 1,0-1 0,1 0-1,1-1 1,0 0 0,0-1-1,1 0 1,0-2 0,0 1-1,1-2 1,1 0 0,-1-1-1,1-1 1,0 0 0,22 2-1,-17-4 35,0-2 0,0 0 0,0-2 0,0 0 0,0-2 0,-1 0 0,1-1 0,-1-1 0,0-2 0,0 0 0,38-18 0,-17 2 286,0-1-1,-2-2 1,0-2-1,-2-2 1,-1-1-1,-2-2 1,38-44-1,-36 30 18,-1-1-1,-2-2 0,-3-2 1,-2 0-1,28-72 1,-25 38-65,-4-2 1,-4-1 0,-3-1 0,-5-1-1,-4-1 1,-3 1 0,-6-143 0,-4 195 25,-2 1 0,-12-58 0,14 87-222,-1 0-1,-1-1 0,0 1 1,0 0-1,-1 0 0,0 1 0,-1-1 1,1 1-1,-2 0 0,1 0 0,-1 0 1,0 1-1,-1 0 0,0 0 1,-10-7-1,12 11-260,0 0 1,-1 1-1,0 0 1,1 0-1,-1 1 1,0-1-1,0 1 1,0 1-1,0-1 1,0 1-1,0 0 0,0 0 1,0 1-1,0 0 1,0 0-1,0 0 1,1 1-1,-7 2 1,-25 9-3837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29.9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1250 109 4420,'-13'-7'102,"-29"-12"1472,-1 1 0,-1 3 0,-1 1 0,-57-10-1,74 19-1140,-1 2 0,1 0 0,0 2 0,-1 2 0,1 0 0,0 2 0,0 1 0,-51 13-1,46-6-378,1 2-1,0 1 1,1 1-1,1 2 1,0 1-1,1 1 1,1 1-1,1 2 1,1 1-1,-38 43 1,35-31-38,1 3 0,2 0-1,1 1 1,2 2 0,3 0 0,0 1 0,-19 66 0,16-27 21,4 1 0,3 1 1,4 0-1,3 0 1,4 1-1,8 111 0,-1-168-61,1-1-1,1 0 1,2 0-1,1 0 1,0-1-1,2 0 1,1-1-1,1 1 0,1-2 1,27 40-1,-13-29 20,1-2 1,1-1-1,2-1 0,1-1 0,1-2 0,38 24 0,169 98-1785,-193-125 1023,1-2 0,0-2 0,73 19 0,-98-34 812,-1 0 1,1-2-1,-1-1 1,1 0-1,0-1 0,0-2 1,0 0-1,-1-1 1,1-2-1,-1 0 0,1-1 1,-1-1-1,-1-1 0,1-1 1,-1-1-1,0 0 1,19-14-1,13-12 618,-3-2 0,-1-3 1,-2-1-1,-1-3 0,68-87 0,-64 66 220,-3-3 0,-3-2 0,65-144 0,-89 168-681,-2-1-1,-1-1 1,-3-1 0,-3 0-1,-1 0 1,-2-1-1,-3 0 1,-2 0 0,-5-60-1,1 83-151,-2-1 1,0 1-1,-2 0 0,-1 0 0,-2 1 0,0 0 0,-2 0 0,0 1 0,-2 1 0,-1 0 0,-1 0 0,-1 1 1,0 2-1,-2-1 0,-1 2 0,0 0 0,-2 2 0,-26-20 0,28 25-18,-1 1 0,0 1-1,-1 0 1,-1 2 0,1 1-1,-39-10 1,-2 5-2163,-70-5 1,52 8-4049,26 2-3382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29.9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164 174 5189,'6'-9'2482,"1"1"-1646,-1-1-1,0 0 0,0 0 0,-1 0 1,-1-1-1,1 0 0,-2 0 0,1 0 1,-1 0-1,-1-1 0,0 1 0,1-18 1,-3 27-734,0 1 0,1-1 1,-1 0-1,0 0 1,0 0-1,0 1 0,0-1 1,0 0-1,0 0 1,0 0-1,-1 0 1,1 1-1,0-1 0,0 0 1,-1 0-1,1 1 1,0-1-1,-1 0 0,1 0 1,-1 1-1,1-1 1,-1 0-1,1 1 1,-1-1-1,1 1 0,-1-1 1,-1 0-1,1 1-50,0 0 0,0 0 0,0 1 0,0-1 1,0 0-1,0 1 0,0-1 0,0 1 0,1-1 0,-1 1 0,0-1 0,0 1 0,0 0 0,0-1 0,1 1 0,-1 0 0,-1 1 0,-30 44 420,25-28-313,0 1 0,1 0 0,0 0 0,2 1 0,0-1 1,-1 21-1,3 6 47,4 68 0,9-46-19,-7-53-120,-1 1 0,0-1-1,0 18 1,-28-59-5613,-6-22 934,-22-33 716,10-2 7033,43 82-3023,-1 0 0,1 1 0,0-1 0,0 0 0,-1 0 0,1 0 0,0 1 0,0-1 0,0 0 0,0 0 0,0 0 0,0 0 0,1 1 0,-1-1 0,0 0 0,0 0 0,0 0 0,1 1 0,-1-1 0,1 0 0,-1 0 0,0 1 0,1-1 0,-1 0 0,1 1 0,-1-1 0,1 0 0,0 1 0,-1-1 0,1 1 0,0-1 0,-1 1 0,1-1 0,0 1 0,0 0 0,-1-1 0,1 1 0,0 0 0,0-1 0,0 1 0,-1 0 0,1 0 0,0 0 0,0 0 0,0 0 0,0 0 0,1 0 0,59-1-743,-28 1-680,3-7-2679,1-4-1772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0.2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1 13453,'0'0'5573,"-30"64"-4196,13-32-95,1 3-450,1 1-383,8-2-257,-1-4-96,8-4-96,0-7 64,6-6-32,9-2-128,4-4-577,7-7-1088,-2 0-1923,6-1-3362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0.6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190 0 9513,'0'0'8872,"-22"66"-6886,8-42-384,-4 4-866,0-2-511,-2 0-129,0-3-64,6-6 0,0-3 0,7-5 0,-1-5-160,5-4-1057,0 0-1122,-1-17-3074,0-4-4772</inkml:trace>
  <inkml:trace contextRef="#ctx0" brushRef="#br0" timeOffset="1">0 60 10474,'0'0'7143,"60"24"-5734,-33-11-320,5-1-480,2-1-449,-2-3-128,0-4-1121,-3-2-2210,-3-2-3204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0.9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0 10762,'0'0'5680,"8"5"-4415,-1 0-1073,0 1 0,0-1 0,-1 1 0,0 1 0,0-1 0,0 1-1,-1 0 1,0 0 0,0 0 0,-1 1 0,1 0 0,-2 0 0,1 0 0,-1 0-1,-1 1 1,3 10 0,-4-12-106,-1-1-1,1 1 0,-1 0 1,-1-1-1,1 1 0,-1 0 1,0-1-1,-1 1 0,1 0 1,-2-1-1,1 0 0,0 1 1,-1-1-1,0 0 1,-1 0-1,-5 8 0,1-5-39,0 0 0,-1-1 0,0 0-1,0 0 1,-1-1 0,0 0 0,0-1 0,-16 8-1,16-8-524,-32 13 658,41-18-685,0-1 0,0 1-1,0-1 1,-1 0-1,1 1 1,0-1-1,-1 0 1,1 0 0,0 0-1,0 0 1,-1 0-1,1 0 1,0 0-1,-1-1 1,-1 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8648,'0'0'6662,"64"-5"-5124,-10-9-929,14-1 95,24-1-31,9 4-65,14 0-351,5 5-193,-1 3-96,-8 3-385,-13 1-287,-12 0-482,-23 0-1280,-10-3-1890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1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12588,'0'0'10154,"72"8"-9770,-34-7-256,-2 1-128,-3 1-416,-1-1-1410,-10-1-1986,-6 0-3459</inkml:trace>
  <inkml:trace contextRef="#ctx0" brushRef="#br0" timeOffset="1">25 101 12139,'0'0'4613,"58"9"-3396,-19-7-801,1-2-320,3 0-160,-4 0-1249,-5 0-3684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2.0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1 3716,'0'0'21588,"6"8"-21268,0-1-278,-2-3-30,0 0 0,-1 0 1,0 1-1,0 0 0,0 0 0,-1-1 0,4 10 0,-5-13-6,0 1 0,0 0 0,1-1 0,-1 1 0,0-1 0,1 0 0,-1 1-1,1-1 1,0 0 0,-1 0 0,1 0 0,0 0 0,0 0 0,0 0 0,0-1 0,-1 1 0,5 0 0,40 8-84,-29-7-36,8 2-65,42 9-414,-62-12 563,0 0-1,0 1 0,-1 0 0,1 0 0,0 0 0,-1 1 1,0-1-1,0 1 0,1 0 0,4 5 0,-8-7 53,0 1-1,0-1 1,0 0 0,0 0-1,-1 0 1,1 1-1,0-1 1,-1 0-1,1 1 1,-1-1 0,1 0-1,-1 1 1,1-1-1,-1 1 1,0-1 0,0 1-1,0-1 1,0 1-1,0-1 1,0 0-1,0 1 1,-1-1 0,1 1-1,0-1 1,-1 1-1,1-1 1,-1 0 0,0 1-1,1-1 1,-1 0-1,0 0 1,0 1-1,0-1 1,0 0 0,0 0-1,0 0 1,0 0-1,0 0 1,0 0 0,0-1-1,-1 1 1,1 0-1,0 0 1,-2 0-1,-8 5 352,0 0-1,0-1 1,-23 7-1,31-11-350,-26 9 196,0-2 0,-1 0 0,0-3 0,0 0 0,-40 0-1,68-5-307,0 0-1,0 0 0,0 0 0,0 0 0,0 0 0,0 0 0,0-1 0,0 1 0,0-1 0,1 1 0,-1-1 1,0 0-1,0 0 0,0 0 0,1 0 0,-1 0 0,1 0 0,-1 0 0,1-1 0,-1 1 0,1 0 0,0-1 0,-1 1 1,1-1-1,0 0 0,0 1 0,0-1 0,-1-2 0,0-3-927,1 0-1,0-1 1,0 1-1,0 0 1,1 0-1,0-10 1,0 8-198,0-32-5494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2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4708,'0'0'14062,"49"-11"-12012,-23 11-257,8 0-319,3 0-513,4 0-641,3 0-288,3 2 0,2-1-961,-5-1-1537,-2 0-1570,-6 0-4420</inkml:trace>
  <inkml:trace contextRef="#ctx0" brushRef="#br0" timeOffset="1">556 173 17553,'0'0'8392,"51"0"-8072,-29 0-288,0 0-641,-2-2-2466,-3-8-2818,-1 0-8168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2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311 0 18514,'0'0'3859,"-9"2"-2145,-6 4-1451,1-1 0,0 2 0,0 0 1,1 1-1,-1 0 0,2 1 0,-1 0 0,2 1 0,-13 13 1,-76 92-120,49-51-1127,51-64 900,0 0 0,0-1 0,0 1-1,0 0 1,0 0 0,0 0-1,0 0 1,0 0 0,0-1 0,0 1-1,0 0 1,0 0 0,0 0-1,0 0 1,0 0 0,0-1-1,0 1 1,0 0 0,0 0 0,0 0-1,0 0 1,0-1 0,0 1-1,0 0 1,0 0 0,0 0-1,0 0 1,-1 0 0,1 0 0,0-1-1,0 1 1,0 0 0,0 0-1,0 0 1,0 0 0,0 0 0,-1 0-1,1 0 1,0 0 0,0 0-1,0 0 1,0-1 0,0 1-1,-1 0 1,1 0 0,0 0 0,0 0-1,0 0 1,0 0 0,-1 0-1,1 0 1,0 0 0,0 0-1,0 0 1,0 0 0,0 1 0,-1-1-1,1 0 1,0 0 0,0 0-1,0 0 1,0 0 0,0 0 0,-1 0-1,1 0 1,0 0 0,0 0-1,0 1 1,0-18-2626,0 13 1674,0-24-4912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3.1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9929,'0'0'12332,"57"43"-11115,-27-17-160,9 1-320,2 4-481,-2-4-160,1-1-96,-6-1-1057,-7-4-768,-8-4-289,-9-2-737,-3-7-3363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3.8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76 115 1537,'0'0'2456,"5"-10"1783,16-44-803,-13 4 3708,-23 68-5606,7 4-1247,1 1-1,1-1 1,2 1-1,-5 44 1,5 97 958,5-119-1116,3-7 8,-4-37-164,0 1-1,0-1 1,1 0 0,-1 0 0,1 0-1,-1 0 1,1 0 0,-1 0 0,1 0 0,-1 0-1,1 0 1,0 0 0,0 0 0,-1 0 0,1 0-1,0-1 1,0 1 0,0 0 0,0-1 0,0 1-1,0 0 1,0-1 0,0 1 0,0-1-1,0 0 1,1 1 0,-1-1 0,0 0 0,2 0-1,-3 0-33,1 0-1,-1-1 1,0 1-1,1 0 1,-1-1-1,1 1 1,-1-1-1,0 1 1,0-1-1,1 1 0,-1-1 1,0 1-1,0-1 1,0 1-1,1-1 1,-1 0-1,0 1 1,0-1-1,0 1 1,0-1-1,0 1 1,0-1-1,0 1 0,0-1 1,0 0-1,0 1 1,-1-1-1,1 1 1,0-1-1,0 1 1,0-1-1,-1 1 1,1-1-1,0 1 1,-1-1-1,1 1 0,0-1 1,-1 1-1,1 0 1,-1-1-1,-14-24-1853,-31-19-5072,21 22 2686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4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97 6470,'0'0'8520,"72"-36"-6694,-39 24-641,8 3-737,0-2-351,-1 2-386,3 0-2337,-9-1-2915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5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3 13869,'0'-3'2947,"-1"9"-2403,-2 8 161,-2 4-545,1 2-128,2-1 0,2 2 0,0-4-32,0 0-576,3-2-1058,-3-6-1857,0-2-2723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5.9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1 11339,'0'0'6422,"-7"9"-5280,-19 28-601,-25 48 0,44-72-446,0 0 0,1 0 0,1 1 1,1 0-1,0 0 0,0 0 0,2 1 0,-3 25 0,5-38-111,0 0 0,0 1 0,1-1 0,-1 0 0,0 1 0,1-1 1,-1 0-1,1 0 0,0 1 0,0-1 0,0 0 0,0 0 0,0 0 0,0 0 0,1 0 0,-1 0 0,1-1 0,-1 1 0,1 0 0,0-1 1,-1 1-1,1-1 0,0 1 0,0-1 0,0 0 0,0 0 0,4 2 0,1-1-853,0-1 1,-1 1-1,1-1 0,0 0 1,0-1-1,0 1 1,0-1-1,9-2 0,15-2-5334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6.3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210 1 11851,'0'0'5349,"0"48"-4420,-15-16-288,-5 3-257,-2 5 65,-3-2 31,-2-2 0,2-5-287,4-7-97,4-10-32,3-11-64,6-3-1057,0-15-2050,1-15-4004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3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99 7944,'0'0'5172,"-5"11"-3586,1-3-1233,0-2 111,0 1-1,1-1 1,0 1-1,0 0 1,0 0-1,1 0 0,0 0 1,1 1-1,-1-1 1,1 1-1,1 11 1,0-18-384,1 0 0,0-1 0,0 1 0,0 0 0,1 0 0,-1-1 0,0 1 0,0-1 0,0 1-1,0-1 1,0 1 0,1-1 0,-1 0 0,0 0 0,0 1 0,1-1 0,-1 0 0,0 0 0,0 0 0,1 0 0,-1-1 0,3 1 0,31-6 916,-11-5-846,-1-1 0,-1-1 0,1-1 0,-2-1 0,21-19 0,1 1-938,19-21-5752,-33 24-2316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6.6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0 148 11979,'0'0'6342,"35"48"-4772,-14-32-481,3-3-769,7-2-224,7-3-64,5-6-704,-1-2-1250,-2 0-3075,-8-11-6406</inkml:trace>
  <inkml:trace contextRef="#ctx0" brushRef="#br0" timeOffset="1">384 0 15983,'0'0'844,"0"9"901,0-1-1330,0 1-1,1-1 0,1 1 1,-1-1-1,1 0 0,0 1 1,1-1-1,0 0 0,1-1 1,-1 1-1,1 0 0,7 8 1,-3-6-366,-1 1 1,0 0-1,-1 1 1,0-1-1,0 1 0,4 17 1,-9-25-63,0 0 1,0 0-1,0 0 1,-1 0-1,0 0 0,0 0 1,0 0-1,0 0 1,-1 0-1,1 0 1,-1 0-1,0-1 1,0 1-1,-1 0 0,1 0 1,-1-1-1,1 1 1,-1-1-1,0 1 1,-1-1-1,1 0 0,-1 0 1,1 0-1,-7 5 1,-3 2-107,-1 0-1,0-1 1,0-1 0,-1 0 0,-15 6 0,-27 3-2034,50-16 1229,0-1 1,1 1 0,-1-1-1,0 0 1,0 0 0,-11-2-1,5-4-5599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37.0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18225,'0'0'6086,"46"0"-5541,-20 2-353,2-1-160,5 0-961,2 2-737,-5-1-704,-5 5-1217,-9-2-1442,-6 1 1345,-10 2 545</inkml:trace>
  <inkml:trace contextRef="#ctx0" brushRef="#br0" timeOffset="1">3 111 9129,'0'0'12107,"57"16"-11274,-15-24-353,6 1-320,2 0-160,-2 1-160,-2 1-1601,-5-1-4005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47.7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1 5765,'0'0'13181,"-6"8"-11884,-2 1-947,-31 37 941,36-42-1217,0 0-1,1 0 1,-1 0-1,1 0 1,0 0 0,0 1-1,1-1 1,-1 0-1,1 1 1,-2 8-1,4-13-71,-1 1 0,1-1 0,-1 1-1,0 0 1,1-1 0,0 1 0,-1-1-1,1 1 1,-1-1 0,1 0 0,0 1-1,-1-1 1,1 0 0,0 1 0,-1-1-1,1 0 1,0 1 0,-1-1 0,1 0-1,0 0 1,0 0 0,-1 0 0,1 0-1,0 0 1,1 0 0,26 1 99,-23-1-98,5 0-108,1 1 1,-1-1 0,0 2-1,0 0 1,1 0-1,-1 1 1,0 0-1,9 4 1,-16-5 79,-1-1 0,0 0 0,0 0 0,0 1 0,-1-1 0,1 1 0,0 0 0,0-1 0,-1 1 0,1 0 0,-1 0 1,0 0-1,1 0 0,-1 0 0,0 0 0,1 4 0,-1-3 36,-1 1 0,0-1 0,1 0 1,-1 0-1,-1 1 0,1-1 0,0 0 0,-1 0 1,0 1-1,0-1 0,0 0 0,0 0 0,0 0 0,0 0 1,-4 5-1,-1 0 129,1 1 1,-2-1 0,1 0-1,-1-1 1,0 1 0,-1-2-1,0 1 1,0-1-1,0 0 1,-1 0 0,-9 4-1,11-7-36,0 1 0,0-1-1,0-1 1,0 1 0,0-1 0,-1 0-1,1-1 1,-1 0 0,1 0 0,-1 0-1,0-1 1,1 0 0,-1-1 0,0 0-1,-10-2 1,16 2-220,0 0-1,0 0 1,0-1-1,0 1 1,0-1-1,1 1 1,-1-1 0,1 1-1,-1-1 1,1 0-1,-1 0 1,1 0-1,0 0 1,0 0 0,0 0-1,0 0 1,0 0-1,1 0 1,-1 0-1,0-1 1,1 1 0,0 0-1,-1 0 1,1-1-1,0-2 1,0-5-2011,0 0 0,1 0 1,-1 0-1,4-14 0,7-9-8865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48.1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13421,'0'0'6150,"81"-36"-4805,-41 26-288,4 5-609,-1 3-384,0 2-64,-4 0-2050,-2-5-3779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48.8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942 81 5381,'-9'-6'2306,"-9"-5"-2085,0 1 0,-1 1 0,0 1-1,-1 0 1,0 2 0,0 0 0,0 1 0,-1 1-1,1 1 1,-24 0 0,26 2-28,0 0 0,0 2 0,0 0 0,0 1 0,0 1 0,0 0 0,1 2 0,0 0 0,0 0 0,0 2 0,0 0 0,-27 18 0,17-5-88,2 2 0,0 1 0,2 1 0,0 0 0,2 2-1,1 1 1,0 1 0,-18 37 0,3 4 454,2 1 0,-33 109 0,44-105-150,3 1-1,-10 80 0,23-107-279,2-1 0,2 1-1,2-1 1,10 74 0,-6-101-98,0-1-1,1 0 1,1 0 0,1 0-1,1-1 1,0 0 0,1 0-1,20 27 1,-12-23 6,1 0-1,2 0 1,0-2-1,1-1 1,31 23 0,10-2-105,2-2 0,1-3 0,120 45 0,-176-77 42,11 6-99,1-1 0,42 8 0,-58-14 156,0-2 0,0 1-1,-1 0 1,1-1 0,0 0 0,0 0-1,0-1 1,0 1 0,0-1-1,0 0 1,0 0 0,-1-1 0,1 1-1,0-1 1,-1 0 0,0-1-1,1 1 1,-1-1 0,5-3 0,1-5 271,-1 1 0,0-2 0,0 1 0,-1-1 1,-1 0-1,0-1 0,5-14 0,36-104 1598,-34 89-1466,33-105 616,40-215 1,-71 269-1102,-5 0-1,-4-1 0,-7-149 1,-2 216 8,-1 1 0,-1-1 0,-1 1 0,-1 0-1,-2 1 1,-20-46 0,21 57-309,-1 0 0,0 0 0,-1 1 0,-1 0 0,0 1-1,0 0 1,-1 0 0,-1 1 0,0 1 0,-1 0 0,0 0 0,-23-12 0,-25-8-4677,1 1-4650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50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137 258 4869,'0'0'11333,"7"-9"-9054,21-30-495,-27 38-1676,0 0 1,0 0 0,0-1 0,0 1 0,0 0-1,0-1 1,0 1 0,0-1 0,-1 1 0,1-1 0,0 1-1,-1-1 1,1 1 0,-1-1 0,0 0 0,0 1-1,0-1 1,0 0 0,0 1 0,0-1 0,0 0 0,0 1-1,0-1 1,-1 1 0,1-1 0,-1 0 0,1 1 0,-1-1-1,0 1 1,1-1 0,-1 1 0,0 0 0,0-1-1,0 1 1,0 0 0,0-1 0,-1 1 0,1 0 0,0 0-1,-1 0 1,1 0 0,0 0 0,-1 1 0,1-1 0,-1 0-1,1 0 1,-1 1 0,1-1 0,-3 1 0,-2-2-58,1 1-1,0 0 1,-1 0 0,1 0 0,-1 1 0,1 0-1,-1 0 1,1 0 0,-1 1 0,1 0 0,0 0-1,-9 2 1,9 1 23,0-1 0,-1 1 0,1 0 0,1 0 0,-1 1 0,1-1 0,-1 1 0,1 0 0,1 0 0,-1 0 0,1 1 0,0-1 0,0 1 0,0 0 0,1 0 0,0 0 0,0 0 0,0 0 0,1 1 0,0-1 0,0 13 0,1-18-50,1 0 0,-1 1 0,1-1 0,-1 0 0,1 0 0,-1 0 0,1 0 0,0 0 0,0 0 0,-1 0 0,1-1 0,0 1 0,0 0 0,0 0 0,0 0-1,0-1 1,0 1 0,0-1 0,0 1 0,0-1 0,0 1 0,1-1 0,-1 1 0,0-1 0,0 0 0,0 0 0,1 0 0,-1 0 0,0 0 0,0 0-1,0 0 1,1 0 0,1 0 0,46-9 641,-35 4-606,0-1-1,-1-1 0,0-1 1,0 1-1,0-2 0,-1 0 0,-1-1 1,0 0-1,0 0 0,17-22 1,-13 12-16,0-1 1,-1 0-1,-1-1 1,-1 0-1,14-39 0,-26 58 474,-4 10-163,-13 26 23,8-14-191,1 1-1,-8 25 1,13-32-177,1 0 1,1 0 0,0 0-1,1 1 1,0-1 0,1 0 0,0 1-1,1-1 1,0 0 0,1 0-1,1-1 1,0 1 0,1-1-1,0 1 1,9 13 0,-13-24-803,3 6 804,-1-22-21795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50.9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17681,'0'0'10249,"2"11"-9079,-1 2-915,1-2-29,-1 0 1,1 0 0,7 21-1,-9-30-233,1 0 0,0 1 0,0-1 0,0 0-1,1 1 1,-1-1 0,0 0 0,1 0 0,-1 0-1,1 0 1,0 0 0,0-1 0,-1 1 0,1 0 0,0-1-1,1 1 1,-1-1 0,0 0 0,0 0 0,1 0-1,-1 0 1,0 0 0,1 0 0,4 0 0,-3-1-133,-1 0 1,1 0-1,-1 0 0,1 0 1,-1-1-1,1 0 1,0 0-1,5-2 0,-4 1-794,1-1-1,-1 0 0,0 0 0,-1 0 1,1-1-1,-1 0 0,1 0 1,4-6-1,1-2-2023,0-1-1,-2 0 1,1-1 0,9-21-1,-39 77 16665,-9 21-5189,1 4-6930,23-50-1924,0 0 0,2 0-1,-1 0 1,2 1 0,0-1 0,0 19 0,3-36 218,0 1 0,0-1 0,0 0 0,0 0 0,0 0-1,1 0 1,-1 0 0,0 1 0,0-1 0,0 0 0,0 0 0,0 0 0,0 0 0,0 0 0,0 0 0,0 1-1,0-1 1,0 0 0,0 0 0,1 0 0,-1 0 0,0 0 0,0 0 0,0 0 0,0 0 0,0 0 0,0 1-1,1-1 1,-1 0 0,0 0 0,0 0 0,0 0 0,0 0 0,0 0 0,1 0 0,-1 0 0,0 0 0,0 0 0,0 0-1,0 0 1,0 0 0,1 0 0,-1 0 0,0 0 0,0 0 0,0 0 0,0-1 0,0 1 0,0 0 0,1 0-1,-1 0 1,0 0 0,0 0 0,0 0 0,0 0 0,0 0 0,0 0 0,0-1 0,0 1 0,1 0 0,-1 0-1,0 0 1,0 0 0,0 0 0,10-10-6687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51.5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0 14958,'0'0'12150,"-5"12"-11632,-9 16-60,-1-1 0,-2 0 0,0-1 0,-31 33 0,8-11 274,39-47-647,15-37-507,5-3-1070,19-49 0,-46 109 1941,2-8-246,2-1 0,-1 0 0,2 1-1,-1 0 1,2 0 0,0 0 0,0 0 0,1 1-1,2 18 1,-1-30-175,1 1 0,-1-1 0,1 1 0,0-1 0,0 1 0,0-1 0,1 0 0,-1 1 0,0-1 0,1 0-1,0 0 1,-1 0 0,1 0 0,0 0 0,0 0 0,0-1 0,0 1 0,0 0 0,1-1 0,-1 0 0,0 0 0,1 1 0,-1-1 0,1-1 0,-1 1 0,1 0-1,-1-1 1,1 1 0,4-1 0,-6 0-18,0-1-1,-1 1 1,1-1-1,0 1 1,-1-1-1,1 0 0,-1 1 1,1-1-1,-1 0 1,1 1-1,-1-1 1,0 0-1,1 0 1,-1 0-1,0 1 1,0-1-1,0 0 0,1 0 1,-1 0-1,0 0 1,0 1-1,0-1 1,0 0-1,0 0 1,-1-1-1,1-28-37,-1 28 8,-1-5-12,0 0 1,0 0 0,-1 0-1,0 0 1,0 1-1,-1-1 1,0 1 0,0 0-1,-1 0 1,1 0 0,-1 1-1,-1-1 1,1 1-1,-1 0 1,0 1 0,0 0-1,0 0 1,0 0-1,-1 0 1,0 1 0,1 0-1,-1 1 1,-1-1-1,-8-1 1,35 18 159,7-6-222,0-1 0,35 5 0,-23-7-2674,0-2-3551,-20-1-466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52.0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63 14029,'0'0'6695,"9"0"-4790,190-9 3142,-65-1-4333,423 21-556,-374-3-605,-150-7 422,26 1 12,74-5 0,-116 1 51,1 0 0,-1-1-1,0-1 1,-1 0 0,1-2-1,-1 0 1,0 0 0,29-18 0,-43 20-3495,-11 2 1560,-13 3-2321,0 4-2717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52.6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188 321 12780,'0'0'6235,"0"-9"-4035,1 7-2162,-1 0 55,0 0 0,1 0 0,-1 1 0,0-1 0,0 0-1,0 0 1,0 0 0,0 0 0,0 0 0,-1 0 0,1 0-1,-1 0 1,1 0 0,-1 1 0,0-1 0,1 0 0,-1 0-1,0 1 1,0-1 0,-1 0 0,1 1 0,0-1 0,0 1-1,-1 0 1,1-1 0,-1 1 0,1 0 0,-1 0 0,1 0-1,-1 0 1,0 0 0,0 0 0,1 0 0,-1 1 0,0-1-1,0 1 1,0-1 0,0 1 0,0 0 0,0-1 0,0 1-1,-3 1 1,-2-1-41,0 0-1,0 0 1,0 1-1,0 0 1,1 0-1,-1 1 1,0 0-1,1 0 1,-1 0-1,1 1 1,0 0-1,-1 1 1,-7 5-1,11-7-1,-1 1 1,1-1-1,1 1 0,-1 0 0,0 0 1,1 0-1,-1 0 0,1 0 1,0 1-1,0-1 0,0 0 1,1 1-1,-1 0 0,1-1 0,0 1 1,0 0-1,0 0 0,0 0 1,1 0-1,-1 0 0,1-1 1,0 1-1,0 0 0,1 0 0,1 7 1,-1-9-19,0 0-1,1 1 1,-1-1 0,1 0 0,0 1-1,0-1 1,0 0 0,0 0 0,0-1-1,0 1 1,0 0 0,1-1 0,-1 1-1,1-1 1,-1 0 0,1 0 0,0 0 0,-1 0-1,1 0 1,0 0 0,-1-1 0,1 1-1,0-1 1,0 0 0,0 0 0,3 0-1,7 0 122,0 0 0,0 0 1,0-1-1,19-5 0,-16 1-54,0-1 0,0 0 0,0-1 0,-1-1 0,-1-1 0,1 0 0,-1-1 0,-1 0 0,0-1 0,0 0 0,19-25 0,-18 20 48,-1-1 0,-1 0 0,0-1 0,-2 0 0,0-1 0,-1 0 0,-1 0 0,0-1 0,5-23 0,-12 35-79,0 1 0,0-1 0,0 1 0,-1-1 0,-1-11 0,1 18-61,0 1 1,0-1-1,0 0 0,0 0 0,0 0 0,-1 0 1,1 0-1,0 1 0,-1-1 0,1 0 0,0 0 1,-1 1-1,1-1 0,-1 0 0,0 1 1,1-1-1,-1 0 0,1 1 0,-1-1 0,0 1 1,0-1-1,0 0 0,-1 1-7,1 0 0,0 0 0,-1 0-1,1 0 1,0 0 0,-1 0 0,1 1 0,-1-1 0,1 0 0,0 1 0,0-1-1,-1 1 1,1-1 0,0 1 0,0 0 0,0 0 0,-1-1 0,1 1 0,-1 2-1,-6 4-1,0 0 0,1 1 0,0 1 0,1-1 0,0 1 0,0 0-1,1 0 1,0 0 0,-5 15 0,1-3 18,2 0 0,0 1 0,-4 32 0,9-42 31,0-1-1,2 1 1,-1-1-1,1 1 1,2 13-1,-1-22-128,-1 0 0,1 1 0,0-1 0,0 0 0,0 0 0,0 0 0,1 0 0,-1 0-1,1 0 1,0 0 0,0 0 0,0 0 0,0-1 0,0 1 0,1-1 0,-1 0 0,1 0 0,-1 0 0,1 0 0,0 0-1,5 2 1,0-2-2829,-4-2-2340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0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42 5541,'0'0'-165,"-11"2"3389,10-2-2886,-47 10 1528,46-10-1507,-1 1 0,0-1 1,1 1-1,-1-1 0,0 0 0,1 0 0,-1 0 1,0-1-1,1 1 0,-1 0 0,0-1 0,1 0 1,-1 0-1,1 0 0,-1 0 0,1 0 0,-5-3 1,7 4-262,0 0 0,-1 0 0,1 0 0,0-1 0,0 1 0,0 0 0,0 0 0,-1-1 0,1 1 1,0 0-1,0 0 0,0-1 0,0 1 0,0 0 0,0 0 0,0-1 0,0 1 0,0 0 0,0 0 0,0-1 0,0 1 1,0 0-1,0 0 0,0-1 0,0 1 0,0 0 0,0 0 0,0-1 0,0 1 0,0 0 0,1 0 0,-1-1 1,0 1-1,0 0 0,0 0 0,0 0 0,1-1 0,-1 1 0,0 0 0,0 0 0,1 0 0,14-5 1167,25 4-1442,-34 1 591,293-15 473,-13 1-776,242 18-63,-495-3 23,-50-2-64,-54-1-26,-667 8 78,725-6-57,-229 9 241,242-9-242,0 0-1,0 0 1,0 0-1,1 0 1,-1 0-1,0 0 1,0 0-1,0 0 1,0 0-1,0 0 1,0 0-1,1 1 1,-1-1-1,0 0 1,0 0-1,0 0 1,0 0-1,0 0 1,0 0-1,0 0 1,0 1-1,0-1 1,0 0-1,1 0 1,-1 0-1,0 0 1,0 0-1,0 1 0,0-1 1,0 0-1,0 0 1,0 0-1,0 0 1,0 0-1,0 1 1,0-1-1,0 0 1,0 0-1,0 0 1,0 0-1,0 0 1,-1 1-1,1-1 1,0 0-1,0 0 1,0 0-1,0 0 1,0 0-1,0 0 1,0 0-1,0 1 1,0-1-1,-1 0 1,16 6-12,40 5 38,0-3-1,0-3 0,1-1 1,81-6-1,-37 0-3,726 22-626,-816-20 613,31-1 5,-40 1-13,1 0 0,0 0 0,0 0 0,-1-1 0,1 1 0,0 0 0,-1-1 0,1 0 1,-1 1-1,1-1 0,-1 0 0,1 0 0,-1 0 0,1 0 0,-1 0 0,0 0 0,1 0 0,0-2 0,-4 2 2,0 0 0,0 1 0,0-1 0,-1 0 0,1 1 0,0-1 0,0 1 0,0 0 0,-1 0 0,1 0 0,-4 0 0,-328 14 127,71 0-1642,89-18-3211,117-5-888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53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72 13677,'0'0'5701,"7"-9"-2225,22-29-951,-19 18-521,-10 19-1984,0 1 1,0 0 0,0 0-1,0 0 1,0-1 0,0 1-1,0 0 1,0 0 0,0 0-1,0 0 1,0 0 0,-1-1-1,1 1 1,0 0 0,0 0-1,0 0 1,0 0 0,0 0-1,0-1 1,0 1 0,-1 0-1,1 0 1,0 0 0,0 0-1,0 0 1,0 0-1,-1 0 1,1 0 0,0 0-1,0 0 1,0 0 0,0 0-1,-1-1 1,1 1 0,0 0-1,0 0 1,0 0 0,0 0-1,-1 1 1,1-1 0,0 0-1,0 0 1,0 0 0,0 0-1,-1 0 1,1 0 0,0 0-1,0 0 1,0 0 0,-26 16 107,6 6-85,1 1 0,2 0 0,0 1 0,-14 28 0,24-38 188,0 0 0,0 0 0,2 1 0,0 0 0,0 0 0,2 0 0,0 1 0,0-1 0,0 21 0,4-34-217,-1 0 0,0 1 0,0-1-1,1 0 1,-1 0 0,1 0-1,0 0 1,-1 0 0,1 0-1,0 0 1,0 0 0,0 0 0,1-1-1,-1 1 1,0 0 0,1-1-1,-1 1 1,1 0 0,0-1 0,-1 0-1,1 1 1,0-1 0,2 1-1,0 0 10,0 0 0,0-1-1,0 1 1,1-1-1,-1 0 1,0-1 0,0 1-1,1-1 1,-1 1-1,0-1 1,7-1 0,-7 1 2,0-1 1,-1 0-1,1 1 1,-1-1 0,0 0-1,1-1 1,-1 1-1,0-1 1,1 1 0,-1-1-1,0 0 1,0 0-1,4-4 1,-6 4-3,0 1-1,1-1 1,-1 0 0,0 1-1,0-1 1,0 0 0,0 0-1,-1 1 1,1-1 0,-1 0-1,1 0 1,-1 0 0,1 0-1,-1 0 1,0 0 0,0 0-1,0 0 1,0 0 0,0 0-1,0 0 1,-1 0 0,1 0-1,-1 0 1,1 0 0,-2-3 0,0 3-32,1 0 0,-1 0 0,0 1 0,0-1 0,1 0 1,-1 1-1,0-1 0,0 1 0,-1-1 0,1 1 0,0 0 1,0 0-1,0 0 0,-1 0 0,1 1 0,-1-1 0,1 0 1,-1 1-1,1 0 0,0 0 0,-1-1 0,1 1 0,-1 1 1,1-1-1,-4 1 0,6-1 8,-1 0 1,1 1-1,0-1 1,0 0-1,0 1 0,0-1 1,0 0-1,0 0 0,0 1 1,0-1-1,0 0 1,0 1-1,0-1 0,1 0 1,-1 0-1,0 1 1,0-1-1,0 0 0,0 1 1,0-1-1,0 0 0,1 0 1,-1 0-1,0 1 1,0-1-1,0 0 0,1 0 1,-1 1-1,0-1 1,0 0-1,1 0 0,-1 0 1,0 0-1,0 0 0,1 0 1,-1 1-1,0-1 1,0 0-1,1 0 0,-1 0 1,0 0-1,1 0 1,-1 0-1,0 0 0,1 0 1,-1 0-1,0 0 0,0 0 1,1 0-1,-1 0 1,1-1-1,16 2-10,0-1 0,0-1 0,0 0 0,-1-1 1,1-1-1,0-1 0,19-6 0,110-52-821,-133 56 811,-54 65 342,40-58-332,-6 8-42,1 0 0,-1 0 0,2 0 0,-1 1 0,2 0 0,-1 0 1,1 0-1,1 1 0,-1-1 0,-2 19 0,9-21-3402,4-8-1946,11-4-8015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54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5 5765,'0'0'710,"-11"2"4773,4-2-4316,-32 4 1597,6-3 4291,32-1-5752,19 0-171,228-6 606,-140 2-3476,-14 3-6729,-149 1 1233,16 0 2168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54.9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1 9033,'0'0'8776,"-19"52"-6950,50-43 256,15-5-65,11-1-479,13-3-545,0 0-577,-5 0-192,-6 0-224,-14 0-384,-14-1-2627,-14-2-2050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11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223 0 10954,'0'0'12241,"-5"7"-11627,-36 47 1202,5-7-788,-50 83 0,78-115-1031,0 0 0,1 0 0,1 0 0,0 1 0,1 0 0,1 0 0,1 0 0,0 0 0,1 1 0,0 29 0,2-45 2,0 0 0,0 0 0,0 0 0,0 0 0,0 0 0,1 0 0,-1 0 0,0 0 0,0 0 0,1 0 1,-1 0-1,1 0 0,-1 0 0,1 0 0,-1 0 0,1 0 0,0-1 0,-1 1 0,1 0 0,0 0 1,0-1-1,0 1 0,-1-1 0,1 1 0,0 0 0,0-1 0,0 0 0,0 1 0,2 0 0,0-1 20,0 0 0,1 1 0,-1-1 1,0 0-1,0-1 0,1 1 0,-1-1 0,0 1 0,6-3 0,4-1-63,-1-2 1,1 1-1,19-13 1,-23 12-1046,-1 0 0,1 0 0,-1-1 0,0 0 0,0-1 0,8-11 0,-2-1-4960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12.2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35 12684,'0'0'12075,"66"0"-11018,-34 0-544,1 0-353,4 0-96,-3-4-96,-1-1-1057,-3-2-1473,-5 0-866,-5 1-2081,-7 0-3363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12.5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16111,'0'0'9641,"62"40"-9513,-36-39-160,-1-1-1953,-4 2-1026,-4 0-769,-10 0-2242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12.9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0 171 14638,'0'0'8328,"53"15"-8200,-23-15-1634,0-8-3234,-1-5-6823</inkml:trace>
  <inkml:trace contextRef="#ctx0" brushRef="#br0" timeOffset="1">319 30 14670,'0'0'4847,"-2"10"-4863,0-2 46,-1 1 6,1 0 1,0 1-1,0 0 1,1-1-1,0 1 1,1 0-1,0 0 0,2 11 1,-1-20 35,-1 1 1,1-1 0,0 0-1,-1 0 1,1 0-1,0 0 1,0 0-1,0 0 1,0-1 0,0 1-1,0 0 1,0 0-1,0-1 1,1 1 0,-1-1-1,0 1 1,0-1-1,1 1 1,-1-1 0,0 0-1,0 1 1,1-1-1,-1 0 1,0 0-1,1 0 1,-1 0 0,0 0-1,1-1 1,-1 1-1,0 0 1,0 0 0,1-1-1,1 0 1,3-1 227,0 1 0,-1-1 0,1 0 1,0-1-1,-1 1 0,7-5 0,-2-1 16,0 0 0,-1-1 0,0 0 0,10-11 0,-17 17-183,0 1 1,0-1-1,0 0 1,0 1-1,0-1 1,-1 0-1,1-1 1,-1 1-1,0 0 1,0 0-1,0 0 1,0-1-1,-1 1 1,1 0-1,-1-1 1,0 1-1,0-1 1,0 1-1,0 0 1,-2-6-1,1 7-122,0 1 0,-1-1-1,1 1 1,-1 0-1,0 0 1,1 0 0,-1 0-1,0 0 1,0 0 0,0 0-1,0 0 1,1 1-1,-1-1 1,0 1 0,0 0-1,0-1 1,0 1 0,0 0-1,0 0 1,-1 0 0,1 0-1,-2 1 1,-49 6-1158,9 16-2623,18-2-3179,9-4-4508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16.2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1 9641,'0'0'11814,"-9"11"-10736,-3 4-801,-8 9 436,-28 44 0,48-68-713,-1 1 0,1-1-1,0 0 1,0 1 0,0-1-1,0 0 1,0 1 0,-1-1-1,1 0 1,0 1 0,0-1-1,0 0 1,0 1 0,0-1-1,0 0 1,0 1 0,0-1-1,0 0 1,1 1 0,-1-1 0,0 0-1,0 1 1,0-1 0,0 0-1,0 1 1,0-1 0,1 0-1,-1 0 1,0 1 0,0-1-1,0 0 1,1 0 0,-1 1-1,0-1 1,1 0 0,-1 0-1,0 1 1,0-1 0,1 0-1,0 0 1,21 6 150,40-6-103,-46-1-359,-11 1 263,0 0 1,0 0-1,0 1 0,0 0 1,-1-1-1,1 2 0,0-1 0,0 0 1,7 4-1,-11-4 60,1 0-1,-1 0 1,0 0 0,0 1-1,0-1 1,0 0 0,0 0 0,0 1-1,0-1 1,0 0 0,-1 1-1,1-1 1,-1 1 0,1-1 0,-1 1-1,1-1 1,-1 1 0,0-1-1,1 1 1,-1-1 0,0 1 0,0-1-1,0 1 1,0 0 0,-1-1-1,1 1 1,0-1 0,-1 1 0,1-1-1,-1 1 1,1-1 0,-1 1 0,0-1-1,0 0 1,0 1 0,-1 1-1,-3 5 200,0-1-1,-1 1 0,0-1 0,0 0 1,-1 0-1,0 0 0,0-1 0,-1-1 0,-8 7 1,-1-2 246,0 1 1,0-2-1,-27 10 1,41-18-422,0 0 0,0 0 0,0 0 0,0 0-1,0-1 1,-1 1 0,1-1 0,0 0 0,-5 0 0,6-1-89,1 1 0,0 0 0,0 0 0,0-1 0,0 1 0,0-1 0,0 1 0,0-1 0,0 1 0,0-1 0,0 0 0,1 1 0,-1-1 0,0 0 0,0 0 0,1 1 0,-1-1 0,0 0 0,0-2 0,-1-3-766,0 0 0,1 0 0,-1 0 1,1 0-1,1-1 0,-1 1 0,1 0 0,1-8 0,-1 13 623,0-38-6139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16.5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57 15118,'0'0'6054,"60"0"-4260,-28 0-257,3 0-672,5 0-705,2-4-96,-2-4-544,0-1-1346,-5-2-929,-6 0-1184,-5 3-1154,-5 2-673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16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6054,'0'0'8381,"-2"10"-6411,-14 50 541,8-36-1411,2 1 0,0-1 1,2 1-1,0 0 0,1 31 0,3-54-1054,0 1 0,0-1 0,0 1 0,1-1 0,-1 1-1,1-1 1,0 1 0,0-1 0,0 0 0,0 1-1,0-1 1,0 0 0,1 0 0,-1 0 0,1 0-1,-1 0 1,1 0 0,0 0 0,0-1 0,0 1-1,3 2 1,-1-2 5,0-1 0,-1 1 0,1-1-1,0 0 1,0 0 0,0 0 0,0-1-1,0 0 1,0 1 0,0-1 0,0-1-1,7 0 1,-3 0-12,0-1 0,0 1 0,0-2 1,0 1-1,-1-1 0,1 0 0,-1-1 0,0 0 0,0 0 0,0-1 1,0 1-1,-1-1 0,8-8 0,-10 8-5,0 0 0,0-1-1,-1 1 1,1-1 0,-1 0 0,-1 0 0,1 0-1,-1-1 1,0 1 0,0-1 0,-1 1 0,0-1-1,0 1 1,-1-1 0,0 0 0,0 1 0,0-1 0,-2-10-1,0 13-13,1-1 0,0 1 0,-1 0-1,0 0 1,0 0 0,0 0 0,-1 0-1,1 0 1,-1 1 0,0-1 0,0 1 0,0 0-1,0-1 1,-1 2 0,1-1 0,-1 0-1,0 1 1,0-1 0,0 1 0,0 0-1,0 1 1,0-1 0,-1 1 0,1-1-1,0 1 1,-1 1 0,-7-2 0,7 2-54,-1-1 0,0 1-1,0 0 1,0 0 0,1 0 0,-1 1 0,0 0 0,0 0 0,1 0 0,-1 1 0,1 0 0,-8 3-1,9-2-717,-1 0-1,1 0 0,-1 1 1,1-1-1,0 1 0,0 0 1,1 0-1,-6 7 0,-3 10-7890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2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7111,'0'0'10068,"11"-3"-9385,79-13 460,138-6-1,23-3-2242,-249 25 989,-1 0-168,1 0 1,0-1 0,-1 1 0,1 0 0,0 0 0,0-1 0,-1 1 0,1-1 0,-1 0-1,1 1 1,-1-1 0,1 0 0,-1 0 0,1 0 0,-1 0 0,0 0 0,1 0-1,-1 0 1,0 0 0,1-2 0,0-12-5226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1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29 244 8904,'0'0'5408,"-4"11"-5258,0-1-21,0-2 137,0 1 1,2-1-1,-1 0 0,1 1 0,0 0 0,0-1 0,0 11 0,2-18-237,0-1 1,0 1-1,0-1 0,0 0 1,0 1-1,1-1 1,-1 1-1,0-1 1,0 1-1,0-1 0,0 0 1,0 1-1,1-1 1,-1 1-1,0-1 1,0 0-1,1 1 0,-1-1 1,0 1-1,1-1 1,-1 0-1,0 0 0,1 1 1,-1-1-1,0 0 1,1 0-1,-1 1 1,1-1-1,-1 0 0,0 0 1,1 0-1,-1 0 1,1 1-1,-1-1 0,1 0 1,22-4 792,20-17 692,113-111 1366,-102 83-2889,67-47-1,-81 64-5002,-25 11-1549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19.9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6887,'0'0'16271,"79"13"-15887,-42-13-352,4 0-448,0 0-1602,-4 0-737,-8 0-1248,-11-4-450,-9 0-3042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0.3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8136,'0'0'11050,"70"46"-10569,-26-46-385,1 0 96,-1 0-2114,-5-3-4292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1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251 13 15919,'0'0'6780,"-10"12"-6508,-60 64-157,-90 75 0,150-145-605,12-15-292,13-13-722,40-46-3967,19-26-2414,-50 62 9074,-1-1 3493,-43 74 3890,16-30-8421,1 0 1,0 0 0,0 0 0,1 0 0,0 1 0,1-1-1,0 1 1,1 0 0,2 18 0,-1-27-171,0 0 0,1 0-1,-1 0 1,1 0 0,-1-1 0,1 1 0,0 0 0,0-1 0,5 5 0,12 20-5732,-16-17-607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1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13196,'0'0'12012,"48"9"-11756,-5-9-160,1 0-865,1-9-1697,0-3-737,-8-1-1377,-3-1-705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2.0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1 11499,'0'0'7495,"-9"2"-6636,3 0-788,0 0 0,0 0 0,1 0-1,-1 1 1,1 0 0,-1 0 0,1 1-1,0-1 1,0 1 0,0 0 0,1 1-1,0-1 1,-1 1 0,2 0-1,-1 0 1,0 0 0,1 0 0,0 1-1,0-1 1,1 1 0,0 0 0,0 0-1,-2 9 1,3-12-32,0 0 0,0 0 0,0-1 0,1 1 0,-1 0 0,1 0 1,0 0-1,0 0 0,0 0 0,0 0 0,1 0 0,-1 0 0,1 0 0,0-1 0,-1 1 0,1 0 0,1 0 0,-1-1 0,0 1 0,1 0 0,-1-1 0,1 0 1,0 1-1,-1-1 0,1 0 0,1 0 0,-1 0 0,0 0 0,3 2 0,1-1 33,0-1 0,-1 0 0,1 0-1,0-1 1,1 1 0,-1-1 0,0-1 0,0 1 0,0-1 0,0 0 0,1 0-1,-1-1 1,7-1 0,-12 2-48,0 0 0,0 0 0,0 0 0,0 0 0,0 0 0,1-1 0,-1 1 1,0 0-1,0-1 0,0 1 0,0 0 0,0-1 0,0 1 0,0-1 0,0 0 0,0 1 0,-1-1 0,1 0 0,0 1 0,0-1 0,0 0 0,-1 0 0,1 0 0,0 0 0,-1 0 0,1 0 0,-1 0 1,1 0-1,-1 0 0,0 0 0,1 0 0,-1 0 0,0 0 0,0 0 0,1 0 0,-1-2 0,-1 2 17,1-1-1,-1 1 1,1 0 0,-1 0 0,0-1-1,0 1 1,1 0 0,-1 0 0,0 0-1,0 0 1,0 0 0,0 0 0,0 0-1,0 0 1,-1 1 0,1-1 0,0 0-1,0 1 1,0-1 0,-1 1-1,1-1 1,0 1 0,-1-1 0,1 1-1,0 0 1,-1 0 0,1 0 0,-3 0-1,-4-1 59,-34 1 26,41 0-130,0 0-1,0 0 1,0 0-1,0 0 1,0 0-1,0 0 1,1 0-1,-1 1 1,0-1-1,0 0 1,0 1-1,0-1 1,0 1-1,0-1 1,0 1-1,1-1 1,-1 1-1,0-1 1,0 1 0,1 0-1,-1-1 1,0 1-1,1 0 1,-1 0-1,1-1 1,-1 1-1,1 0 1,-1 0-1,1 0 1,0 0-1,-1 0 1,1 1-1,1-1 0,0 0 1,1 0-1,-1-1 0,1 1 0,-1-1 0,1 1 1,-1-1-1,1 1 0,-1-1 0,1 0 0,-1 0 1,1 1-1,0-1 0,-1 0 0,1-1 0,-1 1 1,4-1-1,-1 1-7,6-1-182,-1 0 0,0 0 0,0-1 0,0-1 1,0 1-1,11-6 0,-11 4-50,-1 1-1,0 0 1,1 1 0,-1 0 0,1 0 0,11 0-1,-19 3 296,0 0 0,-1 1 0,1-1-1,-1 1 1,1-1 0,-1 0 0,0 1-1,0-1 1,1 1 0,-1-1-1,0 1 1,0-1 0,0 1 0,-1-1-1,1 0 1,0 1 0,0-1 0,-1 2-1,-20 40 1001,18-39-1204,0 1 1,0-1-1,0 1 1,1 0-1,0-1 1,0 1-1,1 0 1,-1 0-1,-1 10 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2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15791,'0'0'6022,"49"16"-5190,-20-15-511,7-1-225,1 0-160,-1 0-1378,0 0-2786,-6-5-3427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2.7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15791,'0'0'6070,"11"0"-5350,38-2-186,-3 0-246,58 5 1,-103-3-280,0 0 0,1 0-1,-1 0 1,0 0 0,0 0 0,0 0 0,0 1 0,1-1 0,-1 0 0,0 1 0,0-1 0,0 1 0,0-1-1,0 1 1,0 0 0,0-1 0,0 1 0,0 0 0,0 0 0,0-1 0,-1 1 0,1 0 0,0 0-1,-1 0 1,1 0 0,0 0 0,-1 0 0,1 0 0,-1 1 0,0-1 0,1 0 0,-1 0 0,0 0 0,1 0-1,-1 1 1,0-1 0,0 0 0,0 0 0,0 0 0,0 0 0,-1 1 0,1-1 0,0 0 0,0 0 0,-1 0-1,1 0 1,-1 0 0,1 1 0,-1-1 0,1 0 0,-1 0 0,-1 1 0,-2 5 198,0 0 0,0-1 0,-1 1 0,0-1 0,-1 0 0,-7 8 1,-148 106-753,150-114-3945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8.0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173 0 8904,'0'0'13160,"-5"8"-12541,-88 115 147,18-26-657,92-107-2954,13-17-780,0-6-2316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8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212 1 9065,'0'0'11146,"-29"57"-9608,14-28-289,5 1-224,6 0-545,2-4-256,2-1-160,0-6 1,11-3-33,1-6-609,-1-1-1057,-5-2-800,-5-3-1954</inkml:trace>
  <inkml:trace contextRef="#ctx0" brushRef="#br0" timeOffset="1">0 264 10890,'0'0'11691,"85"19"-11306,-42-19-225,5 0-128,-1-5-128,-5-3-1826,-2-1-2402,-10 3-4036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8.8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10762,'0'0'12812,"60"39"-12427,-40-30-225,2-4-64,1-1-256,2-4-961,-3 0-609,1-9-832,-1-8-2307,-5-3-2306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24 140 15054,'0'0'860,"-2"10"-743,-5 19 43,2 0 0,1 0 1,-1 41-1,5-68-155,0 0-1,0 0 1,0 0 0,0 0-1,0 0 1,0 0 0,1-1 0,-1 1-1,1 0 1,-1 0 0,1 0 0,0 0-1,-1-1 1,1 1 0,0 0-1,0-1 1,0 1 0,1-1 0,-1 1-1,0-1 1,1 1 0,-1-1 0,0 0-1,1 0 1,0 1 0,-1-1 0,1-1-1,0 1 1,-1 0 0,1 0-1,0 0 1,0-1 0,0 1 0,0-1-1,0 0 1,-1 1 0,1-1 0,0 0-1,0 0 1,0 0 0,0-1 0,3 1-1,3-2 225,0 1 0,0-1 0,-1-1 0,1 1 0,0-1 0,-1-1-1,1 1 1,12-10 0,208-168 2428,-126 97-3141,-66 54-1726,-10 1-2947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9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0 3523,'0'0'12236,"-48"65"-9642,26-33-1152,1 2-417,-1 1-225,4-3-159,3-2-321,7-5-256,4-6-32,4-6-896,0-6-1378,7-7-9482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9.5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0 15727,'0'0'4228,"-9"7"-2910,2 0-1080,0 0-1,0 1 0,0 0 1,1 0-1,-9 16 0,13-22-192,1 0-1,1-1 0,-1 1 0,0 0 0,0 0 0,1 0 0,-1 0 0,1 0 0,0 0 0,-1 0 0,1 0 1,0 0-1,0 0 0,0 0 0,1 0 0,-1 0 0,1 3 0,0-3-27,1 0-1,-1-1 1,0 1-1,1-1 1,-1 1 0,1-1-1,-1 0 1,1 1 0,0-1-1,-1 0 1,1 0-1,0 0 1,0-1 0,0 1-1,0 0 1,0-1 0,0 1-1,0-1 1,0 1-1,0-1 1,0 0 0,3 0-1,2 1 124,-1-1-1,1 0 0,0 0 1,-1 0-1,1-1 0,-1 0 1,1 0-1,8-3 1,-13 3-69,0 0 1,0 0-1,-1 0 1,1 0-1,0 0 1,0 0-1,-1-1 1,1 1-1,0 0 1,-1-1 0,1 0-1,-1 1 1,0-1-1,0 0 1,1 1-1,-1-1 1,0 0-1,-1 0 1,1 0-1,0 0 1,0 0-1,-1 0 1,1 0 0,-1-1-1,0 1 1,0 0-1,0 0 1,0 0-1,0-3 1,-1 4-22,0-1 0,1 0 0,-1 0 0,-1 0 0,1 1 1,0-1-1,0 1 0,0-1 0,-1 1 0,1-1 0,-1 1 0,1 0 0,-1 0 1,0-1-1,0 1 0,1 0 0,-1 1 0,0-1 0,0 0 0,0 0 0,0 1 1,0-1-1,0 1 0,0 0 0,0 0 0,0-1 0,0 1 0,-2 1 1,-6-3-333,0 2 1,0-1 0,0 2 0,-14 1 0,13 6-2465,13 0-3151,6-3-771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29.9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14798,'0'0'8616,"75"0"-8552,-43 0-32,0-3-256,-3 1-1121,-3 0-1378,-9 0-2914,-7 1-1794</inkml:trace>
  <inkml:trace contextRef="#ctx0" brushRef="#br0" timeOffset="1">39 62 13677,'0'0'9833,"74"28"-9769,-43-28-1441,1-4-2050,-4-6-5670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30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0 16047,'0'0'10821,"-6"5"-10789,-18 15-32,24-20-11,0 1 0,0-1-1,0 0 1,0 1 0,0-1 0,0 0-1,0 1 1,0-1 0,0 0-1,0 1 1,1-1 0,-1 0 0,0 1-1,0-1 1,0 0 0,1 1 0,-1-1-1,0 0 1,0 0 0,1 1-1,-1-1 1,0 0 0,1 0 0,-1 1-1,0-1 1,1 0 0,-1 0 0,0 0-1,1 0 1,-1 0 0,0 1 0,1-1-1,-1 0 1,0 0 0,1 0-1,-1 0 1,1 0 0,-1 0 0,0 0-1,1 0 1,0-1 0,25 7-1121,-19-5 426,-3 0 461,0 0 0,1 1 0,-1-1 0,0 1 0,0 0 0,0 0 0,0 0 0,0 1 0,-1-1 1,1 1-1,-1 0 0,1 0 0,-1 0 0,4 6 0,-6-7 316,0-1 0,0 1 1,0 0-1,-1 0 0,1-1 0,-1 1 0,1 0 1,-1 0-1,0 0 0,1 0 0,-1 0 0,0 0 1,0 0-1,-1 0 0,1 0 0,0 0 0,-1-1 1,1 1-1,-1 0 0,0 0 0,1 0 0,-1-1 1,0 1-1,0 0 0,0-1 0,0 1 0,0 0 1,-1-1-1,1 0 0,0 1 0,-1-1 0,1 0 1,-1 0-1,1 1 0,-4 0 0,-7 6 608,1 0 0,-1-1 0,0-1 1,-18 7-1,25-11-587,0 0 0,0 0 0,0-1 1,0 1-1,-1-1 0,1 0 0,-1-1 1,1 1-1,-1-1 0,1 0 1,-1-1-1,1 1 0,-9-3 0,13 2-310,0 0-1,0 0 0,0 0 0,0-1 1,0 1-1,0 0 0,1-1 1,-1 1-1,0 0 0,1-1 0,-1 1 1,1-1-1,0 1 0,-1-1 0,1 1 1,0-1-1,0 1 0,0-1 1,0 1-1,0-3 0,2-35-8720,-2 37 7700,5-27-12123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30.6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 12780,'0'0'10826,"63"-14"-9448,-41 14-482,-2 0-543,3 0-353,-3 0-256,-4 0-2211,0 5-2273,0-4-3716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30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0 13164,'0'0'7645,"-3"10"-6140,-6 12-772,2-5-235,1-1 0,0 1 0,1 0 0,1 1 0,-4 30 0,9-47-467,0 1-1,-1-1 0,1 0 1,0 0-1,0 0 0,-1 1 1,1-1-1,0 0 1,0 0-1,0 0 0,0-1 1,0 1-1,1 0 0,-1 0 1,0-1-1,0 1 0,0 0 1,1-1-1,-1 1 1,0-1-1,1 0 0,-1 1 1,1-1-1,-1 0 0,0 0 1,1 0-1,-1 0 0,0 0 1,1 0-1,1 0 1,49-3 218,-46 2-239,0 0 0,0 0 1,0-1-1,0 0 0,0 0 1,-1-1-1,1 0 0,-1 0 1,0 0-1,8-6 0,-10 7 2,-1 0-1,0 0 1,1 0-1,-1-1 1,0 1 0,0 0-1,0-1 1,-1 1-1,1-1 1,-1 0-1,1 0 1,-1 0-1,0 0 1,0 1-1,0-2 1,0 1 0,-1 0-1,1 0 1,-1 0-1,0 0 1,0 0-1,-1-6 1,0 6 2,0 1 1,0 0 0,0-1 0,0 1-1,-1 0 1,1 0 0,-1 0-1,0 0 1,0 0 0,0 0-1,0 0 1,0 1 0,0-1-1,0 1 1,0-1 0,-1 1-1,1 0 1,0 0 0,-1 0-1,1 0 1,-1 0 0,1 0-1,-1 1 1,0 0 0,-4-1-1,-11-1-509,-1 0 0,-26 1 0,33 1-462,0 0-866,-3 0-5547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0.6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177 1 4740,'2'2'10499,"-3"3"-4875,-9 11-2854,-6 7-5186,12-17 3823,-139 173-1103,138-169-2273,16-14 155,17-18-2031,0-5-1077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0.9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0 11627,'0'0'8915,"-4"9"-7586,-5 12-955,0 1 0,2 0 0,1 0 0,1 0 0,-4 32 0,3 67-3616,6-119 3071,0-2-168,0 1 1,0 0-1,0 0 0,0-1 0,0 1 0,0 0 0,0 0 0,0-1 0,-1 1 1,1 0-1,0 0 0,0-1 0,-1 1 0,1 0 0,0 0 0,-1-1 0,1 1 1,0-1-1,-1 1 0,1 0 0,-1-1 0,0 2 0,-8 2-6067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1.3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9321,'0'0'12235,"57"9"-11274,-22-9-512,7 0-321,-1 0-96,-1 0-64,-6 0-1249,-7 0-2051,-6 0-2273,-4 0-897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1.7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23 7303,'0'0'18577,"-8"-6"-18176,5 4-377,1 0-1,-1 1 1,1-1 0,-1 1-1,0-1 1,1 1 0,-1 0 0,0 0-1,0 0 1,0 0 0,0 1-1,0-1 1,0 1 0,0 0-1,0 0 1,0 0 0,0 0 0,0 0-1,0 1 1,0-1 0,0 1-1,0 0 1,1 0 0,-1 0 0,0 0-1,0 1 1,1-1 0,-1 1-1,1-1 1,-1 1 0,1 0 0,-1 0-1,-1 2 1,-2 0 30,1 1 0,-1-1 0,1 1 0,0 0 0,0 1 0,1-1 0,0 1 0,0 0 0,0 0 0,0 0 0,1 0 0,0 1 0,1-1 0,-1 1 0,1 0 0,0 0 0,-1 13 0,3-19-41,1 0 1,-1 1-1,1-1 1,-1 1-1,1-1 1,0 0-1,-1 1 1,1-1-1,0 0 0,0 0 1,0 1-1,0-1 1,0 0-1,0 0 1,0 0-1,0 0 1,1-1-1,-1 1 1,0 0-1,1 0 1,-1-1-1,0 1 1,1-1-1,-1 1 1,1-1-1,-1 1 1,0-1-1,4 0 1,48 6 143,-47-6-172,11 1-268,37 1-1949,-20-6-3271,-16-2-818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6:0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96 102 6854,'0'0'5280,"0"-17"-1063,0-51-1756,0 51 2536,0 25-4233,2 0-520,-2-5-161,1-1 0,-1 1 0,0-1 0,0 1 0,0 0 0,0-1 0,0 1 0,0-1 0,-1 1 0,1-1 0,-1 1 0,0-1 0,1 1 0,-3 3 0,-31 82 1753,37-87-1802,1 0-1,0-1 1,-1 0-1,1 0 1,0 0-1,-1 0 1,1 0-1,-1-1 0,1 1 1,4-2-1,-4 1-16,0 0-31,1 0 0,-1 1 0,0-1 0,0 1 0,0 0 0,0 0 1,0 1-1,0-1 0,0 1 0,0 0 0,0 0 0,0 0 0,0 0 0,6 4 1,-8-3 2,0 0 1,0 0-1,0 1 1,0-1 0,0 1-1,0-1 1,-1 1-1,1 0 1,-1-1-1,1 1 1,-1 0 0,0 0-1,-1 0 1,1 0-1,0 0 1,-1 1 0,1-1-1,-1 0 1,0 5-1,0-1 88,0-1 0,-1 0 0,1 0 0,-1 1 0,0-1 0,0 0 0,-1 0 0,0 0-1,0 0 1,-1 0 0,1-1 0,-1 1 0,-1-1 0,1 1 0,-1-1 0,1 0 0,-1 0 0,-1-1-1,1 1 1,-1-1 0,0 0 0,0 0 0,0-1 0,0 1 0,-1-1 0,1 0 0,-1-1 0,0 1 0,0-1-1,0 0 1,0-1 0,0 1 0,0-1 0,-1-1 0,1 1 0,-9-1 0,14 1-75,-1-1 0,1 1 0,-1 0-1,1 0 1,-1 0 0,1 0 0,-1 0 0,1 0 0,0 0 0,0 0 0,0 0 0,-1 1 0,1-1 0,0 0 0,1 1 0,-1-1 0,0 1 0,0-1 0,1 1-1,-1-1 1,0 1 0,1 0 0,0-1 0,-1 1 0,1 0 0,0 2 0,-2 2-1,2-6-4,0 1 1,0-1-1,0 0 0,0 0 0,0 0 0,0 0 1,0 1-1,0-1 0,0 0 0,0 0 0,0 0 1,0 0-1,0 1 0,0-1 0,0 0 0,-1 0 1,1 0-1,0 0 0,0 0 0,0 0 0,0 1 1,0-1-1,0 0 0,-1 0 0,1 0 0,0 0 1,0 0-1,0 0 0,0 0 0,-1 0 0,1 0 1,0 0-1,0 0 0,0 0 0,0 0 0,-1 0 1,1 0-1,0 0 0,0 0 0,0 0 1,0 0-1,-1 0 0,1 0 0,0 0 0,0 0 1,0 0-1,0 0 0,-1 0 0,1 0 0,0 0 1,0-1-1,0 1 0,0 0 0,-7-13-440,0-17-1648,11-41-10001,1 41 1741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3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0 170 4068,'1'11'10914,"5"-8"-4264,15-11-1539,27-34-6868,-40 35 3169,119-119-1075,-134 166-652,3-30 238,-1 6-162,-1 0 0,2 0 1,0 0-1,-3 31 0,21-52-11452,-4-7 379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3.4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13293,'0'0'9961,"47"5"-9320,-15-5-321,3 0-224,-3 0-64,1-2-320,-9-1-1538,-4 2-768,-11 1-1090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3.8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 10922,'0'0'10346,"72"22"-9481,-25-22-353,3-5-383,1-2-226,-7-4-2273,-10 1-4132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4.5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71 4292,'0'0'17457,"5"-8"-15162,13-28-811,-18 35-1445,1 0 0,-1 1 0,0-1 0,0 0 0,0 0-1,1 1 1,-1-1 0,0 0 0,0 0 0,0 1 0,0-1 0,0 0 0,0 0 0,-1 1-1,1-1 1,0 0 0,0 1 0,0-1 0,-1 0 0,1 1 0,0-1 0,-1 0 0,1 1-1,-1-1 1,1 0 0,-1 1 0,1-1 0,-1 1 0,1-1 0,-1 1 0,1-1-1,-1 1 1,0-1 0,1 1 0,-1 0 0,0-1 0,1 1 0,-1 0 0,0 0 0,1-1-1,-1 1 1,0 0 0,0 0 0,1 0 0,-1 0 0,0 0 0,0 0 0,1 0 0,-2 0-1,-35 2-44,33 0-7,0 1 0,-1-1 0,1 1-1,0 0 1,1 1 0,-1-1 0,1 1 0,-1-1 0,1 1-1,0 0 1,0 0 0,1 1 0,-1-1 0,1 1 0,0-1-1,0 1 1,1-1 0,-1 1 0,1 0 0,0 0 0,0 0 0,1 0-1,-1 0 1,1 0 0,0 0 0,1 0 0,0 6 0,0-9 18,1-1 0,-1 0 0,0 0 0,0 0 0,1 0 0,-1 0 0,0 0 0,1-1 0,-1 1 1,1 0-1,-1-1 0,1 1 0,-1-1 0,1 1 0,0-1 0,-1 0 0,1 1 0,0-1 0,-1 0 0,1 0 0,-1-1 1,1 1-1,0 0 0,-1 0 0,1-1 0,0 1 0,-1-1 0,1 1 0,1-2 0,3 0 37,1 0 1,-1 0-1,0-1 0,0 0 0,10-6 0,-11 6 25,-1-1-1,0 0 1,0 0-1,-1 0 1,1 0-1,-1-1 1,1 1-1,-2-1 1,1 0-1,0 0 0,-1 0 1,0 0-1,0-1 1,0 1-1,-1 0 1,0-1-1,0 1 1,0-1-1,-1-9 1,0 15-69,0-1 1,0 1-1,0 0 1,0-1 0,0 1-1,0 0 1,0-1-1,0 1 1,0 0 0,0-1-1,-1 1 1,1 0-1,0-1 1,0 1-1,0 0 1,-1-1 0,1 1-1,0 0 1,0 0-1,-1-1 1,1 1 0,0 0-1,-1 0 1,1-1-1,0 1 1,-1 0 0,1 0-1,0 0 1,-1 0-1,1 0 1,0 0-1,-1-1 1,1 1 0,0 0-1,-1 0 1,1 0-1,-1 0 1,1 0 0,0 0-1,-1 0 1,1 1-1,0-1 1,-1 0 0,1 0-1,0 0 1,-1 0-1,1 0 1,0 0 0,-1 1-1,1-1 1,0 0-1,-1 0 1,1 1-1,-1-1 1,0 1-94,-1 0 1,1 0-1,-1 0 0,1 0 1,0 0-1,-1 0 1,1 0-1,0 0 0,0 0 1,0 1-1,0-1 0,-2 3 1,-4 34-4336,10-14-5442,4-16 204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4.8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0 14157,'0'0'4453,"-32"54"-2500,22-34-767,0-2-258,3-2-671,4-1-257,3-5-1089,0-6-1602,7-4-6373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5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1 15919,'0'0'8387,"-8"1"-7982,1 0-299,1 1-1,-1 1 0,1-1 0,0 1 0,0 0 1,0 0-1,0 1 0,-9 8 0,11-10-4,1 1-1,-1 0 1,1 0-1,0 0 1,0 0-1,1 0 1,-1 1-1,0-1 1,1 1-1,0 0 0,0 0 1,0 0-1,1 0 1,-1 0-1,1 0 1,0 0-1,0 1 1,0 4-1,1-9-93,0 1-1,1-1 1,-1 0-1,1 1 1,-1-1-1,0 0 1,1 1-1,-1-1 1,1 0 0,-1 1-1,1-1 1,-1 0-1,1 0 1,0 0-1,-1 1 1,1-1-1,-1 0 1,1 0-1,-1 0 1,1 0-1,0 0 1,-1 0-1,1 0 1,-1 0-1,1 0 1,-1 0-1,1-1 1,-1 1-1,1 0 1,0 0-1,-1 0 1,1-1-1,22-6 217,-8 0-326,0-1 0,0-1-1,18-13 1,-5 2-397,-38 54 57,7-25 487,-1-1 0,1 1-1,1 0 1,0 0 0,0 0-1,0 0 1,1 0 0,1 0-1,0 1 1,1 10 0,0-18-33,0 0 1,-1-1 0,2 1-1,-1-1 1,0 1 0,0-1-1,0 0 1,1 0 0,-1 1-1,0-1 1,1 0 0,-1 0-1,1 0 1,0-1 0,-1 1-1,1 0 1,0 0 0,-1-1-1,1 1 1,0-1 0,0 0-1,-1 0 1,1 1 0,0-1-1,0 0 1,0 0 0,3-1-1,29 9 74,-32-7-82,-1 0 0,-1 0 0,1 0 0,0-1 0,0 1 0,0 1 0,0-1 0,-1 0 0,1 0 0,0 0 0,-1 0 0,1 0 0,-1 1 0,1-1 0,-1 0 1,0 0-1,1 1 0,-1-1 0,0 0 0,0 1 0,0-1 0,0 0 0,0 0 0,0 1 0,-1-1 0,1 0 0,-1 2 0,0-1 70,0-1 1,1 1-1,-2-1 0,1 1 1,0-1-1,0 0 0,0 1 1,-1-1-1,1 0 0,0 0 1,-1 0-1,1 0 1,-1 0-1,1-1 0,-1 1 1,0 0-1,1-1 0,-1 1 1,0-1-1,1 1 0,-1-1 1,0 0-1,0 0 0,-2 0 1,-48 3 1179,48-3-1110,-11 1 331,-30-1 194,43 0-678,1 0 0,-1 0 1,0 0-1,0 0 0,1-1 0,-1 1 0,0-1 0,0 1 1,1-1-1,-1 0 0,0 1 0,1-1 0,-1 0 1,1 0-1,-1 0 0,1 0 0,0 0 0,-3-3 0,5 3-183,-1 1-1,0-1 1,0 1 0,1-1-1,-1 0 1,0 1-1,1-1 1,-1 1-1,1-1 1,-1 1-1,1-1 1,-1 1-1,1-1 1,-1 1-1,1 0 1,0-1-1,-1 1 1,1 0 0,-1-1-1,1 1 1,0 0-1,-1 0 1,1-1-1,0 1 1,-1 0-1,1 0 1,0 0-1,1 0 1,30-7-3771,-26 5 2184,21-4-4771,4-2-4312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5.6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17745,'0'0'12267,"13"3"-19441,-3-3-129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5.9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1 13068,'0'0'15418,"-3"9"-15285,2-9-166,-13 38 100,13-37-130,0 1 0,1-1 0,-1 1 0,1-1 0,0 1 0,-1-1 0,1 1 0,0-1 0,0 1 1,0-1-1,0 1 0,0 0 0,0-1 0,0 1 0,0-1 0,1 1 0,-1-1 0,1 1 0,-1-1 0,1 1 0,0-1 0,-1 0 0,1 1 0,0-1 0,0 0 0,2 3 1,10 2-895,-7-3 708,1 1 0,-1-1 0,0 1 0,0 0-1,0 0 1,-1 1 0,7 6 0,-11-10 317,0 1 0,0-1 0,-1 1 1,1-1-1,0 1 0,-1 0 0,1-1 0,-1 1 0,0 0 1,1-1-1,-1 1 0,0 0 0,0 0 0,0-1 1,0 1-1,0 0 0,-1 0 0,1-1 0,0 1 0,-1 0 1,0-1-1,1 1 0,-1 0 0,0-1 0,0 1 0,1-1 1,-1 1-1,0-1 0,-1 0 0,1 1 0,0-1 1,0 0-1,-1 0 0,1 0 0,0 0 0,-3 1 0,-6 7 292,0 0 0,-1-1 0,0-1 0,-15 8 0,20-12-310,1 0 0,-1 0 0,0-1-1,0 0 1,0 0 0,0-1 0,-1 0-1,1 0 1,0 0 0,-1-1 0,-6 0-1,12 0-152,0-1 0,-1 1 0,1-1 0,0 0-1,-1 1 1,1-1 0,0 0 0,0 0 0,0 0-1,0 0 1,0 0 0,0 0 0,0 0 0,0 0-1,0 0 1,0-1 0,0 1 0,1 0 0,-1 0-1,0-1 1,1 1 0,-1-1 0,1 1 0,0 0-1,-1-1 1,1-2 0,-4-44-5593,4 42 4553,0-31-5983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6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 4324,'0'0'12679,"10"0"-10053,33-1-874,25 1-1323,-20 0-2881,32 11 867,-82 2 5765,-10 15-3724,8-22 779,-3 10-829,0 0 0,0 0 0,2 0 1,0 1-1,1 0 0,0 0 0,2 0 1,0 0-1,1 25 0,1-40-378,0-1 0,0 1 0,1-1 0,-1 1 0,1-1 0,0 1 0,-1-1 0,1 1 0,0-1 0,0 0 0,0 0 0,0 1 0,0-1 0,0 0 0,0 0 0,0 0 0,0 0 0,1 0 0,-1 0 0,0 0 0,1-1 0,-1 1 0,0 0 0,1-1 0,-1 1 0,1-1 0,-1 1 0,1-1 0,-1 0 0,1 0 0,0 0 0,-1 0 0,1 0 0,-1 0 0,1 0-1,-1 0 1,1 0 0,-1-1 0,3 0 0,2 0-5,0 0-1,1 0 0,-1-1 0,0 0 0,0-1 0,0 1 0,0-1 1,9-6-1,-10 4-38,1 0 0,-1 0 0,0-1 1,-1 0-1,1 0 0,-1 0 0,0-1 1,0 1-1,-1-1 0,3-9 0,-4 13 20,-1 0-1,0 0 1,0 0-1,-1 0 1,1 0-1,0 0 1,-1 0-1,0 0 1,0 0 0,0 0-1,0 0 1,0 0-1,-1 0 1,1 0-1,-1 0 1,0 0-1,0 0 1,0 1-1,0-1 1,0 0-1,-1 0 1,1 1-1,-1-1 1,0 1-1,0-1 1,0 1 0,-3-3-1,-1 1 36,0 0 0,0 0-1,0 1 1,-1 0 0,1 0 0,-1 1 0,0-1 0,-8 0-1,-22 1-2187,35 2 1324,-1 1 0,1-1 0,-1 1 0,1 0 0,-1 0 0,1 0 1,-1 0-1,1 0 0,0 0 0,-4 3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7.3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8456,'0'0'12300,"53"20"-11468,-16-20 1,6 0-512,-2 0-257,2-3-385,-7-1-1665,-10-1-1505,-12 1-2082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6:0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4068,'0'0'25080,"81"-8"-24472,-44 6-320,-2 1-224,4-1-31,-3 0-194,-4-1-992,-2-6-1121,-6-2-1922,-5-3-3875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7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 8520,'0'0'11947,"75"25"-11562,-36-25-321,2-2-256,-1-9-2403,-5-3-3907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8.0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0 15471,'0'0'1639,"-8"8"122,-8 6-1048,2 1 1,-15 19-1,24-29-529,1 1-1,0 0 1,1 0 0,-1 0-1,1 0 1,1 0-1,-1 1 1,1-1 0,0 1-1,0 0 1,1-1 0,-1 12-1,2-17-169,0 0 1,0-1-1,0 1 0,0 0 0,1 0 1,-1 0-1,0 0 0,0 0 1,1-1-1,-1 1 0,1 0 0,-1 0 1,1 0-1,-1-1 0,1 1 0,-1 0 1,1-1-1,0 1 0,-1 0 1,1-1-1,0 1 0,0-1 0,-1 1 1,1-1-1,1 1 0,30 5 317,-23-6-382,0 0 0,0-1 0,0 0-1,0-1 1,10-2 0,29-22-3961,-19 2-1697,-55 63 10984,-3 30-1987,29-67-3244,-1-1 0,0 1 0,0 0 0,1 0 0,-1-1 0,1 1 0,0 0 0,0 0 0,-1 0 0,1-1 0,0 1 0,0 0-1,1 0 1,-1 0 0,0 0 0,1-1 0,-1 1 0,1 0 0,-1 0 0,1-1 0,0 1 0,1 2 0,0-3-290,-1 0 0,1 0 1,0 0-1,-1 0 0,1-1 0,0 1 0,0-1 0,-1 1 0,1-1 0,0 0 0,0 1 0,0-1 0,0 0 1,0 0-1,0 0 0,-1-1 0,1 1 0,0 0 0,0-1 0,0 1 0,0-1 0,2-1 0,20-9-6181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0:58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88 18097,'0'0'5883,"-8"7"-4885,-24 21-544,31-28-458,1 0 0,-1 1 0,1-1 0,-1 0 0,1 1 0,-1-1-1,1 1 1,-1-1 0,1 1 0,0-1 0,-1 0 0,1 1 0,0 0 0,-1-1 0,1 1 0,0-1 0,0 1-1,-1-1 1,1 1 0,0 0 0,0-1 0,0 1 0,0-1 0,0 1 0,0 0 0,0-1 0,0 1 0,0-1-1,0 1 1,0 0 0,0-1 0,0 1 0,0-1 0,1 1 0,-1 0 0,0-1 0,0 1 0,1-1 0,-1 1-1,0-1 1,1 1 0,-1-1 0,1 1 0,-1-1 0,1 1 0,-1-1 0,1 0 0,-1 1 0,1-1 0,0 1 0,30 7-559,-26-7 405,8 1-367,1 1 44,0 0 0,0 1 0,22 9 0,-34-12 507,0 0-1,0 0 0,0 0 0,0 0 0,0 0 1,0 1-1,0-1 0,0 0 0,0 1 1,-1 0-1,1-1 0,-1 1 0,1 0 0,-1 0 1,1 0-1,-1 0 0,0 0 0,0 0 1,0 0-1,0 0 0,0 0 0,-1 0 0,1 1 1,-1-1-1,1 0 0,-1 1 0,0-1 0,0 0 1,0 5-1,-2-4 124,1 0 1,0 0-1,-1-1 0,0 1 1,1 0-1,-1-1 0,0 1 1,0-1-1,-1 0 1,1 0-1,0 1 0,-1-2 1,0 1-1,1 0 0,-1 0 1,-5 1-1,-48 22 648,55-25-815,-7 4 128,-1-1 0,0-1 0,0 1-1,-17 1 1,24-4-220,1 0 0,-1 0 0,0 0 0,0-1 0,0 1 0,0 0 0,0-1 1,0 1-1,0-1 0,0 0 0,1 1 0,-4-3 0,4 2-169,0 0 0,0 0 0,0 0 0,0 0 0,0 0 0,0-1 0,0 1 0,0 0 1,0-1-1,1 1 0,-1 0 0,0-1 0,1 1 0,0-1 0,-1 1 0,1-1 0,0 1 0,-1-2 1,0-27-6508</inkml:trace>
  <inkml:trace contextRef="#ctx0" brushRef="#br0" timeOffset="1">80 23 15983,'0'0'5862,"75"0"-3684,-43 0-321,3 0-896,-2 0-704,-1 0-257,-1 0-1121,-5-7-2947,-1-9-6054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10.6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264 0 7079,'0'0'18577,"-11"13"-18369,-14 17-311,-40 47-801,-98 150 0,223-311-9432,-18 29 5752,-6-1 2260,20-26 3466,-15 33 8992,-42 54-6554,-2 11-2431,-1 4-951,-3 1 42,1 0-1,1 0 1,1 1 0,1-1-1,1 1 1,1-1-1,1 26 1,0-46-259,1 1-1,-1-1 1,0 0 0,0 0 0,1 0-1,-1 0 1,0 1 0,1-1-1,0 0 1,-1 0 0,1 0 0,-1 0-1,1 0 1,0 0 0,0 0 0,0-1-1,-1 1 1,1 0 0,0 0 0,0-1-1,0 1 1,0 0 0,2 0 0,17 3-7046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11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10666,'0'0'14830,"32"10"-14734,5-5-64,3-2-1249,1-1-1281,-4-2-1954,-5 0-3652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11.4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15503,'0'0'5733,"-3"10"-4735,1-5-800,0 1-2,-1 1 0,1-1 0,1 1 0,-1 0 0,0 10 0,2-16-177,0 1-1,0-1 0,0 1 0,0-1 0,0 1 0,0-1 0,0 1 0,1-1 1,-1 1-1,0-1 0,1 0 0,0 1 0,-1-1 0,1 1 0,0-1 0,0 0 0,-1 0 1,1 1-1,0-1 0,0 0 0,0 0 0,1 0 0,-1 0 0,0 0 0,0 0 1,0 0-1,1-1 0,-1 1 0,1 0 0,-1-1 0,0 1 0,1-1 0,-1 1 1,1-1-1,-1 0 0,3 1 0,0-1-453,0 0 0,0 0 1,1 0-1,-1-1 0,0 1 0,0-1 1,0 0-1,0 0 0,0-1 0,0 1 1,-1-1-1,1 1 0,0-1 0,-1-1 1,1 1-1,-1 0 0,0-1 0,1 0 1,-1 1-1,0-1 0,-1-1 0,5-5 1,23-19-1808,-34 40 7775,-9 21-3122,-8 7-739,5-11-101,-22 55 0,34-74-2058,1 0-1,1 0 1,0 1-1,0-1 1,0 18-1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11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1 118 15022,'0'0'11232,"10"-5"-10458,17-12-707,0-2 0,-1-1-1,32-30 1,-58 50-71,0-1-1,0 1 1,0 0-1,0-1 0,0 1 1,1 0-1,-1-1 1,0 1-1,0 0 1,1-1-1,-1 1 1,0 0-1,0 0 1,1-1-1,-1 1 1,0 0-1,1 0 0,-1-1 1,0 1-1,1 0 1,-1 0-1,1 0 1,-1 0-1,0 0 1,1 0-1,-1-1 1,0 1-1,1 0 1,-1 0-1,1 0 1,-1 0-1,0 0 0,1 1 1,-1-1-1,1 0 1,-1 0-1,0 0 1,1 0-1,-1 0 1,0 0-1,1 1 1,-1-1-1,0 0 1,1 0-1,-1 0 0,0 1 1,1-1-1,-1 0 1,0 1-1,-1 25-338,-15 33-106,10-42 222,4-11-132,-1 0 1,1 0-1,0 0 1,1 0-1,-1 0 1,1 1-1,1-1 1,-1 1-1,1 10 1,3-17-3245,6-4-2670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12.0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4 17553,'0'0'10281,"64"8"-9800,-36-12-353,-1-1-96,-1 3-256,-7 2-1122,-2 0-1312,-7 6-1058,-7 4-2017,-3-2-3684</inkml:trace>
  <inkml:trace contextRef="#ctx0" brushRef="#br0" timeOffset="1">0 109 14862,'0'0'10762,"65"0"-10345,-35-6-321,0-1-160,-3-2-1954,-1 0-2563,-4-4-5925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12.4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1 15695,'0'0'7863,"-7"11"-6400,-2 7-1044,-32 61 1462,36-69-1779,1-1-1,1 1 1,0 0-1,0 0 1,1 0-1,-2 19 1,4-28-99,0 0 0,0 0 0,0 0 0,0 0 1,0-1-1,0 1 0,0 0 0,1 0 0,-1 0 0,0 0 1,0-1-1,1 1 0,-1 0 0,1 0 0,-1-1 0,0 1 1,1 0-1,0-1 0,-1 1 0,1 0 0,-1-1 0,1 1 1,0-1-1,-1 1 0,1-1 0,0 1 0,0-1 0,-1 0 0,1 1 1,0-1-1,1 1 0,1-1-64,0 0 0,1 1-1,-1-1 1,0-1 0,0 1 0,0 0 0,1-1 0,-1 1-1,3-2 1,6-2-1344,-1 0-1,0 0 1,0-2-1,11-6 1,17-17-10014,-26 15 3273</inkml:trace>
  <inkml:trace contextRef="#ctx0" brushRef="#br0" timeOffset="1">181 129 8072,'0'0'12684,"-36"53"-10570,21-27-481,1 1-352,8-2-544,1-4-417,5-6-288,2-5-192,14-6-1505,1-4-1827,5-9-3202,1-10-7752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12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1 16143,'0'0'5963,"-8"6"-4126,4-2-1687,-1-2-70,1 1 1,0 0-1,0 1 1,1-1-1,-1 1 1,1-1 0,-1 1-1,1 0 1,0 0-1,1 1 1,-1-1-1,1 0 1,0 1-1,0 0 1,0-1-1,0 1 1,1 0-1,0 0 1,0 0-1,0 0 1,1 8-1,0-12-114,1 0 0,-1 0-1,1 0 1,-1 0 0,1 0-1,0 0 1,-1 0-1,1 0 1,0-1 0,0 1-1,-1 0 1,1 0 0,0-1-1,0 1 1,0 0-1,0-1 1,0 1 0,0-1-1,0 1 1,0-1 0,0 0-1,1 1 1,-1-1-1,0 0 1,0 0 0,1 0-1,39 3-1318,-27-2 608,-12-1 730,-1-1 0,1 1 0,-1 0 1,1 0-1,0 0 0,-1 1 0,1-1 0,-1 0 1,1 1-1,0-1 0,-1 1 0,1-1 0,-1 1 1,0 0-1,1-1 0,-1 1 0,1 0 1,-1 0-1,0 0 0,0 0 0,0 0 0,1 1 1,-1-1-1,0 0 0,-1 0 0,1 1 1,0-1-1,0 1 0,0 1 0,-1-1 124,-1 1 0,1-1-1,-1 0 1,0 1-1,0-1 1,0 0 0,0 0-1,0 0 1,0 0 0,0 0-1,-1 0 1,1 0 0,-1 0-1,0 0 1,0 0 0,1-1-1,-1 1 1,0-1 0,-3 2-1,-9 8 392,7-4-329,0-1 0,0 0 0,-1-1 0,1 1 0,-1-2 0,0 1 0,-1-1 0,1 0 0,-1-1 0,0 0 0,0 0 0,-11 1 0,18-4-381,1 0 0,0-1 0,0 0 0,0 1 0,0-1 1,0 0-1,0 0 0,0 1 0,0-1 0,0 0 0,0 0 0,0 0 1,1 0-1,-1 0 0,0 0 0,1-1 0,-1 1 0,1 0 0,-1 0 0,1 0 1,-1 0-1,1-1 0,0 1 0,0 0 0,-1-1 0,1 1 0,0 0 1,0 0-1,0-1 0,1 1 0,-1 0 0,0 0 0,1-2 0,-1-3-961,-1-24-6441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6:1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3075,'2'-16'13592,"2"23"-7357,8 42-6029,-1-4 303,-11-44-470,1-1 0,-1 1 0,0 0 0,1 0 0,-1-1 0,1 1 0,-1 0 1,1-1-1,-1 1 0,1 0 0,0-1 0,-1 1 0,1-1 0,0 1 0,0-1 0,-1 1 0,1-1 0,0 0 0,0 1 0,0-1 0,-1 0 0,1 0 1,0 0-1,0 1 0,0-1 0,0 0 0,-1 0 0,1 0 0,0 0 0,0-1 0,0 1 0,0 0 0,0 0 0,-1 0 0,1-1 0,0 1 1,0 0-1,-1-1 0,1 1 0,0 0 0,0-1 0,-1 1 0,1-1 0,0 0 0,-1 1 0,2-2 0,35-33 926,-31 28-1027,56-48 1,-27 24-1894,-2-1-3535,-8 6-2726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13.1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 12940,'0'0'7207,"64"-13"-4741,-40 13-672,4 0-833,-1 0-609,-1 0-352,-1 0-929,2 0-3619,4 0-7463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4.9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203 1 6758,'0'0'15108,"-11"8"-14718,-37 30-212,3 2 0,-54 61 0,127-145-10775,-7 14 3945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5.2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11723,'0'0'7944,"-23"54"-6855,20-27-160,2 0-193,1 0-351,0 2-193,4-5-128,10 0 32,2-6-256,-3-3-705,1-4-576,-5-5-898,-3-2-1088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5.5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10090,'0'0'10730,"58"35"-10570,-27-27-192,4-3-1506,-2-3-1505,2-2-2145,-4 0-4902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5.9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1 14894,'0'0'6235,"-10"0"-5402,4 1-769,0 0 1,0-1-1,0 2 0,0-1 1,0 1-1,0 0 1,1 0-1,-1 1 0,0-1 1,1 1-1,0 1 0,0-1 1,0 1-1,0-1 0,0 2 1,1-1-1,0 0 0,-5 7 1,3-4 8,1 1 0,0 0 0,0 0 0,0 0 0,-4 12 0,9-19-64,-1 0 0,1 0-1,-1 1 1,1-1 0,-1 0 0,1 0-1,0 1 1,-1-1 0,1 0 0,0 0 0,0 1-1,0-1 1,0 0 0,0 1 0,1-1-1,-1 0 1,0 0 0,0 1 0,1-1 0,-1 0-1,1 0 1,-1 0 0,1 0 0,0 1-1,-1-1 1,1 0 0,0 0 0,0 0-1,0 0 1,-1 0 0,1-1 0,0 1 0,0 0-1,0 0 1,1-1 0,-1 1 0,0 0-1,0-1 1,0 1 0,0-1 0,1 0-1,-1 1 1,0-1 0,0 0 0,1 0 0,-1 0-1,2 0 1,9 2-172,0-2 1,1 1-1,18-3 1,-28 1 90,-1 1 0,1 0 0,0-1 0,0 1 0,0-1 0,0 0 0,-1 0 0,1 0 0,0 0 0,-1 0 0,1-1 0,-1 1 0,1-1 0,-1 0 0,0 1 0,0-1 0,0 0 0,0-1 0,0 1 0,3-5 0,-5 6 96,-1 0 1,0 0-1,0 0 1,0 0-1,1 1 1,-1-1-1,0 0 1,0 0-1,0 1 1,0-1-1,0 0 0,0 1 1,-1-1-1,1 1 1,0-1-1,0 1 1,0 0-1,-1-1 1,1 1-1,0 0 0,0 0 1,0 0-1,-1 0 1,1 0-1,0 0 1,-2 1-1,2-2 6,-1 1 0,1 0 1,0-1-1,0 1 0,-1 0 0,1 0 0,0 0 0,0 0 0,-1 0 0,1 0 1,0 0-1,-1 1 0,1-1 0,0 0 0,0 1 0,0-1 0,-1 1 1,1-1-1,0 1 0,0 0 0,0-1 0,0 1 0,0 0 0,0 0 1,0 0-1,0 0 0,1 0 0,-1 0 0,-1 1 0,32 2 98,-17-3-7159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6.2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22 14350,'0'0'4158,"8"-3"-3138,-6 2-945,54-13 1685,-52 13-1616,0 0 0,1 0 0,-1 1 0,1 0-1,-1 0 1,0 0 0,1 0 0,-1 0 0,1 1-1,-1 0 1,0 0 0,6 2 0,-10-3-121,1 1 0,0 0 0,-1-1 1,1 1-1,0 0 0,-1 0 0,1-1 1,-1 1-1,1 0 0,-1 0 0,0 0 0,1-1 1,-1 1-1,0 0 0,1 0 0,-1 0 1,0 0-1,0 0 0,0 0 0,0 0 1,0 0-1,0 0 0,0 0 0,0 0 1,0 0-1,-1-1 0,1 1 0,0 0 0,0 0 1,-1 0-1,1 0 0,-1 0 0,1 0 1,-2 1-1,-19 27 851,-36 18 223,45-38-972,1-1 1,0 1 0,0 1 0,1 0 0,-18 22 0,28-31-127,-1-1 0,1 1 0,-1-1 0,1 1 0,0-1 0,-1 1 0,1 0 0,0-1 0,0 1 0,-1-1 0,1 1 0,0-1 1,0 1-1,0 0 0,0-1 0,0 1 0,0 0 0,0-1 0,0 1 0,0-1 0,0 1 0,0 0 0,0-1 0,1 1 0,-1-1 0,0 1 0,0 0 0,0-1 0,1 1 0,-1-1 0,0 1 0,1-1 0,0 1 0,24 8 15,46-8-766,-56-2 34,2 1-1107,0-2 1,-1 0-1,22-5 1,4-4-6584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6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0 609,'0'0'23990,"79"0"-23862,-43 0-96,2 0-64,-6 3-1857,-7-1-1186,-8 2-2210,-12 0-673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6.9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11211,'0'0'11851,"72"21"-11467,-32-20-224,0-1-320,-5 0-2306,-3 0-4068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7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73 9065,'0'0'12865,"0"-8"-11295,0 6-1494,-4-28 979,3 29-1037,1 0 1,-1 0-1,0 0 1,1 1-1,-1-1 1,0 0-1,1 1 1,-1-1-1,0 0 1,0 1-1,0-1 1,1 1-1,-1-1 1,0 1-1,0 0 1,0-1-1,0 1 1,0 0-1,0-1 1,0 1-1,0 0 1,0 0-1,0 0 1,0 0-1,0 0 1,0 0-1,0 0 1,0 1-1,0-1 1,0 0-1,0 0 1,0 1-1,0-1 1,0 1-1,1-1 1,-1 1-1,0-1 1,-1 1-1,-2 2-13,0-1 1,1 1-1,-1 0 0,1 0 0,-1 0 1,1 1-1,0-1 0,0 1 1,0 0-1,1-1 0,-1 1 0,1 0 1,0 1-1,0-1 0,1 0 1,-1 1-1,1-1 0,0 1 0,0-1 1,-1 10-1,2-12 10,0 1 0,-1 0 1,1-1-1,0 1 0,0 0 0,0 0 0,1-1 0,-1 1 1,1 0-1,-1-1 0,1 1 0,0 0 0,0-1 1,0 1-1,0-1 0,1 0 0,-1 1 0,1-1 0,-1 0 1,1 0-1,0 0 0,0 0 0,0 0 0,0 0 0,0 0 1,0-1-1,0 1 0,1-1 0,-1 1 0,1-1 1,-1 0-1,1 0 0,-1 0 0,1-1 0,0 1 0,3 0 1,2 0 48,0-1 1,1 0 0,-1-1 0,1 0 0,-1 0-1,1 0 1,-1-1 0,0-1 0,0 1 0,0-1-1,0-1 1,10-5 0,-14 6-46,1 1 0,-1-1 0,0 0 0,0-1 0,0 1 0,0-1 0,0 0 0,-1 0 0,1 0 0,-1 0 0,0 0 0,-1-1 0,1 0 0,-1 1 0,0-1 0,0 0 0,0 0 0,-1 0 0,0 0 0,0 0-1,1-7 1,-2 9-10,-1 1-1,1-1 0,-1 1 0,1-1 1,-1 1-1,0-1 0,0 1 0,0-1 0,0 1 1,0 0-1,-1-1 0,1 1 0,-1 0 1,1 0-1,-1 0 0,0 0 0,0 0 0,0 1 1,0-1-1,0 0 0,0 1 0,0 0 1,-1-1-1,1 1 0,-1 0 0,1 0 0,-1 0 1,-3 0-1,0-1-31,0 0-1,0 1 1,0 0-1,0 0 1,0 0-1,0 1 1,0 0 0,-1 0-1,1 1 1,0-1-1,-9 3 1,14-2-114,-1 0 0,0 0 0,1 0 0,-1 0 1,1 0-1,-1 0 0,1 0 0,-1 1 0,1-1 0,0 0 0,0 1 1,-1-1-1,1 1 0,0 0 0,0-1 0,1 1 0,-1 0 0,0-1 1,1 1-1,-1 0 0,1 0 0,-1 0 0,1-1 0,0 1 0,0 0 1,0 2-1,-1-2-291,1 0 0,0 0 1,0 0-1,1 0 0,-1 0 1,0-1-1,1 1 0,-1 0 1,1 0-1,0 0 0,-1 0 1,1-1-1,0 1 1,0 0-1,0-1 0,0 1 1,0-1-1,1 1 0,-1-1 1,0 0-1,1 1 0,-1-1 1,1 0-1,-1 0 0,3 1 1,15 4-6460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7.9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0 14414,'0'0'6982,"0"51"-5476,-6-24-289,1-1-288,0 2-609,2-3-256,2-4-32,1-4-416,0-8-994,0-4-415,4-5-610,6-7-415,-2-14-3268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04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641 28 4068,'-13'-3'-80,"3"1"-130,-38-6 1031,1 1 1,-98-1 0,130 9-495,0 0 0,0 0 0,1 2 1,-1 0-1,0 0 0,1 1 1,0 1-1,0 1 0,0 0 0,1 0 1,0 2-1,0-1 0,1 2 1,-22 18-1,19-12-38,2 1 0,-1 1 0,2 1 0,0-1 0,1 2 0,1-1 0,1 2 0,1-1 0,0 1 0,2 0 0,-5 22 0,5-11-63,0-1 1,3 1 0,0 0 0,2 1 0,2-1 0,8 60-1,-5-70-205,1 0-1,1-1 1,1 0-1,1 0 1,1 0 0,0-1-1,2-1 1,0 1-1,1-2 1,0 0-1,2 0 1,0-1-1,1-1 1,0 0-1,1-1 1,1-1-1,0 0 1,1-1-1,0-1 1,1-1 0,0-1-1,0 0 1,1-2-1,0 0 1,39 7-1,-37-11-2,1-1-1,0-1 0,0-1 1,0-2-1,0 0 1,0-1-1,-1-1 0,1-1 1,-1-1-1,27-12 1,-21 5 4,0 0 1,-1-3 0,-1 0 0,0-1-1,-2-2 1,0-1 0,25-25 0,-22 16 100,0 0-1,-2-2 1,-2-1-1,0-1 1,24-49 0,-37 61 38,0-1 0,-1-1 0,-2 1 1,0-1-1,-1 0 0,-1-1 0,-2 1 0,0-1 1,-1 0-1,-2-28 0,-1 43-170,0 0-1,-1 0 1,0 0 0,0 0 0,-1 0-1,0 1 1,-1-1 0,0 1-1,0 0 1,0 0 0,-1 1 0,0-1-1,-1 1 1,0 0 0,0 0-1,-1 1 1,1 0 0,-1 0 0,0 0-1,-1 1 1,0 0 0,1 1-1,-2 0 1,1 0 0,0 0 0,-11-2-1,-4-1-769,0 0-1,-1 2 1,-35-5-1,-70 4-6111,51 5-1704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8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0 15054,'0'0'9924,"-7"1"-9913,4-1-6,2 0 3,-1 0-1,0 0 1,1 0 0,-1 0 0,1 0 0,-1 0-1,0 0 1,1 0 0,-1 1 0,1-1 0,-1 1-1,1-1 1,-1 1 0,1 0 0,-1-1 0,1 1-1,0 0 1,-1 0 0,1 0 0,0 0-1,0 0 1,0 0 0,0 1 0,0-1 0,0 0-1,0 0 1,0 1 0,0-1 0,1 1 0,-1-1-1,0 1 1,1-1 0,-1 1 0,1 1 0,1-2 24,0-1 1,0 1 0,0-1 0,0 1-1,0-1 1,1 1 0,-1-1 0,0 0-1,0 0 1,1 1 0,-1-1 0,0 0-1,0 0 1,1 0 0,-1 0 0,0-1-1,0 1 1,1 0 0,1-1 0,28-5 134,-14 0-342,-11 3-43,1 1 1,-1-1-1,1 2 1,0-1-1,-1 1 1,11-1-1,-16 6 197,-1 0 1,0 0-1,1 0 0,-2 0 1,1 0-1,0 0 0,-2 5 1,-8 29 796,-5 30 2996,15-67-3722,-1 0 0,1-1 1,-1 1-1,0 0 0,1-1 0,-1 1 0,0 0 1,1-1-1,-1 1 0,0-1 0,0 1 1,0-1-1,1 1 0,-1-1 0,0 1 1,0-1-1,0 0 0,0 0 0,0 1 0,0-1 1,-2 0-1,-26 4 10,22-3 35,-65 2 102,95-21-8749,-8 8 2413,2 0-3828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8.6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8968,'0'0'18802,"17"16"-24599,-11-16 736,0 0-4836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8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7751,'0'0'20094,"-3"9"-19309,-12 25-340,9-23-411,1 0-1,0 1 0,1-1 0,0 1 0,1 0 1,-3 17-1,6-27-69,1-1 0,0 0 0,-1 0 0,1 0 0,0 1 0,0-1 0,0 0-1,0 0 1,0 0 0,0 0 0,0-1 0,0 1 0,0 0 0,0 0 0,0-1 0,1 1 0,-1 0 0,0-1 0,1 1 0,-1-1 0,0 0 0,1 1 0,-1-1 0,0 0 0,1 0 0,-1 0 0,1 0 0,-1 0 0,0 0 0,1 0 0,-1-1 0,2 0 0,50-6-3841,-18-8-1735,-14 0-1759,-11 6 1717</inkml:trace>
  <inkml:trace contextRef="#ctx0" brushRef="#br0" timeOffset="1">162 99 1441,'-1'0'9129,"-10"0"-5349,-1 15-545,-2 1-801,-2 4-608,4 1-481,-1-1-192,6-2-384,4-4-481,3-3-256,0-5-320,13-6-1474,3 0-1537,0-12-4292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9.3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 12107,'0'0'11030,"-3"7"-10614,0-1-364,1-1-63,0-1 1,0 1-1,0 0 0,1 0 0,0 0 1,0 0-1,-1 6 0,2-10-28,1 1 1,-1 0-1,0-1 0,0 1 1,1 0-1,-1-1 0,1 1 0,-1-1 1,1 1-1,0 0 0,0-1 0,0 0 1,0 1-1,0-1 0,0 0 0,0 1 1,0-1-1,0 0 0,1 0 1,-1 0-1,0 0 0,1 0 0,-1 0 1,1 0-1,-1-1 0,1 1 0,-1 0 1,1-1-1,2 1 0,0 0-59,-1 0 0,1 1-1,-1-1 1,0 1 0,1-1 0,-1 1-1,0 0 1,0 0 0,0 1 0,0-1-1,0 0 1,-1 1 0,1 0 0,-1 0 0,3 4-1,-4-5 202,0 0-1,-1 0 0,1 1 1,-1-1-1,1 0 0,-1 0 1,0 1-1,0-1 0,0 1 1,0-1-1,0 0 0,-1 1 1,1-1-1,-1 0 0,1 0 1,-1 1-1,0-1 0,0 0 1,0 0-1,0 0 0,0 0 1,0 0-1,-1 0 0,1 0 1,-3 2-1,-4 5 641,1 0 0,-2 0-1,-16 13 1,22-20-656,0 1 0,0-1 0,0 0 0,0 0 0,0-1 0,0 1 0,-1-1 0,1 1 0,0-1 0,-1 0 0,1 0 1,-1-1-1,0 1 0,1-1 0,-1 1 0,1-1 0,-5-1 0,7 0-355,-1-1 0,1 0 0,-1 1 0,1-1 0,0 0 1,0 0-1,0 0 0,0 0 0,0 0 0,0 0 0,1 0 0,-1 0 1,0 0-1,1 0 0,0 0 0,0-1 0,-1 1 0,1 0 0,1 0 0,-1-3 1,0-1-968,-1-27-5988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29.6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6374,'0'0'10570,"55"3"-8456,-32-1-737,-1-2-448,1 2-641,-1-2-223,-4 0-1539,2 0-4387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0.2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11435,'0'0'11691,"61"16"-10506,-19-16-576,5 0-449,3-6-64,-3-2-352,-6 3-1730,-10 1-1281,-13 4-1538,-10 0-2242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0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16464,'0'0'5605,"71"2"-4997,-30-6-319,4-3-289,-2-3-2531,-4 0-3042,-6 0-4260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0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0 11659,'0'0'13800,"-6"10"-12620,0 1-903,-46 89 1726,46-88-1929,1 0 0,0 1-1,1 0 1,1 0 0,0 0 0,-3 25 0,7-37-88,-1 1 1,0-1 0,1 0-1,-1 0 1,1 0 0,-1-1-1,1 1 1,0 0 0,-1 0-1,1 0 1,0 0 0,0-1-1,-1 1 1,1 0-1,0 0 1,0-1 0,0 1-1,0-1 1,0 1 0,0-1-1,0 1 1,0-1 0,0 0-1,0 1 1,0-1 0,0 0-1,0 0 1,1 0-1,-1 0 1,0 0 0,0 0-1,0 0 1,0 0 0,0 0-1,0-1 1,0 1 0,2-1-1,3 0-387,0 0 0,-1 0 0,1 0 0,0-1 0,-1 0 0,8-3 0,-8 1-1017,1 1 1,-1-1 0,0 0-1,0-1 1,8-8 0,0-5-6175</inkml:trace>
  <inkml:trace contextRef="#ctx0" brushRef="#br0" timeOffset="1">141 130 12684,'0'0'9641,"-30"63"-8360,26-45-288,4 0-576,0-3-353,0-4-673,9-3-2081,4-8-1955,4 0-2818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1.2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0 14894,'0'0'1965,"-8"8"-129,-3 2-1274,1 1 0,1 0 0,-13 20 0,19-28-490,1 0 1,0 0-1,0 1 0,0-1 1,1 1-1,-1-1 1,1 1-1,0 0 0,0 0 1,0-1-1,0 1 1,1 0-1,-1 0 0,1 0 1,0 0-1,0 0 1,1 0-1,-1 0 0,1 0 1,0-1-1,0 1 1,2 5-1,-2-7-56,0-1 0,1 1 0,-1-1-1,1 1 1,-1-1 0,1 0 0,-1 0 0,1 0-1,0 0 1,0 0 0,-1 0 0,1 0 0,0 0 0,0-1-1,0 1 1,0-1 0,0 1 0,0-1 0,0 0-1,0 0 1,0 0 0,0 0 0,0 0 0,0 0 0,0-1-1,0 1 1,3-2 0,-1 1 20,1 0 0,0 0 0,-1-1 0,1 0 0,-1 0 0,1 0-1,-1 0 1,0-1 0,0 0 0,5-4 0,-5 3 101,-1 0 0,1-1 0,-1 0 0,0 1 0,0-1 0,0 0 0,0 0 0,-1-1 0,0 1-1,0 0 1,-1-1 0,1 0 0,-1 1 0,0-1 0,-1 0 0,0 1 0,1-1 0,-2 0 0,0-6 0,1 12-142,0-1 1,0 0 0,-1 0-1,1 1 1,0-1-1,-1 0 1,1 0 0,0 1-1,-1-1 1,1 0-1,-1 1 1,1-1 0,-1 1-1,0-1 1,1 1 0,-1-1-1,0 1 1,1-1-1,-1 1 1,0-1 0,1 1-1,-1 0 1,0-1-1,0 1 1,1 0 0,-1 0-1,0 0 1,0 0-1,0-1 1,1 1 0,-1 0-1,0 0 1,0 1-1,0-1 1,1 0 0,-1 0-1,0 0 1,0 0 0,1 1-1,-2-1 1,0 1-442,0-1 0,0 1 1,1 0-1,-1 0 0,0 0 1,0 0-1,1 0 0,-1 0 1,1 0-1,-1 0 0,1 1 1,-1-1-1,1 0 0,0 1 0,0-1 1,-1 3-1,-2 6-7028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1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1 6887,'0'0'12523,"-31"55"-10024,23-34-770,2 0-640,3-3-896,3-5-225,0-4-1698,12-13-14926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6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11627,'0'0'13474,"0"11"-13378,-12 128-1906,12-138 1735,0-1 0,0 1 0,1 0-1,-1-1 1,0 1 0,0 0-1,0-1 1,1 1 0,-1 0-1,0-1 1,1 1 0,-1 0 0,1-1-1,-1 1 1,0-1 0,1 1-1,-1-1 1,1 1 0,0-1-1,-1 1 1,1-1 0,-1 0 0,1 1-1,0-1 1,-1 0 0,1 1-1,0-1 1,-1 0 0,1 0-1,0 0 1,-1 0 0,1 1-1,0-1 1,-1 0 0,1 0 0,0 0-1,0 0 1,-1-1 0,1 1-1,0 0 1,-1 0 0,1 0-1,0-1 1,-1 1 0,1 0 0,0-1-1,-1 1 1,1 0 0,-1-1-1,2 0 1,32-19-4829,-14-1-370,2-3-1981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1.9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0 7111,'0'0'19367,"-6"9"-18726,-1-1-523,5-6-104,0 0 0,-1 0 0,1 1 1,1-1-1,-1 1 0,0 0 0,1-1 0,-1 1 1,1 0-1,0 0 0,0 0 0,0 0 1,0 0-1,0 0 0,1 0 0,-1 0 0,1 4 1,0-6-65,1 0 1,-1 0-1,1-1 1,-1 1 0,1 0-1,-1 0 1,1-1-1,-1 1 1,1-1 0,0 1-1,-1 0 1,1-1-1,0 1 1,0-1 0,-1 0-1,1 1 1,0-1-1,0 0 1,0 1 0,-1-1-1,1 0 1,0 0 0,0 1-1,0-1 1,0 0-1,0 0 1,-1 0 0,2-1-1,37 3-2086,-23-2 809,-14 0 1270,1 1 0,-1-1 0,0 0 0,0 0 0,1 1 1,-1 0-1,0-1 0,0 1 0,0 0 0,0 0 0,1 0 0,-1 0 0,-1 0 0,1 1 0,0-1 0,0 1 0,0-1 0,2 3 0,-4-2 128,1 0 0,0-1 1,-1 1-1,1-1 0,-1 1 1,1 0-1,-1-1 0,0 1 1,0 0-1,0-1 0,0 1 0,0 0 1,0 0-1,0-1 0,-1 1 1,1 0-1,0-1 0,-1 1 1,0 1-1,-2 4 244,-1 0-1,1-1 1,-1 0 0,0 0 0,-1 0 0,0 0-1,1-1 1,-2 0 0,1 0 0,-7 5 0,7-6-193,0 0 0,-1 0 0,1-1 0,-1 0 0,0 0 0,0 0 0,0-1 0,0 0 0,-1 0 0,1 0 0,0-1 0,-1 0 0,-12 1 0,17-3-344,1 1 0,-1-1-1,1 0 1,-1 1 0,1-1 0,-1 0 0,1 0 0,-1 0 0,1 0-1,0 0 1,0 0 0,0 0 0,-1-1 0,1 1 0,0 0 0,1-1-1,-1 1 1,0-1 0,0 1 0,0-1 0,1 1 0,-1-1 0,1 1-1,-1-1 1,1 0 0,0 1 0,0-1 0,0 0 0,0 1 0,0-3-1,-1-1-946,-4-25-7869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2.2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 15214,'0'0'5862,"55"-12"-4325,-29 10-544,2-1-480,-1 3-449,-3 0-737,-4-5-3042,-3-1-6215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2.8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0 15407,'0'0'10057,"-54"48"-9801,33-29-160,1 2-64,0 0 0,1-2 1,6-4-33,2-4 0,5-4-257,21-15-6085,5-11 1153,4-5-1537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3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0 12043,'15'9'2883,"-20"3"-256,-5 3-834,2 4-511,-2 4-193,4 1-385,3 0-383,3-1-289,0-2-32,0-2-1025,8-3-609,1-6 33,-3 0-1314,-3-4-1666</inkml:trace>
  <inkml:trace contextRef="#ctx0" brushRef="#br0" timeOffset="1">0 194 14958,'0'0'8008,"55"-11"-7624,-21 8-256,9 3-128,0 0-833,-1 0-2209,-1 0-2340,-6 0-3458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3.8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0 4292,'0'0'14718,"-2"8"-12396,1-3-2202,-2 4 829,1 1-1,0 0 1,0 0-1,0 12 1,2-20-862,0-1 0,0 1 0,0 0 0,0-1 0,0 1 0,0 0 1,0-1-1,0 1 0,1-1 0,-1 1 0,1-1 0,-1 1 0,1-1 0,0 1 1,-1-1-1,1 1 0,0-1 0,0 0 0,0 1 0,0-1 0,0 0 0,0 0 0,1 0 1,-1 0-1,0 0 0,0 0 0,1 0 0,-1 0 0,1 0 0,-1-1 0,1 1 1,-1-1-1,1 1 0,-1-1 0,1 1 0,-1-1 0,4 0 0,2 0-691,1-1 0,-1 0-1,0 0 1,1-1 0,-1 0 0,0 0-1,0-1 1,-1 1 0,1-2 0,0 1-1,-1-1 1,0 0 0,0 0 0,0-1-1,0 1 1,-1-1 0,1-1 0,-1 1-1,-1-1 1,6-8 0,-9 13 876,-18 24 3390,-18 19-1681,21-26-1577,-1 0 0,2 1-1,0 1 1,2 0 0,0 0-1,0 1 1,-11 33 0,19-32-1218,4-16-4528,5-4-1074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4.1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3 10314,'0'0'14002,"9"0"-12945,31-3-138,-38 3-884,-1 1 0,0-1 1,1 0-1,-1 0 1,0 0-1,0 1 0,1-1 1,-1 1-1,0-1 1,0 1-1,0-1 0,0 1 1,0 0-1,1 0 1,-1-1-1,0 1 0,-1 0 1,1 0-1,0 0 1,0 0-1,0 0 0,0 0 1,-1 0-1,1 0 1,-1 1-1,1-1 1,-1 0-1,1 0 0,-1 1 1,1-1-1,-1 0 1,0 0-1,0 1 0,0-1 1,0 0-1,0 1 1,0-1-1,0 0 0,0 0 1,0 1-1,-1-1 1,1 0-1,-1 0 0,0 2 1,0 3 48,-1 0 1,0-1-1,0 1 1,0-1-1,-1 1 0,0-1 1,-4 7-1,-63 55 299,25-25-269,48-41-248,1 0 1,0-1-1,-1 1 1,1-1 0,0 0-1,0 0 1,-1 0-1,1 0 1,4-2-1,84-23-7003,-57 13-123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4.7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11211,'0'0'12716,"70"8"-11179,-31-8-576,7 0-545,0 0-352,3 0-64,-5 0-1153,-9 0-1601,-11 0-1923,-13 0-1985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5.0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 13389,'0'0'9320,"47"13"-8711,-10-13-449,7 0-288,-2-6-2370,0-1-3556,-7-1-6214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5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 6758,'0'0'17259,"-4"10"-15791,-2 1-1122,0-2-93,0 2-1,1-1 1,1 1 0,0-1-1,0 1 1,-3 18-1,7-27-253,1-1 0,-1 0-1,1 0 1,0 1-1,0-1 1,-1 0 0,1 0-1,0 0 1,0 0 0,0 0-1,0 0 1,0 0-1,1 0 1,-1-1 0,0 1-1,0 0 1,0-1-1,1 1 1,-1-1 0,0 1-1,1-1 1,-1 1-1,1-1 1,-1 0 0,0 0-1,1 0 1,-1 0-1,1 0 1,-1 0 0,0 0-1,3-1 1,50-2-2613,-36-3 997,-2 0-1431,-14 9 2222,-7 6 1128,-3 3 27,-25 40 916,31-49-1210,1 0-1,-1 1 1,1-1-1,0 0 1,0 0-1,0 1 1,0-1 0,1 0-1,-1 1 1,1-1-1,0 1 1,0-1 0,0 1-1,1 5 1,0-8-157,-1-1 0,1 0 0,0 0 0,-1 1 0,1-1 0,-1 0 0,1 0 0,-1 0 0,1 1 0,0-1 0,-1 0 0,1 0 0,0 0 0,-1 0 0,1 0 0,-1 0 0,1 0 0,0-1 0,-1 1 0,1 0 0,0 0 0,0-1-285,14-3-5215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5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0 5669,'0'0'12556,"-6"8"-10228,1 0-1982,0 0 1,1 0-1,0 0 1,1 0 0,-1 1-1,2-1 1,-4 14-1,6-20-327,-1 0 0,1 0 0,0 0 0,-1 0 0,1 0 0,0 0-1,0 0 1,0 0 0,1 0 0,-1 0 0,0 0 0,1 0 0,0 0 0,-1 0-1,1 0 1,0 0 0,0-1 0,0 1 0,0 0 0,0 0 0,0-1 0,0 1-1,1-1 1,-1 1 0,1-1 0,-1 1 0,1-1 0,-1 0 0,1 0 0,0 0-1,0 0 1,0 0 0,-1 0 0,1 0 0,0-1 0,0 1 0,0-1 0,0 1-1,0-1 1,0 0 0,0 0 0,0 1 0,0-2 0,0 1 0,3 0 0,-1-1 23,-1 1 0,1-1 1,-1 0-1,0 0 1,1-1-1,-1 1 1,0 0-1,0-1 0,0 0 1,0 0-1,0 0 1,0 0-1,0 0 1,-1-1-1,1 1 0,-1-1 1,1 0-1,-1 1 1,0-1-1,0 0 1,-1 0-1,1-1 0,-1 1 1,1 0-1,-1 0 1,0-1-1,0 1 1,0-1-1,-1 1 0,1-1 1,-1 1-1,0-1 1,0 1-1,0-1 0,0 0 1,-1 1-1,-1-6 1,2 8-42,-1 0 0,0 0 0,1 0 1,-1 0-1,0 0 0,0 0 0,0 0 1,0 0-1,1 0 0,-1 0 0,-1 1 1,1-1-1,0 0 0,0 1 0,0-1 1,0 1-1,0-1 0,-1 1 0,1-1 1,0 1-1,0 0 0,-1 0 0,1-1 1,0 1-1,0 0 0,-1 0 0,1 0 1,0 0-1,0 1 0,-1-1 0,1 0 1,0 1-1,-3 0 0,-17 11-2744,10 8-5345,10-10-1260</inkml:trace>
  <inkml:trace contextRef="#ctx0" brushRef="#br0" timeOffset="1">243 159 17168,'0'0'6951,"-30"47"-6535,25-36-352,4-4-320,1-5-2338,11-4-12012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7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5765,'0'0'13709,"-42"58"-13004,31-29-353,7-2-159,2-2-129,2-3 0,0-6-96,2-2-769,2-4-32,1-5-800</inkml:trace>
  <inkml:trace contextRef="#ctx0" brushRef="#br0" timeOffset="1">0 136 9673,'0'0'11499,"61"-17"-11435,-30 17-384,4 0-1794,-1-3-2178,-1-4-1217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6.1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1 7815,'0'0'16069,"-4"9"-14927,-1 2-872,3-7-210,0 0 0,0-1-1,1 1 1,-1 0 0,1 0 0,0 0 0,0 0 0,1 0-1,-1 0 1,1 0 0,0 6 0,0-8-63,1-1-1,0 0 1,-1 1 0,1-1-1,0 0 1,0 1 0,0-1 0,0 0-1,0 0 1,0 0 0,0 0-1,1 0 1,-1 0 0,0 0 0,1 0-1,-1-1 1,0 1 0,1 0-1,-1-1 1,2 1 0,39 15-564,-34-14 493,-3 0 75,0 0-1,-1 0 1,0 0 0,1 0-1,-1 1 1,0-1 0,0 1-1,0 0 1,4 5-1,-7-7 44,0 0 0,-1 0 0,1 0-1,0 0 1,-1 0 0,1 0 0,-1 1-1,1-1 1,-1 0 0,0 0-1,1 0 1,-1 1 0,0-1 0,0 0-1,0 0 1,0 1 0,0-1-1,0 0 1,0 0 0,-1 1 0,1-1-1,0 0 1,-1 0 0,1 0-1,-1 1 1,1-1 0,-1 0 0,1 0-1,-1 0 1,0 0 0,0 0 0,1 0-1,-1 0 1,0 0 0,0 0-1,0-1 1,0 1 0,0 0 0,0-1-1,-2 2 1,-5 5 25,0-1 0,-1 0 0,1 0 0,-1-1 0,0 0 0,0-1 0,-1 0 0,1 0 0,-1-1 0,0 0 0,0-1 0,-13 2 0,22-5-323,0 1 0,0-1 1,0 1-1,-1-1 0,1 0 1,0 1-1,0-1 0,0 0 1,1 1-1,-1-1 0,0 0 0,0 0 1,0 0-1,1 0 0,-1 0 1,0 0-1,1 0 0,-1 0 1,1 0-1,-1 0 0,1-1 1,-1 1-1,1 0 0,0 0 0,0 0 1,0 0-1,-1-1 0,1 1 1,0 0-1,1 0 0,-1-1 1,0-1-1,0 0-562,-1-23-6753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6.4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 1313,'0'0'16368,"55"-4"-13421,-28 4-1378,2 0-864,0 0-449,-2 0-224,0-4-1153,-1-1-3940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6.7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14830,'0'0'4901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37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 5125,'0'0'12700,"-3"8"-11483,-6 25-961,9-31-455,0-1 0,0 1-1,0-1 1,0 1-1,0-1 1,1 1 0,-1-1-1,1 1 1,-1-1-1,1 1 1,-1-1 0,1 0-1,0 1 1,0-1 0,0 0-1,0 1 1,0-1-1,0 0 1,0 0 0,0 0-1,0 0 1,0 0 0,1 0-1,1 0 1,6 9-2008,-7-7 2219,0 0 0,-1 1 0,1-1-1,-1 0 1,0 1 0,0 0 0,0-1-1,0 5 1,-1 55 5659,-1-35-4705,1-27-1010,0-1 1,1 0 0,-1 1-1,0-1 1,0 0-1,0 1 1,0-1 0,1 0-1,-1 0 1,0 1-1,0-1 1,1 0 0,-1 1-1,0-1 1,1 0-1,-1 0 1,0 0 0,1 1-1,-1-1 1,0 0-1,1 0 1,-1 0 0,0 0-1,1 0 1,-1 0-1,0 0 1,1 0 0,-1 0-1,1 0 1,-1 0-1,0 0 1,1 0 0,-1 0-1,0 0 1,1 0-1,-1 0 1,0 0 0,1 0-1,-1 0 1,0-1-1,1 1 1,-1 0 0,0 0-1,1 0 1,-1-1-1,7-7-3773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3.0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7207,'11'-5'3422,"5"-1"-2901,0-1 0,0 2 0,1 1 0,-1 0 0,1 1 0,0 0 0,0 1 0,0 1 0,19 2 0,-35-1-522,1 0 0,-1 1 0,0-1 0,0 0 0,1 1 0,-1-1 0,0 1 0,0 0 0,1-1 0,-1 1 0,0 0 1,0-1-1,0 1 0,0 0 0,0 0 0,0 0 0,0 0 0,0 0 0,-1 0 0,1 1 0,0-1 0,-1 0 0,1 0 0,-1 0 0,2 3 0,-2 0 32,1-1 0,-1 1-1,0 0 1,0-1 0,0 1 0,0 0-1,-1-1 1,1 1 0,-3 5 0,-1 5 181,-1 1 0,-1-1 0,-13 22 1,1-6-76,-15 26 659,-49 113 1,74-150-867,2 1 1,0 0 0,1 0-1,1 0 1,1 1-1,1-1 1,1 1-1,0 0 1,2-1-1,3 26 1,0-29-541,1-1 0,1 0 0,0 0 0,1-1 0,1 0 0,0 0 0,12 16 0,-10-17 364,-1 0 0,0 1 0,-2 0-1,1 0 1,-2 0 0,0 1 0,6 31 0,-10-20 766,-2-1 0,-1 0 0,-1 0 0,-1 0 0,-2 0 0,0 0 0,-2-1 1,-9 26-1,7-26 11,1 1 0,1 0 0,2 0 1,0 0-1,2 1 0,1 0 1,2 39-1,3-52-575,1 1 0,0-1 0,1 0 0,1 0 0,0-1 0,1 1 0,0-1 1,12 14-1,-9-11-826,0 1-1,-1 0 1,0 0 0,7 24 0,-11-22 662,-1-1-1,-1 1 1,-1 0 0,0-1-1,-2 1 1,0 0 0,-1 0-1,-4 20 1,-6 16 2247,-24 74 1,-6 21 2573,38-126-4590,1-1 0,1 1 0,1 23-1,1-10-3556,-1-21-1244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3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4484,'0'0'15215,"61"9"-13518,-28-8-384,8-1-384,7 1-480,1-1-289,-1 1-96,-3 2-448,-9 2-1442,-13-1-1473,-14 3-3107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4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12364,'0'0'7655,"62"26"-6822,-22-26-33,10 0-671,0-4-674,3-5-2562,-7-4-3875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4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5 5669,'0'0'11371,"12"0"-10485,15-1-611,-9-1-153,0 1 0,0 1 0,-1 0 0,1 2 1,25 4-1,-40-5-90,0 0 1,1 0-1,-1 0 1,0 0-1,0 0 1,0 1-1,0-1 1,0 1-1,0 0 1,0 0-1,0 0 1,-1 1-1,1-1 1,-1 1-1,0-1 1,1 1-1,-1 0 1,0-1-1,-1 1 1,1 0-1,0 1 1,-1-1-1,0 0 1,0 0-1,0 1 1,0-1-1,0 0 1,-1 1-1,1-1 1,-1 1-1,0-1 1,0 0-1,0 1 1,-1-1-1,1 1 1,-2 3-1,0 4 118,-1 0-1,-1 0 1,0 0-1,0-1 0,-1 0 1,0 1-1,-1-2 0,-11 16 1,-66 72 72,57-68-208,9-10-248,-31 33-929,13-22-4439,15-17-4888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7.5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1 5669,'1'4'14551,"-2"10"-9204,0-6-5577,0-1 0,1 1 1,0 0-1,0 0 0,1-1 0,2 9 1,-1-13 87,1 0 0,0 1 0,-1-1 1,2-1-1,-1 1 0,0 0 0,0-1 1,7 4-1,24 22-216,-31-25 384,-1 0 0,0 0 0,1 1 0,-1-1 0,0 1 0,0-1 0,-1 1 0,1 0 0,-1 0 0,0-1 0,0 1 0,0 0 0,0 0 0,-1 0 0,0 0 0,0 0 0,0 0 0,0 0 0,0 0 0,-1 0 0,0 0 0,0 0 0,0 0 0,-2 5 0,-1-3 111,0 0-1,0 0 1,-1 0-1,1 0 0,-2-1 1,1 0-1,0 0 1,-1 0-1,0-1 1,0 1-1,0-1 0,-11 4 1,17-8-125,-57 26 604,53-24-609,1-1 1,0 0-1,-1 0 0,1 0 0,-1 0 0,0-1 1,1 0-1,-1 1 0,1-1 0,-1 0 1,0-1-1,1 1 0,-1-1 0,-6-1 0,9 1-115,0 0 0,1 0-1,-1 1 1,0-1-1,0 0 1,1 0-1,-1 0 1,0 0-1,1 0 1,-1 0-1,1 0 1,-1 0 0,1 0-1,0 0 1,-1 0-1,1 0 1,0 0-1,0 0 1,0-1-1,0 1 1,0-1 0,1-29-3762,0 24 2529,3-27-5946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7.8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 6086,'0'0'13997,"50"-19"-12716,-25 16-384,6 1-384,6 2-481,2 0-993,4 0-2082,-1-2-2883,-3 0-2530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7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3812,'0'0'16047,"-18"60"-15823,16-38-128,2-3-96,0-1 32,0-3-576,2-6-353,9-5-449,1-4-1152,3-2-897,1-12-481</inkml:trace>
  <inkml:trace contextRef="#ctx0" brushRef="#br0" timeOffset="1">146 7 7751,'0'0'9321,"-26"48"-8744,18-24-257,3-2-128,3-4-128,2 1 32,0-7-672,0-1-737,0-7-97,3-3-31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8.1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143 0 9097,'0'0'5872,"-8"5"-3406,-7 5-1759,1 1 0,1 0 0,0 1 0,0 0 0,-16 21 0,25-29-622,0 1 1,1 0-1,-1 0 1,1 1-1,0-1 1,0 1-1,1-1 1,-1 1-1,1 0 1,1 0-1,-1 0 1,1 0 0,0 0-1,0 0 1,1 1-1,0-1 1,0 0-1,0 0 1,1 0-1,2 12 1,-1-15-68,0-1-1,0 1 1,0-1 0,0 1 0,0-1 0,0 0-1,1 0 1,-1 0 0,1 0 0,-1 0-1,1-1 1,0 1 0,0-1 0,-1 1 0,1-1-1,0 0 1,0 0 0,0-1 0,1 1-1,-1-1 1,0 1 0,0-1 0,0 0 0,0 0-1,6-1 1,-1 1 52,0 0-1,0-1 1,0 0 0,0-1-1,0 1 1,0-2 0,0 1-1,14-7 1,-17 5-25,0 1 0,-1-1 0,1 0 0,-1 0 0,0 0-1,0 0 1,0-1 0,0 0 0,-1 0 0,0 0 0,0 0 0,-1 0 0,1-1 0,-1 1 0,0-1 0,0 1 0,-1-1 0,0 0 0,0 0-1,0-7 1,-1 9-30,0 1 0,0-1 0,0 1 0,-1 0 0,1-1-1,-1 1 1,0-1 0,0 1 0,-1 0 0,1 0 0,-1-1-1,1 1 1,-1 0 0,0 0 0,0 1 0,0-1 0,-1 0-1,1 1 1,0-1 0,-1 1 0,0 0 0,0 0 0,0 0-1,0 0 1,0 0 0,0 1 0,0-1 0,0 1 0,0 0-1,-1 0 1,1 0 0,-1 0 0,1 1 0,-7-1 0,9 1-170,-1 0 1,0-1-1,0 1 1,1 0 0,-1 0-1,0 1 1,0-1-1,1 0 1,-1 0 0,0 1-1,1-1 1,-1 1-1,0 0 1,-2 1 0,-2 8-3845,7 7-3539,4-9-2008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8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203 0 13389,'0'0'10345,"-37"53"-8615,24-28-289,3 0-512,2 0-512,4-2-289,2-1-96,2-3 0,0-4-224,0-1-737,0-2-288,0-5-481,0-2-480,-6-4-1217,-4-1-2018,-1-1-3332</inkml:trace>
  <inkml:trace contextRef="#ctx0" brushRef="#br0" timeOffset="1">1 129 13229,'0'0'8584,"67"-6"-7912,-32 6-383,3 0-225,0-3-353,-4-2-2145,-5-1-2371,-6-6-2978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8.8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0 192,'0'0'20959,"-6"9"-19683,1-2-1017,-36 60 2465,39-63-2633,0 0 1,0 0-1,0 1 1,0-1-1,1 1 1,0-1-1,0 1 1,0 0-1,0-1 1,1 1-1,-1 0 1,2 0-1,-1-1 0,0 1 1,2 6-1,-1-10-145,0 1 0,1 0-1,-1-1 1,1 1-1,0-1 1,-1 0 0,1 1-1,0-1 1,0 0 0,0 0-1,0 0 1,0 0-1,0-1 1,0 1 0,0 0-1,0-1 1,0 1-1,0-1 1,0 0 0,0 0-1,1 0 1,-1 0-1,0 0 1,0 0 0,0-1-1,3 0 1,1 1-594,-1-1 0,1 0 0,0 0 0,-1-1 0,1 1 0,-1-1 0,0-1 0,0 1 0,7-4 0,18-27-3383,-30 33 4682,-6 24 3310,-4-5-2798,7-14-1028,0-1-1,0 1 1,1 0-1,0-1 1,0 1 0,0 1-1,0-1 1,1 0-1,0 0 1,0 0 0,0 1-1,1-1 1,0 1 0,0 7-1,1-12-430,0 0-1,0 0 0,0 0 1,0 0-1,0 0 1,0 0-1,0-1 0,1 1 1,-1 0-1,0-1 1,0 1-1,0-1 1,1 0-1,-1 1 0,0-1 1,1 0-1,-1 0 1,0 1-1,1-1 1,-1 0-1,0 0 0,1-1 1,-1 1-1,0 0 1,1 0-1,1-1 0,-2 0-220,19-2-8041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49.2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17 14350,'0'0'9203,"-7"9"-8061,-21 32-624,27-41-515,0 1 1,1 0-1,-1 0 0,0 0 0,1 0 1,-1 0-1,1 0 0,0 0 0,-1 0 1,1 0-1,0 0 0,-1 0 0,1 0 1,0 0-1,0 0 0,0 0 0,0 0 0,0 0 1,0 0-1,0 0 0,0 0 0,1 0 1,-1 0-1,0 0 0,1 0 0,-1 0 1,0 0-1,1 0 0,-1 0 0,1 0 1,0-1-1,-1 1 0,1 0 0,0 0 1,-1 0-1,1-1 0,0 1 0,0 0 0,0-1 1,0 1-1,-1-1 0,3 1 0,4 2-194,-1 0 0,1-1 0,0 0 0,0-1-1,8 2 1,1 0-781,-13-3 923,0 1 0,0 0 1,-1 0-1,1 0 1,0 0-1,-1 1 1,0-1-1,1 1 0,-1-1 1,0 1-1,1 0 1,-1 0-1,0 0 0,0 0 1,-1 0-1,1 1 1,0-1-1,-1 1 0,1-1 1,-1 1-1,0-1 1,0 1-1,2 4 1,-3-4 121,0-1 0,-1 1 1,1 0-1,0-1 0,-1 1 1,1-1-1,-1 1 1,0-1-1,0 1 0,0-1 1,0 0-1,0 1 1,0-1-1,-1 0 0,1 0 1,-1 0-1,1 0 1,-1 0-1,0 0 0,0 0 1,0-1-1,0 1 1,0-1-1,0 1 0,-5 1 1,0 1-15,0 1 0,-1-2 0,0 1 1,0-1-1,1 0 0,-2-1 0,1 0 1,0 0-1,-17 1 0,25-3-179,-1 0 1,1 0-1,-1 0 0,1 0 0,-1 0 0,1 0 0,0 0 0,-1 0 0,1 0 1,-1-1-1,1 1 0,-1 0 0,1 0 0,-1 0 0,1-1 0,0 1 0,-1 0 1,1 0-1,0-1 0,-1 1 0,1 0 0,0-1 0,-1 1 0,1-1 0,0 1 1,0 0-1,-1-1 0,1 1 0,0-1 0,0 1 0,0-1 0,0 1 0,-1-1 1,1 1-1,0 0 0,0-1 0,0 1 0,0-1 0,0 1 0,0-1 1,0 1-1,0-1 0,1 0 0,-2-19-6233</inkml:trace>
  <inkml:trace contextRef="#ctx0" brushRef="#br0" timeOffset="1">40 13 5541,'0'0'13645,"47"-6"-11435,-22 4-1025,2 2-352,1 0-384,0 0-321,-1 0-256,-2 0-1378,0 0-1088,-2-5-2691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0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0 11403,'0'0'13709,"-4"9"-13528,-4 10-94,-1 0 1,0-1-1,-2 0 0,0-1 0,-1 0 0,-1 0 1,0-2-1,-20 19 0,37-45-7342,0-2 4015,7-8-2830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0.4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0 6022,'0'0'12876,"-3"49"-11659,-2-23 128,0 0-384,4 2-448,1-2-385,0-3-64,1-1-416,7-4-1218,-1-2-352,-6-2-768,-1-3-2691,-2-4-4132</inkml:trace>
  <inkml:trace contextRef="#ctx0" brushRef="#br0" timeOffset="1">1 235 7111,'0'0'13901,"49"-19"-13421,-19 15-127,2 1-289,5-2-545,-2 3-2273,0-5-3524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0.7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1 8808,'0'0'4976,"-9"9"-2937,3-3-1723,1-1-88,0 0 0,0 0 0,0 1 0,1-1 0,0 1 0,0 0 0,0 0 0,1 1 1,0-1-1,0 1 0,1-1 0,-1 1 0,1 0 0,-1 9 0,3-15-215,0-1-1,0 1 1,0 0 0,0-1 0,1 1 0,-1 0 0,0-1-1,0 1 1,1-1 0,-1 1 0,0 0 0,0-1 0,1 1-1,-1-1 1,1 1 0,-1-1 0,1 1 0,-1-1 0,1 1-1,-1-1 1,1 1 0,-1-1 0,1 0 0,-1 1-1,1-1 1,0 0 0,-1 1 0,2-1 0,26 2 163,26-15-233,-25-3-269,-24 12 229,0 1 1,0 0-1,1 0 1,-1 0-1,1 0 0,0 1 1,0 0-1,0 0 1,7-1-1,-13 7 199,0-1-1,0 0 0,0 1 1,-1-1-1,1 0 1,-1 1-1,0-1 1,-1 4-1,-43 72 881,35-65-1020,1 0 1,0 1 0,1 0-1,1 1 1,1 0 0,0 0 0,-5 20-1,11-30-841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1.1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 11211,'0'0'12523,"75"5"-11594,-35-5-448,2-5-385,-4 1-160,-4 0-1249,-9 3-1474,-10 1-961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1.4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4548,'0'0'15951,"48"8"-14605,-16-11-674,3-2-383,1-2-193,-3-1-545,-7 1-2818,-6 0-6566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2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 14574,'0'0'9128,"-10"74"-9096,10-43 0,0-4-32,0-3-288,0-3-384,2-5-289,0-2-128,-2-4-705,0-4-1601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7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6694,'0'0'11435,"55"-3"-11307,-33 3-96,4-1-2370,-1-7-4356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3.0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12107,'0'0'9674,"52"-12"-8874,-21 12-319,6 2-353,6 1-64,1-3-512,4 0-1602,-6-5-2563,0-9-3939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3.3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0 13869,'0'0'8712,"-10"10"-8082,-2 1-401,0 0-1,1 1 0,-10 14 0,18-21-163,-1 0 0,1 0 0,0 1 0,0-1-1,0 1 1,1 0 0,0 0 0,0 0 0,1 0-1,0 0 1,0 0 0,0 0 0,1 13 0,0-18-55,1 1 0,-1-1 1,1 1-1,0-1 0,-1 0 1,1 0-1,0 1 0,0-1 1,0 0-1,0 0 0,0 0 1,1 0-1,-1 0 0,0 0 1,0 0-1,1 0 0,-1-1 1,0 1-1,1 0 0,-1-1 1,1 1-1,-1-1 0,1 0 1,-1 1-1,1-1 1,-1 0-1,1 0 0,-1 0 1,1 0-1,-1 0 0,1 0 1,-1 0-1,1-1 0,1 0 1,5 1-108,1-1 0,-1-1 0,0 1 0,0-1 1,9-4-1,-8 2-374,0 0 1,0 0-1,-1-1 1,0-1 0,0 1-1,0-1 1,12-12-1,-19 17 562,-11 28 1585,7-22-1604,0-1-1,1 1 1,0 0-1,0 0 1,0 0-1,1 0 1,-1 0 0,1 1-1,0-1 1,1 0-1,-1 1 1,1-1-1,0 1 1,1 5-1,0-10-96,0-1-1,0 1 1,-1 0-1,1 0 1,0 0-1,0 0 0,0-1 1,0 1-1,0 0 1,0-1-1,1 1 1,-1-1-1,0 1 1,0-1-1,0 0 1,0 1-1,1-1 0,-1 0 1,0 0-1,0 0 1,1 0-1,-1 0 1,2 0-1,31-3-3413,-7-9-2796,1-5-5573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3.7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0 4612,'0'0'14515,"-10"5"-12491,0 0-1522,0 1 0,1 0 0,0 1 0,0 0 0,1 0 1,-12 13-1,15-15-332,1 0 0,0 0 0,0 0 0,1 1-1,0 0 1,0-1 0,0 1 0,0 0 0,1 0 0,0 1 0,0-1 0,1 0 0,0 1 0,-1 10 0,2-15-161,1 0 0,-1-1 0,0 1 0,1-1 0,-1 0 0,1 1 0,-1-1 0,1 1 0,-1-1 0,1 0 1,0 1-1,0-1 0,0 0 0,0 0 0,0 1 0,0-1 0,0 0 0,0 0 0,0 0 0,1 0 0,-1-1 0,0 1 0,1 0 0,-1-1 0,0 1 0,1 0 0,-1-1 0,1 0 0,-1 1 0,1-1 0,-1 0 0,1 0 0,-1 1 0,1-1 1,-1-1-1,1 1 0,2 0 0,1-1 7,0 1 1,0 0 0,-1-1 0,1 0-1,0 0 1,-1-1 0,1 1 0,-1-1-1,1 0 1,-1 0 0,7-5 0,-5 2 5,-1-1 0,0 0 0,0 0 0,0 0 1,-1 0-1,1-1 0,-2 0 0,1 0 0,-1 0 1,0 0-1,0 0 0,-1-1 0,0 1 0,-1-1 1,1 0-1,-1 1 0,-1-1 0,0-14 0,0 21-18,0 0-1,0-1 0,0 1 0,0 0 1,0 0-1,-1 0 0,1 0 0,0 0 1,-1 0-1,1 0 0,-1 0 0,1 0 1,-1 1-1,1-1 0,-1 0 0,1 0 1,-1 0-1,0 0 0,0 1 0,1-1 1,-1 0-1,0 1 0,0-1 0,0 0 1,0 1-1,0 0 0,0-1 0,0 1 1,0-1-1,0 1 0,0 0 1,0 0-1,0-1 0,0 1 0,0 0 1,0 0-1,0 0 0,-2 0 0,2 1-85,-1-1 0,0 0 0,1 1 0,-1-1 0,1 0 0,-1 1 0,1 0 0,-1-1 0,1 1-1,0 0 1,-1 0 0,1 0 0,0 0 0,-1 0 0,1 0 0,0 0 0,0 0 0,0 1 0,0-1 0,0 0 0,0 0-1,1 1 1,-1-1 0,0 1 0,0 2 0,-2 37-6949,3-19 668</inkml:trace>
  <inkml:trace contextRef="#ctx0" brushRef="#br0" timeOffset="1">245 163 6342,'0'0'16656,"-16"65"-15343,6-44-448,4-1-417,1-3-384,5 0-32,0-8-1153,10-6-1345,6-3-609,2-3-1922,7-15-8263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4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0 13164,'0'0'13261,"-9"5"-12364,9-5-881,-39 24 742,37-23-740,1-1-1,0 1 1,-1 0 0,1 0-1,0 0 1,0 0-1,0 0 1,0 0 0,0 0-1,0 1 1,0-1 0,0 0-1,0 0 1,0 1 0,1-1-1,-1 1 1,1-1 0,-1 1-1,1-1 1,-1 1-1,1-1 1,0 1 0,0-1-1,-1 1 1,1-1 0,1 1-1,-1-1 1,0 1 0,0-1-1,0 1 1,1-1 0,-1 1-1,1-1 1,-1 1 0,2 1-1,2 0-17,0-1 0,0 0 0,0 0 0,0 0 0,1 0 0,-1-1 0,0 0 0,1 0 0,-1 0 0,1 0 0,7-1 0,26 8-528,-32-6 469,0 0 0,0 1 0,0 0 0,0 0 0,-1 1 0,1 0 0,-1 0 0,0 0 0,6 7 0,-10-10 66,0 1 0,0-1 1,0 1-1,0-1 0,-1 1 1,1 0-1,0-1 0,-1 1 1,1 0-1,-1-1 0,1 1 1,-1 0-1,0 0 0,0 0 1,0-1-1,0 1 0,0 0 1,0 0-1,0 0 0,-1-1 1,1 1-1,-1 0 0,1 0 1,-1-1-1,0 1 0,1 0 0,-1-1 1,0 1-1,0-1 0,0 1 1,0-1-1,-1 0 0,1 1 1,0-1-1,-1 0 0,1 0 1,0 0-1,-3 1 0,-10 10 238,0-1 0,-31 18 0,39-26-359,0 0-1,1 0 1,-1-1 0,0 0-1,0 0 1,0 0-1,0-1 1,-1 1-1,1-2 1,0 1 0,-1-1-1,-6 0 1,13 0-102,-1 0 1,0 0 0,1-1-1,-1 1 1,1-1-1,-1 1 1,0 0 0,1-1-1,-1 1 1,1-1-1,-1 1 1,1-1 0,-1 1-1,1-1 1,0 0 0,-1 1-1,1-1 1,0 1-1,-1-1 1,1 0 0,0 1-1,0-1 1,-1 0-1,1 1 1,0-1 0,0 0-1,0 0 1,0 1 0,0-1-1,0 0 1,0 1-1,1-2 1,-2-1-829,1-21-6451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4.4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35 12172,'0'0'7527,"62"-28"-5381,-32 24-801,-3 2-416,3 2-385,-5 0-448,0 2-352,-5 4-2018,-3-1-2947,5-1-10570</inkml:trace>
  <inkml:trace contextRef="#ctx0" brushRef="#br0" timeOffset="1">565 48 17553,'0'0'8904,"-18"60"-7687,16-34-576,2 3-417,0 0-224,0 1 0,0-2-1281,3-6-1730,0-2-1377,-3-7-2371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4.7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 11531,'0'0'7751,"50"-4"-7078,-18 4-353,6 0-256,1 4-288,3-4-2627,1 0-5605</inkml:trace>
  <inkml:trace contextRef="#ctx0" brushRef="#br0" timeOffset="1">657 18 8616,'0'0'15247,"53"4"-14799,-22-4-320,11 0-64,6 0-576,7 0-1378,0-4-64,4-1-576,-3-1-2851,-1-1-1154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5.1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47 10314,'0'0'9011,"11"1"-8627,16-1-669,0-1-1,0-1 0,-1-2 1,39-9-1,-29 5 607,0 2 1,57-3-1,-67 17 4104,-4-1-3186,-21-7-1444,1 0 0,-1 0-1,0 0 1,1 0-1,-1 0 1,0 0 0,0 0-1,1-1 1,-1 1-1,0 0 1,0-1 0,1 1-1,-1-1 1,0 0-1,0 1 1,2-2 0,10-11-7312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7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35 14734,'0'0'7751,"52"-9"-6502,-29 4-512,1 2-417,1-2-255,3 3-322,0 0-1408,-8-2-1154,-9-1-2114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7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13293,'0'0'4996,"55"4"-2850,-16-4-993,8-1-288,5-5-512,5 0-321,-2-2-961,-5 2-2787,-8 0-3651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8.6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1 8360,'0'0'18476,"-5"9"-18444,-13 33-27,18-41-29,-1 0 0,1 0-1,0 0 1,-1 1-1,1-1 1,0 0 0,-1 0-1,1 1 1,0-1-1,0 0 1,0 0-1,0 1 1,0-1 0,0 0-1,1 0 1,-1 1-1,0-1 1,1 0 0,-1 0-1,1 0 1,-1 0-1,1 1 1,-1-1 0,1 0-1,0 0 1,0 0-1,0 0 1,-1 0-1,1-1 1,0 1 0,0 0-1,0 0 1,0 0-1,0-1 1,0 1 0,2 0-1,3 2-244,1-1-1,0 0 1,0-1-1,-1 1 0,11 0 1,5 1-328,-18-2 482,1 1 0,-1 0 0,1 0-1,-1 0 1,0 0 0,0 1 0,0-1 0,0 1 0,-1 0 0,1 0 0,-1 1 0,1-1 0,-1 1-1,0 0 1,4 7 0,-6-9 130,0 1-1,0-1 0,0 1 1,0-1-1,0 1 1,-1-1-1,0 1 0,1 0 1,-1-1-1,0 1 1,0 0-1,0-1 1,-1 1-1,1-1 0,0 1 1,-1 0-1,0-1 1,0 1-1,0-1 0,0 1 1,0-1-1,0 0 1,0 1-1,-1-1 0,0 0 1,1 0-1,-1 0 1,0 0-1,-3 3 0,-2 1 161,-1 0 0,0 0 0,0-1 0,0 0 0,-1 0 0,0-1 0,1 0 0,-2-1 0,1 0 0,0 0-1,-1-1 1,1 0 0,-1 0 0,1-1 0,-1-1 0,-11 0 0,19 0-212,1 0 0,0 0-1,-1 0 1,1 0 0,-1 0 0,1-1 0,0 1-1,-1 0 1,1-1 0,0 1 0,0-1 0,-1 0-1,1 1 1,0-1 0,0 0 0,0 0 0,0 0-1,0 0 1,0 0 0,0 0 0,0 0 0,0 0-1,0 0 1,0 0 0,1 0 0,-1 0 0,0-2-1,-5-40-5764,6 10-1527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1536 6342,'-6'2'14053,"19"-1"-11356,28-8-3496,5-13 1487,-3-1-482,2 2 0,1 3-1,58-15 1,-64 21-123,-1-3 0,65-30 0,-25 9 15,138-51 548,566-222 432,-743 291-1084,52-12 1,21-8 86,202-101 25,72-12-26,-45 23 310,-126 42-11,57 1-384,-235 70 14,0-2-1,37-20 1,-41 18-1,1 1-1,60-17 0,-37 15 209,66-30 0,5-1 51,-129 48-484,1 1 0,-1 0-1,1 0 1,-1 0 0,0-1 0,1 1-1,-1 0 1,0 0 0,1-1 0,-1 1-1,0 0 1,0-1 0,1 1 0,-1 0-1,0-1 1,0 1 0,0-1 0,1 1-1,-1 0 1,0-1 0,0 1 0,0-1-1,0 1 1,0 0 0,0-1 0,0 1-1,0-1 1,0 1 0,0 0 0,0-1-1,0 1 1,0-1 0,0 0 0,0-3-2390,0-9-7291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3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0 618 5189,'0'0'15631,"59"-68"-14318,-2 10-64,12-11-480,9-4-545,1-1-192,-1 5 0,-8 12-160,-9 10-352,-7 10-770,-11 3-1344,-9 2-3940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9.0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 6726,'0'0'15535,"61"-20"-14478,-37 18-224,4 0-609,5 1-224,4 0-1377,0-2-2211,3-1-4195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9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0 3908,'0'0'8941,"-9"2"-4942,1 0-3663,-1 1 0,1 0 0,-1 1 0,1 0 0,0 0 0,1 0 0,-1 1 0,1 1 0,0-1 0,0 1 0,0 0 0,1 0 0,0 1 0,0 0 0,1 0 0,0 1 0,-5 8 0,7-10-264,0 1-1,0-1 1,0 1-1,1 0 1,0 0 0,1 0-1,-1 0 1,1 0-1,1 0 1,-1 8-1,1-12-53,1-1 1,-1 0-1,0 0 0,1 0 0,-1 1 1,1-1-1,0 0 0,0 0 0,0 0 1,0 0-1,0 0 0,0 0 0,0-1 1,1 1-1,-1 0 0,1-1 0,-1 1 1,1 0-1,0-1 0,-1 0 0,1 1 1,0-1-1,0 0 0,0 0 0,0 0 0,0 0 1,0-1-1,0 1 0,0 0 0,1-1 1,-1 1-1,0-1 0,0 0 0,4 0 1,3 1 46,1-1 1,-1-1-1,1 1 1,-1-1-1,1-1 1,-1 0-1,0 0 1,0-1-1,1 0 1,-2 0-1,1-1 1,15-10-1,-19 11-43,-1 0-1,0 0 1,0 0-1,-1-1 1,1 1-1,-1-1 1,0 0-1,0 0 0,0-1 1,0 1-1,-1 0 1,0-1-1,0 0 1,0 1-1,0-1 1,-1 0-1,1 0 0,-1 0 1,-1 0-1,1 0 1,-1 0-1,0 0 1,0 0-1,0-1 1,-2-9-1,1 12 1,0 0-1,0 0 1,0 0 0,0 0-1,-1 0 1,1 0 0,-1 1 0,0-1-1,0 0 1,0 1 0,0-1-1,0 1 1,0 0 0,-1 0-1,1 0 1,-1 0 0,-4-3-1,-22-9-1338,-2 6-3943,22 6-2048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1:59.9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0 10122,'0'0'11370,"-58"57"-11017,32-18-225,-2 6-64,6 7-32,5-1 32,9-1-64,8-8 64,5-4-64,18-10 0,9-8-352,6-8-609,8-11-1730,2-1-4772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0.9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0 263 3395,'0'0'19891,"8"4"-18257,-4-2-1480,-1-1 1,1 0 0,-1 1 0,1-1 0,-1-1 0,1 1 0,-1 0 0,1-1 0,0 0-1,-1 0 1,1 0 0,6-1 0,-3-1 37,0 0 0,0-1 0,0 1 0,0-1 0,0-1 1,-1 1-1,7-6 0,38-24-49,-2-3 0,-1-3 0,-2-1 0,52-58 0,-118 122-291,-31 47-1,45-62-203,1 1-1,0-1 1,0 1-1,1-1 0,0 1 1,1 0-1,0 1 1,0-1-1,-1 19 1,4-25-453,0 4-230,4-5-4252,8-3-3436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1.5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29 5125,'0'0'16917,"8"-6"-15198,26-17-560,-34 23-1139,1 1 0,-1-1 0,1 0 0,-1 0 0,1 1 0,-1-1 0,1 0 0,-1 1 0,1-1 0,-1 1 0,1-1 1,-1 1-1,0-1 0,1 1 0,-1-1 0,0 1 0,1-1 0,-1 1 0,0-1 0,0 1 0,1-1 0,-1 1 0,0 0 0,0-1 1,0 1-1,0-1 0,0 1 0,0 0 0,0-1 0,0 1 0,0-1 0,0 1 0,0 0 0,0-1 0,0 1 0,-1-1 0,1 2 1,-1 27 38,-5 4-846,-2 0 0,-22 61 0,22-71-909,7-18 1137,-8 14-2385,-2-12-2842,2-7-140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1.9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57 6022,'0'0'12267,"64"-34"-11914,-33 32 191,6 1-352,2-1-160,5-2-1665,0-1-3748,1-3-6951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2.2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204 17 4164,'0'0'15561,"-11"-4"-14520,9 3-1011,-2-1-10,1 1 0,-1-1-1,1 1 1,-1 0 0,0 0 0,0 0 0,1 0-1,-1 0 1,0 1 0,0 0 0,0 0 0,0 0-1,0 0 1,1 1 0,-1-1 0,0 1 0,0 0-1,1 0 1,-1 1 0,0-1 0,1 1 0,-1-1-1,1 1 1,0 0 0,-6 5 0,1-1 106,0 1 0,1 1 1,0-1-1,0 1 0,1 0 0,-1 0 0,2 1 1,0 0-1,0 0 0,0 0 0,1 1 1,0 0-1,1-1 0,0 1 0,1 0 1,-2 16-1,4-25-112,0 0 0,0-1 0,0 1-1,0 0 1,0 0 0,1 0 0,-1 0 0,0 0 0,0 0 0,1 0 0,-1-1 0,1 1 0,-1 0 0,1 0-1,-1 0 1,1-1 0,-1 1 0,1 0 0,0-1 0,-1 1 0,1 0 0,0-1 0,-1 1 0,1-1-1,0 1 1,1 0 0,28 2 233,-23-4-195,0 0 0,0-1 1,0 0-1,0 0 0,-1 0 0,12-6 0,-6 0-20,-1 0 0,0-1-1,-1 0 1,1 0-1,-2-1 1,11-13 0,-15 17 108,-1-1 1,1 1 0,-1 0-1,-1-1 1,1 0 0,-1 0-1,0 0 1,-1-1 0,1 1-1,-2-1 1,1 1 0,0-13-1,-1 20-133,-1 0 0,0-1 0,0 1 1,0 0-1,0-1 0,0 1 0,0 0 0,0 0 0,0-1 0,0 1 0,0 0 0,0-1 0,0 1 0,-1 0 0,1 0 0,0-1 0,0 1 0,0 0 0,0 0 0,0-1 0,-1 1 0,1 0 0,0 0 0,0-1 0,0 1 0,0 0 0,-1 0 0,1 0 0,0-1 0,0 1 0,-1 0 0,1 0 0,0 0 0,0 0 0,-1 0 0,1 0 0,0 0 1,-1 0-1,1-1 0,0 1 0,-1 0 0,-13 7-9,-10 17-324,18-17-214,1 2 0,1-1 0,0 0 0,0 1 0,-5 17 0,1 24-7612,8-28-672</inkml:trace>
  <inkml:trace contextRef="#ctx0" brushRef="#br0" timeOffset="1">282 196 6470,'0'0'14061,"-20"66"-13100,8-36-320,2-3 64,0 0-481,7-5-256,3-6-1666,0-9-1761,8-7-3844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2.8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1 3523,'0'0'21824,"-4"0"-21429,-1 0-329,1 0 1,-1 1 0,0 0 0,1 0 0,-1 0 0,0 1-1,1 0 1,0 0 0,-1 0 0,1 0 0,0 0-1,0 1 1,0 0 0,1 0 0,-6 4 0,-2 3 143,1 0 0,-1 0 0,2 1 0,-11 14 0,19-23-191,0-1-1,0 0 1,0 0 0,0 1-1,0-1 1,0 1 0,0-1-1,1 0 1,-1 1 0,1 0-1,-1-1 1,1 1 0,-1-1-1,1 1 1,0 0 0,0-1-1,0 1 1,0 0 0,0-1-1,0 1 1,0 0 0,0-1-1,1 1 1,-1-1 0,1 3 0,1-3-7,-1 0 1,1 1-1,-1-1 1,1 0-1,-1 0 1,1-1 0,-1 1-1,1 0 1,0 0-1,0-1 1,-1 1-1,1-1 1,0 1 0,0-1-1,0 0 1,0 0-1,-1 0 1,4 0 0,4 0-88,0-1 0,0 0 1,0 0-1,0-1 1,0 0-1,0-1 1,-1 0-1,10-4 0,-6 0-81,0-1-1,-1 0 1,12-12-1,-20 18 135,0-1-1,0 0 1,0 0-1,-1 0 0,1 0 1,-1 0-1,0-1 1,0 1-1,0-1 0,-1 1 1,1-1-1,-1 0 1,1 1-1,-1-1 0,1-7 1,-4 11 6,0 1 1,1-1-1,-1 0 0,0 0 1,1 1-1,-1-1 1,1 1-1,-1-1 0,0 1 1,1 0-1,-1 0 1,-1 1-1,-5 5 1,1-1 1,1 1-1,-1 1 0,1-1 1,0 1-1,-6 13 0,9-16 27,0 0 0,0 0 0,1 0 0,0 1 0,0-1 0,1 1 0,-1-1 0,1 1 0,0 0 0,1-1 0,-1 1 0,2 8 0,-1-12-8,1-1 1,0 1-1,0 0 0,0-1 0,0 1 0,0-1 0,0 1 0,0-1 1,0 0-1,1 0 0,-1 1 0,1-1 0,-1 0 0,1 0 0,-1 0 0,1-1 1,-1 1-1,1 0 0,0 0 0,-1-1 0,1 1 0,3 0 0,-3-1 1,0 0 0,0 1 0,-1-1 0,1 1 0,0-1 0,0 1 0,0 0 0,-1 0 0,1-1 0,-1 1 0,1 1 0,0-1 0,-1 0 0,0 0 0,1 1 0,-1-1 0,0 0 0,0 1 0,1-1 0,-1 1 0,-1 0 0,1-1 0,0 1 0,0 0 1,0 0-1,-1-1 0,1 1 0,0 3 0,-2-2 81,0 0 1,0 0 0,0 0 0,0-1 0,-1 1 0,1-1-1,-1 1 1,1-1 0,-1 1 0,0-1 0,0 0 0,0 0 0,0 0-1,0 0 1,-1 0 0,1-1 0,-1 1 0,1 0 0,-1-1-1,1 0 1,-1 0 0,0 0 0,0 0 0,0 0 0,1 0 0,-5 0-1,-7 2 278,0 1 0,0-2 0,0 0 0,-17 0 0,10-5 149,16-5-2681,6 6 1521,1 0-1,-1 0 1,0 1 0,1-1 0,-1 1 0,0-1 0,1 1 0,0-1 0,-1 1 0,1 0 0,0 0 0,0 0-1,3-2 1,13-7-6271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3.2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 7431,'0'0'18417,"-41"48"-17424,38-25-256,3 3-385,0 0-255,0-1-33,0 0-64,2-5 0,2-3-801,-3-2-576,-1-7-1090,0-5-1184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3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 4260,'0'0'17713,"64"-1"-17041,-32 1-383,5 0-257,-1 0-929,-2 0-4004,1-12-9576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6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1410 6182,'0'0'6134,"6"-8"-3716,133-156 1381,84-84-2402,57-67-1821,-207 227-631,80-124 0,-116 151 362,-3-1-1,-2-2 0,29-84 1,-55 134 78,1-1-657,-6 5-2436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3.9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136 104 3555,'0'0'12796,"5"-9"-9801,16-30-592,-20 38-2332,-1 0 0,1 1 1,-1-1-1,1 0 1,-1 0-1,0 1 1,1-1-1,-1 0 1,0 0-1,0 1 0,0-1 1,0 0-1,0 0 1,1 0-1,-1 1 1,-1-1-1,1 0 1,0 0-1,0 0 0,0 1 1,0-1-1,0 0 1,-1 0-1,1 1 1,0-1-1,-1 0 1,1 1-1,-1-1 0,1 0 1,0 1-1,-1-1 1,0 0-1,1 1 1,-1-1-1,1 1 1,-1-1-1,0 1 0,1-1 1,-1 1-1,0 0 1,1-1-1,-1 1 1,0 0-1,0-1 1,1 1-1,-1 0 0,0 0 1,0 0-1,0 0 1,1 0-1,-1 0 1,-1 0-1,-39 2 346,41-2-408,-6 2 1,0 1 0,0-1 0,0 1 0,0 0 0,1 1 0,-1-1 1,1 1-1,0 0 0,0 0 0,0 1 0,1-1 0,0 1 0,0 0 1,0 1-1,0-1 0,1 1 0,0-1 0,0 1 0,0 0 0,1 0 1,-1 0-1,2 0 0,-1 1 0,1-1 0,0 0 0,0 1 0,1-1 1,-1 1-1,2 11 0,0-16-3,0 0-1,0 0 1,1 1-1,-1-1 1,0 0 0,1 0-1,-1 0 1,1 0 0,0-1-1,0 1 1,-1 0 0,1-1-1,0 1 1,0-1 0,1 1-1,-1-1 1,0 0 0,0 0-1,1 0 1,-1 0 0,0-1-1,1 1 1,-1-1 0,1 1-1,-1-1 1,1 0 0,-1 0-1,1 0 1,-1 0 0,4-1-1,5 1 27,0-1 1,0 0-1,0-1 0,0 0 0,16-5 1,-13 1-27,0-1 1,-1 0-1,0 0 1,0-1 0,0-1-1,16-16 1,-25 22 44,0 0 0,0-1 0,0 1 0,-1-1 0,0 0 0,0 0 0,0-1 0,0 1 0,0 0 0,-1-1 0,0 0 0,0 1 0,0-1 0,-1 0 0,1 0 0,-1 0 0,0 0 0,-1 0 0,1 0 0,-1 0 0,0-1 0,-1-7 0,0 11-48,0 0 0,0 0 0,0 0 0,0 1 1,0-1-1,0 0 0,-1 1 0,1-1 0,-1 1 0,1-1 1,-1 1-1,1 0 0,-1 0 0,0 0 0,1-1 0,-1 2 1,0-1-1,0 0 0,0 0 0,0 1 0,0-1 0,0 1 1,0-1-1,0 1 0,0 0 0,0 0 0,0 0 0,0 0 1,0 0-1,0 0 0,0 1 0,-4 0 0,2 0-155,0-1-1,-1 1 0,1 0 1,-1 1-1,1-1 0,0 1 1,0 0-1,0 0 0,0 0 1,0 1-1,0-1 0,1 1 1,-7 6-1,7-5-363,1 0 1,-1 0 0,1 1-1,0-1 1,0 0-1,0 1 1,-1 6 0,0 20-5354,3-10-1307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4.3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0 4612,'0'0'11788,"-6"67"-9258,-7-34-1153,1 0-320,2-1-288,3-4-577,6-6-128,1-5-544,0-8-994,8-7-992,2-2-3107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4.7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106 34 4292,'0'0'19587,"3"-7"-19208,-1 2-350,5-15 116,-12 19 80,-11 12 208,8-4-176,-45 45 1084,50-49-1296,0 0 1,1 0 0,-1 0-1,1 0 1,0 0-1,0 0 1,0 1 0,0-1-1,1 1 1,0-1 0,-1 1-1,1 0 1,0 0 0,1-1-1,-1 7 1,1-9-41,0-1-1,1 1 1,-1 0 0,1-1 0,-1 1-1,1-1 1,0 1 0,-1-1 0,1 1 0,-1-1-1,1 0 1,0 1 0,-1-1 0,1 0-1,0 1 1,-1-1 0,1 0 0,0 0-1,0 0 1,-1 0 0,1 0 0,0 1-1,0-1 1,-1 0 0,2-1 0,26 1 59,-23 0-44,6-1-139,0-1-1,0 1 1,0-2-1,0 0 1,12-4-1,-19 5 74,1 1 0,-1-1 0,0 0-1,0 0 1,0-1 0,0 1-1,0-1 1,0 0 0,0 0 0,-1 0-1,0 0 1,1-1 0,-1 1-1,-1-1 1,4-4 0,-6 7 46,0 1 0,0 0 1,0 0-1,1 0 0,-1 0 1,0 0-1,0 0 0,0 0 1,0 0-1,0 0 0,0 0 1,0-1-1,0 1 0,0 0 1,0 0-1,0 0 0,0 0 1,0 0-1,1 0 0,-1-1 1,0 1-1,0 0 0,0 0 1,0 0-1,0 0 0,0 0 1,0 0-1,0-1 0,0 1 1,0 0-1,-1 0 0,1 0 1,0 0-1,0 0 0,0 0 1,0 0-1,0-1 0,0 1 1,0 0-1,0 0 0,0 0 1,0 0-1,0 0 0,0 0 1,-1 0-1,1 0 0,0-1 1,0 1-1,0 0 0,0 0 1,0 0-1,0 0 0,0 0 1,-1 0-1,1 0 0,0 0 1,0 0-1,0 0 0,0 0 1,0 0-1,-1 0 0,-10 6 49,-12 13 53,16-10-28,0 2 0,1-1 0,0 1 0,1 0 0,-5 13 1,9-21-56,0-1-1,0 0 1,1 1 0,-1-1 0,1 0 0,-1 1 0,1-1 0,0 1 0,0-1 0,0 1 0,0-1 0,1 0 0,-1 1 0,1-1 0,-1 1 0,1-1 0,0 0 0,0 1 0,0-1 0,0 0 0,0 0 0,0 0 0,1 0 0,-1 0 0,1 0-1,-1 0 1,1 0 0,0-1 0,0 1 0,0 0 0,3 1 0,12 6 56,-14-8-74,0-1 0,-1 1 0,1 1 0,0-1 0,0 0-1,-1 1 1,1-1 0,-1 1 0,1 0 0,-1 0 0,0 0 0,0 0 0,0 0-1,0 0 1,0 1 0,0-1 0,-1 1 0,1-1 0,-1 1 0,1-1 0,-1 1 0,0 0-1,1 4 1,-4-6 90,0 1 0,0-1 1,-1 0-1,1 0 0,0 0 0,0 0 0,-1-1 0,1 1 0,0 0 0,-1-1 0,1 0 0,-1 0 0,1 1 0,0-1 0,-6-1 0,4 1 91,-16 1 369,0 1-128,-1 0 1,0-2 0,1-1 0,-25-4-1,44 5-459,0 1-1,0-1 0,1-1 0,-1 1 1,0 0-1,1 0 0,-1 0 0,0 0 1,1 0-1,-1-1 0,0 1 0,1 0 1,-1 0-1,0-1 0,1 1 0,-1-1 1,1 1-1,-1 0 0,0-1 0,1 1 1,-1-1-1,1 1 0,0-1 0,-1 0 1,1 1-1,-1-1 0,1 1 0,0-1 0,-1 0 1,1 1-1,0-1 0,0 0 0,0 1 1,0-1-1,-1 0 0,1 0 0,0 1 1,0-1-1,0 0 0,0 1 0,0-1 1,1 0-1,-1 0 0,0 1 0,0-1 1,0 0-1,1 1 0,-1-1 0,0 0 1,1 1-1,-1-1 0,0 1 0,1-1 1,-1 1-1,1-1 0,-1 1 0,1-1 1,0 0-1,36-31-6295,-32 28 4871,18-14-5148,1-2-3011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5.1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78 4068,'0'0'7687,"6"-9"-3539,-4 6-3994,1-1 233,0-1 1,0 1 0,0-1-1,0 1 1,1 0-1,-1 0 1,1 0 0,0 1-1,0-1 1,1 1 0,-1 0-1,1 1 1,-1-1-1,1 1 1,0-1 0,0 1-1,0 1 1,0-1 0,9-1-1,-7 3-170,0 0-1,-1 0 1,1 0 0,-1 1-1,1 0 1,-1 0 0,0 1-1,1 0 1,-1 0-1,0 0 1,6 4 0,-10-4-195,1-1 1,-1 1-1,0-1 1,0 1-1,0 0 0,0 0 1,0 0-1,0 0 1,-1 0-1,1 0 1,-1 1-1,1-1 1,-1 1-1,0-1 1,0 1-1,0-1 1,0 1-1,0-1 1,-1 1-1,1 0 0,-1-1 1,0 1-1,0 0 1,0 0-1,0-1 1,0 1-1,0 0 1,-2 5-1,0-4 0,0 1 0,-1-1 0,1 0 0,-1 1 0,0-1 0,0 0 0,0-1 0,-1 1 0,1 0 0,-1-1 0,0 0 0,0 0 0,0 0 0,-7 4 0,7-6-19,0 1 0,1 0 0,-1 1 0,1-1 0,0 0 0,-1 1 0,1 0 0,0 0 0,1 0 0,-1 0 0,1 0 0,-1 0 0,1 1 0,0-1 0,0 1 0,0 0 0,1 0 0,-1-1 0,-1 9 0,4-11-137,-1 1-1,1-1 1,0 1-1,-1-1 1,1 1-1,0-1 1,0 0 0,0 1-1,0-1 1,0 0-1,0 0 1,1 0-1,-1 0 1,0 0 0,0 0-1,1 0 1,-1 0-1,1-1 1,-1 1-1,1 0 1,-1-1 0,1 1-1,2 0 1,40 9-7034,-27-8 1323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5.4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1 5221,'0'0'13709,"-40"62"-10954,29-40-802,3 3-575,2-2-417,6-1-577,0 0-256,0-5-96,0-2-1057,5-4-1409,-1-6-961</inkml:trace>
  <inkml:trace contextRef="#ctx0" brushRef="#br0" timeOffset="1">1 93 5958,'0'0'16527,"68"4"-15886,-36-4-481,-2 0-96,2 0-1057,-1 0-3011,3-4-5284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5.8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 13325,'0'0'9384,"50"-3"-9159,-20-2-161,0 0-96,2 2-1314,4-3-2721,3-1-4934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6.1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 7783,'0'0'17975,"8"-1"-17997,34-6 733,67-9-12433,-61 12 9254,-13 3 4424,-2 3 4491,1 1-2908,26 3-4592,1-8-7754,-21-6-3802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6.4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242 0 448,'0'0'15268,"9"1"-13266,-5-1-1879,-1 1 1,0-1-1,1 1 0,-1-1 0,0 1 1,1 0-1,-1 1 0,0-1 1,0 0-1,0 1 0,0 0 0,0-1 1,0 1-1,0 1 0,-1-1 0,1 0 1,-1 1-1,1-1 0,-1 1 0,0-1 1,0 1-1,0 0 0,-1 0 1,1 0-1,0 0 0,-1 0 0,0 1 1,0-1-1,0 0 0,0 1 0,-1-1 1,1 6-1,1 2-6,-1 0 0,0 0 0,-1 0 0,0 0 0,0 0 0,-1 1 0,-1-1 0,0-1 0,-1 1 0,0 0 0,0 0 1,-1-1-1,0 0 0,-10 17 0,0-7-46,-1-1 0,0 0 1,-1-1-1,-1-1 0,-34 27 0,-15 7-903,20-20-2873,-10 5-6791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7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0 250 7976,'0'0'3875,"12"2"-2391,280 20 3839,168-28-3770,-26-36-2184,82-3-1476,-407 45 2526,0 5 1,122 20 0,-75-7 571,79-19-3946,155-41-1704,-178 16 9099,117 16 37,-68 6-4480,77-30-321,64-4 1277,-396 38-986,50-3-371,57-10-1,-92 9-1522,0-1-1,0-1 1,25-11-1,10-9-8898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8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187 105 17617,'4'-8'3187,"-3"6"-2990,2-6 622,1 1 1,-1-1-1,-1 0 1,3-12 0,-4 19-754,-1-1 1,1 1 0,-1-1-1,0 1 1,0 0 0,0-1-1,0 1 1,0-1-1,0 1 1,0 0 0,0-1-1,-1 1 1,1-1 0,0 1-1,-1 0 1,1-1 0,-1 1-1,0 0 1,1 0 0,-1 0-1,0-1 1,0 1 0,0 0-1,1 0 1,-1 0 0,0 0-1,-1 0 1,1 0 0,0 0-1,0 1 1,0-1 0,0 0-1,-1 1 1,1-1 0,0 1-1,-1-1 1,1 1 0,0-1-1,-3 1 1,-1 0-65,0 0 1,-1 0-1,1 0 1,0 1-1,-1 0 1,1 0-1,0 0 0,0 1 1,0 0-1,0 0 1,0 0-1,-8 5 1,10-5-10,1-1 0,-1 0 0,1 1 1,0 0-1,0 0 0,0-1 1,0 1-1,0 1 0,0-1 0,0 0 1,1 0-1,-1 1 0,1-1 1,-1 0-1,1 1 0,0 0 1,0-1-1,0 1 0,0 0 0,1-1 1,-1 1-1,1 0 0,0 0 1,-1 0-1,1-1 0,1 6 0,0-8 1,0 1 0,0 0 0,0 0 0,1-1 0,-1 1 0,0-1 0,0 1 0,1-1 0,-1 1 0,0-1 0,1 0-1,-1 0 1,0 1 0,1-1 0,-1 0 0,0 0 0,1 0 0,1-1 0,29-1-295,-6-2-175,-21 3 323,0 0-1,1 0 1,-1 0 0,1 1-1,0 0 1,9 0-1,-14 1 138,1-1 0,-1 1 0,0-1 0,1 1 0,-1 0 0,1-1-1,-1 1 1,0 0 0,0 0 0,1 0 0,-1 0 0,0 0 0,0 0-1,0 1 1,0-1 0,0 0 0,0 0 0,-1 1 0,1-1-1,0 0 1,-1 1 0,1-1 0,-1 1 0,1-1 0,-1 1 0,0-1-1,1 1 1,-1 2 0,2 17 97,-1-1 1,0 1-1,-2 0 0,0-1 0,-1 1 1,-1-1-1,-9 32 0,9-42 85,0 0 1,-1 0-1,0-1 1,0 0-1,-1 0 1,0 0-1,0 0 1,-1-1-1,0 0 1,-1 0-1,0-1 1,0 1-1,-1-1 0,0-1 1,0 0-1,0 0 1,-12 6-1,18-11-126,-1 1-1,1-1 0,-1 0 1,0 0-1,0 0 1,1 0-1,-1 0 0,0-1 1,0 1-1,0-1 0,0 0 1,0 1-1,0-2 1,0 1-1,0 0 0,0 0 1,1-1-1,-1 0 1,0 0-1,0 1 0,-4-3 1,5 1-21,-1 0 1,1-1 0,0 1-1,0 0 1,0-1 0,0 1-1,0-1 1,1 0 0,-1 1-1,1-1 1,-1 0 0,1 0-1,0 0 1,0 0 0,1 0 0,-2-6-1,1-1-238,0 0 0,1 0 1,0-1-1,0 1 0,1 0 0,0 0 0,1-1 0,0 1 1,1 0-1,0 1 0,6-13 0,-2 10-1161,1 0-1,1 0 1,0 1 0,1 1-1,0 0 1,19-16-1,2 1-5340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7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4420,'0'0'11761,"12"3"-10138,17 1-824,0-1 1,0-2 0,0 0 0,0-2 0,57-10 0,170-26-319,-204 33-577,-1 3-1,0 1 1,55 8 0,-80-2-281,-1 0 0,-1 2 1,1 0-1,-2 2 0,31 16 0,7 3-176,-18-18-964,-14-11-2587,-6-4-455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8.4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95 4452,'0'0'12625,"9"0"-9373,11 0-1335,2 1-876,1-1 0,-1-2 0,23-3 0,-39 4-1021,-1 0 0,0-1 0,0 1 0,1-1 0,-1 0 0,0 0-1,0 0 1,-1-1 0,1 0 0,0 0 0,-1 0 0,0 0 0,0-1 0,0 0-1,0 0 1,0 0 0,-1 0 0,6-8 0,-9 11-8,1 1 1,-1-1-1,0 1 0,1-1 0,-1 0 1,0 1-1,1-1 0,-1 0 0,0 1 1,0-1-1,1 0 0,-1 1 1,0-1-1,0 0 0,0 0 0,0 1 1,0-1-1,0 0 0,0 0 1,0 1-1,0-1 0,-1 0 0,1 1 1,0-1-1,0 0 0,0 0 0,-1 1 1,1-1-1,-1 1 0,1-1 1,0 0-1,-1 1 0,1-1 0,-1 0 1,-1 0 19,0 0 1,0 1 0,0-1-1,0 1 1,0-1 0,0 1-1,0-1 1,0 1 0,0 0-1,0 0 1,0 0-1,-3 1 1,-3 0 43,-1 0-1,1 1 1,0 0 0,-1 0-1,-11 6 1,11-3-38,0 1 1,0 0-1,1 1 0,-1 0 1,2 0-1,-13 15 1,16-18-39,1 1 1,0-1 0,0 1 0,0 0 0,1 0 0,0 0 0,0 0 0,0 0 0,1 0 0,-1 0-1,1 0 1,0 1 0,1-1 0,-1 1 0,1 7 0,1-11-15,-1-1 0,0 1 1,1-1-1,-1 1 0,1 0 1,-1-1-1,1 1 0,0-1 1,0 1-1,0-1 0,0 1 0,0-1 1,0 0-1,0 0 0,0 1 1,0-1-1,0 0 0,1 0 1,-1 0-1,1 0 0,1 0 1,1 2-203,1-1 0,0 0 0,0 0 0,1-1 1,-1 0-1,10 2 0,1-2-1470,1 0-1,-1-1 1,27-4-1,-5-6-3950,-2-5-3038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9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54 3972,'0'0'14937,"-8"2"-12631,-4 2-1546,0 0 0,0 1 0,-16 8 0,24-11-584,1 0 0,-1 0-1,0 0 1,1 1 0,-1-1-1,1 1 1,0 0 0,0 0-1,0 0 1,0 0 0,0 1-1,1-1 1,-1 1 0,1-1-1,0 1 1,-2 6 0,4-10-171,0 1 0,0-1 0,0 0 0,0 1 1,0-1-1,0 0 0,0 1 0,0-1 0,0 0 1,0 1-1,0-1 0,0 0 0,0 1 0,0-1 0,1 0 1,-1 1-1,0-1 0,0 0 0,0 1 0,1-1 1,-1 0-1,0 1 0,0-1 0,1 0 0,-1 0 0,0 0 1,0 1-1,1-1 0,-1 0 0,0 0 0,1 0 1,-1 1-1,0-1 0,1 0 0,-1 0 0,0 0 0,1 0 1,21 0 144,17-10-1,-32 5-119,-1 1 0,0-1 1,-1 0-1,1 0 0,-1 0 0,8-11 0,-11 14-21,0 0 1,-1 0-1,1-1 0,-1 1 1,0-1-1,1 1 0,-1-1 0,0 0 1,-1 1-1,1-1 0,0 0 0,-1 0 1,0 0-1,1 1 0,-1-1 1,0 0-1,0 0 0,-1 0 0,1 0 1,-2-5-1,2 8-17,-1-1-1,1 1 1,0-1 0,-1 1 0,1-1-1,-1 1 1,1 0 0,0-1 0,-1 1-1,1-1 1,-1 1 0,1 0 0,-1 0-1,1-1 1,-1 1 0,1 0 0,-1 0 0,1 0-1,-1-1 1,0 1 0,1 0 0,-1 0-1,1 0 1,-1 0 0,1 0 0,-1 0-1,0 0 1,1 0 0,-1 0 0,1 1-1,-1-1 1,1 0 0,-1 0 0,1 0-1,-1 1 1,1-1 0,-1 0 0,0 1-1,-2 5-246,16-3 69,7-4-529,1-1 0,-1-1 1,30-9-1,-31 7 655,0 1-1,0 0 1,0 2 0,23-1-1,-40 3 75,-1 0 0,0 1 0,1-1 0,-1 1-1,0-1 1,0 1 0,1-1 0,-1 1 0,0 0-1,0-1 1,0 1 0,0 0 0,0 0 0,0 0 0,0 0-1,0 0 1,0 0 0,-1 0 0,1 0 0,0 0 0,0 1-1,-1-1 1,1 0 0,-1 0 0,1 1 0,-1-1-1,0 0 1,0 1 0,1-1 0,-1 0 0,0 1 0,0-1-1,0 2 1,-3 59 563,1-40 432,2-21-967,1-1 0,-1 0 0,1 1 0,-1-1 0,1 1 0,-1-1 0,1 0 0,-1 0 0,1 1 0,-1-1 0,1 0 0,-1 0 0,1 0 0,0 1 0,-1-1 0,1 0 0,-1 0 0,1 0 0,0 0 0,-1 0 0,1 0 0,-1 0 0,1 0 0,0-1 0,-1 1 0,1 0 0,-1 0 0,2-1 0,19-4 85,4-4-236,0 1 1,0 1-1,1 1 1,-1 2-1,37-3 1,-61 7 119,-1 0 0,0 0 0,1 0 0,-1 0 1,1 0-1,-1 0 0,1 1 0,-1-1 0,1 0 1,-1 0-1,0 0 0,1 0 0,-1 1 0,1-1 1,-1 0-1,0 0 0,1 1 0,-1-1 1,0 0-1,1 0 0,-1 1 0,0-1 0,0 0 1,1 1-1,-1-1 0,0 1 0,0-1 0,1 0 1,-1 1-1,0-1 0,0 1 0,0-1 0,0 0 1,0 1-1,0-1 0,0 1 0,0-1 1,0 1-1,0-1 0,0 1 0,-5 22 605,2-11-250,28-11 403,-14-3-754,0 0 1,0-1 0,19-7-1,-21 7-334,0 0 0,0 0 0,0 0 0,0 1-1,19-1 1,-27 4 139,-1-1 0,1 1 0,-1 0-1,1 0 1,-1 0 0,0-1 0,1 1-1,-1 0 1,0 0 0,1 0 0,-1 0 0,0 0-1,0-1 1,0 1 0,0 0 0,0 0 0,0 0-1,0 0 1,0 0 0,0 0 0,0 0 0,-1 1-1,1 4-4237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9.4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17585,'0'0'11627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09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55 3427,'0'0'15022,"2"-9"-11840,5-25-635,-7 34-2481,0-1 0,0 1 0,0-1 0,0 0 1,0 1-1,-1-1 0,1 1 0,0-1 1,0 1-1,-1 0 0,1-1 0,0 1 0,0-1 1,-1 1-1,1-1 0,0 1 0,-1 0 1,1-1-1,-1 1 0,1 0 0,-1-1 1,1 1-1,0 0 0,-1 0 0,1-1 0,-1 1 1,1 0-1,-1 0 0,1 0 0,-1 0 1,0 0-1,1 0 0,-1 0 0,1 0 0,-1 0 1,1 0-1,-1 0 0,1 0 0,-1 0 1,0 0-1,-20 3 251,12 0-378,-1 1 0,1 0 0,-1 0 0,1 1 0,0 1 1,1-1-1,0 1 0,0 1 0,-13 12 0,21-18-227,19-1-259,1 1 0,0 0 1,22 6-1,-37-6 530,0 0 0,0 1 0,0-1 0,0 1 0,0 0 0,-1 0 0,1 0 0,-1 1 0,1-1 0,-1 1 0,0 0 0,0 1 0,0-1 0,-1 1 0,1-1 0,-1 1 0,4 6 0,-6-9 45,-1 0 0,1 0 0,-1 0 0,0 0 0,1 0 0,-1 0-1,0 0 1,0 0 0,0 0 0,1 0 0,-1 0 0,0 0 0,-1 0 0,1 0 0,0 0 0,0 0 0,0 0 0,-1 0 0,1 0 0,0 0 0,-1 0 0,1 0 0,-1 0-1,1 0 1,-1 0 0,0 0 0,1 0 0,-1-1 0,0 1 0,1 0 0,-1 0 0,0-1 0,0 1 0,0-1 0,0 1 0,0-1 0,0 1 0,1-1 0,-1 1-1,0-1 1,0 0 0,-2 1 0,-49 10 1517,47-10-1419,-9 1 12,1 0 0,-1-1 0,0-1 0,0 0 0,1 0 0,-21-5 0,27 1-1644,10 1-2211,11 1-1587,7 2-809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0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3716,'0'0'19725,"8"6"-19031,-6-3-657,1-1 0,-1 0 0,1-1 1,0 1-1,0 0 0,0-1 0,0 1 0,0-1 1,0 0-1,0 0 0,0 0 0,0-1 1,0 1-1,1-1 0,-1 0 0,0 0 0,0 0 1,1 0-1,-1 0 0,0-1 0,0 1 0,1-1 1,-1 0-1,0 0 0,0 0 0,0 0 0,0-1 1,0 1-1,-1-1 0,1 0 0,0 0 0,3-3 1,-2 3 17,1 0 0,-1-1 0,0 0 0,-1 1 0,1-1 0,-1 0 0,1-1 0,-1 1 0,0-1 0,0 1 1,0-1-1,-1 0 0,1 0 0,-1 0 0,0 0 0,0-1 0,0 1 0,-1-1 0,0 1 0,1-1 0,-1-5 0,-1 9-40,-1 1 0,1-1-1,0 0 1,-1 0 0,0 1-1,1-1 1,-1 0 0,1 1-1,-1-1 1,0 1 0,1-1-1,-1 1 1,0-1 0,0 1-1,1-1 1,-1 1-1,0 0 1,0-1 0,0 1-1,0 0 1,1 0 0,-1 0-1,0-1 1,0 1 0,0 0-1,0 0 1,0 0 0,1 1-1,-1-1 1,0 0 0,-1 0-1,-32 6-109,28-3 86,-1 1-1,1 0 0,0 0 1,0 0-1,1 1 1,-1 0-1,1 0 1,0 1-1,-6 8 1,7-10 10,1 1 1,0-1 0,0 1 0,0-1 0,1 1 0,-1 0 0,1 0 0,1 0-1,-1 0 1,1 1 0,0-1 0,0 0 0,-1 10 0,3-14 9,0-1 0,-1 1 0,1 0 1,0 0-1,0 0 0,0 0 0,0-1 1,0 1-1,0 0 0,0-1 0,0 1 0,0-1 1,0 1-1,0-1 0,0 1 0,0-1 0,0 0 1,0 1-1,1-1 0,-1 0 0,0 0 1,0 0-1,0 0 0,0 0 0,2-1 0,41 0 137,-36 1-117,68-6-9,37 0-669,-112 6 650,0 0-1,-1 0 1,1 0 0,0 0-1,0 0 1,0 0 0,-1 1-1,1-1 1,0 0-1,0 0 1,-1 1 0,1-1-1,0 0 1,-1 1 0,1-1-1,0 1 1,-1-1 0,1 1-1,-1-1 1,1 1 0,-1-1-1,1 1 1,-1 0 0,1-1-1,-1 1 1,0 0 0,1-1-1,-1 1 1,0 0 0,1 0-1,-1-1 1,0 1-1,0 0 1,0 0 0,0-1-1,0 1 1,0 0 0,0 0-1,0 0 1,0-1 0,0 1-1,0 0 1,0 0 0,-1 0-1,1 2 92,20-30 1054,-11 8-1104,0 0 0,-2-1 0,0 0-1,6-34 1,42 90-316,-45-32 276,0-1 0,0 0 0,0-1 0,0 0 0,1-1 0,-1 0 0,14 0 0,-21-1 37,1 0 0,0-1 0,0 1 0,-1 0-1,1-1 1,0 0 0,-1 0 0,1 0 0,-1 0 0,1-1-1,-1 0 1,1 1 0,-1-1 0,0 0 0,0 0 0,0-1-1,0 1 1,0-1 0,-1 1 0,1-1 0,-1 0 0,4-6-1,-13 24-258,0 0 0,1 1 0,1 0 0,0 0-1,1 0 1,1 0 0,-2 18 0,5-34 30,0 1 0,0-1 0,0 0 0,0 0 1,0 1-1,0-1 0,0 0 0,0 1 0,0-1 0,0 0 1,0 1-1,0-1 0,1 0 0,-1 0 0,0 1 0,0-1 0,0 0 1,0 0-1,0 1 0,1-1 0,-1 0 0,0 0 0,0 1 1,1-1-1,-1 0 0,0 0 0,0 0 0,0 0 0,1 1 0,-1-1 1,0 0-1,1 0 0,-1 0 0,0 0 0,0 0 0,1 0 1,-1 0-1,0 0 0,1 0 0,-1 0 0,0 0 0,1 0 1,-1 0-1,0 0 0,0 0 0,1 0 0,-1 0 0,0 0 0,1 0 1,-1 0-1,0 0 0,0-1 0,1 1 0,-1 0 0,0 0 1,0 0-1,1 0 0,-1-1 0,0 1 0,0 0 0,0 0 0,1-1 1,-1 1-1,10-15-9571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1.2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13613,'0'0'8360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1.6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128 116 4356,'0'0'22784,"4"-7"-22586,-1 2-190,3-3 20,-1-1 1,0 0 0,0-1 0,3-11-1,-7 19-26,-1 1 0,1 0-1,-1 0 1,1-1-1,-1 1 1,1 0 0,-1-1-1,0 1 1,0 0-1,0-1 1,0 1 0,0 0-1,0-1 1,0 1 0,0-1-1,-1 1 1,1 0-1,0 0 1,-1-1 0,1 1-1,-1 0 1,1 0-1,-1-1 1,0 1 0,0 0-1,1 0 1,-1 0 0,0 0-1,0 0 1,0 0-1,0 0 1,0 0 0,0 1-1,-1-1 1,1 0 0,0 0-1,0 1 1,0-1-1,-1 1 1,1-1 0,0 1-1,-1 0 1,1 0-1,-3-1 1,-1 1-14,-1 0 0,1 0 1,0 1-1,-1 0 0,1 0 0,0 0 0,-1 1 1,1-1-1,0 1 0,0 0 0,0 1 0,0-1 1,1 1-1,-1 0 0,1 0 0,0 1 0,-1-1 1,-6 9-1,8-9 9,-1 1 1,1 0 0,0 0-1,0 0 1,0 0-1,1 0 1,-1 0-1,1 1 1,0-1 0,1 1-1,-1 0 1,1 0-1,-1-1 1,2 1-1,-1 0 1,0 0 0,1 0-1,0 0 1,0 0-1,0 0 1,2 6-1,-1-9-59,1 0 0,-1 0 0,1 0 0,0 0 0,-1-1 0,1 1 0,0 0 0,0-1 0,0 1 0,1-1 1,-1 0-1,0 1 0,0-1 0,1 0 0,-1-1 0,0 1 0,1 0 0,-1-1 0,1 1 0,-1-1 0,1 0 0,-1 0 0,6 0 0,5 1-1360,0-1 0,0-1 0,17-2 1,7-8-3902,3-5-2033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2.0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0 3267,'0'0'20104,"-10"4"-19212,5-2-794,-35 14 545,38-15-625,0 0 0,0 1 0,1-1 0,-1 0 0,0 0 0,1 1 0,-1-1 0,1 1 0,0 0 0,-1-1 0,1 1 0,0 0 0,0-1 0,0 1 0,0 0 0,1 0 0,-1 0 0,0 0 0,1 0 0,-1 0 0,1 4 0,0-5-76,1 0-1,-1 0 1,1 0-1,-1 0 0,1 0 1,0 0-1,0 0 1,0 0-1,-1 0 1,1 0-1,0 0 1,0-1-1,0 1 1,0 0-1,0-1 1,0 1-1,0-1 1,1 1-1,-1-1 1,0 1-1,0-1 1,0 0-1,0 0 1,1 0-1,-1 1 1,2-1-1,43 5-1059,-32-4 661,-7 0 511,0 0 0,1 0 0,-1 1 0,0 0 0,12 5 0,-18-6 56,0-1 0,0 1 0,0-1 1,0 1-1,0 0 0,0-1 0,0 1 0,0 0 1,0 0-1,-1 0 0,1 0 0,0 0 0,0 0 0,-1 0 1,1 0-1,0 0 0,-1 0 0,1 0 0,-1 0 0,0 0 1,1 0-1,-1 0 0,0 1 0,0-1 0,1 0 0,-1 0 1,0 0-1,0 1 0,0-1 0,-1 0 0,1 0 0,0 0 1,0 1-1,-1-1 0,1 0 0,0 0 0,-1 0 0,1 0 1,-1 0-1,0 0 0,1 0 0,-1 0 0,0 0 0,0 0 1,-1 1-1,-3 5 87,-1-1 0,-1 0 0,0 0 0,1 0 0,-2-1 0,1 0 0,-1 0 0,-7 3 0,-68 27 1089,78-33-2243,1-1 1,-1 1 0,0-1-1,0 0 1,0-1 0,-8 1-1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4.6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42 247 3491,'0'0'7170,"-7"8"-4827,-22 27 209,29-35-2470,-1 0 0,1 0 0,0 0-1,-1 1 1,1-1 0,0 0 0,-1 1 0,1-1-1,0 0 1,0 1 0,-1-1 0,1 0 0,0 1 0,0-1-1,0 0 1,-1 1 0,1-1 0,0 1 0,0-1-1,0 0 1,0 1 0,0-1 0,0 1 0,0-1 0,0 1-1,0-1 1,0 0 0,0 1 0,0-1 0,0 1 0,0-1-1,0 0 1,0 1 0,1-1 0,-1 1 0,0-1-1,0 0 1,0 1 0,1-1 0,-1 0 0,0 1 0,1-1-1,-1 0 1,0 1 0,0-1 0,1 0 0,-1 0 0,1 1-1,-1-1 1,0 0 0,1 0 0,-1 0 0,0 0-1,1 1 1,-1-1 0,1 0 0,-1 0 0,0 0 0,1 0-1,-1 0 1,1 0 0,-1 0 0,1 0 0,0 0-1,28-3 893,-28 3-764,15-4 34,1-1-1,-1-1 1,0 0-1,0-1 1,-1-1-1,21-13 1,82-65-144,-111 81-91,79-67 33,-77 63-13,1 0 0,-1-1 1,-1 0-1,0-1 0,0 0 1,6-14-1,-71 115 1412,49-78-1500,2 1 1,-1-1-1,2 1 0,0 0 1,0 0-1,1 0 0,1 1 0,0 0 1,1-1-1,0 1 0,1 0 1,2 25-1,-1-38-71,0 0 0,0 0 0,1 0 0,-1 0 0,0 0-1,1 0 1,-1 0 0,1 0 0,-1 0 0,1 0 0,-1 0 0,1 0 0,0 0 0,-1-1 0,1 1 0,0 0 0,0 0 0,0-1 0,1 2 0,14 1-8309,-6-3-3909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5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96 4708,'0'0'9567,"10"1"-7822,35-1-758,0-3 0,-1-1 0,1-2 0,47-13-1,13 0-352,54-3-527,0 6 0,1 8 0,245 18-1,-337-4-1261,110-7-1,-151-4 836,-27 2-742,-15 0-818,-10-1-2390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13613,'0'0'6118,"-11"52"-5061,1-20-96,-2 5-513,1 1-160,3-2-224,2-4 0,4-3-128,2-5-288,0-7-193,0-5-95,0-6-353,0-15-7815,-1-10-2019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5.9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42 221 3523,'0'0'8211,"-8"5"-5756,-25 19-180,44-24 2773,14-10-4128,68-45 19,161-130 1,-342 345-1068,81-145-180,1 0 1,0 1-1,2 0 0,0-1 1,0 1-1,2 1 1,-2 25-1,5-33-2868,5-7-2494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6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6 2947,'0'0'16287,"4"-2"-15176,6-1-282,-7 8 213,-11 20 917,-1 1-1353,-2 16-3,0-6-356,2 1 0,2 0 0,-5 68 0,12-104-291,0-1 0,0 1 1,-1-1-1,1 1 1,0-1-1,0 1 0,0-1 1,0 1-1,0-1 1,0 1-1,1 0 0,-1-1 1,0 1-1,0-1 0,0 0 1,0 1-1,1-1 1,-1 1-1,0-1 0,0 1 1,1-1-1,-1 1 1,0-1-1,1 0 0,-1 1 1,0-1-1,1 0 1,-1 1-1,1-1 0,-1 0 1,0 0-1,1 1 0,-1-1 1,1 0-1,-1 0 1,1 0-1,-1 1 0,1-1 1,-1 0-1,1 0 1,-1 0-1,1 0 0,-1 0 1,1 0-1,-1 0 1,1 0-1,-1 0 0,1 0 1,-1-1-1,2 1 1,0-1-203,-1 0 0,1 1 0,0-1 1,-1 0-1,1 0 0,0 0 0,-1-1 1,1 1-1,-1 0 0,0-1 1,1 1-1,0-3 0,1 1-628,-1-1 1,0 0-1,-1 0 0,1-1 1,-1 1-1,1 0 0,-1 0 0,0-7 1,0-16-5363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7.1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4740,'0'0'16912,"65"22"-16303,-32-22-449,3 0-128,-1 0-800,-2-3-2275,-3-7-3588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8.3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122 102 2883,'3'-2'778,"0"-1"0,-1 0 1,1 1-1,-1-1 0,0 0 0,0 0 1,0 0-1,0 0 0,0-1 1,-1 1-1,1-1 0,-1 1 1,0-1-1,0 1 0,0-1 0,-1 1 1,1-1-1,-1 0 0,0 1 1,0-1-1,0 0 0,0 0 0,-2-5 1,1 8-700,1-1-1,-1 1 1,0 0 0,1 0 0,-1 0 0,0 0 0,0 1-1,0-1 1,0 0 0,0 0 0,0 1 0,0-1-1,0 0 1,0 1 0,-1-1 0,1 1 0,0-1 0,0 1-1,0 0 1,-1-1 0,1 1 0,0 0 0,0 0 0,-1 0-1,1 0 1,0 0 0,0 0 0,-1 0 0,1 1 0,0-1-1,0 0 1,-1 1 0,1-1 0,0 1 0,0-1 0,-2 2-1,-2 0-37,0 0 1,0 1-1,0 0 0,0 0 0,0 0 0,1 0 0,-5 5 0,1 1 84,1 1-1,0 0 0,0 0 0,1 0 0,0 1 1,-6 19-1,9-23-48,1 0 0,0 0 0,0 0 0,1 0 0,0 0 0,0 0 0,0 0 0,1 0 0,0 0 0,1 0 0,0 0 0,2 12 0,-2-16-68,1-1 1,-1 0-1,0 0 0,1 0 0,-1 0 1,1 0-1,0-1 0,0 1 0,0 0 1,0-1-1,0 1 0,0-1 0,0 0 1,0 1-1,0-1 0,1 0 0,-1-1 0,0 1 1,1 0-1,-1-1 0,1 1 0,-1-1 1,1 1-1,-1-1 0,1 0 0,-1 0 1,1-1-1,-1 1 0,1 0 0,-1-1 1,4-1-1,5 0 30,-1 0 0,1-1 0,-1 0 0,0-1-1,19-9 1,-16 4-14,0 0 0,0 0 1,0-1-1,-1-1 0,21-24 0,-30 31 41,1 0 1,-1 0-1,1-1 1,-1 0 0,-1 1-1,1-1 1,-1 0-1,1-1 1,-2 1-1,1 0 1,0 0 0,-1-1-1,0 1 1,0-1-1,-1 1 1,0-1-1,0 1 1,0-1 0,0 0-1,-3-9 1,3 14-64,-1 0-1,0-1 1,0 1 0,1 0 0,-1 0 0,0-1 0,0 1-1,0 0 1,0 0 0,0 0 0,0 0 0,-1 0-1,1 1 1,0-1 0,0 0 0,-1 0 0,1 1 0,0-1-1,-1 1 1,1-1 0,-1 1 0,1-1 0,-1 1-1,1 0 1,-1 0 0,1 0 0,-1 0 0,1 0 0,-1 0-1,1 0 1,-1 1 0,1-1 0,-2 1 0,-1 0-155,0-1 0,1 1 0,-1 1 0,1-1 0,-1 0 1,1 1-1,-1 0 0,1 0 0,0 0 0,0 0 0,-6 5 0,-12 28-4551,14-10-4402,6-11-2259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8.7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0 7335,'0'0'12428,"11"60"-10378,-11-40-865,-1 4-449,-7 0-383,0-2-257,1 0-96,3-6-288,1-2-1218,3-6-1056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9.2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26 2947,'0'0'19095,"1"-5"-17242,-1 5-1792,0-1 1,1 1 0,-1-1-1,0 1 1,0-1 0,0 1 0,1-1-1,-1 0 1,0 1 0,0-1-1,0 1 1,0-1 0,0 0 0,0 1-1,0-1 1,-1 1 0,1-1-1,0 0 1,0 1 0,0-1-1,0 1 1,-1-1 0,1 1 0,0-1-1,-1 1 1,1-1 0,0 1-1,-1-1 1,1 1 0,-1-1 0,1 1-1,-1 0 1,1-1 0,-1 1-1,1 0 1,-1-1 0,1 1 0,-1 0-1,1-1 1,-2 1 0,0 0-28,0 1 1,0-1-1,0 0 1,0 1-1,0 0 1,0-1-1,0 1 1,0 0 0,0 0-1,0 0 1,0 0-1,1 1 1,-1-1-1,-3 3 1,-9 9 93,0 1 1,-18 23-1,27-32-88,1 1 0,0 1 0,0-1 0,1 0 0,0 1 0,0 0 0,0 0 0,1 0 0,-3 12 0,5-19-39,0 1 0,0-1 1,0 1-1,0 0 1,0-1-1,0 1 1,0-1-1,0 1 1,0 0-1,0-1 1,0 1-1,0-1 0,1 1 1,-1-1-1,0 1 1,0-1-1,1 1 1,-1-1-1,0 1 1,1-1-1,-1 1 1,0-1-1,1 1 0,-1-1 1,1 0-1,-1 1 1,1-1-1,-1 1 1,1-1-1,-1 0 1,1 0-1,0 1 1,25 0 118,22-16 27,-29 4-350,-1 0 1,23-20 0,-35 27 181,0-1-1,0 0 1,-1 0-1,0-1 0,0 0 1,-1 0-1,0 0 1,0 0-1,0-1 1,4-9-1,-24 56 59,11-29 25,0 1 0,1 0 1,0 0-1,-4 23 0,7-32-48,1 1 0,0 0 1,0 0-1,0 0 0,1 0 1,-1-1-1,1 1 0,0 0 0,0-1 1,0 1-1,1 0 0,-1-1 1,1 1-1,0-1 0,-1 0 0,2 0 1,-1 0-1,0 0 0,1 0 0,-1 0 1,4 2-1,21 16 10,13 13 16,-40-33-4,0 0 1,0-1-1,-1 1 1,1 0-1,0-1 0,0 1 1,-1 0-1,1-1 1,0 1-1,-1 0 1,1-1-1,0 1 0,-1-1 1,1 1-1,-1-1 1,1 1-1,-1-1 0,1 1 1,-1-1-1,1 1 1,-1-1-1,0 0 0,1 1 1,-1-1-1,0 0 1,1 0-1,-1 1 0,0-1 1,1 0-1,-1 0 1,0 0-1,0 0 0,1 0 1,-1 0-1,0 0 1,0 0-1,-37 9 903,35-9-823,-127 13 1445,117-12-5930,33-2-537,3-5-3261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9.5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13773,'0'0'8008,"58"-4"-7208,-16-2-127,8-1-225,4 2-351,-2 1-65,-2 0-1025,-9 2-1442,-8-1-1857,-11-1-2915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19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 4708,'0'0'19411,"62"19"-18803,-9-19-512,4-4-448,1-3-1922,-1-5-1858,-7-2-4004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0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0 239 4132,'0'0'17627,"8"-1"-15315,8-2-1903,0-1-1,0 0 1,0-1 0,-1-1 0,1-1-1,-1 0 1,-1-1 0,0 0 0,20-16-1,-3 1-402,-2-1 0,0-1 0,31-37-1,-41 37-20,-19 25 12,0 0 0,0 0 0,0 0-1,0 0 1,0 0 0,0 0 0,0 0 0,0 0 0,-1 0 0,1 0-1,0 0 1,0 0 0,0 0 0,0 0 0,0 0 0,0 0 0,0 0-1,0 0 1,-1 0 0,1 0 0,0 0 0,0 0 0,0 0 0,0 0-1,0 0 1,0 0 0,0 0 0,0 0 0,0-1 0,0 1 0,0 0-1,0 0 1,-1 0 0,1 0 0,0 0 0,0 0 0,0 0 0,0 0-1,0 0 1,0 0 0,0-1 0,0 1 0,0 0 0,0 0 0,0 0-1,0 0 1,0 0 0,-6 4-21,1 1 0,-1 0 0,1 0 1,0 1-1,-5 7 0,-1 2 47,2 0-1,-16 30 1,23-41-89,0 0-1,0 0 0,1 0 0,-1 0 1,1 1-1,0-1 0,0 1 1,1-1-1,-1 1 0,1-1 1,0 1-1,0-1 0,1 1 1,-1-1-1,1 1 0,0-1 1,2 6-1,-2-9-145,0 1-1,0 0 1,1-1-1,-1 0 1,1 1 0,-1-1-1,1 0 1,0 1 0,0-1-1,-1 0 1,1 0-1,0-1 1,0 1 0,0 0-1,0-1 1,0 1 0,0-1-1,0 1 1,0-1-1,4 0 1,44-2-8541,-18-7 159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0.6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 1 4965,'0'0'17264,"-12"5"-16687,4-2-430,0 0 0,1 0 0,0 1 1,-1 0-1,2 1 0,-1-1 1,0 2-1,1-1 0,0 0 0,0 1 1,1 0-1,-1 1 0,1-1 1,1 1-1,-1 0 0,1 0 1,0 0-1,1 1 0,0 0 0,0-1 1,-3 17-1,5-21-121,1 0 1,-1 1-1,1-1 0,0 1 1,-1-1-1,2 1 0,-1-1 1,0 1-1,1-1 0,0 0 1,-1 1-1,1-1 0,1 0 1,-1 1-1,0-1 0,1 0 1,0 0-1,-1 0 0,1 0 1,0 0-1,4 3 0,-2-3-4,0 0-1,0-1 0,0 1 1,0-1-1,1 0 0,-1 0 1,1 0-1,-1-1 1,1 0-1,0 1 0,-1-2 1,1 1-1,9 0 0,-2-1-3,0 0-1,0-1 1,0-1 0,0 0-1,0 0 1,-1-1-1,1 0 1,-1-1-1,1-1 1,-1 0-1,19-12 1,-24 13-2,-1 0-1,1 0 1,-1-1-1,-1 0 1,1 0-1,-1 0 1,1 0-1,-2-1 1,1 0 0,0 0-1,-1 0 1,0 0-1,-1 0 1,1 0-1,-1-1 1,-1 0-1,1 1 1,-1-1-1,0 0 1,0 1 0,-1-1-1,0-7 1,-1 12-13,1 0 1,-1 0 0,1 0 0,-1 0 0,0 1-1,0-1 1,1 0 0,-1 0 0,0 1 0,-1-1-1,1 0 1,0 1 0,0-1 0,-1 1 0,1 0-1,-1-1 1,1 1 0,-1 0 0,0 0 0,-2-2-1,-1 1 11,0 0 1,0 1-1,0-1 0,0 1 0,0 0 0,0 0 0,-11 0 0,4 1-395,-1 1-1,0 0 0,1 1 0,-1 0 0,-23 8 1,0 5-4429,5 1-5333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14189,'0'0'9097,"73"17"-7816,-34-9-544,4-3-385,4-2-256,-3-3-64,-5 0-512,-5 0-1186,-11 0-672,-11 0-801,-7 0-1761</inkml:trace>
  <inkml:trace contextRef="#ctx0" brushRef="#br0" timeOffset="1">2 174 11659,'0'0'12364,"82"27"-11435,-35-37-513,4-1-352,-1 2-64,-1 4-1601,-8-2-2403,-6 4-3748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3.0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192 62 6278,'0'0'3774,"2"-8"-752,-1 4-2869,1-26 2562,-2 28-2599,-1 1 0,1 0 0,-1 0-1,1 0 1,-1 0 0,0 0 0,0 0 0,1 0-1,-1 0 1,0 0 0,0 0 0,0 1-1,0-1 1,0 0 0,0 1 0,0-1 0,0 0-1,0 1 1,-1-1 0,1 1 0,0 0-1,0-1 1,0 1 0,-1 0 0,1 0 0,0 0-1,0 0 1,-1 0 0,0 0 0,-5 0 22,0 0 0,0 1 0,0 0 0,0 1 1,0-1-1,0 1 0,1 0 0,-1 1 0,1 0 0,-1 0 1,-6 5-1,10-7-111,-1 1 1,1 1-1,0-1 1,0 1-1,0-1 1,0 1-1,0 0 1,0 0-1,1 0 1,-1 0 0,1 0-1,0 1 1,0-1-1,0 1 1,1-1-1,-1 1 1,1 0-1,0 0 1,0 0-1,0-1 1,0 6-1,1-9-20,1 1 0,-1 0 0,1 0-1,-1 0 1,1 0 0,-1 0 0,1-1-1,-1 1 1,1 0 0,0 0 0,-1-1 0,1 1-1,0 0 1,0-1 0,0 1 0,-1-1-1,1 1 1,0-1 0,0 1 0,0-1 0,0 0-1,0 0 1,0 1 0,0-1 0,0 0-1,0 0 1,0 0 0,0 0 0,0 0 0,0 0-1,0 0 1,1-1 0,36-1 212,-29-1-196,-1 0-1,0 0 1,1-1-1,-1 0 1,11-8-1,-13 8-42,-1 1 0,1-1-1,0 1 1,1 0-1,-1 1 1,0-1-1,1 1 1,-1 0-1,12-1 1,-17 3 11,0 1 0,0-1 0,0 0-1,-1 0 1,1 1 0,0-1 0,-1 1 0,1-1 0,0 1 0,-1-1 0,1 1-1,0-1 1,-1 1 0,1-1 0,-1 1 0,1 0 0,-1-1 0,0 1 0,1 0-1,-1 0 1,1-1 0,-1 1 0,0 0 0,0 0 0,0-1 0,1 1 0,-1 0-1,0 0 1,0 1 0,2 32 70,-2-26-8,2 25 111,0 1 309,0-1 1,-3 0-1,0 0 1,-9 46-1,8-70-307,-1 0 0,1 0-1,-2-1 1,1 1 0,-1-1-1,0 1 1,-1-1 0,0 0-1,0-1 1,-1 1 0,0-1-1,0 0 1,0-1 0,-1 1 0,0-1-1,-1-1 1,1 1 0,-1-1-1,0-1 1,-13 7 0,16-9-70,0 0 0,0 0 0,1 0 1,-1-1-1,0 0 0,0 0 1,0 0-1,-1-1 0,1 1 0,0-1 1,0 0-1,-10-2 0,13 1-70,-1 0 0,1 0 0,0 0 0,0 0-1,0 0 1,0-1 0,0 1 0,0-1 0,0 1 0,1-1 0,-1 0 0,1 1 0,-1-1-1,1 0 1,-1 0 0,1 0 0,0-1 0,0 1 0,0 0 0,0 0 0,0-1-1,1 1 1,-1 0 0,1-1 0,-1 1 0,1 0 0,0-1 0,0-3 0,0-6-155,1 0 1,0 0 0,0 0 0,1 1 0,0-1-1,1 1 1,1-1 0,0 1 0,0 0 0,1 0-1,0 1 1,1 0 0,0 0 0,1 0 0,0 0-1,12-12 1,-5 8-916,-1 1 1,2 0-1,28-19 0,-23 20-1874,-1 1 1,40-16-1,-26 15-2079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3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73 4260,'0'0'9524,"1"-9"-5040,4-31-1740,-5 39-2666,0 0 1,0 0-1,0 0 1,-1 0-1,1 1 1,0-1 0,0 0-1,0 0 1,-1 0-1,1 0 1,-1 0-1,1 0 1,0 0-1,-1 1 1,0-1-1,1 0 1,-1 0-1,1 1 1,-1-1-1,0 0 1,1 1-1,-1-1 1,0 1-1,0-1 1,0 1-1,1-1 1,-1 1-1,0-1 1,0 1-1,0 0 1,0 0-1,0-1 1,0 1 0,0 0-1,0 0 1,0 0-1,1 0 1,-1 0-1,0 0 1,0 0-1,0 0 1,0 0-1,0 1 1,-1-1-1,-38 14 702,31-8-685,0 1 1,0 0-1,1 0 0,-1 1 0,-12 15 0,18-19-55,0 0-1,0 0 1,0 1-1,0-1 1,1 1-1,0-1 1,0 1-1,0 0 1,1 0-1,-1 0 1,1 0-1,0 0 1,0 0 0,1 10-1,0-14-34,0 0 0,0 0 1,1 1-1,-1-1 0,0 0 0,1 0 0,-1 0 0,1 0 0,-1 0 1,1 0-1,0 0 0,-1 0 0,1 0 0,0-1 0,0 1 0,0 0 1,0 0-1,-1 0 0,1-1 0,0 1 0,0-1 0,0 1 0,2 0 1,33 6 117,-27-7-117,-1 0 0,1 0 0,-1-1 0,0-1 0,1 1-1,11-5 1,-13 3 6,-1-1-1,1 0 0,-1 0 0,0-1 0,0 1 0,0-1 1,-1 0-1,1-1 0,7-10 0,-11 13-183,1-1 0,0 0 0,-1 0 0,0 0 0,0 0 0,0 0 0,-1 0 0,0 0 0,1-1 0,-1 1 0,-1 0 0,1-1 0,-1 1 0,1-1 0,-1 1 0,-1-1 0,0-7 0,1 11-238,-1 0 1,1 0-1,-1 1 0,0-1 1,1 0-1,-1 0 0,0 0 0,0 0 1,1 0-1,-1 1 0,0-1 0,0 0 1,0 1-1,0-1 0,0 1 1,0-1-1,0 1 0,0-1 0,0 1 1,0 0-1,0-1 0,0 1 1,-2 0-1,2 0 47,-7-2-6315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4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1 138 4452,'12'-16'106,"-9"12"-79,0 0 0,0 0 0,0 0 0,0 1 0,1-1 0,7-5 0,-9 8 427,0 0 0,0 0-1,1 0 1,-1 0 0,0 0-1,1 0 1,-1 1-1,1-1 1,-1 1 0,1 0-1,2 0 1,64-4 4487,-49 1-3438,0 2 0,1 1 1,37 3-1,-57-3-1444,1 1-1,-1-1 0,0 0 1,0 0-1,0 1 1,1-1-1,-1 0 0,0 1 1,0-1-1,0 1 1,0 0-1,0-1 0,0 1 1,0 0-1,0 0 0,0-1 1,0 1-1,-1 0 1,1 0-1,0 0 0,0 0 1,-1 0-1,1 0 0,-1 0 1,1 1-1,-1-1 1,1 0-1,-1 0 0,0 0 1,1 0-1,-1 1 1,0-1-1,0 0 0,0 0 1,0 0-1,0 1 0,0-1 1,0 0-1,-1 0 1,1 0-1,0 1 0,-1-1 1,1 0-1,-1 0 0,1 0 1,-1 1-1,-4 9 334,0-1-1,-1 1 0,-14 17 1,10-13 327,9-13-667,0-1 0,0 1-1,0-1 1,0 1 0,0 0-1,0-1 1,1 1 0,-1 0-1,1-1 1,-1 1 0,1 0 0,-1 0-1,1 0 1,0-1 0,0 1-1,0 0 1,0 0 0,1 3 0,0-4-30,-1 0 0,1-1 1,-1 1-1,1 0 0,0 0 0,-1-1 1,1 1-1,0-1 0,0 1 1,0-1-1,-1 1 0,1-1 1,0 1-1,0-1 0,0 0 1,0 1-1,0-1 0,0 0 1,0 0-1,0 0 0,0 1 1,0-1-1,0 0 0,1-1 1,3 1 3,0-1 1,0 1-1,-1-1 0,1-1 1,-1 1-1,1-1 1,-1 1-1,1-1 1,-1-1-1,0 1 1,0 0-1,0-1 1,5-4-1,-4 1-7,1-1-1,-1 0 1,-1 0-1,1 0 1,-1 0-1,0-1 1,-1 0-1,0 0 1,0 0 0,-1 0-1,0 0 1,0 0-1,-1-1 1,0 1-1,0-1 1,-2-14-1,0 18-150,-2 11-10,-1 13 48,4-17 97,0 0 0,0 1 0,1-1 1,-1 0-1,0 0 0,1 0 0,0 1 1,-1-1-1,1 0 0,0 0 0,0 0 0,0 0 1,0 0-1,1 0 0,-1-1 0,0 1 0,1 0 1,-1-1-1,1 1 0,3 2 0,-1-2 7,-1 0 0,1 0 0,0 0 0,0 0 0,0-1 1,1 0-1,-1 0 0,0 0 0,0 0 0,7 0 0,-3-1 6,-1 0 0,1 0 1,0-1-1,0 0 0,0 0 1,-1 0-1,1-1 0,0-1 1,-1 1-1,0-1 0,13-7 1,-13 6-10,-1-1 1,0 1 0,0-1 0,0-1 0,0 1 0,-1-1 0,0 0-1,0 0 1,-1 0 0,0-1 0,0 0 0,0 0 0,-1 0-1,0 0 1,0 0 0,2-12 0,-5 19-9,1-1 0,-1 1 0,0 0 0,0-1 0,0 1 0,0 0 0,0 0 0,0-1 0,0 1 0,0 0 0,0-1 0,0 1 0,0 0 0,0 0 0,-1-1 0,1 1 0,0 0 0,0 0 0,0-1 0,0 1 0,0 0 0,0 0 0,-1-1 0,1 1 0,0 0 0,0 0 0,0 0 0,-1-1 0,1 1 0,0 0 0,0 0 0,-1 0 0,1 0 0,0-1 0,0 1 0,-1 0 1,1 0-1,0 0 0,0 0 0,-1 0 0,1 0 0,0 0 0,-1 0 0,1 0 0,-1 0 0,-17 7-101,-13 16-61,-8 21 277,36-41-64,1 0-1,0 1 1,0-1 0,0 1-1,0 0 1,0 0 0,1 0 0,-1 0-1,1 0 1,0 0 0,-1 7-1,2-10-41,1-1-1,-1 1 0,0-1 0,0 1 1,0-1-1,0 1 0,1-1 0,-1 1 1,0-1-1,0 1 0,1-1 0,-1 0 1,0 1-1,1-1 0,-1 0 0,1 1 1,-1-1-1,0 0 0,1 1 0,-1-1 1,1 0-1,-1 0 0,1 1 0,-1-1 1,1 0-1,-1 0 0,1 0 0,-1 0 1,1 0-1,0 1 0,25 0 129,24-9-112,6-15-486,-46 18 414,1 0 0,0 1 1,0 0-1,1 0 0,-1 1 1,1 1-1,14-2 0,-25 5 50,-1-1-1,1 1 0,-1 0 1,1 0-1,-1-1 1,1 1-1,-1 0 0,1 0 1,-1 0-1,0-1 0,1 1 1,-1 0-1,0 0 1,0 0-1,0 0 0,0 0 1,0 0-1,0 0 0,0 0 1,0 0-1,0-1 1,0 1-1,0 0 0,0 0 1,-1 0-1,1 1 1,-6 26 190,6-27-136,-1 1 1,0-1-1,1 0 0,-1 0 1,1 0-1,0 1 0,0-1 1,-1 0-1,1 0 0,0 0 1,0 1-1,0-1 1,0 0-1,0 1 0,0-1 1,1 0-1,-1 0 0,0 0 1,0 1-1,1-1 0,-1 0 1,1 0-1,0 2 0,1-2-21,-1-1 0,0 1 0,0-1 0,0 1-1,0-1 1,1 1 0,-1-1 0,0 1 0,1-1-1,-1 0 1,0 0 0,0 0 0,1 0 0,-1 0-1,0 0 1,1 0 0,-1 0 0,2-1 0,13-3-18,-2-1 0,1 0 1,17-9-1,-14 6-146,-9 4-55,-5 2 97,1 0 1,-1 0-1,0 1 0,0-1 1,1 1-1,-1 0 0,1 0 1,-1 1-1,1-1 0,6 1 1,-11 2 78,0 1 1,0-1 0,0 0 0,0 1-1,0-1 1,-1 0 0,1 1 0,-1-1-1,0 0 1,1 0 0,-1 1 0,-2 2-1,1 2 44,1-6-23,1-1-1,0 0 1,0 1-1,0-1 1,0 0 0,0 1-1,0-1 1,0 0 0,0 1-1,0-1 1,0 0 0,0 0-1,0 1 1,1-1 0,-1 0-1,0 1 1,0-1 0,0 0-1,0 1 1,0-1 0,1 0-1,-1 0 1,0 1-1,0-1 1,0 0 0,1 0-1,-1 0 1,0 1 0,0-1-1,1 0 1,-1 0 0,0 0-1,0 0 1,1 1 0,-1-1-1,0 0 1,1 0 0,-1 0-1,0 0 1,1 0 0,-1 0-1,0 0 1,1 0-1,20-4 176,18-14-201,-19 5-200,-15 9 14,1 0 0,-1 1-1,1-1 1,0 1-1,1 0 1,-1 0 0,0 1-1,14-4 1,-21 61-1573,2-54 1580,-1 0 1,1 0 0,-1 0 0,1 0 0,0-1 0,0 1-1,-1 0 1,1-1 0,0 1 0,0 0 0,0-1 0,0 1-1,0-1 1,0 1 0,0-1 0,0 1 0,0-1 0,0 0-1,0 0 1,0 1 0,0-1 0,0 0 0,0 0-1,0 0 1,0 0 0,0 0 0,0 0 0,2-1 0,35-3-7168,-17-6 2010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4.6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0 10858,'0'0'13282,"-5"11"-11942,0-3-1109,1-2-96,0 1 1,0 1-1,1-1 1,0 0-1,0 1 1,1 0-1,0-1 1,0 1-1,-1 10 1,4-17-319,-1 0 1,1-1 0,0 1-1,-1 0 1,1-1 0,0 1-1,0-1 1,0 1 0,-1-1 0,1 1-1,0-1 1,0 1 0,0-1-1,0 0 1,0 1 0,0-1-1,0 0 1,0 0 0,0 0 0,0 0-1,0 0 1,0 0 0,0 0-1,0 0 1,0 0 0,0-1-1,0 1 1,1-1 0,31-6-11139,-21-2 7589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5.5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136 246 8072,'0'0'13250,"9"-12"-13928,-11 16 6060,12-1-5229,-24-20-1872,9 14 1718,1 0 0,-1 0 0,1 1 0,-1-1 0,0 1-1,0 0 1,0 0 0,0 1 0,0 0 0,-1 0-1,1 0 1,0 0 0,0 1 0,-1 0 0,-7 0-1,11 1 63,-1-1 0,1 1 0,0 0 0,-1-1 0,1 1-1,-1 0 1,1 1 0,0-1 0,0 0 0,0 1 0,0-1 0,0 1-1,0-1 1,0 1 0,0 0 0,0 0 0,1 0 0,-1 0 0,1 0-1,0 0 1,-1 0 0,1 1 0,0-1 0,0 0 0,0 1 0,1-1-1,-1 1 1,1-1 0,-1 1 0,1-1 0,0 1 0,0-1 0,0 6-1,1-8-24,0 1-1,-1 0 1,1 0-1,0-1 1,0 1-1,-1-1 1,1 1-1,0 0 1,0-1-1,0 0 1,0 1-1,0-1 0,0 1 1,0-1-1,0 0 1,0 0-1,0 0 1,0 1-1,0-1 1,0 0-1,0 0 1,0 0-1,0-1 1,1 1-1,36 0 280,-32-1-241,7 0-64,0-1 0,-1 0 0,0-1 0,1-1 0,-1 0 0,0 0 0,13-8 0,21-7-196,-46 18 187,1 1 1,-1 0-1,0 0 1,1 0-1,-1 0 1,0 0-1,1 0 1,-1 0-1,0 0 1,1 0-1,-1 0 1,1 0-1,-1 0 1,0 0 0,1 0-1,-1 0 1,0 0-1,1 0 1,-1 0-1,0 0 1,1 0-1,-1 0 1,0 1-1,1-1 1,-1 0-1,0 0 1,1 0-1,-1 1 1,0-1-1,0 0 1,1 0 0,-1 1-1,0-1 1,0 0-1,1 1 1,3 17 108,-4-17-104,0 1 0,0 0 0,0-1-1,0 1 1,0-1 0,0 1 0,1-1-1,-1 1 1,1-1 0,-1 1-1,1-1 1,0 1 0,-1-1 0,1 1-1,0-1 1,0 0 0,0 1 0,0-1-1,0 0 1,0 0 0,1 0 0,-1 0-1,0 0 1,0 0 0,3 1-1,2-1-92,0 1 0,0-1 0,0-1 0,0 1 0,0-1 0,0-1-1,0 1 1,1-1 0,-1 0 0,0 0 0,-1 0 0,1-1-1,0 0 1,0 0 0,-1-1 0,1 1 0,-1-1 0,0-1-1,8-5 1,4-5-791,-1-2 0,0 0-1,26-35 1,-29 34 390,-12 16 514,0 0-1,1 0 0,-1 0 0,0 1 1,1-1-1,-1 0 0,1 1 0,-1-1 0,1 1 1,-1-1-1,1 1 0,-1-1 0,1 1 1,0 0-1,-1 0 0,1 0 0,-1 0 0,1 0 1,0 0-1,-1 1 0,1-1 0,-1 0 1,1 1-1,-1-1 0,1 1 0,1 0 0,0 0-24,0 0 0,0 0-1,0 0 1,0-1 0,1 0 0,-1 1-1,0-1 1,0 0 0,0-1-1,5 0 1,-2-1-12,-1-1 0,0 0 0,-1 0 0,1-1 1,0 0-1,-1 1 0,0-1 0,0-1 0,0 1 0,0-1 0,-1 1 0,0-1 0,0 0 0,0 0 1,0 0-1,2-10 0,-1 7 411,0 0 0,1-1 0,0 2 0,0-1 0,8-8 0,-26 62 268,5-23-515,2 1 0,0 0 1,2 0-1,1 1 0,1-1 0,1 48 1,1-71-190,0 0 0,0 0 0,0 0 1,0 0-1,0 0 0,0 0 0,0 1 1,0-1-1,0 0 0,1 0 0,-1 0 1,0 0-1,1 0 0,-1 0 0,1 0 1,-1 0-1,1 0 0,-1-1 0,1 1 0,0 0 1,-1 0-1,1 0 0,0-1 0,0 1 1,0 0-1,0-1 0,-1 1 0,1-1 1,2 2-1,-3-3 17,1 1 0,-1-1-1,0 1 1,1-1 0,-1 1 0,0-1 0,0 1 0,0-1 0,1 1 0,-1-1-1,0 1 1,0-1 0,0 1 0,0-1 0,0 1 0,0-1 0,0 1-1,0-1 1,0 0 0,0 1 0,-1-1 0,1 1 0,0-1 0,0 1 0,0-1-1,-1 1 1,1-1 0,0 1 0,0-1 0,-1 0 0,-8-17-93,-29-24 120,31 37 120,1 0 0,1 0 1,-1-1-1,1 0 1,0 0-1,0 0 0,1-1 1,0 0-1,0 0 0,0 0 1,-2-9-1,9 15-22,1 0-1,-1 0 1,1 0-1,-1 0 1,1 0-1,0 1 1,-1 0-1,1 0 1,0 0-1,-1 0 1,6 1-1,-4-1-20,95 11-443,-71-6-2418,50 2 0,-27-7-4852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6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19 167 4805,'-2'2'1007,"0"0"1,0 0 0,1 0-1,-1 0 1,1 0 0,0 0-1,0 0 1,-1 1 0,1-1-1,1 0 1,-1 1 0,0-1-1,1 1 1,-1 2 0,1-4-881,0 0 1,0 0 0,1 0 0,-1 0-1,0 0 1,1 0 0,-1 0 0,1 0 0,0 0-1,-1 0 1,1-1 0,-1 1 0,1 0-1,0 0 1,0-1 0,0 1 0,-1 0-1,1-1 1,0 1 0,0-1 0,0 1-1,0-1 1,0 1 0,0-1 0,0 0 0,0 0-1,0 1 1,0-1 0,0 0 0,0 0-1,0 0 1,0 0 0,0 0 0,0 0-1,1-1 1,10 1 122,-1-1-1,0 0 0,0-1 1,0 0-1,0-1 1,0 0-1,0-1 0,-1 0 1,1 0-1,-1-1 1,14-10-1,-9 5-189,0 0-1,-1-1 1,0-1 0,-1 0 0,0-1 0,16-22-1,-27 32-40,1-1-1,-1 1 1,0-1-1,-1 0 1,1 1-1,0-1 1,-1 0-1,0 0 0,0 0 1,0 0-1,-1 0 1,1 0-1,-1-6 1,0 10-19,0-1 1,0 0 0,0 1 0,0-1-1,-1 0 1,1 1 0,0-1 0,0 0-1,-1 1 1,1-1 0,0 1-1,-1-1 1,1 0 0,0 1 0,-1-1-1,1 1 1,-1-1 0,1 1 0,-1-1-1,1 1 1,-1-1 0,1 1 0,-1 0-1,0-1 1,1 1 0,-1 0 0,0 0-1,0-1 1,-1 1-18,0 0 0,-1 0-1,1 0 1,0 1 0,0-1 0,0 1 0,0-1-1,0 1 1,0 0 0,0 0 0,0 0-1,0 0 1,0 0 0,-2 2 0,-7 6-12,0 0-1,0 1 1,1 1 0,0 0 0,1 0 0,1 1-1,0 0 1,0 1 0,1 0 0,1 0 0,0 0-1,1 1 1,0-1 0,1 1 0,1 1 0,-4 28-1,7-42 3,0 1 0,0-1-1,0 1 1,0 0 0,0-1-1,0 1 1,0 0 0,1-1-1,-1 1 1,1 0 0,-1-1-1,1 1 1,-1-1 0,1 1-1,0-1 1,0 1 0,0-1-1,0 0 1,0 1 0,0-1 0,0 0-1,1 0 1,-1 0 0,0 0-1,3 1 1,-1 0-158,1-1 0,-1 0 0,1 0 0,-1 0 0,1 0 0,-1-1 0,1 1 0,0-1 0,0 0-1,-1 0 1,5-1 0,5-1-1061,0 0-1,-1-1 1,1-1-1,-1 0 1,22-10-1,10-13-4716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6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305 1 4164,'0'0'14125,"-35"61"-13036,7-25-352,-7 4 64,-3-1-97,-5 0-383,5-5-161,4-6-64,7-6-96,10-7 0,9-8-769,7-20-11594</inkml:trace>
  <inkml:trace contextRef="#ctx0" brushRef="#br0" timeOffset="1">73 114 7175,'0'0'12652,"56"-20"-11339,-37 22-448,3 11-32,0 6-161,2 2-448,2 1-127,1 0-450,0-5-1793,-2-7-2786,-2-9-4229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7.0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 43 6182,'0'0'8584,"-5"10"-7548,-10 19-424,2 1 1,1 1 0,1 0 0,-8 42 0,-20 141 2673,37-202-3049,7-28 205,0 1 0,1 0-1,0 1 1,9-15 0,15-32 445,4-30-1238,39-88-744,-70 174 1073,0 0 0,0 0 1,0 1-1,1-1 0,-1 1 1,1 0-1,0 0 0,8-6 0,-11 9 13,0 0-1,0 1 1,0-1 0,0 1-1,0-1 1,0 1-1,0-1 1,0 1-1,1-1 1,-1 1-1,0 0 1,0 0-1,0-1 1,0 1-1,1 0 1,-1 0-1,0 0 1,0 0-1,0 1 1,0-1-1,1 0 1,-1 0-1,0 1 1,0-1 0,0 0-1,0 1 1,0 0-1,0-1 1,0 1-1,0-1 1,0 1-1,0 0 1,0 0-1,0 0 1,-1-1-1,1 1 1,0 0-1,0 0 1,-1 0-1,1 0 1,-1 0-1,1 0 1,-1 0 0,1 1-1,-1-1 1,1 2-1,1 1 21,-1 1-1,1-1 0,-1 1 1,0-1-1,0 1 1,0 0-1,-1-1 1,0 1-1,0 0 0,0-1 1,0 1-1,-1 0 1,0-1-1,0 1 0,0-1 1,0 1-1,-1-1 1,1 1-1,-1-1 1,0 0-1,-1 0 0,1 0 1,-1 0-1,0 0 1,0 0-1,-6 5 1,3-4 2,0 0 0,-1 0 1,1 0-1,-1-1 1,0 0-1,0 0 1,-1-1-1,1 0 1,-1-1-1,0 1 0,1-1 1,-1-1-1,0 1 1,0-1-1,-9-1 1,20-5-7008,12-6-1067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7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67 6919,'0'0'13436,"9"0"-11354,3 1-1316,5 0-82,1 0 1,-1 0-1,29-5 0,-43 4-626,1-1 1,0 0 0,-1 0-1,1 0 1,-1 0-1,1-1 1,-1 1-1,0-1 1,0 0 0,5-4-1,-6 5-67,-1 0-1,0 0 1,0-1-1,0 1 1,0-1-1,0 1 0,0-1 1,0 0-1,0 1 1,-1-1-1,1 0 1,-1 1-1,1-1 1,-1 0-1,0 0 1,0 0-1,0 1 1,0-1-1,0 0 1,0 0-1,0 0 1,0 1-1,-1-3 1,0 4 2,1-1 0,0 0 0,-1 1 0,1-1 0,-1 1 0,0-1 1,1 1-1,-1-1 0,1 1 0,-1 0 0,0-1 0,1 1 0,-1 0 1,0-1-1,1 1 0,-1 0 0,0 0 0,1 0 0,-1 0 0,0 0 0,1 0 1,-1 0-1,0 0 0,0 0 0,1 0 0,-1 0 0,0 0 0,0 0 1,1 0-1,-1 1 0,0-1 0,0 1 0,-25 9-119,21-6 156,1 0-1,0 0 1,0 0 0,0 1-1,1-1 1,-1 1-1,1 0 1,0 0 0,1 0-1,-1 0 1,1 1 0,0-1-1,0 1 1,1-1-1,0 1 1,0-1 0,0 1-1,0 0 1,1 0-1,0-1 1,2 12 0,-1-16-7,0 1 0,0-1 0,1 1 0,-1-1 0,0 0 0,1 1 0,-1-1 0,1 0 0,0 0 0,-1 0 0,1 0-1,0-1 1,0 1 0,0 0 0,-1-1 0,1 1 0,0-1 0,0 1 0,0-1 0,0 0 0,0 0 0,0 0 0,0 0 0,3-1 0,50-6-26,-48 5-478,1-1 0,-1 0-1,1-1 1,-1 0 0,9-6 0,14-16-6193,-19 11 316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7.9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0 3235,'0'0'16490,"-7"9"-16255,-5 8 74,1 0-1,1 1 0,1 1 1,0-1-1,2 2 1,0-1-1,1 1 0,1 0 1,1 0-1,0 0 1,2 1-1,0 33 0,2-54-302,0 1 0,0-1 0,0 1 0,0-1 0,0 1 0,0-1 0,0 0 0,0 1 0,0-1 0,1 1 0,-1-1 0,0 1 0,0-1 0,1 0-1,-1 1 1,0-1 0,1 0 0,-1 1 0,0-1 0,1 0 0,-1 1 0,0-1 0,1 0 0,-1 0 0,1 0 0,-1 1 0,0-1 0,1 0 0,-1 0 0,1 0 0,-1 0 0,1 0-1,-1 1 1,1-1 0,-1 0 0,1 0 0,-1 0 0,0-1 0,1 1 0,-1 0 0,1 0 0,-1 0 0,1 0 0,-1 0 0,1 0 0,-1-1 0,0 1 0,1 0 0,-1 0 0,1-1-1,-1 1 1,1-1 0,21-16 277,-16 7-301,-1 0-1,0 0 0,-1 0 0,0-1 1,0 0-1,-1 0 0,-1 0 1,3-21-1,1-4-53,-7 42 106,-1 0 1,1 0-1,1-1 1,-1 1-1,1 0 0,0 0 1,0 0-1,1 0 1,1 9-1,-1-13 22,0 0 1,0-1-1,0 1 1,0 0-1,1-1 0,-1 1 1,0-1-1,1 1 1,-1-1-1,1 0 0,-1 1 1,1-1-1,0 0 0,0 0 1,-1 0-1,1 0 1,0-1-1,0 1 0,0 0 1,0-1-1,0 1 1,0-1-1,0 0 0,0 0 1,0 0-1,0 0 0,0 0 1,0 0-1,0 0 1,0-1-1,0 1 0,3-1 1,0-2-26,1 1 0,0 0 0,-1-1 0,1 0 0,-1-1 1,0 1-1,0-1 0,-1 0 0,1 0 0,-1 0 0,1-1 0,-2 1 1,1-1-1,0 0 0,-1 0 0,0-1 0,5-10 0,-13 37-155,2-1 0,0 1 0,0 33 0,3-54 42,0 1-1,0-1 1,0 0 0,0 1-1,0-1 1,1 1 0,-1-1 0,0 0-1,0 1 1,0-1 0,1 0 0,-1 1-1,0-1 1,1 0 0,-1 1-1,0-1 1,0 0 0,1 0 0,-1 1-1,0-1 1,1 0 0,-1 0 0,1 0-1,-1 0 1,0 1 0,1-1-1,-1 0 1,1 0 0,-1 0 0,0 0-1,1 0 1,-1 0 0,1 0 0,-1 0-1,0 0 1,1 0 0,-1 0-1,1 0 1,-1 0 0,0 0 0,1-1-1,-1 1 1,1 0 0,-1 0 0,1-1-1,19-8-5352,-3-4-442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18417,'0'0'3684,"-6"49"-2659,0-14 160,-1 3-352,1 3-321,3-2-352,3-2-128,0-4-32,0-3-640,0-3-609,5-5-769,-2-6-1057,0-7-3555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28.8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0 3555,'0'0'17980,"-4"13"-16971,-16 61 331,-3 6-390,-15 102 0,37-144-847,8-29 117,8-21 109,-4-8-390,-1-1 0,-1-1 0,-1 0 0,7-28 0,-16 55 49,-3 7 36,0 0 0,1 1 1,-2 23-1,5-34-14,-1 0 0,1-1 0,0 1 0,0 0-1,0 0 1,0-1 0,0 1 0,0 0 0,1 0 0,-1-1 0,0 1-1,1 0 1,0-1 0,-1 1 0,1-1 0,0 1 0,0 0 0,0-1-1,0 0 1,0 1 0,0-1 0,0 0 0,0 1 0,0-1-1,1 0 1,-1 0 0,1 0 0,-1 0 0,1 0 0,-1 0 0,1-1-1,-1 1 1,1 0 0,0-1 0,-1 1 0,1-1 0,2 1 0,-1-1 10,0 0 0,0 0 0,0 0 0,0 0 0,0-1 0,-1 1 0,1-1 0,0 0 1,0 1-1,-1-1 0,1-1 0,0 1 0,-1 0 0,1-1 0,-1 1 0,1-1 1,3-3-1,0-2 12,0 0 1,0 0-1,-1 0 1,7-11-1,20-27 116,-32 45-127,-4 61-193,4-49 152,2-11 13,-1 1-1,0-1 1,0 0-1,1 0 1,-1 0-1,1 0 0,-1-1 1,1 1-1,-1 0 1,1-1-1,-1 1 1,1-1-1,0 1 1,-1-1-1,1 0 1,0 0-1,-1 1 0,4-2 1,-2 2 22,0-1 0,0 1 0,0-1 0,0 0 0,0 0 0,0 0 0,0-1 0,0 1 0,-1-1 1,1 1-1,4-3 0,95-96 1613,-101 98-1608,0 0 0,0 1-1,0-1 1,0 1 0,0-1 0,0 1 0,0 0-1,0-1 1,0 1 0,0 0 0,1 0 0,-1 0 0,0 0-1,0 0 1,0 0 0,0 0 0,0 0 0,0 0 0,1 0-1,-1 1 1,2 0 0,-3-1-23,1 1 0,0-1 0,-1 0 0,1 0-1,-1 1 1,1-1 0,-1 0 0,1 0 0,0 0 0,-1 0 0,1 0 0,0 1-1,-1-1 1,1 0 0,0 0 0,-1-1 0,1 1 0,-1 0 0,1 0 0,0 0 0,-1 0-1,1 0 1,-1-1 0,1 1 0,0 0 0,-1-1 0,1 1 0,-1 0 0,1-1-1,-1 1 1,1-1 0,-1 1 0,1-1 0,-1 1 0,0-1 0,1 1 0,-1-1 0,0 1-1,1-1 1,-1 1 0,0-1 0,0 0 0,1 1 0,-1-1 0,0 1 0,0-1-1,0 0 1,0 1 0,0-1 0,0 0 0,0 1 0,0-1 0,0 1 0,0-1 0,-1-1-1,2 1 0,-1 0-1,0 0 1,0 0-1,0 0 1,0-1-1,0 1 0,0 0 1,0 0-1,0 0 1,0 0-1,0 0 0,-1-1 1,1 1-1,0 0 1,-1 0-1,1 0 1,-1 0-1,1 0 0,-1 0 1,0 0-1,1 0 1,-1 0-1,0 0 0,0 1 1,1-1-1,-1 0 1,0 0-1,0 1 1,0-1-1,0 0 0,0 1 1,0-1-1,0 1 1,0 0-1,0-1 0,-1 1 1,1 0-1,0-1 1,0 1-1,0 0 1,0 0-1,0 0 0,-3 0 1,2 1-2,-1 0 0,0 0 0,0 0 0,0 0 0,1 0 0,-1 1-1,1-1 1,-1 1 0,1 0 0,0 0 0,-1 0 0,1 0 0,0 0 0,0 0 0,0 1 0,-2 3 0,1-1 67,1-1 0,0 0 0,0 1 0,0 0 0,0-1 0,1 1 0,0 0 0,0 0 0,0 0 0,1 0 0,-1 0 0,1 0 0,1 0 0,-1 0 0,0 0 0,1 0 0,2 5 0,-2-7-141,0 0 0,0 0 1,0-1-1,1 1 0,-1-1 1,1 1-1,0-1 1,0 1-1,0-1 0,0 0 1,0 0-1,4 3 0,-3-3-455,1 0-1,-1 0 0,0-1 0,1 0 1,-1 1-1,1-1 0,0 0 0,-1-1 1,1 1-1,0 0 0,-1-1 0,5 0 1,4 0-7217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30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11 238 4420,'5'6'13878,"-2"10"-9542,-4 23-5069,1-28 2465,-17 173 798,17-184-2524,0 1 0,0-1 0,0 1 0,0-1-1,0 0 1,0 1 0,0-1 0,1 1 0,-1-1-1,0 0 1,0 1 0,0-1 0,1 0 0,-1 1-1,0-1 1,1 0 0,-1 1 0,0-1 0,1 0 0,-1 0-1,0 0 1,1 1 0,-1-1 0,0 0 0,1 0-1,-1 0 1,1 0 0,-1 1 0,0-1 0,1 0-1,-1 0 1,1 0 0,-1 0 0,0 0 0,1 0-1,-1 0 1,1 0 0,-1 0 0,1 0 0,-1-1-1,0 1 1,1 0 0,-1 0 0,1 0 0,-1 0-1,0-1 1,1 1 0,22-11 228,11-14-272,-2-2-1,-1-1 1,-1-1 0,-2-2 0,29-38-1,-51 63 34,-4 8-9,-5 15-21,-10 27 52,8-33 141,1 1 1,1 0-1,0 0 0,1 0 1,-2 22-1,4-34-131,0 1 0,0 0 0,0-1 0,0 1 0,0-1 0,0 1 0,1-1 0,-1 1 0,0 0 0,0-1 0,0 1 0,0-1-1,1 1 1,-1-1 0,0 1 0,1-1 0,-1 1 0,0-1 0,1 0 0,-1 1 0,0-1 0,1 1 0,-1-1 0,1 0 0,-1 1 0,1-1 0,-1 0 0,1 1 0,-1-1-1,1 0 1,-1 0 0,1 0 0,-1 1 0,2-1 0,23-5 613,21-20-162,-31 11-438,0-1-1,0 0 1,13-20 0,-23 29-73,0-1-1,-1 1 1,0-1 0,0 0 0,-1 0-1,0 0 1,0 0 0,0-1-1,-1 1 1,0-1 0,1-12 0,-22 46-528,18-23 565,-6 8 50,1 0 0,0 1 1,1 0-1,1 1 0,0-1 0,0 1 0,1-1 0,-2 19 0,6-30-40,-1 0 1,0-1-1,1 1 0,-1-1 1,0 1-1,1-1 0,-1 1 1,0-1-1,1 1 0,-1-1 0,1 1 1,-1-1-1,1 1 0,-1-1 1,1 0-1,0 1 0,-1-1 0,1 0 1,-1 0-1,1 1 0,0-1 1,-1 0-1,1 0 0,0 0 0,-1 0 1,1 0-1,0 0 0,-1 0 1,1 0-1,-1 0 0,1 0 0,0 0 1,-1 0-1,1 0 0,0-1 1,-1 1-1,1 0 0,-1 0 0,1-1 1,0 1-1,-1 0 0,1-1 1,30-13 331,-21 7-343,0-1 0,0-1 0,0 1 0,-1-2 0,0 1 0,-1-1-1,0-1 1,-1 0 0,0 0 0,8-18 0,-27 58-545,8-23 555,1 1 0,0 0 0,0 0 0,0 0 0,1 1 0,0-1 0,1 1 0,-1-1 0,1 1 0,1 0 0,0-1 0,1 15-1,-1-20 10,1 0 0,0-1 0,0 1-1,0-1 1,0 1 0,0-1-1,0 0 1,0 1 0,0-1-1,1 0 1,-1 0 0,1 0-1,-1 0 1,0 0 0,1 0-1,0 0 1,-1 0 0,1-1-1,0 1 1,-1 0 0,1-1 0,0 0-1,-1 1 1,1-1 0,0 0-1,0 0 1,-1 0 0,1 0-1,0 0 1,0 0 0,2-1-1,1 0 22,1 1 0,0-1 0,0 0-1,-1-1 1,1 1 0,-1-1-1,1 0 1,6-4 0,48-45-646,-71 85-1346,9-30 1958,0 0 0,0 1-1,1-1 1,-1 0 0,1 0-1,0 1 1,1-1 0,-1 1 0,1-1-1,0 8 1,1-11 20,1-1 0,0 1-1,0-1 1,0 1 0,-1-1-1,1 0 1,0 0 0,0 0-1,0 0 1,0 0 0,-1 0-1,1 0 1,0 0 0,0-1 0,3-1-1,2-1-5,-1-1-1,0 0 0,0 0 1,0-1-1,-1 0 0,1 0 1,-1 0-1,8-12 0,35-53 7,-46 66-24,18-29 25,26-59 1,-39 77-33,-2 0 0,0 0 0,-1 0 1,0-1-1,-1 1 0,2-31 0,-7 46-25,1 0 0,0 0 0,-1 0 0,1 0 0,0 0 0,0 0 0,-1 1 0,1-1 0,0 1 0,0-1 0,-1 1 1,1-1-1,0 1 0,0-1 0,0 1 0,0 0 0,0 0 0,-2 1 0,-12 13 1,1 1 0,0 0 0,1 1 1,1 1-1,-19 35 0,26-42 44,0-1 0,1 1 0,0 0 0,1 0 0,0 1 0,0-1 1,1 1-1,1-1 0,0 1 0,1 0 0,0-1 0,2 17 0,-1-24-10,0 0 0,0 0 0,0-1 0,1 1 1,-1-1-1,1 1 0,0-1 0,0 1 0,0-1 0,0 0 1,0 0-1,1 0 0,0 0 0,-1-1 0,1 1 0,0-1 1,0 1-1,1-1 0,-1 0 0,0 0 0,1-1 0,-1 1 1,1-1-1,-1 1 0,1-1 0,0 0 0,6 0 0,-4 0 12,1 0-1,-1-1 0,0 0 0,0 0 0,0-1 1,0 0-1,0 0 0,0 0 0,0-1 1,0 0-1,0 0 0,-1 0 0,1-1 0,-1 0 1,1 0-1,9-7 0,3-8 27,-1 0 1,-1 0-1,0-2 1,-2 0-1,0-1 1,-1 0-1,-1-1 1,-1-1-1,-1 1 1,-1-2-1,-1 1 1,-1-1-1,-1-1 1,-2 1-1,0-1 1,1-34-1,-5 59-48,0-1 0,0 1-1,0 0 1,0 0 0,0 0 0,0-1 0,0 1-1,0 0 1,0 0 0,0 0 0,0-1-1,0 1 1,0 0 0,0 0 0,0 0 0,0-1-1,0 1 1,0 0 0,0 0 0,0 0 0,-1-1-1,1 1 1,0 0 0,0 0 0,0 0-1,0 0 1,0-1 0,-1 1 0,1 0 0,0 0-1,0 0 1,0 0 0,0 0 0,-1 0-1,1-1 1,0 1 0,0 0 0,0 0 0,-1 0-1,1 0 1,0 0 0,0 0 0,0 0 0,-1 0-1,1 0 1,0 0 0,0 0 0,0 0-1,-1 0 1,1 0 0,0 0 0,0 0 0,0 0-1,-1 0 1,1 1 0,0-1 0,0 0-1,0 0 1,-1 0 0,1 0 0,0 0 0,0 0-1,0 1 1,0-1 0,-12 12-121,2 9 113,0 2 0,1-1 0,2 1 0,0 1 0,-6 41 0,6-14 67,0 87 0,7-133-48,2 28 29,-2-32-34,1 0 1,-1-1 0,0 1-1,0 0 1,0 0-1,1 0 1,-1-1-1,0 1 1,1 0 0,-1 0-1,1-1 1,-1 1-1,1 0 1,-1-1-1,1 1 1,0-1 0,-1 1-1,1-1 1,0 1-1,-1-1 1,1 1-1,0-1 1,-1 1 0,1-1-1,0 0 1,0 1-1,0-1 1,-1 0-1,1 0 1,0 0 0,0 0-1,0 0 1,0 0-1,0 0 8,0-1-1,0 0 1,0 1-1,0-1 0,-1 0 1,1 0-1,0 0 0,-1 1 1,1-1-1,0 0 1,-1 0-1,1 0 0,-1 0 1,0 0-1,1 0 0,-1 0 1,0 0-1,0 0 1,1 0-1,-1 0 0,0-1 1,0 1-1,0-1 0,1-33 37,-1 32-38,1-14-8,-1-44-37,-1 58 29,1 0 1,0 0-1,-1 0 0,0 1 1,1-1-1,-1 0 1,0 0-1,0 0 1,-1 1-1,1-1 1,-1 1-1,1-1 0,-1 1 1,0 0-1,0-1 1,-3-2-1,22 30-341,-12-21 342,0-1 0,0 0 0,0-1 0,0 1 1,0-1-1,1 0 0,-1 0 0,1 0 0,0-1 0,-1 0 0,1 0 0,0 0 0,-1-1 0,1 0 0,0 0 0,0-1 0,-1 1 0,1-1 0,9-3 0,-4 0-1,0 0 0,0-1 0,-1 0 0,0-1-1,0 0 1,0 0 0,-1-1 0,14-13-1,-23 19 5,0 1 0,0 0 0,0 0 0,0 0 0,0 0 0,0 0 0,1 0-1,-1 0 1,0 0 0,0 0 0,0-1 0,0 1 0,0 0 0,0 0-1,0 0 1,0 0 0,0 0 0,1 0 0,-1 0 0,0 0 0,0 0 0,0 0-1,0 0 1,0 0 0,0 0 0,1 0 0,-1 0 0,0 0 0,0 0 0,0 0-1,0 0 1,0 0 0,0 0 0,0 0 0,1 0 0,-1 0 0,0 0-1,0 0 1,0 0 0,0 0 0,0 0 0,0 1 0,0-1 0,0 0 0,1 0-1,-1 0 1,0 0 0,0 0 0,0 0 0,0 0 0,0 0 0,0 0-1,0 1 1,0-1 0,0 0 0,0 0 0,0 0 0,0 0 0,0 0 0,0 0-1,0 1 1,0-1 0,0 0 0,0 0 0,0 0 0,0 0 0,0 0 0,0 0-1,0 1 1,-1 16-37,-7 19 110,4-20-42,1 0 0,0 1-1,1-1 1,1 21 0,5-30-1696,5-14-1165,5-16-2967,-5-2-1626,-1-4-3967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31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 13229,'0'-9'8648,"0"16"-8616,0 9 0,0 2 0,0 4-192,0 0-1762,0-1-2915,3-3-4676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31.4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28 10602,'0'0'5451,"-9"10"-1933,-3 6-2614,0 1 0,1-1 0,1 2 0,0 0 0,1 0 1,1 0-1,-9 32 0,10-9-648,2 0 0,1 1 0,3 64 0,1-67-127,0-38 191,10-41 1527,16-55-1590,-8 44-162,-6 14-322,1 0 1,2 1-1,1 1 0,2 0 0,34-48 1,-50 81 215,0-1 0,1 1 0,-1-1 0,1 1 0,0 0 1,0 0-1,0 0 0,0 0 0,0 1 0,0-1 0,0 1 1,0 0-1,1 0 0,-1 0 0,1 0 0,-1 1 0,0-1 1,1 1-1,-1 0 0,1 0 0,-1 0 0,1 0 0,-1 1 1,1 0-1,-1-1 0,7 3 0,-8-2 5,0 0-1,0 0 1,0 1-1,1-1 1,-1 0-1,0 1 1,-1-1-1,1 1 1,0 0-1,0 0 1,-1-1-1,1 1 1,-1 0-1,1 0 1,-1 1-1,0-1 1,0 0-1,0 0 1,0 0-1,0 1 1,-1-1-1,1 1 1,-1-1-1,1 0 1,-1 1-1,0-1 1,0 1-1,0-1 1,0 1-1,-1-1 1,1 1-1,-1-1 1,1 0-1,-1 1 1,0-1-1,0 0 1,-2 5-1,-1-1 4,0-1 0,0 1 0,-1 0 0,0-1 0,0 0 0,0 0 0,0 0 0,-1-1 0,0 0 0,0 0 0,-8 4 0,0-1 14,0 0-1,0 0 1,-1-2-1,-18 6 0,32-11-111,0 0 0,0 1 0,0-1 0,0 0 0,0 1 1,0-1-1,0 0 0,0 0 0,0 0 0,1 0 0,-1 0 0,0 0 0,0 0 0,0 0 0,0 0 0,0 0 0,0-1 0,0 1 0,0 0 0,0-1 0,0 1 0,0-1 0,0 1 0,0-1 0,1 1 0,-1-1 0,0 1 0,0-1 0,1 0 0,-1 1 0,0-1 0,1 0 0,-2-1 0,2-1-607,0 1 1,-1-1-1,1 1 0,0-1 1,1 0-1,-1 1 0,0-1 1,1 1-1,-1-1 0,1 1 1,0-1-1,0 1 0,1-3 1,11-22-7562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31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 13837,'0'0'8184,"2"10"-6882,-2 8-838,0 1-1,-1-1 0,-1 1 0,-7 32 0,-3 19-232,10-3-1454,2-67 1183,0 1-1,0-1 0,0 1 1,0-1-1,0 1 1,0-1-1,0 1 0,0-1 1,1 1-1,-1-1 0,0 1 1,0-1-1,1 1 1,-1-1-1,0 0 0,0 1 1,1-1-1,-1 0 0,1 1 1,-1-1-1,0 0 1,1 1-1,-1-1 0,1 0 1,-1 1-1,1-1 0,-1 0 1,0 0-1,1 0 1,-1 0-1,1 1 0,-1-1 1,1 0-1,-1 0 0,1 0 1,-1 0-1,1 0 1,-1 0-1,1 0 0,-1 0 1,1-1-1,-1 1 0,1 0 1,-1 0-1,1 0 1,-1 0-1,1-1 0,-1 1 1,1 0-1,-1-1 1,1 1-1,-1 0 0,0-1 1,1 1-1,-1 0 0,0-1 1,1 1-1,-1-1 1,26-22-2256,-22 15 1118,1 0 0,-1 0 0,-1-1 0,1 1 0,-1-1 0,2-12 0,-2-13 1464,-7 39 4233,-13 18-2076,8-6-1307,5-11-641,0 2-1,1-1 0,0 0 1,0 1-1,0-1 1,1 1-1,0 0 0,1 0 1,-2 10-1,4-17-665,-1 0 0,1 0 0,0 0 0,-1 0 0,1 0 0,0 0 0,-1-1 0,1 1 0,0 0 0,0-1 0,0 1 0,0 0 0,-1-1 0,1 1 0,0-1 0,0 1 0,0-1 0,0 0 0,0 1 0,0-1 0,0 0 0,0 0 0,1 0 0,-1 1 0,0-1 0,0 0 0,0-1 0,0 1 0,0 0 0,0 0 0,0 0 0,1-1 0,3 1-1500,11 0-5450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32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18 145 7976,'0'0'14552,"-3"8"-13447,-1 0-898,2-5-181,1-1 1,0 1-1,0 0 1,0-1-1,0 1 0,0 0 1,0 0-1,1 0 1,-1 0-1,1 0 0,0 0 1,0-1-1,0 6 1,0-7-49,1-1 1,-1 1 0,1 0-1,-1 0 1,1 0-1,0-1 1,-1 1 0,1 0-1,0-1 1,-1 1 0,1-1-1,0 1 1,0-1 0,0 1-1,-1-1 1,1 1 0,0-1-1,0 0 1,0 1 0,0-1-1,0 0 1,0 0 0,0 0-1,0 0 1,-1 0-1,1 0 1,2 0 0,32 1-1004,-28-1 817,-3-1 195,1 0 1,-1 1-1,0-2 1,1 1-1,-1 0 1,0-1 0,0 0-1,0 0 1,0 0-1,0 0 1,-1-1 0,1 1-1,-1-1 1,1 0-1,-1 0 1,0-1 0,0 1-1,2-4 1,-1 2 257,0 0 0,-1 0 0,0-1 1,0 1-1,0-1 0,0 1 0,-1-1 1,0 0-1,0 0 0,-1 0 0,0 0 0,1-10 1,-6 15-172,0 0 0,0 0 0,-1 1 1,1-1-1,0 1 0,-1 0 0,1 0 1,0 0-1,-1 0 0,-4 2 0,0 1 102,0 0-1,0 0 0,0 1 0,1 0 0,0 0 0,-16 11 0,22-13-111,-1 0-1,0 0 1,1 0-1,-1 0 1,1 0-1,0 0 1,-1 0-1,1 1 0,0-1 1,1 1-1,-1 0 1,0 0-1,1-1 1,-1 1-1,1 0 1,0 0-1,0 0 1,0 1-1,1-1 1,-1 0-1,1 0 1,-1 0-1,1 5 1,1-6-53,0-1-1,0 1 1,0-1 0,0 0 0,0 0 0,0 1 0,0-1 0,0 0 0,0 0-1,0 0 1,1 0 0,-1 0 0,0-1 0,1 1 0,-1 0 0,1-1 0,-1 1 0,1-1-1,-1 1 1,1-1 0,-1 1 0,1-1 0,0 0 0,-1 0 0,3 0 0,51 1 86,-41-2-93,145-11-746,-158 12 746,1 1 1,0-1-1,-1 0 1,1 1-1,-1-1 0,1 1 1,-1 0-1,1-1 0,-1 1 1,0 0-1,1 0 1,-1 0-1,0 0 0,1 0 1,-1 0-1,0 0 0,0 0 1,0 1-1,0-1 1,0 0-1,0 1 0,0-1 1,-1 0-1,1 1 1,0-1-1,-1 1 0,1 0 1,-1-1-1,0 1 0,1-1 1,-1 1-1,0 0 1,0-1-1,0 1 0,0-1 1,0 1-1,-1 0 0,0 2 1,19-49 2312,-14 24-2310,1 1 1,0 0 0,2 1-1,0-1 1,1 1-1,18-29 1,-25 46-47,0 1 0,1-1 0,-1 1 0,0 0 1,1 0-1,-1 0 0,1 0 0,-1 0 0,1 0 0,0 0 0,-1 0 0,1 0 0,3 0 0,13-2-3768,-14 3 2282,0-6-8075,-4 5 7530,0-10-10022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32.7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10186,'0'0'11338,"50"15"-12747,-31 5-2371,-1-3-4868</inkml:trace>
  <inkml:trace contextRef="#ctx0" brushRef="#br0" timeOffset="1">301 51 17360,'0'0'6182,"-22"56"-6086,20-26-192,-1 2-2626,3-1-4325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33.0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0 13357,'0'0'11595,"-6"53"-10955,8-48-576,2-4-1473,3-1-3300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49.3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199 449 2050,'0'-10'4255,"0"5"-3709,-1-93 3173,0 73-1353,1 20-644,0 7 457,-5 51-2031,-2 0-1,-3-1 0,-20 67 0,-5 28 108,-69 772 1592,102-898-1697,0-10-100,1 1 0,1 0-1,0 0 1,0 0 0,4 23-1,1-29-45,-1 0 0,1 0 0,0 0 0,1-1 0,-1 0 0,1 0 0,0 0 0,0-1 0,14 7 0,-11-4-1,11 4 2,-1 0 0,2-1-1,-1-1 1,1 0 0,1-2 0,0-1-1,0 0 1,0-2 0,0 0 0,1-2 0,26 0-1,25-4 22,-1-4-1,82-16 1,21-3 0,30 15-28,274 22 0,-96 2 70,-45-6 65,181-2-111,-399-15-26,154-32 0,-166 22 8,219-12 0,-297 31-6,-14 2 11,0-2-1,1 0 1,-1-1-1,0-1 1,0 0-1,0-1 1,0-1-1,21-8 1,-37 11 31,1 0 0,-1-1 1,1 1-1,-1 0 0,0-1 0,0 1 1,0-1-1,0 1 0,0-1 0,0 1 1,0-1-1,-1 0 0,1 1 0,0-1 1,-1 0-1,0 0 0,1 0 1,-1 1-1,0-1 0,0-2 0,0-46 191,-2 30-133,10-140-15,41-235 0,-15 153-46,-26 173-5,-4 0 1,-5-91-1,-1 127-19,-2 0 0,-1 0 0,-2 0 0,-1 1-1,-1 0 1,-25-57 0,30 82-10,0 0-1,0 1 1,-1-1 0,0 1 0,0-1-1,-1 2 1,0-1 0,1 0-1,-2 1 1,1 0 0,-1 1 0,0 0-1,0 0 1,0 0 0,0 1 0,0-1-1,-1 2 1,0-1 0,-9-1 0,-14-1 19,0 2 0,0 1 0,-55 2 0,-1 1 0,-86-11 30,-221-5-13,308 15-9,-337-6 7,292-1 1,-161-32 1,152 11-48,-166-28 47,251 50-41,0 2 0,0 2-1,-88 9 1,95 2-69,2 2 0,-1 2 0,2 2 0,-78 38 0,-6 1-2958,89-43-1897,10-9-3315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50.8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8878 0 3812,'0'0'5685,"-10"2"-4932,-11 4-444,1 1 0,-1 0 0,1 2 0,-31 18 0,-85 60 1071,44-27-360,-699 450-225,592-386-547,-589 344-581,246-198 832,-1093 376 0,1064-453-107,-402 131-442,627-214 175,-336 159-1,555-209-139,3 5 1,2 6-1,4 5 0,4 5 0,-186 170 0,202-151 22,4 4 1,6 4 0,4 4-1,5 3 1,5 4 0,-84 182-1,84-135 225,7 4 0,8 2 0,7 3 0,8 1-1,8 3 1,-21 279 0,47-288-53,15 241 0,-3-398-152,14 124 313,-13-119-241,1-1 0,0 0 0,2 1 0,0-2 0,13 26 0,-17-38-122,1 0 0,0 0 0,1 0 0,-1 0 0,1-1 0,-1 1-1,1-1 1,0 0 0,0 0 0,0-1 0,1 1 0,-1-1 0,1 0 0,7 3 0,5-1-3941,1-3-3866,-13-1 1082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20243,'0'0'192,"0"76"321,0-17 512,-1 16-769,-2 9-192,-3 7 0,2 2-96,2-1 32,2-7-96,-2-11-256,1-12-65,1-15 1,0-14-193,0-23-544,-2-10-1697,1-23-2500,-3-26-2849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51.2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10570,'0'0'6988,"10"8"-6363,-5-4-536,-1 0-30,1 0 1,-1-1-1,1 1 1,0-1-1,0 0 1,0-1-1,0 1 1,0-1-1,1 0 1,-1 0 0,1 0-1,-1-1 1,1 0-1,7 1 1,87-4 133,-57 1-167,68 5 0,-110-4-44,1 1 0,0-1-1,0 0 1,0 1-1,0 0 1,-1-1 0,1 1-1,0 0 1,-1 0-1,1 0 1,0 0 0,-1 0-1,1 0 1,-1 0-1,0 1 1,1-1-1,-1 1 1,1 1 0,-1-2 67,1 1 0,-1-1 1,0 1-1,0-1 0,0 0 1,1 0-1,-1 0 0,1 0 1,-1 0-1,1 0 0,-1 0 1,1 0-1,-1-1 0,1 1 1,0-1-1,-1 1 0,1-1 1,0 1-1,0-1 0,-1 0 0,1 0 1,2 0-1,41-7-1389,-21 2-4527,-10 1 1751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2:51.6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0 14926,'0'0'4612,"13"4"-4419,21 4-79,-14-5-52,-1 2 0,38 13-1,-52-16-55,0 0 0,-1 0-1,1 1 1,0-1-1,-1 1 1,0 0 0,0 1-1,0-1 1,0 1-1,-1-1 1,1 1-1,-1 0 1,0 0 0,0 1-1,0-1 1,-1 1-1,4 6 1,-3 3 100,1 1 0,-2-1 0,0 1 0,-1 0 0,0 0 0,-1 0 1,-1-1-1,0 1 0,-1 0 0,-1 0 0,0-1 0,-1 1 0,-9 22 0,-9 16 297,-3 0-1,-36 56 1,30-57-272,25-40-296,-35 63 111,17-25-4126,21-43-1548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4.5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7239,'0'0'16923,"10"8"-15354,11 12-878,-2 1 1,0 0-1,20 29 0,-30-36-768,1 1-39,0-1 0,1 1 0,1-2-1,15 15 1,-23-25-342,-1 0-1,1-1 0,0 0 0,-1 1 1,1-1-1,0 0 0,0-1 0,0 1 1,8 1-1,-9-3-174,0 1-1,-1-1 0,1 0 1,0 0-1,0 0 1,0-1-1,0 1 1,0-1-1,-1 0 1,1 1-1,0-1 1,-1 0-1,1-1 1,0 1-1,-1 0 1,4-3-1,16-16-11078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4.8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298 0 8008,'0'0'7740,"-9"9"-3901,-21 22-1584,1 1 0,-45 64 0,48-56-2140,1 1 0,2 1 0,2 1 0,-30 88 0,43-96-1602,6-13-4676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5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269 0 16047,'0'0'4773,"-7"11"-3919,-220 290 4589,192-258-4437,87-113-2659,62-114 0,-106 170 1692,-14 71 1188,-1-35-894,1 0 0,0 1 0,2 0 0,1 0 0,1 1 0,1-1 0,2 40 0,0-64-305,-1 1-1,0-1 1,0 1 0,0-1-1,1 1 1,-1-1 0,0 1-1,1-1 1,-1 1 0,0-1-1,1 1 1,-1 0 0,1-1-1,-1 1 1,0 0 0,1-1-1,-1 1 1,1 0-1,-1-1 1,1 1 0,-1 0-1,1 0 1,-1 0 0,1 0-1,-1 0 1,1-1 0,0 1-1,-1 0 1,1 0 0,-1 0-1,1 0 1,-1 0 0,1 1-1,-1-1 1,1 0-1,-1 0 1,1 0 0,-1 0-1,1 1 1,-1-1 0,1 0-1,-1 0 1,1 1 0,-1-1-1,1 0 1,-1 1 0,1-1-1,-1 0 1,0 1-1,1-1 1,-1 1 0,0-1-1,1 1 1,-1-1 0,0 2-1,0-15-15,-2 0-1,0 1 1,0-1-1,-1 1 0,0 0 1,-1 0-1,-11-22 1,-49-78-93,56 99 108,8 13-26,0 0 1,-1-1 0,1 1 0,0 0-1,0 0 1,0-1 0,0 1-1,0 0 1,0 0 0,0 0 0,-1-1-1,1 1 1,0 0 0,0 0-1,0-1 1,0 1 0,0 0 0,0 0-1,0-1 1,0 1 0,0 0-1,0 0 1,0-1 0,1 1-1,-1 0 1,0 0 0,0-1 0,0 1-1,0 0 1,0 0 0,0-1-1,0 1 1,1 0 0,-1 0 0,0 0-1,0 0 1,0-1 0,1 1-1,-1 0 1,0 0 0,0 0 0,0 0-1,1 0 1,-1-1 0,0 1-1,0 0 1,1 0 0,-1 0 0,0 0-1,0 0 1,1 0 0,-1 0-1,0 0 1,1 0 0,24 1-25,26 10-16,38 15-449,-12-3-3105,0-3-6927,-41-13-343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5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20788,'0'0'7431,"75"-2"-6695,-45-1-575,1 1-129,1 1-513,-8 1-1537,-6 0-1441,-5 0-1153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6.0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 14350,'0'0'11498,"76"7"-10505,-33-7-544,4 0-385,-1-7-320,-3-4-2083,-7-1-4996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6.5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273 40 6598,'0'0'15967,"-8"-8"-14958,3 4-840,3 1-127,0 1 0,0 0 1,0 0-1,0 0 0,-1 0 0,1 0 0,-1 0 0,1 1 0,-1-1 1,1 1-1,-1 0 0,0 0 0,0 0 0,1 0 0,-1 0 0,0 1 1,0-1-1,0 1 0,0 0 0,0-1 0,0 2 0,0-1 1,0 0-1,-3 1 0,-8 6 140,0 0 0,1 0-1,0 2 1,0 0 0,1 0 0,0 1 0,0 0 0,2 1 0,-1 1-1,1-1 1,1 2 0,0-1 0,1 1 0,-10 20 0,16-29-147,0 0 1,0 1 0,1-1 0,-1 1-1,1-1 1,0 1 0,0 0-1,1-1 1,-1 1 0,1 0 0,0-1-1,0 1 1,1 0 0,-1 0 0,1-1-1,0 1 1,3 6 0,-2-8-43,0 1 1,0-1-1,0 0 1,1 0-1,0 1 1,-1-2-1,1 1 1,0 0-1,0-1 1,1 1 0,-1-1-1,0 0 1,1 0-1,0 0 1,-1 0-1,1-1 1,0 0-1,0 1 1,0-2-1,4 2 1,12 1-857,-1 0 1,1-2-1,0 0 1,-1-1 0,33-4-1,-31 0-3005,0 0 0,33-11 0,-27 5-5655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6.9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160 1 12844,'0'0'10309,"-8"3"-8366,-7 4-1282,-3 1 163,0 0 0,-33 23 0,47-29-751,0 0 1,1 1-1,-1 0 1,1-1-1,0 2 1,0-1-1,0 0 1,0 0-1,1 1 1,-1 0-1,1-1 1,0 1-1,0 0 1,0 0-1,1 0 1,-1 0-1,1 1 1,0-1-1,0 0 1,0 8-1,1-11-53,1 1-1,-1-1 0,1 0 1,-1 1-1,1-1 1,0 0-1,-1 1 0,1-1 1,0 0-1,0 0 1,0 0-1,0 1 0,0-1 1,0 0-1,0-1 1,0 1-1,1 0 0,-1 0 1,0 0-1,1-1 1,-1 1-1,0 0 0,1-1 1,-1 0-1,0 1 1,1-1-1,-1 0 0,1 1 1,-1-1-1,3 0 1,53 2 177,-44-3-174,-4 1-8,1 0 0,-1-1-1,1-1 1,-1 0 0,1 0-1,-1-1 1,0 0 0,10-4-1,-16 5 35,0 1 0,0-1 0,0 0 0,0 1 0,0-1 0,0-1 0,0 1 0,-1 0 0,0-1 0,1 1-1,-1-1 1,0 0 0,0 1 0,0-1 0,0 0 0,-1 0 0,1 0 0,-1-1 0,0 1 0,0 0 0,0-1 0,0 1 0,-1 0-1,1-1 1,-1-5 0,0 7-10,-1 1-1,1-1 1,-1 0 0,0 1-1,0-1 1,0 0-1,0 1 1,0-1 0,0 1-1,0-1 1,0 1 0,0 0-1,-1 0 1,1-1-1,0 1 1,-1 0 0,1 0-1,-1 0 1,0 0-1,1 1 1,-1-1 0,0 0-1,1 1 1,-1-1-1,0 1 1,0 0 0,-3-1-1,-26-4-1828,5 4-8338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7.2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11755,'0'0'15823,"-1"50"-14766,-4-26-192,-2 3-513,2-4-288,4 3-64,1-4 32,0-4-192,0 0-673,0-3-320,0-5-1121,0-5-1025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15246,'0'0'2173,"11"-9"-240,-4 3-1600,-3 3-209,0-1 1,1 1 0,-1-1-1,1 1 1,0 1 0,0-1-1,0 1 1,0 0 0,0 0-1,0 0 1,0 0 0,1 1-1,-1 0 1,1 0-1,6 1 1,231 12 1322,1 1-1404,114-37-1116,-148 6-177,-200 17 1193,-5 0 88,0 1 0,0-1 0,0 1 0,0 0-1,0 1 1,0-1 0,7 3 0,-11-3 15,0 1 1,1 0-1,-1 0 0,0 0 1,0 0-1,0 0 1,0 0-1,0 0 1,0 0-1,0 0 0,0 0 1,0 1-1,0-1 1,0 0-1,-1 1 1,1-1-1,-1 0 0,1 1 1,-1-1-1,1 1 1,-1-1-1,0 1 1,0-1-1,0 1 1,0-1-1,0 1 0,0 2 1,-2 30 851,-2-1-1,-14 60 1,-3 22 263,16-44-905,2 0 1,4 0-1,2 0 0,17 92 0,-17-148-224,1 6-692,-1 0 1,0 39 0,-3-55 94,0-1 0,-1 1 1,1 0-1,-1-1 0,0 1 0,0-1 0,0 1 0,-1-1 0,1 0 1,-1 0-1,0 1 0,-1-1 0,1 0 0,-1-1 0,0 1 0,1 0 0,-2-1 1,-5 6-1,-23 10-5516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7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1 149 12107,'0'0'15215,"48"-16"-14735,-13 16-352,3 0-64,0 0-128,-1 0-993,-4 0-1953,-2 0-2500,-5-9-4643</inkml:trace>
  <inkml:trace contextRef="#ctx0" brushRef="#br0" timeOffset="1">561 1 16303,'0'0'4581,"-7"48"-3044,7-28-159,0 4-450,0-1-351,0-1-417,0-2-128,-3-2 0,1-2-544,-1-1-802,1-5-1152,-1-2-2370,2-1-5030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7.9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82 9097,'0'0'18161,"73"10"-17937,-39-11-192,1-8 32,-2-2-160,-3 1-673,-7-2-1056,-6 2-642,-4-3 289,-6 0-1121,-3 0-3331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8.3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 16592,'0'0'5861,"47"-5"-3907,-9 5-545,4 0-191,1 0-578,2 0-480,-4 0-96,-5 0-384,-4 0-833,-11 0-1538,-3-5-2081,-2-10-6471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8.6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6854,'0'0'20820,"21"71"-20339,-15-41-225,1 1-128,-2-3-96,3-3 0,0-2-384,-1-7-705,-3-5-1153,-4-8-1634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9.0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 10218,'0'0'13388,"66"0"-11690,-34 0-929,8 0-609,2 0-160,3-1-1345,-3-4-2083,-2-2-4387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09.3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262 16 15919,'0'0'4730,"-11"-4"-3380,10 4-1338,-4-2 39,1 0 0,-1 0 0,0 1 0,0-1 0,0 1-1,0 1 1,0-1 0,0 1 0,0-1 0,0 1 0,0 1 0,0-1 0,1 1 0,-1 0 0,0 0-1,0 0 1,0 1 0,0 0 0,1 0 0,-1 0 0,1 0 0,0 1 0,-6 3 0,-3 6 117,1 0 1,0 1 0,0 0-1,1 1 1,1 0 0,-12 21 0,16-25 65,1 1 0,0 0 0,1 0 1,0 1-1,0-1 0,1 1 1,1 0-1,0 0 0,0 0 1,1 13-1,1-23-208,0 0 1,1-1-1,-1 1 1,0 0-1,1 0 1,-1 0-1,1-1 0,0 1 1,-1 0-1,1-1 1,0 1-1,0 0 1,0-1-1,0 1 1,0-1-1,1 0 1,-1 1-1,0-1 0,1 0 1,-1 0-1,3 2 1,0-1 14,0 0 0,0 0-1,0-1 1,0 1 0,1-1 0,-1 0 0,0 0 0,10 0 0,-4-1-6,1 0 1,-1 0-1,0-1 0,1-1 1,-1 0-1,0 0 1,16-6-1,-19 5-14,0-1 0,0 0 1,0-1-1,0 0 0,-1 0 0,8-7 1,-12 11 18,-1-1 0,1 1 0,-1 0 1,1-1-1,-1 1 0,0-1 0,0 1 0,0-1 1,0 0-1,0 0 0,0 1 0,0-1 1,0 0-1,-1 0 0,1 0 0,-1 0 1,1 0-1,-1 0 0,0 0 0,0 0 0,0 1 1,0-1-1,0 0 0,0 0 0,-1 0 1,1 0-1,0 0 0,-1 0 0,0 0 1,1 0-1,-3-3 0,1 4 6,0-1 1,0 1-1,0-1 1,0 1-1,-1 0 0,1-1 1,0 1-1,-1 0 1,1 1-1,-1-1 1,1 0-1,-1 1 0,0-1 1,1 1-1,-1 0 1,1 0-1,-1 0 0,0 0 1,1 1-1,-5 0 1,3-1-37,0 1 0,0-1 0,1 1 0,-1 0 0,0 0 0,1 1 0,-1-1 0,1 1 0,-1 0 0,1 0 1,0 0-1,-1 0 0,-2 3 0,5-4-6,0-1 0,1 1-1,-1-1 1,1 1 0,-1-1 0,1 1 0,-1 0 0,1-1 0,-1 1-1,1 0 1,-1-1 0,1 1 0,0 0 0,-1 0 0,1-1 0,0 1 0,0 0-1,-1 0 1,1 0 0,0-1 0,0 1 0,0 0 0,0 0 0,0 0 0,0-1-1,0 1 1,0 0 0,1 0 0,-1 0 0,0-1 0,0 1 0,1 0 0,-1 0-1,1-1 1,-1 1 0,0 0 0,1-1 0,-1 1 0,1 0 0,-1-1-1,1 1 1,0-1 0,-1 1 0,1-1 0,0 1 0,-1-1 0,1 0 0,0 1-1,-1-1 1,1 0 0,0 1 0,0-1 0,0 0 0,-1 0 0,1 0 0,0 1-1,1-1 1,53 2 146,-47-2-135,3-1-58,-1 0 0,1-1-1,-1-1 1,0 1 0,1-2-1,-2 1 1,1-1-1,12-7 1,36-13-79,-58 23 123,0 1 0,0 0 0,0 0 0,0 0 1,1 0-1,-1 0 0,0 0 0,0 0 0,0 0 0,0 0 0,1 0 0,-1 0 0,0 0 1,0 0-1,0 1 0,0-1 0,1 0 0,-1 0 0,0 0 0,0 0 0,0 0 0,0 0 1,0 0-1,1 0 0,-1 0 0,0 1 0,0-1 0,0 0 0,0 0 0,0 0 1,0 0-1,0 0 0,0 1 0,1-1 0,-1 0 0,0 0 0,0 0 0,0 0 0,0 1 1,0-1-1,0 0 0,0 0 0,0 0 0,0 0 0,0 1 0,0-1 0,0 0 0,0 0 1,0 0-1,0 1 0,-3 15 73,-8 13 51,-2-7-290,-20 44 707,31-63-746,0 1-1,1 0 1,0 0-1,0 0 1,0 0-1,0 0 1,1 0-1,0 0 1,0 0-1,0 0 1,0 1-1,0-1 1,1 0-1,1 4 1,8 2-5989,7-7-4398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10.2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84 5862,'-38'6'8424,"34"-7"-3816,24-4-2469,38-2-1123,0 1 0,1 3 0,72 6 0,-34 0-713,664 15 23,174-43-3145,-699 14 2880,241-16 1794,-520 23-864,7-8-5457,21-1-1924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10.9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1 412 9513,'0'0'12839,"12"-6"-11147,30-16-731,-2-1 0,0-3 0,61-51 0,106-110-377,-205 186-581,69-69 77,-71 90-395,-10 7 334,-1-1 0,-1 0 0,-25 40 0,-15 31 39,48-87-242,0 0 0,0 1 1,1-1-1,0 1 1,1-1-1,1 1 1,-2 13-1,4-23-160,-1-1-1,1 1 0,-1-1 0,1 1 0,0-1 0,-1 0 0,1 1 0,-1-1 0,1 0 1,0 1-1,0-1 0,-1 0 0,1 0 0,0 1 0,-1-1 0,1 0 0,0 0 0,0 0 1,-1 0-1,1 0 0,0 0 0,-1 0 0,1 0 0,0 0 0,0 0 0,-1-1 0,1 1 0,0 0 1,-1 0-1,1-1 0,0 1 0,0-1 0,10-10-10118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11.5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15407,'0'0'13580,"73"13"-13387,-33-13-129,2-2-64,3-5-641,-4 0-1697,-4-4-2371,-5-2-5028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11.9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294 15 14926,'0'0'7832,"-9"-3"-5019,1 0-2604,0 1 1,0 0 0,-1 0-1,1 1 1,-1 0 0,1 1-1,-1-1 1,0 2-1,1-1 1,-1 1 0,1 1-1,-1-1 1,1 2 0,-13 4-1,8-1-211,0 1 0,0 0-1,0 1 1,1 1 0,1 0 0,-19 18 0,26-24-1,1 1 0,-1 0 0,1 0 1,0 1-1,0-1 0,0 1 1,0 0-1,1-1 0,-1 1 1,1 0-1,1 1 0,-1-1 1,1 0-1,0 0 0,0 1 1,0-1-1,1 0 0,0 1 1,0-1-1,0 1 0,2 7 0,-1-11 9,0 0 0,0 0 0,0 1 0,1-1-1,-1 0 1,1 0 0,-1 0 0,1 0-1,0-1 1,0 1 0,0 0 0,-1-1 0,2 1-1,-1-1 1,0 0 0,0 1 0,0-1-1,1 0 1,-1 0 0,0-1 0,1 1 0,-1 0-1,1-1 1,3 1 0,10 1-218,0-1 0,27 0-1,-28-2-437,36-3-2971,-18-5-1716,5-4-5708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14382,'0'0'5829,"83"16"-4740,-12-36 192,20-10-576,19-7-96,14-5 63,9-2-416,-4 5-191,-9 4-1347,-17 10-5252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3:12.3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 6342,'0'0'20483,"0"9"-19287,0-7-1132,0 1 0,1-1 0,-1 1 1,0-1-1,1 1 0,-1-1 0,1 1 0,0-1 0,0 0 0,0 1 0,0-1 0,0 0 0,1 0 1,2 3-1,-2-3-41,1 0 0,-1-1 1,1 1-1,-1-1 0,1 1 1,0-1-1,0 0 0,0-1 1,0 1-1,0 0 0,0-1 0,0 1 1,0-1-1,0 0 0,5-1 1,2 1-518,0-1 1,1 0 0,-1-1-1,0 0 1,0-1 0,-1 0-1,1-1 1,-1 0-1,1 0 1,-1-1 0,13-9-1,24-11-3477,-45 24 4547,-24 28 4304,4-4-3708,-60 77 1692,70-87-2659,0 1 1,1 0-1,0 1 1,1 0-1,-7 23 1,10-8-382,7-22-7795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0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14798,'0'0'9545,"68"16"-8168,-33-11-672,3-1-417,4 0-256,-3-3 0,-6-1-96,-5 0-929,-8 0-864,-11 2-866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0.5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0 8616,'0'0'11499,"-7"48"-9737,32-43-161,13-1-288,7-4-704,5 0-417,2 0-96,0-7-96,-8 1-1569,-9-1-2051,-4-1-4804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1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239 20 12332,'0'0'10207,"-12"-5"-9348,7 2-787,0 1 0,0 0-1,-1 0 1,1 1 0,-1-1-1,1 1 1,-1 0 0,1 1-1,-1-1 1,0 1 0,1 0-1,-1 1 1,0-1 0,1 1-1,-1 0 1,1 0 0,-1 1 0,1 0-1,0 0 1,-10 5 0,6-1 101,1 0 1,0 1 0,0-1 0,1 2 0,0-1 0,0 1 0,1 0-1,0 0 1,0 1 0,1 0 0,0 0 0,-6 15 0,9-20-144,1-1 0,-1 1-1,1 0 1,0-1 0,0 1 0,1 0 0,-1 0 0,1 0 0,0 0 0,0 0 0,0 0 0,0 0-1,1-1 1,0 1 0,-1 0 0,1 0 0,1 0 0,-1-1 0,1 1 0,-1-1 0,1 1-1,0-1 1,0 1 0,0-1 0,1 0 0,-1 0 0,1 0 0,0 0 0,0-1 0,0 1 0,0-1-1,0 0 1,0 0 0,1 0 0,4 2 0,2 1-407,0-2 0,0 1 0,0-1 0,0-1 0,1 1 0,10-1-1,36 1-9591,-38-3 1993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2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1 6438,'0'0'16378,"-7"8"-14525,3-4-1631,-39 45 1496,41-47-1668,0 0 1,1-1 0,-1 1 0,1 0 0,-1 0 0,1 1-1,0-1 1,0 0 0,0 0 0,0 1 0,1-1 0,-1 0-1,0 1 1,1-1 0,0 0 0,0 1 0,-1-1 0,1 1 0,1-1-1,-1 1 1,0-1 0,1 1 0,-1-1 0,1 0 0,1 5-1,0-6-38,1 1-1,-1 0 0,0-1 0,1 1 0,0-1 0,-1 0 1,1 0-1,0 0 0,-1 0 0,1 0 0,0-1 0,0 1 1,0-1-1,0 0 0,-1 0 0,1 0 0,0 0 0,0 0 1,0 0-1,3-2 0,0 1 5,0 1 0,0-2 0,-1 1 0,1-1 0,-1 0 0,1 0 0,-1 0 0,10-7 0,-11 6-5,-1 0-1,1 0 0,-1-1 0,0 1 0,-1-1 1,1 0-1,0 0 0,-1 0 0,0 0 0,0 0 1,0-1-1,-1 1 0,2-8 0,-2 10-7,-1 0 0,0 1 0,0-1 0,0 0 0,0 1 0,0-1 0,0 1 0,-1-1 0,1 0 0,0 1 0,-1-1 0,1 1 0,-1-1 0,0 1 0,0-1 0,1 1 0,-1-1 0,0 1 0,0 0 0,0 0 0,0-1 0,0 1 0,-1 0 0,1 0 0,0 0-1,-1 0 1,1 0 0,0 0 0,-1 1 0,1-1 0,-1 0 0,1 1 0,-1-1 0,1 1 0,-1 0 0,0-1 0,1 1 0,-1 0 0,-2 0 0,-1-1-19,-34 0-1041,38 2 992,0-1 0,0 0-1,0 0 1,0 1 0,0-1-1,0 0 1,0 1 0,0-1-1,0 1 1,0-1 0,0 1-1,0 0 1,1-1 0,-1 1-1,0 0 1,0-1 0,1 1-1,-1 0 1,1 0 0,-1 0-1,0 0 1,1 0 0,0 0 0,-1 0-1,1 0 1,0 0 0,-1 0-1,1 0 1,0 0 0,0 0-1,0 0 1,0 0 0,0 1-1,0-1-161,0-1 0,0 0 0,0 1 0,0-1 0,0 1 0,0-1 0,0 0 0,0 1 0,0-1 0,0 1 0,0-1-1,0 0 1,0 1 0,1-1 0,-1 0 0,0 1 0,0-1 0,1 0 0,-1 1 0,0-1 0,0 0 0,1 1 0,-1-1 0,0 0 0,1 0 0,-1 1-1,0-1 1,1 0 0,-1 0 0,0 0 0,1 0 0,-1 1 0,0-1 0,1 0 0,-1 0 0,1 0 0,-1 0 0,0 0 0,1 0 0,-1 0-1,1 0 1,0 0 0,12 0-11442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2.7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0 15887,'0'0'12300,"-17"71"-11884,12-44-352,3 0-32,2-3 0,0-4-224,0-2-737,4-4-384,1-3-673,-4-4-705,-1-4-1472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3.0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12492,'0'0'8904,"63"-3"-8103,-30 3-481,4-1-256,1-1-128,-1-6-1986,-4-1-3587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3.4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0 13997,'0'0'10346,"-13"52"-9641,9-29-577,1 3-96,2 1 32,0-1-32,1 2-64,0-3 32,-1-2 0,1-3-320,-2-5-1058,1-4-1216,-4-5-3204</inkml:trace>
  <inkml:trace contextRef="#ctx0" brushRef="#br0" timeOffset="1">0 295 13741,'0'0'10410,"56"11"-8873,-25-11-704,5-11-417,-2 2-319,-4 1-97,-2 3-32,-10 0-513,-4 2-704,-9 0-673,-4 0-544,-1-2-1346,-1-4-2978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3.7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9833,'0'0'15183,"82"-34"-14351,-42 34-351,0 0-321,-1 0-128,-3 4 0,-8 3-288,-4-2-1346,-7-1-1216,-5-3-1699,0-1-5252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4.1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61 11755,'0'0'5232,"10"1"-3188,137 10 2529,90-13-2249,-81 0-2009,-12 4-240,164-5-539,-283 0 458,0-1 0,0-1 0,0-1 0,38-15 0,2-7-5094,-82 28-11300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85 3075,'0'0'10794,"6"-8"-7986,22-26-576,-28 33-2033,1 0 0,0 0 0,0 0 1,0 0-1,-1 0 0,1 0 1,0 0-1,-1 0 0,1 0 1,-1 0-1,0 0 0,1 0 0,-1-1 1,0 1-1,1 0 0,-1 0 1,0 0-1,0 0 0,0-1 1,0 1-1,0 0 0,0 0 0,-1 0 1,1-1-1,0 1 0,-1-2 1,0 2-99,-1 0 1,1 0 0,0 0 0,-1 0 0,1 0-1,0 1 1,-1-1 0,1 0 0,-1 1 0,1-1-1,-1 1 1,0 0 0,1-1 0,-1 1-1,1 0 1,-4 0 0,-5 0-25,0 0-1,-1 1 1,1 0 0,-13 4 0,5 1-47,0 2 0,0 0-1,1 0 1,0 2 0,0 0 0,1 1 0,-28 25 0,20-14-22,1 1 1,1 2-1,-36 51 0,49-62 14,1 0 1,0 0-1,1 1 1,1 0-1,0 0 1,1 1-1,-5 31 1,9-41-4,0 0 1,0-1-1,1 1 1,0 0-1,0 0 1,0 0-1,1 0 1,0 0-1,0 0 1,1 0-1,0-1 1,0 1-1,0-1 1,0 1-1,1-1 1,0 0-1,0 0 1,0 0-1,1 0 1,0 0-1,0-1 1,0 0-1,0 1 1,7 3-1,1-1 43,0 0-1,0-1 1,1-1-1,0 0 1,0-1 0,0 0-1,0-1 1,0 0-1,1-1 1,-1-1-1,1 0 1,0-1 0,-1 0-1,27-5 1,-38 5-18,0 0 1,0 0-1,0 0 1,0-1-1,0 1 1,0-1-1,0 1 1,0-1-1,0 0 1,-1 0-1,1 1 0,0-1 1,0 0-1,-1-1 1,1 1-1,-1 0 1,1 0-1,-1-1 1,1 1-1,-1-1 1,0 1-1,0-1 1,0 0-1,0 0 1,0 1-1,0-1 1,0 0-1,0 0 1,-1 0-1,1 0 1,-1 0-1,1 0 0,-1 0 1,0 0-1,0 0 1,0 0-1,0-4 1,-1 3 11,0-1-1,-1 1 1,1 0-1,-1-1 1,1 1 0,-1 0-1,0 0 1,-1 0 0,1 0-1,0 0 1,-1 1-1,1-1 1,-1 1 0,0-1-1,0 1 1,0 0 0,0 0-1,0 0 1,-7-2-1,-8-2-33,18 5-55,26 1 34,5-3 41,-1-3 1,1 0 0,57-21-1,14-3-356,-102 30 310,1 0 1,-1 0 0,0 0 0,1 0 0,-1 0 0,1 0-1,-1 0 1,0 0 0,1 0 0,-1 0 0,0 0 0,1 0 0,-1 0-1,0 1 1,0-1 0,1 0 0,-1 0 0,0 0 0,1 0-1,-1 1 1,0-1 0,0 0 0,1 0 0,-1 1 0,0-1-1,0 0 1,0 1 0,1-1 0,-1 0 0,0 1 0,0-1-1,0 0 1,0 1 0,0-1 0,0 0 0,0 1 0,0-1 0,1 0-1,-1 1 1,0-1 0,0 0 0,-1 1 0,1-1 0,0 0-1,0 1 1,0-1 0,0 0 0,0 1 0,0-1 0,0 0-1,-1 1 1,1-1 0,-5 18 78,5-18-68,-35 69 835,28-58-790,1-1 0,0 1 0,0 0 1,2 1-1,-1-1 0,1 1 0,1 0 0,0 0 0,1 0 0,-1 13 0,6-9-1467,7-11-6011,0-4-3581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4.4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1 318 6694,'0'0'10239,"9"-4"-8082,14-6-1063,-1-2 1,-1-1-1,35-25 0,65-62 1473,-72 58-1920,68-57-166,-137 147-572,9-27 154,-51 96 381,56-104-426,1 1 0,0-1 0,1 1 0,1 0 0,0 0 0,1 0 0,0 17 0,2-30-150,0 0 0,0-1-1,0 1 1,1 0 0,-1-1 0,0 1-1,0-1 1,1 1 0,-1 0-1,0-1 1,1 1 0,-1-1 0,1 1-1,-1-1 1,0 1 0,1-1 0,-1 1-1,1-1 1,0 0 0,-1 1-1,1-1 1,-1 0 0,1 1 0,0-1-1,-1 0 1,1 0 0,-1 1 0,1-1-1,0 0 1,-1 0 0,1 0-1,0 0 1,-1 0 0,1 0 0,0 0-1,0 0 1,-1 0 0,1 0 0,-1-1-1,1 1 1,0 0 0,-1 0-1,1-1 1,0 1 0,-1 0 0,1-1-1,-1 1 1,1 0 0,-1-1 0,1 1-1,-1-1 1,1 1 0,0-1-1,18-16-8082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4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1 11371,'0'0'17552,"-21"59"-16687,9-35-448,2 2-225,3-3-96,2-1-96,3-3-32,-1-4-385,3-3-672,-3-3-800,-1-5-1090,-6-4-1634,-1 0-4387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5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1 147 14318,'0'0'8936,"67"-16"-7334,-34 14-642,6-1-415,-2 3-449,0 0-128,-5 0-1345,-4 0-2115,-3 0-4964</inkml:trace>
  <inkml:trace contextRef="#ctx0" brushRef="#br0" timeOffset="1">603 4 16464,'0'0'7238,"-11"-2"-6394,0 1-760,1 0 0,-1 1 0,0 0 1,1 1-1,-1 0 0,0 1 0,1 0 0,0 0 1,-1 1-1,1 1 0,0 0 0,-18 10 0,15-7 102,1 1-1,0 1 1,0 0 0,-20 21-1,29-27-107,-1 0-1,1 0 1,1 1-1,-1-1 1,0 1-1,1-1 0,0 1 1,0 0-1,0 0 1,0 0-1,1 0 1,0 0-1,-1 1 1,1-1-1,1 0 0,-1 1 1,1-1-1,0 0 1,0 1-1,0-1 1,1 5-1,-1-8-69,1 1 0,0-1-1,0 0 1,-1 1 0,1-1 0,0 0-1,0 0 1,0 0 0,0 0 0,1 0-1,-1 0 1,0 0 0,0 0 0,1 0-1,-1 0 1,0-1 0,1 1 0,-1-1-1,0 1 1,1-1 0,-1 1 0,1-1-1,-1 0 1,3 0 0,42 2-424,-35-2 56,64-6-4082,-27-8-5028,-29 5-272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5.5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 6534,'0'0'13955,"7"-2"-12888,65-4 1955,-53-4-3845,-2 1-359,-17 9 1185,0 0-1,1 0 1,-1 0-1,0 1 0,0-1 1,1 0-1,-1 0 0,0 0 1,0 1-1,1-1 1,-1 0-1,0 0 0,0 1 1,1-1-1,-1 0 1,0 0-1,0 1 0,0-1 1,0 0-1,0 1 1,1-1-1,-1 0 0,0 1 1,0-1-1,0 0 1,0 1-1,0-1 0,0 0 1,0 1-1,0-1 0,0 0 1,0 1-1,0-1 1,-1 0-1,1 1 0,0-1 1,0 0-1,0 1 1,0-1-1,0 0 0,-1 1 1,1-1-1,0 0 1,0 0-1,0 1 0,-1-1 1,1 0-1,-3 7 477,0 0 0,-1 0 1,1 0-1,-1-1 0,0 1 0,-6 5 0,5-6 32,1 0 0,0 0-1,0 1 1,0 0 0,0-1 0,-3 12-1,6 16-4744,1-6-5887,-4-17 3731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6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 7271,'0'0'15214,"8"59"-14445,-12-19-417,0 3-256,1 0-64,1-3-64,0-4-672,1-4-225,-1-6-801,-1-6-416,-2-10-1121,-2-7-865,-3-3-4228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6.6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13901,'0'0'7271,"66"-1"-6182,-31 1 0,8 0-608,2 0-417,4 0-1089,-1-10-3876,5-5-12684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7.0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282 0 14382,'0'0'7826,"-12"1"-6812,0 1-889,1 0 0,-1 1-1,0 0 1,1 1 0,0 0 0,-1 1 0,2 0 0,-1 1-1,1 0 1,0 1 0,0 0 0,-10 10 0,4-3-19,1 0 1,0 1-1,1 1 1,-14 22-1,24-33-29,1 0-1,0 1 0,0-1 0,0 1 1,0 0-1,1 0 0,0 0 0,0 0 0,1 0 1,0 0-1,0 1 0,0-1 0,1 0 0,0 0 1,0 1-1,1-1 0,-1 0 0,3 10 0,-1-12-65,0-1-1,0 0 1,0-1-1,1 1 1,-1 0-1,1-1 1,-1 1-1,1-1 0,0 0 1,0 0-1,0 0 1,0 0-1,0 0 1,0-1-1,0 1 1,1-1-1,-1 0 0,1 0 1,-1 0-1,1-1 1,-1 1-1,1-1 1,4 0-1,2 1-18,1 0-1,0-1 1,-1 0 0,1-1-1,-1 0 1,21-6 0,-27 6-3,0-1 1,0 0 0,0 0 0,0-1-1,-1 1 1,1-1 0,-1 0 0,5-4-1,-6 6 24,-1-1-1,0 1 0,0 0 1,1-1-1,-1 1 0,0-1 0,0 1 1,-1-1-1,1 0 0,0 1 1,0-1-1,-1 0 0,1 1 1,-1-1-1,0 0 0,1 0 0,-1 0 1,0 1-1,0-1 0,0 0 1,0 0-1,0 0 0,-2-3 0,1 4 28,0 0-1,0 0 1,0 0-1,0 0 1,-1 0-1,1 0 1,0 0-1,-1 1 1,1-1-1,-1 0 1,1 1-1,-1-1 1,1 1-1,-1-1 0,1 1 1,-1 0-1,1 0 1,-1 0-1,1 0 1,-1 0-1,0 0 1,1 0-1,-1 0 1,-2 1-1,0 0 6,-1-1 0,1 1 0,-1 0-1,1 0 1,-1 0 0,1 1 0,-6 2 0,8-3-39,0 0 0,1 1 1,-1-1-1,1 0 0,-1 1 0,1-1 1,-1 1-1,1-1 0,0 1 0,0 0 1,0-1-1,-1 4 0,1-5-1,1 1-1,0 0 1,0 0-1,0-1 1,0 1 0,0 0-1,0 0 1,0-1-1,0 1 1,0 0-1,0 0 1,0-1-1,0 1 1,1 0-1,-1 0 1,0-1-1,1 1 1,-1 0-1,0-1 1,1 1 0,-1-1-1,1 2 1,2 0 7,-1-1 0,0 1 0,0 0 0,1-1 0,-1 0 0,1 0 0,-1 1 0,1-1 0,-1-1 0,1 1 0,0 0 0,-1-1 1,1 1-1,0-1 0,4 0 0,7 0-152,-1 0 0,1-2 0,0 1 1,-1-2-1,1 1 0,-1-2 0,0 0 1,0-1-1,-1 0 0,16-8 0,-28 12 142,0 1-1,1 0 1,-1 0 0,0 0-1,0-1 1,1 1-1,-1 0 1,0 0-1,1 0 1,-1 0-1,0-1 1,1 1 0,-1 0-1,0 0 1,1 0-1,-1 0 1,0 0-1,1 0 1,-1 0 0,0 0-1,1 0 1,-1 0-1,0 0 1,1 0-1,-1 0 1,0 0 0,1 0-1,-1 1 1,0-1-1,1 0 1,-1 0-1,0 0 1,1 0 0,-1 1-1,0-1 1,0 0-1,1 0 1,-1 1-1,0-1 1,0 0-1,0 0 1,1 1 0,-1-1-1,-1 22 180,-20 35 197,16-44-333,-3 16-2660,4 14-7588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7.4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43 16496,'0'0'1980,"15"0"502,439-21 4024,89-1-6157,-501 28-1168,-40-5 428,-1 0 0,1-1 0,0 1-1,-1 0 1,1 0 0,-1 0 0,1 0 0,-1 0-1,1 0 1,-1 0 0,0 1 0,2 1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8.1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1 330 10730,'0'0'14910,"12"-12"-13522,292-300 678,-304 312-2061,0 0-1,0-1 1,0 1-1,0 0 1,0 0 0,0-1-1,0 1 1,0 0-1,1 0 1,-1-1-1,0 1 1,0 0 0,0 0-1,0 0 1,1-1-1,-1 1 1,0 0-1,0 0 1,0 0-1,1 0 1,-1-1 0,0 1-1,0 0 1,1 0-1,-1 0 1,0 0-1,0 0 1,1 0 0,-1 0-1,0 0 1,0 0-1,1 0 1,-1 0-1,0 0 1,0 0 0,1 0-1,-1 0 1,0 0-1,0 0 1,1 0-1,-1 0 1,0 0-1,0 0 1,1 0 0,-1 0-1,0 1 1,0-1-1,1 0 1,-1 0-1,0 0 1,0 0 0,1 1-1,-3 18 45,-13 26-30,-9 13-66,16-40-136,0 0-1,1 0 0,1 0 1,0 1-1,2 0 0,0 0 0,-1 21 1,5-40 47,0 1 1,0-1-1,0 0 1,-1 1-1,1-1 1,0 0-1,0 0 1,0 1-1,0-1 1,0 0 0,0 1-1,0-1 1,0 0-1,0 0 1,1 1-1,-1-1 1,0 0-1,0 1 1,0-1-1,0 0 1,0 0-1,0 1 1,1-1-1,-1 0 1,0 0-1,0 0 1,0 1-1,1-1 1,-1 0-1,0 0 1,0 0 0,0 1-1,1-1 1,-1 0-1,0 0 1,0 0-1,1 0 1,-1 0-1,0 0 1,1 0-1,-1 1 1,0-1-1,0 0 1,1 0-1,-1 0 1,0 0-1,1 0 1,-1 0-1,0-1 1,0 1 0,1 0-1,-1 0 1,14 0-7248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08.4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19250,'0'0'9001,"61"20"-8905,-29-19-32,3-1-993,-1 0-2562,1-7-3396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15503,'0'0'2178,"-3"66"-961,1-40-801,-1-3-288,0-1-64,1-1 1,2-5-65,0-6-33,0-2-639,3-6-2243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2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13741,'0'0'5125,"-17"66"-4933,17-11 0,0 9 64,0 14-159,0 8-65,2 4 0,2 2 0,-1-1-32,0-7-193,-3-4-575,0-13-578,0-16-2081,-5-18-1666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10.9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268 35 3651,'1'-19'11753,"-9"8"-5499,7 10-5991,-1 0 0,0 1 1,0-1-1,0 1 0,0-1 0,0 1 0,0 0 0,0 0 0,0 0 0,0 0 1,0 0-1,0 0 0,0 0 0,-2 1 0,-6 1-309,1 1 1,-1 0-1,1 1 0,0 0 0,-15 8 1,6 1 110,0 0 0,1 1-1,-28 29 1,38-36 39,1 0-1,0 1 0,0 0 1,1 0-1,-1 0 1,2 1-1,-1-1 0,1 1 1,1 0-1,0 1 0,-2 9 1,5-17-83,0 0 0,0-1 0,0 1 0,0 0 0,0 0 0,1-1 0,-1 1 0,1 0 0,-1 0 0,1-1 0,0 1 0,-1-1 0,1 1 0,0-1 0,0 1 0,0-1 0,0 1 0,1-1 0,-1 0 0,0 0 0,1 1 0,-1-1 1,0 0-1,1 0 0,-1 0 0,1-1 0,0 1 0,-1 0 0,1-1 0,0 1 0,-1-1 0,1 1 0,0-1 0,0 0 0,-1 1 0,1-1 0,2 0 0,13 2-219,1-1-1,-1-1 1,18-1 0,-12 0-929,-10 1-804,0 0-1,0-1 1,16-4 0,-3-3-5964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11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0 737,'0'0'26008,"55"53"-25816,-38-49-127,1-4-33,5 0-801,2-4-1313,2-10-1089,-2-3-2595,0-1-4579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4:11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206 0 11371,'0'0'8424,"-61"66"-6342,38-37-769,-5 1-512,4-2-385,3 2-224,4-4-160,2-3-640,5-7-1859,4-5-4451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51.9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164 260 3459,'10'-9'881,"-6"5"-639,18-15 2510,0-2 0,24-31 1,-41 46-2152,1-1-1,-2 1 1,1-1 0,-1 0 0,0 0 0,-1 0 0,0 0 0,0-1 0,0 0 0,-1 1 0,0-1 0,-1 0 0,1 0-1,-2 0 1,1-14 0,-1 21-551,0 0 0,-1 0 0,1 0-1,0 0 1,-1-1 0,1 1 0,-1 0 0,0 0 0,1 0-1,-1 0 1,0 0 0,1 0 0,-1 0 0,0 1-1,0-1 1,0 0 0,0 0 0,0 0 0,0 1-1,0-1 1,0 1 0,0-1 0,0 1 0,0-1 0,0 1-1,0-1 1,-1 1 0,1 0 0,0 0 0,0 0-1,0 0 1,-1 0 0,1 0 0,0 0 0,0 0-1,0 0 1,-3 1 0,-1 0-41,0 0 0,0 0 0,0 0 0,0 1 0,0 0 0,1 0 0,-10 6 0,3 0-4,0 2 1,1-1 0,-1 2 0,2-1-1,0 1 1,0 1 0,1 0-1,0 0 1,1 0 0,0 1-1,1 0 1,1 1 0,0-1-1,1 1 1,-5 26 0,1 11 140,2 1-1,2 103 1,6-126-53,1-1 0,12 51 0,2 17-19,-22-118-1654,-2 1 1,-15-36 0,4 12 647,-7-12 153,18 44 893,1-1 0,-1 0-1,2-1 1,0 1 0,1-1 0,1 0 0,0 0 0,-1-19 0,4 34-82,0-1 1,1 0-1,-1 1 1,1-1 0,-1 0-1,1 1 1,-1-1-1,1 1 1,-1-1-1,1 1 1,0-1 0,-1 1-1,1-1 1,0 1-1,-1-1 1,1 1-1,0 0 1,0 0 0,-1-1-1,1 1 1,0 0-1,0 0 1,-1 0-1,1 0 1,0 0-1,1 0 1,29-3 4,-20 3-14,1-1-583,0-1-1,-1 0 1,0-1-1,1 0 1,-1 0-1,19-10 1,2-7-4896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52.2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0 15278,'0'0'5798,"-22"62"-4100,20-29-417,2 2-641,0 3-351,0-3-193,9-1-32,4-8-32,0-4-1153,1-9-1282,-4-10-992,-2-3-3683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52.6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1 7143,'0'0'7826,"-2"9"-5824,-5 14-937,-1-1 0,-1 1 1,-1-1-1,-1-1 0,-20 30 1,13-22-172,1 1 1,-22 54-1,34-70-837,0 1 1,0 0-1,2 1 0,-1-1 0,2 1 1,0 0-1,1-1 0,1 1 0,1 0 1,2 21-1,-2-34-168,1 0 0,-1 0 0,1 0 0,0-1 1,0 1-1,0 0 0,0 0 0,0-1 0,0 0 0,1 1 0,-1-1 1,1 0-1,0 0 0,0 0 0,0-1 0,0 1 0,0-1 0,0 1 1,0-1-1,0 0 0,0 0 0,5 0 0,-1 1-830,-1-1 1,1 0-1,0 0 0,0-1 1,-1 0-1,1 0 0,0-1 0,0 0 1,-1 0-1,9-3 0,12-10-5822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52.9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223 0 16496,'0'0'6950,"-34"57"-6053,8-20-352,-1 4-257,-3 0-160,2-2 0,5-3-64,4-8-32,6-9 0,4-10-416,3-7-673,3-2-1249,-1-15-1602,4-7-4900</inkml:trace>
  <inkml:trace contextRef="#ctx0" brushRef="#br0" timeOffset="1">14 86 13325,'0'0'7174,"59"31"-5412,-29-20-609,2-1-608,1-3-449,1-3-865,-2-4-1313,-6 0-641,-6-1-1184,-1-13-1154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53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0 14926,'0'0'4506,"2"9"-2574,13 40 467,-7-24-1305,-1 1 0,4 26 0,-10-45-1047,0 0 0,-1 1 1,1-1-1,-1 0 0,-1 0 0,0 1 0,0-1 0,0 0 1,-1 0-1,0 0 0,0 0 0,-5 10 0,-4 0-29,0-1-1,-1 0 0,-1 0 1,-1-1-1,0-1 1,-1 0-1,-21 15 1,-29 14-2768,50-37 428,11-7-3225,4-11-2664</inkml:trace>
  <inkml:trace contextRef="#ctx0" brushRef="#br0" timeOffset="1">482 163 7399,'0'0'18834,"62"19"-18642,-27-19-128,0 0-352,-5 0-1314,-4 0-1216,-11 0-1346,-9 0-2338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53.6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14478,'0'0'10185,"57"19"-9352,-12-19-481,2 0-287,3-5-322,-2 1-1344,2-1-2083,-1-3-5925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1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151 163 4036,'9'-13'5968,"-3"4"-5134,38-61 2465,-40 63-2569,-1 0 1,-1 0-1,1 0 1,-1 0-1,0 0 1,1-9-1,-3 16-668,0-1-1,0 1 1,0-1 0,0 1-1,0-1 1,0 1 0,0 0-1,0-1 1,0 1 0,-1-1-1,1 1 1,0-1 0,0 1-1,0-1 1,-1 1-1,1 0 1,0-1 0,0 1-1,-1-1 1,1 1 0,0 0-1,-1-1 1,1 1 0,0 0-1,-1 0 1,1-1 0,0 1-1,-1 0 1,1 0-1,-1-1 1,1 1 0,-1 0-1,1 0 1,0 0 0,-1 0-1,1 0 1,-1 0 0,1 0-1,-1 0 1,1 0-1,-1 0 1,1 0 0,-1 0-1,1 0 1,-1 0 0,1 0-1,0 0 1,-1 0 0,1 0-1,-1 1 1,1-1 0,-1 0-1,1 0 1,0 1-1,-1-1 1,0 1 0,-25 15 44,14-3-63,0 0 1,1 1 0,0 0-1,2 1 1,-1 1-1,2-1 1,0 1 0,1 1-1,0-1 1,2 1 0,-6 25-1,5-9 106,1-1-1,1 1 1,2 0-1,1 1 1,4 41-1,1-53-75,0-1 1,2 1-1,0-1 0,13 29 0,-9-28-70,-2 1-1,10 46 1,-18-69-73,1 1 1,-1 0-1,0-1 1,0 1-1,0-1 1,0 1-1,1-1 1,-1 1-1,0-1 0,0 1 1,0 0-1,0-1 1,0 1-1,0-1 1,0 1-1,-1 0 1,1-1-1,0 1 1,0-1-1,0 1 0,-1-1 1,1 1-1,0-1 1,0 1-1,-1-1 1,1 1-1,0-1 1,-1 1-1,1-1 0,-1 1 1,1-1-1,-1 0 1,1 1-1,-1-1 1,-19-8-2101,-20-28-2965,40 36 5035,-32-33-5083,-3-5-1218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2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16239,'0'0'630,"11"-10"-256,-5 5-314,4-3 82,-1 0 0,1 1 0,0 0 0,1 0 0,-1 1 0,1 1 0,15-6 0,104-29 134,136-21 0,137-6-716,-309 53 224,136-1-1,-227 15 236,1-1-1,-1 1 0,1 0 0,-1 0 0,0 0 0,1 1 0,-1-1 0,1 1 0,-1 0 0,0 0 0,1 0 0,-1 0 0,0 1 0,0-1 0,0 1 1,0 0-1,0 0 0,-1 0 0,1 0 0,0 0 0,-1 1 0,0-1 0,1 1 0,-1 0 0,0 0 0,0-1 0,-1 1 0,1 0 0,-1 0 1,1 1-1,-1-1 0,0 0 0,0 0 0,0 1 0,-1-1 0,1 1 0,-1-1 0,0 5 0,3 53 851,-3 1-1,-15 112 1,-2 22 374,17-90-1061,22 182-1,-19-267-281,-1-11-254,0 1-1,-1-1 1,0 1 0,-1-1 0,-2 21 0,2-28-14,-1-1 1,0 1 0,0 0 0,0-1-1,0 1 1,0-1 0,0 0 0,-1 1-1,1-1 1,-1 0 0,0 0-1,1 0 1,-1 0 0,0 0 0,0 0-1,-1-1 1,1 1 0,0-1 0,0 1-1,-1-1 1,1 0 0,-1 0 0,1 0-1,-1 0 1,1 0 0,-1-1-1,0 1 1,-2 0 0,-38 4-7646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1.8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76 6406,'0'0'12140,"73"-50"-10763,-33 45-320,4 0-737,-1 3-224,0 0-416,-6-2-2242,-7-3-4902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2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1 4164,'0'0'15599,"-6"8"-14777,-26 37 290,-46 90 0,70-118-968,0-1 0,2 1-1,0 0 1,1 1 0,1-1 0,0 1 0,1 0 0,1 0-1,1 0 1,1 22 0,1-35-177,0-1 0,0 1 0,0-1 0,0 0 0,1 1 0,0-1-1,0 0 1,0 0 0,0 0 0,0 0 0,1 0 0,0-1 0,0 1 0,0-1 0,0 0 0,0 0 0,1 0-1,0 0 1,-1 0 0,1-1 0,0 0 0,6 3 0,-3-2-471,-1 0-1,1-1 1,0 0-1,0 0 1,-1-1-1,9 1 1,-8-2-590,0 0-1,0 0 1,0 0-1,-1-1 1,1 0 0,8-2-1,16-12-6603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2.5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260 0 7175,'0'0'12620,"-22"51"-11627,3-22-513,-3 0-256,1 1-160,0-2-32,2-3 0,1-5 0,2-5 1,3-7-1,2-4-321,2-4-704,1-1-1377,0-14-3523,-2-7-3749</inkml:trace>
  <inkml:trace contextRef="#ctx0" brushRef="#br0" timeOffset="1">0 76 3972,'0'0'15663,"54"28"-14254,-25-15-448,3 3-321,1-4-415,1-1-161,-1-2-256,2-2-1154,-7-5-1601,-5-2-2241,-2 0-129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2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1 9129,'0'0'10698,"54"56"-9321,-39-29-384,1 1-288,-6 4-289,-4 0-224,-6 5-64,0 0 33,-15 2-65,-11 5-32,-7-1-32,-3 1 0,-3-8-1153,2-7-1698,10-12-4676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3.4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5862,'0'0'16047,"72"9"-15150,-24-7-353,6 0-448,3 0-64,-1 1-416,-6-1-1186,-13-2-1505,-9 0-1633,-18 0-1698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3.7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6662,'0'0'13421,"89"21"-12108,-29-21-512,7-6-577,1-3-192,-2-3-1441,-8-2-4260,-8-1-8585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4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0 321 3651,'0'0'18792,"11"-7"-18184,12-8-436,142-98 208,-148 99-363,-1 0 0,0-1 0,-1-1 0,0 0 0,-1-1 1,-1-1-1,15-26 0,-26 41-4,-1 2-9,0 0-1,0 0 1,-1 0-1,1 0 1,0 0 0,-1 0-1,1 0 1,-1-1-1,1 1 1,-1 0 0,0 0-1,1 0 1,-1-1-1,0 1 1,0 0 0,0 0-1,0-1 1,0 1-1,0 0 1,0 0 0,-1 0-1,1-2 1,-15 24-127,5-1 127,1 0 0,1 1 0,-8 34 0,13-43 2,0-1 1,2 1-1,-1 1 1,1-1 0,1 0-1,0 0 1,1 0-1,3 14 1,-4-23-72,1-1 0,0 1 0,0-1 0,0 1 0,0-1 0,1 0 0,-1 0 0,1 0 0,-1 0 0,4 4 1,12 7-3658,-7-8-1857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5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1 160 5926,'0'0'15743,"12"3"-14265,43 5-956,1-3 0,0-2 1,0-3-1,0-2 0,63-11 0,288-63-2133,-251 39 255,19-5-3865,-159 37 2066,-8 1-1308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6.1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0 302 4740,'0'0'16528,"11"-6"-15044,32-25-507,-2-2-1,-1-2 0,38-41 1,35-32-698,-96 97-204,-17 10-72,0 1-1,0 0 0,1 0 0,-1 0 1,0 0-1,0 0 0,1 0 1,-1 0-1,0 0 0,0 0 0,1 0 1,-1 0-1,0 0 0,0 0 1,1 0-1,-1 0 0,0 0 0,0 0 1,1 0-1,-1 0 0,0 0 1,0 0-1,1 1 0,-1-1 1,0 0-1,0 0 0,0 0 0,1 0 1,-1 0-1,0 1 0,0-1 1,0 0-1,1 0 0,-1 0 0,0 1 1,0-1-1,0 0 0,0 0 1,0 1-1,0-1 0,0 0 1,1 0-1,-1 1 0,0-1 0,0 0 1,0 0-1,0 1 0,0-1 1,0 0-1,0 0 0,0 1 0,0-1 1,-1 1-1,0 10-3,-3 6 33,0 0-1,-2 0 1,0-1-1,-13 24 1,12-27-49,1 0 0,0 0 0,1 1 0,0 0 0,1 0 0,1 0 0,0 0 0,-1 19 0,4-32-94,0-1 0,0 1 0,1 0 0,-1 0-1,0-1 1,0 1 0,1 0 0,-1-1 0,0 1 0,1 0-1,-1-1 1,0 1 0,1-1 0,-1 1 0,1-1 0,-1 1-1,1-1 1,0 1 0,-1-1 0,1 1 0,-1-1 0,1 1-1,0-1 1,-1 0 0,1 0 0,0 1 0,-1-1 0,1 0-1,0 0 1,-1 0 0,1 0 0,0 0 0,0 1 0,0-2-1,19-3-7261,-4-8-2129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6.4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 5477,'0'0'21749,"56"0"-21973,-30 0-833,2 0-897,-3 0-1121,-7-3-1890,-3-2-2882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2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80 15855,'0'0'801,"-33"48"128,33-32-417,25-6-256,25-4 33,23-6 768,21 0-353,26-19-319,20-4-97,7-6-96,-1 5-96,-10 3-96,-14 3-1377,-30 3-3716,-25 4-5541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6.8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230 67 14253,'0'0'5440,"-4"-9"-3438,-13-31-635,16 39-1310,0 0 0,0-1 1,-1 1-1,1 0 0,0-1 1,-1 1-1,1 0 0,-1 0 0,1 0 1,-1 0-1,1 1 0,-1-1 1,0 0-1,1 1 0,-1-1 0,0 1 1,0-1-1,1 1 0,-1 0 0,0 0 1,0 0-1,0 0 0,0 0 1,1 0-1,-3 1 0,-39 11 61,34-6-120,0 0 0,0 0 0,0 1 0,1 0 0,0 1 0,1 0 0,-1 0 0,2 1 0,-1 0 0,1 0 0,0 0 0,1 1 0,0 0 0,1 0 0,0 0 0,0 0 0,1 1 0,-2 12 0,5-22 8,0 0 0,0 1-1,0-1 1,-1 0 0,1 0-1,1 0 1,-1 0-1,0 0 1,0 0 0,0 0-1,1 0 1,-1 1 0,0-1-1,1 0 1,-1 0 0,1 0-1,-1-1 1,1 1 0,0 0-1,-1 0 1,1 0-1,0 0 1,-1 0 0,1-1-1,0 1 1,1 1 0,0-2 18,0 1 0,0-1 1,0 1-1,0-1 0,0 0 1,0 0-1,0 0 0,-1 0 1,1 0-1,0 0 0,0 0 1,0-1-1,4 0 0,1-1 61,1-1-1,-1 0 1,0-1-1,0 1 0,0-1 1,10-8-1,-4 1 51,-1-1 0,0 0 0,0-1 0,11-19 0,-18 26-95,-1-1-1,1 0 1,-2 0 0,1-1 0,-1 1 0,0-1 0,-1 0 0,0 0 0,0 1-1,0-1 1,0-10 0,-6 13-586,-3 12 10,-5 11-539,2 22-2393,9-14-1947,1-11-1765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7.1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106 0 8616,'0'0'9673,"-62"62"-7591,44-40-64,3 0-480,8-1-834,3-3-512,4-4-192,0-2-512,8-4-449,0-3-192,0-2-1121,-2-3-2082,0 0-1538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7.8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153 16 8200,'0'0'16506,"-6"-3"-16431,-19-8-59,24 11 23,0 0 0,0 0 0,1-1 0,-1 1 0,0 0 0,0 0 0,1 0 0,-1 0 0,0 0 0,0 0 0,1 0 0,-1 0 0,0 0 0,0 0 0,1 0 0,-1 1 0,0-1 0,0 0 0,1 0 0,-1 1 0,0-1 0,1 1 0,-1-1 0,1 0 0,-1 1 0,0-1 0,1 1 0,-1-1 0,1 1 0,-1 0 0,1-1 0,-1 1 0,1 0 0,0-1 1,-1 1-1,1 0 0,-1 1 0,-4 22 683,5-24-714,0 0-1,1 0 1,-1 0 0,0 1 0,1-1 0,-1 0 0,0 0 0,1 0 0,-1 0 0,0 0 0,1 0 0,-1 0 0,1 0 0,-1 0 0,0 0 0,1 0 0,-1 0 0,0 0 0,1 0 0,-1 0 0,0 0-1,1 0 1,-1 0 0,0 0 0,1 0 0,-1-1 0,0 1 0,1 0 0,-1 0 0,0 0 0,1-1 0,-1 1 0,0 0 0,0 0 0,1-1 0,-1 1 0,0 0 0,1-1 0,13-10 39,-14 11-36,0-1-1,0 1 0,0 0 1,0 0-1,1-1 0,-1 1 1,0 0-1,0-1 0,0 1 1,0 0-1,0-1 0,0 1 1,0 0-1,0-1 0,0 1 1,0 0-1,0-1 0,0 1 1,0 0-1,0-1 0,0 1 1,0 0-1,0-1 0,0 1 1,0 0-1,-1-1 0,1 1 1,0 0-1,0-1 0,0 1 1,-1 0-1,1 0 0,0-1 1,0 1-1,-1 0 1,1 0-1,0-1 0,0 1 1,-1 0-1,1 0 0,0 0 1,-1 0-1,1 0 0,0-1 1,-1 1-1,-24-2 153,19 2-135,1 0 0,-1 1 0,1 0 0,0 0 0,-1 0 0,1 1 1,0 0-1,-5 2 0,6-2 33,1 1 0,1-1 0,-1 0 0,0 1 0,0 0 0,1-1 0,0 1 0,-1 0 0,1 0 0,0 1 0,1-1 0,-4 6 0,5-8-41,0 0-1,0 0 1,0 0-1,0-1 1,0 1-1,0 0 1,0 0-1,0-1 1,0 1-1,0 0 1,1 0-1,-1-1 1,0 1-1,0 0 1,1 0-1,-1-1 1,1 1-1,-1 0 1,0-1-1,1 1 1,-1-1-1,1 1 1,1 0-1,0 1-4,0-1 1,0 1-1,1-1 1,-1 0-1,1 0 0,-1 0 1,1 0-1,0-1 1,-1 1-1,5 0 0,0 0 1,0 0 0,1 0 0,-1-1 0,0 0-1,1 0 1,-1-1 0,0 0 0,0 0-1,1-1 1,-1 0 0,0 0 0,0-1 0,-1 1-1,1-2 1,-1 1 0,1-1 0,-1 0 0,0 0-1,0 0 1,-1-1 0,1 0 0,8-10-1,-8 5-54,-14 11-57,-13 13-14,16-8 104,-1 1 0,1 1 0,1-1-1,-1 1 1,1-1 0,-6 17 0,9-21 10,0 0 0,1-1 0,-1 1 0,0 0 0,1 0 0,0-1 0,0 1-1,0 0 1,0 0 0,0-1 0,0 1 0,1 0 0,-1 0 0,1-1 0,0 1 0,0 0-1,0-1 1,0 1 0,0-1 0,0 1 0,1-1 0,-1 1 0,1-1 0,0 0 0,3 3 0,11 8 42,20 18-48,-34-30 5,-1 1 0,1 0 0,0 0 0,-1 0 0,1 0 0,-1 0 0,0 0 1,0 0-1,0 0 0,0 0 0,0 1 0,0-1 0,-1 0 0,2 5 0,-3-6 18,0 0 0,1 1-1,-1-1 1,0 0 0,0 0-1,0 0 1,0 0 0,0 0-1,0 0 1,0 0 0,0-1-1,0 1 1,-1 0 0,1-1-1,0 1 1,0-1 0,-1 1-1,1-1 1,0 1 0,-2-1-1,-35 11 470,32-10-378,-11 2 206,0 0-1,0-1 1,-29-1 0,46-1-319,-1 0 0,1 0 1,0 0-1,0 0 1,-1 0-1,1 0 1,0 0-1,0 0 1,-1 0-1,1 0 0,0 0 1,0 0-1,0 0 1,-1 0-1,1 0 1,0 0-1,0 0 1,-1 0-1,1 0 1,0 0-1,0-1 0,0 1 1,-1 0-1,1 0 1,0 0-1,0 0 1,0 0-1,0-1 1,-1 1-1,1 0 1,0 0-1,0 0 0,0-1 1,0 1-1,0 0 1,0 0-1,0 0 1,-1-1-1,1 1 1,0 0-1,0 0 0,0-1 1,0 1-1,7-12-854,15-8-2312,22-9-6923,-19 13-52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8.1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6 21300,'-6'2'9545,"19"-2"-8328,5-3-640,2 0-449,4 2-224,-2 1-192,-2 0-1250,-7 4-1729,-5 0-2883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8.5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343 1 5477,'0'0'20649,"-6"12"-19784,-16 22-281,-1 0 1,-1-2-1,-56 58 1,51-62-1313,-1-1 0,-39 27 1,39-37-3214,9-16-5016,12-7-839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5:48.8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12332,'0'0'10794,"60"40"-9032,-28-13-65,8 6-864,3-1-577,-1-1-224,0-1-160,-5-3-1121,-4-7-1474,-5-7-2273,-3-7-5158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58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0 337 10474,'0'0'7228,"9"2"-5739,2-1-1235,-1 0-1,1-1 1,-1 0-1,1-1 0,0 0 1,-1-1-1,0 0 0,1-1 1,-1 0-1,0 0 1,0-1-1,10-5 0,48-25-99,-2-3 0,-1-3 0,-2-3-1,112-100 1,-174 141-155,0 1 0,1 0 0,-1 0 0,0-1 1,0 1-1,1 0 0,-1 0 0,0 0 0,1 1 0,-1-1 0,1 0 0,-1 1 1,1-1-1,0 0 0,1 1 0,-3 0 9,1 0 1,-1 1-1,1-1 1,-1 0-1,0 1 1,1-1-1,-1 0 0,0 1 1,0-1-1,1 1 1,-1-1-1,0 1 1,0-1-1,0 1 1,1-1-1,-1 0 0,0 1 1,0-1-1,0 1 1,0-1-1,0 1 1,0-1-1,0 1 1,0-1-1,0 1 1,0-1-1,0 1 0,-1-1 1,1 1-1,0 0 1,-17 52 768,-40 108 221,49-135-1126,2 0 0,1 0 0,2 0 0,-2 39 0,5-65 5,0 0 1,0 1 0,0-1 0,0 0-1,0 0 1,0 0 0,0 1 0,0-1-1,-1 0 1,1 0 0,0 1 0,0-1-1,0 0 1,1 0 0,-1 0-1,0 1 1,0-1 0,0 0 0,0 0-1,0 0 1,0 1 0,0-1 0,0 0-1,0 0 1,0 0 0,1 1 0,-1-1-1,0 0 1,0 0 0,0 0 0,0 0-1,0 1 1,1-1 0,-1 0 0,0 0-1,0 0 1,0 0 0,1 0 0,-1 0-1,0 0 1,0 0 0,0 1-1,1-1 1,-1 0 0,0 0 0,0 0-1,1 0 1,-1 0 0,0 0 0,1 0-1,4 0-7932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58.9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13068,'0'0'3316,"9"4"-1726,6 2-1108,0-1-1,1-1 1,-1-1-1,1 0 1,0-1-1,18 0 1,111-3 1265,-79-1-1323,261-8 188,78-1-482,-288 12-79,140-3 68,-256 2-179,40-6 394,-40 6-436,0 0 1,0 0-1,1 0 1,-1-1-1,0 1 1,0 0-1,0-1 1,1 1 0,-1-1-1,0 1 1,0-1-1,0 0 1,0 1-1,0-1 1,0 0-1,0 0 1,0 0-1,0 1 1,0-1-1,0 0 1,-1 0-1,1-1 1,0 1 0,-1 0-1,1 0 1,0-2-1,-1 3-94,0-1 1,-1 1-1,1-1 0,0 1 0,-1 0 0,1-1 1,0 1-1,0 0 0,-1-1 0,1 1 0,-1 0 1,1 0-1,0-1 0,-1 1 0,1 0 1,-1 0-1,1 0 0,-1-1 0,1 1 0,0 0 1,-1 0-1,1 0 0,-1 0 0,1 0 0,-1 0 1,1 0-1,-1 0 0,1 0 0,-1 0 1,-2 0-1123,-16-2-4837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59.4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0 265 12684,'0'0'8125,"13"5"-6876,-8-3-1158,0 0-1,1 0 1,-1 0-1,0-1 1,1 0-1,-1 0 1,1 0-1,-1-1 1,1 0-1,-1 0 1,1 0-1,-1-1 1,1 1-1,-1-2 1,0 1-1,1 0 1,-1-1-1,0 0 1,0 0-1,7-5 1,241-163 873,-150 96-807,-100 71-173,1 1 1,-1 0 0,0 0-1,1 0 1,-1 0 0,1 1-1,-1-1 1,1 1 0,6-2-1,-9 3 14,-1 0-1,0 0 1,1 0 0,-1 0-1,1 0 1,-1 1 0,1-1-1,-1 0 1,0 0-1,1 0 1,-1 0 0,1 1-1,-1-1 1,0 0-1,1 0 1,-1 0 0,0 1-1,1-1 1,-1 0-1,0 1 1,0-1 0,1 0-1,-1 1 1,0-1-1,0 0 1,1 1 0,-1-1-1,0 1 1,0 0 0,-1 24 40,-5-4 175,-1-1 0,-2 1-1,0-2 1,-11 20 0,11-25-152,1 0 0,1 1 1,0 0-1,1 0 0,1 0 0,0 1 0,1-1 1,1 1-1,-2 18 0,5-33-113,0-1 0,0 0 0,0 1 0,0-1 0,0 0-1,1 1 1,-1-1 0,0 0 0,0 1 0,0-1 0,0 0 0,0 1 0,0-1-1,0 0 1,1 1 0,-1-1 0,0 0 0,0 0 0,1 1 0,-1-1 0,0 0-1,0 0 1,1 1 0,-1-1 0,0 0 0,0 0 0,1 0 0,-1 1 0,0-1-1,1 0 1,-1 0 0,0 0 0,1 0 0,-1 0 0,0 0 0,1 0 0,-1 0 0,0 0-1,1 0 1,-1 0 0,1 0 0,-1 0 0,0 0 0,1 0 0,-1 0 0,0 0-1,1 0 1,-1 0 0,0-1 0,1 1 0,-1 0 0,0 0 0,0 0 0,1-1-1,-1 1 1,0 0 0,0 0 0,1-1 0,-1 1 0,0 0 0,0 0 0,0-1-1,1 1 1,-1 0 0,0-1 0,0 1 0,20-20-4116,0-10-3210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6:59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12812,'0'0'13485,"75"16"-13357,-43-28-576,1 1-2243,-4-2-1793,-6 0-4421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4004,'0'0'17659,"4"13"-16629,1 3-770,-1 1-1,0-1 0,-2 1 1,0 0-1,0 0 0,-3 25 1,-26 159-645,27-207-5359,-2-37-1116,2 6 1041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7:00.1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291 4 15695,'0'0'7815,"-8"-2"-6267,1 1-1461,-1 1 0,1 0 0,0 0 0,0 1 0,-1 0 0,1 0 0,0 0 0,0 1-1,0 0 1,0 1 0,1 0 0,-1 0 0,0 0 0,1 1 0,0-1 0,0 2 0,-8 6 0,-5 3-39,1 0 1,1 1 0,1 1 0,-18 20-1,29-29-7,0 0 0,0 0 1,0 0-1,1 1 0,0 0 0,1-1 0,-1 2 0,1-1 0,1 0 0,0 0 0,0 1 0,1 0 0,0-1 0,0 10 0,1-16-43,0-1 0,0 1 0,0-1 1,1 1-1,-1-1 0,0 1 0,1-1 0,-1 0 0,1 1 1,0-1-1,-1 0 0,1 0 0,0 1 0,0-1 0,0 0 1,0 0-1,0 0 0,0 0 0,0 0 0,0 0 0,0 0 0,3 1 1,-1 0-116,1-1 0,0 1 1,0-1-1,-1 0 1,1 0-1,0 0 1,0-1-1,6 1 0,1-1-891,0 0-1,-1-1 1,1 0-1,-1-1 1,20-5-1,5-10-4932,-1-2-3749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7:00.4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33 12396,'0'0'7596,"-2"9"-6197,-1 2-1020,1-7-249,1 0 0,-1 1 0,1-1 0,1 0-1,-1 1 1,0-1 0,1 0 0,0 7 0,1-10-110,-1 0-1,1 0 1,-1 0-1,1 0 1,-1 0-1,1-1 1,-1 1-1,1 0 1,0 0-1,-1-1 1,1 1-1,0 0 1,0-1-1,0 1 1,0 0-1,-1-1 1,1 1-1,0-1 1,0 0-1,0 1 1,0-1-1,0 0 1,0 1-1,0-1 1,0 0-1,0 0 1,0 0-1,0 0 1,0 0-1,0 0 1,0 0-1,0 0 1,0-1-1,0 1 1,0 0-1,0-1 1,0 1-1,0 0 1,1-2-1,41-14-270,14-33-4813,-7 5-3528,-49 43 9377,-9 45 8077,-23 25-4688,14-34-2642,6-10-1419,-14 37 2338,19-41-5284,3 1-3886,3-14-279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7:06.6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1874 114 9385,'-69'-28'182,"0"4"1,-107-24-1,148 43-145,-1 1 0,1 1 0,-1 1 1,0 2-1,0 1 0,1 1 0,-1 2 0,1 1 0,-41 12 0,4 6 63,0 3 0,2 3 0,1 3 0,1 2 0,2 3 0,2 3 0,-54 48 0,41-25-96,2 3 1,4 2-1,2 4 1,-87 133-1,109-141 258,3 1-1,3 3 1,4 0 0,2 2-1,3 1 1,3 1-1,4 1 1,2 1-1,4 0 1,4 1 0,1 144-1,8-185-263,2-1 1,1 1-1,2-1 0,1 0 1,2-1-1,1 0 0,1 0 1,2-1-1,1 0 0,1-2 1,2 1-1,1-2 0,1 0 1,2-2-1,0 0 0,2-1 1,1-1-1,33 26 0,-6-13-129,1-2 0,2-2 0,1-2-1,1-3 1,76 26 0,-38-22-685,2-5 0,158 26 0,-193-45 419,1-1 1,-1-4-1,106-6 1,-134-1 339,-1-1 0,1-1 0,-2-1 0,1-3 0,-1 0 1,0-2-1,-1-1 0,48-29 0,-42 18 243,-1-2 0,-1-1 0,-1-2 0,-1-1-1,52-65 1,-49 47 313,-1-2 0,-3-1-1,45-102 1,-43 69-119,-3-1-1,-5-2 0,-3-1 1,-4 0-1,11-158 1,-23 160-157,-5 0 1,-4 0 0,-3 0 0,-4 0 0,-24-98-1,22 140 118,-2 1-1,-2 1 0,-1 0 0,-42-70 0,42 85-72,-1 1-1,-2 1 1,0 0-1,-1 2 1,-2 1-1,0 0 1,-43-29-1,47 38-242,0 2 0,-1 0 0,0 2 0,0 0 0,-1 1-1,0 1 1,-1 1 0,1 1 0,-1 0 0,0 2 0,0 1 0,-1 1 0,1 0 0,0 2-1,-27 4 1,16 0-507,0 2 0,1 1-1,-53 20 1,39-8-2708,-82 48 0,21 0-3243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7:07.7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2013 4805,'11'-13'5359,"4"-6"-4864,1 1 0,1 0-1,1 1 1,0 1 0,31-21-1,-20 22-476,1 2 0,0 0 0,1 3 0,0 0 0,0 2 0,1 1 0,44-3 0,232 1 58,-216 9-71,-42 1 249,0 3 0,0 1 1,-1 3-1,72 20 1,-54-7 273,-2 4 0,105 53 0,-49-16 637,188 67 0,-236-105-1089,0-3 1,1-4-1,1-3 0,92 6 1,-3-14 446,303-30 1,159-72 906,178-108-986,-16-64-226,-439 133-130,444-239 0,807-479-72,-1110 579-27,-459 259-112,-81 46-1291,28-20-182,-1-1 1,0-1-1,-1-1 1,0-1-1,0-1 1,0-1-1,-39 3 1,37-8-1288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7:08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129 81 13229,'-10'-2'400,"4"1"-272,-7-2 72,1 0 0,-1 2 0,0-1 1,0 2-1,-20 1 0,32-1-145,0 0-1,1 0 0,-1 0 1,0 0-1,1 0 0,-1 0 1,0 0-1,1 1 1,-1-1-1,1 0 0,-1 1 1,0-1-1,1 0 1,-1 1-1,1-1 0,-1 0 1,1 1-1,-1-1 1,1 1-1,-1-1 0,1 1 1,0 0-1,-1-1 1,1 1-1,0-1 0,-1 1 1,1 0-1,0-1 0,0 1 1,0-1-1,-1 1 1,1 0-1,0-1 0,0 1 1,0 0-1,0-1 1,0 1-1,0 0 0,0-1 1,1 1-1,-1 0 1,0-1-1,0 1 0,0 0 1,1-1-1,-1 1 1,0 0-1,1-1 0,-1 1 1,2 2 37,-1-1 0,0 0 0,1 0 1,-1 1-1,1-1 0,0 0 0,0-1 0,0 1 1,0 0-1,0 0 0,0-1 0,2 2 1,10 2 80,0-1 0,-1 0 0,1-1 0,0 0 0,1-1 0,22 0 0,89-6 66,-125 4-237,64-9 7,0-3 1,-1-2-1,-1-3 1,74-32 0,-70 26 11,-58 20-15,1-1 1,-1 2-1,1-1 1,13 0-1,-22 3-4,-1 0 0,1 0 1,-1 0-1,1 0 0,-1 0 0,0 0 0,1 0 1,-1 0-1,1 0 0,-1 1 0,1-1 1,-1 0-1,1 0 0,-1 0 0,0 1 0,1-1 1,-1 0-1,1 1 0,-1-1 0,0 0 0,1 1 1,-1-1-1,0 0 0,0 1 0,1-1 0,-1 1 1,0-1-1,0 1 0,1-1 0,-1 0 0,0 1 1,0-1-1,0 1 0,0-1 0,0 1 1,0-1-1,0 1 0,0-1 0,0 1 0,0-1 1,0 1-1,0-1 0,0 1 0,0-1 0,0 1 1,0-1-1,-1 0 0,1 1 0,0-1 0,0 1 1,-1-1-1,1 1 0,-14 27 319,-18 17-38,-65 70 0,58-72-115,-50 71 0,37-21-2940,33-58-270,11-18-6027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19:5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39 13261,'0'0'6277,"-65"-20"-6212,37 7-65,11 8 0,13 5-97,19 3-3394,8-1-801,5-2-256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0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4100,'-12'2'-218,"-11"-3"6358,11-2 306,21-2-3253,10 2-2908,0 1 1,0 1-1,-1 1 0,1 0 0,0 1 1,0 1-1,19 5 0,37 2-122,443-16 279,-266-5-206,202 10 256,236-11 351,91 17-789,-517 6-44,127-19-183,-215 1 122,132 8-894,-308-10-11787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0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97 100 4837,'0'0'2455,"-11"-1"-1366,-3 0-555,-28-3 155,13 3 3934,128 11-1162,-20 0-2860,879-20 226,-337-10-730,272 50-33,-657-7-78,480 26-597,-208-91 650,-413 31 56,745-79 1944,-691 83-1207,-87 5-298,62-9 0,-85 6-93,46 2 0,18-2-100,108-4 337,-210 9-731,-26 0-801,11 0-4234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0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28 4388,'0'0'2493,"8"-2"507,29-10 202,-6-1 4855,-82 26-6130,37-6-1913,1 0 0,0 1 0,0 1 0,1 0 0,-13 13 0,21-18-21,0 0 0,0 0 1,0 1-1,1 0 0,0 0 0,0 0 0,0 0 1,0 0-1,1 1 0,0-1 0,0 1 0,1 0 0,-1-1 1,1 1-1,1 0 0,-1 8 0,1-12-12,0-1 0,1 1-1,-1-1 1,0 1 0,1 0 0,0-1-1,-1 1 1,1-1 0,0 1 0,0-1-1,0 1 1,-1-1 0,2 0 0,-1 1-1,0-1 1,0 0 0,0 0 0,1 0-1,-1 0 1,0 0 0,1 0 0,-1 0-1,1-1 1,-1 1 0,1 0 0,-1-1-1,1 1 1,0-1 0,-1 0 0,1 1-1,0-1 1,2 0 0,62 1-2662,-56-2 1924,34-5-3097,-1-9-1613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0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10570,'0'0'4564,"-12"0"-2871,-1 1-1317,0 0 0,0 1 0,0 1 1,-15 4-1,22-5-172,-1 0 0,1 0 0,0 1 0,0 0 0,0 0-1,0 1 1,1-1 0,-1 1 0,1 1 0,0-1 0,0 1 0,-5 6 0,9-10-183,1-1 0,0 1 0,-1-1 0,1 0 0,-1 1 1,1-1-1,0 1 0,0-1 0,-1 1 0,1-1 0,0 1 0,0-1 0,0 1 1,-1-1-1,1 1 0,0 0 0,0-1 0,0 1 0,0-1 0,0 1 0,0-1 0,0 1 1,0 0-1,0-1 0,0 1 0,1-1 0,-1 1 0,0-1 0,0 1 0,0-1 1,1 2-1,18 4 504,32-8 204,-47 1-663,86-20 199,-75 16-276,1 0 0,-1 1 0,1 1 0,-1 0 0,1 1 0,0 1 0,24 1 0,-40 1 10,1 0 1,-1 0 0,1 0 0,-1-1 0,1 1-1,-1 0 1,1 0 0,-1 0 0,0 0-1,0 0 1,1 0 0,-1 0 0,0 0 0,0 0-1,0 0 1,0 0 0,0 0 0,0 0-1,0 0 1,0 0 0,-1-1 0,1 1 0,-1 1-1,1-1 40,0 0 0,-1 0 0,1 0 0,0 0 0,0 1 0,0-1 0,0 0 0,0 0 0,0 0 0,0 0 0,0 0 0,0 0 0,0 0 0,1 0 0,-1 0 0,0 0 0,1 0 0,-1 0 0,1 0 0,-1 0 0,1-1 0,0 3 0,4-3 125,0 1-1,0-1 1,0-1-1,0 1 1,0-1 0,0 1-1,-1-1 1,1-1-1,0 1 1,4-3 0,53-24 90,-27 11-263,-25 12-25,-1 1-53,1 0 0,0 0 1,0 1-1,0 0 0,0 1 1,16-2-1,-25 7 73,-1 0 0,0 1 0,-1-1 0,1 1 1,-1-1-1,1 0 0,-1 1 0,0-1 0,0 0 0,-2 5 0,3-8 2,0 0 22,-1 1 0,1-1 1,0 0-1,0 0 0,0 1 1,0-1-1,0 0 0,0 0 0,0 1 1,0-1-1,0 0 0,0 0 1,0 1-1,1-1 0,-1 0 1,0 0-1,0 0 0,0 1 1,0-1-1,0 0 0,0 0 1,0 1-1,1-1 0,-1 0 1,0 0-1,0 0 0,0 0 1,0 1-1,1-1 0,-1 0 1,0 0-1,0 0 0,0 0 0,1 0 1,-1 0-1,0 1 0,0-1 1,1 0-1,-1 0 0,0 0 1,0 0-1,1 0 0,-1 0 1,0 0-1,0 0 0,1 0 1,20-2 220,17-8-933,-37 10 698,48-14-5240,-15 7-2900,-22 5 3131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10666,'0'0'6860,"5"-8"-4095,-3 4-2539,-1 1-31,1 1-1,-1-1 1,1 1 0,-1-1 0,1 1 0,0 0 0,0 0 0,0 0 0,0 0 0,1 0 0,-1 0 0,0 0-1,1 1 1,0-1 0,-1 1 0,1 0 0,0 0 0,-1 0 0,1 0 0,0 0 0,0 1 0,0-1 0,0 1-1,3-1 1,84-1 1474,-2 0 41,-30 1-3322,-9 1-2825,0 0-3836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0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4869,'0'0'16682,"7"-4"-16591,-5 3-85,-1 0-5,1 0 0,-1 0 0,0 0 0,0 0-1,1 1 1,-1-1 0,1 0 0,-1 1 0,1-1 0,-1 1-1,1 0 1,-1-1 0,1 1 0,-1 0 0,1 0 0,2 0-1,-3 1 50,0 1 0,0 0 1,0-1-1,0 1 0,0 0 0,0 0 0,0 0 0,-1 0 0,1-1 0,-1 1 0,1 0 0,-1 0 0,0 0 0,0 0 0,0 0 0,0 0 0,0 0 0,-1 4 0,1 4 196,3 11 860,-2-20-1080,1-1 1,-1 1-1,0-1 0,1 0 1,-1 1-1,0-1 0,1 0 1,-1 0-1,1 0 0,-1 0 1,0 0-1,1 0 0,-1 0 1,1 0-1,-1 0 0,0-1 1,3 0-1,11-3 46,-1-1 0,0 0 0,0-1 0,17-10 0,-19 9-193,1 0 1,-1 2-1,1-1 1,0 2 0,23-6-1,-35 10 14,-12 20 267,-6 5 316,18-24-460,-1-1 1,0 1-1,0-1 1,0 1 0,0 0-1,1-1 1,-1 1 0,0-1-1,1 1 1,-1-1 0,0 1-1,1-1 1,-1 1-1,0-1 1,1 0 0,-1 1-1,1-1 1,-1 1 0,1-1-1,-1 0 1,1 1 0,-1-1-1,1 0 1,-1 0-1,1 0 1,0 1 0,-1-1-1,1 0 1,-1 0 0,1 0-1,0 0 1,-1 0 0,1 0-1,-1 0 1,1 0 0,0 0-1,-1 0 1,1 0-1,-1-1 1,1 1 0,-1 0-1,2 0 1,54-6-4279,-34 3 105,0 1-2494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0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28 9737,'0'0'10042,"-10"0"-9386,8 0-677,-5 0 234,0 0-1,1 0 1,-1 1 0,0-1 0,-11 4 0,16-3-125,0-1 0,0 1 0,1 0 0,-1 0 0,0-1 0,0 1 0,1 0 0,-1 1 1,1-1-1,-1 0 0,1 0 0,-1 1 0,1-1 0,0 0 0,-1 1 0,1 0 0,0-1 0,0 1 0,0 0 0,0-1 0,1 1 0,-1 0 0,0 0 0,1 0 0,-1 0 0,1 0 0,0 0 0,-1-1 0,1 1 0,0 0 0,1 3 1,0-4-44,0 0 1,0 0 0,0 0-1,0 0 1,0 0 0,0 0 0,1 0-1,-1-1 1,0 1 0,1 0 0,-1-1-1,0 1 1,1-1 0,-1 1 0,1-1-1,-1 0 1,1 0 0,-1 0 0,1 0-1,-1 0 1,1 0 0,-1 0 0,1 0-1,1-1 1,43-4 471,-41 3-490,0 1 0,0-2 0,0 1 0,0-1 0,0 1 0,-1-1 0,1-1 0,4-3 0,-7 6-29,-1-1 0,1 1 0,-1-1 0,1 1 0,-1-1 0,0 1 0,0-1 0,0 0 0,0 0 0,0 1 0,0-1 0,0 0 0,0 0 0,-1 0 0,1 0 0,-1 0 1,0 0-1,1 0 0,-1 0 0,0 0 0,0 0 0,0 0 0,-1 0 0,1 0 0,-1-3 0,1 5-13,-1-1 0,1 0 1,-1 1-1,1-1 0,-1 0 0,1 1 1,-1-1-1,0 0 0,1 1 0,-1-1 0,0 1 1,0-1-1,1 1 0,-1 0 0,0-1 1,0 1-1,0 0 0,0 0 0,1-1 0,-1 1 1,0 0-1,0 0 0,0 0 0,0 0 1,0 0-1,0 0 0,1 0 0,-1 0 0,0 0 1,0 1-1,-1-1 0,-8 6-1533,10-6 1467,0 0-1,0 0 0,0 0 0,0 1 0,0-1 0,0 0 0,0 0 0,0 0 1,0 1-1,0-1 0,0 0 0,0 0 0,0 1 0,0-1 0,0 0 0,0 0 1,0 0-1,1 1 0,-1-1 0,0 0 0,0 0 0,0 0 0,0 0 0,0 1 0,0-1 1,0 0-1,1 0 0,-1 0 0,0 0 0,0 1 0,0-1 0,1 0 0,-1 0 1,0 0-1,0 0 0,0 0 0,0 0 0,1 0 0,-1 0 0,0 0 0,0 0 1,1 1-1,6 1-1184,1 0 0,0-1 0,0 1 0,0-2 0,0 1 0,12-1 0,11 0-4510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0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85 5445,'0'0'10079,"-11"0"-8365,8 0-1706,-50 3 2149,51-3-2018,-1 0 1,1 0-1,0 1 0,0-1 0,0 1 1,0-1-1,0 1 0,0 0 0,1 0 1,-1 0-1,0 0 0,0 0 0,0 0 1,1 1-1,-1-1 0,1 0 0,-1 1 1,1 0-1,0-1 0,-1 1 0,1 0 1,0-1-1,0 1 0,0 0 0,0 0 1,0 0-1,0 4 0,1-5-123,1 0 1,0 0-1,-1 0 0,1 0 1,0 0-1,0 0 1,0 0-1,0-1 0,0 1 1,0 0-1,0 0 0,0-1 1,0 1-1,0-1 0,0 1 1,0-1-1,0 1 0,1-1 1,-1 0-1,0 1 1,0-1-1,0 0 0,1 0 1,-1 0-1,0 0 0,0 0 1,1 0-1,-1 0 0,2-1 1,43-1 271,-38 0-370,1-1 0,-1 1 0,0-1 0,0-1 0,0 0 0,0 0 0,0 0-1,-1-1 1,13-10 0,-15 11 47,0-1 0,0 1 0,-1-1 0,1 1-1,-1-2 1,0 1 0,0 0 0,-1-1 0,0 1 0,0-1 0,0 0-1,0 0 1,2-12 0,-5 18 36,0-1 0,0 1 0,0 0 1,0 0-1,0-1 0,0 1 0,0 0 0,0 0 0,0 0 0,0-1 0,0 1 0,-1 0 0,1 0 0,0 0 1,0-1-1,0 1 0,0 0 0,-1 0 0,1 0 0,0 0 0,0-1 0,0 1 0,-1 0 0,1 0 0,0 0 1,0 0-1,0 0 0,-1 0 0,1 0 0,0 0 0,0 0 0,-1 0 0,1 0 0,0 0 0,0 0 0,-1 0 1,1 0-1,0 0 0,0 0 0,0 0 0,-1 0 0,1 0 0,0 0 0,0 0 0,-1 0 0,1 0 0,0 0 1,0 1-1,0-1 0,-1 0 0,1 0 0,0 0 0,0 0 0,0 1 0,0-1 0,-1 0 0,1 0 0,0 0 1,0 1-1,-14 8 24,8-3 71,1 0 0,0 0 1,1 0-1,0 0 0,0 1 0,0 0 0,-3 8 1,6-14-82,0 0 1,1 1 0,-1-1 0,1 0 0,-1 0 0,1 0 0,0 1 0,-1-1 0,1 0-1,0 0 1,0 1 0,0-1 0,0 0 0,0 0 0,0 1 0,0-1 0,0 0 0,1 0 0,-1 1-1,0-1 1,1 0 0,-1 0 0,1 0 0,-1 1 0,1-1 0,0 0 0,-1 0 0,1 0-1,0 0 1,0 0 0,0 0 0,0-1 0,0 1 0,0 0 0,0 0 0,0-1 0,0 1 0,0 0-1,0-1 1,0 1 0,1-1 0,-1 0 0,0 1 0,0-1 0,1 0 0,-1 0 0,0 1-1,0-1 1,1 0 0,0-1 0,9 2-110,0 0 0,0-2 1,-1 1-1,1-1 0,0-1 0,-1 0 0,1-1 0,-1 0 0,0 0 0,0-1 1,12-6-1,-30 41 46,8-30 55,-1 0 0,1 0-1,0 0 1,0 0 0,-1 0 0,1 1 0,0-1-1,0 0 1,0 0 0,1 0 0,-1 0 0,0 1-1,0-1 1,0 0 0,1 0 0,-1 0 0,1 0-1,-1 0 1,1 0 0,-1 0 0,1 0 0,0 0-1,-1 0 1,1 0 0,0 0 0,0 0 0,0-1-1,1 2 1,4-1-158,-1 0 0,1-1 0,0 1-1,-1-1 1,1-1 0,-1 1 0,10-3 0,-9 1-869,0 0 1,0 0 0,0 0 0,-1-1 0,1 0 0,8-7-1,13-10-5802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0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12011,'0'0'5611,"-4"9"-3529,0 0-1717,0 1 0,0-1 0,1 1 0,0 0 0,1 0 0,0 0 0,0 17 0,2-26-360,-6 60 281,6-59-278,0 0-1,-1 0 1,1 0 0,0 0-1,-1 0 1,0 0 0,1 0 0,-1 0-1,0 0 1,0 0 0,0 0-1,0 0 1,0-1 0,0 1-1,-1 0 1,1-1 0,-1 1 0,1-1-1,-1 0 1,1 1 0,-1-1-1,0 0 1,0 0 0,1 0-1,-4 1 1,4-2-34,1-1 0,-1 1 0,1-1 0,-1 1 0,1-1 0,0 0 0,-1 1 0,1-1 0,0 1 0,0-1 0,-1 0 0,1 1 0,0-1 0,0 0 0,0 0 0,0 1 0,0-1 0,0 0 0,0 1 0,0-1 0,0 0 0,0 1 0,0-1 0,0 0 0,1 1 0,-1-1 0,0 0 0,0 1 0,1-1 0,0-1 0,7-23-972,-3 15 762,6-5 903,7 28 235,-13-10-911,0 1 63,0-1 0,1-1 0,-1 1 0,1-1 0,0 0 0,0-1 0,0 1 0,0-1-1,0 0 1,7 0 0,-10-1-30,1 0-1,-1 0 0,0 0 1,1 0-1,-1-1 0,0 1 0,0-1 1,1 0-1,3-2 0,-5 3-12,-1-1-1,0 0 0,0 1 0,0-1 1,0 0-1,0 0 0,0 1 1,-1-1-1,1 0 0,0 0 1,0 0-1,-1 0 0,1 0 0,0 0 1,-1-1-1,1 1 0,-1 0 1,1 0-1,-1 0 0,0 0 1,0-1-1,1 1 0,-1 0 1,0 0-1,0-2 0,0 3-42,0 34 166,2 11 128,-1 44-202,-2-82-55,1-1 0,-1-1 0,0 1 0,-1 0 1,1 0-1,-1 0 0,0 0 0,-1-1 0,1 0 1,-1 1-1,-5 6 0,7-10 77,0-1 0,1 0 1,-1 0-1,0 0 0,0 0 0,1 0 1,-1 0-1,0 0 0,0-1 0,0 1 1,0 0-1,0 0 0,-1-1 0,1 1 1,0-1-1,0 1 0,0-1 0,-1 1 1,1-1-1,0 0 0,0 1 0,-1-1 1,1 0-1,0 0 0,-1 0 0,1 0 0,0 0 1,-3-1-1,2 0-2,1 0 0,-1-1 0,0 1 0,1 0-1,-1-1 1,1 1 0,0-1 0,-1 0 0,1 0 0,0 1 0,0-1 0,0 0 0,0 0-1,0 0 1,1 0 0,-2-2 0,1-1-65,-1 0 0,1-1 0,0 1 0,0 0 0,0-1-1,1 1 1,-1 0 0,2-1 0,-1 1 0,0-1 0,1 1 0,0 0 0,0-1-1,3-6 1,-2 10-53,1-1-1,-1 1 0,0-1 1,1 1-1,0 0 0,-1 0 1,1 0-1,0 1 0,0-1 1,0 1-1,0-1 1,1 1-1,-1 0 0,0 0 1,1 0-1,-1 1 0,0-1 1,1 1-1,-1 0 0,6 0 1,-5 0-738,1 0 0,-1-1 1,1 1-1,-1-1 0,1 0 1,-1 0-1,0-1 1,1 1-1,6-5 0,-5 0-4914,-5-3-1859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0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6502,'0'0'15054,"70"-29"-27834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1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9257,'0'0'8306,"-6"10"-7932,5-7-345,-21 40 239,21-41-247,0 0 1,0 1-1,1-1 1,-1 0-1,0 1 1,1-1-1,0 0 1,-1 1-1,1-1 0,0 1 1,0-1-1,0 0 1,1 1-1,-1-1 1,1 1-1,-1-1 0,1 0 1,0 1-1,0-1 1,0 0-1,1 3 1,0-4 78,0 0 0,0 1 1,0-1-1,0 0 1,0 0-1,0 0 0,0 0 1,0-1-1,0 1 1,1 0-1,-1-1 0,0 0 1,0 0-1,1 1 1,-1-1-1,0 0 0,1-1 1,-1 1-1,0 0 0,1-1 1,-1 1-1,0-1 1,0 0-1,3-1 0,51-23 1288,-31 8-1233,-20 13-95,0 0 0,0 0 0,0 1 0,0 0 0,1 0 0,-1 0 0,1 1 0,0-1 0,0 1 0,0 1 0,8-2 0,-13 3-52,-1 1 0,1-1 1,-1 1-1,1-1 0,-1 1 0,1 0 0,-1-1 0,1 1 0,-1 0 1,0-1-1,1 1 0,-1 0 0,0 0 0,1-1 0,-1 1 1,0 0-1,0 0 0,0 0 0,0-1 0,0 1 0,0 0 0,0 0 1,0 0-1,0 0 0,0 30 350,-1-23-268,1 2 21,0-4-93,0 0 1,0 0-1,0 0 1,1 0-1,0 0 1,0 0-1,3 9 1,-4-15-8,0 1-1,1 0 1,-1 0 0,1-1 0,-1 1-1,1 0 1,-1 0 0,1-1 0,0 1-1,-1-1 1,1 1 0,0-1 0,-1 1 0,1-1-1,0 1 1,0-1 0,-1 0 0,1 1-1,0-1 1,0 0 0,0 0 0,1 1-1,1-1 52,-1 0-1,1-1 1,-1 1-1,1-1 0,-1 1 1,1-1-1,-1 0 1,0 0-1,1 0 1,-1 0-1,4-3 0,52-41 692,-49 36-738,1 1 1,0 0-1,0 0 0,1 1 0,0 0 1,20-9-1,-30 17-20,0-1-1,-1 0 1,1 0 0,0 1 0,-1-1 0,1 1 0,0-1 0,-1 0-1,1 1 1,-1-1 0,1 1 0,0 0 0,-1-1 0,1 1-1,-1-1 1,0 1 0,1 0 0,-1-1 0,1 1 0,-1 0-1,0 0 1,0-1 0,1 1 0,-1 0 0,0 0 0,0-1 0,0 1-1,0 0 1,0 0 0,0-1 0,0 1 0,0 0 0,0 0-1,0-1 1,-1 3 0,0 40-544,1-35-158,0-7 542,-1-1 0,1 1 0,0-1 0,0 1 0,0 0 0,0-1 0,0 1 0,0-1-1,0 1 1,0 0 0,0-1 0,1 1 0,-1-1 0,0 1 0,0 0 0,0-1 0,1 1-1,-1-1 1,0 1 0,1-1 0,-1 1 0,0-1 0,1 1 0,-1-1 0,1 1 0,-1-1-1,1 0 1,-1 1 0,1-1 0,-1 1 0,1-1 0,-1 0 0,1 0 0,-1 1 0,2-1-1,-1 0-267,1 0 0,-1-1-1,1 1 1,0 0 0,-1-1-1,1 1 1,-1-1-1,1 1 1,-1-1 0,1 0-1,-1 0 1,0 0-1,3-2 1,13-11-4051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1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10282,'0'0'2877,"-9"6"-1019,0-1-1527,-1 1 447,0 0 0,0 1 0,1-1 0,0 2 0,0-1 0,1 2 0,-13 14 0,21-23-753,0 0 0,0 0 0,0 0 0,0 0 0,0 0 0,0 1 0,0-1 0,-1 0 0,1 0 0,0 0 0,0 0 0,0 0 0,0 1 0,0-1 0,0 0 0,0 0 0,0 0 0,0 1 0,0-1 0,0 0 0,0 0 0,0 0 0,0 0 0,0 1-1,0-1 1,0 0 0,0 0 0,0 0 0,0 1 0,0-1 0,0 0 0,1 0 0,-1 0 0,0 0 0,0 0 0,0 1 0,0-1 0,0 0 0,0 0 0,0 0 0,1 0 0,-1 0 0,0 0 0,0 0 0,0 1 0,0-1 0,1 0 0,-1 0 0,0 0 0,0 0-1,0 0 1,1 0 0,14-1 755,15-10-176,-19 6-457,-1-2 1,0 1-1,-1-1 0,12-11 1,-21 18 113,16 0-255,48-6-26,-50 4-4,1 0 1,0 1-1,-1 1 0,27 2 0,-40-2 18,0 0 1,0 0-1,0 1 1,0-1-1,0 0 1,0 1-1,0-1 1,0 1-1,0 0 1,-1-1 0,1 1-1,0-1 1,0 1-1,-1 0 1,1 0-1,0-1 1,-1 1-1,1 0 1,-1 0-1,1 0 1,-1 0-1,1 0 1,-1 0-1,0 0 1,1 0-1,-1 0 1,0 0-1,0 0 1,0 0-1,0 0 1,0 1 0,-4 37 443,2-19-157,21-26-89,-11 1-263,-1-1-1,0 0 0,0 0 0,8-9 1,13-13-2101,4 9-3716,-23 19 2650,-7 6-5156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1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4805,'0'0'17947,"4"1"-17675,3 1-272,0-1-1,0-1 1,0 0-1,0 0 0,0 0 1,0-1-1,13-2 1,-18 3-7,-1 0 0,1-1 0,0 1 0,0 0 0,-1-1 0,1 1 1,0-1-1,-1 1 0,1-1 0,-1 0 0,1 0 0,0 0 0,-1 0 1,0 0-1,1 0 0,-1 0 0,0 0 0,1 0 0,-1-1 0,0 1 1,0-1-1,0 1 0,0-1 0,0 1 0,-1-1 0,1 1 0,0-1 1,-1 0-1,1 1 0,-1-1 0,1 0 0,-1 0 0,0 1 0,0-1 1,0 0-1,0 0 0,0 0 0,-1-2 0,1 3 30,-1 0 0,1 0-1,-1 1 1,1-1 0,-1 0-1,0 1 1,1-1 0,-1 1 0,0-1-1,1 1 1,-1-1 0,0 1-1,0 0 1,1-1 0,-1 1-1,0 0 1,0-1 0,0 1 0,0 0-1,1 0 1,-1 0 0,0 0-1,0 0 1,0 0 0,0 0-1,0 0 1,1 0 0,-1 0 0,0 0-1,0 1 1,0-1 0,0 0-1,1 1 1,-1-1 0,0 0-1,-1 2 1,-28 14 45,28-14-16,0 0 1,1 0 0,-1 0-1,0 0 1,1 1 0,-1-1-1,1 1 1,0-1 0,0 1-1,0-1 1,0 1-1,-1 3 1,2-6-44,0 1 0,0 0 0,0 0 0,1 0 0,-1 0 0,0-1 0,0 1 0,0 0 0,1 0 0,-1-1 1,0 1-1,1 0 0,-1-1 0,1 1 0,-1 0 0,1-1 0,-1 1 0,1 0 0,-1-1 0,1 1 0,0-1 0,-1 1 0,1-1 0,0 0 0,-1 1 0,1-1 0,0 1 0,-1-1 0,1 0 0,0 0 0,0 1 0,0-1 0,-1 0 0,1 0 0,0 0 0,0 0 1,0 0-1,-1 0 0,1 0 0,0 0 0,0-1 0,1 1 0,5 0-128,1 0 0,-1-1 0,1 0-1,-1-1 1,1 1 0,-1-1 0,0-1 0,0 1 0,12-7 0,-1-2-676,-1-1-1,26-22 1,-58 67 1900,14-32-1064,1 0 0,-1-1 0,1 1 0,0 0 0,0 0 1,-1 0-1,1-1 0,0 1 0,0 0 0,0 0 0,0 0 1,0 0-1,0 0 0,0-1 0,0 1 0,0 0 1,0 0-1,0 0 0,0 0 0,1 0 0,-1-1 0,0 1 1,1 0-1,-1 0 0,0-1 0,1 1 0,-1 0 0,1 0 1,0-1-1,-1 1 0,1-1 0,-1 1 0,1 0 1,0-1-1,-1 1 0,1-1 0,1 1 0,10-1 33,-1-1-1,1 0 0,-1-1 1,0 0-1,0-1 0,0 0 1,0-1-1,0 0 0,0 0 1,-1-1-1,12-9 0,-4 5-231,0 1 0,29-11 0,-46 19 151,-1 0 0,0 0 0,0 0 0,0 0 1,0 0-1,1 0 0,-1 0 0,0 0 0,0 0 0,0 0 0,1 0 0,-1 0 1,0 0-1,0 0 0,1 0 0,-1 0 0,0 0 0,0 0 0,0 0 1,1 0-1,-1 0 0,0 0 0,0 0 0,0 0 0,0 0 0,1 0 0,-1 1 1,0-1-1,0 0 0,0 0 0,0 0 0,1 0 0,-1 0 0,0 1 0,0-1 1,0 0-1,0 0 0,0 0 0,0 1 0,0-1 0,0 0 0,1 0 0,-1 1 1,-3 11 53,-9 13 224,0-1 53,0 0 1,2 1-1,0 1 0,2-1 0,1 1 1,1 1-1,-3 28 0,7-46-285,1-1 0,-2 0 0,1 0 0,-1 0 0,0 0 0,-1 0-1,-8 14 1,10-19 0,-1 0-1,1 1 0,-1-1 0,0 0 0,0 0 0,0 0 1,0-1-1,-1 1 0,1-1 0,0 0 0,-1 0 1,0 0-1,0 0 0,1 0 0,-1-1 0,0 0 0,-8 2 1,10-3 30,1 0 1,0 0-1,-1-1 0,1 1 1,-1 0-1,1-1 1,0 1-1,-1 0 1,1-1-1,0 0 0,0 1 1,-1-1-1,1 0 1,0 0-1,0 0 1,0 1-1,0-1 1,0 0-1,0 0 0,0-1 1,0 1-1,1 0 1,-1 0-1,0 0 1,0-1-1,1 1 0,-1 0 1,1 0-1,0-1 1,-1 1-1,1-1 1,0 1-1,0 0 1,-1-1-1,1 1 0,1-3 1,0-60 24,-1 57-61,1-2-122,0 1 1,1-1 0,-1 1 0,2-1 0,-1 1-1,1 0 1,1 0 0,-1 0 0,1 0 0,1 1 0,-1 0-1,1-1 1,1 2 0,-1-1 0,1 1 0,0-1-1,1 2 1,-1-1 0,1 1 0,9-6 0,7-1-1131,-1 1 0,2 1 0,-1 1 0,2 0 0,42-7 0,10-1-6762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2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92 133 4516,'0'0'5120,"-10"-3"-3118,-31-8-534,1 0 3379,48 12-4194,1-1 1,0 0-1,-1 0 0,14-3 1,19-1-371,64 2-459,309-14 168,-208-9-3293,-7-20-4996,-156 31 2740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1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5573,'0'0'5627,"3"-3"-5349,4-1-251,1 0 1,0 0 0,0 1-1,0 0 1,0 0 0,0 1 0,1 0-1,-1 1 1,14-1 0,35-9-1,21-13-686,146-25-1,-172 40 653,74-23 0,-62 14 133,6 6 38,-53 11-126,0-2-1,0 0 1,18-6 0,-10-1-15,1 2 0,0 0 0,1 2 0,0 1 0,0 1 0,31 0-1,-56 4-224,0 0 0,0 0 0,0 0 0,0 0 0,0-1 0,0 1 0,0-1 0,0 1 0,0-1 0,0 0 0,0 0 0,0 0 0,0 0 0,-1 0 0,1 0 0,0 0-1,-1-1 1,1 1 0,1-2 0,3-6-3091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31 12492,'0'0'10314,"58"21"-8521,-13-30-640,7-6-608,0 3-385,-4 1-128,-9 7-288,-9 4-1378,-13 0-864,-14 15-417,-3 3-1601,-22 5-1666</inkml:trace>
  <inkml:trace contextRef="#ctx0" brushRef="#br0" timeOffset="1">39 249 4901,'0'0'13452,"-39"49"-11498,52-48-288,19-1 288,17 0-449,10-13-608,9-1-385,1 1-319,-1 3-193,-9 6-1089,-11 1-2883,-11 3-3651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2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9417,'0'0'17168,"53"20"-16463,-29-16-513,7 0-160,-2-3-480,2-1-1090,-3 0-1697,-8-12-2755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92 4805,'0'0'6753,"3"-10"-4410,1-3-1813,-2 6-227,-1 1 0,1 0 1,-1-1-1,0 1 1,0-1-1,-1-8 0,0 15-268,0-1 0,0 1-1,0-1 1,1 1-1,-1-1 1,0 1 0,0-1-1,0 1 1,-1-1-1,1 1 1,0-1 0,0 1-1,0-1 1,0 1 0,0-1-1,0 1 1,-1-1-1,1 1 1,0-1 0,0 1-1,-1 0 1,1-1-1,0 1 1,-1-1 0,1 1-1,-1 0 1,1-1 0,0 1-1,-1 0 1,1 0-1,-1-1 1,1 1 0,-1 0-1,1 0 1,0 0-1,-1-1 1,1 1 0,-1 0-1,1 0 1,-1 0 0,1 0-1,-1 0 1,1 0-1,-1 0 1,1 0 0,-1 0-1,1 0 1,-1 0-1,1 1 1,-1-1 0,1 0-1,-1 0 1,1 0-1,-1 1 1,1-1 0,-1 0-1,1 1 1,-25 18 55,15-4-49,0 1 0,1 0 0,1 1 1,0 0-1,2 0 0,-1 0 0,2 1 0,1 0 0,-4 27 0,2 18 16,2 89 0,4-129-64,-2-23-236,0-1-1,0 1 1,0-1-1,0 1 1,0-1 0,0 0-1,1 0 1,-1 0-1,0 0 1,1 0-1,-1 0 1,0 0 0,1-1-1,-2-1 1,-23-22-2217,-29-28-111,6-5 3411,49 57-758,0 1-1,-1 0 1,1 0-1,0-1 1,0 1-1,0 0 1,-1-1 0,1 1-1,0 0 1,0-1-1,0 1 1,0 0-1,0-1 1,0 1-1,0 0 1,0-1 0,0 1-1,0 0 1,0-1-1,0 1 1,0 0-1,0-1 1,0 1 0,0 0-1,0-1 1,0 1-1,0 0 1,0-1-1,1 1 1,-1 0-1,0-1 1,0 1 0,0 0-1,1 0 1,-1-1-1,0 1 1,0 0-1,1 0 1,-1-1 0,20-5 1053,33 5-1295,-41 1 524,5 0-924,0-2 1,-1 1-1,1-2 1,20-6-1,-5-3-3059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13004,'0'0'4677,"-51"32"-4197,35-9-352,3 5-96,1 2 0,2-2-32,4 2 0,6-4 32,0-4-32,0-4-192,16-7-577,3-5-960,6-6-417,3 0-1153,0-8-1794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10250,'0'0'4772,"-23"57"-3427,10-30-352,-1 4-608,0-4-161,3-1-128,2-6-32,5-6-32,1-6-96,4-22-7143</inkml:trace>
  <inkml:trace contextRef="#ctx0" brushRef="#br0" timeOffset="1">50 53 4484,'0'0'10714,"-8"4"-9347,-24 15-283,32-19-1066,-1 1 1,1-1-1,-1 0 1,1 0-1,-1 0 1,1 1-1,-1-1 1,1 0 0,-1 0-1,1 1 1,0-1-1,-1 1 1,1-1-1,-1 0 1,1 1-1,0-1 1,0 1-1,-1-1 1,1 1 0,0-1-1,0 0 1,-1 1-1,1-1 1,0 1-1,0-1 1,0 1-1,0 0 1,0-1-1,0 1 1,0-1-1,0 1 1,0-1 0,0 1-1,0-1 1,0 1-1,0-1 1,0 1-1,1-1 1,-1 1-1,0-1 1,0 1-1,0-1 1,1 1-1,-1-1 1,0 0 0,1 1-1,-1-1 1,0 1-1,1-1 1,-1 0-1,1 1 1,-1-1-1,0 0 1,1 0-1,0 1 1,30 13 160,-24-11-30,-3-1-167,-1 0-1,0 0 1,0 1 0,0-1-1,0 1 1,0 0-1,-1 0 1,1 0-1,-1 1 1,0-1-1,0 0 1,0 1-1,0-1 1,0 1 0,-1 0-1,0 0 1,0 0-1,0-1 1,1 6-1,4 13-802,0-14-5025,-1-8-784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9065,'0'0'9198,"9"4"-8392,10 4-632,-1 1 1,-1 1 0,0 1-1,0 0 1,23 21 0,-35-27-170,0 0 0,-1-1 0,0 2 1,0-1-1,0 0 0,-1 1 1,0-1-1,0 1 0,0 0 0,2 7 1,-4-9-3,0 0 0,-1 0 0,1 0 1,-1 0-1,0 0 0,0 0 0,0 0 0,-1 0 1,1 0-1,-1 0 0,0 0 0,0 0 0,-1 0 1,1 0-1,-1 0 0,0-1 0,-3 7 0,-2 1-2,-1-1-1,0 0 1,0 0-1,-1-1 0,0 0 1,0-1-1,-16 11 0,20-15-385,0-1-1,-1 0 1,1-1-1,-1 1 1,0-1-1,-6 1 1,-1-2-2861,7-3-1148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13068,'0'0'7784,"65"-4"-7656,-39 4-96,3 0-481,3 0-576,-3-1-128,-3-2 929,-1 3-2242,-12 0-961,-7 0-1442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 11659,'0'0'6470,"59"-9"-5221,-23-1-384,1-2-705,0 2-96,1 1-96,-3 3-961,-5 4-1761,-8-1-2691,-2 2 2049</inkml:trace>
  <inkml:trace contextRef="#ctx0" brushRef="#br0" timeOffset="1">539 1 11979,'0'0'9930,"6"48"-9866,0-25-64,-4 3 32,4 0-128,-4-3-513,0-1-352,4-5-128,-2 0-192,1-7-1025,-2-2-1218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10858,'0'0'8232,"54"1"-6983,-19-6-864,8-3-289,-1 0-64,1 1-609,-5-1-1184,-9 0-2275,-6 2-1506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12812,'0'0'6246,"-37"47"-6150,13-25-320,-2-1-513,-3 1 1,2-4 543,-1-3 129,7-4 96,4-3-32,4-2 64,6-5-64,4-1-1761,3-10-7944</inkml:trace>
  <inkml:trace contextRef="#ctx0" brushRef="#br0" timeOffset="1">26 55 9065,'0'0'13132,"60"22"-12555,-33-12-289,2 2-224,6-3-32,0-5-1570,0-4-3682,-2 0-10059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6374,'0'0'14964,"-5"12"-14868,-1 0-30,1 0 1,0 1 0,1 0 0,1 0-1,0 0 1,0 0 0,0 25-1,4 299-215,-2-344-447,0 0 1,0 0-1,-1 0 1,1 1-1,-2-1 1,1 1-1,-1-1 1,-6-11-1,-37-53-4490,23 36 3654,14 22 845,0-6 3663,10 18-2875,1 0-1,-1 1 0,0-1 1,1 0-1,-1 1 1,1-1-1,-1 1 1,1 0-1,0 0 1,-1-1-1,1 1 0,-1 0 1,1 0-1,0 0 1,2 1-1,20-1 363,0-1 0,25-4 0,-42 4-1059,-1-1 0,1 1 0,-1-1 0,1-1 0,-1 1 0,0-1 0,8-5 0,3-6-3957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3812,'0'0'11434,"-26"47"-10024,22-2-545,0 17-385,4 21-256,-1 7-64,1 7-96,0-4 1,0-2-33,0-15-32,0-12-257,0-16-319,-2-18-289,-3-19-2242,-6-11-2626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11147,'0'0'8584,"-19"60"-8584,19-27 32,0-2-32,0-1-321,5-7-1056,3-6-1634,-1-6-1569,3-8-3268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9417,'0'0'6267,"-4"9"-5461,-29 57-46,19-42-378,2 0 0,1 1 0,0 0 0,-10 43-1,20-66-354,1 1 0,-1-1 0,1 0 0,-1 1 0,1-1 0,0 1 0,0-1 0,1 1 0,-1-1 0,0 1 0,1-1 0,-1 0 0,1 1 0,0-1 0,0 0 0,0 0 0,0 1 0,0-1 0,0 0 0,1 0 0,-1 0 0,1 0-1,-1 0 1,1-1 0,0 1 0,0 0 0,0-1 0,2 2 0,0-1-366,0-1 1,0 1-1,1-1 0,-1 0 0,0 0 0,1-1 1,-1 1-1,0-1 0,1 0 0,-1 0 0,1 0 1,-1-1-1,0 0 0,1 0 0,5-2 0,17-9-4091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9417,'0'0'8808,"-44"65"-7879,23-37-641,-1 3-256,-1-1 32,1-3-64,3 0 0,2-7 0,4-4-64,4-9-32,5-4-128,3-3-545,1-5-1473,0-11-2530,0-3-5478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3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11018,'0'0'7303,"69"13"-6438,-33-8-513,4-3-255,3 0-290,-8-2-1825,-5 0-3395,-7-4-2882</inkml:trace>
  <inkml:trace contextRef="#ctx0" brushRef="#br0" timeOffset="1">285 1 9449,'0'0'5765,"-7"64"-4195,12-43-545,6 0-513,3-2-384,-4 2-31,-3 1-194,-7 4-767,0 5-834,-16 2 129,-7 0-994,0 1 1058,-1-3-225,4-9-1505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2:4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57 12876,'0'0'9449,"64"-11"-8488,-37 2-448,-1 1-481,2 1-705,-6 1-2114,-6-2-2338,-7 0-4035</inkml:trace>
  <inkml:trace contextRef="#ctx0" brushRef="#br0" timeOffset="1">0 158 7303,'0'0'8936,"68"-8"-7751,-29-3-640,5 3-321,-2 5-192,-5 3-448,0 0-2883,-4 0-1250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3:5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9641,'0'0'12780,"46"15"-12075,-20-14-513,3 2-96,3-2-64,-3-1-224,-3 1-1025,-4 1-833,-9 2-609,-5 0-1761,-8 0-1249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3:5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11691,'0'0'11563,"60"0"-10890,-25-5-449,-1-1-192,3 3-160,-4 0-1153,-2 1-1634,-7 0-2434,-4-2-4132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3:5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11275,'0'0'8819,"-5"9"-8179,-13 19-438,-2 0 0,-36 37 0,28-34-308,2 1 0,-22 35 1,47-75-5868,1 1 3799,0-11-3623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3:5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8488,'0'0'12140,"53"-13"-11244,-36 24-383,0-1-65,1 4-256,-1-3-160,0 1 65,0-1-514,-1-3-1344,-1-3-1699,-2-5-4643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3:5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14510,'0'0'10954,"55"-4"-10441,-20-3-385,-2 0-192,-3 1-1218,-4 2-2401,-5 2-865,-7-1-4485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13773,'0'0'3678,"13"7"-2477,11 4-916,0-1 0,1-1-1,-1-1 1,2-1 0,39 6 0,-10-10-100,1-2 0,0-3 0,-1-2 1,82-16-1,212-74-465,-347 93 278,21-7-21,2 0 0,-1 2 0,1 0-1,32-2 1,-55 8 25,-1 0-1,0 1 1,0-1 0,1 0-1,-1 0 1,0 1 0,0-1-1,0 1 1,0-1-1,1 1 1,-1-1 0,0 1-1,0 0 1,0-1 0,0 1-1,0 0 1,-1 0 0,1 0-1,0 0 1,0 0-1,0 0 1,-1 0 0,1 0-1,0 0 1,-1 0 0,1 0-1,-1 0 1,0 0 0,1 1-1,-1-1 1,0 0-1,0 0 1,1 1 0,-1-1-1,0 1 1,-1 56 471,0-43-311,-14 184 1859,-2 77-278,32 162-1396,-15-432-413,1 10-385,-1 0-1,-1-1 1,-5 27-1,5-38 26,0 1 0,0-1 0,-1 0 0,0 0 0,0 0 0,0 0 0,0 0 0,0 0 0,-1-1 0,0 1 0,1-1 0,-1 0 0,-1 1 0,1-1 0,0-1 0,-1 1 0,-6 3 0,-27 10-6888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3:5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11979,'0'0'11184,"9"-3"-10330,4-3-754,-1-1 0,0 0 0,-1 0 0,0-1 0,0-1 0,-1 1 0,0-2 0,0 0 0,-1 0 0,10-14 0,-19 25-96,0-1 0,0 0 0,0 0 0,0 0 0,0 0 0,0 0 0,0 0 0,0 1 0,0-1 0,0 0 0,0 0 0,0 0 0,1 0 0,-1 0-1,0 0 1,0 0 0,0 0 0,0 0 0,0 1 0,0-1 0,0 0 0,1 0 0,-1 0 0,0 0 0,0 0 0,0 0 0,0 0 0,0 0 0,0 0 0,1 0 0,-1 0 0,0 0 0,0 0 0,0 0 0,0 0 0,0 0 0,1 0 0,-1 0-1,0 0 1,0 0 0,0 0 0,0 0 0,0-1 0,0 1 0,0 0 0,1 0 0,-1 0 0,0 0 0,0 0 0,0 0 0,0 0 0,0 0 0,0 0 0,0-1 0,0 1 0,0 0 0,0 0 0,1 0 0,-1 0 0,-2 21 64,-8 27-43,4-18-1121,5-10-4609,1-14-899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 4420,'0'0'19475,"0"0"-19446,0 0 0,0-1 1,1 1-1,-1 0 1,0 0-1,0 0 1,0-1-1,1 1 1,-1 0-1,0 0 0,0 0 1,1 0-1,-1-1 1,0 1-1,0 0 1,1 0-1,-1 0 0,0 0 1,0 0-1,1 0 1,-1 0-1,0 0 1,1 0-1,-1 0 1,0 0-1,0 0 0,1 0 1,-1 0-1,0 0 1,1 0-1,-1 0 1,0 0-1,0 0 0,1 1 1,-9 13 150,-2 0 0,1 0 0,-18 17 0,-8 13-137,-38 63-1751,73-107 1626,0 0-1,0 0 1,0 0 0,0-1 0,0 1-1,0 0 1,0 0 0,0 0 0,0 0-1,0 0 1,0-1 0,0 1 0,0 0-1,0 0 1,0 0 0,0 0-1,0 0 1,-1 0 0,1 0 0,0 0-1,0-1 1,0 1 0,0 0 0,0 0-1,0 0 1,0 0 0,-1 0 0,1 0-1,0 0 1,0 0 0,0 0-1,0 0 1,0 0 0,-1 0 0,1 0-1,0 0 1,0 0 0,0 0 0,0 0-1,0 0 1,-1 0 0,1 0 0,0 0-1,0 0 1,0 0 0,0 0-1,0 0 1,0 0 0,-1 0 0,1 0-1,0 0 1,0 0 0,0 1 0,0-1-1,0 0 1,0 0 0,0 0 0,0 0-1,-1 0 1,1 0 0,0 0-1,0 1 1,0-1 0,0 0 0,0 0-1,0 0 1,0 0 0,0-14-2935,0 10 1720,0-17-3967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9449,'0'0'12684,"69"43"-12460,-36-29-64,4-1-160,0-5-1922,-4-6-2658,-2-2-3812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11819,'0'0'12780,"55"0"-12652,-32 0-64,2 0-96,-4 0-1249,-3 2-1345,-1-2-2499,-5 0-4068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9385,'0'0'12913,"9"-8"-11338,-6 6-1515,1-3 57,0 1-1,0 0 0,1 1 1,0-1-1,-1 1 1,1 0-1,1 0 1,-1 0-1,0 1 0,1-1 1,-1 1-1,1 1 1,0-1-1,-1 1 1,1 0-1,6 0 1,-8 1-57,8-1 4,0 1-1,0 1 1,0 0-1,17 4 1,-27-4-66,-1-1 1,1 0-1,-1 1 0,0-1 1,0 1-1,1-1 0,-1 1 1,0 0-1,0 0 1,0-1-1,0 1 0,0 0 1,0 0-1,0 0 0,0 0 1,0 0-1,0 0 0,0 1 1,-1-1-1,2 1 1,-2 0 0,0 0 0,0 0 1,0 0-1,0 0 0,0 0 1,-1-1-1,1 1 1,-1 0-1,1 0 0,-1-1 1,1 1-1,-1 0 0,0-1 1,0 1-1,0 0 1,0-1-1,0 1 0,0-1 1,-1 0-1,0 2 0,-8 6 38,1 0-1,-1 0 0,-17 10 0,19-14-29,1 0-1,-1 0 0,1 0 0,1 1 1,-1 0-1,1 1 0,0-1 0,0 1 1,1 0-1,-6 10 0,11-16-6,0-1 0,0 1-1,0-1 1,0 1 0,-1-1 0,1 1 0,0-1 0,0 1-1,0 0 1,0-1 0,0 1 0,1-1 0,-1 1-1,0-1 1,0 1 0,0-1 0,0 1 0,1-1 0,-1 1-1,0-1 1,0 1 0,1-1 0,-1 1 0,0-1-1,1 1 1,-1-1 0,1 0 0,-1 1 0,1-1-1,-1 0 1,0 1 0,1-1 0,-1 0 0,1 1 0,-1-1-1,1 0 1,0 0 0,-1 0 0,1 0 0,-1 1-1,1-1 1,-1 0 0,1 0 0,-1 0 0,2 0 0,34 1-32,-26-2-115,-8 1 112,43 1-2200,-1 3-4421,-19 0-2328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15118,'0'0'9129,"54"-8"-7752,-27 8-352,5 0-576,0 0-385,3 0 0,-2 0-256,-3 3-1538,-1-3-1537,-9 0-1570,-8 0-2658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13741,'0'0'6086,"72"2"-4997,-37-2-833,0 0-192,1 0-480,-4 0-1730,-3 0-3492,-1-3-6661</inkml:trace>
  <inkml:trace contextRef="#ctx0" brushRef="#br0" timeOffset="1">454 1 9545,'0'0'15567,"65"20"-15471,-39-19-256,2-1-1858,-1 0-1986,1-13-5701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17168,'0'0'7218,"10"-7"-6391,27-20-719,-1 0 0,-2-3-1,-1-1 1,-2-1-1,48-64 1,-97 158 84,2-25-120,11-29-64,1 0 1,0 1-1,0-1 0,1 1 0,0 0 1,1 0-1,0 0 0,0 1 0,1-1 1,0 0-1,1 15 0,1-23-169,-1 0 1,1-1-1,0 1 0,0 0 0,-1 0 0,1-1 0,0 1 1,0-1-1,0 1 0,-1-1 0,1 1 0,0-1 1,0 1-1,0-1 0,0 0 0,0 1 0,0-1 0,0 0 1,0 0-1,0 0 0,0 0 0,0 0 0,0 0 1,0 0-1,0 0 0,0 0 0,2-1 0,1 1-2345,2 0-3511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4292,'0'0'21236,"73"22"-20691,-28-26-289,-1-5-160,-1 1-96,-10 3-320,-8 3-897,-5 2-321,-8 0-127,-4 0-706,-4 0-1697,2 2 449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16432,'0'0'8936,"-58"44"-7463,35-21-736,-1 3-577,-4 0-96,4 1-64,3-3 0,2-6-256,7-6-513,3-10-320,7-2-128,2-12-3363,0-6-193,0 0-2914</inkml:trace>
  <inkml:trace contextRef="#ctx0" brushRef="#br0" timeOffset="1">6 39 15471,'0'0'6630,"52"8"-4772,-30 3-449,6 1-929,-3 5-191,-2-2-257,-1 2-96,-2-1-1538,0-5-1633,-3-4-2082,-5-6-3139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87 15535,'0'0'1986,"-43"48"608,43-31-1024,17-6-1058,28-10 65,26-1 640,26-15-641,22-10-448,26-6-64,7 0-32,-6-2-1505,-11 5-3107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3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14510,'0'0'2333,"11"-8"74,32-24-602,-41 31-1687,0-1 0,0 1 1,0-1-1,0 1 1,1 0-1,-1 0 1,0 0-1,0 0 0,1 0 1,-1 0-1,1 1 1,-1-1-1,1 1 1,-1 0-1,0-1 0,1 1 1,-1 1-1,1-1 1,-1 0-1,1 0 0,-1 1 1,1 0-1,-1-1 1,1 1-1,-1 0 1,0 0-1,0 0 0,1 0 1,-1 1-1,3 2 1,-3-2-54,-1 0 0,1 0-1,-1 0 1,0 0 0,0 1 0,0-1 0,0 1 0,0-1 0,0 0 0,-1 1 0,1-1 0,-1 1 0,1 0 0,-1-1-1,0 1 1,0-1 0,0 1 0,-1-1 0,1 1 0,-1-1 0,1 1 0,-1-1 0,0 1 0,0-1 0,0 1-1,-2 2 1,-4 6 31,0-2 0,-1 1 0,0-1-1,-1 0 1,0 0 0,0-1 0,-17 11-1,-10 9 330,36-28-424,0 0 0,-1 1 0,1-1 1,0 0-1,0 0 0,-1 0 0,1 0 1,0 0-1,0 1 0,-1-1 0,1 0 0,0 0 1,0 0-1,-1 1 0,1-1 0,0 0 0,0 0 1,0 1-1,0-1 0,-1 0 0,1 1 0,0-1 1,0 0-1,0 0 0,0 1 0,0-1 1,0 0-1,0 1 0,0-1 0,0 0 0,0 1 1,0-1-1,0 0 0,0 0 0,0 1 0,0-1 1,0 0-1,0 1 0,0-1 0,0 0 0,1 0 1,-1 1-1,16 1-129,24-7-613,129-40-7758,-102 26-309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4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53 4004,'-24'-7'654,"-129"-33"13236,89 34-10652,136 20-1103,338 3 123,-282-17-4299,2 4-3546,-122-4 489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14125,'-1'7'1890,"1"-3"-673,13 1 161,14-2-866,14-2-128,8-1-127,6 0-193,2-2-288,1-7-2339,-6-1-2786,-7-1-2498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0 11115,'0'0'7895,"-11"5"-7591,-85 34 101,-58 26 1745,128-53-1636,2 1 1,0 1-1,-41 32 1,62-44-506,1 0 1,0 0 0,0 0 0,1 0-1,-1 0 1,0 0 0,1 1 0,-1-1-1,1 0 1,0 1 0,0-1 0,0 1-1,0 0 1,-1 5 0,2-7-7,0 0 0,0 0 0,0 1 1,0-1-1,0 0 0,1 0 0,-1 1 0,0-1 0,1 0 1,-1 0-1,1 0 0,-1 1 0,1-1 0,0 0 0,-1 0 1,1 0-1,0 0 0,0 0 0,0 0 0,0-1 0,0 1 1,0 0-1,0 0 0,0-1 0,0 1 0,0 0 0,0-1 1,1 1-1,-1-1 0,0 0 0,0 1 0,2-1 1,28 6-192,-1-1 0,1-1 0,0-2 1,0-1-1,38-5 0,9 2-3106,-19 2-2759,-3 0-4256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 4805,'0'0'5466,"7"-3"-1863,2 0-2576,-7 1-667,1 1-1,1-1 0,-1 1 1,0 0-1,0 0 1,0 0-1,0 1 1,1-1-1,-1 1 1,4 0-1,-7 0-175,1 1 1,-1 0-1,1-1 0,-1 1 0,1 0 0,-1-1 1,0 1-1,1 0 0,-1 0 0,0 0 1,1-1-1,-1 1 0,0 0 0,0 0 0,0 0 1,0-1-1,0 1 0,0 0 0,0 0 0,0 1 1,-2 38 1274,-3-21-1197,0 0 0,-14 31 0,13-37-170,0 1 0,1-1 0,1 1 0,0 0 0,1 0 0,-2 29 1,5-42-78,0 0 1,0 0-1,0 1 1,1-1-1,-1 0 0,0 0 1,1 1-1,-1-1 1,1 0-1,-1 0 1,1 0-1,-1 0 1,1 0-1,0 0 1,0 0-1,-1 0 1,1 0-1,0 0 1,0 0-1,0 0 1,0-1-1,2 2 1,32 9 291,-17-10-381,0 0 1,27-3-1,-35 1-187,2 0-461,0-1-1,0 0 1,-1 0-1,20-8 1,18-13-6134,-14-2-4083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35 15567,'0'0'1692,"-9"3"-491,3-2-1007,0 1 0,0 0 0,1 1 0,-1-1 0,1 1 0,-1 0 0,1 0 0,0 1 0,0 0 0,0 0 0,1 0 0,-1 0 0,1 1 0,0-1 0,0 1 0,1 0-1,-1 0 1,1 1 0,0-1 0,-3 10 0,4-7-74,-1 1 1,2-1-1,-1 1 0,1 0 0,1 17 0,0-26-103,0 1-1,0-1 1,0 1 0,0-1-1,1 1 1,-1 0 0,0-1-1,1 1 1,-1-1 0,0 1-1,1-1 1,-1 0 0,0 1-1,1-1 1,-1 1 0,1-1-1,-1 0 1,1 1 0,-1-1-1,1 0 1,-1 0 0,1 1-1,0-1 1,-1 0 0,1 0-1,-1 0 1,1 0 0,-1 1-1,1-1 1,0 0 0,-1 0-1,1 0 1,-1 0-1,1-1 1,0 1 0,-1 0-1,1 0 1,-1 0 0,1 0-1,-1-1 1,1 1 0,-1 0-1,1 0 1,-1-1 0,1 1-1,-1 0 1,1-1 0,0 0-1,28-16 641,-22 7-636,0 0 0,0 0-1,-1 0 1,-1-1 0,0 0-1,0 0 1,-1-1 0,0 1-1,-1-1 1,-1 1-1,0-1 1,0 0 0,-1 0-1,-1-14 1,0 26-24,0 0 1,0 0-1,0-1 1,0 1-1,0 0 1,0 0-1,0 0 1,0-1-1,0 1 1,-1 0-1,1 0 1,0 0-1,0 0 1,0 0-1,0-1 1,0 1-1,-1 0 0,1 0 1,0 0-1,0 0 1,0 0-1,0 0 1,-1 0-1,1-1 1,0 1-1,0 0 1,0 0-1,-1 0 1,1 0-1,0 0 1,0 0-1,0 0 0,-1 0 1,1 0-1,0 0 1,0 0-1,0 0 1,-1 0-1,1 0 1,0 0-1,0 1 1,0-1-1,-1 0 1,1 0-1,0 0 1,0 0-1,0 0 1,0 0-1,-1 0 0,1 1 1,0-1-1,0 0 1,0 0-1,0 0 1,0 0-1,0 1 1,0-1-1,-1 0 1,1 0-1,0 0 1,0 1-1,0-1 1,0 0-1,0 0 0,0 0 1,0 1-1,0-1 1,-10 15-194,9-14 198,0 1 1,1 0-1,-1 0 1,1-1-1,0 1 0,-1 0 1,1 0-1,0 0 1,0 0-1,0-1 1,0 1-1,0 0 1,1 0-1,-1 0 1,1-1-1,-1 1 1,1 0-1,-1 0 0,1-1 1,0 1-1,0 0 1,0-1-1,0 1 1,0-1-1,0 1 1,0-1-1,1 0 1,-1 1-1,0-1 1,1 0-1,-1 0 0,1 0 1,-1 0-1,3 1 1,4 0 41,-1 0 1,0-1 0,1 0-1,-1 0 1,1-1 0,-1 0-1,12-1 1,-12 0-26,1 0 0,0-1-1,-1 0 1,1 0 0,-1-1 0,1 0 0,-1 0 0,0-1 0,0 1 0,-1-2 0,1 1 0,7-8-1,32-17 46,-46 29-67,0 0 0,1 0 0,-1 0 0,0 0 0,1 0 0,-1 0 0,0 0 0,1 1 0,-1-1 0,0 0 0,1 0 0,-1 0 0,0 1 0,1-1 0,-1 0 0,0 0 0,0 1 0,1-1 0,-1 0 0,0 1 0,0-1 0,0 0 0,0 1 0,1-1 0,-1 0 0,0 1-1,0-1 1,0 0 0,0 1 0,0-1 0,0 1 0,0-1 0,0 0 0,0 1 0,0-1 0,0 0 0,0 1 0,0-1 0,0 0 0,0 1 0,0-1 0,-1 1 0,1-1 0,-1 22-98,-13 49 235,9-51-135,1 1-1,1-1 1,1 1 0,0 42 0,2-62-56,0-1 0,0 1 0,0 0 0,1-1 0,-1 1 1,0 0-1,0-1 0,0 1 0,1-1 0,-1 1 0,0 0 0,1-1 1,-1 1-1,1-1 0,-1 1 0,0-1 0,1 1 0,-1-1 1,1 1-1,0-1 0,-1 0 0,1 1 0,-1-1 0,1 0 0,-1 1 1,1-1-1,0 0 0,-1 0 0,1 1 0,0-1 0,-1 0 0,1 0 1,0 0-1,-1 0 0,1 0 0,0 0 0,-1 0 0,1 0 1,0 0-1,-1 0 0,2-1 0,26-12-6006,-9-6-2569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13100,'0'0'11467,"47"22"-10538,-13-22-545,2-7-351,1 0-322,-5-3-2049,-3-4-3459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8296,'0'0'11557,"-6"13"-10980,-4 12-154,1 0-1,1 0 1,1 1-1,1 0 1,-1 28 0,5-36-485,0 41 556,1-56-598,2 0 0,-1-1 0,0 1 1,0 0-1,1-1 0,0 1 0,-1 0 0,1-1 1,0 1-1,0-1 0,1 1 0,-1-1 1,0 0-1,1 1 0,0-1 0,-1 0 0,3 2 1,-3-8-6258,-1 3 5515,0-13-5309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13997,'0'0'8456,"70"-9"-7591,-28 8-417,5-2-351,2 0-65,1 0-609,-4 0-1185,-6 0-1377,-12 2-1825,-9 1-1314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10794,'0'0'6406,"72"28"-6085,-22-28 255,8 0-384,1-9-96,1-2-64,-8-2-736,-9 1-4261,-10 0-6790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14478,'0'0'4100,"-16"77"-3588,5-38 97,0 7-97,0 0-128,5-2-95,1-6-97,5-6-128,0-8-32,0-10-64,6-10 32,8-4-352,6-20-417,3-15-801,4-7-1633,-1-11-1921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17 12139,'0'0'1901,"-6"8"555,5-7-2317,-23 38 2158,23-38-2245,0 0-1,1 0 1,-1 0-1,1 0 1,0-1 0,-1 1-1,1 0 1,0 0-1,-1 0 1,1 0 0,0 0-1,0 0 1,0 0-1,0 0 1,0 1 0,0-1-1,0 0 1,0 0-1,1 0 1,-1 0 0,0 0-1,0-1 1,1 1-1,-1 0 1,1 0 0,-1 0-1,1 0 1,-1 0-1,1 0 1,0-1 0,-1 1-1,1 0 1,0 0-1,-1-1 1,1 1 0,0 0-1,0-1 1,0 1-1,0-1 1,0 1-1,0-1 1,0 0 0,0 1-1,0-1 1,0 0-1,0 0 1,0 0 0,1 1-1,8-1-56,0 0 1,-1 0-1,1 0 0,-1-1 0,1-1 0,-1 0 0,1 0 0,-1-1 0,0 0 1,0-1-1,0 1 0,0-2 0,-1 1 0,0-1 0,0-1 0,0 1 0,0-1 1,-1-1-1,0 1 0,-1-1 0,1-1 0,10-15 0,-17 23 117,-8 58 988,6-50-1065,1 1-1,-1 0 1,1 0 0,1-1-1,-1 1 1,1 0 0,3 13 0,-3-20-50,0-1 0,1 0 1,-1 0-1,1 0 1,-1 0-1,1 0 0,0 0 1,-1 0-1,1 0 1,0 0-1,0 0 0,0 0 1,0 0-1,0 0 1,0-1-1,0 1 0,0 0 1,0-1-1,0 1 1,0-1-1,0 1 0,0-1 1,1 0-1,-1 1 1,0-1-1,0 0 0,0 0 1,1 0-1,1 0 1,0 0-530,0 0 0,0 0-1,1 0 1,-1-1 0,0 1 0,0-1 0,0 0 0,0 0 0,-1 0 0,1-1 0,4-1 0,17-15-7287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 12364,'0'0'11680,"-3"9"-11552,-6 27-53,9-35-72,0 0 1,0 0-1,0-1 0,0 1 1,1 0-1,-1 0 0,0 0 1,1 0-1,-1 0 0,0 0 0,1 0 1,-1-1-1,1 1 0,-1 0 1,1 0-1,0-1 0,-1 1 1,1 0-1,0-1 0,-1 1 1,1 0-1,0-1 0,0 1 1,0-1-1,0 1 0,-1-1 1,1 0-1,0 1 0,0-1 1,0 0-1,0 0 0,0 0 1,1 1-1,34 1 109,-33-2-86,8-1-18,-1 0-1,0-1 1,0 0 0,0 0-1,17-8 1,-18 7-49,0 0 1,1 0-1,0 1 1,-1 0-1,18-2 0,-26 5 45,-1-1 0,1 0 0,0 1 0,0-1 0,-1 1 0,1-1 0,0 0 0,-1 1 0,1 0 0,0-1 0,-1 1 0,1-1 0,-1 1 0,1 0 0,-1-1 0,1 1 0,-1 0 0,0-1 0,1 1 0,-1 0 0,0 0 0,1 0 0,-1-1 0,0 1 0,0 0 0,0 0 0,0 0 0,0-1-1,0 1 1,0 0 0,0 0 0,0 0 0,0 0 0,-3 41 358,1-24-341,3-18-48,-1 1-1,1 0 1,0-1-1,0 1 1,-1-1-1,1 1 1,0-1-1,0 1 1,0-1-1,0 0 1,0 1-1,0-1 1,0 0-1,-1 0 1,1 1-1,0-1 1,0 0-1,0 0 1,0 0-1,0 0 1,0-1-1,0 1 1,0 0-1,0 0 1,1-1-1,30-5-2882,-6-7-2263,4-6-5786</inkml:trace>
  <inkml:trace contextRef="#ctx0" brushRef="#br0" timeOffset="1">525 0 15855,'0'0'2077,"-8"1"-140,7-1-1907,-11 1 627,0 1-1,0 0 0,0 1 1,-22 8-1,31-10-592,1 0-1,0 0 1,-1 0 0,1 0 0,0 1-1,0-1 1,-1 0 0,1 1-1,0 0 1,1-1 0,-1 1 0,0 0-1,0 0 1,1 0 0,-1 0-1,1 0 1,0 1 0,-1-1 0,1 0-1,0 1 1,0-1 0,1 1-1,-1-1 1,0 1 0,1-1 0,0 1-1,-1-1 1,1 1 0,0-1-1,0 1 1,1 0 0,-1-1 0,0 1-1,1-1 1,1 4 0,-1-3-200,0-1 0,1 1 1,-1-1-1,1 1 1,0-1-1,0 0 0,0 0 1,0 0-1,0 0 0,0 0 1,1 0-1,-1 0 0,1-1 1,-1 1-1,1-1 1,0 0-1,-1 0 0,1 0 1,0 0-1,0 0 0,0 0 1,0-1-1,0 0 0,0 1 1,-1-1-1,1 0 1,0 0-1,0-1 0,3 0 1,3 1-598,0-1 1,-1-1-1,1 1 1,-1-1 0,0-1-1,1 0 1,-1 0-1,15-8 1,8-11-4729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16624,'0'0'2098,"-10"7"-358,-6 7-1297,0 1 0,0 0 0,2 1 0,0 1 0,1 0 1,0 1-1,2 1 0,-12 23 0,16-23-338,1 0-1,0 1 1,1 0 0,2 0 0,0 0-1,1 0 1,1 31 0,2-51-159,0 0 1,0 0-1,0-1 0,0 1 1,0 0-1,0-1 0,0 1 1,0 0-1,-1-1 0,1 1 1,0-1-1,0 0 0,0 1 1,0-1-1,-1 0 1,1 1-1,0-1 0,-1 0 1,2-1-1,12-20-1532,-1 0 1,-1-1-1,16-42 1,-24 57 1553,-4 12 282,1-1-1,0 1 1,0-1 0,0 1-1,1-1 1,-1 1 0,1-1-1,0 0 1,0 0 0,0 0-1,0 0 1,0 0 0,1 0 0,-1-1-1,1 1 1,0-1 0,0 0-1,0 0 1,0 0 0,0 0-1,7 3 1,0-5-256,1-1-1,-1 0 1,1 0 0,-1-1-1,0 0 1,0-1 0,0 0-1,0-1 1,0 0 0,-1-1-1,1 1 1,-1-2-1,0 1 1,-1-2 0,0 1-1,0-1 1,0 0 0,-1 0-1,0-1 1,7-9 0,-22 28 803,1-4-557,2 1 1,-1 0-1,1 0 1,0 0-1,0 0 1,1 1-1,1 0 1,-1-1-1,1 2 1,1-1-1,0 0 1,-2 18-1,4-27-236,0 1-1,0-1 1,0 1-1,0-1 1,0 1-1,0-1 1,0 0 0,0 1-1,0-1 1,0 1-1,0-1 1,0 1-1,1-1 1,-1 0-1,0 1 1,0-1-1,1 1 1,-1-1-1,0 0 1,0 1-1,1-1 1,-1 0-1,0 0 1,1 1-1,-1-1 1,1 0-1,-1 0 1,0 1-1,1-1 1,-1 0-1,1 0 1,-1 0 0,0 0-1,1 0 1,0 1-1,21-6-518,16-18-2930,-15-3-1663,-1-6-3210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15471,'0'0'4676,"-35"56"-4644,35-40-32,0-4-993,8-2-3331,7-6-3523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44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16207,'0'0'1527,"-9"8"-118,3-3-1110,-33 31 1022,37-34-1156,0 0 0,0 1 0,0-1 0,0 1 0,0 0 0,1 0 0,-1 0 0,1 0 0,-1 0 0,1 0 0,0 0 0,0 0 0,1 0 0,-1 0 0,0 6 0,2-8-141,0 0-1,0 0 1,-1 0-1,1 0 1,0 0-1,0 0 0,0 0 1,0 0-1,0-1 1,0 1-1,0 0 0,0-1 1,1 1-1,-1-1 1,0 1-1,0-1 0,0 1 1,1-1-1,-1 0 1,0 0-1,0 0 0,1 0 1,-1 0-1,0 0 1,1 0-1,-1 0 0,1 0 1,41-3 57,-26 0-659,0 0 0,31-13 0,24-5-666,-23 18 3528,-39 12 291,-10-8-2547,1 0 0,-1 0 0,1 0-1,0 0 1,-1-1 0,1 1 0,0 0 0,0 0 0,0-1 0,0 1 0,0 0 0,0-1-1,0 1 1,0-1 0,0 1 0,0-1 0,0 1 0,0-1 0,0 0 0,2 1 0,16-1-151,1-1 1,-1-1 0,29-6 0,-29 4-1013,0 1 0,1 0 0,22 1 0,-41 3 1129,0-1 0,-1 1 0,1-1 1,-1 0-1,1 1 0,-1-1 1,1 1-1,-1-1 0,1 1 0,-1 0 1,1-1-1,-1 1 0,0-1 0,1 1 1,-1 0-1,0-1 0,1 1 0,-1 0 1,0-1-1,0 1 0,0 0 0,0-1 1,0 1-1,1 0 0,-1 0 0,-1-1 1,1 1-1,0 0 0,0-1 0,0 1 1,0 0-1,0 0 0,-1-1 0,1 1 1,0 0-1,-1-1 0,1 1 0,0-1 1,-1 1-1,1 0 0,-2 0 0,-13 29 130,-1-10-807,2-6-2637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0:1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4484,'0'0'15572,"12"-1"-14130,48-10-129,-12 2-72,87-6 0,65 30-962,1 1-195,-49-23-1119,-141 2-17468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1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68 191 6374,'0'0'4863,"7"-9"-3347,0 0-1360,46-62 3608,-48 64-3076,-1-1 0,0 1-1,0-1 1,0 0 0,-1 0 0,0-1 0,-1 1 0,3-15 0,-5 22-627,0 1 0,0-1 0,1 1 0,-1-1 0,0 1 0,0-1-1,0 1 1,0-1 0,-1 1 0,1-1 0,0 1 0,0-1 0,0 1 0,0-1-1,0 1 1,-1-1 0,1 1 0,0-1 0,0 1 0,-1-1 0,1 1 0,0 0-1,-1-1 1,1 1 0,0 0 0,-1-1 0,1 1 0,-1 0 0,1-1 0,-1 1 0,1 0-1,0 0 1,-1-1 0,1 1 0,-1 0 0,0 0 0,-24 5 374,-20 22-630,35-18 182,0 1-1,0 0 0,1 1 0,1 0 0,-12 18 0,17-24 12,0 1 0,0-1 0,1 1 0,-1-1 0,1 1 0,1 0-1,-1-1 1,1 1 0,0 0 0,0 0 0,1 0 0,0 0-1,0 0 1,0 0 0,3 10 0,-3-14 6,1 0 0,1 0 0,-1-1-1,0 1 1,0 0 0,1-1 0,-1 1 0,1-1 0,-1 0 0,1 1 0,0-1 0,-1 0 0,1 0-1,0 0 1,0 0 0,0 0 0,0-1 0,-1 1 0,1-1 0,0 1 0,0-1 0,1 1 0,-1-1-1,0 0 1,0 0 0,2 0 0,58-4 195,-48 0-229,-1 1 0,0-2-1,0 0 1,0 0 0,-1-2 0,1 1 0,-2-1-1,23-17 1,-26 17 3,1 0 1,-1-1-1,0 0 0,0 0 1,-1-1-1,0 1 0,-1-2 0,0 1 1,0-1-1,-1 0 0,6-17 1,-8 7 60,-4 20-35,1-1 0,0 1-1,0 0 1,0 0-1,0 0 1,0-1 0,0 1-1,0 0 1,-1 0-1,1 0 1,0 0-1,0 0 1,0-1 0,-1 1-1,1 0 1,0 0-1,0 0 1,0 0 0,-1 0-1,1 0 1,0 0-1,0 0 1,0-1-1,-1 1 1,1 0 0,0 0-1,0 0 1,-1 0-1,1 0 1,0 0 0,0 0-1,0 1 1,-1-1-1,1 0 1,0 0-1,0 0 1,-1 0 0,1 0-1,0 0 1,0 0-1,-3 2-9,0 0 0,1 0 0,-1 0 0,1 0 0,0 0 0,0 0 0,0 0 0,0 1 0,-3 4 0,-3 5 60,2 0-1,-1 0 0,2 1 1,-1-1-1,2 1 1,0 0-1,0 0 1,1 1-1,1-1 0,0 1 1,1-1-1,1 1 1,1 16-1,-1-27-14,1-1 1,0 1-1,0-1 1,0 1-1,1-1 0,-1 0 1,0 1-1,1-1 1,0 0-1,-1 0 0,1 0 1,0 0-1,0 0 0,0 0 1,0-1-1,1 1 1,-1-1-1,0 1 0,3 0 1,23 4-2200,-27-6 1676,0-1 0,1 1 0,-1 0 0,0-1 0,1 1 0,-1-1 0,0 1 0,0-1 0,1 1 0,-1-1 0,0 0 0,0 0 0,0 0 0,0 0 0,0 0 0,0 0 1,0 0-1,1-1 0,8-17-13952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1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17040,'0'0'2595,"41"66"-1506,-18-31-161,1 4-383,-5 5-321,-6 5-96,-10 9 0,-3 6-31,-21 6-1,-12 10 0,-10-3 0,-6-1-64,-6-7-833,-3-11-2210,2-15-5669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4324,'0'0'14627,"-8"3"-14040,-4 2-266,0 0-1,1 1 1,0 1-1,0 0 1,-13 10-1,20-14-203,0 0-1,1 0 1,-1 1-1,1-1 1,0 1 0,0 0-1,0 0 1,0 0 0,0 0-1,1 0 1,0 1-1,0-1 1,0 1 0,1-1-1,-1 1 1,1 0-1,0 0 1,0 0 0,0 8-1,2-12-106,-1 0 0,1 0-1,-1 0 1,0 0 0,1 0-1,0 0 1,-1 0 0,1 0 0,-1 0-1,1 0 1,0 0 0,0-1 0,0 1-1,0 0 1,-1 0 0,1-1-1,0 1 1,0-1 0,0 1 0,0-1-1,0 1 1,1-1 0,-1 1-1,0-1 1,0 0 0,0 0 0,0 1-1,2-1 1,39 2-175,-35-2 5,49-3-2412,-48 1 1394,0 0-1,0 0 0,0 0 0,13-6 0,14-10-6129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8552,'0'0'8979,"-10"4"-8231,3-1-571,1 1 1,-1 0 0,1 0 0,0 1 0,0 0 0,1 0 0,0 0-1,-1 1 1,2 0 0,-1 0 0,1 0 0,0 0 0,0 1 0,0 0-1,1-1 1,0 1 0,1 0 0,-3 8 0,-13 51 680,17-61-826,0 0 0,0 0 1,0 1-1,1-1 0,0 0 0,0 0 0,0 0 0,1 0 0,0 0 0,0 0 1,2 7-1,-1-10-59,-1-1 0,1 1 0,0 0 0,-1-1 0,1 0 0,0 1 0,0-1 0,0 0 1,0 0-1,1 0 0,-1 0 0,0 0 0,0-1 0,1 1 0,-1-1 0,0 1 0,1-1 0,-1 0 0,0 0 1,1 0-1,3-1 0,1 1-1052,1 0 1,-1-1-1,1 0 1,-1-1-1,14-4 1,6-8-6721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13132,'0'0'10602,"56"2"-9160,-1-15-673,10-2-385,3-1-256,-2 3-96,-8 2-32,-12 3-416,-11 1-673,-17 2-961,-10 1-545,-8-2-416,-14-3-3651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12172,'0'0'5445,"-4"54"-4260,-6-15 256,1 9-256,-2 4-256,1-2-192,2-2-193,5-4-287,2-10-193,1-6-64,0-8-353,0-11-544,0-8-576,-11-10-5349,-7-9-2147</inkml:trace>
  <inkml:trace contextRef="#ctx0" brushRef="#br0" timeOffset="1">0 240 13581,'0'0'8840,"61"-6"-7719,-24 6-416,2-1-513,5-2-96,-1 0-704,-5-3-2339,-7-3-4869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7015,'0'0'4986,"-4"8"-2258,-7 15-1075,5-13-680,1 1-1,0 0 0,0 0 1,1 0-1,0 0 0,1 1 0,0 0 1,-1 14-1,5-24-941,0-1 1,-1 0-1,1 0 0,0 0 1,0 0-1,0 0 0,0 0 1,0-1-1,0 1 0,0 0 1,0 0-1,0-1 0,0 1 1,0-1-1,0 1 0,1-1 1,-1 1-1,0-1 0,0 0 1,1 1-1,-1-1 0,0 0 1,1 0-1,-1 0 0,0 0 1,0 0-1,1 0 0,0-1 1,42-2 175,-31 0-887,0 0 0,0-2 0,-1 1-1,1-2 1,-1 0 0,0 0 0,14-11 0,-14 9-2377,-2 0-1,1-1 1,18-19 0,-55 75 13747,-26 70-6043,46-89-4235,7-14-1555,8-10-4057,4-7-101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13485,'0'0'3945,"7"9"-2589,2 3-881,-1 2 1,-1-1-1,1 1 1,-2 0 0,0 1-1,-1-1 1,0 1-1,-1 0 1,-1 1-1,-1-1 1,2 20 0,-5-28-381,0 1 0,0 0 0,-1-1 0,0 0 0,-1 1 0,1-1 0,-1 0 0,-1 0 0,1 0 1,-1-1-1,0 0 0,-1 1 0,0-1 0,0 0 0,-6 6 0,4-6-282,0 1 0,0-1-1,0 0 1,-1-1 0,0 0 0,0 0-1,0 0 1,-1-1 0,1-1-1,-1 1 1,0-1 0,-10 2 0,17-5-268,1 0 354,1 0 0,0 0 1,0 0-1,-1 0 0,1 0 0,0 1 0,0-1 0,0 0 0,-1 0 0,1 0 1,0 0-1,0 0 0,-1 0 0,1 0 0,0 0 0,0 0 0,-1 0 1,1-1-1,0 1 0,0 0 0,0 0 0,-1 0 0,1 0 0,0 0 1,0 0-1,0 0 0,-1-1 0,1 1 0,0 0 0,0 0 0,0 0 0,0 0 1,-1-1-1,1 1 0,0 0 0,0 0 0,0 0 0,0-1 0,0 1 1,0 0-1,0 0 0,0 0 0,0-1 0,0 1 0,0 0 0,-1 0 1,1-1-1,0 1 0,0 0 0,1 0 0,-1 0 0,0-1 0,0 1 0,0 0 1,0 0-1,0-1 0,0 1 0,0-18-6508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17777,'0'0'4100,"56"9"-3107,-34-6-417,1 2-288,1-2-223,0-1-226,-4 2-1088,-2-3-673,-6-1-864,-7 0-2339</inkml:trace>
  <inkml:trace contextRef="#ctx0" brushRef="#br0" timeOffset="1">3 75 12172,'0'0'12812,"73"24"-12652,-34-24-128,2 0-673,-5-2-1825,-6-4-2082,-2-1-3652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6534,'0'0'16010,"3"8"-15941,9 25-5,-11-31-54,0 0 0,1-1 0,-1 0 0,0 1 0,0-1 0,1 0 0,-1 1 0,1-1 0,-1 0 0,1 0 0,0 0 0,-1-1 0,1 1 0,0 0 0,0-1 0,0 1 0,-1-1 0,1 1 0,0-1-1,0 0 1,0 0 0,0 0 0,0 0 0,0 0 0,-1 0 0,1 0 0,3-1 0,6 1 16,1 0-112,1 2 0,-1 0 0,0 1 0,16 5 0,-26-8 74,0 1 0,0-1 1,-1 1-1,1-1 0,0 1 1,-1 0-1,1 0 0,0-1 1,-1 1-1,1 0 0,-1 0 1,0 1-1,1-1 1,-1 0-1,0 0 0,0 1 1,1-1-1,-1 1 0,0-1 1,0 1-1,-1-1 0,1 1 1,0 0-1,-1-1 0,1 1 1,-1 0-1,1 0 1,-1-1-1,0 1 0,1 0 1,-1 0-1,0 0 0,0-1 1,-1 1-1,1 0 0,0 0 1,0-1-1,-1 1 1,1 0-1,-2 3 0,-2 0 69,1-1-1,-1 1 1,1 0-1,-1-1 1,-1 0 0,1 0-1,-1 0 1,1-1-1,-1 0 1,0 0-1,0 0 1,0 0-1,-7 2 1,-3 1 199,0 0 0,-1-1-1,-24 5 1,37-9-287,0 0 0,-1-1-1,1 1 1,0-1 0,0 1 0,0-1-1,-1 0 1,1 0 0,0-1 0,0 1-1,-1-1 1,1 1 0,0-1 0,0 0-1,0-1 1,0 1 0,0 0-1,0-1 1,0 1 0,1-1 0,-1 0-1,-2-2 1,2-1-602,-1 0 1,2 0-1,-1 0 0,0-1 0,1 1 1,0-1-1,1 1 0,-1-1 1,1 0-1,0 0 0,0-9 0,-3-28-5687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11499,'0'0'7271,"55"0"-5478,-28 3-223,8-2-321,3-1-640,9 0-481,3 0-352,2-4-1602,-2-6-2178,-3-1-5445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14990,'0'0'4388,"-14"55"-2306,3-31-544,0 5-609,3-3-417,3 0-352,5-2-128,0-7 0,0 0-352,3-8-417,3-3-480,0-4-641,-4-2-640,-2-12-11980</inkml:trace>
  <inkml:trace contextRef="#ctx0" brushRef="#br0" timeOffset="1">0 133 11115,'0'0'8968,"54"7"-8904,-18-7-544,7 0-2243,3-8-3651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11 14958,'0'0'1756,"-12"1"102,3-1-1510,0 1 0,0 0 0,1 1 0,-1 0 0,0 0 0,1 1 0,-14 6 0,18-7-221,1 0-1,0 0 0,-1 0 1,1 1-1,0-1 0,0 1 0,1-1 1,-1 1-1,1 0 0,-1 0 1,1 0-1,0 1 0,0-1 1,0 0-1,1 1 0,-1-1 0,1 1 1,0 0-1,0-1 0,0 1 1,0 0-1,0 0 0,1-1 1,0 6-1,0-7-105,0-1 0,0 0 0,0 1 0,0-1 0,1 0-1,-1 1 1,0-1 0,1 0 0,-1 0 0,1 1 0,-1-1 0,1 0 0,0 0 0,-1 0 0,1 0 0,0 0 0,0 0 0,0 0 0,0 0-1,0 0 1,0 0 0,0 0 0,0-1 0,1 2 0,1-1 3,0 0 0,1 0 0,-1 0 0,0 0 0,0 0 0,1-1 0,-1 1 0,0-1 0,7 0 0,-4 0-8,0-1 1,0 0-1,0 0 1,0 0-1,0-1 1,0 1 0,0-2-1,0 1 1,0 0-1,8-6 1,-8 2-7,-1 0 0,1 1 0,-1-2 0,0 1 0,0-1 0,4-9 0,-7 14-7,0-1-1,-1 1 1,0-1 0,0 0-1,0 1 1,0-1-1,0 0 1,0 0 0,-1 0-1,1 0 1,-1 1 0,0-1-1,0 0 1,0 0-1,0 0 1,0 0 0,-1 0-1,0 0 1,1 1 0,-1-1-1,-1-3 1,1 5-5,0 0 0,0 0 1,0 1-1,0-1 0,0 0 1,0 0-1,0 0 0,0 1 1,0-1-1,0 1 0,-1-1 1,1 1-1,0-1 0,0 1 1,-1 0-1,1 0 0,0-1 1,-1 1-1,1 0 0,0 0 1,-1 0-1,1 0 0,0 1 0,0-1 1,-1 0-1,1 1 0,0-1 1,0 0-1,-1 1 0,1-1 1,0 1-1,0 0 0,-2 1 1,-1 0-21,0 0 1,0 0-1,0 1 1,1-1-1,-1 1 1,1 0-1,-1 1 0,-2 3 1,4-4-217,0 1 1,0-1-1,0 1 0,1 0 1,-1-1-1,1 1 0,0 0 1,0 0-1,-1 7 0,1 20-6799,1-28 6100,0 7-7546</inkml:trace>
  <inkml:trace contextRef="#ctx0" brushRef="#br0" timeOffset="1">233 153 10410,'0'0'8104,"-28"68"-6311,16-38 97,1 1-705,5-2-416,4-6-609,2-3-160,2-9-1505,10-7-770,3-4-1921,-1-12-5477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11627,'0'0'14819,"12"-4"-14514,12-4-345,0 1 1,0 2-1,1 0 1,44-2-1,-69 7 32,1 0 0,0 1 0,0-1 0,-1 1 0,1-1 0,0 1 0,0-1 0,-1 1-1,1-1 1,-1 1 0,1 0 0,-1-1 0,1 1 0,-1 0 0,1 0 0,-1-1 0,1 1 0,-1 0 0,0 0 0,1-1 0,-1 1-1,0 0 1,0 0 0,0 0 0,0 0 0,0 0 0,1-1 0,-2 1 0,1 0 0,0 0 0,0 0 0,0 0 0,0-1 0,0 1-1,-1 0 1,1 0 0,0 0 0,-2 1 0,-9 37-179,-21 33 512,19-45-20,-18 56 0,30-73-1127,0-7-3281,1-8-2215,0-8-3724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9129,'0'0'11499,"56"-3"-10987,-31 1-448,4-3-64,-1-3-1762,4-5-4355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30 9033,'0'0'10404,"-8"11"-8680,1-4-1430,2-1-43,1-1-1,-1 0 1,1 1-1,0 0 1,0 0-1,0 0 1,1 1-1,0-1 1,0 1-1,1 0 0,0-1 1,-2 13-1,4-19-256,1 1 0,0 0 1,-1 0-1,1 0 0,0-1 0,-1 1 0,1 0 0,0-1 0,0 1 0,0-1 0,0 1 0,0-1 0,0 1 0,-1-1 0,1 1 0,0-1 0,0 0 0,0 0 0,0 0 0,0 1 1,0-1-1,0 0 0,0 0 0,0 0 0,0 0 0,0-1 0,2 1 0,36-2-1823,-36 2 1449,15-2-1039,-3 0-295,1 1 0,0 0 0,17 2 0,-33-1 1787,1 0-1,0 0 0,-1 0 0,1 1 0,-1-1 1,1 0-1,-1 0 0,1 1 0,-1-1 1,1 0-1,-1 0 0,1 1 0,-1-1 0,1 1 1,-1-1-1,0 0 0,1 1 0,-1-1 1,0 1-1,1-1 0,-1 1 0,0-1 1,1 1-1,-1-1 0,0 1 0,0-1 0,0 1 1,0 0-1,0-1 0,1 1 0,-1-1 1,0 1-1,0-1 0,0 1 0,0 0 0,-1-1 1,1 1-1,0-1 0,0 1 0,0-1 1,0 1-1,0-1 0,-1 1 0,1-1 1,0 1-1,-1-1 0,1 1 0,0-1 0,-1 1 1,1-1-1,0 1 0,-1 0 0,-20 25 3505,12-19-3156,1 0 0,-1 0 0,-1 0 1,1-1-1,-1-1 0,0 0 0,0 0 1,0-1-1,-1 0 0,-14 3 0,24-7-464,1 0-1,-1 0 0,1 0 0,-1 0 1,0 0-1,1 0 0,-1 0 0,1 0 1,-1-1-1,0 1 0,1 0 0,-1 0 1,1-1-1,-1 1 0,1 0 0,-1-1 1,1 1-1,-1 0 0,1-1 0,-1 1 1,1-1-1,0 1 0,-1 0 0,1-1 0,0 1 1,-1-1-1,1 0 0,0 1 0,-1-1 1,1 1-1,0-1 0,0 1 0,0-1 1,0 0-1,-1 1 0,1-2 0,0-26-3359,0 18 1624,0-21-4323</inkml:trace>
  <inkml:trace contextRef="#ctx0" brushRef="#br0" timeOffset="1">40 4 12940,'0'0'6374,"49"0"-5349,-27 0-544,1 0-321,3 0-160,2 0-833,2 0-1345,3 0-2787,0-4-6213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13805,'0'0'6534,"1"61"-5317,-1-25-224,-4 3-480,1 1-289,1 2-224,2-6 64,0 0-128,0-7-545,0-6-416,0-6-768,1-11-930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2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16784,'0'0'8285,"-4"9"-6598,-12 29-513,15-37-1139,1 0-1,0 0 0,-1 0 0,1 0 0,0 0 0,0 0 0,0 0 0,0 0 0,0 0 0,0 0 1,0 0-1,0 0 0,0 1 0,0-1 0,1 0 0,-1-1 0,0 1 0,1 0 0,-1 0 1,1 0-1,-1 0 0,1 0 0,-1 0 0,1 0 0,-1 0 0,1-1 0,0 1 0,0 0 0,-1-1 1,1 1-1,0 0 0,0-1 0,0 1 0,0-1 0,0 1 0,0-1 0,0 0 0,0 1 1,1-1-1,41 7-87,-40-7 71,52 0-1485,-1-11-3691,-47 9 3581,0-1 0,0 1 0,0-2 0,0 1 1,-1-1-1,0 0 0,1 0 0,-1 0 0,-1-1 0,1 0 0,-1 0 0,10-14 14116,-29 31-8217,-18 24-1956,7-1-713,1 2 1,3 0-1,-20 44 0,14-13-3347,3 0-4426,20-49-4728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7527,'0'0'10154,"58"20"-9834,-23-14-256,5-6-1313,2 0-2531,0-1-1505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11691,'0'0'6470,"9"5"-6224,4 1-182,0 1 1,0 0 0,-1 1-1,0 0 1,0 1-1,10 10 1,-19-16-57,0 0 0,0 0 1,0 1-1,0-1 0,-1 1 0,1-1 0,-1 1 0,0 0 0,0 0 1,0 0-1,-1 0 0,1 0 0,-1 0 0,0 0 0,0 0 0,-1 1 1,1-1-1,-1 0 0,0 1 0,0-1 0,0 0 0,-1 1 1,1-1-1,-1 0 0,0 0 0,0 1 0,-1-1 0,-2 5 0,-6 8-19,0-1 1,-1 0-1,-1-1 0,0-1 0,-17 15 0,-12 8-3927,24-23-2089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14189,'0'0'5574,"-46"58"-4357,11-19-737,-5 3-288,2 2-95,3-8-33,8-5-32,11-10 32,7-11-96,9-7-289,10-17-1761,5-10-1121,0-6-2850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11435,'0'0'2818,"-2"9"-1622,-17 50 342,-17 57 285,34-104-1787,0-1 0,0 0 0,1 1 0,0-1-1,1 1 1,0-1 0,1 0 0,3 16 0,1-21-81,-4-4-1558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10602,'0'0'10730,"50"37"-10410,-18-35-159,1-2-65,3 0-1089,-1-6-1121,-5-3-1442,-7 1-992,-9 1-2947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 11371,'0'0'6902,"-3"8"-5861,-1 6-789,1 0 0,0-1-1,1 1 1,1 0 0,0 1-1,1 27 1,0-41-241,1 0 1,-1 0-1,0 0 1,0 0-1,1 0 1,-1 1-1,1-1 1,-1 0-1,1 0 1,-1 0-1,1 0 1,0 0-1,-1-1 1,1 1-1,0 0 0,0 0 1,0 0-1,0-1 1,0 1-1,-1 0 1,1-1-1,0 1 1,1-1-1,-1 1 1,0-1-1,0 1 1,0-1-1,0 0 1,0 1-1,0-1 1,0 0-1,1 0 0,-1 0 1,0 0-1,0 0 1,0 0-1,0 0 1,1-1-1,-1 1 1,0 0-1,0-1 1,2 0-1,0 0 22,1 0 1,0-1-1,-1 0 0,1 0 1,-1 0-1,1 0 0,-1 0 1,0-1-1,0 1 0,5-6 0,-5 3-14,0 0-1,0 0 0,0 0 1,-1 0-1,1-1 0,-1 1 1,-1 0-1,1-1 0,-1 0 0,0 1 1,0-1-1,0 0 0,-1-9 1,0 15 71,0 2-82,0 0-1,0 0 1,0 0-1,0 1 1,1-1-1,-1 0 1,1 0-1,-1 0 1,1 0-1,0 1 1,0-1-1,0 0 1,0-1-1,0 1 1,0 0-1,1 0 1,-1 0-1,1-1 1,-1 1-1,1-1 1,3 3-1,-2-2 11,1 0-1,0 0 1,-1-1-1,1 0 1,0 0-1,0 0 1,-1 0-1,1 0 1,0-1-1,0 0 1,7 0-1,-3 0 2,1-1 0,-1 0 0,0-1 0,0 0-1,-1 0 1,1-1 0,0 1 0,-1-2 0,1 1-1,-1-1 1,0 0 0,7-6 0,-11 8-20,0-1 1,0 1-1,0-1 1,-1 0-1,1 0 1,-1 1-1,0-2 1,0 1-1,0 0 1,0 0-1,-1-1 1,1 1-1,-1-1 1,0 1-1,0-1 1,0 0-1,0 1 1,-1-1-1,0 0 1,1-6-1,-2 10-7,1-1 0,-1 1 1,1-1-1,0 1 0,-1-1 0,1 1 1,-1-1-1,1 1 0,-1 0 0,1-1 1,-1 1-1,0 0 0,1-1 0,-1 1 1,1 0-1,-1 0 0,0 0 0,1 0 1,-1-1-1,0 1 0,1 0 0,-1 0 1,1 0-1,-1 0 0,0 0 0,1 1 1,-1-1-1,0 0 0,1 0 0,-1 0 1,0 0-1,1 1 0,-1-1 0,1 0 1,-1 1-1,1-1 0,-2 1 0,-21 12-124,19-9 150,0 0 0,0 0-1,1 0 1,-1 1 0,1-1 0,0 1-1,0 0 1,1 0 0,-1 0 0,1 0 0,0 1-1,0-1 1,1 0 0,-2 12 0,3-17-7,1 1 0,-1 0-1,1-1 1,-1 1 0,1-1 0,-1 1 0,1 0 0,-1-1 0,1 1-1,-1-1 1,1 1 0,0-1 0,-1 0 0,1 1 0,0-1 0,-1 0-1,1 1 1,0-1 0,0 0 0,-1 0 0,1 0 0,0 1 0,0-1-1,0 0 1,-1 0 0,1 0 0,0 0 0,1-1 0,32 1 160,-25 0-123,54-3-233,29 1-1029,-75 12 1728,-12-7 2504,-2-14-1457,-2 2-1547,-1 0 0,1 0-1,-1 0 1,-1 0 0,0 1 0,0-1 0,-1 0 0,0 0 0,-4-11 0,41 23-6885,-14 1 2424,6-4-2268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20 10762,'0'0'9305,"-9"0"-8088,2 0-1038,-1 0 0,1 1 0,0 0-1,-1 0 1,-11 4 0,17-4-169,1-1 1,-1 1-1,0-1 0,1 1 0,-1 0 1,1 0-1,-1 0 0,1 0 0,0 0 1,-1 0-1,1 0 0,0 0 0,0 0 1,0 0-1,0 1 0,0-1 0,0 1 1,0-1-1,0 1 0,0-1 0,1 1 1,-1-1-1,1 1 0,-1-1 1,1 1-1,-1 0 0,1-1 0,0 1 1,0 0-1,0-1 0,0 1 0,0 0 1,0 0-1,1-1 0,-1 1 0,0-1 1,2 4-1,-1-4-8,0 0 0,0 0 0,0 0 0,0 0 0,0 0-1,0-1 1,0 1 0,0 0 0,0-1 0,1 1 0,-1-1 0,0 1 0,0-1 0,1 1 0,-1-1 0,0 0 0,1 0 0,-1 0 0,0 1 0,1-1 0,-1-1-1,2 1 1,32-3-382,-29 1 127,1-1 1,-1 1 0,1-2 0,-1 1-1,0-1 1,-1 0 0,9-7 0,-11 9 219,0 0 1,0-1 0,0 1-1,-1-1 1,1 0 0,-1 0-1,0 0 1,0 0 0,0 0-1,0 0 1,-1 0 0,1-1-1,-1 1 1,0-1-1,0 1 1,1-5 0,-26 37 299,22-25-260,-1-1 0,1 1 0,1 0 1,-1 0-1,0 0 0,1 0 0,0 0 1,0 0-1,0 0 0,1 0 0,-1 0 1,1 0-1,0 9 0,1-13-28,-1 1 0,1 0 0,-1-1-1,1 1 1,-1 0 0,1-1 0,0 1 0,-1-1 0,1 1 0,0-1-1,-1 1 1,1-1 0,0 0 0,0 1 0,-1-1 0,1 0-1,0 0 1,0 1 0,0-1 0,-1 0 0,1 0 0,0 0 0,0 0-1,0 0 1,-1 0 0,1 0 0,0 0 0,0-1 0,0 1-1,0 0 1,-1 0 0,1-1 0,0 1 0,1-1 0,27-12-3841,-11-1-1289,-2-3-1656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5765,'0'0'13053,"-5"8"-12140,0 1-813,0 0 1,1 1-1,0-1 0,0 1 1,1 0-1,0 0 1,1 0-1,0 0 1,1 0-1,0 0 0,1 1 1,0-1-1,0 0 1,1 1-1,2 10 1,1-8-522,1 3-734,-1 0 0,0 1 0,-2-1 0,3 33 1,-6-44 1067,1 1 0,-1-1 0,0 0 0,0 1 1,-1-1-1,1 0 0,-1 0 0,-3 5 0,3-5 479,-1 0-1,-1 0 0,1-1 1,-1 1-1,0-1 1,0 0-1,0 0 0,-9 6 1,12-9-123,-1 1 0,0-1 1,0 1-1,0-1 0,0 0 1,0 0-1,0 0 0,0 0 1,0-1-1,0 1 0,0 0 1,0-1-1,-1 0 0,-3 1 1,5-1-207,1-1 1,-1 1 0,0 0-1,1 0 1,-1-1-1,0 1 1,1 0-1,-1-1 1,0 1 0,1-1-1,-1 1 1,1-1-1,-1 1 1,1-1 0,-1 1-1,1-1 1,-1 0-1,1 1 1,0-1-1,-1 0 1,1 1 0,0-1-1,-1 0 1,1 1-1,0-1 1,0 0 0,0 1-1,0-2 1,0-3-115,0 0 0,0 1 0,0-1 1,1 1-1,0 0 0,0-1 0,0 1 0,1 0 1,-1-1-1,1 1 0,0 0 0,0 0 0,4-6 0,10-9-481,1 1-1,0 1 0,1 0 0,36-25 0,-37 30 715,0-1 0,-1-1 1,0 0-1,-1-1 1,-1-1-1,24-34 0,-35 47-25,-1-1-1,0 1 0,-1-1 0,1 1 0,-1-1 0,1 0 0,-1 0 0,0 0 0,-1 0 0,1 0 0,-1 0 0,0 0 0,0-5 0,0 8-108,-1-1-1,1 1 1,-1 0 0,0-1-1,1 1 1,-1 0-1,0 0 1,0 0-1,0 0 1,0-1 0,0 1-1,0 1 1,0-1-1,-1 0 1,1 0-1,0 0 1,0 0 0,-1 1-1,1-1 1,-1 1-1,1-1 1,0 1-1,-1-1 1,1 1 0,-1 0-1,1 0 1,-1 0-1,1 0 1,-1 0 0,1 0-1,-1 0 1,1 0-1,0 1 1,-1-1-1,1 0 1,-3 2 0,1-1-61,0-1 0,0 2 0,0-1 0,0 0 0,0 0 0,0 1 0,1-1 0,-1 1 0,1 0 0,-1 0 0,1 0 0,-1 0 0,1 1 0,0-1 0,0 0 1,0 1-1,1-1 0,-1 1 0,0 0 0,1 0 0,0 0 0,-2 4 0,2-5-34,1 0 0,-1 0 1,1 0-1,-1 0 0,1 0 0,0 0 1,0 0-1,0 0 0,0 0 0,0 0 1,0 0-1,1 0 0,-1 0 0,1 0 1,-1 0-1,1 0 0,0 0 1,-1 0-1,1 0 0,0 0 0,0-1 1,1 1-1,-1 0 0,0-1 0,0 1 1,1-1-1,-1 1 0,1-1 0,0 0 1,-1 0-1,1 0 0,0 0 0,-1 0 1,1 0-1,3 1 0,27 6-4416,10-7-4041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0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518 15 6150,'0'0'4431,"-11"-3"-1853,3 0-2163,6 2-329,-1-1 0,0 1 0,0 0 0,-1 0 0,1 1 0,0-1 0,0 0 0,0 1 0,-1 0 0,1 0 0,0 0 0,0 0 0,0 0 0,-1 1 0,1-1 0,0 1-1,0 0 1,0 0 0,0 0 0,0 1 0,-3 1 0,-10 9 46,2 1-1,-1 0 1,2 2-1,-22 27 1,-41 72-93,61-90-4,-24 39 23,3 2 1,3 1 0,2 2-1,-23 79 1,41-104-42,2 0 0,2 1 1,2 1-1,1-1 0,3 1 0,2 0 1,1 0-1,8 47 0,-7-80-28,1-1 0,1 0-1,0 0 1,0 0 0,1-1 0,0 1-1,1-1 1,1 0 0,-1 0 0,1-1 0,1 1-1,0-1 1,0-1 0,13 12 0,-13-15 37,-1 0 1,1 0-1,0-1 1,1 0 0,-1 0-1,1-1 1,0 0-1,0 0 1,0-1-1,0 0 1,0 0 0,0-1-1,0 0 1,1 0-1,-1-1 1,0 0-1,1-1 1,-1 0 0,0 0-1,12-3 1,-1-2 192,-1-1 0,0-1 1,0 0-1,0-1 0,-1-1 0,0-1 1,29-25-1,-3-1 415,57-67-1,-59 58-305,-3-3-1,-2-1 1,-2-2-1,44-88 1,-64 111-154,-2-2 0,0 1 0,-2-1-1,-1-1 1,-2 0 0,-1 0 0,-1 0 0,-2-1 0,-2 1-1,-2-47 1,0 70-162,-1 0 0,0 0 0,0 1 0,-1-1 0,0 1 0,-1-1 0,1 1 0,-1 0 1,-1 0-1,0 1 0,0 0 0,0-1 0,-1 1 0,0 1 0,-1-1 0,1 1 0,-1 1 0,0-1 0,-1 1 0,1 0 0,-1 1 0,-13-7 0,10 7-231,0 0 0,1 1 0,-1 0 1,0 1-1,0 0 0,-1 0 0,1 1 0,0 1 1,-1 0-1,1 1 0,0 0 0,0 0 0,0 1 0,0 1 1,0 0-1,0 0 0,-17 8 0,-18 16-2882,8-1-2339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13741,'0'0'8632,"-1"16"-8338,-42 354-103,22-240-328,6 0 0,3 152 1,18-255-933,-5-26 986,-1-1-1,0 1 0,1-1 0,-1 0 0,0 1 0,1-1 0,-1 1 1,1-1-1,-1 0 0,1 0 0,-1 1 0,1-1 0,-1 0 0,1 0 1,-1 1-1,1-1 0,-1 0 0,1 0 0,-1 0 0,1 0 0,-1 0 1,1 0-1,-1 0 0,1 0 0,0 0 0,-1 0 0,1 0 0,2-2-156,-1 1-1,0 0 1,0 0-1,0-1 1,0 1-1,0-1 1,0 0-1,0 0 0,0 0 1,-1 0-1,1 0 1,-1 0-1,0 0 1,1 0-1,-1 0 1,1-4-1,16-43-3651,-1-11-1264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0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16271,'0'0'7111,"11"71"-7047,-7-34-32,2 4-32,-2-4-288,0 2-289,-1-2-191,-2-5-449,1-5-577,-2-11-1153,0-10-2114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13901,'0'0'5814,"8"-4"-5062,5-2-615,-1 0 1,0-1-1,0-1 0,-1 0 0,0-1 0,-1 0 0,1-1 0,-2 0 1,0 0-1,11-16 0,-7 7 230,0-1 0,-2 0 0,0 0 0,-1-1 0,13-42 0,-23 62-360,0 0 1,0 0-1,1 0 1,-1 0-1,0 0 1,1 0 0,-1 0-1,1 0 1,-1 0-1,1 0 1,-1 0-1,1 0 1,0 0 0,0 0-1,-1 0 1,1 0-1,2-1 1,-3 2-12,1 0 0,-1 1 0,1-1 0,-1 0 0,1 0 0,-1 0 0,1 0 0,-1 1 0,0-1 0,1 0 0,-1 0 1,1 1-1,-1-1 0,0 0 0,1 1 0,-1-1 0,1 0 0,-1 1 0,0-1 0,0 1 0,1-1 0,-1 1 0,0-1 0,0 1 0,1-1 0,-1 1 0,16 48-214,-14-39 321,10 33-114,21 65 142,-29-97-668,1 1 1,0-1-1,1 0 1,0-1 0,0 1-1,13 14 1,7-8-4557,-1-14-4153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1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5381,'0'0'16261,"-3"12"-16218,-8 51 123,3 1 1,2-1-1,3 1 1,8 83-1,-8-154-662,1-1 0,-1 1-1,0 0 1,-1 0 0,0 0 0,0 0-1,0 0 1,-1 1 0,0 0-1,-6-6 1,-3-6-136,-8-7 487,-15-22 1309,35 44-823,1 1 0,-1 0-1,1-1 1,0 1 0,0-1 0,0 0-1,1 1 1,-1-1 0,0 0 0,1-3-1,0 6-308,0-1-1,1 1 0,-1-1 0,0 1 0,1-1 0,-1 1 1,1-1-1,-1 1 0,1 0 0,-1-1 0,1 1 0,-1-1 1,1 1-1,-1 0 0,1 0 0,0-1 0,-1 1 0,1 0 1,-1 0-1,1 0 0,0 0 0,-1 0 0,1-1 0,0 1 1,-1 0-1,1 1 0,1-1 0,25 0-56,-20 0 85,95-6-1240,-36-9-3982,-30 1-27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1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41 13549,'0'0'5034,"-10"7"-4095,5-3-847,-40 30 960,42-31-958,1-1 1,-1 1 0,1 0-1,-1 0 1,1 0 0,0 0 0,0 0-1,0 0 1,1 0 0,-1 1-1,1-1 1,0 1 0,0-1 0,0 1-1,-1 6 1,3-9-75,-1 0 0,1 0 0,-1-1 0,1 1 0,-1 0 0,1-1 1,-1 1-1,1-1 0,0 1 0,-1-1 0,1 1 0,0-1 0,0 1 0,-1-1 0,1 0 0,0 1 0,0-1 1,-1 0-1,1 0 0,0 1 0,0-1 0,0 0 0,0 0 0,0 0 0,-1 0 0,1 0 0,0 0 0,0 0 0,0-1 1,1 1-1,31-5 451,-23 0-447,0 0 0,-1-1 0,0 0 0,0 0 0,0-1 0,-1 0-1,0-1 1,0 0 0,-1 0 0,0 0 0,0-1 0,-1 0 0,0-1-1,-1 1 1,0-1 0,6-15 0,-11 24-104,-14 41-411,12-33 495,-2 1-4,1-1 0,0 1 0,1-1 0,0 1 0,0 0 0,1 0 1,0 0-1,0 0 0,1 1 0,0-1 0,2 15 0,-2-22-30,1-1 0,0 1 0,-1 0 1,1 0-1,0 0 0,0-1 0,0 1 0,0 0 0,0-1 0,0 1 0,-1-1 0,1 1 0,0-1 0,1 0 0,-1 1 0,0-1 1,0 0-1,0 0 0,0 1 0,0-1 0,0 0 0,0 0 0,0 0 0,0 0 0,0-1 0,0 1 0,0 0 0,1 0 0,-1-1 1,0 1-1,1-1 0,32-15-2541,-27 10 1453,-1-1 0,-1 1 0,1-1 0,-1 0 0,0-1 0,-1 1 1,1-1-1,-2 0 0,5-12 0,5-19-5336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1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 5765,'0'0'11099,"1"10"-10426,-9 74 1567,3-54-822,0 59 0,5-88-1403,0 0-1,0 0 1,0 0-1,0 0 0,1 0 1,-1 0-1,0 0 1,1 0-1,-1 0 0,0 0 1,1 0-1,-1 0 0,1 0 1,-1 0-1,1 0 1,0-1-1,-1 1 0,1 0 1,0 0-1,0-1 1,-1 1-1,1 0 0,0-1 1,0 1-1,0-1 1,2 2-1,-1-2 11,1 1 0,-1-1 1,1 1-1,-1-1 0,1 0 0,-1 0 0,1 0 0,0-1 1,-1 1-1,1 0 0,2-2 0,1 0-162,1 0 1,-1 0-1,0-1 1,0 0-1,0 0 0,0 0 1,0-1-1,5-5 0,-1-2-356,-1-1 0,-1 0 0,0-1 0,0 0 0,-2 0 0,1-1 0,6-22 0,-7 19 957,-1-1 0,-1 0 1,0 0-1,2-28 0,-24 284 2862,18-237-3337,0 0-1,0 1 0,0-1 1,0 1-1,0-1 0,1 0 1,-1 1-1,0-1 0,1 1 1,-1-1-1,1 0 0,-1 1 1,1-1-1,0 0 1,0 0-1,-1 0 0,2 2 1,14 2-5027,-11-5-2442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1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9737,'0'0'11072,"-1"11"-10378,0-1-507,-2 11 316,2 0 0,0 0 0,3 30 0,-2-50-482,0 0-1,0 0 1,1 0-1,-1 1 0,0-1 1,1 0-1,-1 0 1,1 0-1,0 0 0,-1 1 1,1-1-1,0 0 1,-1 0-1,1-1 1,0 1-1,0 0 0,0 0 1,0 0-1,0 0 1,0-1-1,0 1 0,0 0 1,0-1-1,1 1 1,1 0-1,0-1 18,0 1 1,1-1-1,-1 1 1,1-1-1,-1 0 1,0 0-1,1-1 1,-1 1-1,5-2 1,4-1 43,0-1 1,-1 0 0,0-1 0,15-8 0,11-10 21,60-50 0,-97 73-108,0-1 0,1 1 0,-1 0 0,0-1 0,0 1 0,1-1 0,-1 1 1,0 0-1,1 0 0,-1-1 0,1 1 0,-1 0 0,0-1 0,1 1 0,-1 0 0,1 0 0,-1 0 0,1 0 1,-1-1-1,1 1 0,-1 0 0,1 0 0,-1 0 0,0 0 0,1 0 0,-1 0 0,1 0 0,-1 0 0,1 0 0,-1 1 1,1-1-1,-1 0 0,1 0 0,-1 0 0,1 0 0,-1 1 0,0-1 0,1 0 0,0 1 0,5 21 154,-6-20-130,0-1 0,0 1 0,0 0 0,0 0 0,0-1 0,1 1 0,-1 0 0,0-1 0,1 1 0,0 0 0,-1-1 0,1 1 0,0 0 0,0-1 0,0 1 0,0-1 0,0 0 0,0 1 0,0-1 0,0 0 0,0 0 0,1 1 0,-1-1 0,1 0 0,-1 0 0,1-1 0,-1 1-1,1 0 1,3 1 0,56-9 873,-34 2-2105,1 3-3690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1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14734,'0'0'6918,"50"13"-10281,-35-4-3107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1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53 480,'39'-52'19448,"-38"61"-16254,2 34-2512,-4-38-591,1 0 0,0 0 0,1-1 0,-1 1 0,1 0 0,0 0 0,0 0 0,1 0 0,-1-1 0,4 7 0,-4-10-73,0 1 0,1-1 0,-1 0 0,1 1 0,-1-1 0,1 0 0,-1 0 0,1 0 0,0 0 0,0 0 0,0 0 0,-1-1 1,1 1-1,0-1 0,0 1 0,0-1 0,0 0 0,0 1 0,0-1 0,0 0 0,0 0 0,0-1 0,0 1 0,0 0 0,0-1 0,0 1 0,0-1 0,0 1 1,2-2-1,2-1-3,1 0 0,-1 0 0,0-1 0,0 1 1,0-1-1,0-1 0,0 1 0,-1-1 0,0 0 0,0 0 1,7-11-1,23-20-21,-33 45-63,0 0 1,-1 1-1,0-1 1,-1 0-1,0 10 1,0-18 80,1 0 1,-1-1 0,1 1 0,-1-1-1,1 1 1,-1 0 0,1-1 0,-1 0-1,1 1 1,-1-1 0,1 1 0,0-1-1,-1 0 1,1 1 0,0-1-1,-1 0 1,1 1 0,0-1 0,-1 0-1,1 0 1,0 0 0,0 0 0,-1 0-1,1 0 1,0 0 0,0 0 0,-1 0-1,1 0 1,0 0 0,0 0-1,-1-1 1,1 1 0,0 0 0,-1 0-1,1-1 1,0 1 0,-1-1 0,2 0-1,30-11 122,-22 7-169,-7 3-175,0 1 0,0-1 0,1 1 0,-1 0 0,0-1-1,0 2 1,1-1 0,-1 0 0,5 0 0,-8 1 178,0 1 0,1-1 0,-1 0-1,0 0 1,1 1 0,-1-1 0,0 0-1,0 1 1,1-1 0,-1 0 0,0 1 0,0-1-1,0 1 1,1-1 0,-1 0 0,0 1-1,0-1 1,0 1 0,0-1 0,0 0-1,0 1 1,0-1 0,0 1 0,0-1 0,0 1-1,0-1 1,0 0 0,0 1 0,0-1-1,0 1 1,0-1 0,-1 0 0,1 1-1,0-1 1,0 1 0,-1-1 0,1 0 0,0 1-1,0-1 1,-1 0 0,1 1 0,0-1-1,-1 0 1,1 0 0,-1 1 0,-13 18-3781,4-15-1643,0-3-2338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1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16047,'0'0'5862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11082,'0'0'11339,"4"66"-10858,2-40-321,3 1-128,4-6 32,1-4-609,6-8-768,1-9-897,1 0-1185,-2-21-1890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9353,'0'-19'1557,"-1"10"-685,1 0 0,0 0-1,1 0 1,0 0-1,3-14 1,-3 21-767,-1 0 0,1 0 1,0 0-1,0 0 1,0 0-1,1 0 0,-1 0 1,0 0-1,1 0 0,-1 1 1,1-1-1,-1 0 1,1 1-1,0 0 0,0-1 1,0 1-1,0 0 0,0 0 1,0 0-1,0 0 0,0 0 1,0 0-1,0 1 1,0-1-1,1 1 0,-1 0 1,4-1-1,225-4 1239,-149 6-1196,-1-3 0,128-21 0,-16-25-424,-38 7-158,-152 40 415,1 0-1,0 0 0,0 1 1,-1-1-1,1 1 0,0-1 1,0 1-1,0 0 0,-1 1 1,1-1-1,0 1 0,0 0 1,-1 0-1,5 1 1,-5 0 57,-1 0 1,0 0 0,0 0 0,0 0 0,0 0 0,-1 1-1,1-1 1,0 1 0,-1-1 0,0 1 0,0-1 0,1 1-1,-1 0 1,-1 0 0,1-1 0,0 1 0,-1 0 0,1 5-1,6 37 488,11 59 869,43 144 0,-55-229-1399,56 198 610,-56-190-778,-1 1-1,-2-1 1,-1 1 0,-1-1 0,-1 1 0,-4 30-1,3-53-339,0 1 0,-1-1 0,0 0 0,0 1-1,0-1 1,0 0 0,-1 0 0,0 0 0,0 0-1,0-1 1,0 1 0,-1-1 0,0 0 0,0 0-1,0 0 1,0-1 0,-1 1 0,-7 4 0,-27 10-5040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1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12684,'0'0'1569,"-26"50"97,8-12-513,-4 9-320,0 4-160,-1 4-33,1 6-416,1 0-128,3-3-31,6-2-450,5-9-864,3-11-1922,4-13-3812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6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5541,'0'0'21124,"3"9"-21049,-1 2-60,-2-7-9,0 0-1,1-1 1,0 1-1,0 0 0,0-1 1,0 1-1,0-1 1,1 1-1,2 4 0,0-6-22,0 0-1,0 0 1,0 0 0,0-1-1,0 1 1,0-1-1,1 0 1,-1-1-1,0 1 1,1-1 0,7 1-1,10 1-589,-20-2 575,0 1 0,0-1 0,0 0 0,0 1 0,0-1 1,0 1-1,0-1 0,0 1 0,0 0 0,-1 0 0,1 0 1,0 0-1,-1 0 0,1 1 0,0-1 0,-1 0 0,1 1 0,-1-1 1,0 1-1,0-1 0,1 1 0,-1 0 0,0-1 0,0 1 1,-1 0-1,1 0 0,0 0 0,-1 0 0,1 0 0,-1 0 1,1 0-1,-1 0 0,0 0 0,0 0 0,0 0 0,0 2 1,-1 0 70,0-1 0,-1 0 0,1 0 0,-1 0 1,0 0-1,1 0 0,-1-1 0,0 1 1,-1-1-1,1 1 0,0-1 0,-1 0 1,0 1-1,1-1 0,-1-1 0,0 1 0,0 0 1,0-1-1,0 1 0,0-1 0,-5 1 1,-5 2 76,-1-1 1,1-1 0,-1 0 0,0-1 0,0 0-1,1-1 1,-25-3 0,36 3-232,1-1 0,-1 1 0,1-1 0,-1 1 0,1-1 0,0 1 0,-1-1-1,1 0 1,0 1 0,0-1 0,-1 0 0,1 0 0,0 0 0,0 0 0,0 0 0,0 0 0,0 0 0,0-1 0,0 1 0,1 0 0,-1 0 0,-1-3 0,-3-35-8060,5 13-794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42 54 6374</inkml:trace>
  <inkml:trace contextRef="#ctx0" brushRef="#br0" timeOffset="1">42 54 6374,'-42'-35'13613,"60"35"-12044,4-1 417,7-2-256,7-2-897,1 0-513,1 2-256,1 2-32,-6 1-801,-2 0-1249,-4 0-1921,-8 4-3236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13581,'0'0'8648,"74"1"-6470,-20-7-737,9-2-576,4-5-512,-4 3-289,-3-2-32,-11 3-545,-9 5-928,-12 0-705,-8 4-481,-8 0-704,-6 0-2082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10634,'0'0'12871,"1"10"-11803,-2-1-910,4 44 499,-3-52-650,0 1 0,0 0 0,1 0 0,0 0 0,-1-1 0,1 1 0,0 0 0,-1-1 0,1 1 0,0 0 0,0-1 0,1 1 0,-1-1 0,0 1 0,0-1 1,1 0-1,-1 0 0,1 1 0,-1-1 0,1 0 0,-1 0 0,1-1 0,0 1 0,-1 0 0,1 0 0,0-1 0,0 1 0,2 0 0,5-1-285,0 1 0,0-1 0,-1-1 0,1 0-1,14-3 1,-11 1-826,1-1-1,-1-1 0,0 1 0,0-2 1,-1 0-1,0 0 0,0-1 0,0-1 1,-1 0-1,14-13 0,-36 36 7514,-3 11-4109,-3 3-1224,-14 15 386,15-23-1254,2 0 0,0 0 1,1 2-1,1 0 1,1 0-1,-14 40 0,23-49-1779,3-5-4577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5990,'0'0'17072,"3"65"-16335,-5-37-513,-1 0-160,3-1-32,0-1 0,0-2-128,0-6-897,3-3-481,-1-6-800,-2-5-1537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11723,'0'0'7591,"64"0"-6406,-31 0-704,7 0-417,6-4-705,2 0-1985,3-2-3812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 15118,'0'0'2216,"-10"-2"-220,8 2-1895,-4-2-35,0 1-1,0 0 0,1 0 1,-1 0-1,0 1 0,0 0 1,0 0-1,0 1 0,0-1 1,0 1-1,0 0 0,0 1 1,1 0-1,-1 0 0,1 0 1,-10 5-1,6 0-17,-1 0 0,1 1 0,1 0 0,-1 1-1,2 0 1,-11 14 0,15-19 24,0 1 0,0 0 0,1 0-1,-1 0 1,1 1 0,0-1 0,1 1 0,-1-1 0,1 1-1,0-1 1,0 1 0,1-1 0,0 1 0,0 0-1,1 8 1,-1-12-54,1-1-1,-1 1 1,1 0-1,-1-1 0,1 1 1,0-1-1,0 1 1,0-1-1,0 1 1,0-1-1,0 0 1,0 0-1,0 1 1,0-1-1,0 0 0,1 0 1,-1 0-1,1 0 1,-1 0-1,1 0 1,1 0-1,2 1 53,-1-1-1,1 1 1,-1-1-1,1 0 0,0-1 1,0 1-1,8-1 1,-4 0 58,0-1 0,1 0 0,-1-1 0,0 0 0,0 0 0,0-1 1,13-5-1,-12 2 33,-1-1 1,0 0-1,0 0 1,0 0-1,-1-2 1,14-16-1,-18 21-68,-1 0-1,0 0 1,-1 0-1,1 0 1,-1-1-1,0 1 1,0-1-1,0 1 1,0-1-1,-1 0 1,0 0-1,0 0 1,0 1-1,0-1 1,-1 0-1,0 0 1,0 0-1,-2-8 1,2 13-99,0-1 1,0 1-1,0 0 1,0-1 0,0 1-1,-1 0 1,1-1-1,0 1 1,0 0 0,-1 0-1,1-1 1,0 1-1,0 0 1,-1-1-1,1 1 1,0 0 0,-1 0-1,1 0 1,0 0-1,-1-1 1,1 1-1,-1 0 1,1 0 0,0 0-1,-1 0 1,1 0-1,0 0 1,-1 0-1,1 0 1,-1 0 0,1 0-1,0 0 1,-1 0-1,1 0 1,-1 0-1,1 0 1,0 0 0,-1 0-1,1 1 1,0-1-1,-1 0 1,1 0-1,0 0 1,-1 1 0,1-1-1,0 0 1,0 0-1,-1 1 1,1-1-1,0 0 1,0 1 0,-1-1-1,1 0 1,0 1-1,0-1 1,0 0-1,0 1 1,-1 0 0,-13 21-1031,16 3-3059,-2-24 3694,1 0-1,-1 0 0,1-1 0,-1 1 0,1 0 0,-1 0 0,1-1 0,0 1 1,-1 0-1,1-1 0,0 1 0,0-1 0,-1 1 0,1-1 0,0 1 0,0-1 0,0 0 1,0 1-1,0-1 0,0 0 0,0 0 0,-1 1 0,1-1 0,1 0 0,15 0-8128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6086,'0'0'9032,"-4"55"-6501,-7-28-1282,-1 3 64,-2 4 64,0 1-320,4-3-608,3-2-353,5-7-32,2-8-705,0-10-896,6-5-801,7-9-3139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13100,'0'0'9577,"9"-5"-8706,4-1-653,0 0 1,1 2 0,-1-1 0,1 2 0,23-4 0,13-1 42,-56 37-405,-35 61 1006,25-56-252,-21 57 0,32-82-902</inkml:trace>
  <inkml:trace contextRef="#ctx0" brushRef="#br0" timeOffset="1">27 175 12684,'0'0'10506,"50"0"-9801,-25 0-577,2 0-705,1-1-1921,-1-8-2819,-2-3-3844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2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13036,'0'0'5093,"72"-47"-4260,-7 14 128,22-3 480,13-1-224,10 2-256,5 1-480,-1 10-385,-9 8-737,-15 7-2017,-17 5-3588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11851,'0'0'9401,"-7"9"-7458,0-2-1495,0-1-26,1 1-1,-1-1 1,1 1 0,1 1 0,-1-1 0,1 1 0,1 0-1,-5 10 1,9-18-438,0 1 0,1-1 0,-1 1 0,0-1 0,0 1 1,1-1-1,-1 1 0,1-1 0,-1 1 0,0-1 0,1 0 0,-1 1 0,1-1 0,-1 0 0,1 1 0,-1-1 0,1 0 0,-1 0 0,1 1 0,-1-1 0,1 0 0,0 0 0,-1 0 0,1 0 0,-1 0 0,1 0 0,-1 0 0,1 0 0,0 0 0,-1 0 0,1 0 1,33 1-3133,-7 0-769,-25 0 3692,0-1 0,0 1 0,0-1 0,0 1 0,0 0 0,-1 0 0,1 0-1,0 0 1,-1 0 0,1 1 0,0-1 0,-1 0 0,3 3 0,-4-3 277,1 1-1,-1-1 1,1 0-1,-1 0 1,1 1 0,-1-1-1,0 0 1,0 1-1,1-1 1,-1 0 0,0 1-1,0-1 1,0 0-1,-1 1 1,1-1-1,0 0 1,0 1 0,-1-1-1,1 0 1,-1 0-1,1 1 1,-1-1 0,0 0-1,0 2 1,-3 2 505,0 0-1,0 0 1,0 0 0,-1 0 0,0-1-1,1 1 1,-2-1 0,-9 6 0,11-7-345,-1-1 1,0 1-1,0-1 1,0 0-1,0 0 1,0 0-1,0-1 1,-1 0-1,1 0 0,-1 0 1,1-1-1,0 1 1,-1-1-1,-6-1 1,11-1-532,0 1-1,0-1 1,0 1 0,0-1 0,0 0 0,0 1-1,0-1 1,1 0 0,-1 0 0,1 1 0,-1-1-1,1 0 1,0 0 0,0 0 0,0 0 0,0 0-1,0 1 1,0-1 0,0 0 0,1-2 0,-1-2-1466,0-22-5999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10634,'0'0'6887,"49"0"-4902,-26 0-639,4 0-385,-5 0-673,4 4-256,-1-2-865,-3-1-1409,0-1-2178,1-1-7688</inkml:trace>
  <inkml:trace contextRef="#ctx0" brushRef="#br0" timeOffset="1">499 0 15439,'0'0'13548,"-2"49"-13291,24-40-129,8-2-128,6-3-1217,-2-4-1218,-1 0-1665,-3 0-2017,-5-11-3396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12524,'0'0'7655,"-65"52"-5637,43-28-96,1 1-257,3-1-576,6-1-832,7-5-161,5-2-96,0-5-801,0-4-1473,7-3-1185,6-3-3332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13741,'0'0'7933,"9"1"-6529,43 4-746,0-3 1,1-1 0,70-9-1,-26-5-2848,-3-6-3448,-66 11-1126,-20 6 961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9289,'0'0'18513,"1"9"-17797,-1-7-699,-1 0 0,1 0 1,0 0-1,0 1 0,1-1 0,-1 0 1,0 0-1,1 1 0,-1-1 1,1 0-1,0 0 0,0 0 0,0 0 1,0 0-1,0 0 0,0 0 1,0 0-1,1-1 0,-1 1 0,1 0 1,-1-1-1,1 1 0,0-1 1,-1 1-1,1-1 0,0 0 0,0 0 1,0 0-1,0 0 0,0 0 1,0 0-1,0-1 0,1 1 0,-1-1 1,0 1-1,0-1 0,0 0 1,1 0-1,-1 0 0,0 0 0,4-1 1,11 2-976,0-2 0,0 0 1,29-6-1,-35 4-774,0 0 0,0-1-1,0-1 1,0 1 0,-1-2 0,14-8-1,-14 6-498,7-4-1201,-14 11 5460,-10 8 4832,-19 20-3579,1 2-1,-32 45 1,49-62-3302,1 0-1,1 1 1,-11 27-1,15-32-833,0 0-1,0 0 0,1 0 0,-1 0 1,2 0-1,-1 0 0,1 0 1,2 9-1,1-5-10857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16976,'0'0'4773,"64"49"-4133,-24-27-159,11-1-353,9-1-32,7-6-288,-1-6-1826,-7-6-4324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13837,'0'0'8264,"55"23"-6855,-13 1-288,10 7-896,11 1-97,2 6-224,2-2-1250,-8-5-2369,-5 0-4805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15503,'0'0'4644,"60"-14"-4260,-20 14-31,5 0-225,7 0-96,3 6-673,-3-1-1761,-8-2-2403,-9-2-2786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15855,'0'0'5477,"79"30"-4548,-16-30-641,9 0-352,5-10-3619,6-9-13582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10090,'0'0'13575,"-2"10"-13340,0 1-197,-1-2-16,1 0 0,0 0 0,1 0 1,0 0-1,0 13 0,62-5 319,-58-16-342,1 1-1,0 1 0,-1-1 1,0 0-1,0 1 0,0 0 1,0 0-1,0 0 0,0 0 1,-1 0-1,1 1 0,-1-1 0,0 1 1,0-1-1,0 1 0,-1 0 1,3 6-1,-4-8 11,1 1-1,0 0 1,-1-1-1,0 1 1,0-1 0,0 1-1,0 0 1,0-1-1,0 1 1,-1-1 0,1 1-1,-1 0 1,0-1-1,0 0 1,0 1 0,0-1-1,0 1 1,0-1-1,-1 0 1,1 0 0,-1 0-1,0 0 1,1 0-1,-1 0 1,0 0-1,0 0 1,0-1 0,-4 3-1,-5 2-152,0 0 0,0-1 0,-1 0 0,1 0 0,-1-2-1,0 1 1,0-1 0,-1-1 0,1-1 0,-21 1 0,31-1-55,1-1-1,0 0 1,0 0 0,0 0 0,0 0 0,-1 0-1,1-1 1,0 1 0,0 0 0,0 0 0,0-1 0,0 1-1,0-1 1,-1 1 0,1-1 0,0 1 0,0-1-1,0 0 1,1 1 0,-1-1 0,0 0 0,0 0-1,0 0 1,1 0 0,-1 0 0,0 0 0,1 0 0,-1 0-1,0 0 1,1 0 0,-1-2 0,-7-22-6159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4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57 4292,'0'0'7917,"0"-8"-4234,0 1-4057,1-21 4719,0 14 103,-1 33-2809,-13 199-144,5-110-2002,4 1-3460,4-138-1969,-1 6-81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14029,'0'0'8905,"66"-38"-8265,-42 38-95,4-1-449,3 1-128,0 0-1153,-1 0-1121,-8 0-2083,-3 0-5220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14862,'0'0'7912,"75"0"-6151,-37-6-704,3-4-704,2 3-289,-3-1-64,0 3-1025,-8 2-1185,-5 2-961,-6 0-1250,-9-1-1857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12460,'0'0'8584,"18"50"-7591,-8-32-481,2-1-384,0-4-63,6-5-33,2-8-449,5 0-480,1-11-672,4-11-769,-5-1-2723,-4 1-1281</inkml:trace>
  <inkml:trace contextRef="#ctx0" brushRef="#br0" timeOffset="1">231 43 7911,'0'0'3107,"-32"60"225,16-27-1122,1 4-1153,2-4-289,2 1 225,3-4-384,2-3-449,3-10-160,1-4-1537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15919,'0'0'4356,"49"0"-3235,-25 0-96,-2-3-512,0 2-289,-1 0-128,-4-1-96,-4 2 0,-1 0-705,1 0-992,-7-2-3204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8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17649,'0'0'5093,"-18"53"-5029,18-30-32,0 5 0,0 0-64,0 3-449,0-1-608,0-3-1121,4-5-1538,-3-7-1408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 9289,'0'0'5146,"-8"-2"-2904,4 2-2113,0 0 0,0 0 0,0 0-1,0 0 1,0 0 0,0 1 0,0 0 0,0 0 0,0 0-1,0 0 1,1 0 0,-1 1 0,0 0 0,1 0 0,-1 0-1,1 0 1,0 0 0,-1 1 0,1-1 0,0 1 0,1 0-1,-1 0 1,0 0 0,1 0 0,0 1 0,-1-1 0,2 1-1,-1-1 1,-2 6 0,-2 2-33,0 1-1,1-1 1,0 1 0,0 0-1,2 1 1,-1-1 0,2 1-1,0 0 1,0-1 0,1 1-1,1 16 1,0-27-80,0-1 0,0 0 0,1 0-1,-1 1 1,0-1 0,1 0 0,-1 0 0,1 0 0,0 1 0,-1-1 0,1 0 0,0 0 0,-1 0-1,1 0 1,0 0 0,0 0 0,0 0 0,0-1 0,0 1 0,0 0 0,0 0 0,1-1 0,-1 1-1,0-1 1,0 1 0,0-1 0,1 1 0,-1-1 0,0 0 0,0 0 0,1 1 0,-1-1 0,0 0 0,1 0-1,-1 0 1,0-1 0,1 1 0,-1 0 0,0 0 0,0-1 0,1 1 0,1-1 0,3-1 178,0 0 0,0-1 0,-1 1 0,1-1 0,-1 0 0,1 0 1,7-7-1,-3 1-46,1-1 0,-2-1 0,0 0 0,0 0 0,13-22 0,-18 25-45,-1 1 0,1-1 0,-1 0 0,0 0 0,-1 0 0,0 0 0,0 0 0,-1 0 0,0 0 0,0-1 0,-1-9 0,0 18-106,0-1 0,0 1-1,0-1 1,0 1 0,-1-1-1,1 1 1,0-1 0,0 1-1,0-1 1,-1 1 0,1-1-1,0 1 1,-1-1 0,1 1-1,0 0 1,-1-1 0,1 1-1,0-1 1,-1 1 0,1 0-1,-1 0 1,1-1 0,-1 1-1,1 0 1,-1 0 0,1-1-1,-1 1 1,1 0 0,-1 0-1,1 0 1,-1 0 0,1 0-1,-1 0 1,1 0 0,-1 0 0,1 0-1,-1 0 1,0 0 0,1 0-1,-1 0 1,1 0 0,-1 0-1,1 1 1,-1-1 0,1 0-1,-1 0 1,1 1 0,0-1-1,-1 0 1,0 1 0,-24 17-554,19-9-102,0-1 1,1 1-1,1 0 0,-5 10 0,0 20-7060,8-25-699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5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15278,'0'0'961,"-7"49"-96,-3-19 320,2 1-768,1 0-289,3 0-64,3-7-64,1-5-1121,0-9-2018,6-10-1794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16816,'0'0'4105,"-6"9"-2776,3-5-1231,2-1-3,-1-1 0,1 0-1,-1 0 1,1 1 0,0-1 0,0 0-1,0 1 1,0-1 0,0 1 0,0 4-1,9 5 604,19-7 27,-12-5-626,1-1 0,-1-1 0,0 0 0,0-1 0,20-6 0,-5 1-106,-29 8-3,-1 0 0,1 0 0,-1 0-1,0 0 1,1 0 0,-1 1 0,0-1 0,1 0 0,-1 0-1,1 0 1,-1 1 0,0-1 0,0 0 0,1 1 0,-1-1-1,0 0 1,1 1 0,-1-1 0,0 0 0,0 1 0,0-1-1,1 0 1,-1 1 0,0-1 0,0 1 0,0-1 0,0 0-1,0 1 1,0-1 0,0 1 0,0-1 0,0 1 0,0-1 0,0 0-1,0 1 1,0-1 0,0 1 0,0-1 0,0 0 0,0 1-1,-1 0 1,-2 21-17,-6 5 206,0 1-1,-2-2 1,-21 39 0,14-30-67,-14 40 1,32-74 45,-4 7-1697,-3-11-7116,0-7 204</inkml:trace>
  <inkml:trace contextRef="#ctx0" brushRef="#br0" timeOffset="1">10 211 15663,'0'0'5861,"54"-8"-4836,-27 3-640,4 0-257,2-3-513,1-2-2369,-2-4-2787,-5-3-4133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0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12300,'0'0'7591,"-2"8"-6582,-3 13-544,0-8-29,2-1 0,0 1 0,0 0-1,1 0 1,0 26 0,2-38-461,1-1 0,-1 1 0,1 0 0,-1-1 0,1 1 0,-1 0 0,1-1 0,0 1 0,-1-1 0,1 1 0,0-1 0,-1 1 0,1-1 0,0 0 0,-1 1 0,1-1 0,0 0 0,0 1 0,0-1 0,-1 0 0,1 0 1,0 0-1,0 0 0,1 0 0,30 2-555,-18-1 252,-11 0 309,1-1 1,0 1-1,0 0 0,0 0 1,-1 1-1,1-1 0,-1 1 1,1 0-1,-1 0 0,1 0 1,-1 0-1,0 0 0,0 1 1,0 0-1,0-1 1,-1 1-1,1 0 0,-1 0 1,3 5-1,-4-5 103,0-1-1,0 1 1,0 0-1,0-1 1,0 1 0,-1 0-1,1 0 1,-1 0-1,0-1 1,1 1 0,-2 0-1,1 0 1,0 0-1,0 0 1,-1 0 0,0-1-1,0 1 1,1 0-1,-1 0 1,-1-1 0,1 1-1,0-1 1,-1 1 0,1-1-1,-1 1 1,-3 2-1,-3 5 224,-1-1-1,0-1 0,-1 1 0,1-2 0,-12 8 0,17-13-314,1 1 0,-1-1-1,0 0 1,0-1-1,1 1 1,-1 0-1,0-1 1,-1 0-1,1 0 1,0 0-1,0-1 1,0 1-1,0-1 1,-1 0-1,1 0 1,0-1 0,0 1-1,-7-3 1,9 2-348,0 0 0,1 0 0,-1 0 0,0-1 0,1 1 0,-1-1 0,1 1 0,0-1 0,0 0 0,-1 0 0,1 1 0,0-1 0,0 0 0,1 0 0,-1 0 0,0 0 0,1 0 0,-2-4 0,-6-26-6205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0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4548,'0'0'15023,"69"-12"-12942,-43 12-767,6 0-706,3 0-416,-4-1-448,0-4-2659,1-3-6886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4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10090,'0'0'13420,"73"22"-12875,-46-22-417,4 0-160,-1-9-1185,-5-6-1858,-4-3-4965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19 7175,'0'0'15027,"-9"-4"-14167,6 2-844,0 0 0,-1 0 0,1 1 0,0 0 0,-1-1 0,1 1 0,-1 0 0,0 0 0,1 1 0,-1-1 0,0 1 0,1 0 0,-1 0 0,0 0 0,1 0 0,-1 1 0,1-1 0,-1 1 0,0 0 0,1 0 0,-1 0 0,1 1 0,0-1 0,-1 1 0,1 0 0,0 0 0,0 0 0,0 0 0,-5 5 0,6-5-77,0-1 0,0 1 0,0 0 0,0-1 0,1 1 0,-1 0 0,0 0 0,1 0 0,-1 0 1,1 1-1,0-1 0,0 0 0,0 1 0,0-1 0,0 0 0,0 1 0,1-1 0,-1 1 0,1-1 0,0 1 0,-1 0 0,1-1 0,0 1 0,1-1 0,-1 1 0,0-1 0,1 1 0,0 2 0,1-3-55,-1 1 0,1-1 0,0 1 0,0-1 0,0 0 0,1 0 0,-1 0-1,0 0 1,1 0 0,-1-1 0,1 1 0,-1-1 0,1 1 0,0-1 0,0 0 0,0 0 0,0 0 0,-1-1 0,1 1 0,0-1 0,0 0 0,0 1 0,4-1 0,53 0-7823,-27 0 60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10954,'0'0'5237,"-10"0"-2055,7 0-2930,-45 3 2246,47-2-2378,-1-1 0,0 0 0,0 1 0,0-1 0,0 1 0,1-1 0,-1 1-1,0 0 1,1 0 0,-1 0 0,0 0 0,1 0 0,-1 0 0,1 0 0,0 0 0,-1 1-1,1-1 1,0 1 0,0-1 0,0 1 0,0-1 0,0 1 0,0 0 0,0-1-1,0 1 1,1 0 0,-2 2 0,3-3-112,-1 0 0,1-1 1,-1 1-1,1 0 0,-1 0 0,1-1 0,-1 1 0,1-1 0,0 1 0,-1-1 1,1 1-1,0-1 0,0 1 0,-1-1 0,1 1 0,0-1 0,0 0 1,-1 1-1,1-1 0,0 0 0,0 0 0,0 0 0,0 0 0,0 1 1,-1-1-1,1 0 0,0-1 0,0 1 0,1 0 0,36 0 105,-31 0-96,79-12-1684,-69 9 1157,0 0 0,1 1 0,-1 0 0,21 2-1,-37 0 546,-1 1-1,1-1 1,-1 1-1,1-1 0,-1 1 1,0 0-1,1-1 1,-1 1-1,0-1 0,1 1 1,-1 0-1,0-1 1,0 1-1,0 0 0,0-1 1,0 1-1,1 0 1,-1-1-1,0 1 0,-1 0 1,1-1-1,0 1 1,0-1-1,0 1 0,0 0 1,0-1-1,-1 2 1,1-2-26,0 1 0,-1 0 1,1-1-1,0 1 1,0 0-1,0-1 1,0 1-1,-1 0 1,1-1-1,0 1 1,0 0-1,1-1 1,-1 1-1,0 0 1,0-1-1,0 1 1,0 0-1,0-1 1,1 1-1,-1-1 1,0 1-1,1 0 1,-1-1-1,0 1 1,1-1-1,-1 1 0,1-1 1,-1 1-1,1-1 1,-1 1-1,1-1 1,0 1-1,2-1-584,-1 0 0,1 0-1,0 0 1,0-1 0,0 1-1,0-1 1,-1 0 0,1 1 0,0-1-1,-1-1 1,1 1 0,4-3-1,11-6-6145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13164,'0'0'5654,"-9"1"-4619,8-1-997,-37 4 1194,37-4-1166,-1 0 1,1 0 0,-1 1 0,1-1-1,-1 0 1,1 1 0,-1-1 0,1 1 0,-1-1-1,1 1 1,0 0 0,-1 0 0,1-1-1,0 1 1,0 0 0,-1 0 0,1 0 0,0 1-1,0-1 1,0 0 0,0 0 0,1 0-1,-1 1 1,0-1 0,0 0 0,1 1 0,-2 1-1,41 4-1777,-31-6 908,9 0-457,0 2 0,0 0 0,18 6 1,-34-8 1313,-1-1 0,1 0 1,-1 1-1,1-1 0,-1 0 1,1 1-1,-1-1 0,1 1 1,-1-1-1,1 1 0,-1-1 1,0 1-1,1-1 0,-1 1 1,0-1-1,1 1 0,-1 0 1,0-1-1,0 1 0,1 0 1,-1-1-1,0 1 0,0 0 1,0-1-1,0 1 0,0 0 1,0-1-1,0 1 0,0 0 1,0-1-1,0 1 1,-1-1-1,1 1 0,0 0 1,0-1-1,0 1 0,-1 0 1,1-1-1,0 1 0,-1-1 1,1 1-1,-1-1 0,1 1 1,-1-1-1,1 1 0,-1-1 1,0 1-1,-24 25 2494,18-21-2018,1 1-137,0 0 0,-1 0 0,0-1 0,0 0 0,0 0 0,-1-1 0,0 0 0,0-1 0,0 1 0,-13 2 0,35-24-5064,8 1 107,7-1-2520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16400,'0'0'2220,"-9"3"-255,8-3-1901,-43 15 1501,42-15-1459,0 1 0,1-1-1,-1 1 1,1-1 0,-1 1-1,1 0 1,-1 0 0,1 0-1,-1 0 1,1 0 0,0 0-1,-1 0 1,1 0 0,0 0 0,0 1-1,0-1 1,0 0 0,0 1-1,0-1 1,1 1 0,-1-1-1,0 1 1,1-1 0,-1 1 0,1 0-1,-1-1 1,1 1 0,0 0-1,0-1 1,0 3 0,1-3-86,0 0 0,0-1 0,0 1 0,0 0-1,0 0 1,0-1 0,0 1 0,0-1 0,0 1 0,1-1 0,-1 0 0,0 1 0,0-1 0,0 0 0,1 0 0,-1 0 0,0 0 0,1 0-1,1 0 1,33-1 54,-30 1-108,6-2-536,0 1 1,0-2-1,0 1 1,17-8 0,-18 7 157,-1-1 0,1 1 1,0 1-1,1 0 0,14-1 1,-31 45 3977,6-42-3545,-1 1 1,0-1-1,0 1 0,1 0 1,-1-1-1,0 1 1,1-1-1,-1 1 1,1-1-1,-1 1 1,0-1-1,1 1 1,-1-1-1,1 1 1,0-1-1,-1 0 1,1 1-1,-1-1 1,1 0-1,-1 1 1,1-1-1,0 0 1,-1 0-1,1 0 1,0 0-1,-1 1 1,1-1-1,0 0 1,-1 0-1,1 0 1,0 0-1,-1 0 1,2-1-1,32 0 585,-27 1-560,26-3-3353,45-10 0,-50 7 419,1 1 0,45-1 0,-41-4 48,-16 1 203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9385,'0'0'9806,"-7"9"-8706,-13 25 262,0 0 0,-29 74 0,-21 90-302,69-197-958,2-9-3,1 0 1,0 0-1,0 0 1,1 0-1,0 1 1,0-1-1,1 1 1,5-9-1,5-10-268,1-10-769,-3 7-493,26-46 1,-35 69 1383,1 0 0,-1 1 0,1-1 0,1 1 0,-1 0 0,1 0-1,0 1 1,0-1 0,0 1 0,1 0 0,-1 0 0,1 1 0,11-6 0,-12 8 32,-1 0 0,0 1 0,1-1 0,-1 1 0,1 0 0,-1 0 0,1 0 0,-1 1 0,1-1 0,5 3 0,-9-3 46,0 0 0,0 0 0,0 1 0,0-1 0,0 0 1,0 1-1,0-1 0,0 1 0,0 0 0,0-1 0,0 1 0,0 0 1,0-1-1,-1 1 0,1 0 0,0 0 0,-1 0 0,1 0 0,0 0 1,-1 0-1,1 0 0,-1 0 0,1 0 0,-1 0 0,0 0 0,1 0 1,-1 0-1,0 0 0,0 0 0,0 0 0,0 0 0,0 0 0,0 0 1,0 1-1,0-1 0,0 0 0,0 0 0,-1 0 0,1 0 0,0 0 1,-1 0-1,1 0 0,-1 0 0,1 0 0,-1 0 0,0 0 0,-1 1 1,-5 6 307,-1-1 0,1 0 1,-2 0-1,1-1 1,-1 0-1,0-1 1,0 1-1,-1-2 0,0 1 1,0-1-1,-18 4 1,28-8-428,0-1 0,0 1 0,0 0 1,0 0-1,-1-1 0,1 1 1,0 0-1,0-1 0,0 1 0,0 0 1,0-1-1,0 1 0,0 0 0,0-1 1,0 1-1,0 0 0,0-1 0,0 1 1,0 0-1,0-1 0,0 1 0,0 0 1,1-1-1,-1 1 0,0 0 0,0-1 1,0 1-1,0 0 0,1 0 0,-1-1 1,0 1-1,0 0 0,0 0 0,1-1 1,-1 1-1,0 0 0,1 0 0,-1 0 1,0-1-1,0 1 0,1 0 0,-1 0 1,0 0-1,1 0 0,14-17-3453,7-5-2278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16496,'0'0'6593,"-8"11"-5665,4-6-827,-52 80 881,51-76-919,0 0 0,1 1 0,0-1 0,0 1 0,1 0 0,0 0 0,1 0 0,-2 20 0,33-58 508,-19 17-987,-8 6 155,1 1 1,0 0 0,1 0-1,-1 0 1,1 0-1,-1 1 1,1-1-1,0 1 1,1 0-1,-1 0 1,0 0 0,1 1-1,7-3 1,4 37 201,-12-30 124,-1-1 0,1 1 0,-1-1 0,1 1 0,0-1 0,-1-1 0,1 1 0,0 0 0,0-1 0,0 0 0,0 0 0,-1 0 0,1 0 0,0 0 0,0-1 0,0 0 0,5-2 0,6-2-45,-1-1-1,0 0 1,14-9 0,-4 2 23,-24 14-42,1 0 0,-1-1 0,0 1 0,1 0 0,-1-1-1,0 1 1,1 0 0,-1-1 0,0 1 0,0 0 0,0 0 0,0-1 0,0 1 0,0 0 0,0 0 0,0-1 0,0 1 0,0 0 0,0 0 0,0-1 0,-1 1-1,1 0 1,0 0 0,0-1 0,-1 1 0,1 0 0,-1 0 0,-6 26 635,5-20-499,-1-1 49,0 1 0,1-1 0,0 1 0,0 0-1,1 0 1,0 0 0,0 0 0,0 12-1,2-19-297,0 0-1,0 0 0,0 0 0,0-1 0,0 1 1,0 0-1,-1 0 0,1-1 0,0 1 0,0-1 1,0 1-1,-1-1 0,1 1 0,0-1 0,-1 1 1,1-1-1,0 0 0,-1 1 0,1-1 0,-1 0 1,1 1-1,0-2 0,10-16-3998,1-4-3533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11531,'0'0'7303,"18"48"-9673,0-43-4133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0 833,'0'0'11595,"-8"3"-7164,-46 25-203,51-26-3942,1-1 0,-1 1 0,1 0 0,-1 0 0,1 1 0,0-1 1,0 0-1,0 1 0,0 0 0,0-1 0,0 1 0,1 0 0,-1 0 1,1 0-1,0 0 0,0 0 0,0 0 0,0 0 0,0 6 0,1-9-274,0 1 0,0 0-1,0 0 1,0-1-1,1 1 1,-1 0 0,0-1-1,0 1 1,1-1-1,-1 1 1,0 0-1,1-1 1,-1 1 0,1-1-1,-1 1 1,1-1-1,-1 1 1,1-1 0,-1 1-1,1-1 1,-1 1-1,1-1 1,0 0 0,-1 1-1,1-1 1,-1 0-1,2 1 1,27 3 50,27-11-1351,-4-14-2146,-4 1 1823,-16 15 4860,-31 7-2891,0 0 1,0 0-1,1 0 0,-1 1 0,1-2 0,-1 1 0,1 0 1,0 0-1,0 0 0,4 2 0,-4-4-444,0 1 0,0 0-1,0-1 1,0 1 0,0 0-1,0 0 1,0 0-1,0 0 1,-1 0 0,1 1-1,0-1 1,0 0 0,-1 1-1,1 0 1,-1-1 0,2 3-1,-3-2-109,1-1-1,-1 0 0,0 1 1,0-1-1,0 1 0,0-1 1,0 1-1,0-1 0,0 0 0,0 1 1,-1-1-1,1 1 0,0-1 1,-1 0-1,1 1 0,-1-1 1,0 0-1,1 0 0,-1 1 1,0-1-1,0 0 0,0 0 0,0 0 1,0 0-1,0 0 0,-1 1 1,-4 4-4234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3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 7751,'0'0'16352,"-8"-3"-16283,3 2-43,0 0 0,0 0 0,-1 0 0,1 1 0,0-1 0,0 1 0,0 1 0,0-1 0,0 1-1,0 0 1,0 0 0,0 0 0,0 0 0,0 1 0,0 0 0,1 0 0,-1 1 0,1-1 0,-1 1 0,1 0 0,0 0 0,0 0 0,0 1-1,1-1 1,-1 1 0,1 0 0,-4 6 0,6-9-6,-1 1 1,1-1-1,0 1 0,-1 0 0,1-1 1,0 1-1,0 0 0,1 0 0,-1 0 0,0-1 1,0 1-1,1 0 0,0 0 0,-1 0 0,1 0 1,0 0-1,0 0 0,0 1 0,0-1 1,0 2-1,1-2-1,0-1 0,0 0 0,0 1 0,0-1 0,0 0 0,0 1 0,0-1 0,0 0 0,1 0 0,-1 0 0,0 0 0,1 0 0,-1 0 1,1 0-1,-1-1 0,1 1 0,-1 0 0,1-1 0,2 1 0,10 2-77,1-1 0,0 0 0,0-1 1,21-1-1,-21 0-325,14 0-684,72-1-7598,-59-4 219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14189,'0'0'7165,"-10"3"-6834,-1 1-170,0 0 1,0 1-1,1 0 1,0 1-1,-1 0 1,2 1 0,-1 0-1,-16 16 1,20-17-49,1-1 0,0 1 0,0 1 0,0-1 0,1 1 0,0-1 0,0 1 0,0 1 0,1-1 0,0 0-1,1 1 1,0-1 0,0 1 0,1 0 0,-2 15 0,3-21-106,1 0 0,-1 0 0,1 0 0,-1 0 0,1-1 0,0 1 0,0 0 0,0-1 0,0 1 0,0 0 0,0-1 0,0 1 0,0-1 0,1 1 0,-1-1 0,1 0 0,-1 0 0,1 0 0,-1 0 0,1 0 0,0 0 0,-1 0 0,1 0 1,0 0-1,0-1 0,-1 1 0,1-1 0,0 1 0,0-1 0,0 0 0,3 0 0,9 2-486,0-1 0,0-1 1,14-1-1,-27 1 429,7-1-867,0 1 0,0-2 0,0 1 0,-1-1 0,1-1 0,0 1 0,-1-1 0,9-5 0,19-13-6893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7682 269 6022,'0'0'10287,"-16"-16"-8659,-10 18-1061,0 1 1,0 1-1,-48 13 0,49-10-327,-2-1 1,1-1-1,-51 3 0,-4-12 174,-101-17 1,27 1-86,-280-23-307,-426-36 47,401 45 59,-511-35-492,-2 38 98,444 28 271,-865 17-15,704 54 30,568-53 179,-10-3-917,-226-9 0,346-8-2071,9-12-7800,3 7 3275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6822,'0'0'13741,"-49"20"-12972,43-7-288,3 0-321,3-2-96,6-2 0,11-7-256,6-2-449,2 0-800,1-1-1954,-2-8-2435</inkml:trace>
  <inkml:trace contextRef="#ctx0" brushRef="#br0" timeOffset="1">188 23 12139,'0'0'8553,"-45"54"-6728,27-33-159,2 4-289,3 0-480,3-4-513,9-4-288,1-4-63,6-8-578,12-5-864,2 0-1538,2-14-3107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15855,'0'0'5365,"5"10"-4762,-4-8-573,5 8 75,-1 0 1,-1 0 0,0 0 0,-1 1 0,0-1 0,0 1 0,-1 0 0,1 16 0,-3-17-79,0-1 0,-1 1 0,0-1 0,0 0 0,-1 1 0,-1-1 0,1 0-1,-2 0 1,1 0 0,-1-1 0,0 1 0,-1-1 0,0 0 0,0 0 0,-1-1 0,0 1 0,-8 6 0,-1 2-147,0-1-1,-2 0 0,-31 21 0,37-29-1250,-1 0-1,1-1 1,-1-1 0,-16 6-1,-1-5-5418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11147,'0'0'6683,"14"2"-4846,82 8 1391,170-7 1,-172-4-3072,-91 1-145,149 0-1046,241-31 1,-391 30-1080,-6 1 139,-15 0-2198,8 1 489,-6-1-3572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12011,'0'0'11985,"2"10"-10859,-1-5-1064,0 0 0,0 0 0,0 0 0,1 0 0,0 0-1,0-1 1,0 1 0,1-1 0,-1 1 0,1-1 0,0 0-1,0 0 1,1 0 0,-1-1 0,1 1 0,0-1 0,0 0-1,0 0 1,0 0 0,0 0 0,1-1 0,-1 0 0,10 4 0,-3-3-171,-1-1 0,1 0 0,-1 0 0,1-1 0,0 0 0,0-1 0,12-1 0,-6-1-844,0-1 0,0-1 0,0 0 0,-1-1 0,1-1 0,23-12-1,-40 18 1013,0 0-1,0 0 0,0 0 0,1 1 0,-1-1 1,0 0-1,0 0 0,0 1 0,0-1 0,1 0 1,-1 0-1,0 1 0,0-1 0,0 0 0,0 0 1,0 1-1,0-1 0,0 0 0,0 1 0,0-1 1,0 0-1,0 0 0,0 1 0,0-1 0,0 0 1,0 1-1,0-1 0,0 0 0,0 0 0,0 1 1,-1-1-1,1 0 0,0 0 0,0 1 0,0-1 1,0 0-1,-1 0 0,1 0 0,0 1 0,0-1 1,0 0-1,-1 0 0,1 0 0,0 1 1,0-1-1,-1 0 0,-9 18 917,1-4-585,-57 92 2788,41-50-4119,10 2-3961,14-48-2913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15375,'0'0'7559,"53"39"-7335,-11-26 0,11 0-96,3-5-320,-3-2-1249,-8-3-962,-10-3-864,-14 0-2114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0:4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10794,'0'0'7816,"81"0"-6920,-26-10-543,9 1-257,6 1-128,-3 0-1217,-8 2-3588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4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78 2498,'0'0'6695,"10"-9"-3327,-1 2-2300,29-26 1535,-15 5 5764,-41 49-4848,-21 12-3270,18-16 206,-10 9-141,-85 79 265,101-90-611,2 0-1,0 0 1,0 2 0,2-1 0,-15 28-1,26-44-37,0 0-1,0 0 0,0 0 0,1 0 1,-1 0-1,0 0 0,0 0 1,0 0-1,0 0 0,0 0 0,0 0 1,0 0-1,0 0 0,0 0 1,0 0-1,0 0 0,0 0 0,1 0 1,-1 0-1,0 0 0,0 0 1,0 0-1,0 0 0,0 0 0,0 0 1,0 0-1,0 0 0,0 0 1,0 1-1,0-1 0,0 0 0,0 0 1,0 0-1,0 0 0,0 0 1,0 0-1,0 0 0,0 0 0,1 0 1,-1 0-1,0 0 0,0 0 1,0 0-1,0 1 0,0-1 0,0 0 1,0 0-1,0 0 0,0 0 1,0 0-1,0 0 0,-1 0 0,13-8-2082,12-14-1395,18-23-5506,-20 19 3001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11243,'0'0'15566,"4"8"-15064,-1-4-468,-1 1 0,0-1 0,-1 1 0,1 0 0,-1 0 0,0 0 0,0 0-1,0 0 1,-1 0 0,1 0 0,-1 0 0,-1 0 0,1 0 0,-1 0 0,0 0 0,-2 7 0,-15 89 270,18-82-4369,2-4-4410,-5-25 2496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4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8264,'0'0'16079,"47"0"-15887,-25 0-128,1 0-352,-2-5-1153,-2-3-1154,-4 1-2049,-2-3-3556</inkml:trace>
  <inkml:trace contextRef="#ctx0" brushRef="#br0" timeOffset="1">340 1 18834,'0'0'5114,"-10"4"-4767,-7 6-90,0-1 0,1 2 0,-29 24 0,38-29-73,1-1 1,0 1 0,0 0 0,0 0-1,1 1 1,0 0 0,0 0 0,0 0-1,1 0 1,1 1 0,-1 0 0,1 0-1,-3 12 1,6-18-174,0-1-1,0 0 1,0 0-1,1 0 1,-1 0-1,0 0 0,1 0 1,-1 0-1,1 0 1,-1 0-1,1 0 1,0 0-1,-1 0 1,1 0-1,0 0 1,0-1-1,-1 1 1,1 0-1,0 0 1,0-1-1,0 1 1,0-1-1,0 1 1,0-1-1,0 1 1,0-1-1,0 1 1,1-1-1,-1 0 1,0 0-1,0 0 1,0 1-1,0-1 1,0 0-1,3-1 1,49 1-504,-45 0 90,44-9-3996,-20-2-1895,-10 2-2236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4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11307,'0'0'14760,"-8"11"-14375,-4 6-249,1 0 0,1 1 1,0 1-1,1 0 1,1 0-1,1 1 0,1 0 1,0 0-1,2 0 0,-3 29 1,7-43-219,4 37-468,6-26-2221,10-8-3702,-8-8-1129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7847,'-4'13'6570,"-14"19"-4961,-14 0-787,-2-3 0,-1 0-1,-2-2 1,0-2 0,-59 30 0,-39 26 760,134-81-1573,0 1 1,0 0 0,0-1-1,0 1 1,-1 0-1,1 0 1,0 0 0,0 0-1,0 0 1,1 0 0,-1 0-1,0 0 1,0 0-1,1 1 1,-1-1 0,0 0-1,0 2 1,1-3-8,1 1 0,-1-1 0,0 1 1,0-1-1,0 1 0,1-1 0,-1 1 0,0-1 0,0 1 1,1-1-1,-1 1 0,0-1 0,1 1 0,-1-1 0,1 0 1,-1 1-1,1-1 0,-1 0 0,1 1 0,-1-1 0,1 0 0,-1 0 1,1 1-1,-1-1 0,1 0 0,-1 0 0,1 0 0,51 7 108,-50-7-96,358 9 164,-240-8-2415,-1-1-3428,-35 0-2973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4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14446,'0'0'11354,"-6"8"-9832,-17 26-567,22-34-942,1 1-1,-1 0 0,1-1 1,-1 1-1,1-1 0,-1 1 0,1 0 1,0 0-1,-1-1 0,1 1 0,0 0 1,-1 0-1,1-1 0,0 1 0,0 0 1,0 0-1,0 0 0,0-1 1,0 1-1,0 0 0,0 0 0,0 0 1,0-1-1,0 1 0,0 0 0,1 0 1,-1 0-1,0-1 0,1 1 1,-1 0-1,0-1 0,1 1 0,-1 0 1,1-1-1,-1 1 0,1 0 0,-1-1 1,1 1-1,0-1 0,-1 1 1,1-1-1,0 1 0,-1-1 0,1 1 1,0-1-1,-1 0 0,1 0 0,0 1 1,0-1-1,0 0 0,-1 0 1,1 0-1,0 0 0,0 0 0,0 0 1,-1 0-1,1 0 0,0 0 0,1 0 1,47-6-2415,-9-16-4120,-15 2-2907,-14 10 3637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4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2 897,'0'-1'9897,"-3"3"-5957,-4 10-705,-7 6-929,0 4-608,0 0-257,1 2-96,0 0-224,3-2-672,5-4-417,5-3 32,0-6-1249,0-7-801,8-2-320,2 0-1602,1-13-4772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4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13645,'0'0'8536,"-3"10"-7730,0-1-705,1 1 0,0-1 0,1 1-1,0-1 1,0 1 0,1-1 0,0 1 0,2 10 0,-1-10-142,0 1 0,0-1 1,-1 0-1,0 1 0,-1-1 1,0 0-1,-1 1 0,0-1 1,-1 0-1,0 0 0,0-1 1,-1 1-1,0-1 0,-1 1 1,0-1-1,0 0 1,-1-1-1,0 0 0,-1 0 1,0 0-1,0 0 0,-1-1 1,0-1-1,0 1 0,-12 6 1,10-7-1852,4-5-2959</inkml:trace>
  <inkml:trace contextRef="#ctx0" brushRef="#br0" timeOffset="1">205 88 7911,'0'0'22774,"42"32"-22710,-22-32-160,-1 0-1249,-3 0-1026,-3 0-1152,-7 0-1153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4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14382,'0'0'13805,"55"-2"-13741,-31-6-1153,-2 3-2563,-3 1-3170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3235,'0'0'-641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2213 251 5029,'-9'-7'4756,"-21"-15"-3668,-1 2-1,-1 0 0,-53-22 1,30 20-780,-1 2 1,-1 3 0,-85-14 0,4 13-317,-267-2-1,336 21 286,0 4 0,1 2 0,-1 3 0,2 4 0,0 2 0,1 3 0,0 3 0,-115 56 0,145-58-258,0 2 0,2 1 0,0 1-1,2 2 1,1 1 0,-52 59 0,63-62-25,2 1 0,1 1 0,2 0-1,0 1 1,1 0 0,2 1 0,1 1 0,1 0 0,2 0-1,-6 35 1,10-39-4,1 1 0,0-1 0,2 1 0,1 0 0,2 0-1,0 0 1,2-1 0,7 30 0,-6-40 19,0 0 0,1 0 0,0 0 0,1-1 0,1 0 0,0-1-1,1 0 1,1 0 0,0 0 0,0-2 0,1 1 0,1-1 0,0-1 0,19 13 0,-6-8 22,0-1-1,2-1 1,-1-2 0,2 0-1,-1-2 1,1-1-1,1-2 1,48 6 0,-4-6 256,1-2 0,92-9 0,-24-9-108,-2-6 0,156-42-1,266-109-79,-211 35-81,-284 106 342,-2-4 0,-2-2 0,68-51 0,-115 75-85,-1-1 0,0-1 0,-1 0 0,0-1 0,-1 0-1,-1-1 1,-1 0 0,0-1 0,-1 0 0,9-20 0,-16 29-199,0-1 0,0 1 0,-1-1 0,0 1 0,0-1 0,-1 0 0,0 0-1,-1 0 1,0 0 0,0 1 0,-1-1 0,0 0 0,0 0 0,-1 1 0,-1-1 0,1 1 0,-1-1-1,0 1 1,-1 0 0,0 0 0,-1 0 0,1 1 0,-1 0 0,-10-12 0,-5-1-74,-1 1 0,-1 1 0,0 0 0,-1 2 0,-1 1 0,0 0 0,-2 2 0,-49-19 0,-20 0-35,-109-23 0,202 55 33,-281-54-1171,92 41-7081,148 13-631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51 5381,'-4'-21'9630,"-8"5"-4617,11 15-4931,-1 1-1,1-1 1,0 0 0,0 1 0,-1-1 0,1 1-1,0 0 1,-1-1 0,1 1 0,0 0 0,-1 0 0,1 0-1,-1 0 1,1 0 0,0 0 0,-1 0 0,1 0-1,0 0 1,-1 1 0,1-1 0,0 1 0,-1-1-1,1 1 1,0-1 0,0 1 0,-1 0 0,1 0 0,0-1-1,0 1 1,-1 1 0,-3 3 31,0 0 0,0 0 0,0 1 0,1-1-1,0 1 1,0 0 0,1 0 0,-6 12 0,7-14-55,0 1 0,1-1 0,-1 1-1,1-1 1,0 1 0,0 0 0,0 0 0,1-1 0,-1 1-1,1 0 1,1 0 0,-1 0 0,2 8 0,-1-12-23,-1-1 0,1 1 1,0-1-1,-1 1 1,1-1-1,0 0 0,0 1 1,-1-1-1,1 0 0,0 0 1,0 0-1,-1 1 1,1-1-1,0 0 0,0 0 1,0 0-1,-1 0 0,1 0 1,0 0-1,0 0 1,0-1-1,-1 1 0,1 0 1,0 0-1,0-1 0,-1 1 1,1 0-1,0-1 1,0 0-1,23-9 580,3-9-452,48-28-35,-70 44-142,-1 1 0,1 0 0,0 0 0,0 0 1,0 1-1,1 0 0,-1 0 0,0 0 0,0 0 0,1 1 0,-1 0 0,0 0 0,9 2 0,-12-1 3,-1 0 0,1 1-1,-1-1 1,1 0 0,-1 1-1,0-1 1,0 1 0,0-1 0,0 1-1,0 0 1,0-1 0,0 1 0,0 0-1,-1 0 1,1 0 0,-1 0 0,0-1-1,1 1 1,-1 0 0,0 0-1,0 0 1,0 0 0,0 0 0,0 0-1,-1 0 1,1 2 0,-10 52 368,34-102 1400,-18 37-1672,0-1 1,-1 1-1,0-1 1,-1-1-1,0 1 0,-1-1 1,0 1-1,0-1 1,1-17-1,-2 27-98,0 0 0,-1 1 0,1-1 0,0 1 0,0-1 0,0 1 1,0 0-1,0 0 0,0 0 0,-1 0 0,1 0 0,0 1 0,0-1 0,0 0 0,0 1 0,-1-1 0,3 2 1,1-1-55,48 3-2316,-18-4-2484,-14-2-1416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13869,'0'0'9134,"0"10"-8803,-5 42-18,-10 51-1,6-51-109,-4 94-1,13-146-36,2-26 135,-2-1-1,-2-31 1,-1-5-45,3 62-128,1 4-352,0-1 31,0 0 0,0 0 0,1 0 1,-1 1-1,1-2 0,-1 1 0,1 0 1,0 0-1,-1 0 0,1-1 0,0 1 1,0-1-1,0 1 0,1-1 0,-1 0 1,0 0-1,5 2 0,43 9-6757,-20-8 554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12812,'0'0'9668,"-8"3"-9326,6-2-316,-38 20 229,38-19-247,0-1-1,0 1 1,0 0-1,0-1 1,0 1-1,0 0 1,1 0-1,-1 0 1,1 0-1,-1 0 1,1 1 0,0-1-1,0 0 1,0 1-1,0-1 1,0 1-1,1-1 1,-1 1-1,0 3 1,2-5 14,0 0 0,0 0 0,0-1 0,1 1 0,-1-1 0,0 1 0,0-1 1,0 0-1,0 1 0,1-1 0,-1 0 0,0 0 0,0 0 0,1 0 0,-1 0 0,0 0 0,0 0 0,1 0 0,-1 0 0,0-1 0,2 0 1,31-5 100,1-11-543,-30 13 342,1 1 0,0 0-1,-1 0 1,1 1-1,0 0 1,0 0 0,8-2-1,-13 7 122,0 0-1,0 0 0,-1 0 0,1 1 1,-1-1-1,0 0 0,0 0 1,0 0-1,0 0 0,0 0 1,-1 1-1,0 2 0,0-2-75,0 0-1,1 0 1,0 0 0,0 0-1,0 0 1,0 0 0,1 0-1,1 6 1,-2-10-55,0 1 0,0-1-1,0 1 1,1-1 0,-1 1 0,0-1 0,1 1-1,-1-1 1,1 1 0,-1-1 0,0 1-1,1-1 1,-1 1 0,1-1 0,-1 0 0,1 1-1,0-1 1,-1 0 0,1 0 0,-1 1 0,1-1-1,1 0 1,20-7-4240,-6-5-2003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9897,'0'0'14200,"4"11"-13377,-1 1-687,-1-1 0,0 0 0,0 0 0,-1 1 0,-1-1 0,0 1 0,0-1 1,-1 1-1,-3 13 0,1-14-73,-2 12 95,0-1 0,2 1-1,-1 26 1,4-48-138,-1-1 1,1 1-1,0-1 0,1 1 1,-1-1-1,0 1 0,0-1 1,0 1-1,0-1 0,0 1 1,0-1-1,0 0 0,1 1 1,-1-1-1,0 1 0,0-1 1,1 1-1,-1-1 0,0 0 1,1 1-1,-1-1 0,0 0 1,1 1-1,-1-1 0,1 0 1,-1 0-1,0 1 0,1-1 1,-1 0-1,1 0 0,-1 0 1,1 1-1,19-4 619,18-15 37,-23 5-642,1-1 0,-2 0 0,1 0 0,-2-2 0,15-20-1,-24 29-586,1 0-1,-2-1 1,1 1-1,-1-1 1,3-9-1,-5 5-4966,-1 9 2109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11211,'0'0'11087,"0"9"-9992,2 15-537,0 0 0,5 24 0,-6-41-528,0-1-1,1 1 1,0-1 0,0 0-1,0 1 1,1-1 0,0 0-1,0 0 1,1-1 0,-1 1-1,1-1 1,0 0 0,1 0-1,6 7 1,-9-11-160,1 0 0,-1 0-1,0 1 1,0-1 0,1-1 0,-1 1 0,1 0-1,-1-1 1,1 1 0,-1-1 0,1 1-1,0-1 1,-1 0 0,1 0 0,-1-1 0,1 1-1,-1 0 1,1-1 0,-1 0 0,5-1 0,-3 0-514,0 0 0,0 0 0,0 0 0,0-1 0,0 1 0,0-1 0,-1 0 0,1 0 1,-1-1-1,4-4 0,13-18-5538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13645,'0'0'10826,"8"8"-10159,-7-7-680,2 3-82,0 0 1,1-1-1,-1 0 1,1 1-1,0-1 1,0-1-1,0 1 1,0-1-1,0 1 1,1-1-1,-1-1 1,1 1-1,0 0 0,-1-1 1,1 0-1,0 0 1,0-1-1,5 1 1,19-3-1581,-26 1 386,1 1 0,-1-1 0,0 0 0,1-1 0,-1 1 1,0 0-1,1-1 0,-1 0 0,0 0 0,0 0 0,-1 0 0,4-3 0,6-7-520,8-5 16565,-14 22-9475,-1-2-5075,-1 0 0,0 0 0,1 0-1,0-1 1,-1 0 0,1 0 0,0 0 0,10 2-1,19-5-381,-1-1 0,40-8 1,-30 3-803,-42 7 991,-1-1 0,1 1 0,0 0 0,0 0 0,0-1-1,0 1 1,0 0 0,0 0 0,0 0 0,0 0 0,0 0 0,0 0 0,0 0 0,0 0 0,0 0 0,0 1 0,-1-1 0,1 0 0,0 1-1,0-1 1,0 0 0,0 1 0,0-1 0,-1 1 0,1-1 0,0 1 0,0 0 0,-1-1 0,1 1 0,0 0 0,-1-1 0,2 3 0,1 1 163,-1-3-186,0 0 0,0 1 0,0-1 0,0 0 1,0 0-1,0 0 0,0-1 0,0 1 0,1 0 0,-1-1 0,0 0 0,0 1 0,1-1 0,-1 0 1,0 0-1,1 0 0,-1 0 0,0-1 0,4 0 0,21-6-2853,-9-4-3552,-3-5-3893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15503,'0'0'8263,"50"12"-10601,-29-7-3395,-1 0-4581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9801,'0'0'9273,"-4"8"-8712,-2 3-240,0 1 0,1 0 0,0 0-1,1 0 1,-5 20 0,8-25-233,0 0-1,0 0 0,0 0 1,1 0-1,0 0 0,1 0 0,-1 0 1,1-1-1,0 1 0,1 0 1,0 0-1,0-1 0,0 1 0,5 7 1,-2-5-200,-1-1 0,1 1 0,-2 0 0,1 0 0,-1 0 0,0 0 0,-1 1 0,0-1 0,-1 1 0,1 16 0,-3-23 131,1 0-1,0 0 1,-1 0-1,0 0 1,1 0-1,-1 0 1,0 0 0,-1-1-1,1 1 1,0 0-1,-1-1 1,1 1 0,-1-1-1,0 1 1,-3 2-1,1-2 229,1-1 0,0 0 0,-1 0 0,1 0 0,-1 0 0,0 0 0,1-1 0,-1 0 0,0 0 0,0 0 0,0 0 0,0-1 0,0 1 0,-7-1 0,8 0 41,0 0-1,-1 0 1,1 0 0,0-1-1,-1 1 1,1-1 0,0 0-1,-1 0 1,1 0-1,0 0 1,0 0 0,0-1-1,0 0 1,-3-1-1,4 0-242,0 1 0,0 0-1,0 0 1,0-1 0,1 0-1,-1 1 1,1-1 0,-1 0 0,1 1-1,0-1 1,0 0 0,0 0-1,1 0 1,-1 0 0,1 0-1,-1 0 1,1 0 0,0 0-1,0-1 1,0 1 0,1 0-1,-1 0 1,2-5 0,0 4-80,-1 0 0,1 0 1,0 0-1,0 0 1,0 0-1,0 0 0,1 1 1,-1 0-1,1-1 1,0 1-1,0 0 0,0 0 1,0 0-1,1 1 1,-1-1-1,1 1 0,5-3 1,11-5-626,0 1 1,26-8-1,-20 7-731,56-25-8373,-41 14-1965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5541,'0'0'17564,"-6"9"-17250,-49 65 402,-102 109-1,162-189-1626,0 0 0,-1-1-1,0 0 1,0 0 0,3-7-1,1-2-1302,8-16-3327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12780,'0'0'7741,"1"11"-6321,0 85 759,-3-59-1678,2 1 1,7 50-1,-6-82-491,0-1 0,1 0-1,0 1 1,0-1 0,0 0-1,0 0 1,1 0 0,0 0-1,5 6 1,12 9-3059,-27-27-8404,3 2 9304,-11-7-5063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12524,'0'0'6822,"63"-19"-10697,-42 11-1603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11339,'0'0'10346,"52"0"-9418,-28 0-639,2 0-257,2 0-32,-4 5-225,-1-3-928,-3 0-993,-3-2-1633,-7 0-1987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11 11979,'0'0'15386,"-6"-3"-15338,4 2-46,-1-1 0,1 2 1,0-1-1,-1 0 0,1 0 1,-1 1-1,0-1 0,1 1 1,-1 0-1,1 0 0,-1 0 1,1 0-1,-1 0 0,0 1 1,1-1-1,-1 1 0,1-1 1,-1 1-1,1 0 0,-3 1 1,-4 3-1,0 0 0,0 1-1,1 0 1,-15 13 0,16-12-13,0 0-1,0 0 1,0 1-1,1 0 1,-6 11-1,10-16 10,0 0 0,0 0 0,1-1 0,0 1 0,0 0 0,0 0 0,0 0 0,0 1 0,0-1 0,1 0 0,-1 0 0,1 0 0,0 1-1,0-1 1,0 0 0,1 0 0,-1 0 0,1 1 0,-1-1 0,3 4 0,-2-5-1,1 0-1,-1-1 1,1 1 0,0 0-1,0-1 1,-1 0-1,1 1 1,0-1 0,0 0-1,0 0 1,0 0-1,1 0 1,-1-1 0,0 1-1,0 0 1,0-1-1,1 0 1,-1 1 0,3-1-1,52 0-833,-45 0 370,-3 0-493,0-1 0,0 0 0,0 0 0,0-1 0,-1 0-1,17-7 1,10-7-6455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18129,'0'0'9033,"-31"66"-8681,27-44-320,1-1 0,1 1-1057,2-3-1601,0-4-1282,0-4-3043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11979,'0'0'12866,"-9"7"-12823,-8 7 62,1 1 0,1 1 0,0 0 0,1 1 0,-12 19 0,18-24 16,1 0 0,0 1-1,1-1 1,0 1-1,1 0 1,0 1-1,1-1 1,1 1-1,-3 26 1,5-38-139,1 0 0,0 1 0,0-1 0,1 1 0,-1-1-1,0 0 1,1 1 0,-1-1 0,1 0 0,0 1 0,0-1 0,0 0 0,0 0 0,0 0 0,0 0 0,1 0-1,-1 0 1,1 0 0,-1 0 0,1 0 0,0-1 0,0 1 0,0-1 0,0 1 0,0-1 0,0 0 0,0 0-1,0 0 1,0 0 0,1 0 0,3 1 0,2 0-938,0-1-1,0 0 1,0 0-1,1-1 1,-1 0-1,0 0 1,1-1-1,9-2 1,16-7-8381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16912,'0'0'5061,"79"-18"-4004,-30 14-160,4-1-577,8 1-256,3 4-929,-3 0-1793,-4 0-2916,-2 5-2882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12043,'0'0'3748,"-39"49"-2082,20-20-481,-4 5-64,0 7-64,1-1-257,4 1-479,3 0-257,4-5 0,3-5-32,4-5-32,4-4-449,0-6-1184,0-6-1282,0-7-2818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16496,'0'0'5861,"-30"59"-4195,30-45-417,0 0-480,13-6-449,4-5-192,3-3 32,2 0-160,4-8-897,-1-10-1825,-3 1-1058,-2-1-1409,-3 1-192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103 135 9513,'0'0'10826,"-33"53"-9064,16-26-385,0 4 1,3 0-225,3-1-481,3-5-480,6-3-160,2-7-96,0-7-1409,7-8-1506,6 0-2786</inkml:trace>
  <inkml:trace contextRef="#ctx0" brushRef="#br0" timeOffset="1">273 0 18930,'0'0'3203,"-7"48"-2082,7-23-128,4 3-160,3 6-353,-4 3-320,-3 6-128,-1 5 64,-16 1-31,-8 3-33,-7 1-449,-6-1-1248,-3-7-353,1-7-2563,1-11-10569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17072,'0'0'8168,"66"0"-7560,-20 2-31,12 3-417,3-1-128,2 0-576,-8-3-1763,-10 0-1472,-14-1-2083,-19 0-2017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1:5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9129,'0'0'10634,"68"46"-9641,-10-43-609,8-3-256,5 0-993,1-4-6502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4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4548,'-7'2'14382,"9"0"-12845,11-1 289,4 2-513,4-1-224,5-1-384,2 1-385,2 0-256,-3 4-32,3-4-1313,-8-2-2338,-2 0-4453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4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12043,'0'0'10843,"5"8"-10795,0-1-38,-3-5-6,0 0 0,0 0 0,0 1 0,0-1 0,0 1 0,-1 0 0,1-1 0,-1 1 0,0 0-1,0 0 1,0 0 0,0 0 0,0 0 0,0 4 0,-1-6 1,1 0-1,-1 0 1,0 0 0,1 0-1,0 0 1,-1 0-1,1-1 1,-1 1 0,1 0-1,0 0 1,0-1-1,-1 1 1,1-1 0,0 1-1,0-1 1,0 1 0,0-1-1,-1 1 1,1-1-1,0 0 1,0 1 0,0-1-1,0 0 1,0 0-1,0 0 1,2 1 0,34 3 147,-29-4-125,-4 1-44,-1-1-1,0 0 1,-1 1-1,1-1 0,0 1 1,0 0-1,0 0 1,0 0-1,0 0 1,-1 1-1,1-1 0,0 1 1,-1-1-1,0 1 1,1 0-1,-1 0 0,0 0 1,0 0-1,0 1 1,0-1-1,2 4 1,-3-3 13,0-1 0,-1 1 1,1-1-1,-1 1 1,0-1-1,0 1 0,0 0 1,0-1-1,0 1 1,-1-1-1,1 1 0,-1-1 1,0 1-1,0-1 1,0 1-1,0-1 0,0 0 1,0 1-1,0-1 1,-1 0-1,1 0 0,-1 0 1,0 0-1,1 0 1,-4 2-1,4-3 2,-13 14 386,-1-1 0,-22 18 0,34-29-299,0-1 0,0 1 0,-1-1 0,1 0 0,-1 0 0,1 0 0,-1-1 0,1 1 0,-1-1 0,0 0 0,0 0 1,0 0-1,0-1 0,0 1 0,0-1 0,1 0 0,-1 0 0,0 0 0,0-1 0,-5 0 0,7-1-295,0 0 0,0 0 0,0 0 0,1 0 0,-1 0 0,1 0 0,-1 0 0,1-1 0,0 1 0,0 0 0,0-1 0,0 1 1,0-1-1,0 1 0,1-1 0,0 0 0,-1 1 0,1-1 0,0-4 0,-1-1-1052,-4-28-4594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4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14510,'0'0'7527,"52"0"-6086,-18 0-512,4 0-513,7 0-319,-4 0-65,-3 0-1346,-5 0-1600,-8-3-2724,-9 2-4323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4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14446,'0'0'6886,"47"6"-5444,0-6-321,11-10-609,5 1-416,-2-1 0,-8 2-32,-8 4-384,-14 3-993,-12 1-929,-10 0-417,-7 2-992,-2 7-1122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16752,'0'0'7623,"-4"50"-6150,19-41-319,3-1-514,8-4-448,3-3-96,6-1-32,1 0-1153,0-5-1345,-1-6-1666,-7-1-2594,-5 0-2851</inkml:trace>
  <inkml:trace contextRef="#ctx0" brushRef="#br0" timeOffset="1">301 33 8808,'0'0'8520,"-60"75"-6021,34-40-225,2 3-224,-1 2-609,3 0-672,6-2-545,4-8-160,5-6-32,6-8-576,1-11-1410,3-5-897,6-10-1857,5-11-6471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13004,'0'0'7602,"11"-4"-6620,9-2-216,1 1 1,0 1-1,0 0 0,0 2 0,35 0 0,-55 2-760,-1 0-1,1 0 1,0-1 0,0 1 0,0 0-1,-1 0 1,1 0 0,0 0 0,0 0 0,0 0-1,-1 0 1,1 0 0,0 0 0,0 0 0,0 1-1,-1-1 1,1 0 0,0 1 0,0-1 0,-1 0-1,1 1 1,0-1 0,-1 1 0,1-1-1,0 1 1,-1-1 0,1 1 0,-1-1 0,1 1-1,0 0 1,-1-1 0,0 1 0,1 0 0,-1-1-1,1 1 1,-1 0 0,0 0 0,0-1-1,1 1 1,-1 0 0,0 0 0,0 0 0,0-1-1,0 1 1,0 0 0,0 0 0,0 0 0,0-1-1,0 1 1,0 0 0,-1 0 0,1 0-1,0-1 1,0 1 0,-1 0 0,1 0 0,-1-1-1,1 1 1,-1 0 0,1-1 0,-1 2 0,-4 4 55,1 1 1,-1-1 0,0 0-1,-11 10 1,-16 6 48,26-19-102,1 0 1,-1 1-1,1 0 1,-1 0 0,1 0-1,0 1 1,1-1-1,-6 8 1,19-10-795,-1-1 0,1 0 0,-1 0 1,17-1-1,11-2-2737,5-9-2996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 13773,'0'0'4708,"-31"49"-3779,16-23-192,0 1-385,3 0-127,4-5-161,5-2-32,3-8-32,3-6-481,13-6-352,6 0-576,1-10-769,2-10-1602,0-7-1601</inkml:trace>
  <inkml:trace contextRef="#ctx0" brushRef="#br0" timeOffset="1">223 0 6342,'0'0'9225,"-36"51"-8104,17-23-513,2 6 65,2-3 192,2-1-257,9-6-287,4-6-193,0-3-32,2-9-352,9-6-1250,0 0-1537,-3-8-1729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5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11 10282,'0'0'4052,"-9"-3"-2675,6 2-1345,0 0 1,0 0-1,0 0 1,0 0-1,0 0 1,-1 0-1,1 1 1,0 0 0,0 0-1,0 0 1,-1 0-1,1 0 1,0 0-1,0 1 1,-1 0-1,1 0 1,0-1-1,0 2 1,0-1-1,0 0 1,0 1-1,1-1 1,-1 1-1,0 0 1,1 0-1,-1 0 1,1 0-1,-1 0 1,1 1-1,0-1 1,0 1-1,-2 3 1,-12 16-33,0 1 0,2 1 1,0 0-1,2 1 0,0 0 0,2 1 0,1 0 1,-8 38-1,10-28 19,1 1 0,1 0 1,3 0-1,1 0 0,6 66 0,-3-90-28,0 0 0,1 0 1,0-1-1,1 1 0,0-1 0,1 0 0,0 0 0,1 0 0,1-1 0,-1 0 0,14 16 0,-16-22 44,1 0 0,0-1 0,0 1 0,1-1 0,-1 0 0,1 0 0,0-1 0,0 1 0,0-1 0,0 0-1,1-1 1,-1 0 0,1 0 0,0 0 0,-1-1 0,1 0 0,0 0 0,0-1 0,0 0 0,0 0 0,-1 0 0,1-1 0,10-2 0,-4-1 200,1-1-1,0 0 1,-1-1 0,0-1 0,-1 0 0,0 0 0,0-1-1,0-1 1,-1 0 0,0 0 0,18-22 0,-11 11-99,-2 0 0,-1-1 0,0-1 1,-2-1-1,19-42 0,-23 42-82,-1-1-1,-1-1 1,-1 1 0,-2-1 0,4-45-1,-7 57-108,-1-1 0,-1 1 0,1 0 0,-2 0-1,0 0 1,-1 0 0,0 0 0,0 0 0,-2 0 0,0 1-1,0 0 1,-11-18 0,14 27-41,1 1-1,-1 0 1,0-1-1,0 1 1,0 0-1,0 0 1,0 0-1,0 0 1,-1 0 0,1 1-1,-1-1 1,1 1-1,-1-1 1,0 1-1,1 0 1,-1 0-1,0 0 1,0 1-1,0-1 1,0 1 0,0-1-1,0 1 1,-5 0-1,4 1-269,-1 0 1,0 1-1,1-1 0,-1 1 0,1 0 0,0 0 0,0 0 1,0 0-1,0 1 0,0 0 0,0 0 0,1 0 1,-7 7-1,-24 29-5480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5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4933,'0'0'13847,"-9"10"-12736,2-3-905,-1 2 34,-1 0-1,0-1 1,0 0 0,0-1-1,-21 13 1,22-16-136,-19 10 178,1 2-1,-29 22 1,50-34-252,-1 0 0,1 1-1,0 0 1,1 0 0,-1 0 0,1 0-1,0 1 1,0 0 0,0-1 0,1 1 0,0 1-1,0-1 1,0 0 0,1 1 0,-2 12-1,4-17-22,0 0 0,0 0 0,0 0 0,0 0 0,1 0 0,-1-1 0,1 1 0,0 0 0,-1 0 0,1 0 0,0 0 0,0-1 0,0 1 0,0 0 0,1-1 0,-1 1 0,0-1 0,1 1 0,-1-1 0,1 0 0,-1 0 0,1 0 0,-1 1 0,1-1 0,0-1 0,0 1 0,0 0 0,-1 0 0,1-1 0,3 1 0,7 3 37,0-1 1,0 0-1,18 1 0,-28-4-43,69 5-2309,115-5-1,-125-5-2304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5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14606,'-11'4'923,"-1"2"-646,0 0-1,0 1 0,1 1 1,-1-1-1,2 2 1,-1 0-1,1 0 0,0 1 1,1 0-1,0 0 0,1 1 1,-10 18-1,13-20-164,0 0-1,1 0 0,1 0 1,-1 0-1,1 1 1,1 0-1,0-1 0,0 1 1,1 0-1,0 11 1,1-18-75,1 1 1,-1-1-1,1 0 0,-1 0 1,1 1-1,0-1 1,1 0-1,-1 0 1,0 0-1,1 0 0,-1 0 1,1 0-1,0-1 1,0 1-1,0-1 1,1 1-1,-1-1 1,0 0-1,1 0 0,0 0 1,-1 0-1,1 0 1,0 0-1,0-1 1,0 1-1,0-1 0,0 0 1,0 0-1,0 0 1,1-1-1,-1 1 1,0-1-1,5 1 0,14 1 65,0-1-1,0-1 1,-1-1-1,1-1 1,-1-1-1,1 0 0,-1-2 1,0 0-1,0-2 1,-1 0-1,0-2 1,0 0-1,-1-1 0,0 0 1,25-20-1,-38 26-94,-1-1 0,0 0-1,0 0 1,0 0-1,-1 0 1,0-1 0,0 0-1,0 0 1,0 0-1,-1 0 1,0-1 0,-1 1-1,1-1 1,2-13 0,-5 16-6,1 1 0,-1-1 0,0 0 1,0 1-1,-1-1 0,1 0 1,-1 1-1,0-1 0,0 0 1,0 1-1,0-1 0,0 1 1,-1 0-1,0-1 0,0 1 1,0 0-1,0 0 0,0 0 1,0 0-1,-1 1 0,0-1 1,1 0-1,-1 1 0,0 0 1,0 0-1,0 0 0,0 0 1,-1 0-1,-3-1 0,-8-3 14,1 1 0,-1 0-1,0 2 1,-1-1 0,1 2-1,0 0 1,-22 0 0,-40 9-1517,68-5 537,0 0 0,0 1 0,1 0 0,-1 0-1,-11 7 1,0 4-8323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3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4676,'0'0'10955,"73"8"-9930,-30-8-737,7 0-192,5-4-32,0-1-128,-3 4-1569,-11 1-1763,-6 0 514,-15 0-1474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3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4420,'0'0'11584,"12"-4"-10825,8-2-501,-1 2 1,1 0-1,-1 0 1,30 0-1,-44 4-171,1 0-1,-1 1 1,1-1-1,-1 1 1,0 0-1,0 0 1,1 1-1,-1 0 1,0-1-1,9 6 1,-12-5-59,0 0 1,1 0-1,-1 0 1,0 0-1,0 0 1,0 0-1,-1 1 1,1-1 0,0 1-1,-1-1 1,0 1-1,0-1 1,1 1-1,-1 0 1,-1 0-1,1 0 1,0-1-1,-1 1 1,1 0-1,-1 0 1,0 6 0,-1-1 203,0 1 1,-1 0-1,0-1 1,0 1-1,-1-1 0,0 0 1,-1 0-1,1 0 1,-2 0-1,1 0 1,-11 13-1,-8 7-732,-37 37-1,56-60 282,-9 6-4073,5-9-4324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3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14157,'0'0'4693,"0"10"-3524,0 143 1650,0-152-2810,0 0 0,-1-1 1,1 1-1,0-1 0,0 1 0,0-1 1,0 1-1,0 0 0,1-1 1,-1 1-1,0-1 0,0 1 0,0-1 1,0 1-1,1 0 0,-1-1 1,0 1-1,0-1 0,1 1 1,-1-1-1,1 0 0,-1 1 0,0-1 1,1 1-1,-1-1 0,1 0 1,-1 1-1,1-1 0,-1 0 1,1 1-1,-1-1 0,1 0 0,-1 0 1,1 1-1,-1-1 0,1 0 1,0 0-1,25-9 554,22-26 202,-15 4-616,27-24-89,-55 50-59,0 1 0,1 0 0,0 1 0,0-1 1,0 1-1,0 0 0,0 1 0,12-4 0,-17 6 7,0 0 1,0 0-1,-1 1 1,1-1-1,0 0 0,0 0 1,0 0-1,0 1 0,0-1 1,-1 1-1,1-1 1,0 0-1,0 1 0,-1-1 1,1 1-1,0 0 0,-1-1 1,1 1-1,-1-1 1,1 1-1,0 0 0,-1 0 1,1-1-1,-1 1 0,0 0 1,1 0-1,-1-1 1,0 1-1,1 0 0,-1 0 1,0 0-1,0 0 0,0 0 1,0-1-1,0 1 1,0 0-1,0 0 0,0 1 1,0 46 639,-1-35-411,1-11-222,-1-1-1,1 1 1,0-1 0,0 1 0,0-1-1,0 1 1,0-1 0,0 1 0,1-1-1,-1 0 1,0 1 0,1-1-1,-1 1 1,1-1 0,-1 0 0,1 1-1,0-1 1,0 0 0,-1 1 0,1-1-1,0 0 1,0 0 0,0 0 0,0 0-1,0 0 1,1 0 0,1 1 0,0-2 4,-1 0 1,0 0 0,1 0 0,-1 0-1,0-1 1,1 0 0,-1 1 0,0-1 0,1 0-1,-1 0 1,0 0 0,0 0 0,0-1-1,0 1 1,0 0 0,0-1 0,2-2 0,6-5-29,-7 6-162,1 0 1,-1 0-1,0 1 1,1-1-1,0 1 0,-1-1 1,1 1-1,0 0 1,0 1-1,0-1 1,0 1-1,7-2 0,-10 4 68,0-1 0,0 1-1,-1-1 1,1 1 0,0-1-1,-1 1 1,1 0-1,0 0 1,-1-1 0,1 1-1,-1 0 1,1 0-1,-1-1 1,0 1 0,1 0-1,-1 0 1,0 0 0,1 0-1,-1 0 1,0 0-1,0 0 1,0 0 0,0-1-1,0 1 1,0 0-1,0 0 1,0 2 0,-1 38-3011,1-31 683,0 6-2812,0-6-2172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3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22 14253,'0'0'8008,"-8"2"-7314,4 0-644,0-1-1,0 0 1,-1 1-1,2 0 1,-1 0-1,0 0 1,0 0-1,0 1 1,1-1-1,0 1 1,-1 0-1,1 0 1,0 0-1,0 1 1,1-1-1,-1 1 1,1-1-1,0 1 1,0 0-1,0 0 1,0 0-1,0 0 1,1 0-1,0 1 1,0-1 0,0 0-1,1 0 1,-1 8-1,1-11-45,-1 0-1,1 1 1,0-1-1,0 0 1,-1 1-1,1-1 1,0 1-1,1-1 1,-1 0-1,0 1 1,0-1-1,0 0 0,1 1 1,-1-1-1,1 0 1,-1 1-1,1-1 1,0 0-1,-1 0 1,1 0-1,0 0 1,0 0-1,0 1 1,-1-1-1,1-1 1,0 1-1,1 0 1,-1 0-1,0 0 1,0 0-1,0-1 1,0 1-1,1-1 1,-1 1-1,0-1 1,1 1-1,-1-1 1,0 0-1,1 1 1,-1-1-1,0 0 1,1 0-1,-1 0 1,0 0-1,1 0 1,-1-1-1,0 1 1,1 0-1,-1-1 1,0 1-1,1 0 1,-1-1-1,0 0 1,3-1-1,1 0 20,1 0-1,0-1 1,-1 0 0,1 0-1,-1-1 1,0 1-1,0-1 1,-1 0-1,1-1 1,-1 1 0,6-8-1,36-62-237,-27 41 293,-19 32-164,0 4 58,0 0 0,0 0 0,0 0 0,0 0 0,0 0 0,0 0 0,1 0 0,0 0 0,-1 0 0,1 0 0,2 4 0,-1-6-19,0 0 1,-1 0-1,1 0 1,0-1-1,0 1 0,0 0 1,0-1-1,0 1 1,0-1-1,0 1 1,0-1-1,0 0 0,0 0 1,1 0-1,-1 0 1,0-1-1,0 1 0,2-1 1,41-12-1825,-27 7 447,-16 5 1290,-1 0 0,1 0-1,0 1 1,0-1 0,-1 1 0,1-1-1,0 1 1,0 0 0,0 0 0,0 0-1,-1 0 1,1 0 0,0 0 0,0 0-1,0 1 1,0-1 0,-1 1 0,1-1-1,0 1 1,0 0 0,-1-1 0,3 3-1,-3-2 161,-1 1-1,1 0 1,-1-1-1,1 1 0,-1 0 1,0 0-1,0-1 1,0 1-1,0 0 0,0 0 1,0-1-1,0 1 0,0 0 1,-1 0-1,1-1 1,-1 1-1,1 0 0,-1-1 1,0 1-1,0 0 1,0-1-1,-2 3 0,5-6-3452,8-9-1628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3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9577,'0'0'11793,"-8"6"-11206,0-1-387,0 1 0,1 0 0,0 1 1,0 0-1,-7 9 0,12-13-133,-1-1-1,1 1 1,0 0-1,0 1 1,0-1 0,1 0-1,-1 0 1,1 1-1,0-1 1,0 1 0,0-1-1,0 1 1,1 0-1,-1-1 1,1 1 0,0 0-1,0-1 1,1 1-1,-1-1 1,2 7 0,-1-9-61,0 1 1,0-1 0,0 0 0,0 0 0,0 0 0,0 0 0,0 0 0,0 0 0,0-1 0,1 1-1,-1 0 1,0 0 0,1-1 0,-1 1 0,0-1 0,1 1 0,-1-1 0,1 0 0,-1 0 0,1 0-1,-1 1 1,1-1 0,-1 0 0,1-1 0,-1 1 0,1 0 0,-1 0 0,1-1 0,-1 1 0,0-1-1,3 0 1,2-1 27,1 0 0,-1 0 0,0 0 1,0-1-1,-1 0 0,7-4 0,-7 4-11,0-1 0,0 0 1,-1 0-1,1 0 0,-1-1 1,0 1-1,0-1 0,0 0 1,-1-1-1,0 1 0,0 0 1,0-1-1,0 0 0,-1 0 0,0 1 1,0-1-1,-1-1 0,1-6 1,-2 12-38,0 0-1,-1 1 1,1-1 0,0 0 0,-1 1 0,1-1 0,-1 0 0,1 1 0,-1-1-1,1 1 1,-1-1 0,0 1 0,1-1 0,-1 1 0,0-1 0,1 1 0,-1 0-1,0-1 1,1 1 0,-1 0 0,0 0 0,0-1 0,1 1 0,-1 0-1,0 0 1,0 0 0,0 0 0,1 0 0,-1 0 0,0 0 0,0 0 0,1 0-1,-1 1 1,0-1 0,0 0 0,1 0 0,-2 1 0,1-1-161,0 0 0,-1 1 0,1-1 0,0 0 0,0 1 0,0-1 0,0 1 0,0-1 0,-1 1 0,1 0 0,0-1 0,0 1 0,0 0 0,1 0 0,-1 0 0,0 0 0,0 0 0,0 0 0,1 0 0,-1 0 0,0 0 0,1 0 0,-1 0 0,1 0 0,-1 0 0,1 0 0,0 1 0,-1-1 0,1 2 0,0-3-65,0 1 0,1-1-1,-1 1 1,0-1 0,1 0 0,-1 1 0,0-1 0,1 0 0,-1 1-1,1-1 1,-1 0 0,0 1 0,1-1 0,-1 0 0,1 0-1,-1 0 1,1 1 0,-1-1 0,1 0 0,-1 0 0,1 0-1,-1 0 1,1 0 0,-1 0 0,1 0 0,-1 0 0,1 0 0,-1 0-1,1 0 1,-1 0 0,1 0 0,-1-1 0,1 1 0,0 0-1,2-1-1080,21-2-5069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3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10666,'0'0'8178,"-5"12"-6827,-8 26-530,2 0 0,2 0 0,1 1 0,-4 54 0,14-29-759,-1-59 71,0-40 57,-1-48-153,57 101-613,-44-18 545,1 1 0,-1-2 1,0 0-1,1-1 0,-1 0 1,0 0-1,0-2 1,-1 0-1,1 0 0,-1-1 1,0-1-1,0 0 1,0 0-1,14-12 0,-26 18 37,0 0-1,0 0 0,0 0 0,0 0 0,1 0 0,-1 0 1,0 0-1,0 0 0,0 0 0,0 0 0,0 0 0,0 0 1,0 0-1,0 0 0,1 0 0,-1 0 0,0 0 0,0 0 1,0 0-1,0 0 0,0 0 0,0 0 0,0 0 0,1 0 1,-1 0-1,0 0 0,0 0 0,0 0 0,0 0 0,0 0 0,0 0 1,0 0-1,0 0 0,0 0 0,0 1 0,1-1 0,-1 0 1,0 0-1,0 0 0,0 0 0,0 0 0,0 0 0,0 0 1,0 0-1,0 0 0,0 1 0,0-1 0,0 0 0,0 0 1,0 0-1,0 0 0,0 0 0,0 0 0,0 0 0,0 0 1,0 1-1,0-1 0,0 0 0,0 0 0,0 0 0,0 0 1,0 0-1,-2 14 272,-7 12 215,7-21-396,-2 5 5,0 0-1,0 0 0,1 0 0,1 0 0,-1 0 0,2 1 1,-1-1-1,1 15 0,1-25-106,0 1 0,0-1-1,1 1 1,-1-1 0,0 1 0,0-1 0,0 0-1,1 1 1,-1-1 0,0 1 0,1-1-1,-1 0 1,0 1 0,1-1 0,-1 0 0,0 1-1,1-1 1,-1 0 0,1 1 0,-1-1 0,1 0-1,-1 0 1,1 0 0,-1 1 0,0-1-1,1 0 1,-1 0 0,1 0 0,-1 0 0,1 0-1,-1 0 1,1 0 0,-1 0 0,1 0 0,-1 0-1,1 0 1,-1 0 0,1 0 0,-1-1-1,1 1 1,-1 0 0,1 0 0,-1 0 0,1-1-1,-1 1 1,1 0 0,-1-1 0,22-13-1415,-18 9 501,0-1-1,-1 1 1,0-1-1,0 0 1,0 0-1,1-8 1,6-19-5006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3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10826,'0'0'12108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7815,'0'0'11980,"64"0"-11532,-32 0-384,3 0-64,-3 0-1761,-3-5-3172,-4-2-3491</inkml:trace>
  <inkml:trace contextRef="#ctx0" brushRef="#br0" timeOffset="1">380 1 13581,'0'0'4900,"-17"54"-3971,4-26-352,-3 5-289,0 2-160,4-2-96,2-1 0,1-5 0,5-3-224,4-5-512,0-5-930,0-7-2306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 6887,'0'0'11995,"-9"-1"-10762,6 0-1167,-1 0 0,1 1 0,-1-1 0,1 1 0,-1 0 0,1 0 0,0 0 0,-1 1 0,1-1 0,-1 1 0,1 0 0,0 0 0,-1 0 0,1 0 0,0 0 0,0 1 0,0 0 0,0-1 0,0 1 0,0 0 0,0 1 0,1-1 0,-1 0 0,1 1 0,-1-1 0,1 1 1,0 0-1,0 0 0,-3 5 0,3-4-43,-1 0 1,1-1 0,-1 1 0,1 0 0,0 0 0,1 0 0,-1 0 0,1 1-1,0-1 1,0 0 0,0 1 0,0-1 0,1 0 0,0 1 0,0-1-1,0 8 1,1-12 11,0 1 0,0 0 0,0-1-1,0 1 1,0-1 0,0 1 0,0-1-1,0 1 1,0-1 0,0 0 0,1 1 0,-1-1-1,0 0 1,0 0 0,0 0 0,0 0-1,0 0 1,1 0 0,-1 0 0,0-1 0,0 1-1,0 0 1,0 0 0,2-1 0,27-8 718,7-12-478,-30 17-264,0-1 1,0 1-1,1 0 1,-1 1-1,1 0 1,0 0-1,0 0 1,0 1-1,12-1 1,-19 3-6,0 0 0,0 0 1,-1 0-1,1 1 0,0-1 0,0 0 1,-1 1-1,1-1 0,0 0 0,-1 1 1,1-1-1,0 1 0,-1-1 0,1 1 1,-1-1-1,1 1 0,-1 0 0,1-1 0,-1 1 1,1 0-1,-1-1 0,0 1 0,1 1 1,0-1-2,-1 0 0,1 0-1,-1 0 1,1 0 0,-1 0 0,1 0 0,0 0 0,-1 0 0,1-1 0,0 1 0,0 0 0,0 0 0,0-1-1,0 1 1,-1-1 0,1 1 0,0-1 0,0 1 0,0-1 0,1 1 0,-1-1 0,0 0 0,0 0 0,0 1 0,1-1-1,4-1-81,0 0-1,-1 0 1,1-1-1,-1 0 1,1 0-1,-1 0 0,0 0 1,0-1-1,0 0 1,0 0-1,0-1 0,7-5 1,-8 5-52,0 0 1,1 1-1,0-1 1,-1 1-1,1 1 1,1-1-1,-1 0 0,0 1 1,1 0-1,-1 1 1,1-1-1,8 0 1,-12 6 266,-1 1 0,0 0 0,-1 0 1,1 0-1,-1 0 0,0 0 0,0 0 1,-1 0-1,-1 7 0,2-12-121,0 0-1,0 1 1,0-1-1,-1 0 1,1 1-1,0-1 1,0 0-1,0 1 1,0-1-1,0 1 1,0-1-1,0 0 1,0 1-1,0-1 1,0 1-1,0-1 1,0 0-1,0 1 1,0-1-1,0 0 1,0 1-1,0-1 1,1 1-1,-1-1 1,0 0-1,0 1 1,0-1-1,1 0 1,-1 1-1,0-1 1,0 0-1,1 0 1,-1 1-1,0-1 1,1 0-1,-1 0 1,0 1-1,1-1 1,-1 0-1,0 0 1,1 0-1,-1 0 1,1 1-1,20-11 401,34-36-324,-43 35-240,-2 2 37,-7 6 77,-1 0 0,1 0 0,1 0-1,-1 1 1,0-1 0,1 1 0,-1-1 0,1 1-1,0 1 1,7-4 0,-10 43-84,-8-6 432,6-28-229,-1 1-1,1-1 0,0 0 1,0 1-1,1-1 0,-1 1 1,1-1-1,0 1 1,1 0-1,0 4 0,0-8-90,0 0-1,0 0 0,0-1 1,0 1-1,0-1 0,1 1 1,-1-1-1,0 0 0,0 1 1,0-1-1,1 0 0,-1 0 1,0 0-1,1 0 0,-1 0 1,0 0-1,0 0 0,1 0 1,-1 0-1,0-1 0,2 0 1,28-7-3576,-19-1-930,-2-4-2172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13453,'0'0'12235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13485,'0'0'12668,"-11"4"-12631,1 0-40,-1 1-1,1 0 1,0 1-1,-19 13 1,25-16 0,-1 1 0,1 0 0,0 0 1,0 0-1,1 0 0,-1 1 0,1-1 1,0 1-1,0 0 0,0 0 0,1 0 1,0 0-1,0 1 0,-3 8 0,5-13-57,0 0 0,1 0 0,-1 0 0,0 0 0,0 0 0,0-1 0,1 1-1,-1 0 1,1 0 0,-1 0 0,0-1 0,1 1 0,-1 0 0,1-1 0,0 1 0,-1 0-1,1-1 1,0 1 0,-1 0 0,1-1 0,0 1 0,-1-1 0,1 0 0,0 1 0,0-1-1,0 0 1,-1 1 0,1-1 0,0 0 0,0 0 0,0 0 0,0 1 0,0-1 0,-1 0-1,1 0 1,0 0 0,0-1 0,0 1 0,0 0 0,0 0 0,0 0 0,0-1-1,44-8-9290,-17-7-3435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11435,'0'0'11595,"10"64"-11499,-10-38-64,0 5-481,0-2-1248,0-2-1410,0-9-3908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52 11243,'0'0'10361,"-10"-1"-9992,6 1-354,1 0 0,-1 0-1,0 0 1,1 0 0,-1 1 0,0 0 0,1-1 0,-1 1 0,1 0-1,-1 1 1,1-1 0,-1 1 0,1-1 0,0 1 0,0 0 0,0 0 0,0 1-1,0-1 1,0 0 0,1 1 0,-1 0 0,1 0 0,0 0 0,-1 0 0,1 0-1,1 0 1,-3 4 0,1-1 50,0 0-1,0-1 1,0 1-1,1 0 1,0 0-1,0 1 0,1-1 1,0 0-1,0 1 1,0-1-1,1 0 1,0 10-1,0-15-53,1 0 1,-1 0-1,1-1 0,-1 1 0,1-1 0,0 1 0,-1-1 0,1 1 1,0-1-1,-1 1 0,1-1 0,0 1 0,0-1 0,-1 0 1,1 1-1,0-1 0,0 0 0,-1 0 0,1 0 0,0 1 0,0-1 1,0 0-1,0 0 0,-1 0 0,1 0 0,0-1 0,0 1 0,0 0 1,0 0-1,-1 0 0,1-1 0,0 1 0,0 0 0,0-1 1,30-11 419,-13 2-459,-1 0 0,0-1 0,-1-1 0,0-1 0,-1 0 0,0-1-1,-1 0 1,-1-2 0,0 1 0,15-26 0,-21 25-105,-16 28-64,-16 30 73,19-32 64,1 1-1,0 0 1,1 0 0,1 0-1,-1 1 1,2-1 0,-1 1-1,2 0 1,-1 19 0,2-31-13,0 0 0,0 1 0,0-1 0,0 1 0,0-1 0,0 0 0,1 1 0,-1-1 0,0 1 0,0-1 0,0 0 0,1 1 0,-1-1 0,0 0 0,1 1 1,-1-1-1,0 0 0,1 0 0,-1 1 0,0-1 0,1 0 0,-1 0 0,0 0 0,1 1 0,-1-1 0,1 0 0,-1 0 0,0 0 0,1 0 0,-1 0 0,1 0 0,-1 0 0,0 0 0,1 0 0,-1 0 0,1 0 0,-1 0 1,1 0-1,-1 0 0,0 0 0,1-1 0,17-7-3173,0-12-2269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10602,'0'0'4676,"-5"10"-2279,-1 3-1675,0 1-1,0 0 0,2 0 0,-1 0 1,2 1-1,0-1 0,1 1 1,-1 16-1,2-11-466,0 30-61,1-47-193,0-1 0,1 0 1,-1 1-1,0-1 0,1 0 1,-1 1-1,1-1 0,0 0 0,0 1 1,0-1-1,0 0 0,0 0 1,0 0-1,1 0 0,1 2 1,-1-3 2,0 0 1,0 0-1,-1-1 0,1 1 1,0-1-1,0 0 1,0 1-1,0-1 1,-1 0-1,1 0 0,0 0 1,0 0-1,0 0 1,0-1-1,-1 1 1,1 0-1,0-1 1,0 0-1,0 1 0,-1-1 1,1 0-1,0 0 1,-1 0-1,1 0 1,-1 0-1,1 0 1,-1 0-1,2-2 0,41-39-916,-43 40 820,13-13-329,-1 0 0,0-1 0,-2-1 0,1 0-1,-2-1 1,-1 0 0,0 0 0,11-35 0,-75 180 3298,51-116-2762,0 1 1,1 0-1,1 0 0,0 1 0,1-1 0,0 13 0,1-24-113,-1 0 0,1 0 0,0 0 0,0 0 0,0-1-1,0 1 1,1 0 0,-1 0 0,0 0 0,0 0-1,1 0 1,-1 0 0,0-1 0,1 1 0,-1 0 0,0 0-1,1-1 1,-1 1 0,1 0 0,0 0 0,-1-1 0,1 1-1,-1-1 1,1 1 0,0 0 0,0-1 0,-1 1 0,1-1-1,0 0 1,1 1 0,0-1 19,0 1 1,0-1-1,0 0 1,0 0-1,1 0 1,-1-1-1,0 1 1,0 0-1,0-1 0,0 0 1,0 1-1,3-2 1,3-2-104,0 0 0,0-1 1,-1 1-1,1-1 0,8-8 1,48-59-1169,-64 108 1176,-3-10 223,0 24 291,3-48-425,1 0-1,-1 0 1,0 0 0,1 0-1,0-1 1,-1 1-1,1 0 1,0 0-1,0-1 1,0 1 0,0-1-1,0 1 1,0-1-1,1 1 1,-1-1 0,0 0-1,1 1 1,-1-1-1,1 0 1,-1 0-1,1 0 1,-1 0 0,4 1-1,6 2-222,0 1 0,-1 0 0,1 1 0,-1 0 0,14 11-1,-20-13 128,0-1 0,-1 1-1,0 0 1,0 0-1,0 0 1,0 1-1,-1-1 1,1 1 0,-1-1-1,-1 1 1,1 0-1,0-1 1,-1 1-1,0 0 1,1 10-1,-1 4 393,0 0 0,0 0 0,-4 25-1,2-38-87,0 0 0,0-1-1,0 1 1,0 0-1,-1-1 1,0 1 0,0-1-1,-1 0 1,0 1-1,0-1 1,0 0 0,0-1-1,-1 1 1,1 0-1,-7 4 1,10-8-143,-1-1 1,0 1-1,1-1 1,-1 1-1,0-1 1,1 1-1,-1-1 1,0 1-1,0-1 1,0 0-1,1 1 1,-1-1-1,0 0 1,0 0-1,0 0 1,0 1-1,0-1 1,0 0-1,1 0 0,-1 0 1,0-1-1,0 1 1,0 0-1,0 0 1,0 0-1,0-1 1,1 1-1,-1 0 1,0-1-1,-1 0 1,0 0-8,1-1 0,-1 0 0,0 0 0,1 0 0,-1 0 0,1 0 0,0 0 0,-1 0 0,1-1 1,-1-3-1,-13-62-44,14 65 28,-2-18-147,1-1 1,1 0 0,1-23 0,0 39 16,1 0 1,-1 0-1,1 0 1,1 1-1,-1-1 0,1 0 1,0 1-1,0-1 1,1 1-1,-1 0 0,1 0 1,1 0-1,-1 0 1,0 1-1,1-1 0,7-6 1,10-4-2253,43-25 1,-42 28-122,23-14-5129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170 229 5125,'-2'-31'11127,"-13"12"-6288,12 17-4661,0 1 0,0 0-1,1 0 1,-1 0 0,0 0 0,-1 1 0,1-1-1,0 1 1,0 0 0,0 0 0,0 0 0,0 0-1,0 0 1,0 0 0,0 1 0,-6 1-1,3 1-149,0-1 0,1 1-1,-1 0 1,0 1-1,1-1 1,0 1 0,0 0-1,0 1 1,0-1-1,1 1 1,0 0-1,0 0 1,0 0 0,1 0-1,-1 1 1,1-1-1,0 1 1,1 0 0,-1 0-1,1 0 1,1 0-1,-1 1 1,-1 11-1,3-17-28,1-1 0,-1 1-1,0-1 1,0 1 0,0-1-1,1 1 1,-1 0-1,0-1 1,1 1 0,-1-1-1,0 1 1,1-1-1,-1 1 1,1-1 0,-1 0-1,1 1 1,-1-1-1,1 1 1,-1-1 0,1 0-1,-1 0 1,1 1 0,-1-1-1,1 0 1,-1 0-1,1 0 1,0 1 0,-1-1-1,1 0 1,-1 0-1,1 0 1,0 0 0,-1 0-1,1 0 1,0 0 0,-1 0-1,1-1 1,-1 1-1,1 0 1,-1 0 0,2-1-1,28-8 125,-10-1-123,-2-2 0,0 1 0,0-2 0,-1-1 0,0 0 0,22-26 0,-17 17-173,-2-2 1,-1-1 0,30-52 0,-40 58 175,-2 6 304,-10 28-137,-9 25-29,2-8-118,2-1 0,0 2 0,2-1 1,-3 56-1,9-86-148,0 0 1,0-1-1,-1 1 1,1 0-1,0 0 1,0-1-1,0 1 1,0 0-1,0 0 1,1-1 0,-1 1-1,0 0 1,0 0-1,0-1 1,1 1-1,-1 0 1,0-1-1,1 1 1,-1 0-1,0-1 1,1 1-1,-1 0 1,1-1 0,-1 1-1,1-1 1,0 1-1,-1-1 1,1 1-1,-1-1 1,1 1-1,0-1 1,-1 0-1,1 1 1,0-1 0,0 0-1,-1 0 1,1 0-1,0 1 1,-1-1-1,1 0 1,0 0-1,0 0 1,0 0-1,-1 0 1,1 0 0,0 0-1,0-1 1,-1 1-1,1 0 1,1-1-1,14-3-5475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68 12172,'0'0'4179,"-2"8"-1637,1-2-2383,0-3 204,0 1 0,0-1-1,1 0 1,-1 1 0,1-1 0,0 0 0,0 1 0,0-1-1,1 7 1,0-9-275,-1 0-1,1 0 1,0 1-1,0-1 1,0 0-1,0 0 1,0 0-1,0 0 1,0 0-1,0-1 1,1 1-1,-1 0 1,0 0-1,0-1 1,1 1-1,-1-1 1,1 1-1,-1-1 1,0 0-1,1 1 1,-1-1-1,1 0 1,-1 0-1,1 0 1,-1 0-1,0 0 1,1 0-1,-1 0 1,1-1-1,-1 1 1,3-1-1,4-1-68,1-1-1,-1 0 1,0 0 0,0 0 0,0-1-1,0 0 1,-1-1 0,0 0-1,0 0 1,0 0 0,0-1-1,-1 0 1,0 0 0,0-1-1,-1 1 1,1-1 0,-2-1-1,1 1 1,6-15 0,-11 21-20,1 1 1,-1-1 0,0 0 0,0 1-1,0-1 1,0 1 0,1-1-1,-1 0 1,0 1 0,0-1-1,0 1 1,0-1 0,0 0-1,0 1 1,-1-1 0,1 0-1,0 1 1,0-1 0,0 1-1,0-1 1,-1 0 0,1 1-1,0-1 1,-1 1 0,1-1 0,0 1-1,-1-1 1,1 1 0,-1-1-1,1 1 1,-1 0 0,1-1-1,-1 0 1,-22 4-71,17-1 60,0 1 1,1 0 0,-1 0-1,1 0 1,0 1-1,-8 5 1,6-1 11,0 0 1,1 1-1,0 0 1,0 0-1,1 1 1,0-1-1,0 1 0,1 0 1,1 0-1,0 1 1,0-1-1,1 1 0,0-1 1,-1 21-1,4-30-34,-1 0 0,0 0 0,0 0 0,0 0-1,1 0 1,-1 0 0,1 0 0,-1 0 0,1 0 0,-1 0-1,1 0 1,-1 0 0,1-1 0,0 1 0,-1 0 0,1 0-1,0-1 1,0 1 0,-1-1 0,1 1 0,0-1 0,0 1-1,0-1 1,1 1 0,33 5-1932,-23-7 225,-1 0 1,1 0-1,20-6 0,9-9-5675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7591,'0'0'15845,"-11"4"-14409,-1 0-1172,0 0 0,1 1 0,0 1 0,0 0 0,-12 9 0,18-12-215,0 1 0,0 0 0,1 0 0,0 0 0,0 0 1,0 0-1,0 1 0,1 0 0,0 0 0,0 0 0,0 0 0,0 0 0,1 1 1,0-1-1,-3 11 0,5-15-51,0 0-1,0 0 1,0 0 0,0 0 0,0 0-1,0 0 1,0 0 0,0 0-1,0 0 1,0 0 0,1 0 0,-1 0-1,0-1 1,1 1 0,-1 0 0,0 0-1,1 0 1,-1 0 0,1-1 0,0 1-1,-1 0 1,1 0 0,0-1 0,-1 1-1,1-1 1,1 2 0,28 6-650,-21-8-88,1-1-1,0 1 1,-1-1-1,16-4 1,15-12-4556,4-7-5252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5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 15887,'0'0'4378,"-1"10"-2734,-40 168 1169,43-177-2576,3-9-140,5-10-105,3-24-361,-10 29 190,1 1 0,0-1 1,9-15-1,-13 28 172,0-1 0,1 1-1,-1-1 1,0 1 0,1 0 0,-1-1-1,0 1 1,1 0 0,-1 0 0,0-1 0,1 1-1,-1 0 1,1 0 0,-1-1 0,0 1-1,1 0 1,-1 0 0,1 0 0,-1 0 0,1 0-1,-1 0 1,1-1 0,-1 1 0,1 0-1,-1 0 1,0 1 0,1-1 0,-1 0 0,1 0-1,-1 0 1,1 0 0,-1 0 0,1 0 0,-1 1-1,0-1 1,1 0 0,-1 0 0,1 1-1,-1-1 1,0 0 0,1 0 0,-1 1 0,0-1-1,1 0 1,-1 1 0,0-1 0,0 1-1,1 0 1,20 26 21,-11-13-5,-7-10-3,1-1-1,0 0 1,0 0-1,0 0 1,0 0-1,1-1 1,-1 0-1,1 0 1,-1 0 0,1 0-1,0-1 1,0 0-1,0 0 1,0 0-1,-1 0 1,1-1-1,0 0 1,0 0 0,0 0-1,0-1 1,0 1-1,0-1 1,0 0-1,0-1 1,0 1-1,-1-1 1,1 0 0,6-4-1,-5 3 11,-1-1 1,1 1-1,-1-1 0,0 0 0,0 0 0,-1 0 1,1-1-1,-1 0 0,0 1 0,0-2 0,-1 1 1,1 0-1,-1-1 0,0 0 0,-1 1 0,1-1 1,-1 0-1,0 0 0,-1-1 0,0 1 0,0 0 1,1-9-1,-2 15-17,0 0-1,0-1 1,0 1 0,0-1 0,0 1-1,0 0 1,0-1 0,0 1 0,0 0-1,0-1 1,0 1 0,0-1 0,0 1-1,0 0 1,0-1 0,0 1 0,0-1-1,0 1 1,-1 0 0,1-1 0,0 1-1,0 0 1,0-1 0,-1 1 0,1 0 0,0 0-1,-1-1 1,1 1 0,0 0 0,0 0-1,-1-1 1,1 1 0,0 0 0,-1 0-1,-11 8-66,-9 22 9,13-13 61,1 0-1,0 0 1,1 1-1,1-1 1,1 1-1,-5 35 1,9-52-35,0-1-1,0 1 1,0-1 0,1 1 0,-1-1 0,0 1 0,0-1-1,0 0 1,0 1 0,1-1 0,-1 1 0,0-1 0,0 0-1,1 1 1,-1-1 0,0 0 0,0 1 0,1-1 0,-1 0-1,0 1 1,1-1 0,-1 0 0,1 0 0,-1 1 0,0-1 0,1 0-1,-1 0 1,1 0 0,-1 0 0,1 0 0,-1 1 0,0-1-1,1 0 1,-1 0 0,1 0 0,-1 0 0,1 0 0,-1 0-1,1 0 1,-1-1 0,22-4-3278,1-11-1739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11115,'0'0'11530,"-17"71"-11241,9-41-161,3-4-64,2-1-32,3-5-288,0-7-385,0-2 32,0-6-576,5-5-6502,-3-17-3171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 15791,'-11'6'3619,"-8"4"-2287,2-3-573,0 2-1,1 0 1,0 1-1,0 1 1,-26 23-1,42-34-769,0 1-1,0-1 1,0 0-1,1 1 1,-1-1-1,0 0 1,0 0-1,0 1 1,0-1-1,0 0 1,0 1-1,0-1 1,1 0-1,-1 0 0,0 1 1,0-1-1,0 0 1,1 0-1,-1 0 1,0 1-1,0-1 1,1 0-1,-1 0 1,0 0-1,0 0 1,1 0-1,-1 0 1,0 1-1,1-1 1,-1 0-1,0 0 1,1 0-1,-1 0 1,0 0-1,0 0 1,1 0-1,-1 0 1,0 0-1,1 0 1,-1 0-1,0 0 0,0-1 1,1 1-1,-1 0 1,0 0-1,1 0 1,-1 0-1,0-1 1,20 0-460,-9-2 172,1-1 0,-1 0 0,0 0 0,0-1 0,-1-1 0,0 0 0,0 0 0,0-1 0,0-1 0,-1 1 0,-1-1 0,1-1 0,-1 0 0,8-11 0,-40 55 4008,-11 19-2335,33-51-1288,0 1-1,1 0 1,-1 0 0,1 0 0,0 0 0,0 0-1,0 0 1,1 0 0,-1 0 0,1 0 0,0 0-1,1 8 1,0-11-86,0 0 0,-1 0-1,1 0 1,0 0 0,-1 0-1,1 0 1,0-1 0,0 1 0,-1 0-1,1-1 1,0 1 0,0 0-1,0-1 1,0 1 0,0-1-1,0 0 1,0 1 0,0-1 0,0 0-1,0 0 1,0 1 0,0-1-1,1 0 1,-1 0 0,1 0-1,36 0-1420,-30-1 298,-6 1 501,1 0 0,-1 0 0,0 0-1,1-1 1,-1 1 0,0-1-1,0 0 1,1 1 0,-1-1-1,0 0 1,0 0 0,0-1 0,3-1-1,10-9-7742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14382,'0'0'8685,"-9"0"-8274,2 1-370,0-1 0,0 1 0,0 1 0,0-1 0,0 1 0,-10 5 0,15-7-42,0 1 0,0 0 0,0-1 0,1 1-1,-1 0 1,0 0 0,0 0 0,1 1 0,-1-1-1,1 0 1,-1 1 0,1-1 0,0 1 0,-1-1 0,1 1-1,0 0 1,0-1 0,0 1 0,0 0 0,0 0-1,1 0 1,-1 0 0,0-1 0,1 1 0,0 0-1,-1 0 1,1 0 0,0 0 0,0 0 0,0 1 0,0-1-1,0 0 1,1 0 0,0 2 0,3-2-28,0-1 1,0 0-1,0 0 1,1 0-1,-1 0 1,0-1-1,1 0 1,-1 0-1,0 0 0,1 0 1,4-2-1,-1 2-210,114-14-3146,-123 17 3750,-1 0 0,1 0-1,-1 0 1,0-1-1,1 1 1,-1 0 0,-1-1-1,1 0 1,-3 4-1,2-5-207,-52 40 1956,51-38-2047,-1 0 0,0 0 0,0 0 0,0-1 0,0 0 1,0 0-1,0 0 0,-1-1 0,-9 2 0,16-6-3684,8-11 734,9-3-3111,2-2-2301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10634,'0'0'13314,"2"9"-12289,9 28-304,-11-36-704,1 0 1,0 0 0,0 0 0,0 0-1,-1 0 1,1 0 0,0 0 0,0 0-1,0-1 1,1 1 0,-1 0 0,0-1-1,0 1 1,0 0 0,0-1 0,1 0-1,-1 1 1,0-1 0,0 0 0,1 1-1,-1-1 1,0 0 0,2 0 0,31-3 86,-28 3-68,17-4-105,0-1 1,23-8 0,-29 7-376,1 1 0,0 1 0,0 1 1,31-3-1,-49 7 480,1-1 0,-1 0 0,1 1 0,-1-1 0,1 1 0,-1-1 0,1 0 0,-1 1 0,1-1 0,-1 1 0,0-1 0,1 1 0,-1 0 0,0-1 0,0 1 0,1-1 0,-1 1 0,0-1 0,0 1 0,0 0 0,0-1 0,0 1 0,1 0 0,-1-1 0,-1 1 0,1-1 0,0 1 0,0 0 0,0 0 0,-2 30 1134,1-19-970,29-12 30,-9-6-1254,0 0-1,0-2 1,28-15 0,18-15-10478,-55 30 6713,-5 1-794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8296,'0'0'15855,"35"-25"-33216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7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12300,'0'0'10239,"-10"7"-10074,2-1-133,-1 1-1,1 0 1,0 0 0,1 1 0,0 0-1,0 0 1,1 1 0,0 0-1,0 0 1,1 0 0,0 1-1,1-1 1,0 1 0,-3 11-1,7-20-32,0-1 0,0 0 0,-1 1 0,1-1 0,0 0 0,0 1 1,0-1-1,0 1 0,0-1 0,0 0 0,0 1 0,0-1 0,0 0 0,0 1 0,0-1 0,0 1 0,1-1 0,-1 0 0,0 1 0,0-1 0,0 0 0,0 1 0,0-1 0,1 0 0,-1 0 0,0 1 0,0-1 0,1 0 0,-1 1 0,0-1 0,1 0 0,-1 0 0,0 0 0,0 1 0,1-1 1,15-3-103,14-14-299,-2-6-462,-22 17 619,0 0 0,1 1-1,0-1 1,0 2 0,0-1 0,1 1 0,-1 0 0,1 0 0,0 1 0,16-5-1,-23 9 241,0-1 0,0 0-1,0 0 1,0 1 0,0-1-1,-1 1 1,1-1 0,0 0-1,0 1 1,-1 0 0,1-1-1,0 1 1,0-1 0,-1 1-1,1 0 1,-1 0-1,1-1 1,-1 1 0,1 0-1,-1 0 1,1-1 0,-1 1-1,0 0 1,1 0 0,-1 0-1,0 0 1,0 0 0,0 0-1,0 0 1,0-1 0,0 1-1,0 0 1,0 2 0,1 41 4,-1-34 61,0 15 429,-1 0 1,-2 0-1,0-1 1,-1 1-1,-1-1 1,-2 0-1,0 0 1,-2-1-1,0 1 0,-2-2 1,0 0-1,-15 21 1,25-41-402,0-1-1,0 1 1,0 0 0,0-1 0,0 1-1,0-1 1,-1 1 0,1-1 0,0 0-1,-1 0 1,1 1 0,-1-1-1,1 0 1,-1 0 0,1 0 0,-1-1-1,0 1 1,0 0 0,1-1 0,-1 1-1,0-1 1,0 1 0,0-1-1,0 0 1,1 0 0,-1 0 0,-3 0-1,2-2-47,1 1-1,1-1 0,-1 0 1,0 0-1,0 0 0,1 0 0,-1 0 1,1 0-1,-1 0 0,1-1 1,0 1-1,0 0 0,0-1 1,0 1-1,1-1 0,-1 1 0,1-1 1,-1-4-1,-2-8-47,0-1-1,1 0 1,1 0 0,0 0-1,2-23 1,0 33-197,0 0-1,1 0 0,-1 0 1,1 0-1,0 0 1,1 0-1,-1 0 0,1 1 1,0-1-1,1 1 1,-1 0-1,1 0 1,0 0-1,1 1 0,-1-1 1,9-6-1,47-29-6333,-26 19 79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12460,'0'0'10981,"-4"9"-9577,1-2-1164,0-1-125,0-1-1,0 1 1,0 0 0,1 1-1,0-1 1,0 0-1,1 1 1,0-1-1,0 1 1,0-1-1,1 1 1,0 8-1,1-14-112,0 0 0,0 0-1,0 0 1,0 0 0,0 0-1,0 0 1,0-1 0,1 1 0,-1-1-1,0 1 1,0-1 0,1 1-1,-1-1 1,0 1 0,1-1-1,-1 0 1,0 0 0,1 0-1,-1 0 1,0 0 0,1 0-1,-1 0 1,0 0 0,1-1-1,-1 1 1,0 0 0,3-2-1,38-10-330,5-13-798,-36 18 589,1 1 0,-1-1 1,1 2-1,1 0 0,-1 0 0,1 1 0,17-3 0,-30 7 559,1 0 0,-1 0 0,0 0 0,1 0 0,-1 0-1,0 1 1,1-1 0,-1 0 0,0 0 0,1 0-1,-1 0 1,0 0 0,1 0 0,-1 1 0,0-1 0,1 0-1,-1 0 1,0 0 0,0 1 0,1-1 0,-1 0-1,0 1 1,0-1 0,0 0 0,1 0 0,-1 1 0,0-1-1,0 0 1,0 1 0,0-1 0,0 0 0,1 1-1,-1-1 1,0 0 0,0 1 0,-1 19 676,-10 17 147,10-37-818,1 1 1,0-1-1,-1 1 1,1 0 0,-1-1-1,1 1 1,0 0-1,0-1 1,-1 1-1,1 0 1,0-1 0,0 1-1,0 0 1,0 0-1,0-1 1,0 1 0,0 0-1,0 0 1,0-1-1,0 1 1,0 0 0,0-1-1,0 1 1,1 0-1,-1-1 1,0 1-1,1 0 1,-1-1 0,1 2-1,0-1-9,0-1-1,1 0 1,-1 1-1,0-1 1,0 0-1,1 0 1,-1 0-1,0 0 1,0 0-1,1 0 1,-1 0-1,0 0 1,0 0-1,0 0 1,3-1-1,50-21-1411,-49 20 954,56-26-6050,-30 13-940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12172,'0'0'11562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10442,'0'0'13485,"-26"55"-12428,28-36-321,11-3-351,9-5-289,6-4 32,7-7-128,4 0-929,5-11-929,-3-8-864,0-6-1474,-9 2-1570,-6 2-1184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4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10666,'0'0'3555,"-38"48"97,12-10-1570,-4 3-705,0 7-448,-1 3 320,4-1 129,3-3-642,7-6-544,6-3-160,8-15-1473,3-10-3460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68 8392,'0'0'5237,"0"-8"-3075,1-2-1517,0 7-409,-1 0-1,1 0 1,-1 0-1,0-1 1,0 1-1,-1 0 1,1 0-1,0 0 1,-3-7-1,3 10-145,-1-1 0,1 0 0,-1 0 0,1 0 1,-1 1-1,0-1 0,1 0 0,-1 1 0,0-1 0,1 1 0,-1-1 0,0 1 0,0-1 0,0 1 0,0-1 0,1 1 0,-1 0 1,0-1-1,0 1 0,0 0 0,0 0 0,0 0 0,0 0 0,0-1 0,0 1 0,0 1 0,0-1 0,0 0 0,0 0 1,1 0-1,-1 0 0,0 1 0,0-1 0,0 0 0,0 1 0,0-1 0,0 1 0,-1 0 0,-32 20 187,29-16-260,0-1 0,1 1 0,-1 0 0,1 0 0,0 0 0,1 1 0,0-1 1,-1 1-1,2 0 0,-1 0 0,1 0 0,0 0 0,0 0 0,0 1 0,0 6 0,2-13-5,1 0 0,-1 0 0,1 0 0,-1 1 0,1-1 0,-1 0 0,1 0 0,-1 0 0,1 0 0,-1 0 0,1 0 0,-1 0 0,1 0 0,-1 0 0,1 0 0,-1 0 0,1 0 0,-1 0 0,1-1 0,-1 1 0,0 0 0,1 0 0,-1 0 0,1-1 0,-1 1 0,1 0 0,-1-1 0,0 1 0,1 0 0,-1-1 0,0 1 0,1 0 0,-1-1 0,1 0 0,15-11 198,-9 5-140,17-16-103,-15 25-61,-6 16 17,-3 25 129,1 0 1,3 0-1,1-1 0,12 45 1,-17-86-53,3 7 271,-1 1 0,0 0 0,-1 0 1,1 0-1,-2 0 0,1 10 0,-2-17-221,1 0 0,0 0 0,-1 0 0,1-1 0,-1 1-1,0 0 1,1-1 0,-1 1 0,0 0 0,0-1-1,0 1 1,0-1 0,0 0 0,-1 1 0,1-1 0,0 0-1,-1 1 1,1-1 0,-1 0 0,1 0 0,-1 0 0,1-1-1,-1 1 1,0 0 0,1 0 0,-1-1 0,0 1-1,0-1 1,1 0 0,-1 1 0,0-1 0,0 0 0,0 0-1,1 0 1,-1 0 0,-2-1 0,1 1-20,0 0 0,0 0 0,1 0 0,-1-1-1,0 0 1,0 1 0,0-1 0,1 0 0,-1 0 0,0 0 0,1 0 0,-1-1 0,1 1 0,-1-1-1,1 0 1,0 1 0,0-1 0,0 0 0,0 0 0,0-1 0,0 1 0,0 0 0,1-1 0,-1 1-1,1-1 1,-1 1 0,1-1 0,0 0 0,0 1 0,1-1 0,-1 0 0,0 0 0,1 0 0,0 1-1,-1-6 1,1 1-38,0 0 0,0 0 0,1 0 0,0 0 0,0 0 0,0 1 0,1-1 0,0 0 0,0 0 0,1 1 0,0 0 0,0-1 0,1 1 0,5-7-1,5-3-692,0 2-1,2 0 1,27-19-1,7-7-5295,-23 16-1466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9865,'0'0'8873,"65"-4"-8425,-38 8-256,-2 0-160,-2-1-96,-6-1-993,-3 1-961,-9-3-576</inkml:trace>
  <inkml:trace contextRef="#ctx0" brushRef="#br0" timeOffset="1">44 79 9449,'0'0'7239,"71"9"-6759,-44-7-416,-4-2-64,-2 2-1281,-10 2-2434,-5 0-1827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5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8392,'4'-12'2141,"0"-1"-1493,0-4 1169,1 1 0,1-1 0,14-29 0,-20 45-1707,1 1-1,-1-1 1,0 0-1,1 1 1,-1-1 0,1 0-1,-1 1 1,0-1-1,1 0 1,-1 1-1,1-1 1,0 1-1,-1-1 1,1 1-1,-1-1 1,1 1-1,0 0 1,-1-1-1,1 1 1,0 0-1,0-1 1,-1 1-1,1 0 1,0 0-1,0 0 1,0-1-1,10 16 1095,-3 32-416,1 149 177,-9-111-6482,0-40-1846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5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0 392 12940,'0'0'7757,"13"-10"-6252,14-17-1019,-1 0 0,-2-1 0,0-2 0,38-63-1,-37 46-330,27-74 0,-46 113-359,0 18 68,3 31 31,-6-23 118,12 39-147,30 76 1,11-12-6482,-41-93-58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5:5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16143,'0'0'4159,"9"12"-3561,12 18-253,-2 0 0,25 54 0,-38-70-329,-2-2-8,1 0 0,1 0 0,0-1 0,0 0 0,2 0 0,-1 0 0,14 14 0,-20-25 32,-1 1 0,1 0 0,0 0-1,0-1 1,0 1 0,0-1-1,0 1 1,0-1 0,0 1-1,0-1 1,0 0 0,0 1-1,0-1 1,0 0 0,0 0-1,0 0 1,0 0 0,0 0-1,0 0 1,0 0 0,1 0-1,-1 0 1,0-1 0,0 1 0,0 0-1,0-1 1,0 1 0,0-1-1,0 1 1,0-1 0,0 1-1,-1-1 1,1 0 0,0 1-1,0-1 1,0 0 0,1-1-1,24-41 1717,-19 30-1582,162-285-2434,-128 226-1352,5-10-4342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0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13549,'0'0'7297,"-1"10"-6288,-2 16-564,-1 1-1,-1-1 0,-9 28 0,7-33-387,0 0 1,2 0 0,1 1-1,1 0 1,1 0-1,0 0 1,3 32-1,0-54-44,-1 1-1,1 0 0,-1-1 1,1 1-1,-1 0 1,1-1-1,-1 1 1,1-1-1,0 1 0,-1 0 1,1-1-1,0 0 1,0 1-1,-1-1 1,1 1-1,0-1 0,0 0 1,-1 0-1,1 1 1,0-1-1,0 0 1,0 0-1,0 0 0,-1 0 1,1 0-1,0 0 1,0 0-1,0 0 1,0 0-1,-1-1 0,1 1 1,0 0-1,0 0 1,1-1-1,30-10 386,-2-7-280,-24 13-150,1 1 1,-1 0 0,1 0 0,0 1-1,0-1 1,0 2 0,1-1 0,-1 1 0,1 0-1,-1 0 1,1 1 0,10-1 0,-16 3 19,0 0 0,0 0 0,0 0 0,0 1 0,-1-1 0,1 0 0,0 1 1,-1-1-1,1 1 0,-1-1 0,0 1 0,1 0 0,-1 0 0,0-1 0,0 1 1,0 0-1,0 0 0,-1 0 0,1 0 0,0 0 0,-1 0 0,0 1 0,1-1 1,-1 0-1,0 0 0,0 0 0,0 0 0,-1 4 0,2-1 41,-1 0 0,0 0-1,0 0 1,0 0 0,-1 0-1,0 0 1,0 0 0,0 0 0,0 0-1,-1-1 1,-4 9 0,0-7 209,0 0 1,-1 0 0,0-1 0,0 0-1,-1 0 1,0-1 0,1 0 0,-1 0-1,-1-1 1,1 0 0,0 0 0,-17 2-1,19-3-246,-1-1 0,1 0 0,0 0-1,0-1 1,0 0 0,0 0 0,-1-1-1,1 1 1,0-1 0,0 0 0,0-1-1,0 0 1,0 0 0,0 0-1,1 0 1,-1-1 0,1 0 0,-10-7-1,8-6-3676,10-2-7006,8 5-1107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0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15375,'0'0'2914,"64"0"-1216,-41 20-961,-3 7-65,-5 8 33,-10 7-257,-5 9-31,-14 10 95,-17 9 33,-11 8-1,-12 4-159,-4 5-257,-6 0-128,3-7-1281,1-13-3044,11-12-6469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1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8712,'0'0'11051,"-14"63"-9450,5-40-672,1 4-288,2 0-321,-1 2-288,3-3-32,0-4 64,2-3-32,1-7-32,-2-2-384,-2-4-321,-3-3-704,-5-3-1122,-4 0-3106,-6 0-2306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1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12780,'0'0'8264,"69"-1"-6983,-31-3-480,9-2-385,3 0-224,-4 1-160,2 0-416,-13 0-1249,-6-3-1154,-10 0-1857,-11-5-1987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1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11659,'0'0'7976,"58"0"-6311,-23 1-736,7 3-673,3 1-192,1-3-480,0 0-1122,-5-2-1344,-8 0-2980,-2 0-3459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1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15855,'0'0'8029,"-8"7"-7565,-1 0-368,-51 50 518,56-53-576,0 0 0,1 0-1,-1 0 1,1 1 0,1-1 0,-1 1 0,0 0-1,1 0 1,0 0 0,0 0 0,1 0-1,-1 1 1,0 8 0,2-12-32,1 0 1,-1 0-1,1-1 0,0 1 1,-1 0-1,1 0 0,0-1 1,0 1-1,0-1 0,1 1 1,-1-1-1,0 0 0,0 1 1,1-1-1,-1 0 0,1 0 1,-1 0-1,1 0 0,0 0 1,-1 0-1,1 0 0,0 0 1,0-1-1,-1 1 0,4 0 1,59 13-468,-42-10-161,-13-2 332,-1 1 0,1-1 0,-1 1 0,0 1 1,1 0-1,11 7 0,-19-10 320,1 0 0,-1 0 0,0 0 0,1 0-1,-1 1 1,0-1 0,0 0 0,0 1 0,0-1 0,0 1 0,0-1 0,-1 1-1,1-1 1,0 1 0,-1 0 0,1-1 0,-1 1 0,0 0 0,1-1-1,-1 1 1,0 0 0,0-1 0,0 1 0,0 0 0,0 0 0,-1-1 0,1 1-1,0 0 1,-1-1 0,1 1 0,-1 0 0,0-1 0,0 1 0,1-1 0,-1 1-1,0-1 1,0 0 0,0 1 0,-1-1 0,1 0 0,-2 2 0,-6 6 371,0-1 0,-1 0 0,0 0 0,0-1 0,-1 0 0,0-1 0,0 0 0,-1-1 0,1-1 0,-1 1 0,0-2 0,-1 0 0,1 0 0,0-1 0,-1 0 0,-20-1 0,32-1-450,1 0-1,-1 0 1,1 0 0,-1 0 0,0 0 0,1 0 0,-1-1-1,1 1 1,-1 0 0,1 0 0,0 0 0,-1-1 0,1 1 0,-1 0-1,1 0 1,-1-1 0,1 1 0,-1-1 0,1 1 0,0 0 0,-1-1-1,1 1 1,0-1 0,0 1 0,-1 0 0,1-1 0,0 1-1,0-1 1,-1 1 0,1-1 0,0 1 0,0-1 0,0 1 0,0-1-1,0 0 1,0 1 0,0-1 0,0 1 0,0-1 0,0 1-1,0-1 1,0 1 0,0-1 0,1 1 0,-1-1 0,0 1 0,0-1-1,0 1 1,1-1 0,-1 1 0,0 0 0,1-1 0,-1 1-1,0-1 1,1 1 0,-1 0 0,1-1 0,21-28-8653,4 7-6645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2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7623,'0'0'15738,"-3"12"-14606,0 4-870,0 1 0,1-1 0,1 1 0,1 0 0,0-1 0,3 19 0,-2-30-266,0 0 0,0 0 0,0 0 0,1-1 1,-1 1-1,1 0 0,1 0 0,-1-1 0,1 0 0,-1 1 1,1-1-1,4 4 0,-4-6-119,0 1 1,-1-1-1,1 0 1,1 0-1,-1-1 1,0 1-1,0-1 0,0 1 1,1-1-1,-1 0 1,1 0-1,-1-1 0,1 1 1,-1-1-1,1 1 1,0-1-1,-1 0 0,1-1 1,6 0-1,-4-1-708,0 0-1,0-1 1,0 0-1,0 0 1,-1 0-1,1-1 0,-1 0 1,1 0-1,-1 0 1,-1-1-1,1 1 1,-1-1-1,1 0 1,-2 0-1,1-1 1,5-9-1,9-13-5398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10025,'0'0'9033,"47"14"-7976,-16-14-480,4 0-417,-3 0-192,-6 0-1346,-1 0-3875,-7 0-7238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2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5189,'0'0'13970,"-7"13"-12304,-66 112 675,29-54-1859,-39 86-1,74-124-1584,10-25-6890,7-8 2377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2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16784,'0'0'5893,"-35"72"-4483,18-42-641,4-6-577,1 1-128,7-7-32,2-4-32,3-5-769,0-5-640,-7-6-5958,-2-13 416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2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10346,'0'0'5018,"9"0"-3246,17-1-1307,0 2-1,-1 1 1,1 1-1,0 1 0,-1 1 1,0 1-1,0 1 1,-1 1-1,33 17 1,-55-25-456,0 2 1,0-1 0,0 0-1,0 0 1,0 1 0,-1-1 0,1 1-1,0-1 1,-1 1 0,1 0-1,-1 0 1,0-1 0,1 1-1,-1 0 1,0 0 0,0 0 0,0 1-1,-1-1 1,1 0 0,0 0-1,-1 0 1,0 1 0,1 2 0,-1-1 94,-1 0 0,0-1 0,0 1-1,0 0 1,0-1 0,-1 1 0,1-1 0,-1 1 0,0-1 0,0 0 0,0 1 0,-4 4 0,-7 6 460,-1 0 0,0-1 0,-1-1 0,-19 13 0,18-14-221,-54 35 765,66-44-1081,1 0-1,-1 0 1,0-1 0,0 1 0,0-1-1,0 0 1,0 0 0,0 0 0,0 0-1,0-1 1,0 1 0,0-1 0,-1 0-1,1-1 1,0 1 0,-5-2 0,9 2-132,-1-1 1,0 1 0,1-1-1,-1 0 1,0 0 0,1 1-1,-1-1 1,1 0 0,-1 0-1,1 0 1,-1 0 0,1 0 0,0 0-1,-1 0 1,1 1 0,0-1-1,0 0 1,0 0 0,-1 0-1,1 0 1,0 0 0,0 0-1,1 0 1,-1 0 0,0 0 0,0 0-1,0 0 1,1 0 0,0-1-1,10-29-6583,4 12-1431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2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12684,'0'0'11243,"88"31"-10859,-31-31-288,9 0-32,-1-6-160,-5 1-1249,-10 3-1602,-15 2-1665,-12 0-289,-15 0 96</inkml:trace>
  <inkml:trace contextRef="#ctx0" brushRef="#br0" timeOffset="1">150 106 7303,'0'0'15983,"80"42"-15759,-31-42-160,5-9-32,-1 0-1153,-5-3-1922,-9-1-3395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2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3171,'0'0'21898,"-3"10"-20147,2-7-1610,-9 37 1065,9-38-1174,1-1-1,0 0 1,-1 0-1,1 1 1,0-1-1,0 0 1,0 0-1,0 1 1,0-1-1,0 0 1,0 0-1,1 1 1,-1-1-1,0 0 1,1 0-1,-1 0 1,1 0-1,-1 1 1,1-1-1,0 0 1,-1 0-1,1 0 1,0 0-1,0 0 1,0 0-1,0-1 1,0 1-1,0 0 1,0 0-1,0-1 1,0 1-1,0 0 1,1 0-1,6 0-241,-1 0-1,0 0 0,0 0 0,1-1 0,-1 0 0,0 0 1,1-1-1,-1 0 0,0 0 0,1-1 0,-1 0 0,12-5 1,28-20-5729,-6-10-4237,-29 23 4437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2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1698,'0'0'14589,"0"6"-13387,1 7-558,-2-1 0,0 0 1,0 0-1,-1 0 0,0 0 1,-1 0-1,-1 0 1,0-1-1,0 1 0,-1-1 1,-11 19-1,-13 15 1065,-48 61 1,26-39-1507,40-53-363,-13 21 156,12-10-3334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4484,'0'3'9504,"-1"3"-5324,-11 30-3114,-2-3 333,9-22-1240,0 0 1,0 0-1,1 0 1,1 1-1,0-1 1,1 1-1,-2 13 1,5-23-153,-1-1 1,1 1 0,-1-1-1,1 0 1,0 1 0,-1-1 0,1 0-1,0 1 1,0-1 0,0 0-1,0 0 1,0 0 0,0 0-1,1 0 1,-1 0 0,0 0-1,0 0 1,1 0 0,-1 0-1,1-1 1,-1 1 0,1-1-1,-1 1 1,1-1 0,-1 0-1,1 1 1,-1-1 0,1 0-1,-1 0 1,1 0 0,-1 0 0,1 0-1,1-1 1,66-2-409,-56 1 87,-12 2 307,0-1 0,0 1 0,0 0 0,1 0 0,-1 0 0,0-1 0,0 1 0,0 0 0,1 1 0,-1-1 0,0 0 0,0 0 0,0 0 0,0 1 0,1-1 0,-1 0 0,0 1 0,0-1 0,0 1 0,0 0 0,0-1 0,0 1 0,0 0 0,0 0 0,0-1 0,-1 1 1,1 0-1,1 1 0,-2 0 44,0 0 1,0-1 0,0 1-1,0 0 1,0 0 0,0-1-1,-1 1 1,1 0 0,-1-1-1,1 1 1,-1 0 0,0-1-1,1 1 1,-1-1 0,0 1-1,-2 2 1,-7 10 571,-1 0 0,-21 21 0,30-33-552,-11 11 267,7-6-152,0 0-1,0 0 1,-1 0 0,0-1 0,0 0 0,-1-1-1,1 0 1,-1 0 0,-1 0 0,1-1 0,0 0-1,-15 4 1,22-8-223,0 0 0,0 0 0,0 0-1,0 0 1,0 0 0,0 0 0,1 0-1,-1 0 1,0 0 0,0-1 0,0 1-1,0 0 1,0-1 0,0 1 0,1 0-1,-1-1 1,0 1 0,0-1 0,1 1-1,-1-1 1,0 0 0,1 1 0,-1-1 0,0 0-1,1 1 1,-1-1 0,1 0 0,-1 0-1,1 1 1,0-1 0,-1 0 0,1 0-1,0 0 1,-1-1 0,-2-36-4154,3 31 3093,0-33-4659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11883,'0'0'6791,"47"8"-5030,-18-4-95,5-3-865,5-1-545,5 0-160,4 0-705,-2-2-1537,-2-9-2466,-6 2-2659</inkml:trace>
  <inkml:trace contextRef="#ctx0" brushRef="#br0" timeOffset="1">495 10 11050,'0'0'3748,"0"56"-1410,-1-29 64,-6 1-512,0 5-705,0 2-800,2 4-289,1-3-32,2-3-352,2-5-1570,0-6-929,2-9-864,2-9-513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6854,'0'0'12396,"48"-8"-12268,-13 11-352,7-2-3043,1-1-2018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12812,'0'0'2728,"-9"1"-470,1 0-2037,-1 0 0,1 1 0,-1 1 0,1 0 0,0 0 0,0 0 0,0 1 0,0 0 0,1 1 0,-1 0 0,1 0 0,0 0 0,1 1-1,-1 0 1,1 0 0,1 1 0,-7 8 0,6-8-46,1 0-1,1 0 1,-1 0-1,1 1 1,1 0-1,-1-1 1,-3 14-1,7-19-149,-1-1 0,1 1 0,0-1 0,0 1 1,0 0-1,0-1 0,0 1 0,0 0 0,0-1 0,0 1 0,0 0 0,1-1 0,-1 1 0,1-1 0,-1 1 1,1 0-1,0-1 0,-1 0 0,1 1 0,0-1 0,0 1 0,0-1 0,0 0 0,0 0 0,1 1 1,-1-1-1,0 0 0,0 0 0,1 0 0,-1-1 0,1 1 0,-1 0 0,1 0 0,-1-1 0,1 1 0,-1-1 1,1 1-1,0-1 0,-1 0 0,1 1 0,-1-1 0,1 0 0,0 0 0,1-1 0,4 2 6,-1-1-1,1 0 1,-1 0-1,1 0 1,-1-1-1,0 0 1,1-1-1,-1 1 1,0-1-1,0 0 1,0-1-1,0 1 1,0-1-1,-1-1 1,1 1-1,-1-1 1,0 0-1,0 0 1,0 0-1,0-1 1,-1 1-1,0-1 1,0 0-1,0-1 1,-1 1-1,1-1 1,-1 1-1,-1-1 1,1 0-1,-1 0 1,0 0-1,0-1 1,-1 1-1,2-11 1,-3 17-31,0-1 1,0 1-1,0-1 0,0 1 1,0-1-1,0 1 0,0-1 0,0 0 1,0 1-1,-1-1 0,1 1 1,0-1-1,0 1 0,0-1 1,-1 1-1,1-1 0,0 1 1,-1 0-1,1-1 0,0 1 1,-1-1-1,1 1 0,0 0 0,-1-1 1,1 1-1,-1 0 0,1-1 1,-1 1-1,1 0 0,-1 0 1,1-1-1,-1 1 0,1 0 1,-1 0-1,1 0 0,-1 0 0,1 0 1,-1 0-1,1 0 0,-1 0 1,0 0-1,1 0 0,-1 0 1,1 0-1,-1 0 0,1 0 1,-1 0-1,1 1 0,-1-1 1,1 0-1,-1 0 0,1 0 0,-1 1 1,1-1-1,-1 0 0,1 1 1,0-1-1,-1 1 0,1-1 1,-1 1-1,-28 23-217,25-19-12,1 1-1,0 0 0,0-1 0,1 1 0,0 0 0,-2 8 0,2 14-3460,2-27 3204,0 1 0,1-1 0,-1 0 0,0 0-1,1 0 1,-1 1 0,1-1 0,0 0 0,-1 0-1,1 0 1,0 0 0,-1 0 0,1 0 0,0 0-1,0 0 1,0 0 0,1 0 0,14 7-10634</inkml:trace>
  <inkml:trace contextRef="#ctx0" brushRef="#br0" timeOffset="1">265 190 11371,'0'0'8007,"-43"69"-6053,25-38-224,4 2-481,8 1-961,6-4-256,0-9-1505,8-8-2371,10-10-3266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12876,'0'0'7976,"55"-10"-7368,-19 2-159,5 0-257,4 5-160,0 1-192,-4 2-1474,-7 0-1473,-12 0-3171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8200,'0'0'15428,"10"-1"-14291,12-4-964,0-1 1,0-1-1,37-17 1,-59 23-173,0 1-1,1-1 1,-1 1 0,1 0 0,-1 0 0,1-1 0,-1 1 0,1 0 0,0 0-1,-1-1 1,1 1 0,-1 0 0,1 0 0,-1 0 0,1 0 0,0 0-1,-1 0 1,1 0 0,-1 0 0,1 0 0,0 0 0,-1 0 0,1 0 0,-1 1-1,1-1 1,-1 0 0,1 0 0,0 0 0,-1 1 0,1-1 0,-1 0-1,0 1 1,1-1 0,-1 1 0,1-1 0,-1 0 0,1 1 0,-1-1-1,0 1 1,1 0 0,0 2 50,-1-1-1,0 1 1,1-1-1,-1 1 0,0 0 1,0-1-1,-1 1 1,1 0-1,0-1 1,-2 3-1,-21 62 1111,0-17-597,12-32-528,2 0 0,1 1 0,0 0 0,1 1 0,1 0 0,-5 29 1,11-43-5147,0-12-1343,0-8-2612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10570,'0'0'11211,"55"0"-10026,-26 0-705,0-3-448,2-5-352,-4-1-2210,-1-4-3172,-4-4-2786</inkml:trace>
  <inkml:trace contextRef="#ctx0" brushRef="#br0" timeOffset="1">320 0 1281,'0'0'21797,"-2"8"-21103,2-5-682,-1 3 44,0 0-1,0 0 1,1 0 0,0 0 0,0 0 0,1 7 0,0-10-60,0 0-1,0-1 1,0 1-1,0-1 1,0 1-1,0-1 1,1 0 0,-1 0-1,1 1 1,0-1-1,0 0 1,-1 0 0,1 0-1,1-1 1,-1 1-1,0 0 1,0-1 0,0 0-1,3 2 1,-1-1-42,0 0 1,0 0 0,-1 0-1,1 1 1,-1 0-1,1-1 1,-1 1 0,0 1-1,0-1 1,4 7-1,-6-9 83,0 1 0,-1 0-1,1-1 1,-1 1-1,0-1 1,1 1 0,-1 0-1,0 0 1,0-1 0,0 1-1,0 0 1,-1-1 0,1 1-1,0 0 1,-1-1-1,1 1 1,-1-1 0,1 1-1,-1 0 1,0-1 0,0 1-1,1-1 1,-1 0-1,0 1 1,0-1 0,-1 0-1,1 1 1,0-1 0,0 0-1,-1 0 1,-1 1-1,-2 3 132,0-1-1,0 0 1,0 0-1,-1 0 0,0-1 1,0 0-1,0 0 0,0 0 1,0-1-1,0 0 1,-1 0-1,1-1 0,-1 1 1,0-2-1,1 1 0,-8-1 1,13 0-329,0 0 1,-1-1-1,1 0 1,-1 1-1,1-1 0,0 0 1,0 0-1,-1 0 1,1 0-1,0 0 1,0 0-1,0 0 1,0 0-1,0 0 0,0-1 1,0 1-1,1 0 1,-1 0-1,0-1 1,1 1-1,-1-1 0,1 1 1,-1-1-1,1 1 1,0-1-1,0 1 1,-1-1-1,1 1 1,0-1-1,1-2 0,-2-2-931,-4-23-4780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9257,'0'0'12716,"52"-10"-11115,-31 9-448,2 1-640,-1 0-385,2 0-128,2 0-1537,2 0-1763,-1 0-2593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12844,'0'0'16143,"-31"56"-15758,43-48-225,8-3-32,3-1-64,4-3-1217,-2-1-1313,0 0-1218,-2-9-512,-4-4-2498,-4-1-3716</inkml:trace>
  <inkml:trace contextRef="#ctx0" brushRef="#br0" timeOffset="1">215 7 5894,'0'0'13548,"-37"68"-10985,19-41-545,0 3-161,1 5-319,3-1-513,1 2-545,2-1-384,4-2-64,3-4-512,3-4-1186,1-10-2433,0-7-3909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9577,'0'0'8136,"-10"59"-6311,0-33-639,6 5-322,-2 2-575,3-5-225,1-1-32,2-5-577,0-3-320,0-8 97,1-6-193,1-5-416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8872,'0'0'11852,"58"14"-11116,-28-12-479,0-2-193,4 0-417,1-2-1601,-4-9-2690,-2-6-3812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48 11211,'0'0'4479,"-11"11"-1805,0 1-2089,-2-1 150,1 0 0,0 2-1,1-1 1,0 2 0,2-1-1,-15 25 1,24-37-724,0-1-1,0 1 0,-1-1 1,1 1-1,0-1 1,0 1-1,0-1 1,0 1-1,0-1 1,0 1-1,0-1 0,0 1 1,0-1-1,0 1 1,0-1-1,0 1 1,0-1-1,0 1 1,1-1-1,-1 0 0,0 1 1,0-1-1,0 1 1,1-1-1,-1 1 1,0-1-1,1 0 1,-1 1-1,0-1 0,1 0 1,0 1-1,18 5 175,31-8-56,-44 1-115,47-6-478,-34 4 260,1 0 0,0 1-1,38 3 1,-57-2 218,0 1 1,0 0-1,0 1 1,0-1-1,0 0 1,0 0-1,0 0 1,0 0-1,0 1 1,0-1-1,0 1 0,0-1 1,0 0-1,0 1 1,0 0-1,-1-1 1,1 1-1,0-1 1,0 1-1,-1 0 1,1 0-1,0-1 1,-1 1-1,1 0 1,-1 0-1,1 0 0,-1 0 1,1 0-1,-1-1 1,0 1-1,1 0 1,-1 0-1,0 0 1,0 0-1,0 0 1,0 0-1,0 0 1,0 0-1,0 0 1,0 0-1,0 0 0,0 0 1,0 0-1,-1 0 1,1 0-1,0 0 1,-1 0-1,1 0 1,-1 0-1,1 0 1,-1 0-1,1-1 1,-1 1-1,0 0 1,-1 1-1,-3 5 297,0 0 0,0 0 0,-1 0 0,-12 11 0,11-12-113,-13 11 646,-38 25-1,54-39-825,-1 0 0,0-1 0,0 1 0,0-1 0,0 0 0,0 0 0,0 0 0,0-1 0,0 0 0,-1 0 0,1 0 0,-1-1 0,1 0 0,0 0 0,-7 0 0,11-1-203,0 0 0,-1 0 0,1 1 0,0-1 0,0 0 0,0 0 0,-1 0 0,1-1 0,0 1 1,1 0-1,-1 0 0,0 0 0,0-1 0,0 1 0,1 0 0,-1-1 0,1 1 0,-1-1 1,1 1-1,-1-1 0,1-2 0,-6-37-6611,5 35 4879,0-27-7419</inkml:trace>
  <inkml:trace contextRef="#ctx0" brushRef="#br0" timeOffset="1">52 45 5477,'0'0'15759,"59"-17"-14318,-24 13 65,10-2-801,3 2-641,7 1-32,-3-1-1634,-2 2-2338,-4-2-3491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3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17873,'0'0'9193,"72"6"-8329,-22-13-543,6-2-289,-2-2-1153,-7 2-2915,-10-1-3107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5093,'0'0'9833,"68"18"-8904,-26-14-449,13-4-287,10 0-97,10 0-32,7-6-1506,2-2-2497,-3-2-4677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13100,'0'0'6054,"85"-12"-5862,-36 10-128,5 2 0,2-2-96,-1-1-1857,-5-4-3076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12204,'0'0'5701,"48"4"-5221,-16-4-544,7 0-1697,0 2-2820,-1-2-3426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11115,'0'0'5669,"78"-21"-5029,-39 12-159,9 2-193,4 1-192,-2 4-64,3-1-800,-8-1-2596,-3 0-2369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4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12524,'0'0'9689,"9"-5"-8450,151-108 545,-1 1-1647,-159 111-140,0 1 0,0 0-1,1 0 1,-1-1 0,0 1 0,0 0-1,1 0 1,-1-1 0,0 1-1,0 0 1,1 0 0,-1 0-1,0-1 1,0 1 0,1 0-1,-1 0 1,0 0 0,1 0 0,-1 0-1,0 0 1,1 0 0,-1 0-1,0 0 1,1 0 0,-1 0-1,0 0 1,1 0 0,-1 0-1,0 0 1,0 0 0,1 0 0,-1 0-1,0 0 1,1 0 0,-1 0-1,0 0 1,1 1 0,-1-1-1,0 0 1,0 0 0,1 0-1,-1 1 1,0-1 0,0 0 0,1 0-1,-1 1 1,0-1 0,0 1-1,-4 21-3,-20 31 152,23-50-137,-13 23-11,8-15-43,0 0 0,0 0 0,1 0 1,1 1-1,0 0 0,0 0 0,1 0 0,-2 22 0,5-34-35,0 1-1,0 0 1,0-1-1,0 1 1,0 0 0,0 0-1,1-1 1,-1 1-1,0 0 1,0-1 0,1 1-1,-1-1 1,0 1 0,1 0-1,-1-1 1,1 1-1,-1-1 1,1 1 0,-1-1-1,1 1 1,-1-1-1,1 0 1,0 1 0,-1-1-1,1 1 1,0-1 0,-1 0-1,1 0 1,0 1-1,-1-1 1,1 0 0,0 0-1,-1 0 1,1 0-1,0 0 1,-1 0 0,1 0-1,0 0 1,0 0-1,-1 0 1,1 0 0,0-1-1,-1 1 1,1 0 0,0-1-1,37-14-5639,-7-9-530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4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14318,'0'0'2984,"-9"8"-507,-4 1-1971,2 2 0,0 0 1,0 0-1,1 1 0,-10 15 0,14-19-324,1 0-1,0 0 1,1 0-1,0 1 1,0-1-1,1 1 1,0 0-1,1 0 1,0 1-1,0-1 1,0 14-1,2-22-170,0 0 1,0 1-1,0-1 0,0 0 0,0 0 0,0 1 0,1-1 0,-1 0 1,1 0-1,-1 0 0,1 0 0,-1 1 0,1-1 0,0 0 0,-1 0 1,1 0-1,0 0 0,0-1 0,0 1 0,0 0 0,0 0 0,0 0 0,0-1 1,0 1-1,2 1 0,1-1 22,-1 0 0,1 0 1,-1 0-1,1 0 0,0-1 0,0 1 1,-1-1-1,8-1 0,0 0 13,-1 0 1,0-1-1,-1 0 0,1 0 1,0-1-1,10-5 0,-7 1-22,-2-1 0,1 0 0,-1 0 0,0-1 0,0 0 0,11-14 0,-19 19-11,1 0-1,-1 0 0,0 0 1,0 0-1,0 0 0,0-1 1,-1 1-1,0-1 0,0 1 1,0-1-1,-1 0 0,1 0 1,-1 0-1,0 0 0,-1 0 1,1 0-1,-1 0 0,0 0 1,0-1-1,-1-5 0,0 10-9,0 0-1,0 0 0,0 0 1,0 0-1,0 0 0,-1 0 0,1 1 1,0-1-1,0 0 0,-1 1 1,1-1-1,0 1 0,-1-1 1,1 1-1,0-1 0,-1 1 1,1 0-1,-1 0 0,1 0 1,0 0-1,-1 0 0,1 0 1,-1 0-1,1 0 0,0 0 1,-1 1-1,1-1 0,-3 1 1,-41 13-49,37-9 44,0 0 0,0 1 0,1 0 0,-1 0 0,-7 9 0,12-12-215,0 1-1,0-1 1,1 1 0,-1-1 0,1 1-1,0 0 1,0 0 0,0 0-1,1 0 1,-1 0 0,1 0 0,0 0-1,-1 8 1,2-12 89,0 0 1,0 1-1,0-1 0,0 0 0,0 1 1,-1-1-1,1 1 0,0-1 1,0 0-1,1 1 0,-1-1 1,0 1-1,0-1 0,0 0 0,0 1 1,0-1-1,0 1 0,0-1 1,1 0-1,-1 1 0,0-1 0,0 0 1,0 1-1,1-1 0,-1 0 1,0 0-1,1 1 0,-1-1 0,0 0 1,1 0-1,-1 1 0,0-1 1,1 0-1,-1 0 0,0 0 0,1 0 1,-1 1-1,0-1 0,1 0 1,-1 0-1,1 0 0,-1 0 0,0 0 1,1 0-1,-1 0 0,1 0 1,-1 0-1,0 0 0,1 0 1,-1 0-1,1-1 0,20 1-5483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4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 11883,'0'0'11099,"-7"9"-10742,-5 6-221,0 0 0,2 1 0,-12 22 0,18-30-36,0 0 0,1 1-1,-1-1 1,2 1-1,-1-1 1,1 1-1,1 0 1,0 0-1,0 0 1,1 17-1,0-25-75,0 1 0,1-1 0,-1 0 0,1 0 0,0 0 0,-1 0 0,1 0 0,0 0 0,0 0 0,0 0 0,-1 0 0,1 0 0,0 0 0,0 0 0,0-1 0,0 1 0,1 0 0,-1-1 0,0 1 0,0-1 0,0 1 0,0-1 0,1 1 0,-1-1 0,0 0 0,0 0 0,1 0 0,-1 0 0,0 0 0,0 0 0,1 0 0,-1 0 0,0 0 0,0 0 0,1-1 0,-1 1 0,2-1 0,3 0 33,-1-1 0,1 1-1,-1-1 1,1 0 0,-1 0 0,0-1 0,8-4 0,-6 0-37,0 1-1,0-2 1,-1 1 0,0-1-1,0 0 1,0 0 0,-1 0-1,8-19 1,-11 21 37,1 0 0,-1 0 0,0 0 0,-1 0-1,1-1 1,-1 1 0,0 0 0,-1-1 0,1 1 0,-1-1 0,-1 1 0,1-1-1,-1 1 1,-3-11 0,3 16-51,1 0-1,-1-1 0,0 1 1,1 0-1,-1 0 0,0 0 1,0 0-1,0 0 1,0 0-1,0 0 0,0 0 1,0 1-1,-1-1 0,1 0 1,0 1-1,0-1 1,0 1-1,-1-1 0,1 1 1,0-1-1,-1 1 0,1 0 1,0 0-1,-1 0 1,1-1-1,-1 1 0,1 1 1,0-1-1,-1 0 0,1 0 1,0 0-1,-3 2 1,1-2-71,0 1 1,1 0-1,-1-1 1,0 2-1,1-1 1,-1 0-1,1 0 1,-1 1-1,1-1 1,-1 1-1,1 0 1,0 0-1,0 0 1,-3 3-1,-6 28-3132,10-9-2040,1-9-935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4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24 211 4036,'0'0'22421,"2"10"-21866,-1-5-491,-1 1 0,1 0-1,-1 0 1,0 0 0,0 0-1,-1 0 1,0 0 0,0 0-1,0 0 1,-1-1 0,0 1-1,0 0 1,-5 9 0,-4 18 29,16-22-225,15-12-246,-15 0 60,0-1 0,-1 0-1,1 0 1,-1-1 0,1 1-1,-1-1 1,0 0 0,0 0-1,0-1 1,0 1 0,3-6-1,-1 3-1068,-1-1-1,0 0 1,0 0-1,-1-1 1,0 1-1,3-10 1,4-13-5778</inkml:trace>
  <inkml:trace contextRef="#ctx0" brushRef="#br0" timeOffset="1">84 0 6342,'0'0'19635,"-12"8"-21397,22-6-3107,0-2-9512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4933,'0'0'18535,"-2"9"-17970,-8 119 203,9-98-4414,0-3-3998,1-32 1692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12556,'0'0'6406,"48"21"-5381,-21-19-481,6-2-447,1 0-546,2-7-2306,-2-10-3426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 10186,'0'0'7666,"-9"10"-6081,4-5-1379,-28 32 334,31-34-485,0-1-1,0 1 1,1 0-1,-1 0 1,0 0-1,1 0 1,0 0-1,0 0 1,0 1 0,0-1-1,0 0 1,1 1-1,-1-1 1,1 4-1,0-6-53,0-1-1,1 1 0,-1 0 1,1-1-1,-1 1 0,1 0 1,-1-1-1,1 1 0,-1-1 1,1 1-1,0-1 0,-1 1 1,1-1-1,0 0 0,-1 1 1,1-1-1,0 0 0,-1 1 1,1-1-1,0 0 0,0 0 1,-1 0-1,1 1 0,0-1 1,0 0-1,1 0 0,28 1-280,-20-1 12,0 1 84,-1 0-1,1 0 1,0 1 0,-1 0 0,1 1-1,-1 0 1,18 9 0,-25-11 203,1 0 0,-1 1-1,0-1 1,0 1 0,0-1 0,0 1 0,0 0 0,0 0 0,0 0-1,-1 0 1,1 0 0,-1 0 0,1 1 0,-1-1 0,0 0 0,0 1-1,0-1 1,0 1 0,0-1 0,-1 1 0,1-1 0,-1 1 0,1 0-1,-1-1 1,0 1 0,0-1 0,0 1 0,-1 0 0,1-1-1,-1 1 1,1-1 0,-1 1 0,0 0 0,0-1 0,-1 3 0,-3 3 149,-1 0 1,0 0-1,0-1 1,-1 0 0,0 0-1,0-1 1,0 0-1,-1 0 1,0 0-1,0-1 1,-1-1 0,1 1-1,-1-1 1,0-1-1,0 1 1,0-2-1,-1 1 1,-9 1 0,18-4-217,0 0 1,0 0 0,-1 0 0,1 0 0,0 0 0,0 0-1,-1 0 1,1 0 0,0-1 0,0 1 0,-1 0 0,1-1 0,0 1-1,0-1 1,0 1 0,0-1 0,0 0 0,0 1 0,0-1-1,0 0 1,0 0 0,0 0 0,0 0 0,0 0 0,0 0-1,1 0 1,-2-2 0,-5-35-4532,6 33 4014,-1-34-5526</inkml:trace>
  <inkml:trace contextRef="#ctx0" brushRef="#br0" timeOffset="1">14 5 11531,'0'0'4869,"50"0"-2852,-21 0-799,5 0 159,1 0-608,5 0-513,0 0-192,0 0-929,-1 0-1665,-1-4-3780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16111,'0'0'8873,"61"6"-8649,-33-6-192,0 0-577,-2 0-1857,-7 0-705,-7 3-1826,-10 3-1280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8040,'0'0'13580,"51"16"-12811,-10-16-513,1-4-192,6-4-704,-7 0-2371,-4-1-3555</inkml:trace>
  <inkml:trace contextRef="#ctx0" brushRef="#br0" timeOffset="1">563 1 15471,'0'0'9801,"-27"60"-8584,27-50-512,5-2-577,11-1-64,6-6 32,7-1-608,-2 0-610,5-12-1376,-3-2-1249,-2-3-1891,-3 2-1088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10218,'0'0'1804,"13"-4"-37,-4 1-1400,1-1 62,1 1 0,-1 0 0,1 0-1,0 1 1,0 0 0,0 1 0,0 1 0,0-1-1,16 3 1,-26-2-373,0 1 0,0-1 0,0 1 0,0-1 1,0 1-1,-1-1 0,1 1 0,0 0 0,0-1 0,0 1 0,0 0 0,-1 0 0,1 0 0,0 0 0,-1 0 1,1 0-1,-1 0 0,1 0 0,-1 0 0,1 0 0,-1 0 0,0 0 0,0 0 0,1 0 0,-1 0 1,0 0-1,0 0 0,0 0 0,0 0 0,0 0 0,0 1 0,-1-1 0,1 0 0,0 0 0,0 0 0,-1 0 1,1 0-1,-1 0 0,1 0 0,-2 2 0,0 2 169,0 0 0,-1 0 0,0 0 0,1-1 1,-2 1-1,-5 6 0,-35 26 608,33-28-577,-1 0 0,2 1 1,-1 0-1,-12 16 0,22-25-249,0 0 0,1 0 1,-1 0-1,0-1 0,1 1 0,-1 0 0,1 0 1,-1 0-1,1 1 0,-1-1 0,1 0 1,0 0-1,-1 0 0,1 0 0,0 0 1,0 0-1,0 0 0,0 1 0,0-1 1,0 0-1,0 0 0,1 0 0,-1 0 1,0 0-1,0 0 0,1 0 0,0 2 1,1-1-71,-1-1-1,1 1 1,-1-1 0,1 0 0,0 0 0,-1 1 0,1-1 0,0 0 0,0-1-1,0 1 1,0 0 0,0 0 0,4 0 0,7 1-2102,1 0 0,0 0 0,18-2 0,-30 0 1438,32 0-9635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5862,'0'0'12844,"-40"60"-10826,20-27-225,-3 4-287,-2 2-129,4 1-320,3 1-544,2-6-385,5-1-96,3-7-289,5-6-1600,1-8-2820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11979,'0'0'8168,"48"0"-7367,-6-5-321,7-2-256,5 1-159,2 2-33,-3 0-641,-6-2-2466,-7-2-6022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10378,'0'0'11851,"-9"72"-11723,-1-31-96,2 5 0,1 2 0,4 0-32,3-6 32,0-5-416,2-6-673,8-7-865,1-10-2306,3-7-2690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6054,'0'0'17200,"65"34"-16207,-36-30-481,6-2-351,0-2-290,-2 0-2241,1-13-2851,-1-3-10153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15 13805,'0'0'6764,"-10"-4"-6033,7 2-708,-1 1 0,0-1 0,1 1 0,-1 0 0,0 0 0,0 0 0,0 0 0,0 1 0,0-1 0,0 1-1,0 0 1,0 0 0,0 1 0,0-1 0,0 1 0,0 0 0,0 0 0,0 0 0,1 0 0,-1 1 0,0 0 0,1-1 0,-1 1 0,1 1 0,0-1-1,-6 5 1,1 0 92,0 1 0,1 0 1,0 0-1,0 1 0,0-1 0,-7 16 0,11-20-47,1 1 0,0-1 0,0 0 1,1 1-1,-1-1 0,1 1 1,0 0-1,0-1 0,0 1 0,1 0 1,0 0-1,0 0 0,0-1 0,0 1 1,1 0-1,0 0 0,1 5 0,0-7-41,-1-1 0,0 0 0,1-1 0,0 1 0,-1 0 0,1 0 0,0-1-1,0 1 1,0-1 0,0 0 0,0 1 0,0-1 0,1 0 0,-1 0 0,0 0 0,1-1-1,-1 1 1,0 0 0,1-1 0,-1 0 0,1 0 0,-1 1 0,0-1 0,1-1 0,2 1-1,3 0 65,-1-1 0,0 1 0,1-2 0,-1 1-1,1-1 1,-1 0 0,8-4 0,-6 2-60,0-2 0,-1 1 0,1-1 0,-1 0 0,-1-1 0,1 0 0,-1 0 0,7-11 0,-10 14-14,-1-1 0,1 1 0,-1-1-1,-1 0 1,1 0 0,-1-1 0,1 1 0,-2 0 0,1-1 0,0 1 0,-1-1 0,0 0 0,-1 1 0,1-1 0,-1-11 0,0 16-40,-1 1 1,1-1 0,0 0 0,0 1 0,-1-1 0,1 0 0,0 1 0,-1-1 0,1 0 0,-1 1 0,1-1 0,0 0 0,-1 1 0,0-1 0,1 1 0,-1-1-1,1 1 1,-1 0 0,0-1 0,1 1 0,-1-1 0,0 1 0,1 0 0,-1 0 0,0-1 0,1 1 0,-1 0 0,0 0 0,0 0 0,1 0 0,-1 0-1,0 0 1,0 0 0,1 0 0,-1 0 0,0 0 0,0 0 0,1 1 0,-1-1 0,0 0 0,0 0 0,1 1 0,-2 0 0,0-1-178,0 1 0,0 0 0,0 0 0,1 0 0,-1 0 0,0 0 0,0 0 0,1 1 1,-1-1-1,0 0 0,1 1 0,-1-1 0,1 1 0,0 0 0,-2 2 0,-2 29-8731,8-19 1132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6854,'0'0'12300,"-24"48"-9769,13-30-1314,2 4-192,3 1-641,3-2-256,3-3-128,0-3-1890,9-8-1729,3-7-3428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3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8872,'0'0'12674,"8"-1"-11633,154-5 1729,-162 6-2770,1 1 0,-1-1 0,1 1 0,-1-1 0,1 1 0,-1 0 0,0-1 0,1 1 0,-1 0 0,0-1 0,1 1 0,-1 0 0,0 0 0,0-1 0,0 1 0,0 0 0,0 0 0,0-1 0,0 1 0,0 0 0,0 0 0,0 0 0,0-1 0,0 1 0,0 0 0,-1 0 0,1-1 0,-1 2 0,-6 26 214,-105 232-6,110-256-1114,1-14-13397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14061,'0'0'10666,"61"6"-10281,-34-2-321,3-3-96,2-1-1410,-2 0-1568,-1 0-1571,-1-8-1889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 13549,'0'0'11120,"-5"8"-10864,-17 27-171,22-34-81,0-1 0,-1 1-1,1-1 1,0 1 0,0-1-1,-1 1 1,1 0 0,0-1-1,0 1 1,0-1 0,0 1 0,0 0-1,0-1 1,0 1 0,0-1-1,0 1 1,0 0 0,0-1-1,0 1 1,0-1 0,0 1-1,1 0 1,-1-1 0,0 1-1,0-1 1,1 1 0,-1-1-1,0 1 1,1-1 0,-1 1-1,0-1 1,1 1 0,-1-1 0,1 0-1,-1 1 1,1-1 0,-1 0-1,1 1 1,0-1 0,25 9-336,-20-8-12,4 3-75,1 0-1,-1 0 1,1 1 0,10 7-1,-20-11 430,1 0-1,-1-1 1,0 1-1,0 0 1,0-1-1,1 1 0,-1 0 1,0 0-1,0 0 1,0 0-1,-1 0 0,1 0 1,0 0-1,0 0 1,0 1-1,-1-1 1,1 0-1,-1 0 0,1 1 1,-1-1-1,1 0 1,-1 1-1,0-1 1,0 0-1,1 1 0,-1-1 1,0 0-1,0 1 1,-1-1-1,1 1 0,0-1 1,0 0-1,-1 1 1,1-1-1,0 0 1,-1 1-1,0-1 0,1 0 1,-1 0-1,0 0 1,1 1-1,-1-1 0,0 0 1,0 0-1,0 0 1,0 0-1,-2 1 1,-3 4 137,-1 0 0,0 0 0,-1 0 1,1-1-1,-1 0 0,0-1 1,0 0-1,-1 0 0,1-1 0,-1 0 1,0 0-1,0-1 0,0 0 0,0-1 1,0 0-1,-13 0 0,21-1-266,0 0 0,0-1 0,0 1 0,0-1 0,1 1 0,-1-1 0,0 1 0,0-1 0,0 0 0,0 0 0,1 1 0,-1-1-1,0 0 1,1 0 0,-1 0 0,1 0 0,-1 1 0,1-1 0,-1 0 0,1 0 0,0 0 0,-1 0 0,1 0 0,0 0 0,0 0 0,-1-2 0,0-33-6687,1 28 3774,0-21-8520</inkml:trace>
  <inkml:trace contextRef="#ctx0" brushRef="#br0" timeOffset="1">90 4 13485,'0'0'4036,"72"-4"-3300,-41 4-63,-1 0-257,-1 0-320,2 4-384,-2-1-2819,2 0-4804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14926,'0'0'10122,"65"4"-9674,-35-4-352,2 1-64,3 2-576,-5-3-1474,-5 0-1025,0 0-2402,-8-4-7335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9257,'0'0'16688,"-1"4"-16352,-22 41 599,-12 30-256,33-69-798,0 0 0,0 0 1,1-1-1,-1 1 1,2 1-1,-1-1 1,1 0-1,0 0 1,0 0-1,2 12 1,-1-17-185,-1-1 0,1 1 1,-1-1-1,1 1 0,0-1 1,-1 1-1,1-1 0,0 0 1,-1 1-1,1-1 1,0 0-1,-1 0 0,1 1 1,0-1-1,0 0 0,-1 0 1,1 0-1,0 0 1,0 0-1,0 0 0,-1 0 1,1 0-1,0 0 0,0 0 1,-1-1-1,1 1 0,0 0 1,0-1-1,12-2-8126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12075,'0'0'13320,"0"8"-11954,0 1-1059,1 1 0,0-1 1,0 0-1,1 1 0,0-1 0,0 0 0,1 0 0,5 11 0,-6-16-303,0-1 0,0 1 0,1 0-1,-1-1 1,1 0 0,-1 1 0,1-1 0,0 0 0,1-1 0,-1 1-1,0 0 1,1-1 0,-1 0 0,1 0 0,0 0 0,0 0-1,0 0 1,0-1 0,0 0 0,0 0 0,0 0 0,0 0 0,6 0-1,37-4-3271,-42 2 2450,-1 0 0,0 0 0,0-1 1,0 0-1,0 1 0,0-1 0,-1-1 0,8-4 1,12-13-6737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12364,'0'0'6790,"-62"48"-4452,40-24-31,-3 4-258,-1 4-703,4 4-353,-3 4-225,3 1-351,2 3-257,2-4-96,5-2-64,2-2-993,2-6-865,4-5-1056,1-5-1218,1-8-3363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15471,'0'0'2306,"-6"63"-833,-4-25-608,-2 6 32,4 4-481,-2-3-320,7-2-32,2-5-32,1-9-32,0-3-256,6-9-384,3-4-481,-1-9-1250,1-4-3714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20435,'0'0'5798,"64"8"-13133,-47-15-3587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17328,'0'0'4437,"-3"11"-3188,-14 44 202,10-38-1220,1 1 1,0 0-1,2 1 0,0-1 0,1 1 0,-1 25 0,5-42-221,-1 0 0,1-1 0,0 1 0,0 0-1,-1-1 1,1 1 0,1-1 0,-1 1 0,0-1-1,0 1 1,0-1 0,1 0 0,-1 1 0,1-1-1,-1 0 1,1 0 0,-1 0 0,1 0 0,0-1-1,-1 1 1,1 0 0,0-1 0,0 1 0,0-1 0,-1 1-1,1-1 1,0 0 0,0 0 0,0 0 0,0 0-1,3-1 1,2 2-273,0-1-1,1-1 1,-1 0-1,0 0 1,0 0 0,0-1-1,9-3 1,-10 2-812,0 0 1,-1 0 0,0-1-1,1 0 1,-1 0 0,-1 0-1,8-8 1,7-14-8087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16528,'0'0'2498,"-37"62"417,16-25-1314,3-1 161,4 2-481,0-6-736,10-1-385,4 0-96,0-7-416,6-2-2147,6-7-3234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6:5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14286,'0'0'9192,"0"11"-8033,-1 23-585,0 0-1,-3 0 1,-8 37 0,8-54-678,1 0 0,0 0 0,-1 27 0,4-44 7,0 1 0,0-1 0,0 0 1,0 1-1,0-1 0,0 1 0,1-1 1,-1 1-1,0-1 0,0 0 0,0 1 1,0-1-1,0 1 0,1-1 0,-1 0 1,0 1-1,0-1 0,1 0 0,-1 1 1,0-1-1,0 0 0,1 1 0,-1-1 1,0 0-1,1 0 0,-1 1 0,1-1 1,-1 0-1,0 0 0,1 0 0,-1 1 1,0-1-1,1 0 0,-1 0 0,1 0 1,-1 0-1,1 0 0,-1 0 0,0 0 0,1 0 1,-1 0-1,1 0 0,-1 0 0,1 0 1,-1 0-1,0 0 0,1-1 0,-1 1 1,1 0-1,-1 0 0,0 0 0,1-1 1,-1 1-1,0 0 0,1-1 0,22-16-5871,-4-7-1762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10762,'0'0'13891,"-3"9"-13176,-2 4-492,3-9-165,0 0-1,0 1 0,1-1 1,0 0-1,0 1 0,0-1 1,0 1-1,0-1 0,1 1 1,0 4-1,1-9-52,-1 1 0,1 0 0,-1 0 0,1-1 0,-1 1 0,1 0 0,0-1 0,-1 1 0,1 0 0,0-1 0,0 1-1,0-1 1,-1 0 0,1 1 0,0-1 0,0 1 0,0-1 0,0 0 0,0 0 0,0 0 0,-1 1 0,1-1 0,0 0 0,0 0 0,0 0 0,0-1 0,1 1 0,37 0-61,-29-1-118,0 1-154,0 0 1,1 1-1,-1 0 0,0 1 0,0 0 0,11 3 0,-19-4 339,0-1 0,-1 1 0,1 0 0,0 0 0,-1 0 0,1 0 0,0 0 0,-1 0 0,0 0 1,1 1-1,-1-1 0,0 0 0,1 1 0,-1-1 0,0 1 0,0 0 0,0-1 0,0 1 0,0 0 0,-1-1 0,1 1 0,-1 0 0,1 0 0,-1 0 0,1 0 0,-1 0 0,0-1 1,0 1-1,0 0 0,0 0 0,0 0 0,0 0 0,-1 0 0,1 0 0,-1-1 0,1 1 0,-1 0 0,0 0 0,0 0 0,1-1 0,-3 3 0,-1 4 283,0-1-1,-1 1 1,0-1-1,-1 0 1,0 0-1,0 0 1,0-1 0,-1 0-1,-11 8 1,12-10-172,1 0 0,-1 0 0,1-1 0,-1 0 0,0 0 0,0 0 0,0-1 0,-1 0 0,1 0 0,-1-1 0,1 1 1,-1-1-1,-9 0 0,15-2-214,0 1 0,0 0 0,0-1 0,1 1 0,-1-1 0,0 1 1,0-1-1,1 1 0,-1-1 0,0 0 0,1 1 0,-1-1 0,1 0 0,-1 1 1,1-1-1,-1 0 0,1 0 0,-1 1 0,1-1 0,0 0 0,0 0 0,-1 0 0,1 0 1,0 0-1,0 1 0,0-1 0,0 0 0,0-2 0,0-33-5185,0 25 2360,0-21-5784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0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9513,'0'0'16624,"62"-19"-15503,-37 19-64,5 0-545,1 0-416,2 0-96,-2 0-1025,-2-2-2114,-3-2-3747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15022,'0'0'9481,"75"13"-8840,-36-13-513,4 0-96,1 0-1826,2 0-1825,-6-7-4036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345 115 17424,'0'0'2008,"-10"-3"-215,4 0-1641,-2 1 0,1 0-1,0 1 1,0-1-1,0 1 1,-1 1 0,1-1-1,-1 1 1,1 1 0,0-1-1,-1 1 1,1 0-1,0 1 1,-11 3 0,6 0-83,1 1 0,-1 0 0,1 1 0,1 1 0,-1-1 0,-10 11 0,17-14-81,1-1 1,0 1 0,0-1-1,0 1 1,0 0 0,0 0-1,1 1 1,-1-1 0,1 0-1,1 1 1,-1 0 0,0-1-1,1 1 1,0 0 0,0 0-1,1-1 1,-1 1-1,1 0 1,0 7 0,1-9-28,0 0 0,0 1 0,0-1 1,1 0-1,-1 0 0,1 0 0,0 0 0,0 0 1,0 0-1,0-1 0,0 1 0,0-1 0,1 1 1,-1-1-1,1 0 0,5 4 0,56 29-48,-43-25 102,-15-7 32,5 2-67,-1 1 0,-1-1 1,1 2-1,-1-1 0,11 10 0,-19-15 27,0 0 0,0 0 0,0 0 0,0 0 1,-1 1-1,1-1 0,0 0 0,-1 0 0,1 0 0,-1 1 0,1-1 0,-1 0 1,1 1-1,-1-1 0,0 0 0,0 1 0,0-1 0,1 0 0,-1 1 0,-1 2 0,0-2 36,0 0-1,0 0 0,0 0 1,0-1-1,0 1 0,-1 0 0,1 0 1,-1-1-1,1 1 0,-1-1 1,0 1-1,0-1 0,1 0 0,-1 0 1,0 0-1,0 0 0,-3 2 1,-28 11 514,0-1 0,-1-1-1,0-2 1,0-2 0,-59 7 0,88-17-3474,10-5 784,23-16-1329,-11 10 614,21-19-4220</inkml:trace>
  <inkml:trace contextRef="#ctx0" brushRef="#br0" timeOffset="1">643 0 18289,'0'0'5061,"-13"62"-3780,-12-15-32,-7 8-512,-8 8-256,3 1-417,1 0 0,7-5-32,4-6-64,7-6-321,9-9-255,6-7-353,3-11-1185,0-5-1217,1-10-1922,10-5-3107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 16496,'0'0'2258,"-8"-1"-139,3 0-1941,0 1-1,1 0 1,-1 0-1,0 0 1,0 0 0,0 1-1,1 0 1,-1 0-1,-4 1 1,6 0-145,1-1 0,0 0 1,0 0-1,0 1 0,0 0 0,0-1 1,0 1-1,0 0 0,1 0 1,-1 0-1,1 0 0,-1 0 0,1 0 1,0 0-1,0 0 0,0 1 0,0-1 1,0 1-1,0-1 0,1 0 1,-1 1-1,0 4 0,1-4-6,-1 0-1,1 1 0,-1-1 1,1 0-1,0 1 1,1-1-1,-1 0 0,0 1 1,1-1-1,0 0 1,0 0-1,0 1 1,0-1-1,0 0 0,1 0 1,-1 0-1,1 0 1,0 0-1,0-1 0,4 5 1,-3-4 17,1 0-1,0 0 1,-1-1 0,1 1 0,1-1-1,-1 0 1,0 0 0,0-1 0,1 1-1,-1-1 1,1 0 0,0 0 0,6 0-1,-3 0 40,-1-1 0,0 0 1,0 0-1,0 0 0,1-1 0,-1 0 0,0-1 0,0 0 0,0 0 0,0 0 0,-1-1 1,1 0-1,-1 0 0,0-1 0,1 1 0,-1-1 0,-1-1 0,1 1 0,7-9 0,-11 11-51,0-1 0,0 1 0,0-1 0,0 0 0,-1 1 0,1-1 0,-1 0 0,0 0-1,0 0 1,0 0 0,0 0 0,0 0 0,-1 0 0,1 0 0,-1 0 0,0 0-1,0 0 1,0 0 0,0-1 0,-1 1 0,1 0 0,-1 0 0,0 0 0,0 0 0,0 0-1,0 0 1,-2-4 0,0 4-45,0 0-1,0 0 0,0 0 0,0 0 1,-1 1-1,1-1 0,-1 1 1,1 0-1,-1 0 0,0 0 1,0 0-1,0 1 0,0 0 1,0-1-1,0 1 0,0 1 1,-1-1-1,1 1 0,-6 0 1,-37 5-1735,20 9-2622,13 0-3114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16560,'0'0'6779,"13"-5"-5876,22-10-1440,-1-2 0,0-1-1,-2-2 1,41-32 0,-73 52 539,0 0-1,0 0 0,0 0 1,0 0-1,0 0 0,0 1 1,1-1-1,-1 0 0,0 0 1,0 0-1,0 0 1,0 0-1,0 0 0,0 0 1,0 0-1,0 1 0,0-1 1,0 0-1,0 0 0,0 0 1,1 0-1,-1 0 0,0 0 1,0 0-1,0 0 0,0 0 1,0 0-1,0 0 0,0 0 1,1 0-1,-1 0 0,0 0 1,0 0-1,0 0 0,0 0 1,0 0-1,0 0 0,0 0 1,1 0-1,-1 0 0,0 0 1,0 0-1,0 0 1,0 0-1,0 0 0,0 0 1,1 0-1,-11 21 404,-18 25 359,-11 23-139,37-64-615,-1 1-1,1-1 1,0 1 0,1 0-1,-1 0 1,1 0-1,0 0 1,0 0 0,1 0-1,0 12 1,2-17-227,-1-1-1,0 1 1,0 0-1,1 0 1,-1-1 0,0 1-1,1-1 1,-1 1 0,1-1-1,-1 1 1,1-1-1,-1 0 1,1 0 0,-1 0-1,1 0 1,-1 0-1,1 0 1,-1 0 0,1 0-1,-1-1 1,1 1 0,-1 0-1,0-1 1,3 0-1,18-11-6241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14221,'0'0'3599,"-11"9"-1149,4-4-2221,-7 6 517,0 1 0,-22 24 1,33-33-655,0 0-1,1 0 1,-1 0 0,1 1-1,-1-1 1,1 1 0,0 0-1,0 0 1,1 0 0,-1-1-1,1 2 1,0-1 0,0 0 0,0 0-1,1 0 1,-1 0 0,1 1-1,0-1 1,0 0 0,1 5-1,0-8-80,0 1 1,0-1-1,0 0 0,0 0 0,1 0 0,-1 1 0,0-1 1,0 0-1,1-1 0,-1 1 0,1 0 0,-1 0 0,1-1 1,-1 1-1,1 0 0,-1-1 0,1 0 0,0 1 0,-1-1 1,1 0-1,0 0 0,-1 0 0,1 0 0,0 0 0,-1 0 1,1 0-1,0-1 0,-1 1 0,1-1 0,2 0 0,3-1 20,1 1-1,-1-2 1,1 1-1,-1-1 0,9-4 1,-5 0-46,0-1 0,-1 0 0,0 0 1,9-10-1,-16 15 5,0 0 0,0-1 0,-1 1 1,1 0-1,-1-1 0,0 0 0,0 1 1,0-1-1,0 0 0,-1 0 0,0 0 0,0 0 1,0 0-1,0 0 0,0-1 0,-1-4 1,0 9 6,-1-1 0,1 0 0,-1 0 0,1 1 0,-1-1 0,0 0 0,1 1 0,-1-1 0,0 1 0,1-1 0,-1 1 0,0-1 0,0 1 0,1-1 0,-1 1 0,0 0 0,0-1 0,0 1 0,0 0 0,1 0 0,-1 0 0,0 0 0,0 0 0,0 0 0,0 0 0,0 0 0,0 0 0,0 0 0,1 0 0,-1 0 0,0 1 0,0-1 0,0 0 0,0 1 0,1-1 0,-1 0 0,0 1 0,-1 0 0,-34 15-78,34-14-54,0 1 0,0-1 0,0 0 0,0 0 0,0 1 0,0-1 0,0 1 0,1-1 0,-1 1 0,1 0 0,0 0 0,0 0 0,0 0 0,0 0 0,0 0 0,0 6 0,1-9 31,0 0 1,0 0-1,0 0 1,0 1-1,0-1 1,0 0 0,0 0-1,0 1 1,0-1-1,0 0 1,0 0 0,0 0-1,1 1 1,-1-1-1,0 0 1,0 0-1,0 0 1,0 0 0,0 1-1,1-1 1,-1 0-1,0 0 1,0 0-1,0 0 1,1 0 0,-1 0-1,0 0 1,0 1-1,0-1 1,1 0-1,-1 0 1,0 0 0,0 0-1,0 0 1,1 0-1,-1 0 1,0 0 0,0 0-1,1 0 1,-1 0-1,0 0 1,0 0-1,0 0 1,1 0 0,-1-1-1,3 1-1117,12 0-4785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6182,'0'2'13365,"0"-2"-13224,-4 0 99,0 1 0,0 0 0,1 1 0,-1-1 0,1 0-1,-1 1 1,1 0 0,0 0 0,0 0 0,-1 0 0,1 1 0,1-1 0,-1 1 0,0 0 0,1-1 0,-1 1-1,1 0 1,0 1 0,0-1 0,-2 4 0,-1 2-92,0-1 1,1 1-1,0-1 0,1 1 1,0 1-1,0-1 0,-1 10 1,4-17-134,0 0 0,-1 0 0,1 0 0,0 1 0,0-1 0,0 0 0,0 0 0,1 1 0,-1-1 0,0 0 0,1 0 0,0 0 1,-1 0-1,1 0 0,0 1 0,0-2 0,0 1 0,1 0 0,-1 0 0,0 0 0,1 0 0,-1-1 0,1 1 0,0-1 0,-1 1 1,1-1-1,2 2 0,0-2 0,-1 1 0,1-1 1,0 0-1,0 0 0,0-1 1,0 1-1,0-1 0,0 0 1,0 0-1,0 0 0,0-1 1,0 1-1,0-1 0,-1 0 0,6-2 1,0 0-5,-2 0 1,1-1-1,0 0 1,-1 0 0,1-1-1,-1 0 1,-1 0-1,1-1 1,-1 1-1,7-9 1,-9 10 0,-1 0 0,1 0 0,-1 0 0,0-1-1,0 1 1,-1-1 0,0 0 0,1 1 0,-2-1 0,1 0 0,0 0 0,-1 0 0,0-1 0,0 1 0,-1 0 0,1 0 0,-2-11-1,1 14 8,-1 1-1,0-1 1,0 0-1,0 0 1,0 1-1,0-1 1,0 0-1,0 1 1,0 0-1,-1-1 1,1 1-1,-1-1 1,1 1-1,-1 0 1,1 0-1,-1 0 1,0 0-1,1 0 1,-1 0-1,0 1 1,0-1-1,0 1 1,0-1-1,1 1 1,-1-1-1,0 1 1,0 0-1,0 0 0,0 0 1,0 0-1,0 1 1,0-1-1,0 0 1,-2 1-1,-1 0-128,0 0-1,1-1 0,-1 2 1,0-1-1,1 0 0,-1 1 1,1 0-1,-1 0 1,1 0-1,0 1 0,0-1 1,0 1-1,-4 3 0,-4 18-6071,12-17 374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13261,'0'0'12272,"-7"9"-10932,-13 15-782,-31 38 331,47-58-854,1 1-1,0 0 1,0 0 0,0 0 0,1 0-1,-1 0 1,1 1 0,1-1-1,-1 1 1,1-1 0,-1 7 0,2-11-32,0-1 1,0 1-1,0 0 1,0-1-1,1 1 1,-1 0-1,0-1 1,0 1-1,1 0 1,-1-1-1,0 1 1,1 0-1,-1-1 1,0 1-1,1-1 1,-1 1-1,1-1 1,-1 1-1,1-1 1,-1 1-1,1-1 1,-1 0-1,1 1 1,0-1-1,-1 0 1,1 1-1,-1-1 1,2 0-1,25 3 114,-19-4-240,0 0 0,0 0 1,0-1-1,14-5 0,-13 2-646,0 0-1,0 0 0,-1-1 0,0 0 0,14-13 1,10-22-6987,-17 10-1645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14510,'0'0'10858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5093,'0'0'19058,"68"27"-17841,-31-25-480,8-2-417,-2 0-256,1 0-32,-6 0-544,-8 0-1474,-8 0-1153,-12 0-2210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7527,'0'0'13613,"49"27"-12620,-10-27-288,9 0-545,2 0-128,0-5-1313,-2-4-3940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61 11147,'0'0'5535,"-5"-9"-3463,2 5-1850,0-1 1,0 1-1,-1 0 1,0 0-1,1 0 0,-1 1 1,0-1-1,-1 1 1,1 0-1,-7-3 1,8 4-167,1 1-1,-1 0 1,0 0 0,1 1 0,-1-1 0,0 1 0,0-1 0,1 1 0,-1 0-1,0 0 1,0 0 0,0 0 0,1 0 0,-1 1 0,0 0 0,0-1 0,1 1 0,-1 0-1,0 0 1,1 0 0,-1 1 0,1-1 0,0 0 0,-1 1 0,1 0 0,-4 3-1,1 0 4,0-1 0,0 2 0,0-1-1,0 0 1,1 1 0,0 0 0,0 0-1,1 0 1,-1 0 0,1 1-1,1 0 1,-1-1 0,1 1 0,0 0-1,1 0 1,0 0 0,0 0-1,0 12 1,1-17-34,0-1 0,0 1 0,1-1 0,-1 1 0,1 0 0,-1-1 0,1 1 0,-1-1 0,1 0 0,0 1 0,0-1-1,0 1 1,0-1 0,0 0 0,0 0 0,0 0 0,0 0 0,0 1 0,1-1 0,-1-1 0,2 3 0,1-1 15,0-1 0,1 1 1,-1-1-1,0 1 0,0-1 1,1 0-1,8 0 0,-3 0 1,1-1 0,-1 0 0,1-1 0,-1 0 0,1-1 1,13-4-1,-16 3-31,-1 0 1,1 0-1,-1-1 0,0 0 1,0 0-1,0-1 1,-1 0-1,0 0 1,0-1-1,0 0 1,0 0-1,-1 0 1,0 0-1,-1-1 1,1 0-1,-1 0 1,0 0-1,-1 0 0,0-1 1,0 0-1,-1 1 1,1-1-1,-2 0 1,2-14-1,-3 22-15,1-1-1,-1 1 1,0 0-1,0-1 1,0 1-1,0-1 0,0 1 1,0-1-1,0 1 1,0 0-1,0-1 1,-1 1-1,1-1 1,0 1-1,0-1 1,0 1-1,0 0 0,-1-1 1,1 1-1,0 0 1,0-1-1,-1 1 1,1 0-1,0-1 1,-1 1-1,1 0 1,0-1-1,-1 1 0,1 0 1,0 0-1,-1 0 1,1-1-1,0 1 1,-1 0-1,1 0 1,-1 0-1,-17 7-455,-11 22-1088,19 9-1619,10-12-2638,3-13-274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10410,'0'0'10922,"-22"58"-9256,10-35 127,2 4-800,-1 3-576,3-4-353,5 1-32,3-7-192,2-6-1666,7-6-1473,4-8-1858,0-2-3299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13741,'0'0'6379,"8"-3"-4377,8-2-1092,0 1 0,0 1-1,32-2 1,-44 4-764,1 1 0,-1 0 0,1 1 0,-1-1 1,1 1-1,-1 0 0,1 0 0,-1 0 0,9 4 0,-12-4-139,1 0-1,-1 0 0,0 0 0,1 0 1,-1 0-1,0 1 0,0-1 0,0 0 0,0 1 1,0-1-1,0 0 0,0 1 0,0 0 1,0-1-1,-1 1 0,1-1 0,-1 1 0,1 0 1,-1-1-1,0 1 0,1 0 0,-1-1 1,0 1-1,0 0 0,0-1 0,-1 1 0,1 2 1,-1 0 15,-1 1 1,1 0 0,-1-1-1,0 1 1,0-1 0,0 0 0,-1 1-1,0-1 1,0 0 0,0 0-1,0-1 1,0 1 0,-7 5 0,-59 43 385,44-34-99,18-14-215,4-2-56,1-1 0,-1 1 0,0 0 0,1 0 0,-1 0 0,1 1 0,-1-1 0,1 1 0,0-1 0,0 1 0,0 0-1,-2 4 1,37-5 208,-10-2-331,59-3-2667,-28-12-7704,-30 5 25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5733,'0'0'5851,"10"-4"-4612,21-7-188,0 1 1,1 2 0,57-8-1,199 12 1007,-170 5-2028,63 12 514,0 0-320,661-40 1351,113-4-1468,-944 31-107,238-2 32,670 5 240,-509 18-165,110 2-112,414-50 160,-740 10-250,553-27 1375,-114 39-955,-639 8-1939,1 0-1,-1 0 1,1 0-1,-1-1 1,0 1-1,-9 1 1,3-4-1173,1 0-805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13613,'0'0'14221,"-8"9"-13900,-23 28-183,30-36-130,0 0 0,0 0-1,0 0 1,1 0 0,-1 0-1,0 0 1,1 0-1,-1 0 1,1 0 0,-1 0-1,1 0 1,0 0-1,-1 1 1,1-1 0,0 0-1,0 0 1,0 2 0,0-3-26,0 1 0,1 0 0,-1-1 0,0 1 0,1-1 0,-1 1 0,0-1 0,1 0 0,-1 1 0,0-1 0,1 1 0,-1-1 0,1 0 0,-1 1 0,1-1 0,-1 0 0,1 1 0,-1-1 0,1 0 0,0 0 0,-1 0 0,1 1 0,0-1 0,41 0-1447,-33-1 1068,-7 1 373,0 0 0,0 0 0,0 0 0,0 0 0,-1 0 0,1 1 0,0-1 0,0 1 0,0-1 0,-1 1 0,1-1 0,0 1 1,-1 0-1,1 0 0,-1 0 0,1 0 0,-1 0 0,1 1 0,-1-1 0,0 0 0,1 1 0,-1-1 0,0 0 0,1 3 0,-1-1 34,0-1-1,0 1 0,-1 0 1,1 0-1,-1 0 0,0-1 0,0 1 1,0 0-1,0 0 0,0 0 1,0 0-1,-1 0 0,1-1 1,-2 4-1,0 2 149,-1-1-1,0 0 1,0 0 0,-1 0-1,1 0 1,-1 0 0,-1-1 0,1 0-1,-1 0 1,-11 10 0,11-12-86,0-1 0,0 0 0,-1-1 1,1 1-1,-1-1 0,1 0 0,-1-1 1,0 1-1,0-1 0,1 0 0,-1 0 1,0-1-1,0 0 0,-9-1 0,14 1-290,0-1 0,0 1 0,0-1-1,0 1 1,0-1 0,0 0 0,0 1-1,0-1 1,1 0 0,-1 0 0,0 0-1,0 1 1,1-1 0,-1 0 0,0 0-1,1 0 1,-1 0 0,1 0 0,-1 0-1,1-1 1,0 1 0,-1 0 0,1 0-1,0 0 1,0 0 0,0 0 0,0 0-1,0-1 1,0 1 0,0 0 0,0 0-1,0 0 1,1 0 0,0-2 0,-1-4-2137,0-12-4745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1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16367,'0'0'9481,"57"-20"-8295,-33 18-418,5 2-576,-1 0-159,4 0-66,0 0-1792,3 0-2948,0-2-5541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0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15631,'0'0'7847,"-4"60"-6790,11-46-608,5-2-289,4-2-96,4-4 32,2-6-352,7 0-961,-1-5-1026,-2-10-1376,-2-2-2979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13421,'0'0'6726,"-65"69"-4612,35-38-224,0 3-225,-4 2-415,4-2-642,2 0-480,7-3-96,6-2-352,6-3-1217,6-8-2243,3-3-3939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8 3427,'0'0'9828,"-10"-1"-7372,2 0-2067,3-1-130,0 1 1,0 0 0,-1 0-1,1 1 1,-1 0 0,1 0-1,0 0 1,-1 1-1,1-1 1,0 1 0,-1 0-1,1 1 1,0-1 0,0 1-1,-6 3 1,0 3 69,0 1 1,1 0 0,0 1 0,0 0-1,1 0 1,1 1 0,-8 12-1,12-18-280,1 0-1,-1 1 1,1-1 0,1 1-1,-1 0 1,1 0 0,0 0-1,1 0 1,-1 0-1,1 0 1,0 0 0,1 1-1,-1-1 1,1 0 0,1 1-1,-1-1 1,3 11-1,-2-15-25,0 0-1,1 0 0,-1 0 0,1 0 0,-1 0 0,1 0 1,0-1-1,0 1 0,0 0 0,-1-1 0,2 1 0,-1-1 1,0 0-1,0 0 0,0 0 0,1 0 0,-1 0 0,0 0 0,1-1 1,-1 1-1,1-1 0,-1 1 0,5-1 0,63 0 402,-63 0-403,40-9 62,-46 9-69,0 0 1,1-1-1,-1 1 0,0 0 1,0-1-1,1 1 1,-1-1-1,0 1 1,0-1-1,1 1 1,-1-1-1,0 0 0,0 0 1,0 0-1,0 0 1,0 0-1,0 0 1,0 0-1,0 0 1,-1 0-1,1 0 1,0 0-1,-1 0 0,1-1 1,0 1-1,-1 0 1,0 0-1,1-1 1,-1 1-1,0 0 1,1-2-1,-2 2-4,0 0 1,0 0-1,0 0 1,0 0-1,0 1 1,0-1-1,0 0 1,0 1-1,0-1 1,0 1-1,0-1 1,-1 1-1,1 0 1,0-1-1,0 1 1,-1 0-1,1 0 0,0 0 1,0 0-1,0 0 1,-2 0-1,-37 1 12,30-1-23,-7-1-8,12 0-20,0 1 0,1 0 0,-1 0 0,0 0 0,1 0 0,-1 0 0,0 1 0,1 0 0,-8 2 0,42-2-7773,-5 0 3475,8-6-3499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12332,'0'0'3587,"-11"0"-1254,2 0-2068,1 1-1,0 0 1,-1 0 0,1 0-1,0 1 1,0 1 0,0-1-1,-9 5 1,14-5-200,-1 0 0,0 0 1,1 0-1,0 1 0,-1-1 0,1 1 0,0 0 0,0 0 1,0 0-1,1 0 0,-1 0 0,1 1 0,0-1 0,0 1 1,0-1-1,0 1 0,0 0 0,1 0 0,0 0 0,0 0 1,0 0-1,0 4 0,0-4-33,1-1 1,-1 0-1,1 1 0,0-1 1,0 0-1,1 0 0,-1 1 1,1-1-1,-1 0 1,1 0-1,0 1 0,0-1 1,1 0-1,-1 0 0,1 0 1,-1 0-1,1-1 0,0 1 1,0 0-1,0-1 1,0 1-1,1-1 0,-1 0 1,1 0-1,-1 0 0,1 0 1,0 0-1,0 0 0,0-1 1,0 1-1,4 1 0,3-1 87,1 1 0,-1-1-1,0 0 1,1-1-1,-1-1 1,1 1-1,-1-2 1,1 1-1,10-3 1,-16 2-60,0-1 0,0 1 1,0-1-1,0 0 0,0 0 1,0-1-1,0 0 0,-1 1 1,0-2-1,1 1 0,-1 0 1,6-7-1,-8 8-27,0 0 1,0 0-1,-1 0 0,1-1 1,0 1-1,-1 0 0,0-1 1,1 1-1,-1-1 0,0 1 1,0-1-1,-1 1 0,1-1 1,0 0-1,-1 0 0,0 1 1,0-1-1,1 0 0,-2 0 1,1 1-1,0-1 0,0 0 1,-1 0-1,0 1 0,1-1 1,-3-3-1,2 4-2,-1-1 0,0 1 1,0 0-1,0 0 0,0-1 1,0 2-1,-1-1 0,1 0 0,0 0 1,-1 1-1,0-1 0,1 1 1,-1 0-1,0 0 0,0 0 0,-3-1 1,-23-4-1061,3 4-4039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9961,'0'0'14030,"-15"48"-12845,36-42-481,2-2-319,7 0-225,1-4-160,-3 0-512,-1 0-898,-6 0-1024,-4 0-961,-3-4-2371,-3-1-3106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14542,'0'0'5557,"-8"7"-3806,-3 3-1014,1 0-1,0 1 1,-11 15-1,17-21-520,0 0 1,1 0-1,0 1 1,0 0-1,0 0 1,1-1-1,0 2 1,0-1-1,0 0 1,1 0-1,0 0 1,0 8-1,1-13-200,0 0-1,0 0 0,0 0 1,0 0-1,1 0 1,-1 1-1,0-1 0,1 0 1,-1 0-1,1 0 1,-1 0-1,1 0 1,-1 0-1,1 0 0,0 0 1,0-1-1,-1 1 1,1 0-1,0 0 1,0 0-1,0-1 0,0 1 1,0 0-1,0-1 1,2 2-1,1-1 29,0 0-1,0 1 1,0-1-1,1-1 1,-1 1-1,0-1 1,7 1-1,1-2-310,1 0 0,-1 0-1,0-1 1,18-5 0,12-12-3703,-5-7-5470,-16 5-1450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13741,'0'0'6630,"-53"66"-4388,40-42-352,1 2-1025,5-4-449,7-3-223,0-3-161,10-4-481,8-8-2177,4-4-1923,4 0-4611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22 12556,'0'0'6758,"-10"9"-5396,-3 2-878,1 2 1,0-1-1,-15 23 1,23-29-360,0-1-1,0 1 1,1 0 0,0 0 0,0 0 0,1 1 0,0-1 0,0 0 0,0 1 0,1 0 0,0-1-1,0 1 1,1 0 0,0 11 0,1-17-97,-1 0 0,1 1 0,0-1 0,0 0 0,0 1 0,0-1 0,0 0 0,0 0-1,0 0 1,1 0 0,-1 0 0,0 0 0,1 0 0,-1 0 0,0-1 0,1 1 0,-1 0 0,1-1 0,-1 1 0,1-1 0,-1 0-1,1 1 1,0-1 0,-1 0 0,1 0 0,-1 0 0,1 0 0,-1 0 0,3-1 0,4 1 12,0-1 1,0 0 0,0 0-1,15-4 1,-16 2-50,0-1 1,-1 1-1,1-1 0,-1 0 1,0-1-1,0 0 0,0 0 1,-1 0-1,0 0 0,0-1 1,7-11-1,-9 14 4,-1-1-1,1 1 1,-1-1-1,0 0 1,0 0-1,0 0 1,-1-1-1,0 1 1,1 0-1,-1 0 1,-1-1 0,1 1-1,-1-1 1,1 1-1,-1 0 1,-1-1-1,1 1 1,-1-1-1,1 1 1,-1 0-1,-3-8 1,3 11 3,0-1 1,0 0 0,0 1-1,0-1 1,0 1-1,-1 0 1,1-1-1,0 1 1,-1 0-1,1 0 1,-1-1-1,0 1 1,1 0 0,-1 1-1,0-1 1,0 0-1,1 0 1,-1 1-1,0-1 1,0 1-1,0 0 1,0-1-1,0 1 1,0 0-1,0 0 1,1 0 0,-1 1-1,0-1 1,0 0-1,0 1 1,-2 0-1,2-1-22,0 1 0,-1 0-1,1 0 1,0 0 0,0 0 0,0 0-1,0 0 1,0 0 0,0 1-1,0-1 1,0 1 0,1-1 0,-1 1-1,0 0 1,1 0 0,-1-1-1,1 1 1,0 0 0,0 1 0,0-1-1,0 0 1,0 0 0,0 0-1,0 1 1,0 2 0,1-4-215,0 1 0,0-1 0,-1 1-1,1-1 1,0 1 0,0-1 0,1 1 0,-1-1 0,0 1 0,0-1-1,1 1 1,-1-1 0,1 1 0,0-1 0,-1 1 0,1-1 0,0 0-1,0 1 1,-1-1 0,1 0 0,0 0 0,1 0 0,-1 0 0,0 0 0,0 0-1,0 0 1,0 0 0,1 0 0,-1 0 0,1 0 0,1 0 0,4 1-916,0 0 0,0-1 0,0 0 0,0-1 1,13 1-1,-18-1 869,34 0-5469</inkml:trace>
  <inkml:trace contextRef="#ctx0" brushRef="#br0" timeOffset="1">424 56 12812,'0'0'6929,"-8"0"-5124,3 0-1532,0 0 0,0 1-1,1 0 1,-1 0 0,0 1 0,1-1 0,-1 1 0,1 0 0,-1 0 0,1 1 0,0-1 0,-4 4-1,5-4-193,1-1-1,0 1 0,0 0 0,0 0 1,0 0-1,0 0 0,1 0 0,-1 1 1,1-1-1,-1 0 0,1 1 0,0-1 1,0 1-1,0 0 0,0-1 0,0 1 1,1 0-1,-1-1 0,1 1 0,0 0 1,0 0-1,0-1 0,0 1 0,0 0 1,1 0-1,-1-1 0,2 5 0,-1-5-63,0-1 0,0 1 0,1-1 0,-1 1 0,1-1-1,-1 0 1,1 0 0,-1 0 0,1 1 0,0-1 0,-1 0-1,1-1 1,0 1 0,0 0 0,0-1 0,0 1 0,-1-1-1,1 1 1,0-1 0,0 0 0,0 0 0,0 0 0,4 0-1,48-3 90,-48 2-97,0-1 0,0 1 0,0-2 0,0 1 1,0-1-1,0 0 0,-1 0 0,1 0 0,-1-1 0,0 0 1,0 0-1,0 0 0,4-6 0,-6 7-2,0 0 0,-1 0 0,1 0 0,-1 0 0,0 0 0,0-1 0,0 1 0,0-1-1,-1 0 1,1 1 0,-1-1 0,0 0 0,0 0 0,0 0 0,-1 0 0,0 0 0,1 0 0,-1 0 0,-1 0-1,1 0 1,0 0 0,-2-5 0,1 7 9,0 0-1,-1 0 0,1 0 1,0 0-1,-1 0 0,0 1 1,1-1-1,-1 0 1,0 1-1,0-1 0,0 1 1,0-1-1,0 1 1,0 0-1,0 0 0,0 0 1,-1 0-1,1 0 1,0 1-1,-1-1 0,1 1 1,0-1-1,-1 1 0,1 0 1,-5 0-1,5 0-155,-1 0-1,1 0 0,0 1 1,-1-1-1,1 1 1,0-1-1,-1 1 0,1 0 1,0 0-1,0 0 1,-4 2-1,4-2-214,1 0-1,0 0 1,0 0 0,0 1-1,0-1 1,0 0 0,0 0-1,0 1 1,0-1 0,0 0 0,1 1-1,-1-1 1,0 1 0,1-1-1,0 1 1,-1-1 0,1 1-1,0-1 1,-1 3 0,1 11-6887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3908,'0'0'16063,"9"2"-15503,6 1-424,-1 2 0,0-1 0,0 2 0,22 11 0,-27-13-89,-1 1 0,1 0 0,-1 1-1,0 0 1,-1 0 0,1 1 0,-1 0 0,-1 0-1,9 12 1,-13-17-18,-1 0 1,0 0-1,0 0 0,-1 0 1,1 0-1,0 1 0,-1-1 1,1 0-1,-1 0 0,0 1 1,0-1-1,0 0 0,0 1 1,0-1-1,0 0 0,-1 1 0,1-1 1,-1 0-1,1 1 0,-1-1 1,0 0-1,0 0 0,0 0 1,0 0-1,-1 0 0,1 0 1,0 0-1,-1 0 0,1-1 0,-1 1 1,-2 2-1,-7 5 251,0 0-1,-1 0 1,0-1-1,-14 7 1,4-2-80,20-12-281,-15 10 138,0 0 0,1 1 0,-20 20 0,11 4-5719,23-32-1795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2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136 184 13196,'0'0'7085,"-8"4"-5084,-5 3-1141,0 0 0,1 1 1,0 0-1,-14 13 0,21-17-689,1 0 0,0 0 0,0 0 1,0 0-1,0 0 0,1 1 1,0 0-1,0-1 0,0 1 1,0 0-1,1 1 0,0-1 0,0 0 1,0 1-1,1-1 0,-1 8 1,2-11-158,1-1 1,-1 0-1,1 0 1,-1 1 0,1-1-1,0 0 1,0 0 0,0 0-1,0 0 1,-1 0-1,1 0 1,1 0 0,-1 0-1,0 0 1,0 0-1,0 0 1,0-1 0,1 1-1,-1 0 1,0-1 0,0 1-1,1-1 1,-1 0-1,0 1 1,1-1 0,-1 0-1,1 0 1,-1 0 0,0 0-1,3 0 1,55 0 5,-49 0-72,-3-1-126,-1 1-1,1-1 1,-1 0-1,0-1 0,1 0 1,-1 1-1,0-2 1,0 1-1,0-1 1,-1 0-1,1 0 1,7-6-1,-6 3-960,0 0 0,-1 0 0,0-1 0,0 0 0,-1 0 0,0 0 0,0-1 0,0 1-1,-1-1 1,-1 0 0,1-1 0,-1 1 0,3-15 0,-4 13 165,0 1 0,-1-1 0,0 1 0,-1-1 0,-1-13 0,0 15 1022,0 1 0,0-1 0,-1 1 0,0-1 1,-1 1-1,-6-14 0,-18-16 5374,-12 9 6207,48 32-7589,12 3-3298,5-1-3475,0-5-3653,-2-5-7088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10218,'0'0'11851,"81"35"-10634,-41-30-288,8 0-321,5-5-383,0 0-129,-4 0-192,-6-5-1986,-17-1-1762,-15-2-3299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1 352,'0'0'18770,"70"30"-17489,-17-29 65,12-1-546,6 0-511,2 0-257,-5 0-961,-10-3-4036,-7-3-11883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16464,'0'0'6149,"16"63"-5380,-6-43-320,7 0-321,3-5-96,7-6-673,6-7-736,6-2-961,-1-8-1762,-1-12-2979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0 7559,'0'0'6983,"-54"49"-4549,18-15 0,-4 8-1377,-5 4-32,6 0-128,1 0-128,5-2-481,11-4-192,6-5-64,9-6-929,3-10-1921,4-3-3684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5445,'0'0'8830,"-9"12"-8387,4-4-352,-2 2 59,0 0-1,1 0 0,0 0 1,1 1-1,0 0 1,1 0-1,-5 15 0,-115 444 2184,118-445-2499,-4 50-1,10-34-3856,2-32-541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12332,'0'0'6182,"85"5"-5222,-31-7-63,12-6-192,9 0-481,12 3-192,7-1-32,2 2-1665,-6 1-3396,-6-1-2851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9353,'0'0'875,"13"-1"-805,40-3 187,311-18 3212,55 33-5030,-290-6 1366,1006-31 5298,-533-51-4686,-393 43 183,329-12 1,-179 61 525,-16 0-1067,-161-17 238,-1-8 1,-1-7 0,181-43-1,-349 57-284,-4 2-6,-1-1 0,0 1 1,0-1-1,0-1 1,0 1-1,11-7 0,-20 7-296,-1 1 0,0-1 0,1 1-1,-1 0 1,0 0 0,0 0 0,0 0-1,0 0 1,0 1 0,-4-1 0,-31-5-6400,18 2 1857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5045 642 9769,'0'0'11649,"9"-6"-11372,-1 0-223,0-1-1,0 1 0,-1-1 1,0-1-1,0 1 0,-1-1 1,0-1-1,-1 1 1,1-1-1,6-16 0,5-21 308,-1-1 0,-3 0 0,-1-1-1,-3-1 1,-2 1 0,1-98-1,-9 141-338,1 6-33,1 0 1,-1-1-1,1 1 0,-1 0 1,1-1-1,0 1 0,-1 0 1,1-1-1,0 1 0,-1-1 0,1 1 1,0-1-1,0 1 0,0-1 1,-1 0-1,1 1 0,0-1 1,0 0-1,0 1 0,0-1 1,1 0-1,19 5-279,-31-6-32,-36-9 160,-53-15-572,-187-21 0,-612 13 434,-2 45-196,585-5-432,-191-4 811,-683 39 41,877-3 160,105-11 51,-227 2-1,395-35 161,27-3-1916,12 7 1356,0 0 0,1 0 1,-1 1-1,0-1 0,1 0 0,-1 1 0,0-1 0,1 1 0,-1-1 0,1 0 0,-1 1 0,1-1 0,-1 1 0,1-1 0,-1 1 0,1-1 0,-1 1 0,1 0 0,0-1 1,-1 1-1,1 0 0,0-1 0,0 1 0,0 0 0,27-11-6616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11082,'0'0'12300,"10"64"-12140,-14-26-96,-2 4-32,1-1-32,5-3-128,0-7-1025,3-8-833,9-9-1025,4-12-2978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40 128,'11'-4'3238,"25"-8"2092,-35 11-4917,0 1 0,0 0 0,0-1 0,1 0 0,-1 1 0,0-1 0,0 1 0,0-1 0,0 0 0,0 0 0,0 0 0,0 0 0,-1 1 0,1-1 0,0 0 0,0 0 0,-1-1 0,1 1 0,-1 0 0,1 0 0,0-2 0,-6 2-44,1 0-1,-1 0 0,0 1 1,0 0-1,0 0 0,-9 1 1,-3 3-193,0 0 0,0 2 0,0-1 0,1 2 0,0 0 1,0 1-1,1 1 0,0 1 0,1 0 0,0 0 0,-22 22 1,33-29-125,0 0 0,0 0 0,1 1 0,-1-1 0,1 0 1,0 1-1,0 0 0,0-1 0,0 1 0,1 0 0,-1 0 1,1 0-1,0 0 0,-1 6 0,2-8-36,1 0 1,-1-1-1,0 1 0,1 0 0,-1 0 1,1 0-1,-1 0 0,1 0 0,0 0 1,0 0-1,0-1 0,0 1 1,0 0-1,0-1 0,0 1 0,1-1 1,-1 1-1,0-1 0,1 0 0,0 1 1,-1-1-1,1 0 0,0 0 0,-1 0 1,1 0-1,0 0 0,0-1 0,0 1 1,0 0-1,3 0 0,18 4-217,-1-1 1,0-1-1,1 0 0,31-2 0,41-8-7027,-60-1 219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 12460,'0'0'9945,"-11"-3"-9176,5 1-761,0 0 0,1 1 0,-1 0 0,0 0 1,0 1-1,0 0 0,1 0 0,-1 0 0,0 0 0,0 1 0,0 0 1,1 0-1,-1 1 0,0 0 0,1 0 0,-1 0 0,1 0 0,0 1 0,0 0 1,-5 4-1,6-4-12,-41 29 66,43-31-58,1 0 0,-1 0 0,1 0 0,0 0-1,-1 1 1,1-1 0,0 0 0,0 1 0,0-1 0,0 1 0,0-1 0,0 1 0,0-1 0,1 1 0,-1 0 0,0-1 0,1 1 0,-1 0-1,1 0 1,0-1 0,0 1 0,0 0 0,0 0 0,0-1 0,0 4 0,4-3 12,-1-1 0,1 1-1,-1 0 1,1-1 0,0 0 0,-1 0 0,1 0 0,0 0 0,0 0-1,0-1 1,0 0 0,0 0 0,0 0 0,5-1 0,8 2 2,-4 0-37,75 13-203,-82-12 213,1-1 0,-1 1-1,0 1 1,0-1 0,0 1-1,0 1 1,0-1 0,-1 1 0,1 0-1,-1 0 1,6 6 0,-9-8 25,-1 0-1,1 0 1,-1 1 0,0-1 0,1 0 0,-1 1 0,0-1-1,0 1 1,-1 0 0,1-1 0,0 1 0,-1 0 0,0-1-1,1 1 1,-1 0 0,0-1 0,-1 1 0,1 0 0,0 0-1,-1-1 1,1 1 0,-1-1 0,0 1 0,0 0 0,0-1-1,0 1 1,-1-1 0,1 0 0,0 0 0,-1 1 0,0-1-1,1 0 1,-1 0 0,0 0 0,-3 2 0,-5 5 405,1-1 0,-1 0 0,0 0 0,-1-1 1,0 0-1,-14 6 0,16-8-261,1-2 0,-1 1 0,0-1 0,0 0 1,0-1-1,0 0 0,0-1 0,0 0 0,-1 0 0,-13-1 0,22 0-195,1-1 0,-1 1 0,1 0 0,0 0 0,-1 0 0,1-1 0,0 1 0,-1 0 0,1 0 0,0-1 0,0 1-1,-1 0 1,1-1 0,0 1 0,0 0 0,-1-1 0,1 1 0,0 0 0,0-1 0,0 1 0,0 0 0,0-1 0,-1 1-1,1-1 1,0 1 0,0 0 0,0-1 0,0 1 0,0-1 0,0 1 0,0 0 0,0-1 0,0 1 0,1-1 0,-1 1-1,0 0 1,0-1 0,0 1 0,0 0 0,1-1 0,-1 1 0,9-18-2554,9-1-1842,6-3-3240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3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16496,'0'0'1377,"12"0"-128,8 0 257,7 0-642,8 0-319,6 0-385,4-3-256,1 2-1313,-1 1-1762,0-1-2307,-9-3-4707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9929,'0'0'7656,"3"48"-6503,-13-14-64,-2 3-353,-1 7-159,-2-2-225,3-3-63,4-5-193,6-7-64,2-8 0,0-9-288,2-8-641,6-2-609,-1-12-1441,-4-12-2466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 8808,'0'0'8408,"5"-5"-7885,2 2-212,-1-1-1,1 2 1,0-1-1,0 0 0,0 1 1,0 1-1,0-1 1,0 1-1,0 0 0,0 1 1,1 0-1,-1 0 1,9 1-1,-31-1-7053,-16 1 7608,25 2-441,-25 9-7602,13-11 7393,-11 1-1151,-8 3 3342,19-1 1438,46-2-467,69-1-253,105-2-2367,-189-2-3554,-5-3-3001,-3 0 449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11115,'0'0'10986,"76"-5"-10313,-39-2-353,2 1-224,1-1-32,-7 5-352,-2-1-1346,-7 1-1793,-9-1-3396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9385,'0'0'9908,"-5"10"-9481,2-6-406,0 3 76,-1 0-1,0 0 1,1 0-1,1 0 0,-4 14 1,5-19-79,1-1 1,0 1-1,0-1 0,-1 1 1,1-1-1,1 1 1,-1-1-1,0 1 0,0-1 1,0 1-1,1-1 1,-1 1-1,1-1 0,-1 0 1,1 1-1,0-1 1,-1 0-1,1 1 0,0-1 1,0 0-1,0 0 1,0 0-1,0 1 0,0-1 1,0 0-1,0-1 1,1 1-1,-1 0 0,0 0 1,0 0-1,1-1 1,-1 1-1,1-1 0,-1 1 1,0-1-1,1 1 1,-1-1-1,1 0 0,-1 0 1,1 0-1,-1 0 0,1 0 1,1 0-1,2 0 1,0 0-1,0 0 0,0-1 1,0 1-1,0-1 0,0-1 1,0 1-1,0 0 0,-1-1 1,1 0-1,0 0 0,-1-1 1,0 1-1,0-1 1,1 0-1,6-7 0,36-20-127,-46 30 144,-1 1-1,1-1 1,-1 0-1,1 0 1,0 0-1,-1 0 1,1 1-1,-1-1 1,1 0-1,-1 1 1,1-1-1,-1 0 1,1 1-1,-1-1 1,1 1-1,-1-1 0,1 1 1,-1-1-1,1 1 1,-1-1-1,0 1 1,1-1-1,-1 1 1,0-1-1,0 1 1,0 0-1,1-1 1,-1 1-1,0 1 1,1-1 6,-1 1 1,1-1-1,-1 0 1,1 1-1,0-1 0,0 1 1,0-1-1,0 0 1,0 0-1,0 0 1,0 1-1,0-1 0,0 0 1,1 0-1,-1 0 1,0-1-1,1 1 0,-1 0 1,3 1-1,2-2-143,0 0-1,0-1 0,0 0 1,-1 1-1,1-2 0,0 1 1,0-1-1,-1 0 0,1 0 1,5-3-1,29-9-8174,-16 8 766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 4773,'0'0'17194,"-10"-1"-16590,2 1-491,0 0 1,-1 1-1,1 0 1,0 0-1,0 1 1,0 0 0,0 0-1,-13 7 1,17-8-90,1 1 0,-1-1 0,1 1 0,0 0 0,-1 0 0,1 1 1,0-1-1,0 1 0,1-1 0,-1 1 0,1 0 0,-1 0 0,1 0 1,0 0-1,0 1 0,0-1 0,0 1 0,1-1 0,-1 1 0,1-1 1,0 1-1,0 0 0,1 0 0,-1-1 0,0 6 0,2-8-22,-1 1 0,1-1-1,-1 0 1,1 1-1,0-1 1,0 0 0,-1 0-1,1 0 1,0 0 0,0 1-1,0-1 1,0 0-1,0 0 1,1-1 0,-1 1-1,0 0 1,0 0 0,0-1-1,1 1 1,-1 0 0,1-1-1,-1 1 1,0-1-1,1 0 1,-1 1 0,1-1-1,-1 0 1,0 0 0,1 0-1,1 0 1,57 1-2597,-49-1 794,15-2-2945,-1-7-1863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11563,'0'0'7954,"-8"11"-6902,-2 3-688,1 1 0,1 0 1,0 1-1,1 0 1,0 0-1,2 1 0,-5 19 1,3-2-27,2-9-252,1-1 1,-2 39-1,6-63-699,0-5-302,1 1 0,-1-1 1,1 0-1,0 0 0,0 0 1,0 0-1,0 1 1,4-8-1,3-12-1445,-4-10 1739,-3 12 3335,6 31 2577,26 15-3797,-26-21-1439,0-1 0,-1 0 0,1-1 0,0 1 0,0-1 0,0-1 0,0 1 0,0-1 0,0 0 0,0-1 0,0 0 0,0 0 0,0-1 0,0 1 1,10-5-1,-8 2 11,0 1 0,-1-1 0,1-1 1,-1 1-1,0-1 0,-1-1 1,1 0-1,-1 0 0,0 0 1,0-1-1,7-9 0,-14 15 367,-1 7-242,0 0 0,0-1 0,-1 1 0,1 0 1,-2-1-1,1 1 0,-6 8 0,-8 24 191,16-36-473,-5 26 418,7-20-809,9-14-1482,14-32-6669,-10 10-436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14670,'0'0'6598,"-48"49"-5669,45-38-641,3-1-224,3-5-384,14-2-2563,-1-3-5156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6854,'0'0'6999,"-8"5"-3011,3-2-3490,-31 22 2120,34-24-2379,0 1-1,0-1 1,0 1 0,1 0 0,-1 0-1,0 0 1,1 0 0,-1 0 0,1 0-1,0 0 1,-1 0 0,1 0 0,0 1-1,1-1 1,-1 0 0,-1 4 0,3-5-207,0 0-1,0 0 1,-1 0 0,1 0 0,0 0 0,0 0 0,0 0 0,0 0-1,0-1 1,0 1 0,0 0 0,0-1 0,1 1 0,-1-1 0,0 1-1,0-1 1,0 0 0,1 0 0,-1 1 0,0-1 0,0 0 0,1 0-1,-1 0 1,0 0 0,0 0 0,3-1 0,37-1 191,-31 0-203,1 0 0,-1-1 1,0-1-1,16-7 0,-18 7-24,0 0 1,0 1 0,0 0 0,0 1 0,1 0-1,-1 0 1,13-1 0,-21 3 33,1 1-1,-1-1 1,1 0-1,-1 1 1,1-1-1,-1 1 1,1-1-1,-1 1 1,0-1-1,1 1 1,-1-1 0,0 1-1,1-1 1,-1 1-1,0-1 1,1 1-1,-1 0 1,0-1-1,0 1 1,0-1-1,0 1 1,0 0-1,0-1 1,0 1-1,0 0 1,0-1 0,0 2-1,0 30 1185,1-6-676,0-25-543,-1 1 1,1-1 0,0 0-1,0 0 1,0 0 0,0 0-1,0 0 1,0-1 0,0 1 0,0 0-1,0 0 1,0-1 0,0 1-1,1 0 1,-1-1 0,0 0-1,0 1 1,1-1 0,-1 0-1,0 1 1,1-1 0,1 0 0,17 1-2253,-4-3-4239,1-3-6711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4132,'0'0'17873,"2"62"-17809,-7-38-32,3-5-32,2-2-545,0-6-512,0-8-320,8-3-577,4-4-544,4-14-1122,3-4-1088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10698,'0'0'4516,"-67"41"-3875,33-6-193,2 9-384,2 7 225,4 7 63,10 0-224,10 1-64,6-5 0,13-9-160,15-8-769,8-13-1056,8-8-1122,5-15-1089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7976,'0'0'11402,"22"48"-10665,-4-35 32,7-1-417,0-3-256,6-3-96,0-6-1249,1 0-1377,0-9-2211,-1-8-3010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14157,'0'0'4517,"-61"62"-3044,34-29-192,0-1-128,0 7-256,4-3-576,5-1-225,6-2-64,5-7-577,4-8-1409,3-9-2017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8648,'0'0'12716,"48"6"-11883,-18-12-256,7-2-321,1 3-192,-3-3-256,-1 4-1442,-10-1-2017,-6 3-1794,-9 2-801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 2594,'0'0'6791,"-60"36"-2627,54-28-1826,5-3-192,1-2-833,5-2-224,14-1 32,7 0-416,8-5-545,4-4-96,2 0-160,1-2-1089,-2 2-1313,-5 1-3300,-4 2-3234,-5-1 7911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 3491,'0'0'12743,"-8"-2"-11328,4 1-1334,0 0 0,-1 0 0,1 0 0,0 0 0,-1 1-1,1 0 1,0 0 0,-1 0 0,1 1 0,-1-1 0,1 1 0,0 0 0,0 0 0,0 1 0,0-1 0,-1 1 0,2 0 0,-1 0 0,0 0 0,0 1 0,1-1 0,-1 1 0,-2 3 0,-7 4 106,2 0 0,-1 1 0,1 0 0,1 1 0,-10 14 0,16-20-68,0 0 1,0 1-1,1 0 0,0 0 1,0 0-1,1 0 1,-1 0-1,2 1 1,-1-1-1,1 0 1,0 1-1,0 11 0,1-17-88,0-1-1,1 1 0,-1-1 1,0 1-1,0-1 0,1 1 1,-1-1-1,1 1 0,0-1 0,-1 1 1,1-1-1,0 0 0,0 0 1,-1 1-1,1-1 0,0 0 1,0 0-1,1 0 0,-1 0 1,0 0-1,0 0 0,0 0 0,1 0 1,-1 0-1,0-1 0,2 1 1,2 1 87,0-1 1,-1 0-1,1 0 1,0 0 0,0-1-1,0 0 1,0 1 0,7-2-1,3-1 164,-1-1-1,1 0 1,-1 0 0,27-12-1,-24 7-177,-1-1 0,0 0 0,0-1 1,22-20-1,-33 27-82,-1-1 0,0 0 0,0 0 1,0 0-1,-1 0 0,1 0 1,-1-1-1,0 0 0,-1 0 1,1 0-1,-1 0 0,0 0 0,0 0 1,0 0-1,-1-1 0,0 1 1,0-1-1,0 1 0,0-9 0,-2 12-25,0 0 0,1 0-1,-1 0 1,0 0-1,0 0 1,0 1 0,-1-1-1,1 0 1,0 1-1,-1-1 1,1 1 0,-1 0-1,1-1 1,-1 1-1,1 0 1,-1 0 0,0 0-1,0 0 1,0 0-1,1 0 1,-1 1-1,0-1 1,0 0 0,0 1-1,0 0 1,0-1-1,0 1 1,-3 0 0,-31-1-1700,8 7-3857,20-2-1946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6278,'0'0'15951,"60"0"-15246,-27 0-577,5 0-64,2 2-641,-1 2-1505,-3-1-1313,-9-2-2306,-10 0-2723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10218,'0'0'11338,"57"11"-10857,-15-11-385,2-7-480,6-5-2723,-6-6-4324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15439,'0'0'3427,"10"4"-3331,-1-1-84,0 1 0,0 0 0,-1 0 0,0 1 0,0 0 0,14 11 0,-18-13-6,-1 1-1,1-1 0,-1 1 0,0 0 0,0 0 0,-1 0 0,1 0 0,-1 1 0,0-1 0,0 1 0,0-1 1,-1 1-1,1 0 0,-1 0 0,0-1 0,-1 1 0,1 10 0,-2-8 177,0 0-1,0 0 1,-1 0 0,0 0-1,0-1 1,-1 1-1,0-1 1,0 1 0,0-1-1,-1 0 1,0 0-1,-6 7 1,0-1-25,0-1-1,0 1 1,-1-2 0,-21 16-1,23-22-2109,5-3-2617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 13293,'0'0'1959,"-12"-1"-710,3 1-1071,1-1-1,-1 1 1,0 1 0,1-1 0,-1 2-1,1-1 1,0 1 0,-1 0 0,1 1-1,0 0 1,0 0 0,0 0 0,1 1-1,-1 1 1,1-1 0,-8 8-1,8-6 19,1 1 0,0 0 0,0 0 0,1 1-1,0 0 1,0 0 0,1 0 0,0 0-1,0 1 1,1 0 0,-3 12 0,5-19-127,0 1 0,1 0 0,0 0 0,-1 0 0,1-1 1,0 1-1,0 0 0,0 0 0,1 0 0,-1-1 0,1 1 0,0 0 0,-1 0 1,1-1-1,0 1 0,1 0 0,-1-1 0,0 1 0,1-1 0,-1 0 0,1 1 1,0-1-1,0 0 0,0 0 0,0 0 0,0 0 0,0-1 0,1 1 0,-1-1 1,0 1-1,1-1 0,-1 0 0,1 1 0,0-1 0,-1-1 0,1 1 1,0 0-1,0-1 0,0 1 0,2-1 0,2 1 39,0-1 1,0 1-1,0-1 0,0-1 1,0 0-1,0 1 0,0-2 1,10-2-1,-16 3-80,1 1-1,-1-1 1,1 1-1,-1-1 1,1 1 0,-1-1-1,1 0 1,-1 0-1,0 0 1,1 1 0,-1-1-1,0-1 1,0 1-1,0 0 1,0 0-1,0 0 1,0-1 0,0 1-1,0 0 1,0-1-1,-1 1 1,1-1 0,0 1-1,-1-1 1,1 1-1,-1-1 1,0 1-1,0-1 1,1 1 0,-1-1-1,0 0 1,0 1-1,0-1 1,-1 1 0,1-1-1,0 1 1,-1-1-1,1 0 1,-1 1-1,1-1 1,-1 1 0,1 0-1,-3-3 1,2 2-4,-1 0 0,0 0 0,0 1 0,0-1-1,-1 1 1,1-1 0,0 1 0,-1 0 0,1 0 0,-1 0 0,1 0 0,-1 0 0,1 0 0,-1 1 0,1-1 0,-1 1 0,0 0 0,-3 0 0,5-1-133,-1 1 1,0 0-1,0 0 1,1-1-1,-1 1 0,0 0 1,1 1-1,-1-1 1,0 0-1,0 0 1,1 1-1,-1-1 1,0 1-1,1 0 1,-1-1-1,1 1 1,-1 0-1,1 0 1,-1 0-1,1 0 1,-1 0-1,1 0 1,0 0-1,0 1 1,-1-1-1,1 0 1,-1 3-1,1-3-76,1-1 1,0 1-1,0-1 1,0 1-1,0-1 1,0 1-1,0-1 1,0 1-1,0 0 1,0-1-1,0 1 1,0-1-1,0 1 1,1-1-1,-1 1 0,0-1 1,0 1-1,0-1 1,1 0-1,-1 1 1,0-1-1,1 1 1,-1-1-1,0 1 1,1-1-1,-1 0 1,0 1-1,1-1 0,-1 0 1,1 1-1,-1-1 1,1 0-1,-1 0 1,0 0-1,1 1 1,0-1-1,17 3-6119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8168,'0'0'13677,"-22"67"-13133,14-40-256,0-3-127,4-1-97,4-4-32,0-2-609,0-4-416,0-5-512,0-3-1410</inkml:trace>
  <inkml:trace contextRef="#ctx0" brushRef="#br0" timeOffset="1">0 107 3651,'0'0'18770,"74"-35"-18706,-37 34-32,3-2-1217,3-6-2018,-4-1-1057,2-5-4516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 17360,'0'0'6209,"-7"9"-6140,3-4-59,0 1 0,1-1 0,-1 1 0,1 0 0,1 0 0,-1 0-1,1 0 1,-2 7 0,3-11-5,1 0 0,0 0 0,0-1 0,0 1 0,0 0 0,0 0 0,0 0 0,0 0 0,1 0 0,-1 0 0,1-1 0,-1 1 0,1 0 0,0 0 0,-1-1 0,1 1 0,0 0 0,0-1 0,0 1 0,1-1 0,-1 1 0,0-1 0,0 1 0,1-1 0,-1 0 0,1 0 0,-1 0 0,1 0 0,0 0 0,-1 0 0,1 0 0,0 0 0,0-1 0,-1 1 0,1-1 0,0 1 0,0-1 0,0 0 0,0 0 0,2 0 0,0 1 81,0 0-1,1-1 1,-1 1 0,0-1-1,1 0 1,-1 0 0,1-1-1,-1 1 1,0-1 0,0 0-1,1 0 1,-1-1 0,0 1 0,0-1-1,0 0 1,0 0 0,0 0-1,-1-1 1,1 1 0,-1-1-1,0 0 1,1 0 0,-1 0-1,0 0 1,-1-1 0,1 1-1,-1-1 1,1 1 0,-1-1-1,0 0 1,0 0 0,-1 0-1,1 0 1,-1 0 0,0-1 0,0 1-1,0 0 1,-1-1 0,1-7-1,-2 10-64,0 1 1,1-1-1,-1 1 0,0-1 0,0 1 1,0 0-1,0-1 0,0 1 0,0 0 0,0 0 1,-1 0-1,1 0 0,0 0 0,-1 0 1,1 0-1,-1 0 0,1 0 0,-1 1 0,1-1 1,-1 1-1,1-1 0,-1 1 0,0-1 1,1 1-1,-1 0 0,0 0 0,1 0 0,-1 0 1,0 0-1,1 0 0,-1 0 0,-2 1 0,0-1-169,0 1-1,0-1 0,0 0 0,0 1 1,0 0-1,0 0 0,0 0 0,0 1 0,1-1 1,-1 1-1,1 0 0,-1 0 0,-4 3 1,-2 19-4151,9-7-2805,1-4-2153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14734,'0'0'7655,"72"0"-6790,-37-4-288,3 2-321,-2-1-160,-2 0-96,-3 2-417,-10 1-1312,-10 0-930,-8 0-1985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3683,'0'0'19411,"64"23"-19219,-25-23-128,1 0-737,0-4-2498,-8-6-5028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6662,'0'0'14889,"-7"10"-13437,4-5-1375,-23 40 1510,24-42-1503,1 0-1,-1 0 0,1 0 1,0 0-1,1 0 1,-1 0-1,0 0 1,1 0-1,-1 1 0,1-1 1,0 0-1,0 0 1,1 0-1,-1 0 0,1 1 1,-1-1-1,2 4 1,0-6-90,0 1 0,-1-1 0,1 1 0,0-1 0,0 1 0,0-1 0,0 0 0,0 0 1,0 0-1,0 0 0,0-1 0,0 1 0,1 0 0,-1-1 0,0 1 0,0-1 0,1 0 0,-1 0 0,0 0 0,5-1 1,0 1-731,-1 0 0,1-1 0,0 0 1,-1 0-1,1 0 0,7-3 0,20-18-7219,-15 4 3742,-18 7 12220,-16 21-5895,9-6-1810,1 0 1,1 1-1,-1 0 1,1 0-1,-1 0 1,1 1-1,1-1 1,-1 1-1,1 0 1,0 0-1,0 0 1,1 0-1,0 1 1,0-1-1,0 0 1,1 1-1,-1 8 1,2-14-395,1 0 1,-1 0 0,0 0 0,1-1 0,-1 1 0,0 0 0,1 0-1,-1 0 1,1 0 0,-1-1 0,1 1 0,0 0 0,-1-1-1,1 1 1,0 0 0,-1-1 0,1 1 0,0-1 0,0 1 0,-1-1-1,1 1 1,0-1 0,0 0 0,0 1 0,0-1 0,0 0 0,0 0-1,-1 0 1,1 0 0,0 1 0,2-1 0,32-1-8796,-10-2 2551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10090,'0'0'6021,"-11"5"-3026,8-3-2805,-14 5 661,1 1-1,0 1 0,-22 16 0,33-22-696,1 1 1,0 0-1,0 0 0,0 0 0,1 0 1,-1 0-1,1 1 0,-3 5 0,5-8-142,0 0-1,0 1 1,0-1 0,1 0-1,-1 1 1,1-1-1,-1 1 1,1-1-1,0 0 1,0 1-1,0-1 1,0 1-1,0-1 1,1 1 0,-1-1-1,1 0 1,-1 1-1,1-1 1,1 3-1,0-3-4,0 0 0,0 0 0,0 0 0,0-1-1,0 1 1,0 0 0,1-1 0,-1 0 0,0 0 0,1 0-1,-1 0 1,1 0 0,-1 0 0,1-1 0,-1 1-1,1-1 1,0 1 0,-1-1 0,6 0 0,0 0-61,1 0 0,0 0 0,0-1 0,17-3 0,-20 1 40,1 1 0,-1-1 0,0-1 0,0 1-1,0-1 1,0 0 0,0-1 0,-1 1 0,8-9 0,-11 10 138,1 1 0,-1-1 0,1 0 1,-1 0-1,0 0 0,0 0 0,-1 0 0,1 0 0,0 0 1,-1-1-1,0 1 0,0-1 0,0 1 0,0-1 0,-1 0 0,1 1 1,-1-1-1,0 1 0,0-1 0,-1-4 0,1 7-105,-1 0 0,0 0 0,0 0-1,0 0 1,-1 0 0,1 0 0,0 1 0,0-1-1,0 0 1,-1 1 0,1-1 0,0 1 0,0-1 0,-1 1-1,1-1 1,-1 1 0,1 0 0,0 0 0,-1 0-1,1 0 1,0 0 0,-1 0 0,1 0 0,-1 0-1,1 1 1,0-1 0,-3 1 0,1-1-62,-1 1 0,0 0 0,1 0 0,-1 0 0,0 0-1,1 0 1,0 1 0,-1-1 0,-5 5 0,1 6-596,10 0-4984,0-11 4928,-1 0 0,1 0 0,-1 0 0,1-1 0,0 1 0,-1 0 0,1-1 0,0 1 0,-1-1 0,1 0 0,0 0 0,0 1 0,-1-1 0,3 0 0,24 0-4078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 11883,'0'0'3908,"-12"1"-668,-4 1-2284,0 0 0,0 1-1,1 1 1,-31 11-1,40-12-655,-1 0-1,1 1 1,0-1-1,0 1 1,0 0-1,0 1 1,-5 5-1,9-8-260,-1 1 1,1-1-1,0 1 0,1 0 1,-1 0-1,0-1 0,1 1 1,0 0-1,-1 0 0,1 1 1,0-1-1,1 0 0,-1 0 0,0 0 1,1 1-1,0 4 0,0-6-29,0-1 0,1 0 0,-1 0 0,1 1 0,-1-1 0,1 0 0,-1 0 0,1 0-1,0 0 1,-1 0 0,1 0 0,0 0 0,0 0 0,0 0 0,0 0 0,0 0 0,0 0-1,0 0 1,0-1 0,0 1 0,0-1 0,0 1 0,1 0 0,-1-1 0,0 0 0,0 1-1,1-1 1,-1 0 0,0 0 0,3 0 0,46 2 131,-38-2-113,-4-1-21,0 0 1,0 0-1,-1-1 1,1 0 0,-1 0-1,1-1 1,-1 0 0,0 0-1,0 0 1,8-6 0,-12 7 20,1 0 0,-1-1 0,1 1 1,-1-1-1,0 1 0,0-1 1,0 0-1,0 0 0,-1-1 0,1 1 1,-1-1-1,0 1 0,0-1 1,0 0-1,0 1 0,-1-1 0,1 0 1,-1 0-1,0 0 0,1-6 1,-3 9-13,1-1 0,-1 1 1,1 0-1,-1 0 0,1 0 1,-1 0-1,1 0 1,-1 0-1,0 0 0,0 0 1,1 0-1,-1 0 1,0 0-1,0 0 0,0 0 1,0 1-1,0-1 1,0 0-1,0 1 0,0-1 1,0 1-1,-1-1 1,1 1-1,0 0 0,0-1 1,0 1-1,-1 0 1,1 0-1,0 0 0,0 0 1,-1 0-1,1 0 1,0 0-1,0 0 0,-1 0 1,1 1-1,0-1 0,-2 1 1,-2-1-274,0 1-1,0 0 1,1 0 0,-1 1-1,0-1 1,0 1 0,1 0 0,-8 4-1,-1 12-5152,14-5-5948,4-11 7541</inkml:trace>
  <inkml:trace contextRef="#ctx0" brushRef="#br0" timeOffset="1">488 1 12364,'0'0'11531,"-6"10"-10213,-1-1-1044,1-1-12,1 0 0,-1 0 0,1 0 0,1 0 0,-1 1 0,1 0 0,1 0 0,-3 9 0,6-17-249,0 0 0,0-1-1,0 1 1,0 0 0,0 0 0,0 0 0,0-1-1,1 1 1,-1 0 0,0 0 0,0-1-1,1 1 1,-1 0 0,0 0 0,1-1 0,-1 1-1,1 0 1,-1-1 0,1 1 0,-1-1-1,1 1 1,-1 0 0,1-1 0,0 1 0,-1-1-1,1 0 1,0 1 0,0-1 0,-1 0 0,2 1-1,32 3 304,-28-4-724,0 0 1,0-1-1,0 0 1,0-1-1,-1 1 1,1-1-1,0 0 1,-1 0-1,7-4 1,-7 2-1025,0-1 1,-1 0-1,0 1 1,0-1 0,0-1-1,3-5 1,6-14-4063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7143,'0'0'18289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5221,'0'0'14125,"-34"79"-13644,11-36 384,-1 8-257,-2 1-416,4 2-128,3 0-544,2-6-1154,5-6-2722,5-9-2979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15887,'0'0'5669,"-59"67"-5092,36-29-193,1 10 1,0 4-321,4 1-32,5-1-224,6-3-1090,3-9-1761,2-10-5925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0 526 4837,'0'0'16068,"16"-9"-14402,195-122 1010,116-100-3009,-307 215-66,-8 8-181,0-1 1,0-1-1,-1 0 1,-1 0-1,0-1 0,0 0 1,-1-1-1,13-20 0,-19 19-2190,-6 5-3161,-6 3-4666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7847,'0'0'16752,"67"9"-15887,-27-12-673,-2-1-192,-1 1-1121,-5 3-1217,-12 0-1345,-10 0-2499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14253,'0'0'2526,"11"-6"-28,8-2-1982,-1 0 0,1 2-1,1 0 1,-1 1 0,1 1 0,0 1 0,29-2-1,-48 5-515,0 0 0,0 0-1,0-1 1,1 1 0,-1 0-1,0 0 1,0 0 0,0 0-1,0 0 1,0 1 0,0-1-1,1 0 1,-1 0-1,0 1 1,0-1 0,0 1-1,0-1 1,0 1 0,0-1-1,0 1 1,0-1 0,0 1-1,-1 0 1,1 0-1,0-1 1,0 1 0,0 0-1,-1 0 1,1 0 0,-1 0-1,1 0 1,0 1 0,-1 0 8,-1 0 1,1 0 0,-1 0-1,0 0 1,0 0 0,0 0-1,0 0 1,0 0 0,0-1-1,0 1 1,0 0 0,-1-1-1,1 1 1,-1-1 0,1 1-1,-1-1 1,-2 2 0,-6 5 56,-30 30-19,38-36-43,0 0 0,0 1 0,1-1 0,-1 1 0,1-1 0,-1 1 0,1 0 0,0-1 0,0 1 0,0 0 0,1 0 1,-1 0-1,1 0 0,-1 0 0,1 5 0,1-7-29,-1 1 0,1-1 0,-1 1 0,1-1 1,0 1-1,0-1 0,0 0 0,0 0 0,0 1 0,0-1 1,0 0-1,0 0 0,1 0 0,-1 0 0,0 0 0,1 0 0,-1 0 1,0-1-1,1 1 0,-1 0 0,1-1 0,-1 1 0,1-1 1,-1 0-1,1 1 0,0-1 0,-1 0 0,4 0 0,53 2-5172,-50-2 3234,26-1-5568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1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 18321,'-8'0'1757,"0"-1"-1430,0 1 1,-1 0 0,1 1 0,0-1-1,0 2 1,0-1 0,0 1 0,-13 5-1,16-5-292,1 0-1,0 0 0,1 0 0,-1 0 0,0 1 0,1 0 1,-1-1-1,1 1 0,0 0 0,0 1 0,0-1 1,0 1-1,1-1 0,-1 1 0,1 0 0,0-1 0,0 1 1,0 1-1,1-1 0,-3 8 0,4-10-31,-1 0-1,1-1 0,0 1 1,0 0-1,0 0 1,-1 0-1,2 0 0,-1-1 1,0 1-1,0 0 1,1 0-1,-1 0 0,1-1 1,-1 1-1,1 0 1,0 0-1,0-1 0,-1 1 1,1-1-1,0 1 1,1-1-1,-1 1 1,0-1-1,2 2 0,0-1 37,1 0-1,-1 0 1,1 0-1,-1 0 1,1-1-1,-1 1 1,1-1-1,0 0 1,0 0-1,0-1 1,4 1-1,2 0 175,-1-1 0,0 0 1,0 0-1,1-1 0,-1 0 0,0-1 0,0 0 0,0 0 0,15-7 0,-21 7-125,1 0 0,-1 0 0,0-1 0,0 1 0,0-1 0,0 0 0,0 0 0,0 0-1,-1 0 1,1 0 0,-1-1 0,0 1 0,0-1 0,0 1 0,-1-1 0,2-5 0,-2 7-144,-1 0 1,0 1 0,0-1-1,0 0 1,0 0 0,0 0-1,0 1 1,0-1 0,0 0-1,-1 0 1,1 0 0,-1 1-1,1-1 1,-1 0 0,0 1-1,0-1 1,0 1 0,0-1-1,0 1 1,0-1 0,0 1-1,0 0 1,0-1-1,-1 1 1,1 0 0,-1 0-1,1 0 1,-1 0 0,1 0-1,-1 0 1,1 0 0,-1 1-1,0-1 1,0 1 0,1-1-1,-1 1 1,-2-1 0,-32-7-8625,19 4-1736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2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0 4228,'0'0'16175,"-67"57"-15822,34-24-97,-4 6-64,-3 9-160,-2 1 32,1 3-64,4-3 32,5-2-384,7-10-961,8-7-1666,7-12-3267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2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11915,'0'0'2403,"12"-5"-167,10-3-1168,0 1 0,28-4-1,-42 9-885,0 0-1,0 1 1,0 1-1,0-1 1,1 1-1,-1 0 1,0 1-1,0 0 1,1 1-1,-1-1 1,13 6-1,-20-7-151,0 1 0,1-1-1,-1 1 1,0 0-1,1 0 1,-1-1-1,0 1 1,0 0-1,1 0 1,-1 0 0,0 0-1,0 0 1,0 1-1,-1-1 1,1 0-1,0 0 1,0 1 0,-1-1-1,1 0 1,0 1-1,-1-1 1,1 1-1,-1-1 1,0 1-1,0-1 1,1 1 0,-1-1-1,0 1 1,0-1-1,0 1 1,-1-1-1,1 1 1,0-1 0,0 1-1,-1-1 1,1 0-1,-1 1 1,0-1-1,1 1 1,-1-1-1,0 0 1,0 0 0,1 1-1,-1-1 1,0 0-1,0 0 1,-1 0-1,0 1 1,-6 7 301,-1-1-1,1 0 1,-2 0-1,-14 9 1,24-17-331,-1 0 0,1 0 0,0 1 1,-1-1-1,1 0 0,0 1 0,-1-1 0,1 0 0,0 1 0,-1-1 0,1 0 1,0 1-1,0-1 0,-1 0 0,1 1 0,0-1 0,0 1 0,0-1 0,0 1 1,-1-1-1,1 0 0,0 1 0,0-1 0,0 1 0,0-1 0,0 1 0,0-1 1,0 1-1,0-1 0,0 0 0,1 1 0,-1-1 0,0 1 0,0-1 0,0 1 1,0-1-1,1 0 0,-1 1 0,0-1 0,0 0 0,1 1 0,-1-1 0,0 0 1,1 1-1,-1-1 0,0 0 0,1 1 0,24 17-99,-11-9-16,29 37-144,-41-43 255,0 0 1,0 0 0,-1 0 0,1 0 0,-1 0 0,1 1 0,-1-1-1,0 1 1,0-1 0,-1 1 0,1-1 0,-1 1 0,0-1-1,0 1 1,0 4 0,-1-6 33,1-1 0,-1 0 0,0 0 0,1 0 0,-1 1 0,0-1-1,0 0 1,0 0 0,1 0 0,-1 0 0,0 0 0,-1 0 0,1-1 0,0 1-1,0 0 1,0 0 0,0-1 0,-1 1 0,1-1 0,0 1 0,-1-1 0,1 0 0,0 1-1,-1-1 1,1 0 0,0 0 0,-2 0 0,-45 2 1287,38-2-972,-4 0-7,4 1-235,1-1 0,0 0 0,-1 0 0,1-1 0,0 0 0,0-1 0,-1 0 0,1 0 0,1-1 0,-1 0 0,-10-6 0,43 9-10059,-2 0 32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2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9321,'0'0'11435,"48"15"-10346,-20-13-449,4-1-319,1 2-225,-1-2-96,-4 3-769,-6-1-1121,-9-1-1729,-9-2-3268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2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13581,'0'0'4516,"57"5"-3971,-24-5-353,5 0-352,-3-2-2499,0-5-3683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2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9321,'0'0'3283,"9"0"-1762,3 1-993,1 1-1,-1 0 1,0 0-1,0 2 1,0-1-1,0 1 1,20 11-1,-28-14-483,-1 1-1,1 0 0,-1 0 0,1 0 0,-1 0 0,0 0 0,0 1 0,0-1 1,0 1-1,0 0 0,-1 0 0,1 0 0,-1 0 0,0 1 0,0-1 0,0 1 1,0-1-1,0 1 0,-1 0 0,0-1 0,0 1 0,0 0 0,0 0 0,0 0 0,-1 0 1,0 0-1,0 0 0,0 0 0,0 0 0,-1 0 0,0 4 0,-1-4 23,0 0 0,0 1-1,0-1 1,0 0 0,-1-1-1,1 1 1,-1 0 0,0-1-1,-1 0 1,1 1 0,-6 3-1,-49 33 572,23-17-530,25-16-555,-26 21 784,19-7-7633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2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5157,'0'0'16725,"-1"10"-15588,-8 58-106,-4 62-140,13-129-917,-1-1 1,1 1-1,0 0 0,0 0 1,0 0-1,0 0 0,0 0 1,0 0-1,0 0 0,1 0 0,-1 0 1,0 0-1,0 0 0,1 0 1,-1 0-1,1-1 0,-1 1 1,1 0-1,-1 0 0,1 0 1,-1-1-1,1 1 0,0 0 1,-1-1-1,1 1 0,0 0 1,-1-1-1,1 1 0,0-1 1,0 1-1,0-1 0,0 1 1,0-1-1,-1 0 0,1 0 1,0 1-1,0-1 0,0 0 1,0 0-1,0 0 0,0 0 1,0 0-1,0 0 0,1 0 1,1-1-458,-1 1 1,0-1 0,0 0 0,1 0 0,-1 0 0,0 0 0,0 0 0,0-1 0,0 1-1,-1 0 1,1-1 0,0 0 0,-1 1 0,1-1 0,-1 0 0,1 0 0,1-3 0,10-24-9853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26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17168,'0'0'6246,"62"-20"-8808,-37 24-2307,2-1-3907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2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6822,'0'0'16977,"62"16"-16049,-28-15-607,-3 0-257,-1 1-1538,-7 0-1408,-9-2-2435,-8 3-4260</inkml:trace>
  <inkml:trace contextRef="#ctx0" brushRef="#br0" timeOffset="1">21 119 12268,'0'0'10922,"55"9"-9513,-20-9-768,2-3-481,-2-4-833,0-4-3202,-6-3-6087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4837,'0'0'14669,"49"21"-13676,-14-21-96,6 0-608,-3 0-257,-3 0-769,-4 0-2530,-7-3-3812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12812,'0'0'12583,"13"-10"-12306,34-33-184,-1-2-1,57-72 1,-98 112 289,-3 9-157,-7 21-93,-12 34-102,11-44-215,-16 45 590,21-57-666,0 1 0,0 0 0,1 0 0,-1-1 0,1 1 1,-1 0-1,1 0 0,0 0 0,1 0 0,-1-1 0,1 1 0,1 6 1,-2-10 110,1 0 1,-1 0-1,0 1 1,1-1 0,-1 0-1,0 0 1,1 0-1,-1 1 1,0-1-1,1 0 1,-1 0 0,1 0-1,-1 0 1,0 0-1,1 0 1,-1 0 0,1 0-1,-1 0 1,0 0-1,1 0 1,-1 0 0,1 0-1,-1 0 1,0 0-1,1 0 1,-1 0-1,1-1 1,-1 1 0,0 0-1,1 0 1,-1 0-1,0-1 1,1 1 0,-1 0-1,0 0 1,1-1-1,-1 1 1,1-1 0,12-11-4279,4-9-2021,1-6 2520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5894,'0'0'18043,"-6"9"-17199,2-2-719,-2 0-47,1 1 1,0 0-1,1 0 0,0 1 0,0-1 0,1 1 1,0 0-1,0 0 0,-2 16 0,8-23-110,1-1 0,-1 0-1,0 0 1,0 0 0,1 0-1,-1-1 1,1 0 0,-1 1-1,0-1 1,1 0 0,-1-1-1,6 0 1,-1 1-12,-5 0 24,1 0 0,0 0 0,0 0 0,-1 1 1,1-1-1,0 1 0,-1 0 0,1 0 0,-1 0 0,1 1 0,-1-1 0,1 1 1,-1 0-1,0 0 0,4 3 0,-5-3 56,-1 0-1,1 1 1,-1-1-1,1 0 1,-1 0-1,0 1 1,0-1-1,0 0 1,0 1 0,-1-1-1,1 1 1,-1-1-1,1 1 1,-1 0-1,0-1 1,0 1 0,0-1-1,0 1 1,-1-1-1,1 1 1,-1 0-1,1-1 1,-1 0 0,-1 5-1,-2-1 11,1-1 0,0 1 0,-1-1 0,0 0-1,-1 0 1,1 0 0,-1 0 0,0-1 0,0 0 0,0 0 0,-1 0-1,1 0 1,-1-1 0,0 0 0,0 0 0,0-1 0,0 0 0,0 0-1,-1 0 1,1-1 0,-10 1 0,15-2-204,0 0-1,0 0 1,0 0 0,0 0-1,0 0 1,1 0-1,-1-1 1,0 1 0,0 0-1,0-1 1,1 1 0,-1-1-1,0 1 1,0-1-1,1 1 1,-1-1 0,0 1-1,1-1 1,-1 0 0,1 1-1,-1-1 1,1 0-1,-1 0 1,1 1 0,-1-1-1,1 0 1,0 0 0,-1 0-1,1 0 1,0 1-1,0-1 1,0 0 0,0 0-1,0 0 1,0-1 0,-5-26-6499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2402,'0'0'21108,"60"-9"-20595,-41 9-289,7-1-160,2-2-865,0 2-2178,5-3-3074,-3 2-6471,4 0 14702</inkml:trace>
  <inkml:trace contextRef="#ctx0" brushRef="#br0" timeOffset="1">541 0 4516,'0'0'17841,"-48"49"-15823,24-28-897,-2 5-256,1-2-353,4 2-415,4-4-33,6-5-96,3-3-385,4-6-320,4-6-480,0-14-9128,4-5 2337,3-3 8873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9929,'0'0'7148,"-11"0"-3800,5-1-3059,-1 0 81,0 1 0,0 0-1,0 0 1,-1 1 0,-12 2 0,19-3-342,-1 1 1,0-1 0,0 1 0,0 0 0,1 0-1,-1-1 1,0 1 0,1 0 0,-1 1-1,1-1 1,-1 0 0,1 0 0,-1 1 0,1-1-1,0 1 1,0-1 0,0 1 0,0-1 0,0 1-1,0 0 1,0 0 0,0-1 0,1 1 0,-1 0-1,1 0 1,-1 0 0,1 0 0,0 0 0,-1-1-1,1 5 1,1-5-29,-1-1-1,0 1 1,0-1-1,0 1 1,0 0 0,0-1-1,0 1 1,1-1-1,-1 1 1,0-1-1,0 1 1,1-1 0,-1 1-1,1-1 1,-1 1-1,0-1 1,1 1 0,-1-1-1,1 0 1,-1 1-1,1-1 1,-1 0-1,1 1 1,-1-1 0,1 0-1,-1 0 1,1 1-1,-1-1 1,1 0-1,0 0 1,26 1 141,-21-2-113,-1 0 0,0 0 0,1 0 0,-1-1 0,0 0 0,0 0 0,7-3 1,-9 2 23,0 1 0,0-1 0,-1 1 1,1-1-1,-1 0 0,1 0 1,-1 0-1,0-1 0,0 1 1,0 0-1,-1-1 0,1 1 1,-1-1-1,0 0 0,1 1 1,-2-1-1,1 0 0,0 0 1,-1-7-1,0 10-40,0 1-1,0-1 1,-1 1 0,1-1 0,0 0-1,0 1 1,-1-1 0,1 1 0,0-1-1,-1 1 1,1-1 0,0 1 0,-1-1-1,1 1 1,-1-1 0,1 1 0,-1-1-1,1 1 1,-1 0 0,1-1 0,-1 1-1,0 0 1,1 0 0,-1-1 0,1 1-1,-1 0 1,0 0 0,1 0 0,-1 0-1,1 0 1,-1 0 0,0 0 0,1 0-1,-1 0 1,0 0 0,1 0 0,-1 0-1,0 0 1,1 0 0,-1 1 0,1-1-1,-1 0 1,1 1 0,-1-1 0,0 0-1,1 1 1,-1-1 0,1 0 0,-1 2-1,-30 18-192,26-13 128,0 0 0,0 1 0,1 0 1,0 0-1,-5 12 0,2 14-4641,9-18-1255,4-2-3340,5-4 6663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46 14446,'0'0'4601,"-5"9"-2070,0-3-2095,3-3-356,0-1 0,0 1 1,0-1-1,0 1 0,1-1 0,-1 1 0,1 0 0,-1 0 1,1 0-1,0 0 0,0 0 0,1 0 0,-1 0 0,0 4 1,2-6-54,-1 0 1,1-1-1,0 1 1,0 0 0,-1 0-1,1-1 1,0 1 0,0-1-1,0 1 1,0-1-1,-1 1 1,1-1 0,0 1-1,0-1 1,0 0-1,0 1 1,0-1 0,0 0-1,0 0 1,0 0-1,0 0 1,0 0 0,0 0-1,0 0 1,0 0 0,0 0-1,0-1 1,2 1-1,33-7 577,-31 4-362,0-1 0,0 1 1,0-1-1,0 0 0,0 0 1,-1-1-1,5-5 0,-7 8-87,-1 1 0,1-1 0,-1 0 0,0 0 0,1 1 0,-1-1 0,0 0 0,0 0 0,-1 0 0,1-1 0,0 1 0,-1 0 0,1 0 0,-1 0 0,0 0 0,1-1 0,-1 1 0,0 0 0,0 0 0,-1 0 0,1-1 0,0 1 0,-1 0 0,0-2 0,-2 2-105,1 0 0,-1 0-1,1 0 1,-1 1 0,0-1-1,0 1 1,0 0 0,0 0-1,0 0 1,0 0 0,0 0-1,0 1 1,0 0 0,0-1 0,-4 1-1,5 0-264,0 0 1,1 0-1,-1-1 0,0 1 0,0 1 0,0-1 0,1 0 0,-1 0 1,0 1-1,0-1 0,1 1 0,-1-1 0,0 1 0,1 0 0,-4 1 1,4 9-9785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4773,'0'0'14894,"50"80"-14286,-19-37 33,-3 10-97,-3 6-159,-5 5-193,-8 6-96,-12 4 0,0 4-64,-12-2-1153,-17-6-2466,-3-9-7880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4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 3716,'5'-2'14091,"-4"7"-6884,-4 14-3529,-9 16-6552,8-24 4698,-14 22-1679,-19 43-84,34-71-30,1 1 0,0-1 1,1 1-1,-1 0 0,1 0 1,0-1-1,1 1 0,-1 0 0,1 0 1,1 11-1,0-16-12,-1 0 0,1 0 0,0 0 0,-1 0-1,1 0 1,0 0 0,0 0 0,0 0 0,0 0 0,0 0 0,0 0 0,0 0 0,0-1-1,0 1 1,0 0 0,0-1 0,0 1 0,1-1 0,-1 1 0,0-1 0,0 0 0,1 0-1,-1 1 1,0-1 0,3 0 0,39 1 214,-32-1-183,4 0-378,0-1 1,0-1-1,15-2 0,18-13-3689,-10-4-2197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4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17008,'0'0'6097,"-8"12"-5056,-14 25-770,1 1 0,2 1 0,1 1 0,-18 64 0,35-98-206,26-47 404,-9 14-1444,-1-1 0,-2-1 0,-1-1 0,-1 1 0,12-54-1,-24 85 2330,-3 4-883,1 1 1,0-1-1,0 1 1,1 0-1,-3 11 1,5-16-445,0-1 1,-1 1-1,1-1 0,0 1 1,0-1-1,0 1 0,0-1 1,0 1-1,0 0 1,1-1-1,-1 1 0,0-1 1,1 1-1,-1-1 1,1 0-1,0 1 0,-1-1 1,1 1-1,0-1 0,0 0 1,0 0-1,0 1 1,0-1-1,0 0 0,0 0 1,0 0-1,1 0 0,-1 0 1,0-1-1,0 1 1,1 0-1,-1 0 0,1-1 1,-1 1-1,1-1 1,-1 1-1,1-1 0,-1 0 1,1 0-1,-1 1 0,1-1 1,1 0-1,5 0 147,0 0 1,0 0-1,0 0 0,0-1 0,-1 0 0,1 0 1,0-1-1,0 0 0,-1-1 0,0 0 0,9-4 1,3-4-65,-2 0 0,31-26 0,-38 29-59,-9 8-53,-1 0 0,0-1 1,0 1-1,0 0 0,0 0 0,0 0 0,0 0 1,0 0-1,1 0 0,-1 0 0,0 0 1,0 0-1,0 0 0,0 0 0,0 0 0,0 0 1,1 0-1,-1 0 0,0 0 0,0 0 1,0 0-1,0 0 0,0 0 0,0 0 0,1 0 1,-1 0-1,0 0 0,0 0 0,0 0 1,0 0-1,0 0 0,0 0 0,0 0 0,1 1 1,-1-1-1,0 0 0,0 0 0,0 0 1,0 0-1,0 0 0,0 0 0,0 0 0,0 0 1,0 1-1,0-1 0,0 0 0,0 0 1,0 0-1,0 0 0,1 0 0,-1 0 0,0 1 1,0-1-1,0 0 0,0 0 0,0 0 1,0 0-1,-1 0 0,1 0 0,0 1 0,0-1 1,0 0-1,0 0 0,0 0 0,0 0 1,0 0-1,0 1 0,-1 7-85,-18 42-155,-9 35 402,22-22-4285,9-50-2751,9-7-8215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4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8488,'0'0'15535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4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5381,'0'0'19795,"42"-26"-24728,-31 12-2594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6983,'0'0'15630,"12"-10"-14925,16-11-462,92-73-26,-101 78-117,0-1 0,-1-1 0,-1-1 1,15-21-1,-41 54-10,0 0 0,1 1-1,0-1 1,1 2 0,1-1 0,0 1-1,1 0 1,1 0 0,1 1 0,-3 25 0,6-41-191,0-1 1,0 1 0,0 0 0,0-1-1,0 1 1,1-1 0,-1 1 0,0 0-1,0-1 1,1 1 0,-1-1 0,0 1-1,1 0 1,-1-1 0,1 1 0,-1-1 0,0 1-1,1-1 1,-1 0 0,1 1 0,-1-1-1,1 1 1,0-1 0,-1 0 0,1 1-1,-1-1 1,1 0 0,0 0 0,-1 0-1,1 1 1,0-1 0,24-3-8677,-10-9-437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4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53 7079,'0'0'14723,"-1"11"-13885,-10 78 836,-6 81-385,17-169-1172,2-10 887,3-5-856,9-24-59,-2 1 0,-2-2 0,-1 0 1,-1 0-1,1-51 0,-9 89 61,1 2-151,0 0 1,-1 0 0,1 0-1,-1 0 1,1 0 0,-1 0-1,0 0 1,1 1-1,-1-1 1,0 0 0,0 0-1,0 0 1,0 0 0,0 0-1,0 1 1,0-1-1,0 0 1,-1 0 0,1 0-1,0 0 1,-1 2 0,0-2 1,1-1 0,0 1 1,-1 0-1,1 0 0,0-1 1,0 1-1,-1 0 1,1 0-1,0 0 0,0-1 1,0 1-1,0 0 0,0 0 1,0 0-1,0-1 0,0 1 1,0 0-1,1 0 1,-1 0-1,0-1 0,0 1 1,1 0-1,-1 0 0,0-1 1,1 1-1,-1 0 0,1-1 1,-1 1-1,1 0 1,-1-1-1,1 1 0,0-1 1,-1 1-1,1-1 0,0 1 1,-1-1-1,1 1 0,0-1 1,-1 0-1,1 1 1,0-1-1,0 0 0,0 0 1,-1 1-1,1-1 0,0 0 1,0 0-1,1 0 0,3 1 16,0-1-1,1 1 0,-1-1 0,1 0 1,-1-1-1,1 1 0,-1-1 0,0 0 0,1-1 1,-1 1-1,0-1 0,0 0 0,8-4 0,-2-2 14,1 0 0,-1-1 0,-1 0-1,10-11 1,-16 16-27,-3 23-172,-5 10 184,2-23-28,-17 84 95,17-81-142,1 0 0,1 0 0,-1 0 0,1 0 0,1 0 0,0 0 0,4 17 0,4-13-1287,1-10-3168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4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4068,'0'0'17392,"55"28"-15374,-5-28-320,12 0-673,7-8-545,9-2-256,-4-2-192,-6 3-96,-10 0-1089,-13 4-961,-15 2 321,-11 1-321,-13-1-1057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4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12684,'0'0'12107,"9"70"-11178,-13-42-512,-5 2-257,1 3-128,2-4-32,1-1-288,2-5-930,2-5-671,-1-4-65,1-6-256,-5-7-833,-2-1-769,-3-5-3459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5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5605,'0'0'11537,"7"-9"-9012,-2 3-2244,-1 1-1,1 0 1,0 0 0,1 0 0,-1 1 0,1-1 0,0 1 0,0 1 0,1-1 0,-1 1 0,1 0 0,-1 0 0,1 1 0,0 0 0,11-2 0,8 0 185,1 0 0,0 2 0,30 1 1,-49 1-459,0 0 1,1 1-1,-1 0 0,0 0 1,0 1-1,0 0 1,0 0-1,0 1 0,0 0 1,0 1-1,-1 0 1,0 0-1,0 0 0,8 7 1,-14-10-18,1 0-1,-1 0 1,0 0 0,0 1 0,1-1 0,-1 0-1,0 1 1,0-1 0,-1 1 0,1 0 0,0-1-1,0 1 1,-1-1 0,1 1 0,-1 0 0,1-1-1,-1 1 1,0 0 0,0 0 0,0-1 0,0 1-1,0 0 1,0 0 0,0-1 0,-1 3 0,0-1 13,-1 0 1,1 0-1,-1-1 1,0 1 0,0 0-1,0-1 1,0 0-1,0 1 1,0-1-1,-1 0 1,1 0-1,-6 3 1,-6 3 37,0-1 1,0-1-1,-1 0 0,-21 6 1,35-12-192,-35 8 586,35-7-617,0-1-1,0 0 0,0 1 0,0-1 1,0 0-1,0 0 0,0 0 0,0 0 1,0 0-1,0 0 0,0 0 0,0 0 1,0 0-1,0 0 0,0 0 0,0-1 1,-1 1-1,1 0 0,0-1 0,1 1 1,-1-1-1,0 0 0,0 1 0,0-1 1,0 1-1,0-1 0,-1-2 0,1-14-6017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5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2723,'0'0'544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5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7303,'0'0'15823,"69"0"-14638,-24 0-544,9 0-449,1 0-160,-2 0-128,-6 0-1057,-6 0-769,-12 0-1153,-11 5-1666,-12 1-1280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5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3331,'0'0'15471,"49"-6"-14382,-4-6 160,12 3-320,7-1-321,2 3-479,-2 4-129,-11 0-1666,-5-1-4804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5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8456,'0'0'16714,"4"10"-16276,-2-6-405,-1 0-22,1 0-1,-1-1 1,0 1 0,0 0-1,0 0 1,-1 0 0,1 0-1,-1 0 1,0 0-1,0-1 1,0 1 0,-1 0-1,1 0 1,-1 0 0,0 0-1,0 0 1,-1-1-1,-1 5 1,-29 50 60,-15 28-37,43-77-14,1 0 1,-1 0-1,2 0 0,-1 1 0,1-1 1,0 1-1,0 14 0,2-23-14,1 0 0,-1 0 0,0 0 0,1 0 0,-1 0 0,0-1 0,1 1-1,-1 0 1,1 0 0,-1 0 0,1 0 0,0-1 0,-1 1 0,1 0 0,0-1 0,-1 1 0,1-1 0,0 1 0,0 0 0,0-1 0,-1 0-1,1 1 1,0-1 0,0 1 0,0-1 0,0 0 0,0 0 0,0 0 0,0 1 0,0-1 0,0 0 0,1 0 0,41 0-225,-29-1-222,-4 1-672,0-1 1,0 0 0,0 0 0,-1-1 0,11-4 0,16-5-6426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5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3235,'0'0'17168,"-6"11"-15902,-7 8-759,-53 93 2384,60-100-2722,0 0 0,1 1 0,0-1 0,1 1 0,0 0 0,1 0 1,-3 26-1,6-37-203,1 0 0,-1-1 0,0 1 0,0 0 0,1-1 0,-1 1 0,1 0 0,-1-1 0,1 1 0,-1-1 0,1 1 0,0 0 0,0-1 0,0 0-1,0 1 1,0-1 0,0 0 0,1 1 0,-1-1 0,0 0 0,1 0 0,-1 0 0,0 0 0,1 0 0,-1 0 0,1-1 0,0 1 0,-1 0 0,1-1 0,0 1 0,-1-1 0,1 0 0,0 0 0,2 1 0,3-1-1011,-1 1-1,1-2 0,0 1 0,0-1 1,-1 1-1,1-2 0,0 1 0,6-3 1,16-10-8367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5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10698,'0'0'16720,"-20"58"-15599,10-41-480,5-1-481,-1-2-128,4-3-32,2-3-64,0-4-705,1-2-800,7-2-610,0-3-1568,-1-7-4677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5157,'0'0'16901,"-4"10"-16239,-1 4-583,-16 53 776,19-61-754,0 0-1,1 0 0,0 0 1,0 0-1,1 0 0,0 1 1,0-1-1,0 0 1,2 9-1,0-14-142,-1 1 0,0-1 0,0 0 0,1 1 0,-1-1 1,1 0-1,-1 0 0,1 0 0,-1 0 0,1-1 0,-1 1 0,1 0 0,0-1 0,0 1 0,-1-1 0,1 1 1,0-1-1,0 0 0,0 0 0,-1 0 0,1 0 0,0 0 0,2-1 0,1 2-1139,1-2 0,0 1 0,-1-1 0,1 0 0,-1 0 0,9-3 0,3-7-6036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5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9097,'0'0'10826,"-40"57"-10410,37-42-320,2 0-288,1-2-1409,0-5-1923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5221,'0'0'9668,"11"-4"-7955,2-1-1284,1 0 0,0 2-1,0-1 1,0 2-1,0 0 1,20 0 0,-29 2-306,0 0 0,0 0-1,0 1 1,0 0 0,-1 0 0,1 0 0,0 1 0,0-1 0,-1 1 0,1 0 0,4 4 0,-6-4-85,0 0-1,-1 0 1,0 0-1,0 0 1,0 1-1,0-1 1,0 1-1,0 0 1,0-1-1,-1 1 1,0 0-1,1 0 1,-1 0-1,0 0 1,0 0 0,-1 0-1,1 1 1,-1-1-1,1 5 1,-1-2 93,0-1-1,0 1 1,0-1 0,-1 0 0,0 1 0,0-1 0,0 1 0,-1-1-1,1 0 1,-1 0 0,-1 0 0,1 0 0,-1 0 0,1-1 0,-1 1-1,-1-1 1,1 1 0,-1-1 0,0 0 0,1-1 0,-2 1 0,1-1 0,0 1-1,-1-1 1,1-1 0,-1 1 0,0-1 0,0 1 0,0-1 0,0-1-1,-1 1 1,1-1 0,0 0 0,-1 0 0,1 0 0,-7-1 0,5 0-382,-27-2-456,23-6-3051,9-8-4910,5 7-2761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6502,'0'0'19058,"-26"56"-18545,19-43-321,4-1-192,2 0-417,1 0-1184,0-5-1378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6887,'0'0'16047,"-6"51"-14446,6-37-416,0 3-384,5-4-481,10-3-224,3-2-63,4-7-546,0-1-768,4 0-641,-1-9-480,-6-5-769,-2 1-1281,-1 0 191,-6 2-735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1249,'0'0'9801,"0"11"-5541,-8 7-1185,-3 3-576,-1 4-802,-1-1-479,2 2-354,0-2-383,4-4-353,1-1-32,1-5-160,5-6-609,0-19-18321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10858,'0'0'12172,"45"49"-11147,-36-18-160,-3 7-225,-6 3-287,0 2-33,-11 6 32,-15 2-96,-9 1-224,-8-1-32,-2-3-448,-5-5-2050,5-12-3652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3075,'0'0'16784,"63"22"-16336,-40-17-224,2-3-160,0-1-192,-3 0-993,-2-1-576,-5 0-1154,-8 0-736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7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4388,'0'0'12588,"44"29"-12460,-17-29-64,3 0-2146,-2 0-2050,0 0-6822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12684,'0'0'4452,"10"3"-3662,-4-1-585,7 1-16,0 2 1,0-1-1,-1 2 0,0-1 0,17 12 0,-27-16-167,0 1 0,0-1 0,0 1 0,0 0 0,0 0 0,-1 0 0,1 0 1,-1 0-1,1 0 0,-1 0 0,0 0 0,0 1 0,0-1 0,0 0 0,0 1 0,1 3 0,-2-3 9,0-1 0,-1 1 1,1 0-1,0 0 0,-1-1 0,0 1 0,0 0 0,0-1 1,0 1-1,0-1 0,0 1 0,-1-1 0,1 1 0,-1-1 1,1 0-1,-1 0 0,0 0 0,0 0 0,-3 2 1,-35 31 106,-10 10-1468,25-13-4370,24-27-434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12460,'0'0'10564,"-5"10"-9763,-14 33-374,19-41-422,-1-1 0,0 1 0,1-1 0,-1 0 0,1 1 0,0-1 0,-1 1 0,1-1 0,0 1 0,0-1 0,0 1 0,0-1 0,0 1 0,0-1-1,0 1 1,1-1 0,-1 1 0,1-1 0,-1 0 0,1 1 0,-1-1 0,1 1 0,0-1 0,-1 0 0,1 0 0,0 1 0,0-1 0,2 2 0,1-1-141,1 1 1,-1 0-1,1-1 1,-1 0 0,1 0-1,10 2 1,-13-3 35,1-1 0,-1 1 1,1-1-1,-1 1 0,1 0 1,-1 0-1,1 0 0,-1 0 0,1 0 1,-1 1-1,0-1 0,0 1 0,0-1 1,0 1-1,0 0 0,0 0 0,0 0 1,-1 0-1,1 0 0,1 4 1,-2-3 141,-1 0 0,-1 1 0,1-1 0,0 1 0,-1-1 0,0 0 0,0 0 0,0 1 0,0-1 0,0 0 0,-1 0 0,1 0 0,-1 0 0,0 0 0,0-1 0,0 1 1,0-1-1,0 1 0,0-1 0,-1 1 0,1-1 0,-1 0 0,0 0 0,-5 3 0,-9 5 497,0 0 0,-34 14 1,47-22-548,1-1 0,-1 1 0,-1 0 0,1-1-1,0 0 1,0 0 0,0 0 0,-8 0 0,11-2-254,0 1-1,-1-1 0,1 1 1,0-1-1,0 0 1,0 0-1,0 1 0,1-1 1,-1 0-1,0 0 0,0 0 1,0 0-1,1 0 1,-1 0-1,0 0 0,1 0 1,-1 0-1,1-1 0,-1 1 1,1 0-1,0 0 1,0 0-1,-1-1 0,1 1 1,0 0-1,0 0 1,0-1-1,0 1 0,0 0 1,0 0-1,1-1 0,-1-1 1,0-25-6854</inkml:trace>
  <inkml:trace contextRef="#ctx0" brushRef="#br0" timeOffset="1">77 20 10122,'0'0'10057,"50"-6"-9224,-27 6-64,5 0-449,3 0-224,2 0-352,0 0-2050,1 0-3588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18514,'-6'8'1564,"-91"141"4854,-34 104-5202,131-253-1215,-1 1 1,1 0 0,0-1 0,-1 1-1,1 0 1,0-1 0,0 1 0,-1 0-1,1 0 1,0-1 0,0 1 0,0 0-1,0-1 1,0 1 0,0 0 0,0 0-1,1-1 1,-1 1 0,0 0 0,0 0 0,0-1-1,1 1 1,-1 0 0,0-1 0,1 1-1,-1-1 1,1 1 0,-1 0 0,1-1-1,-1 1 1,1-1 0,-1 1 0,1-1-1,-1 1 1,1-1 0,0 1 0,3 0 13,-1 1 0,1-1 0,-1 0 0,1 0 0,-1-1 0,1 1 0,-1-1 0,6 1 0,76-8 195,-81 7-209,32-5-2223,0-1-1,-1-2 1,42-14 0,-51 10-5129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39 6951,'0'0'8584,"-40"46"-6022,28-27-896,4-2-385,2-1-352,6-2-481,0-6-384,17-1-352,6-5-1025,4-2-833,4 0-2114,-2-14-2499</inkml:trace>
  <inkml:trace contextRef="#ctx0" brushRef="#br0" timeOffset="1">318 0 3844,'0'0'14467,"-9"4"-13357,2-1-916,0 0 0,1 1 0,-1-1 0,1 2 0,0-1 0,0 1 0,0-1 0,1 2 0,-8 8 0,10-11-86,0 1 0,1 0-1,-1 0 1,1 0 0,0 0-1,0 1 1,0-1 0,0 0 0,1 1-1,0-1 1,0 1 0,0 0 0,0-1-1,1 1 1,0 0 0,0-1-1,0 1 1,1 0 0,1 7 0,-1-9-81,0 0 1,1-1 0,0 1 0,-1 0 0,1-1 0,0 1-1,0-1 1,0 0 0,1 0 0,-1 0 0,0 0 0,1 0 0,0 0-1,-1-1 1,1 1 0,0-1 0,0 0 0,0 0 0,0 0-1,0 0 1,0 0 0,0 0 0,0-1 0,0 0 0,0 0 0,0 0-1,0 0 1,0 0 0,3-1 0,1 1 1,-1 0 0,1-1 0,-1 1 1,0-1-1,1-1 0,-1 0 0,0 1 0,0-2 1,0 1-1,0-1 0,-1 0 0,1 0 0,7-6 0,-11 7-21,1 0-1,-1 0 0,0 0 0,0 0 1,0-1-1,-1 1 0,1 0 1,0-1-1,-1 0 0,0 1 0,0-1 1,1 0-1,-1 0 0,-1 1 0,1-1 1,0 0-1,-1 0 0,0 0 0,1 0 1,-1 0-1,0 0 0,-1 0 0,1 0 1,0 0-1,-1 0 0,0 0 0,0 1 1,0-1-1,0 0 0,0 0 0,-2-3 1,0 3-89,0-1 0,0 1 0,-1-1 0,1 1 0,-1 0 0,1 0 0,-1 1 0,0-1 0,0 1 0,-1 0 0,1 0 0,0 0 0,-1 0 0,1 1 0,-1 0 0,1 0-1,-1 0 1,0 0 0,-5 1 0,2-1-327,-28 1-938,15 7-2852,9 2-3708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0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10314,'0'0'10276,"-9"8"-9037,-5 5-713,0 1 0,1 1 0,-20 28 0,29-36-395,-1 0 0,1 0 0,1 1 0,-1-1 0,1 1 0,0 0 0,1 0 1,0 0-1,0 0 0,1 0 0,0 0 0,0 1 0,1 11 0,1-18-119,0 0 0,-1 0 0,1 0 1,0 0-1,0 0 0,0 0 0,0-1 0,0 1 0,1 0 0,-1-1 0,0 1 0,1-1 0,0 1 0,-1-1 0,1 0 0,0 0 0,-1 0 0,1 0 0,0 0 0,0 0 0,0 0 0,0 0 0,0-1 0,0 1 0,0-1 0,0 0 0,0 1 0,0-1 0,0 0 0,0 0 0,0 0 0,0-1 0,3 1 0,2 0 14,0-1 0,0 0 0,0 0-1,0 0 1,0-1 0,-1 0 0,1 0-1,10-6 1,-10 4-33,0-1 0,-1-1 0,0 1-1,0-1 1,0 0 0,-1-1 0,0 1 0,0-1 0,-1 0-1,1 0 1,-2-1 0,1 1 0,-1-1 0,3-8 0,-6 13 9,1 0 0,0 0 0,-1 0-1,0 1 1,1-1 0,-1 0 0,0 0 0,-1 0 0,1 0 0,0 0 0,-1 0 0,0 0 0,1 0 0,-1 0 0,0 1 0,-1-1 0,-1-3 0,1 3 1,0 1 0,-1-1 0,1 1 0,-1 0 0,0 0 0,1 0 0,-1 0 0,0 0 0,0 1-1,0-1 1,-1 1 0,1 0 0,0 0 0,0 0 0,-1 0 0,1 1 0,-1-1 0,-4 1 0,-42-3-1423,18 7-3000,7 6-3033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14189,'0'4'2723,"12"0"-1666,7-2 609,6 0-770,10-2 33,4 1-320,4-1-481,-3 0-96,-4 2-673,-7-1-1152,-12-1-1538,-9 0-2018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13132,'0'0'7047,"58"26"-5990,-24-21-512,6-2-385,4 2-192,-3-4-1666,-1 1-3395,-4-2-4548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11243,'0'0'4505,"11"-8"-2401,-2 3-1825,0-1 1,0 1 0,0 0 0,1 1 0,-1 0-1,1 0 1,0 1 0,0 1 0,0-1 0,1 2 0,12-2-1,-6 3 213,-1-1-208,-1 1 1,29 2 0,-42-2-264,0 0 0,0 1 1,0-1-1,0 0 0,0 1 0,0-1 0,0 1 0,0-1 1,0 1-1,-1 0 0,1 0 0,0 0 0,0 0 0,-1 0 1,1 0-1,-1 0 0,1 1 0,-1-1 0,0 1 0,1-1 1,-1 1-1,0-1 0,0 1 0,0 0 0,0-1 0,0 1 1,0 0-1,-1 0 0,1 0 0,0 2 0,-1-2 35,0 0-1,-1 0 1,1 0 0,0 0-1,-1 0 1,0-1-1,1 1 1,-1 0-1,0 0 1,0 0 0,0-1-1,0 1 1,0 0-1,0-1 1,-1 1-1,1-1 1,-1 0-1,-1 2 1,-35 25 313,19-15-304,-6 4 29,-39 31 488,62-46-557,0 0 1,-1 1-1,1-1 1,0 0-1,0 1 1,1-1-1,-1 1 1,0-1-1,1 1 1,0 0-1,-1-1 1,1 1-1,0 0 1,1 0-1,-1 0 1,0 0-1,1 0 1,-1 0-1,1 0 1,0 5 0,2-6-44,-1 0 0,0 0 1,0 0-1,1 0 1,-1 0-1,1 0 1,0 0-1,-1-1 1,1 1-1,0-1 1,0 1-1,0-1 0,0 1 1,0-1-1,1 0 1,-1 0-1,0 0 1,0-1-1,1 1 1,-1 0-1,0-1 1,6 1-1,55 6-2787,4-7-6094,-34-2 27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14926,'0'0'9065,"-10"53"-8104,25-41-481,3-2-320,4-3-96,5-5-512,0-2-1506,1 0-1697,-6-5-1923,0-6-1633</inkml:trace>
  <inkml:trace contextRef="#ctx0" brushRef="#br0" timeOffset="1">221 56 10858,'0'0'6855,"-58"76"-4997,36-45-289,-1 5-32,3-2-640,6 0-544,6-6-289,7-3-1346,1-12-2145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8136,'0'8'6790,"0"-5"-4868,8-3 128,13 0-385,3 0-415,8-2-674,6-4-448,-1-1-192,-2-2-1986,-3 0-3715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7655,'0'0'12364,"11"-1"-11499,-3 1-728,0 0 0,0 1-1,0 0 1,0 0 0,0 0 0,0 1 0,-1 0 0,1 1 0,7 3-1,-12-5-113,0 1-1,0-1 1,0 1-1,-1-1 1,1 1-1,-1 0 1,1 0-1,-1 0 1,1 0-1,-1 0 1,0 0-1,0 1 0,0-1 1,-1 1-1,1 0 1,-1-1-1,1 1 1,-1 0-1,0 0 1,0 0-1,0 0 1,0 0-1,0 0 0,-1 0 1,0 0-1,1 0 1,-1 1-1,0-1 1,-1 0-1,1 0 1,-1 5-1,-1-4 84,1 1 0,-1-1 0,0 0 0,0 0 0,0 0 1,0 0-1,-1 0 0,0-1 0,1 1 0,-1-1 0,-1 1 0,-5 4 0,-52 34 624,48-35-611,1 1-1,0 0 1,-14 14 0,25-22-126,1 0-1,-1 1 1,1-1 0,0 0 0,-1 1-1,1-1 1,-1 0 0,1 1 0,0-1-1,-1 0 1,1 1 0,0-1 0,-1 0-1,1 1 1,0-1 0,0 1 0,-1-1-1,1 1 1,0-1 0,0 1 0,0-1-1,0 1 1,-1-1 0,1 1 0,0-1-1,0 1 1,0-1 0,0 1 0,0-1-1,0 1 1,0-1 0,1 1 0,-1-1-1,0 1 1,0-1 0,0 1 0,0-1-1,1 1 1,-1-1 0,0 0 0,0 1-1,1-1 1,-1 1 0,0-1 0,1 0-1,-1 1 1,1-1 0,-1 0 0,0 1-1,1-1 1,-1 0 0,1 0 0,-1 1-1,1-1 1,-1 0 0,1 0 0,-1 0-1,1 0 1,-1 1 0,1-1 0,-1 0-1,1 0 1,-1 0 0,1 0 0,40 2-1123,-34-3 852,102-1-7981,-73-5 2739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 13485,'0'0'8429,"-10"-3"-7228,7 1-1144,0 1 0,0 0 0,0 0 0,-1 0 0,1 1 0,0-1 0,-1 1 0,1 0 0,0 0 0,-1 0 0,1 0 0,-1 0-1,1 1 1,0 0 0,0 0 0,-1 0 0,1 0 0,0 0 0,0 0 0,0 1 0,0 0 0,0-1 0,0 1 0,1 0 0,-1 0 0,0 1 0,1-1 0,0 1 0,-3 2-1,0 2 54,0 0-1,0-1 0,1 2 0,0-1 1,0 0-1,0 1 0,1 0 0,-4 15 0,7-21-92,-1 0-1,1 0 0,-1 0 0,1 0 1,0 0-1,0 0 0,0 0 0,0 0 1,0 0-1,0 0 0,0 0 0,1-1 1,-1 1-1,1 0 0,-1 0 0,1 0 1,0 0-1,0-1 0,0 1 0,0 0 1,0-1-1,0 1 0,0 0 0,0-1 1,1 0-1,-1 1 0,1-1 0,-1 0 1,1 0-1,-1 1 0,1-1 0,0 0 1,-1-1-1,1 1 0,0 0 0,0 0 1,0-1-1,0 1 0,0-1 0,0 0 1,-1 0-1,4 1 0,2-1-2,-1 1 0,0-1 0,0 0 0,0-1 1,0 1-1,1-1 0,-1 0 0,0-1 0,0 1 0,0-1 0,-1-1 0,1 1 0,0-1 0,-1 0 1,0 0-1,1 0 0,-1-1 0,0 0 0,-1 0 0,1 0 0,-1-1 0,0 1 0,0-1 0,0 0 1,-1 0-1,0 0 0,0-1 0,0 1 0,0-1 0,-1 0 0,0 0 0,0 0 0,-1 0 0,1 0 1,-1 0-1,-1 0 0,1 0 0,-1-12 0,-1 17-34,1 0 1,0-1-1,0 1 0,-1 0 0,1 0 1,0-1-1,-1 1 0,1 0 1,-1 0-1,0-1 0,1 1 1,-1 0-1,0 0 0,0 0 0,0 0 1,0 0-1,0 0 0,0 0 1,0 1-1,0-1 0,0 0 1,0 0-1,0 1 0,-1-1 0,1 1 1,0-1-1,0 1 0,-1-1 1,1 1-1,0 0 0,-1 0 1,1 0-1,0 0 0,-1-1 0,1 2 1,0-1-1,-1 0 0,1 0 1,0 0-1,-2 1 0,1-1-195,1 1-1,-1-1 1,0 1-1,0 0 1,1 0-1,-1-1 1,1 1-1,-1 0 1,1 0 0,-1 0-1,1 1 1,-1-1-1,1 0 1,-1 2-1,1-2-186,0 1 0,0-1 0,0 1 0,0-1-1,1 1 1,-1-1 0,1 1 0,-1-1 0,1 1 0,0 0 0,-1-1 0,1 1-1,0 0 1,0-1 0,0 1 0,0 0 0,1-1 0,-1 3 0,4 6-5940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9 9225,'0'0'12209,"-10"-2"-9780,5 0-2263,-1 1 1,0 0 0,0 0 0,0 0-1,0 1 1,1 0 0,-1 0 0,0 0-1,0 1 1,0 0 0,0 0 0,1 1-1,-1-1 1,0 1 0,1 0 0,-8 5-1,1 0-5,1 1-1,0 1 1,-11 11-1,20-18-153,0-1 1,1 1-1,-1-1 0,0 1 1,1 0-1,-1-1 0,1 1 1,0 0-1,0 0 0,0 0 1,0 0-1,0 0 0,0 0 1,0 0-1,1 1 0,-1-1 1,1 0-1,-1 0 0,1 1 0,0-1 1,0 0-1,0 0 0,0 1 1,0-1-1,1 0 0,-1 0 1,1 1-1,1 3 0,-1-4 3,1-1-1,0 1 0,0-1 0,0 1 0,0-1 0,0 0 0,0 1 1,0-1-1,1 0 0,-1 0 0,0-1 0,1 1 0,-1-1 1,0 1-1,1-1 0,3 1 0,45 1 81,-42-2-79,4-1 4,0 1 0,0-2 1,0 0-1,-1 0 0,1-1 0,-1-1 1,13-4-1,-21 6 36,0 1-1,0-1 1,-1 0 0,1 0 0,0 0-1,-1-1 1,0 1 0,1-1 0,-1 1-1,0-1 1,-1 0 0,1-1 0,0 1-1,-1 0 1,0-1 0,1 1-1,-1-1 1,-1 0 0,1 1 0,-1-1-1,1 0 1,-1 0 0,0 0 0,0 0-1,0-8 1,-2 10-23,1 1 1,0-1-1,-1 1 1,1-1-1,-1 1 1,1-1-1,-1 1 0,0 0 1,0-1-1,0 1 1,0 0-1,0 0 1,0-1-1,0 1 0,0 0 1,0 0-1,0 0 1,0 0-1,-1 0 1,1 1-1,0-1 0,-1 0 1,1 1-1,-1-1 1,1 1-1,-1-1 1,1 1-1,-1 0 0,1-1 1,-1 1-1,1 0 1,-3 0-1,-60-1-382,50 1 144,11 1 17,0-1 0,0 0-1,0 1 1,0-1 0,0 1 0,0 0 0,0 0 0,0 0 0,-4 3 0,-5 8-2928,11 6-4084,5-15 1194,10-2-1436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5605,'0'0'20308,"4"8"-19134,-2-5-1104,0 0 0,0 0-1,-1 0 1,0 0 0,1 0 0,-1 0 0,0 1-1,-1-1 1,1 0 0,0 1 0,-1-1 0,0 0-1,0 1 1,0-1 0,0 0 0,-1 1 0,1-1 0,-1 0-1,0 1 1,0-1 0,0 0 0,0 0 0,0 0-1,-1 0 1,-1 3 0,-1 2-15,0-1-1,1 1 1,0 0-1,1 0 1,-4 14 0,6-21-56,0 1 1,0-1 0,-1 0 0,1 1 0,0-1-1,0 1 1,0-1 0,0 0 0,1 1 0,-1-1 0,0 1-1,1-1 1,-1 0 0,1 1 0,-1-1 0,1 0 0,-1 0-1,1 1 1,0-1 0,0 0 0,0 0 0,0 0-1,-1 0 1,1 0 0,1 0 0,-1 0 0,0 0 0,0 0-1,0-1 1,0 1 0,1 0 0,-1-1 0,0 1 0,1-1-1,-1 1 1,0-1 0,1 0 0,-1 0 0,0 1-1,3-1 1,-1 0-265,1 0-1,-1 1 1,1-1 0,-1-1-1,1 1 1,-1 0-1,1-1 1,-1 0 0,1 0-1,-1 0 1,1 0-1,-1 0 1,0-1 0,0 1-1,0-1 1,0 0-1,3-3 1,25-32-10482,-14 5-2951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4237 6374,'0'0'7335,"6"-10"-6524,28-45 450,137-202 2133,-56 116-3206,268-372-18,-292 377 615,119-138-1,129-110-830,-36 43 162,277-365 1192,-223 253-1303,97-117-261,-363 460 239,133-144 34,-224 254-50,1 0 0,-1 0 0,0 0 0,0-1 0,1 1 0,-1 0 0,0-1 0,0 1 0,1 0 0,-1 0 0,0-1 1,0 1-1,0 0 0,0-1 0,0 1 0,1 0 0,-1-1 0,0 1 0,0-1 0,0 1 0,0 0 0,0-1 0,0 1 0,0 0 0,0-1 0,0 1 0,0 0 0,-1-1 0,1 1 0,0 0 0,0-1 0,0 1 0,0 0 0,0-1 0,-1 1 1,1 0-1,0-1 0,0 1 0,0 0 0,-1-1 0,-14-8-5341,7 5-126,3-2-788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16015,'0'0'8424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9417,'0'0'16111,"17"53"-16015,-17-12-64,0 7-32,0 4-288,0 2-1057,0-2-1250,3-7-3202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13997,'0'0'4196,"-4"51"-3523,2-23-225,0 3-384,2 0-160,0-1-1057,1-5-1185,6-8-1730,-1-7-1825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7143,'0'0'8424,"77"26"-7880,-39-26-159,1 0-610,3-5-3234,-2-12-4324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13485,'0'0'4228,"10"-3"-2648,-10 3-1577,9-3 246,-1 0 0,1 1 0,0 0 0,0 0 0,15 0 1,-22 2-228,1 0 0,-1 0 0,0 0 0,0 1 0,0-1 0,1 1 0,-1-1 0,0 1 0,0-1 0,0 1 0,0 0 0,0 0 0,0 0 0,0 0 0,0 1 0,-1-1 0,1 0 0,0 1 0,-1-1 0,1 1 0,-1 0 0,1-1 0,-1 1 0,0 0 0,0 0 0,0 0 0,0 0 0,0 0 0,0 0 0,0 0 0,-1 0 0,1 0 0,-1 1 0,0-1 0,1 3 0,-1-2-23,0 1 1,0 0-1,0-1 0,0 1 0,0 0 0,-1-1 1,0 1-1,0-1 0,0 1 0,0-1 1,0 1-1,-1-1 0,1 0 0,-1 0 0,-3 4 1,-39 38 38,39-41 5,-1 1 1,1-1 0,0 1-1,0 0 1,0 1 0,1-1-1,-1 1 1,1 0 0,1 0 0,-1 0-1,-3 11 1,7-16-38,-1-1 1,1 1-1,0 0 1,0 0-1,0 0 1,-1 0-1,1 0 1,0 0-1,0 0 1,1 0-1,-1-1 1,0 1-1,0 0 1,0 0-1,0 0 1,1 0-1,-1 0 1,1 0-1,-1-1 1,0 1-1,1 0 1,-1 0-1,1-1 1,0 1-1,-1 0 1,1-1-1,1 2 1,0-1-51,0 0 0,0 0 0,0 0 0,0 0 0,1 0 0,-1 0 0,0-1 0,1 0 0,-1 1 0,5-1 0,3 0-834,0 0 0,1-1 0,-1 0 0,13-4 0,13-8-4936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1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 11435,'0'0'8136,"-10"0"-6466,6 0-1587,0 0 0,0 0-1,1 0 1,-1 0-1,0 1 1,0-1 0,1 1-1,-1 0 1,1 0-1,-1 0 1,1 1 0,-1-1-1,1 1 1,0 0 0,-1 0-1,1 0 1,0 0-1,0 1 1,1-1 0,-1 1-1,0-1 1,1 1-1,0 0 1,0 0 0,-1 0-1,2 1 1,-1-1-1,0 0 1,1 1 0,-1-1-1,1 1 1,0-1-1,0 1 1,1 0 0,-1-1-1,1 1 1,0 7-1,0-8-71,1-1 0,-1 1 0,1 0-1,0-1 1,0 1 0,0 0-1,0-1 1,0 1 0,1-1 0,-1 0-1,1 1 1,0-1 0,-1 0 0,1 0-1,0 0 1,0 0 0,0 0 0,1-1-1,-1 1 1,0-1 0,1 1-1,-1-1 1,1 0 0,-1 0 0,1 0-1,0 0 1,-1 0 0,1-1 0,0 1-1,-1-1 1,1 0 0,4 0-1,-1 1-63,-1 0-1,1-1 0,0 0 0,0 0 0,0 0 0,0-1 0,0 0 1,0 0-1,-1 0 0,1-1 0,0 0 0,-1 0 0,0-1 0,10-4 1,-10 2 27,1-1 0,-1 1 0,0-1 0,0 0 0,0 0-1,6-11 1,-10 14 21,1 0 0,-1-1 0,1 1-1,-1 0 1,0 0 0,0-1-1,0 1 1,-1 0 0,1-1-1,-1 1 1,0-1 0,0 1 0,0-1-1,0 1 1,-1-1 0,0 1-1,0-4 1,0 6-27,0-1-1,0 1 1,1 0-1,-1-1 1,0 1 0,0 0-1,-1 0 1,1 0 0,0 0-1,0 0 1,0 0-1,-1 0 1,1 0 0,0 0-1,-1 1 1,1-1-1,-1 1 1,1-1 0,-1 1-1,1-1 1,-1 1-1,1 0 1,-1 0 0,0 0-1,1 0 1,-1 0-1,1 0 1,-1 0 0,1 0-1,-1 0 1,1 1 0,-3 0-1,0 0-498,1 0 0,0 0 0,-1 0 0,1 0 0,0 0 0,0 1 0,0 0-1,0-1 1,0 1 0,0 0 0,1 1 0,-1-1 0,-4 5 0,-1 9-4268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51 4324,'0'0'14718,"2"-8"-11761,-1 3-2703,2-20 1663,-3 24-1869,-1 0 1,1 1-1,-1-1 0,0 0 0,1 0 0,-1 1 0,0-1 0,1 0 0,-1 1 0,0-1 1,0 1-1,0-1 0,0 1 0,1-1 0,-1 1 0,0 0 0,0-1 0,0 1 0,0 0 0,0 0 1,0 0-1,0-1 0,0 1 0,0 0 0,0 0 0,0 1 0,0-1 0,0 0 0,0 0 1,-1 1-1,-6 0-35,0 1 1,0 1 0,1-1 0,-1 1 0,1 0 0,0 1 0,0 0-1,0 0 1,1 1 0,-1-1 0,-6 7 0,10-8-12,0-1 1,0 0-1,0 1 1,0 0-1,1 0 1,-1 0-1,1 0 1,-1 0 0,1 0-1,0 1 1,1-1-1,-1 1 1,0-1-1,1 1 1,0 0-1,0 0 1,0-1-1,0 1 1,1 0-1,0 0 1,-1 0 0,1 0-1,1 0 1,0 6-1,0-8 10,0-1 0,1 1 1,-1 0-1,0-1 0,1 0 0,0 1 0,-1-1 0,1 0 1,0 1-1,-1-1 0,1 0 0,0 0 0,0-1 0,0 1 1,0 0-1,0-1 0,0 1 0,0-1 0,0 1 0,0-1 0,0 0 1,0 0-1,5 0 0,0 0 6,0 0 0,0-1 0,1 0 0,-1 0 0,12-3 1,-12 1-6,-1-1 1,1 1-1,-1-1 1,0 0 0,-1-1-1,1 1 1,-1-1 0,6-7-1,-9 10-56,0 0-1,0 1 0,0-1 0,-1 0 1,1-1-1,-1 1 0,1 0 0,-1 0 1,0-1-1,0 1 0,0 0 1,0-1-1,0 1 0,-1-1 0,1 1 1,-1-1-1,1 0 0,-1 1 0,0-1 1,0 0-1,0 1 0,-1-1 0,1 1 1,-1-1-1,-1-4 0,1 6-359,0-1 1,0 1-1,-1 0 0,1 0 0,-1 0 1,1 1-1,0-1 0,-1 0 0,1 0 0,-1 1 1,0-1-1,1 1 0,-1 0 0,1-1 1,-1 1-1,0 0 0,1 0 0,-1 0 0,-3 0 1,-5 0-5673</inkml:trace>
  <inkml:trace contextRef="#ctx0" brushRef="#br0" timeOffset="1">505 0 5894,'0'0'19570,"-40"55"-18705,34-38-449,5 1-256,1-4-63,4-2-33,9-5 0,3-2-321,-1-3-864,-3-2-1377,-2 0-1057,-6-13-3524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15855,'0'0'9065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6726,'0'0'17137,"6"56"-16593,-6-27 65,-3 7-321,3 3-192,-3 3-64,2 2 0,-3 3-32,0-3 32,1-4-737,1-6-1793,2-12-2082,0-11-2851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20820,'0'0'6438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4164,'0'0'17024,"14"0"-16058,3-2-797,1 0-1,-1-1 1,0-1-1,0 0 1,0-2 0,23-10-1,-16 4-157,38-18 45,-58 29-55,0-1 1,0 1-1,-1 0 0,1 0 1,0 0-1,0 0 1,0 1-1,0 0 1,0 0-1,0 0 1,0 0-1,8 2 0,-11-2-1,0 1 0,0 0 0,0 0-1,1 0 1,-1 0 0,0 0-1,0 0 1,-1 0 0,1 0 0,0 0-1,0 0 1,0 0 0,-1 1-1,1-1 1,-1 0 0,1 1 0,-1-1-1,1 0 1,-1 1 0,0-1-1,0 0 1,0 1 0,0 1 0,0 38 140,0-35-87,-3 14 174,-1 1-1,0-1 1,-15 39-1,13-41-806,0-1-1,1 1 0,1 0 0,0 1 1,-1 26-1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14638,'0'0'9096,"8"5"-14701,5-14-3748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13100,'0'0'5243,"10"-2"-3370,4 0-1484,0 1 0,1 0-1,-1 0 1,0 2 0,0 0-1,1 0 1,-1 2 0,0-1-1,15 6 1,-21-5-293,1 1 0,-1 0 0,0 0 0,0 1 0,0 0 0,12 10 0,-19-14-88,0 0 0,1 0 1,-1 0-1,0 1 0,0-1 1,0 0-1,0 1 0,0-1 0,0 0 1,-1 1-1,1 0 0,0-1 1,-1 1-1,1-1 0,-1 1 1,0 0-1,1-1 0,-1 1 1,0 0-1,0-1 0,0 1 1,0 0-1,0-1 0,-1 1 1,1 0-1,0-1 0,-1 1 1,1-1-1,-1 1 0,0 0 1,1-1-1,-1 0 0,0 1 1,0-1-1,0 1 0,0-1 1,0 0-1,0 0 0,0 1 1,-1-1-1,1 0 0,0 0 0,-1 0 1,-2 1-1,-11 8 159,0 0 0,-1-1-1,-25 11 1,28-15 43,0 0-1,1 1 0,0 1 1,1 0-1,-1 0 1,1 2-1,1-1 0,-11 11 1,20-18-199,1-1 0,-1 1 0,1-1-1,-1 1 1,1-1 0,-1 1 0,1 0 0,-1-1 0,1 1 0,-1 0 0,1-1 0,0 1-1,0 0 1,-1-1 0,1 1 0,0 0 0,0 0 0,0-1 0,0 1 0,-1 0 0,1 0 0,0-1-1,1 1 1,-1 0 0,0 0 0,0-1 0,0 1 0,0 0 0,1 0 0,-1-1 0,0 1-1,0 0 1,1-1 0,-1 1 0,1 0 0,-1-1 0,1 1 0,-1-1 0,1 1 0,-1-1 0,1 1-1,-1-1 1,1 1 0,0-1 0,-1 1 0,1-1 0,0 0 0,-1 1 0,1-1 0,0 0-1,-1 0 1,1 1 0,0-1 0,0 0 0,-1 0 0,1 0 0,0 0 0,1 0 0,53 4 448,-49-4-451,78 3 249,-20-2-2105,-21 0-3602,-25-1-1874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0:1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37 164 1730,'0'0'11322,"-7"-8"-10510,-21-25 101,28 33-863,0 0-1,-1 0 1,1 0 0,0 0 0,0 0 0,0-1 0,0 1 0,0 0 0,0 0 0,0 0-1,-1 0 1,1-1 0,0 1 0,0 0 0,0 0 0,0 0 0,0 0 0,0-1 0,0 1-1,0 0 1,0 0 0,0 0 0,0-1 0,0 1 0,0 0 0,0 0 0,0 0-1,0-1 1,1 1 0,-1 0 0,0 0 0,0 0 0,0 0 0,0-1 0,0 1 0,0 0-1,0 0 1,0 0 0,1 0 0,-1 0 0,0-1 0,0 1 0,0 0 0,0 0 0,1 0-1,-1 0 1,0 0 0,0 0 0,0 0 0,1 0 0,-1 0 0,0 0 0,0 0 0,0 0-1,0-1 1,1 1 0,-1 0 0,0 1 0,0-1 0,0 0 0,1 0 0,-1 0 0,0 0-1,0 0 1,0 0 0,1 0 0,-1 0 0,0 0 0,0 0 0,21 2-160,-17-1 486,69 3 269,1-4-1,119-13 1,146-41-593,-45 5 887,-282 47-900,-6 1-29,0 0 0,0 0 0,0 0 0,-1 1 0,1 0 0,0 0 0,0 1 0,10 1-1,-15-1-21,-1 0 0,1 0 0,-1-1 0,1 1-1,-1 0 1,1 0 0,-1 0 0,0 0-1,0 0 1,1 0 0,-1 0 0,0 0 0,0 0-1,0 0 1,0 0 0,0 0 0,0 0 0,0 0-1,0 0 1,-1 0 0,1 0 0,0 0-1,0-1 1,-1 1 0,1 0 0,-1 1 0,-11 25-5466,12-27 5120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6086,'2'0'11993,"14"0"-10528,-1 0-521,-10 0-743,0-1 0,0 1 0,0 1 1,0-1-1,0 1 0,0 0 1,7 2-1,-11-3-197,1 1-1,-1 0 1,0 0 0,1 0-1,-1 0 1,0 0 0,0 0-1,0 0 1,0 0 0,0 1-1,0-1 1,0 0-1,-1 0 1,1 1 0,0-1-1,-1 1 1,1-1 0,-1 1-1,1-1 1,-1 1 0,0-1-1,1 1 1,-1-1 0,0 1-1,0-1 1,0 1 0,0 0-1,-1-1 1,1 2 0,-2 4 5,0-1-1,0 0 1,0 0 0,-1-1 0,0 1 0,0 0 0,-1-1-1,1 0 1,-1 0 0,0 0 0,-1 0 0,1 0 0,-1-1-1,0 0 1,0 0 0,-6 4 0,4-3 147,1 0 0,-1 0-1,1 1 1,0 0 0,1 0 0,0 0 0,0 1-1,0 0 1,-4 8 0,9-14-128,-1 0 1,1 0-1,-1 0 1,1 0 0,0 0-1,0 0 1,0 0-1,-1 0 1,1 0-1,0 0 1,0 0-1,0 0 1,1 0-1,-1 0 1,0 0-1,0 0 1,0 0-1,1 0 1,-1 0-1,1 0 1,-1 0-1,1 0 1,-1 0-1,1 0 1,-1 0-1,1-1 1,0 1-1,0 1 1,1-1-5,1 1 0,-1 0 1,1-1-1,0 0 0,-1 0 0,1 0 1,0 0-1,0 0 0,-1 0 1,5 0-1,11 0-383,1 0 0,29-2 1,-34 1-263,-2-1-488,0 0 1,1-1-1,-1 0 0,0 0 1,18-7-1,11-7-5334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15022,'0'0'7645,"-9"7"-6465,-27 24-182,35-30-966,0-1 0,0 1 1,1-1-1,-1 1 0,0 0 0,1 0 1,-1-1-1,0 1 0,1 0 0,-1 0 1,1 0-1,-1 0 0,1 0 0,0 0 0,-1 0 1,1 0-1,0 0 0,0-1 0,0 1 1,0 2-1,0-2-24,0-1 0,1 1 0,-1 0-1,0-1 1,1 1 0,-1 0 0,1-1 0,-1 1 0,1-1 0,-1 1-1,1-1 1,-1 1 0,1-1 0,0 0 0,-1 1 0,1-1 0,0 1-1,-1-1 1,1 0 0,1 1 0,42 5-640,-37-6 315,-1 1 225,0 0 1,0 0-1,0 1 0,0 0 1,0 0-1,-1 1 0,1 0 1,-1-1-1,0 2 0,0-1 1,0 1-1,5 4 1,-8-6 124,-1-1 1,1 1 0,-1 0 0,0-1 0,0 1 0,0 0 0,0 0 0,0 0 0,0 0 0,-1-1 0,1 1 0,-1 0 0,1 0-1,-1 0 1,0 1 0,0-1 0,1 0 0,-2 0 0,1 0 0,0 0 0,0 0 0,-1 0 0,1 0 0,-1 0 0,1 0 0,-1 0 0,0 0-1,0-1 1,0 1 0,0 0 0,0 0 0,0-1 0,0 1 0,-1 0 0,1-1 0,-1 0 0,1 1 0,-1-1 0,-2 2 0,-8 8 190,-1-1 1,0 0 0,-18 11-1,27-19-248,-1 1 0,1-1 0,-1 0 0,1 0 0,-1 0-1,0 0 1,0-1 0,0 0 0,0 0 0,0 0 0,0-1 0,0 1-1,0-1 1,0 0 0,-5-1 0,9 0-93,0 1-1,1-1 1,-1 1-1,0-1 1,0 0-1,1 1 1,-1-1-1,0 0 1,1 1-1,-1-1 1,1 0-1,-1 0 1,1 1 0,-1-1-1,1 0 1,0 0-1,-1 0 1,1 0-1,0 0 1,0 1-1,-1-1 1,1 0-1,0 0 1,0-1-1,0-28-3128,0 22 1635,0-24-4800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9001,'0'0'8199,"60"-26"-5989,-33 20-896,1 1-353,3 0-513,-2 1-288,0-1-128,-3-2-1569,3-1-5094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14189,'0'0'4741,"0"11"-3460,-4 6-512,-4 5-193,-2 5-319,3 1-225,-1 2 0,3-5-192,3-4-385,2-3-320,0-7-192,0-6-384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2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12364,'0'0'4932,"55"0"-4579,-26 0 191,6 0-320,5 0-192,0 0-2242,-3-9-5189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15214,'0'0'9337,"9"0"-8573,2-2-743,0-1 1,-1 0-1,0 0 1,1-1-1,-1 0 1,-1-1-1,1 0 1,-1-1-1,0 0 1,0 0-1,13-13 1,13-13-448,43-51 1,-77 82 340,-9 16-92,1-3 125,1 0 0,-1 0 0,2 0 0,0 1 0,0 0 0,1 0 0,1 0 0,0 0 0,1 1 0,0-1 0,1 22 0,1-34-45,0 0 0,0-1 0,0 1 0,1 0-1,-1 0 1,0-1 0,0 1 0,1 0 0,-1-1 0,1 1 0,-1 0 0,0-1 0,1 1 0,-1-1 0,1 1-1,0 0 1,-1-1 0,1 1 0,-1-1 0,1 0 0,0 1 0,-1-1 0,1 0 0,0 1 0,-1-1 0,1 0-1,0 0 1,0 1 0,-1-1 0,1 0 0,0 0 0,0 0 0,-1 0 0,1 0 0,0 0 0,1 0 0,29-9-6545,-7-8-1451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14 15246,'0'0'2552,"-10"11"-710,3-5-1652,-7 7 481,1 1-1,-15 20 1,24-29-459,1-1 0,0 1 0,0-1 0,0 1 0,1 0 0,0 0 0,0 1 0,0-1 0,0 0-1,1 0 1,0 1 0,0-1 0,1 1 0,-1 10 0,2-15-202,-1 0 0,0 0 0,0 0 0,1 0 0,-1 0 0,0 0-1,1 0 1,-1 0 0,1 0 0,-1 0 0,1 0 0,0 0 0,-1 0 0,1 0 0,0-1 0,0 1 0,0 0 0,0-1 0,-1 1 0,1 0-1,0-1 1,0 1 0,0-1 0,2 1 0,0 0 6,1 0 0,-1-1-1,0 1 1,0-1 0,1 0-1,-1 0 1,0 0 0,6-1 0,-3 0-27,0 0 1,0 0 0,0-1 0,0 0 0,-1 0 0,1-1 0,0 1 0,-1-1-1,6-5 1,-5 3 8,-1-1-1,0 0 1,0 0-1,0 0 1,-1 0-1,0-1 0,0 0 1,-1 0-1,0 0 1,0 0-1,-1 0 1,0-1-1,0 1 1,0-1-1,-1 1 1,0-1-1,-1 0 1,0 1-1,0-1 0,-2-13 1,2 20 5,0 0 0,-1 0-1,1 0 1,0 1 0,-1-1 0,1 0 0,0 0-1,-1 0 1,1 1 0,-1-1 0,1 0 0,-1 0 0,1 1-1,-1-1 1,0 0 0,1 1 0,-1-1 0,0 1-1,0-1 1,1 1 0,-1-1 0,0 1 0,0 0-1,0-1 1,1 1 0,-1 0 0,0 0 0,0-1 0,0 1-1,0 0 1,0 0 0,0 0 0,1 0 0,-1 0-1,0 0 1,0 0 0,0 1 0,0-1 0,0 0 0,-1 1-1,0 0-93,1-1 0,-1 1 0,1 0 0,0 0 0,-1-1 0,1 1 0,0 0-1,-1 0 1,1 1 0,0-1 0,0 0 0,0 0 0,0 0 0,0 1 0,0-1 0,1 1-1,-1-1 1,0 0 0,1 1 0,-1 0 0,1-1 0,-1 1 0,1 1 0,-1 31-6299,2-21 357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3940,'0'0'14664,"0"7"-13724,0 32-333,-2-14-530,2 0 0,1 0 1,0 0-1,2 0 0,1 0 0,10 32 1,-4-41-162,-3-19-1756,-6 1 1272,0-1 0,0 1-1,0-1 1,-1 1 0,1-1 0,-1 1 0,0-1 0,0 1 0,0-1 0,0-4 0,-5-12-3879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43 16464,'-9'0'2679,"-2"1"-2126,0 0-1,0 0 1,0 2-1,0-1 0,0 1 1,0 1-1,1 0 0,-12 6 1,17-7-413,0-1 0,0 1 0,1-1 1,-1 1-1,1 0 0,0 1 0,0-1 0,0 1 1,1 0-1,-1 0 0,1 0 0,0 0 0,0 1 1,0-1-1,1 1 0,-1 0 0,1 0 0,0 0 0,1 0 1,-1 0-1,0 7 0,2-10-133,0 0 0,0 0-1,0-1 1,0 1 0,1 0 0,-1 0-1,1-1 1,-1 1 0,1 0 0,0-1 0,-1 1-1,1-1 1,0 1 0,0-1 0,0 1-1,0-1 1,1 0 0,-1 1 0,0-1 0,0 0-1,1 0 1,-1 0 0,1 0 0,-1 0-1,1 0 1,-1-1 0,1 1 0,0 0-1,-1-1 1,1 1 0,0-1 0,0 1 0,-1-1-1,1 0 1,0 0 0,0 0 0,-1 0-1,1 0 1,3-1 0,1 1-3,1 0 1,-1-1-1,1 0 1,-1 0-1,0 0 1,0-1-1,0 0 1,1 0-1,-2-1 1,8-3-1,-7 1-9,-1 0 0,1-1 0,-1 1 0,0-1 0,0 0 0,-1 0 0,0-1 0,0 1-1,0-1 1,-1 0 0,0 0 0,-1 0 0,1-1 0,-1 1 0,-1-1 0,1 1 0,-1-1-1,0 1 1,-1-1 0,0 0 0,0 1 0,-2-10 0,2 16-68,-1 0 0,1 0 1,0 0-1,0 0 0,-1 0 1,1 0-1,0 0 0,-1 0 0,1 0 1,-1 0-1,0 0 0,1 0 0,-1 1 1,0-1-1,1 0 0,-1 0 0,0 1 1,0-1-1,0 0 0,0 1 0,0-1 1,1 1-1,-3-2 0,-14 0-5788</inkml:trace>
  <inkml:trace contextRef="#ctx0" brushRef="#br0" timeOffset="1">492 5 14221,'0'0'10965,"-7"8"-9940,4-4-916,-48 60 901,48-59-988,0 0 1,0 0-1,1 0 0,0 0 0,-1 1 1,2-1-1,-1 1 0,1-1 1,-1 1-1,2 0 0,-1-1 1,1 1-1,0 11 0,1-16-16,-1 1-1,1-1 1,0 1-1,0-1 1,0 1-1,0-1 1,0 1 0,0-1-1,1 0 1,-1 0-1,0 1 1,1-1-1,-1 0 1,1 0-1,-1-1 1,1 1 0,-1 0-1,1 0 1,0-1-1,-1 1 1,1-1-1,0 1 1,0-1-1,-1 0 1,1 0-1,0 0 1,0 0 0,-1 0-1,1 0 1,2 0-1,0 0-323,1 0 1,-1-1-1,1 1 0,-1-1 1,0 0-1,1 0 0,-1 0 0,0-1 1,0 1-1,0-1 0,5-3 0,9-14-4390,-1-8-2958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17104,'0'0'7111,"39"16"-19891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18417,'0'0'8745,"69"0"-8553,-36 0-128,9 0 0,-2 0-224,-1 0-833,-6 0-865,-5 0-320,-13 0-256,-9 0-161,-17 0-4419</inkml:trace>
  <inkml:trace contextRef="#ctx0" brushRef="#br0" timeOffset="1">78 93 9449,'0'0'11979,"49"43"-11466,-20-42-257,1-1-160,4 0-64,-2-5-865,1-7-2081,0-3-6087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12268,'0'0'12219,"-1"10"-11012,2 32-519,0-40-672,-1 0 0,1-1 0,-1 1-1,1 0 1,0 0 0,0-1-1,0 1 1,0 0 0,0-1 0,0 1-1,0-1 1,0 0 0,1 1 0,-1-1-1,1 0 1,-1 0 0,1 1 0,-1-1-1,1-1 1,0 1 0,-1 0-1,1 0 1,0-1 0,0 1 0,0 0-1,-1-1 1,4 1 0,52 2-551,-46-4 117,-2 1-269,0-1 1,-1-1-1,1 0 0,0 0 1,-1 0-1,0-1 1,1 0-1,-1-1 0,0 0 1,9-7-1,29-11-7039,-46 22 7785,0 0 0,0 0 0,1 0 0,-1 1 0,0-1 0,0 0 0,0 0 0,1 1 0,-1-1 0,0 0 0,0 1 0,0-1 0,0 0 0,1 0 0,-1 1 0,0-1 0,0 0 0,0 1 0,0-1 0,0 0 0,0 1 0,0-1 0,0 0 0,0 1 0,0-1 0,0 0 0,0 1 0,0-1 0,0 0 0,-1 1 0,1-1 0,0 0 0,0 0 0,0 1 0,0-1 0,0 0 0,-1 1 0,1-1 0,0 0 0,0 0 0,-1 0 0,1 1 0,0-1 0,-1 0 0,-8 19 2363,-8 8-612,-9 11 1204,-28 56-1,28-23-4869,23-58-29,1 0 0,0 0 0,-1 25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11627,'0'0'4965,"-4"64"-3108,-3-28 289,2 2-1249,-2-1-256,2 2-257,2-1-320,1 0-512,2-1-1538,0-5-2626,0-1-8008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5990,'0'0'12710,"9"-4"-12117,13-2-374,-1 1 1,2 1-1,-1 1 1,0 1-1,1 1 1,39 4-1,-7-2-41,781-57 103,-482 23-584,19 2 272,973-59 943,-829 64 76,-426 23-548,179 18 0,-247-13-395,1 0-1,35-4 1,-58 2-118,-1 0 0,1 0 0,0-1 0,-1 1 0,1 0 0,-1-1 0,1 1 0,-1 0 0,1-1 0,-1 1 0,1-1 0,-1 1 0,1-1 0,-1 1 0,0-1 0,1 1 0,-1-1 0,0 1 0,1-1 0,-1 1 0,0-1 0,0 1 0,0-1 0,1-1 0,1-2-2095,4-8-5792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11115,'0'0'2626,"0"8"-864,-6 13-353,-1 10-448,0 7-353,0 10 97,2 7-353,2 3-159,3-1-129,0-4-32,0-5 0,7-5-160,0-8-865,-4-10-1602,-3-7-2978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3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15471,'9'1'630,"71"-1"1374,122-17 1,-38 2-1685,84-2-1107,390-17-1147,-448 32 2189,257 32 1,-295-15 196,2-6-1,-1-7 1,1-7-1,231-37 1,12-36 1193,-91 16-1571,-206 50 10,1 5 0,158 7 0,-104 2 443,-25-1 984,-129-1-1739,-1-1-1,0 1 1,1 0 0,-1-1-1,0 1 1,1-1-1,-1 1 1,0-1 0,0 1-1,1 0 1,-1-1 0,0 1-1,0-1 1,0 1-1,0-1 1,0 1 0,1-1-1,-1 1 1,0-1-1,0 1 1,0-1 0,0 0-1,-1 1 1,1-1 0,0 1-1,0-1 1,0 1-1,0-1 1,0 1 0,-1 0-1,1-2 1,-7-14-13107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13229,'0'0'8391,"9"6"-8332,5 3-17,2 1-44,-1 0 0,0 1 0,0 0 0,16 18 0,-28-26-1,0 0-1,-1 1 1,1-1 0,-1 1-1,0 0 1,0-1-1,0 1 1,0 0 0,0 0-1,-1 0 1,1 5-1,-2-6 4,1-1-1,-1 1 1,-1 0-1,1-1 0,0 1 1,0 0-1,-1-1 0,0 1 1,1-1-1,-1 1 1,0-1-1,0 1 0,-1-1 1,1 1-1,0-1 0,-1 0 1,1 0-1,-1 0 0,-3 4 1,-5 4 136,-1-1 0,0 0 1,0 0-1,-1-1 0,-22 12 1,27-17-91,-1 1 0,1-1 0,-1 0 0,0-1 0,0 0 0,-1 0 0,1 0 0,0-1 0,0-1 0,-17 0 0,23 0-126,0 0 0,0-1 0,1 1 0,-1-1 0,0 0 0,1 1 0,-1-1 0,1 0 0,-1 0 0,1 0 0,-1 0 0,1 0 0,0 0 1,0-1-1,-1 1 0,1 0 0,0-1 0,0 1 0,0 0 0,0-1 0,0 0 0,1 1 0,-1-1 0,0 1 0,1-1 0,-1-3 0,-5-48-5484,6 50 5103,-1-40-5561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11755,'0'0'6598,"68"-1"-5477,-38 1-224,1 0-640,3 0-193,0 0-737,-1 0-1697,-2-3-3011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4869,'0'0'16527,"36"-58"-15214,-5 36-480,5-3-320,2 0-225,1 2-224,-3 5-64,-2 4-865,-6 6-864,-6 4-1122,-4 1-2754,-6 2-7047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8584,'0'0'5066,"-13"7"-3747,0 1-893,0 1 0,0 0 0,1 1 0,0 0 0,0 1 0,1 0 0,1 1 0,0 0 0,-13 21 0,18-24-271,1 0-1,1 0 1,-1 0 0,1 0 0,1 0 0,0 1-1,0-1 1,1 1 0,-1 11 0,2-18-121,0 0 0,1-1-1,-1 1 1,0 0 0,1-1 0,0 1 0,0-1 0,-1 1 0,2-1-1,-1 1 1,0-1 0,0 0 0,1 1 0,-1-1 0,1 0 0,0 0-1,-1 0 1,1 0 0,0 0 0,0-1 0,0 1 0,1-1 0,-1 1-1,0-1 1,1 0 0,-1 0 0,0 0 0,1 0 0,-1 0 0,1 0 0,0-1-1,-1 1 1,1-1 0,0 0 0,-1 0 0,1 0 0,2 0 0,3 0 6,0-1 1,-1 1 0,1-1 0,-1-1 0,0 1-1,1-2 1,-1 1 0,0-1 0,0 0-1,0 0 1,-1 0 0,1-1 0,-1 0 0,0-1-1,0 1 1,0-1 0,-1-1 0,1 1 0,-1-1-1,-1 1 1,1-2 0,-1 1 0,0 0 0,0-1-1,-1 0 1,0 1 0,0-1 0,0-1-1,-1 1 1,0 0 0,-1-1 0,1 1 0,-2 0-1,1-1 1,-1 0 0,0 1 0,0-1 0,-2-8-1,1 11-19,-1 1-1,1 0 0,-1-1 1,0 1-1,0 0 0,0 0 1,0 1-1,-1-1 0,1 0 1,-1 1-1,0-1 0,0 1 1,-5-4-1,6 5-75,0 0 0,0 0 0,0 1 1,0-1-1,0 1 0,0 0 0,-1 0 0,1 0 0,0 0 0,-1 0 0,1 0 0,-1 0 1,1 1-1,-1-1 0,1 1 0,-1 0 0,1 0 0,-1 0 0,1 0 0,-1 0 0,1 1 1,-1-1-1,1 1 0,-1-1 0,-3 2 0,5-1-256,0 0 0,0 0 1,0 0-1,0 0 0,0 0 0,0 0 1,0 1-1,1-1 0,-1 0 0,0 0 1,1 1-1,-1-1 0,1 0 0,-1 1 1,1-1-1,0 1 0,-1-1 0,1 3 1,-1 12-5728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11082,'0'0'10603,"-14"70"-9034,2-42-384,-2 3-640,2 2-385,4-6-128,5-3 0,3-7-384,0-4-1250,5-7-224,2-6-384,0 0-1377,-7-2-1122,0-11-4868</inkml:trace>
  <inkml:trace contextRef="#ctx0" brushRef="#br0" timeOffset="1">1 115 8648,'0'0'9866,"58"0"-8874,-23 0-415,4-2-257,6-3-288,-5-4-1057,-2-2-4324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11211,'0'0'2637,"12"-6"-11,79-32 658,-83 36-2979,0-1-1,0 1 1,0 0 0,0 1-1,0 0 1,0 0 0,1 0-1,-1 1 1,0 1 0,0-1-1,17 4 1,-24-3-294,0 0 0,0-1 0,0 1 0,0 0-1,0-1 1,0 1 0,0 0 0,-1 0 0,1 0 0,0 0-1,0 0 1,-1 0 0,1 0 0,0 0 0,-1 0 0,1 0-1,-1 0 1,0 1 0,1-1 0,-1 0 0,0 0 0,0 0 0,1 1-1,-1-1 1,0 0 0,0 0 0,-1 1 0,1-1 0,0 0-1,0 0 1,0 0 0,-1 1 0,1-1 0,-1 0 0,1 0-1,-1 0 1,1 0 0,-1 0 0,0 0 0,1 0 0,-2 1 0,-32 47 158,31-46-159,-10 13 14,-30 42 32,41-54-55,0-1 0,0 1 0,1-1 0,-1 1 0,1 0 0,0-1 0,0 1 0,0 0 0,1 0 0,-1 0 0,1 0 0,0 0 0,0 0 0,1 0 0,0 7 1,0-10-40,0 1 1,0-1-1,-1 1 1,1-1-1,0 1 1,0-1-1,0 0 1,1 1-1,-1-1 1,0 0-1,0 0 1,1 0-1,-1 0 1,1 0-1,-1 0 1,1 0-1,-1-1 1,1 1-1,0 0 1,-1-1 0,1 1-1,0-1 1,-1 0-1,3 1 1,46 2-2784,-40-4 1870,29-1-3426,3-9-2067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 13164,'0'0'3417,"-10"-3"-492,10 3-2910,-6-2 325,0 1 1,0-1-1,0 1 1,0 0-1,0 1 1,-12 0-1,16 0-254,-1 1 0,0-1 0,0 1 0,1 0 0,-1 0-1,1 0 1,-1 0 0,1 1 0,-1-1 0,1 1 0,0-1 0,-1 1-1,1 0 1,0 0 0,0 0 0,0 0 0,1 0 0,-1 0 0,0 1-1,1-1 1,-3 5 0,2-4-60,1 0 0,-1 0-1,1 0 1,-1 0 0,1 0-1,0 0 1,0 1 0,0-1-1,0 0 1,1 1 0,-1-1-1,1 0 1,0 1 0,0-1 0,0 1-1,1-1 1,-1 0 0,1 1-1,0-1 1,0 0 0,0 1-1,0-1 1,0 0 0,1 0-1,0 0 1,2 4 0,0-4-12,0 1-1,0-1 1,0 0 0,0 0 0,1 0 0,-1-1 0,1 1 0,0-1-1,0 0 1,0-1 0,0 1 0,0-1 0,0 0 0,0 0-1,0 0 1,8-1 0,-6 1-2,0-1 0,0 0-1,0-1 1,-1 1 0,1-1 0,0-1 0,-1 1-1,1-1 1,-1 0 0,1-1 0,-1 1 0,0-1 0,0-1-1,7-4 1,-9 5-3,0 0 0,-1-1 0,0 0 0,0 1-1,0-1 1,0 0 0,0 0 0,-1-1 0,1 1 0,-1-1 0,-1 1-1,1-1 1,0 1 0,-1-1 0,0 0 0,0 0 0,-1 0 0,1 0-1,-1 1 1,-1-9 0,1 10 0,-1 0 0,0 1 0,0 0-1,0-1 1,0 1 0,0-1 0,0 1 0,-1 0-1,1 0 1,-1 0 0,1 0 0,-1 0 0,0 0-1,0 0 1,0 1 0,0-1 0,0 1 0,-1-1-1,1 1 1,0 0 0,-1 0 0,1 0 0,0 0-1,-1 0 1,1 0 0,-1 1 0,0-1 0,1 1 0,-5 0-1,5-1-117,-1 1 1,1-1-1,0 1 0,-1 0 0,1 0 0,0 0 0,-1 0 0,1 0 0,0 1 0,0-1 1,-1 1-1,1-1 0,0 1 0,0 0 0,0 0 0,0 0 0,0 0 0,0 0 0,0 1 1,0-1-1,0 0 0,0 1 0,1 0 0,-1-1 0,1 1 0,-1 0 0,1 0 1,0 0-1,-1 0 0,1 0 0,0 0 0,0 0 0,-1 4 0,2-4-415,-1 1 0,1-1 0,0 0 0,0 0 0,0 1 0,0-1 0,0 0 0,0 1 0,1-1 0,-1 0 0,1 0 0,1 4 0,11 6-4574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62 13485,'0'0'8648,"-10"0"-7949,7 1-667,-1-1 1,1 0-1,-1 1 0,1 0 0,-1-1 0,1 1 1,-1 1-1,1-1 0,-1 0 0,1 1 0,0 0 1,0 0-1,0 0 0,0 0 0,0 0 0,1 1 1,-1-1-1,0 1 0,1-1 0,0 1 0,0 0 1,0 0-1,0 0 0,0 0 0,1 1 0,-1-1 0,1 0 1,0 1-1,0-1 0,0 1 0,0-1 0,0 6 1,0-6-21,1-1 1,-1 0 0,0 1 0,1-1 0,0 1 0,-1-1 0,1 1-1,0-1 1,0 1 0,1-1 0,-1 1 0,0-1 0,1 0 0,0 1-1,-1-1 1,1 1 0,0-1 0,0 0 0,0 0 0,1 0 0,-1 1-1,0-1 1,1 0 0,0-1 0,2 4 0,0-3 16,1 0 0,-1 0 0,1-1-1,0 1 1,-1-1 0,1 0 0,0 0 0,0-1 0,-1 1 0,1-1 0,0 0 0,6-1 0,-4-1 64,-1 1 0,1-1 0,-1 0 0,0 0 0,0 0 0,0-1 0,0 0 1,0-1-1,-1 1 0,0-1 0,1 0 0,-1 0 0,0 0 0,-1-1 0,1 0 1,-1 0-1,0 0 0,0-1 0,-1 1 0,0-1 0,0 0 0,0 0 0,0 0 1,-1 0-1,0 0 0,0 0 0,-1-1 0,0 1 0,0-1 0,0 1 0,-1-1 1,0 1-1,0-1 0,-1 0 0,-1-6 0,1 10-79,-1 1 1,1 0-1,0 0 0,-1-1 0,0 1 0,1 0 1,-1 0-1,0 1 0,0-1 0,0 0 0,0 0 1,-1 1-1,1 0 0,0-1 0,-1 1 0,1 0 1,-1 0-1,1 0 0,-1 0 0,1 1 0,-1-1 1,0 1-1,1-1 0,-1 1 0,0 0 0,1 0 1,-4 1-1,4-1-143,0 0-1,-1 0 1,1 0 0,0 1-1,0-1 1,0 1 0,0-1 0,0 1-1,0 0 1,0 0 0,0 0 0,0 0-1,0 0 1,0 0 0,1 1 0,-1-1-1,0 1 1,1-1 0,-1 1 0,-1 2-1,-10 35-8598,12-22 656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5093,'0'0'18230,"-4"9"-16575,0-1-1313,-19 36 976,22-41-1224,-1 0 1,1 1-1,0-1 0,0 0 0,0 1 0,0-1 0,1 1 0,-1-1 0,1 1 0,0-1 0,0 1 0,1 4 0,0-7-87,0 0 0,0 0 0,0 0 0,0 0 0,0 0-1,1 0 1,-1 0 0,0-1 0,1 1 0,-1-1 0,0 1 0,1-1 0,-1 1 0,1-1 0,-1 0-1,1 1 1,-1-1 0,1 0 0,-1 0 0,1 0 0,-1 0 0,1 0 0,2-1 0,0 1-316,1-1 1,-1 1 0,1-1-1,-1 0 1,0 0 0,0 0-1,7-4 1,-7 2-703,-1 1 0,1-1-1,-1-1 1,0 1 0,0 0-1,0-1 1,-1 0 0,4-6-1,5-14-7951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9513,'0'0'13869,"11"2"-27418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7976,'0'0'13100,"82"22"-12684,-39-13-288,5-3-192,0-2-1537,-1-2-1570,-9-2-2082,-7 0-1409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11787,'0'0'7335,"74"43"-6534,-32-40-257,6-1-319,2-2-225,-2 0-2243,-1-13-5956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11243,'0'0'5317,"10"-2"-3508,8-1-1384,0 0 0,0 1 0,24 0 0,-34 2-353,0 1 0,1-1 0,-1 1 0,0 1 0,0-1 0,0 1-1,-1 1 1,1-1 0,0 1 0,-1 1 0,11 5 0,-17-8-69,1 0 0,-1 0 0,0 0 1,0 0-1,1 0 0,-1 0 0,0 0 1,0 0-1,0 1 0,0-1 0,0 0 0,0 1 1,-1-1-1,1 0 0,0 1 0,-1-1 1,1 1-1,-1-1 0,1 1 0,-1 0 1,0-1-1,0 1 0,0-1 0,0 1 0,0 0 1,0-1-1,0 1 0,0-1 0,0 1 1,-1-1-1,1 1 0,-1-1 0,1 1 0,-1-1 1,0 1-1,1-1 0,-1 1 0,0-1 1,0 0-1,0 0 0,-1 2 0,-6 6 65,-1-1 0,1 0 1,-2 0-1,-16 10 0,6-3 273,14-10-36,0 0 1,1 0 0,-1 1 0,2-1 0,-8 12 0,11-16-282,0 0 0,1-1 0,-1 1 0,1 0 0,-1 0 0,1 0 0,-1 0 0,1 0 0,0 0 0,-1 0 0,1 0 0,0 0 0,0 0 0,0 0 0,0 0 0,0 0 0,0 0 0,0 0 0,0 0 0,0 1 0,0-1 0,1 0 0,-1 0 0,0 0 0,1-1 0,-1 1 0,1 0 0,-1 0 0,1 0 0,-1 0 0,1 0 0,0 0 0,0-1 0,-1 1 0,1 0 0,0 0 0,0-1 0,0 1 0,-1-1 0,1 1 0,0-1 0,0 1 0,0-1 0,0 0 0,0 1 0,0-1 0,0 0-1,0 0 1,0 1 0,2-1 0,12 3-169,0-1 0,0 0 0,0-1-1,0-1 1,1 0 0,24-4 0,-27 2-1687,1-1 0,-1 0 1,1-1-1,14-6 0,7-7-9373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4805,'0'0'17008,"34"53"-16880,-31-33-64,1-2-64,2-7-417,0-9-896,1-2-320,2-4 95,0-16-1120,-1-6-1058,-3-5-1473</inkml:trace>
  <inkml:trace contextRef="#ctx0" brushRef="#br0" timeOffset="1">111 1 8808,'0'0'6919,"-12"57"-5670,10-29-608,1 1-353,1-2-160,0-2 0,3-4 0,5-6-96,-1-2 0,2-7-832,-6-4-1475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2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14157,'0'0'7656,"-29"61"-6695,29-45-449,0-2-384,14-3-64,8-9-576,3-2-1538,3 0-1313,-4-9-2018,-1-5 96</inkml:trace>
  <inkml:trace contextRef="#ctx0" brushRef="#br0" timeOffset="1">187 37 3171,'0'0'19026,"-47"67"-17296,27-36-417,0 5-416,2-3-289,6-1-287,6-2-289,6-3 0,0-7-1282,11-9-2721,6-7-3140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0:2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 4837,'-41'0'11781,"56"1"-9672,53 8-1427,1-3 0,1-2 0,71-7 0,-115-1-647,-31 1 58,-44 1-18,-43 1 17,-100 3 1193,584-32-1061,-424 30-157,-20-2 103,0 3-1,1 2 0,-1 3 0,-58 13 0,135-14 54,24-4-179,209-16-2393,-353 19 2362,-108 20 0,76-8-840,104-14-2979,12-2-3652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9 9865,'0'0'12006,"-9"-3"-11376,5 2-574,0 0 0,1 0 0,-1 0 0,0 1 0,0-1 0,1 1 0,-1 0 0,0 0 1,0 0-1,0 1 0,1-1 0,-1 1 0,0 0 0,-5 2 0,1 1 85,0 0 1,1 0-1,-1 0 1,1 1-1,0 1 1,-12 10-1,14-11-68,0 0 0,0 0 0,1 1-1,0-1 1,0 1 0,0 0 0,0 0-1,-3 10 1,6-14-61,1-1 0,-1 1 0,1-1 0,0 0 0,0 1 1,0-1-1,-1 0 0,1 1 0,1-1 0,-1 1 0,0-1 0,0 1 0,0-1 0,1 0 0,-1 1 1,1-1-1,-1 0 0,1 1 0,0 0 0,0 0-2,1-1 1,-1 0-1,1 1 0,-1-1 1,1 0-1,0 0 1,0 0-1,-1 0 0,1 0 1,0 0-1,0 0 1,0-1-1,0 1 0,0-1 1,0 0-1,0 1 1,3-1-1,16 2-254,0-1 0,0-1-1,0 0 1,37-7 0,-40 3-1806,0 0-1,0-1 1,19-9 0,9-7-8595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13933,'0'0'5349,"31"49"-3811,-16-19-65,1 3-576,-4 5-256,-4 0-161,-8 1-128,0 0 1,-19-2-1,-7-2-160,-5-1-64,-7-1 0,1-2-576,0-4-2082,7-7-2627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5990,'0'0'17296,"-25"57"-16335,15-33-385,3 2-479,2-1-65,5-2 0,0-2-32,0-5-737,8-4-993,1-4-1409,-3-5-3235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47 7271,'0'0'12187,"4"-8"-10414,14-26-182,-19 29 608,-9 9-1800,-10 10-456,18-13 79,-4 4-10,1 1 0,-1-1 0,1 1 0,0 0 0,1 0 0,-5 7 0,8-11-13,1-1 1,-1 0 0,1 1 0,-1-1-1,1 1 1,0-1 0,-1 0 0,1 1-1,0-1 1,0 1 0,0-1 0,0 1-1,1-1 1,-1 1 0,0-1 0,0 0-1,1 1 1,-1-1 0,1 1 0,0-1-1,-1 0 1,1 0 0,0 1 0,-1-1-1,1 0 1,0 0 0,0 0 0,0 0-1,0 0 1,0 0 0,1 0 0,-1 0-1,0 0 1,0-1 0,1 1-1,-1 0 1,0-1 0,3 1 0,2 3-71,1 0 1,-1 0-1,1 0 1,-1 1 0,-1 0-1,1 0 1,-1 0-1,0 1 1,6 7-1,-10-11 69,0 0 1,0 0-1,0 0 0,0 0 0,0 0 1,0 0-1,-1 0 0,1 0 0,-1 1 0,0-1 1,0 0-1,1 0 0,-1 1 0,-1-1 1,1 0-1,0 0 0,0 1 0,-1-1 0,1 0 1,-1 0-1,0 0 0,0 0 0,0 0 0,0 0 1,0 0-1,0 0 0,0 0 0,-1 0 1,1-1-1,-1 1 0,1 0 0,-1-1 0,0 1 1,0-1-1,-2 2 0,-4 3 177,-1 0 1,1-1-1,-1 0 0,0-1 1,-1 0-1,1 0 0,-1-1 1,0 0-1,0-1 0,0 0 1,0 0-1,-16 0 1,25-2-387,1-1 0,-1 1 0,1 0 0,-1-1 0,1 1 0,-1 0 0,1-1 0,0 1 0,-1-1 0,1 1 0,-1 0 0,1-1 0,0 1 0,0-1 1,-1 1-1,1-1 0,0 1 0,0-1 0,-1 1 0,1-1 0,0 0 0,0 1 0,0-1 0,0 1 0,0-1 0,0 1 0,0-1 0,0 0 1,0 1-1,0-1 0,0 1 0,0-1 0,1 1 0,-1-1 0,0 1 0,0-1 0,0 1 0,1-1 0,-1 1 0,1-2 0,7-15-10519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9673,'0'0'14510,"49"51"-14030,-16-49-352,2-2-96,-3 0-736,-2 0-1218,-8 0-769,-4 0-1440,-8 0-1219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3587,'0'0'21012,"57"21"-20595,-20-19-257,3-2-96,-2 0-801,-6 0-2722,-4 0-4901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13965,'0'0'7415,"-3"10"-6507,-38 102 936,4-14-1580,37-98-230,-1 1 0,1 0 0,-1-1 0,1 1-1,0 0 1,-1 0 0,1-1 0,0 1 0,0 0-1,0 0 1,0-1 0,0 1 0,0 0 0,0 0 0,0-1-1,0 1 1,0 0 0,0 0 0,0 0 0,0-1-1,1 1 1,-1 0 0,0 0 0,1-1 0,-1 1-1,0 0 1,1-1 0,-1 1 0,1-1 0,-1 1-1,1 0 1,-1-1 0,1 1 0,0 0 0,28 0 1432,-18-1-1468,12-2 26,1 0 0,-1-2 0,33-9-1,-39 8-1983,-1-1-1,29-13 0,-18 2-3889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22 16432,'0'0'3784,"-6"8"-2577,-3 4-972,0 2 0,1-1 0,1 1-1,0 0 1,1 0 0,0 1 0,1 0 0,1 0 0,-4 23 0,36-64 283,-21 17-544,0-1 0,0 0 0,-1 0 0,0-1 0,-1 0 0,0 0 1,-1 0-1,0-1 0,-1 1 0,0-1 0,-1 0 0,1-18 0,-23 54 651,19-21-593,0-1 1,1 0 0,-1 1-1,0-1 1,1 1-1,0-1 1,-1 1-1,1-1 1,0 1-1,0-1 1,0 1 0,1-1-1,-1 1 1,1-1-1,0 4 1,0-5 3,-1 0 0,1 0 0,0 0 0,0 0 1,0 0-1,-1 0 0,1 0 0,0 0 0,0 0 1,0 0-1,1 0 0,-1-1 0,0 1 0,0-1 1,0 1-1,0 0 0,1-1 0,-1 0 0,0 1 1,1-1-1,0 0 0,4 1 46,0-1 0,0-1 0,0 1 0,-1-1 0,1 0 0,0 0 0,-1-1 0,1 1 0,-1-1 0,1-1 0,9-4 0,22-17 14,-29 18-91,-1 0 0,1 1-1,1-1 1,-1 2 0,1-1 0,0 2 0,0-1-1,0 1 1,17-4 0,-26 8-13,1-1 0,-1 0 1,1 1-1,-1-1 0,1 1 0,-1-1 1,1 1-1,-1-1 0,0 1 0,1-1 1,-1 1-1,0-1 0,1 1 0,-1 0 1,0-1-1,0 1 0,0-1 0,1 1 1,-1 0-1,0-1 0,0 1 0,0 0 1,0-1-1,0 1 0,0-1 0,0 1 1,-1 1-1,0 22-12,1-23 22,-3 14 75,0-1 0,-1 0 0,-10 27 0,9-30-374,1 1-1,0 0 1,1 0 0,0 0 0,0 0 0,0 17 0,3-27-839,0 0-580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9993,'0'0'9129,"32"-49"-8296,-9 36-545,7 0-224,2-4-128,-3 1-1377,1-5-3075,-5 0-5446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16688,'0'0'6054,"-22"49"-3268,10-28-1216,3 1-481,3 0-801,6-4-224,0-3-352,12-6-1346,11-7-1184,-1-2-802,3-1-1761,-2-13-1794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15855,'0'0'10506,"-49"55"-9449,35-29-481,2 1-351,4-1-161,7 0-96,1-2-32,3-4-1250,7-4-2305,1-7-2531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1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16560,'0'0'5183,"0"10"-5033,-1 7 147,1-8-459,-1 1 0,1 0 0,1 0 1,0-1-1,0 1 0,3 9 0,-3-16 83,0-1 0,-1 0 0,1 0 0,0 0 0,1 0 0,-1 0 0,0 0 0,0-1 0,1 1 0,-1 0-1,1 0 1,0-1 0,-1 1 0,1-1 0,0 0 0,0 1 0,0-1 0,0 0 0,0 0 0,0 0 0,0-1-1,0 1 1,0 0 0,1-1 0,-1 1 0,0-1 0,0 0 0,1 0 0,-1 0 0,0 0 0,0 0 0,1 0-1,-1 0 1,2-2 0,1 1-26,-1 0 0,1 0-1,-1-1 1,0 0-1,0 0 1,0 0 0,0 0-1,0-1 1,0 0-1,-1 1 1,1-1 0,-1-1-1,5-4 1,34-51 2103,-43 62-658,-26 60-213,18-17-3332,9-30-2487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2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 4100,'0'0'17846,"-11"-1"-17189,6 0-597,1 1-1,0-1 1,-1 1 0,1 1 0,-1-1-1,1 1 1,0-1 0,-1 1 0,1 0 0,0 1-1,0-1 1,0 1 0,0 0 0,0 0 0,0 0-1,0 1 1,1-1 0,-1 1 0,1 0 0,-1 0-1,1 0 1,0 0 0,1 0 0,-4 5-1,-3 3 68,1 0 0,0 0-1,0 1 1,1 0-1,1 1 1,0-1 0,1 1-1,0 0 1,1 0-1,1 1 1,0-1 0,1 1-1,-1 15 1,3-27-115,0-1 0,0 1 1,0-1-1,0 0 0,0 1 1,1-1-1,-1 1 0,1-1 1,-1 0-1,1 1 0,-1-1 0,1 0 1,0 0-1,-1 0 0,1 1 1,0-1-1,0 0 0,0 0 1,0 0-1,0 0 0,0 0 1,0 0-1,3 1 0,-1-1 16,0 0-1,0 1 0,1-1 1,-1-1-1,0 1 1,1 0-1,-1-1 0,1 1 1,5-1-1,-1-1 10,0 1 0,0-1 0,0 0 0,0-1 0,0 0 0,0 0 0,-1-1 0,11-5 0,-13 4-10,1 0 0,0 0 0,-1-1 0,0 1 0,0-2 0,0 1 0,-1 0 0,5-7-1,-9 11-6,1 0 0,0 0-1,-1 0 1,1 0 0,-1-1-1,1 1 1,-1 0-1,1 0 1,-1 0 0,0-1-1,0 1 1,0 0 0,0 0-1,0-1 1,0 1-1,0 0 1,0 0 0,0-1-1,0 1 1,-1-2 0,0 2 4,0 0 1,0 0-1,0 0 1,-1 0-1,1 0 1,0 0-1,0 0 1,-1 0-1,1 0 1,-1 1-1,1-1 1,0 0-1,-1 1 1,1-1-1,-1 1 1,0 0-1,1-1 1,-1 1-1,1 0 1,-4 0-1,-2 0-3,0-1 0,0 1-1,0 1 1,0-1 0,-10 3 0,15-3-74,1 1 1,0-1 0,-1 0 0,1 1 0,-1-1 0,1 1 0,0-1-1,0 1 1,-1-1 0,1 1 0,0 0 0,0 0 0,0 0 0,-1 0-1,1 0 1,0 0 0,0 0 0,1 0 0,-1 0 0,0 0 0,0 1-1,1-1 1,-1 0 0,0 1 0,1-1 0,-1 0 0,1 1 0,0-1-1,-1 0 1,1 1 0,0-1 0,0 3 0,1-3-158,-1-1 0,1 1-1,0 0 1,0-1 0,0 1 0,0-1 0,0 1 0,-1-1-1,1 0 1,0 1 0,0-1 0,0 0 0,0 1 0,0-1-1,0 0 1,0 0 0,0 0 0,0 0 0,0 0 0,0 0-1,2-1 1,26-1-2688,5-6-2002,4-6-1944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2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14 11627,'0'0'12604,"-10"6"-12236,1 1-233,1-1-1,0 1 0,0 1 0,0 0 1,1 0-1,-9 13 0,13-17-56,0 0 0,1 0 0,-1 0 0,1 1 0,0-1 0,0 0 0,1 1 0,0-1 0,-1 1 0,1 0 0,1-1 0,-1 1 0,1 0 1,-1 0-1,1-1 0,1 1 0,-1 0 0,1 0 0,0-1 0,2 9 0,-1-11-40,-1 0 1,1 0 0,0 0 0,0 0 0,0 0-1,0-1 1,0 1 0,0-1 0,1 1-1,-1-1 1,0 0 0,1 0 0,-1 0 0,1 0-1,-1-1 1,1 1 0,0 0 0,-1-1-1,1 0 1,-1 0 0,1 0 0,0 0-1,-1 0 1,1 0 0,3-2 0,3 2 73,0-2 0,0 1 0,-1-1 1,1 0-1,0-1 0,11-5 0,-13 4-53,0-1 0,0 0 0,-1-1 0,0 1-1,0-1 1,0 0 0,0-1 0,-1 1 0,0-1-1,-1 0 1,1 0 0,3-11 0,-6 16-31,-1-1-1,0 1 1,0-1 0,0 1-1,-1-1 1,1 0 0,0 1 0,-1-1-1,0 0 1,0 0 0,0 1-1,0-1 1,0 0 0,0 1 0,-1-1-1,1 0 1,-1 0 0,0 1-1,0-1 1,0 1 0,0-1-1,0 1 1,0-1 0,-1 1 0,1 0-1,-1 0 1,0-1 0,0 1-1,0 0 1,0 1 0,0-1 0,0 0-1,0 1 1,0-1 0,-1 1-1,1-1 1,-1 1 0,1 0-1,-1 0 1,-3-1 0,0 0-145,0 0 0,1 0 0,-1 1 0,0-1 0,0 1-1,0 1 1,0-1 0,0 1 0,-1 0 0,1 0 0,0 1 0,0 0 0,-6 1 0,9 3-1041,20-3-25732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2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14029,'0'0'7234,"-1"10"-5980,-9 135 1939,10-144-3193,0 0 1,0-1 0,0 1-1,0 0 1,0 0 0,0 0 0,0-1-1,0 1 1,1 0 0,-1 0-1,0-1 1,0 1 0,1 0 0,-1-1-1,0 1 1,1 0 0,-1-1-1,1 1 1,-1 0 0,1-1 0,-1 1-1,1-1 1,-1 1 0,1-1-1,-1 1 1,1-1 0,0 1-1,-1-1 1,1 0 0,0 1 0,0-1-1,0 0 1,1 1-58,1-1 0,-1 0 0,1 0 0,-1-1 0,0 1 1,1 0-1,-1-1 0,0 1 0,0-1 0,4-1 0,3-2-734,0-1-1,-1 1 1,1-1 0,8-8 0,46-56-15844,-63 75 25130,-5 21-4087,-8 4-1354,9-22-2664,0 0 0,0 0 0,1 0 1,0 0-1,1 0 0,0 1 0,1-1 1,-1 1-1,1 9 0,2-19-437,-1 1 0,0 0 0,0-1 0,0 1-1,1-1 1,-1 1 0,0 0 0,1-1 0,-1 1 0,1-1 0,-1 1 0,0-1-1,1 1 1,-1-1 0,1 0 0,-1 1 0,1-1 0,0 0 0,-1 1 0,1-1 0,-1 0-1,1 1 1,0-1 0,-1 0 0,1 0 0,-1 0 0,1 0 0,0 0 0,-1 0-1,1 0 1,0 0 0,-1 0 0,1 0 0,0 0 0,-1 0 0,1 0 0,0 0 0,-1-1-1,1 1 1,-1 0 0,1 0 0,0-1 0,29-14-6111,-9-6-1193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2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7815,'0'0'13934,"-6"10"-12413,0-1-1246,1 0-1,0 0 1,1 1-1,0-1 1,-3 13-1,6-21-258,1 1 0,-1 0 0,1 0-1,-1-1 1,1 1 0,0 0 0,0 0 0,0 0 0,0 0-1,0 0 1,0 0 0,0-1 0,1 1 0,-1 0 0,0 0-1,1 0 1,0 0 0,-1-1 0,1 1 0,0 0 0,0-1-1,0 1 1,0-1 0,0 1 0,1-1 0,-1 1 0,0-1-1,1 0 1,-1 0 0,1 1 0,-1-1 0,1 0 0,-1 0-1,1-1 1,0 1 0,-1 0 0,1 0 0,0-1 0,0 1-1,0-1 1,0 0 0,-1 1 0,1-1 0,3 0 0,-2 0 15,1 1 0,-1-1-1,1 0 1,-1 0 0,0 0 0,1-1 0,-1 1 0,0-1 0,1 0 0,-1 1 0,0-2 0,0 1 0,1 0 0,-1-1 0,0 1 0,0-1 0,-1 0 0,1 0 0,0 0 0,-1 0 0,1 0 0,-1-1 0,1 1 0,-1-1 0,0 0 0,0 0 0,-1 0 0,1 0-1,0 0 1,-1 0 0,0 0 0,0 0 0,0 0 0,0-1 0,0 1 0,-1 0 0,1-1 0,-1 1 0,0-1 0,0 1 0,0 0 0,0-1 0,-1 1 0,-1-6 0,1 7-6,-1-1 0,0 1 0,0-1 1,0 1-1,0 0 0,0 0 0,0 0 0,0 0 1,-1 0-1,1 1 0,-1-1 0,1 1 0,-1-1 1,0 1-1,0 0 0,1 0 0,-1 0 0,0 0 0,0 1 1,0-1-1,0 1 0,0 0 0,0 0 0,-5 0 1,5 0-88,1 0 0,0 0 0,0 1 0,0-1 0,0 0 0,-1 1 0,1 0 0,0-1 0,0 1 1,0 0-1,0 0 0,0 0 0,1 0 0,-4 3 0,4-3-92,0 0 0,1 0 0,-1 0 1,0 0-1,1 0 0,-1 0 0,1 0 0,-1 0 0,1 0 0,0 0 1,-1 1-1,1-1 0,0 0 0,0 0 0,0 0 0,0 1 0,0-1 1,0 0-1,0 0 0,0 1 0,0-1 0,1 0 0,-1 0 0,0 0 0,1 0 1,-1 1-1,2 0 0,0 0-344,-1 0-1,1-1 1,0 1 0,0-1-1,1 0 1,-1 1 0,0-1-1,0 0 1,1 0 0,-1-1-1,1 1 1,-1 0 0,0-1-1,1 1 1,-1-1 0,1 0-1,-1 0 1,1 0 0,0 0 0,3-1-1,-1 1-642,31 0-5217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2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35 5157,'0'0'18748,"-8"-4"-17968,6 3-732,-1 0 1,1 0-1,-1 0 1,0 1 0,1-1-1,-1 1 1,0-1-1,1 1 1,-1 0-1,0 0 1,1 0 0,-1 0-1,0 1 1,0-1-1,1 1 1,-1-1-1,-4 3 1,4-1 30,-1 0-1,1 1 1,0-1 0,-1 1 0,1 0-1,0 0 1,1 0 0,-1 0 0,1 1-1,-1-1 1,1 1 0,0-1-1,0 1 1,-2 6 0,3-8-60,0 0-1,-1 0 1,1 1-1,1-1 1,-1 1-1,0-1 1,0 1 0,1-1-1,0 1 1,-1-1-1,1 1 1,0 0-1,0-1 1,1 1-1,-1-1 1,0 1 0,1-1-1,-1 1 1,1-1-1,0 1 1,2 3-1,-1-4-6,0 0-1,0 0 1,0 0-1,0 0 0,0-1 1,0 1-1,0-1 0,1 0 1,-1 0-1,1 0 1,-1 0-1,1 0 0,-1 0 1,1 0-1,-1-1 0,1 0 1,3 1-1,4-1 4,0 0 0,-1 0 1,1-1-1,-1 0 0,1 0 0,-1-1 0,0-1 0,0 0 0,0 0 0,16-8 0,-17 6 2,0-1 0,1 0-1,-2 0 1,1 0-1,10-14 1,-15 17 15,0-1 0,0 1 0,-1-1 1,0 0-1,0 0 0,0 0 0,0 0 0,0 0 0,-1-1 0,0 1 1,0 0-1,0-1 0,0 1 0,-1-9 0,0 12-12,-1 0 0,0 0 0,0-1 0,0 1-1,0 0 1,0 0 0,0 0 0,0 0 0,0 0-1,0 0 1,0 0 0,0 1 0,0-1 0,-1 0 0,1 0-1,0 1 1,-1-1 0,1 1 0,0 0 0,-1-1 0,1 1-1,-1 0 1,1 0 0,-1 0 0,1 0 0,-1 0-1,1 0 1,0 0 0,-1 0 0,1 0 0,-3 1 0,-3 0-32,-1 0 1,1 0-1,0 0 1,0 1 0,-10 3-1,13-3 11,-1 1-1,0 0 1,1 0-1,0 0 1,0 1-1,0 0 1,-6 6-1,9-8-174,0-1 1,-1 1-1,1-1 0,0 1 1,0 0-1,0-1 0,0 1 1,0 0-1,1 0 0,-1 0 1,0 0-1,1 0 0,-1 0 1,1 0-1,0 0 0,0 0 1,0 0-1,0 0 0,0 0 1,0 0-1,0 0 0,1 0 1,0 3-1,0-4-195,0 0 0,0 0 0,0 0-1,1 0 1,-1 0 0,0 0 0,0-1 0,0 1 0,1 0-1,-1-1 1,0 1 0,1-1 0,-1 1 0,1-1 0,-1 0-1,0 0 1,1 1 0,-1-1 0,1 0 0,-1 0-1,3-1 1,-1 1-666,27 1-7729</inkml:trace>
  <inkml:trace contextRef="#ctx0" brushRef="#br0" timeOffset="1">533 17 5862,'0'0'18161,"0"57"-16624,-8-33-512,-1-2-384,0-1-321,3-3-128,5-4-96,1-6-64,0-4 64,7-4-512,5 0-801,1-14-1281,-1-7-1923,-1-6-5124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2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16015,'0'0'10314,"16"-6"-29821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3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8680,'0'0'12364,"49"4"-10987,-10-4-480,7 0-32,12-1-449,2-4-320,-2-2-160,-8 5-1409,-12-1-1762,-15 3-2306,-15 0-2755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7015,'0'0'15246,"47"-21"-14189,-24 8-609,3-1-383,-5 2-65,1 3-801,-6 5-897,-9 4-1217</inkml:trace>
  <inkml:trace contextRef="#ctx0" brushRef="#br0" timeOffset="1">28 172 10858,'0'0'8745,"60"-8"-7881,-32-6-383,2-3-417,-5-1-769,-3 4-2434,-5 0-4516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3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12364,'0'0'8456,"65"26"-7367,-22-23-353,7-2-255,0-1-353,0 0-128,-8 0-2274,-7-8-6182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3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8200,'0'0'17168,"59"0"-16816,-30 1-288,5 1-256,-1-2-1634,-3-7-2402,-2-14-5797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3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7207,'0'0'9230,"11"-2"-7410,-8 2-1756,73-12 2160,-68 11-2008,1 0-1,-1 1 1,0 0-1,1 1 1,-1 0 0,0 0-1,1 0 1,9 4-1,-17-5-209,1 1-1,-1-1 0,0 1 1,1 0-1,-1-1 1,0 1-1,1 0 0,-1 0 1,0 0-1,0 0 0,0 0 1,0 0-1,0 0 1,0 0-1,0 0 0,0 0 1,0 1-1,-1-1 1,1 0-1,0 1 0,-1-1 1,1 0-1,-1 1 0,1-1 1,-1 1-1,0-1 1,0 1-1,0-1 0,0 1 1,0-1-1,0 1 1,0-1-1,0 0 0,0 1 1,-1-1-1,1 1 0,0-1 1,-1 1-1,0-1 1,1 0-1,-1 1 0,0 0 1,-6 8 146,1 0 1,-1 0-1,-1-1 0,-13 13 1,-1 2 353,21-23-491,0 1 0,0-1-1,0 0 1,0 1-1,0-1 1,0 1-1,0-1 1,1 1 0,-1-1-1,0 1 1,1-1-1,-1 1 1,1 0 0,-1-1-1,1 1 1,0 0-1,0 0 1,0-1 0,0 1-1,0 0 1,0-1-1,1 1 1,-1 0-1,0-1 1,2 4 0,-1-3-41,1-1 0,0 1 0,-1-1 1,1 0-1,0 1 0,0-1 0,0 0 1,0 0-1,0 0 0,0 0 0,0 0 1,0-1-1,0 1 0,0-1 0,0 1 1,5-1-1,48-1-3242,-11-10-4840,-8-7-4315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3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9993,'0'0'5531,"-8"5"-2547,2-1-2613,-39 27 1890,42-29-2179,1 0 1,0 0-1,-1 0 0,1 1 0,0-1 0,0 1 0,1-1 0,-1 1 1,0 0-1,1 0 0,0 0 0,0 0 0,0 0 0,0 0 0,0 0 0,0 0 1,0 4-1,2-6-104,-1 0-1,0-1 1,1 1 0,-1 0 0,1 0-1,-1 0 1,1 0 0,-1-1 0,1 1 0,0 0-1,-1-1 1,1 1 0,0 0 0,0-1 0,-1 1-1,1-1 1,0 1 0,0-1 0,0 1-1,0-1 1,0 0 0,0 1 0,-1-1 0,1 0-1,0 0 1,0 0 0,0 0 0,0 0 0,0 0-1,1 0 1,39 1-816,-32-1 587,16-1-493,-18 0 525,1 0-1,-1 1 1,0 0-1,1 0 1,-1 0-1,0 1 1,0 0-1,0 1 1,1-1-1,-1 1 1,0 1-1,-1 0 1,12 5-1,-17-7 272,0 0 0,0 0-1,0 0 1,0 0 0,0 0 0,0 0 0,0 0-1,-1 0 1,1 0 0,0 0 0,-1 0 0,1 1-1,-1-1 1,1 0 0,-1 0 0,0 1 0,0-1-1,1 0 1,-1 1 0,0-1 0,0 0 0,0 1-1,0-1 1,-1 2 0,0 0 156,0 0 1,0-1-1,0 1 0,-1-1 1,1 0-1,-1 1 1,1-1-1,-1 0 0,0 0 1,-4 4-1,-4 2 554,0 0 0,-1-1 1,-20 11-1,19-12-647,1-1 1,0 0 0,-1-1-1,0 0 1,0-1 0,0-1-1,-1 1 1,-21 0 0,32-3-357,1-1 0,0 1 0,-1 0 0,1 0 0,0-1 0,-1 1 0,1-1 0,0 1 0,0-1 0,0 0 0,-1 1 0,1-1 0,0 0 0,0 0 0,0 0 1,0 0-1,0 0 0,0 0 0,1 0 0,-1 0 0,0 0 0,0 0 0,1 0 0,-1 0 0,1-1 0,-1 1 0,1 0 0,-1 0 0,1-1 0,0 1 0,0 0 0,-1-1 0,1 1 0,0 0 1,0-1-1,1-1 0,-3-26-7025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7655,'0'0'13165,"49"-8"-11916,-25 13-32,5 2-384,8 0-641,2-4-160,6-3-1025,-4 0-2658,0-12-6727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4004,'0'0'17713,"0"61"-17425,-3-33-192,3-3-96,0 2-32,0-7-449,0-3-383,3-7-642,3-5-1024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7783,'0'0'13581,"50"-1"-13389,-22-3-192,4-2-1473,1-5-1346,3-1-3138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4100,'0'0'17312,"8"-2"-16340,6-2-809,-1 0 0,1-2 0,-1 1 1,0-2-1,0 0 0,-1 0 0,18-15 1,-3 0-116,-1-1 1,29-32 0,-65 89 789,1-16-921,1-1-1,1 2 1,0-1-1,2 1 1,0 0 0,1 0-1,-2 32 1,6-50-18,0 0 1,0-1 0,0 1-1,0 0 1,0 0-1,0 0 1,0 0 0,1 0-1,-1 0 1,0-1-1,1 1 1,-1 0 0,1 0-1,-1 0 1,1-1-1,-1 1 1,1 0 0,-1-1-1,1 1 1,0 0-1,-1-1 1,1 1 0,0-1-1,-1 1 1,1-1 0,0 1-1,0-1 1,0 0-1,-1 1 1,1-1 0,0 0-1,0 0 1,0 0-1,0 0 1,0 1 0,0-1-1,-1 0 1,1 0-1,1-1 1,2 1-381,-1 0 0,0-1 1,1 1-1,-1-1 0,0 0 0,0 0 0,0 0 0,0-1 1,0 1-1,4-3 0,18-18-4196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9129,'0'0'4788,"-6"8"-2097,-1 1-2219,-38 61 1986,42-65-2280,0 0-1,1 1 1,0-1-1,0 1 0,0 0 1,0 0-1,1-1 1,0 1-1,0 0 0,1 0 1,0 0-1,1 10 1,-1-15-167,1 1 0,0-1 0,-1 0 0,1 0 0,0 0 1,0 0-1,0 0 0,0 0 0,0 0 0,0 0 0,0 0 0,0-1 1,1 1-1,-1 0 0,0-1 0,0 1 0,1-1 0,-1 1 0,0-1 1,1 0-1,-1 1 0,0-1 0,1 0 0,-1 0 0,0 0 0,1 0 1,-1 0-1,0 0 0,1-1 0,-1 1 0,0 0 0,1-1 0,-1 1 1,2-2-1,4 1 27,-1-1 1,0 1 0,0-2 0,0 1 0,0-1 0,7-3 0,-3-2 42,0 0-1,-1-1 1,15-17 0,-21 24 67,-1-1 0,1-1-1,-1 1 1,0 0 0,-1 0 0,1-1-1,0 1 1,-1-1 0,0 0-1,0 1 1,0-1 0,0 0-1,-1 1 1,1-1 0,-1 0 0,0-7-1,-1 10-119,0 0 0,1 0-1,-1 0 1,0 0 0,0 0-1,0 0 1,0 0 0,0 1-1,0-1 1,0 0 0,0 0-1,0 1 1,-1-1 0,1 1-1,0-1 1,0 1 0,0 0-1,-1-1 1,1 1 0,0 0-1,-1 0 1,1 0-1,0 0 1,0 0 0,-1 0-1,1 0 1,0 0 0,-2 1-1,-38 7-498,40-7 307,0 0 0,-1 0-1,1 0 1,0 0 0,0 0 0,0 0-1,0 0 1,0 0 0,0 0 0,0 1-1,0-1 1,0 0 0,0 1 0,1-1-1,-1 0 1,0 3 0,1-3 21,0-1 0,0 1 0,0-1 0,0 1 0,0 0 1,0-1-1,0 1 0,1-1 0,-1 1 0,0-1 0,0 1 1,1 0-1,-1-1 0,0 1 0,1-1 0,-1 1 0,0-1 0,1 0 1,-1 1-1,1-1 0,-1 1 0,1-1 0,-1 0 0,1 1 0,-1-1 1,1 0-1,-1 0 0,1 1 0,-1-1 0,1 0 0,0 0 0,-1 0 1,1 0-1,-1 1 0,1-1 0,0 0 0,-1 0 0,1 0 1,-1-1-1,1 1 0,1 0 0,42 0-6338,-18 0 2040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28 4644,'0'0'16678,"-13"-6"-15824,11 7-741,0 0 0,0 0 0,-1 1 0,1-1 0,0 0 1,0 1-1,0 0 0,1 0 0,-1-1 0,0 1 0,1 0 1,-1 0-1,1 0 0,-1 1 0,1-1 0,0 0 0,-1 4 1,-16 42 1255,18-45-1352,-1 0 1,1 1-1,0-1 1,-1 0 0,2 0-1,-1 0 1,0 0 0,0 0-1,1 0 1,0 1 0,0-1-1,0 0 1,0-1-1,0 1 1,0 0 0,1 0-1,-1 0 1,1-1 0,0 1-1,0-1 1,3 4 0,-2-4-10,-1-1 1,0 1 0,1-1 0,-1 0-1,0 0 1,1 0 0,-1 0 0,1 0-1,0 0 1,-1-1 0,1 1 0,0-1-1,-1 0 1,1 0 0,0 0 0,-1 0 0,1 0-1,0-1 1,-1 1 0,1-1 0,-1 0-1,1 0 1,-1 1 0,1-2 0,-1 1-1,5-3 1,-1 0 71,-1 0 0,1-1 0,-1 0-1,0 0 1,0 0 0,0 0 0,-1-1 0,0 0 0,0 0-1,-1 0 1,1 0 0,-1-1 0,0 1 0,-1-1-1,0 0 1,0 0 0,0 0 0,-1 0 0,0 0 0,0-13-1,-1 18-45,-1 0 0,1 1 0,0-1 0,-1 0 0,1 1-1,-1-1 1,0 1 0,1-1 0,-1 1 0,0-1 0,0 1-1,0-1 1,0 1 0,0 0 0,0 0 0,0-1 0,0 1-1,-1 0 1,1 0 0,0 0 0,-1 0 0,1 0-1,-1 1 1,1-1 0,-1 0 0,0 1 0,1-1 0,-1 1-1,1-1 1,-1 1 0,0 0 0,1 0 0,-1 0 0,0 0-1,0 0 1,-2 0 0,1 0-215,0 0 0,1 1 0,-1-1-1,1 0 1,-1 1 0,1-1 0,-1 1 0,1 0 0,-1 0-1,1 0 1,0 0 0,-1 0 0,1 1 0,0-1-1,0 1 1,0-1 0,0 1 0,0 0 0,0 0 0,0-1-1,1 2 1,-1-1 0,1 0 0,-3 4 0,1 13-6914,3-14 1020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104 129 3940,'0'0'10970,"4"-11"-8920,-2 7-1915,2-3 306,-1 0 0,0 0 0,-1-1 0,1 1-1,-2-1 1,3-10 0,-4 16-353,0 0 0,0 0-1,0 0 1,-1 0 0,1 0 0,0 0 0,-1 0 0,1 0-1,-1 1 1,0-1 0,1 0 0,-1 0 0,0 0-1,0 1 1,0-1 0,0 0 0,0 1 0,-1-1 0,1 1-1,0 0 1,-1-1 0,1 1 0,-1 0 0,0 0-1,1 0 1,-1 0 0,0 0 0,0 0 0,1 0-1,-1 1 1,0-1 0,0 1 0,0-1 0,0 1 0,0 0-1,-2 0 1,2-1-32,-1 1 0,1-1 0,-1 1 0,0 0 0,1 0 0,-1 0 0,1 0 0,-1 0 0,1 1 0,-1-1 0,1 1 0,-1 0 0,1 0 0,-1 0 0,1 0 0,0 0 0,-1 0 0,1 1 0,0-1 0,0 1 0,0-1 0,0 1 0,0 0 0,0 0 0,1 0 0,-1 0 0,1 0 0,-1 0 0,1 0 0,-2 5 0,0 2 0,0-1 1,0 1 0,1 0-1,1 0 1,-1 0 0,2 1-1,-1 13 1,1-22-55,0 0 0,0 1 0,0-1 0,0 0 0,0 1 0,0-1 0,0 0 0,0 0 0,1 1 0,-1-1 0,1 0 0,-1 0 0,1 0 0,-1 1 0,1-1 0,-1 0 0,1 0 0,0 0 0,0 0 0,0 0 0,1 1 0,-1-1 2,0-1 0,0 0 0,0 0 0,0 1 0,0-1 0,0 0 1,0 0-1,1 0 0,-1 0 0,0 0 0,0 0 0,0 0 0,0 0 0,0-1 1,0 1-1,0 0 0,0-1 0,0 1 0,2-2 0,1 0 13,0-1 0,1 1-1,-1-1 1,0-1 0,-1 1 0,1 0-1,0-1 1,-1 0 0,5-6 0,0-5 18,-1-1 0,-1 1 0,5-20 0,-4 13 22,-7 27-42,0 1 0,0-1 0,1 0 0,-1 0-1,1 0 1,3 9 0,0 5 79,3 25 6,-2-5 83,2 0 1,22 71 0,-29-110-319,0 0 1,0 1-1,0-1 0,0 1 1,0-1-1,0 0 0,0 1 1,0-1-1,1 1 0,-1-1 1,0 0-1,0 1 1,0-1-1,1 0 0,-1 1 1,0-1-1,1 0 0,-1 1 1,0-1-1,0 0 0,1 0 1,-1 1-1,1-1 1,-1 0-1,0 0 0,1 0 1,-1 1-1,0-1 0,1 0 1,-1 0-1,1 0 0,-1 0 1,1 0-1,5-13-7117,-5-2 1156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47 218 3651,'0'0'20212,"-6"8"-18659,1 0-1310,0 0 0,0 0 0,1 1 1,0 0-1,0 0 0,1 0 0,0 0 0,1 0 0,0 1 0,-2 18 1,5-26-265,-1-1 1,1 0 0,-1 1-1,1-1 1,0 0 0,0 1-1,-1-1 1,1 0 0,0 0-1,0 0 1,0 0 0,0 0 0,0 0-1,1 0 1,-1 0 0,0 0-1,0-1 1,0 1 0,1 0-1,-1-1 1,1 1 0,-1-1-1,0 0 1,1 1 0,-1-1 0,1 0-1,-1 0 1,1 0 0,-1 0-1,0 0 1,1 0 0,-1 0-1,3-1 1,2 1-606,0 0-1,0-1 1,0 1 0,0-1-1,0-1 1,-1 1 0,10-4-1,4-11-3366,-5-4-1879</inkml:trace>
  <inkml:trace contextRef="#ctx0" brushRef="#br0" timeOffset="1">52 1 17457,'0'0'8199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11627,'0'0'8232,"-12"56"-7143,0-21-609,2 8-127,2 4-129,4-1-192,4 2-32,0-5-961,0-7-1153,11-11-3908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11627,'0'0'9961,"0"53"-9576,-4-25-161,-1 2-224,2-1 64,3-1-64,0-6-448,0-4-385,0-2-448,5-6-257,-1-8-672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8488,'0'0'8776,"51"10"-8423,-17-6-161,6-1-96,4-3-448,0 0-3364,-2-11-3555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7143,'0'0'12059,"-5"10"-10404,-36 76 328,38-76-1883,-1-1-1,2 1 0,-1 0 1,1 0-1,1 0 0,-1 0 1,2 0-1,0 18 0,1-26-149,-1-1 1,1 1-1,-1 0 0,1-1 0,0 1 0,0-1 0,0 1 0,0-1 0,0 0 0,0 1 0,0-1 0,1 0 0,-1 0 0,0 0 0,1 0 0,-1 0 0,0 0 0,1 0 0,0 0 0,-1-1 0,1 1 0,-1 0 0,1-1 0,0 0 0,-1 1 0,1-1 0,0 0 0,0 0 0,-1 0 0,1 0 0,0 0 0,-1 0 0,1 0 0,0-1 0,2 0 0,3 0-305,0 0 0,-1 0-1,1-1 1,-1 0 0,0 0 0,0-1-1,1 1 1,5-5 0,-5 1-1170,-1 0 0,1-1 0,-1 1 0,-1-1 0,10-14-1,-6 5 1520,-9 16 61,-23 36 4339,16-27-4137,1 1 1,0-1-1,0 1 0,1 0 0,0 1 0,0-1 0,1 1 0,1 0 0,0 0 1,-2 14-1,5-25-313,0 1-1,-1-1 1,1 1 0,0-1 0,0 0 0,0 1 0,0-1 0,0 0 0,0 1 0,0-1-1,0 1 1,0-1 0,0 0 0,0 1 0,0-1 0,0 1 0,0-1 0,1 0 0,-1 1 0,0-1-1,0 0 1,0 1 0,1-1 0,-1 0 0,0 1 0,0-1 0,0 0 0,1 0 0,-1 1 0,0-1-1,1 0 1,-1 0 0,0 1 0,1-1 0,-1 0 0,0 0 0,1 0 0,-1 0 0,0 1-1,1-1 1,-1 0 0,1 0 0,-1 0 0,0 0 0,1 0 0,-1 0 0,1 0 0,-1 0 0,0 0-1,1 0 1,-1 0 0,1-1 0,18 2-3675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4644,'-9'5'8729,"-3"2"-7380,-6 3 39,1 0 0,0 1 0,-16 14 0,29-22-1308,1-1-1,0 1 0,0 0 0,0 0 0,0 0 1,0 1-1,1-1 0,-1 1 0,1-1 0,0 1 0,0 0 1,0-1-1,1 1 0,-1 0 0,1 0 0,0 1 0,0-1 1,1 0-1,-1 0 0,1 0 0,0 1 0,0 5 1,1-8-112,0 0 0,0 0 0,1 0 0,-1 0 0,0 0 0,1-1 0,-1 1 0,1-1 0,-1 1 0,1-1 1,0 1-1,-1-1 0,1 0 0,0 0 0,0 0 0,0 0 0,0 0 0,0 0 0,0 0 0,0-1 1,1 1-1,-1-1 0,0 0 0,0 0 0,0 1 0,1-1 0,-1 0 0,0-1 0,0 1 0,0 0 0,3-1 1,2 0-112,0 0 1,-1 0 0,1 0 0,0-1 0,0 0-1,-1 0 1,1-1 0,11-6 0,-13 6 255,-1 0 1,0 0 0,0 0-1,0-1 1,-1 0-1,1 0 1,-1 0 0,0 0-1,0 0 1,0-1-1,-1 1 1,0-1 0,1 0-1,-2 0 1,1 0-1,0 0 1,-1 0 0,0 0-1,0 0 1,-1 0-1,1 0 1,-1-1 0,0 1-1,-2-7 1,2 11-61,-2-1 1,1 0-1,0 1 1,0-1-1,-1 1 1,1-1-1,0 1 0,-1-1 1,0 1-1,1 0 1,-1 0-1,0 0 1,1 0-1,-1 0 1,0 0-1,0 1 1,0-1-1,0 1 1,0-1-1,0 1 0,0-1 1,0 1-1,0 0 1,0 0-1,0 0 1,0 0-1,0 1 1,-2-1-1,2 0-195,0 0-1,0 1 1,0-1-1,0 0 1,0 1-1,0-1 1,0 1-1,0-1 1,0 1-1,0 0 1,0 0-1,0 0 1,1 0-1,-1 0 1,0 0-1,1 0 1,-1 1-1,1-1 1,-1 1-1,1-1 1,0 1-1,-1 0 1,1-1-1,0 1 1,0 0-1,0 0 1,-1 3-1,2-5-27,0 1-1,0-1 0,0 0 1,0 1-1,0-1 1,0 0-1,0 1 1,0-1-1,0 0 1,0 1-1,0-1 0,0 0 1,0 1-1,0-1 1,0 0-1,0 1 1,0-1-1,0 0 0,1 1 1,-1-1-1,0 0 1,0 1-1,0-1 1,1 0-1,-1 0 1,0 1-1,0-1 0,1 0 1,-1 0-1,0 1 1,0-1-1,1 0 1,-1 0-1,0 0 0,1 0 1,-1 0-1,0 1 1,1-1-1,0 0 1,13 1-4363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11 4292,'0'0'14670,"-10"9"-13319,4-5-1247,-5 5 331,1 0 0,0 0 0,-13 15 0,20-21-334,1 0 0,-1 1-1,1-1 1,0 0 0,0 1 0,0-1-1,1 1 1,-1 0 0,1 0 0,0-1-1,0 1 1,0 0 0,0 0 0,1 0-1,-1 0 1,1 0 0,0 0 0,1 0-1,0 4 1,0-5-89,0-1 1,0 0-1,1 0 0,-1 0 0,1 0 1,0-1-1,0 1 0,-1 0 0,1-1 1,0 1-1,0-1 0,1 0 0,-1 0 1,0 1-1,0-1 0,1-1 0,-1 1 1,0 0-1,1 0 0,-1-1 0,1 0 1,-1 1-1,0-1 0,1 0 0,-1 0 1,1 0-1,3-1 0,1 1 11,1-1 0,-1 1 0,0-1 0,0 0 0,1-1 0,-1 0 0,0 0 0,8-4 0,-9 2 35,0 0-1,-1 0 1,1 0 0,-1-1-1,0 0 1,0 0 0,-1-1-1,1 1 1,5-11 0,-8 12 80,0 0 1,0 0-1,0 0 1,-1 0-1,1 0 0,-1-1 1,0 1-1,0 0 1,-1-1-1,1 1 1,-1 0-1,0-1 1,0 1-1,0-1 1,-1 1-1,-1-7 1,1 9-119,0 0 1,0 0-1,-1 0 1,1 1-1,0-1 0,-1 0 1,0 0-1,1 1 1,-1-1-1,0 1 1,0 0-1,1-1 1,-1 1-1,0 0 0,0 0 1,-1 0-1,1 0 1,0 0-1,0 1 1,0-1-1,0 1 0,-1-1 1,1 1-1,0 0 1,-1 0-1,1 0 1,0 0-1,0 0 0,-1 1 1,-3 0-1,2 0-372,0 0 0,0 0 0,0 0-1,0 0 1,0 1 0,0 0-1,-6 4 1,8-5-268,0 0 0,1 0 0,-1 0-1,0 1 1,1-1 0,0 1 0,-1-1 0,1 1 0,0-1-1,0 1 1,0 0 0,0 0 0,0-1 0,0 1 0,0 3-1,0 5-7333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42 200 13196,'0'0'13902,"-37"55"-13710,32-40-128,5-2-513,0-4-1312,5-5-1186,3-4-1826,-2 0-3683</inkml:trace>
  <inkml:trace contextRef="#ctx0" brushRef="#br0" timeOffset="1">40 0 10954,'0'0'11243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6790,'0'0'17297,"90"14"-17073,-34-14-160,0 0-1762,-2-4-2818,-11-8-5349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3908,'0'0'8504,"12"-2"-5114,11-1-2579,-1 0 1,1 1 0,28 2-1,-43 0-684,1 1 0,0 0 0,0 0 0,0 1 0,-1 0 0,1 1 0,-1 0 0,0 0 0,1 1-1,-2 0 1,1 0 0,0 0 0,7 7 0,-13-9-123,-1-1 1,1 0-1,-1 0 0,0 1 1,0-1-1,0 1 1,0-1-1,0 1 0,0-1 1,0 1-1,0 0 0,0-1 1,-1 1-1,1 0 0,-1 0 1,1-1-1,-1 1 0,0 0 1,0 0-1,0 0 1,0-1-1,0 1 0,0 0 1,0 0-1,0 0 0,-1 0 1,1-1-1,-1 1 0,0 0 1,1 0-1,-1-1 0,0 1 1,0-1-1,0 1 1,0 0-1,0-1 0,0 0 1,-1 1-1,1-1 0,0 0 1,-1 0-1,-1 2 0,-9 7 76,-1-1 0,1 0 0,-2-1-1,-15 7 1,12-5-47,10-7-3,-20 14 350,26-16-343,0-1 0,0 1 0,0-1 0,1 1 0,-1 0 0,0-1 0,0 1 0,1 0 0,-1 0 0,1 0 0,-1-1 0,1 1 0,-1 0 0,1 0 0,-1 0 0,1 0 0,0 0 0,0 0 0,-1 0 0,1 0 0,0 0 0,0 0 0,0 0 0,0 1 0,3 0-15,0-1 0,0 0 1,0 0-1,0 0 0,0 0 1,0 0-1,1-1 0,-1 0 0,0 1 1,0-1-1,1 0 0,-1-1 1,6 0-1,-1 1-19,-1 0-29,13 0-1278,0-1 0,0 0 0,37-7 0,-15-5-5498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57 11275,'0'0'7206,"-4"10"-5433,-2 5-1283,0 0-1,2-1 1,0 2 0,0-1-1,-1 27 1,4-38-369,1 0 0,0 1 0,1-1 0,-1 1 0,1-1 0,-1 0 0,1 0 0,1 1 0,-1-1 0,0 0 0,1 0 0,3 6 0,-3-8-92,0 0 1,0 0-1,0 0 0,0 0 0,0 0 0,1-1 1,-1 1-1,0-1 0,1 1 0,-1-1 1,1 0-1,0 0 0,-1 0 0,1 0 1,0 0-1,-1-1 0,1 1 0,0-1 0,0 0 1,0 0-1,0 0 0,2 0 0,1-1 4,0 0 1,0-1-1,0 1 0,0-1 0,0 0 0,0-1 0,-1 1 0,1-1 0,-1 0 0,0-1 0,0 1 0,0-1 0,0 0 0,0 0 0,-1-1 1,0 1-1,0-1 0,0 0 0,-1 0 0,5-7 0,-3 3 23,0-1 1,0 1-1,-1-1 1,0 0-1,0 0 1,-1 0-1,-1 0 1,0 0-1,0-1 0,-1 1 1,0-14-1,-2 21-37,1 0-1,-1 0 0,0 0 0,0 0 0,0 0 0,0 1 0,0-1 1,-1 0-1,1 1 0,-1-1 0,0 1 0,0 0 0,0-1 1,0 1-1,0 0 0,0 0 0,-1 0 0,1 0 0,0 1 1,-1-1-1,0 1 0,1-1 0,-1 1 0,0 0 0,0 0 1,0 0-1,0 1 0,1-1 0,-1 1 0,0-1 0,-4 1 1,2-1-129,0 1 0,-1-1 1,1 1-1,0 1 0,0-1 0,-1 1 1,1-1-1,0 2 0,0-1 1,-1 0-1,1 1 0,0 0 1,1 0-1,-1 1 0,0-1 0,1 1 1,-6 4-1,-17 27-7150,19-21-2120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15182,'0'0'7543,"-3"5"-7623,2-5 68,1 1-1,-1 0 0,1-1 1,-1 1-1,1-1 1,-1 1-1,1 0 0,0-1 1,-1 1-1,1 0 0,0-1 1,0 1-1,-1 0 0,1 0 1,0-1-1,0 1 0,0 0 1,0 0-1,0 0 0,0-1 1,0 1-1,0 0 1,0 0-1,0-1 0,0 1 1,1 0-1,-1 0 0,0-1 1,0 1-1,1 0 0,0 1 1,27 9-211,-11-6 247,-11-3-39,1 0 0,-1 1 0,1 0 0,-1 0 0,0 1 0,0-1 0,-1 1 0,1 1 0,-1-1-1,0 1 1,6 7 0,-9-11 47,-1 1-1,0 0 1,0 0-1,0 0 1,0 0-1,0 0 1,0 0-1,0 0 1,-1 0-1,1 0 1,-1 0-1,1 1 1,-1-1-1,0 0 1,0 0-1,0 0 1,0 1-1,0-1 0,-1 0 1,1 0-1,0 0 1,-1 0-1,0 1 1,0-1-1,1 0 1,-1 0-1,0 0 1,-1-1-1,1 1 1,0 0-1,0 0 1,-1 0-1,1-1 1,-1 1-1,0-1 1,1 1-1,-1-1 1,0 0-1,-2 2 1,-4 2 43,0-1 0,0 0 1,0 0-1,-1 0 0,1-1 1,-1 0-1,0-1 0,0 0 1,0 0-1,0-1 1,0 0-1,0-1 0,0 0 1,-1 0-1,1-1 0,-15-3 1,22 4-168,0-1 0,1 0 0,-1 0-1,0 1 1,1-1 0,-1 0 0,1 0 0,-1-1 0,1 1 0,-1 0 0,1 0 0,0-1 0,0 1 0,0-1 0,-1 1 0,1-1 0,1 1 0,-1-1-1,0 0 1,0 1 0,0-4 0,0 1-792,0-1 0,0 0 1,0 0-1,1 0 0,0 0 0,0 0 0,1-5 0,3-18-5741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4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9929,'7'-53'5285,"1"53"-1985,2 0-1315,6 0-896,7 0-288,7 0-224,5 0-417,2 0-416,1 0-2659,5-9-4740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11115,'0'0'6224,"9"-6"-4041,0-1-1862,1 1-1,-1 0 0,1 1 1,1 0-1,-1 1 0,1 0 1,-1 0-1,1 1 0,20-2 0,-16 3-139,-6 0-152,1 1 0,0 0 0,0 1 0,0 0 0,0 0-1,0 1 1,-1 0 0,1 1 0,10 3 0,-19-5-26,0 1-1,0-1 0,-1 1 0,1-1 1,0 1-1,-1 0 0,1-1 0,0 1 1,-1 0-1,1-1 0,-1 1 0,1 0 1,-1 0-1,0 0 0,1-1 0,-1 1 1,0 0-1,1 0 0,-1 0 0,0 0 1,0 0-1,0 0 0,0 0 0,0-1 1,0 1-1,0 0 0,0 0 1,0 0-1,0 0 0,0 0 0,-1 0 1,1 0-1,0 0 0,-1-1 0,1 1 1,-1 0-1,1 0 0,-1-1 0,1 1 1,-1 0-1,1 0 0,-1-1 0,0 1 1,1-1-1,-1 1 0,0 0 0,0-1 1,-1 1-1,-37 28 523,-53 13 1375,92-42-1901,-1 0-1,1 0 1,0 0-1,-1 0 1,1 1-1,0-1 1,-1 0-1,1 0 1,0 0-1,0 1 1,-1-1-1,1 0 1,0 1-1,0-1 1,-1 0-1,1 0 1,0 1-1,0-1 1,0 0-1,0 1 1,-1-1-1,1 0 1,0 1-1,0-1 1,0 1-1,0-1 1,0 0-1,0 1 1,0-1-1,0 0 1,0 1-1,0-1 1,0 0-1,0 1 1,1 0-1,10 11-14,27 7 13,-33-17-9,6 3-105,0 1 1,-1 0 0,0 0-1,0 1 1,-1 0-1,11 10 1,-18-15 136,-1-1 0,0 1 0,1 0 0,-1-1 0,0 1 0,0 0 0,0 0 0,0 0 0,0 0 0,0 0 0,-1 0 0,1 0 0,0 0 0,-1 0 0,0 0 1,0 0-1,1 1 0,-1-1 0,-1 0 0,1 0 0,0 0 0,0 0 0,-1 0 0,1 0 0,-1 1 0,0-1 0,0 0 0,1-1 0,-1 1 0,0 0 0,-1 0 0,1 0 0,0 0 0,-1-1 0,1 1 0,0-1 0,-1 1 0,0-1 0,1 1 0,-1-1 0,-3 1 0,0 2 199,0 0 0,-1-1 0,0 0 0,0 0-1,0 0 1,0-1 0,0 0 0,-1 0 0,1 0 0,-1-1-1,-12 1 1,15-2-151,0 0-1,0 0 0,0 0 0,0 0 1,0 0-1,0-1 0,0 0 1,0 0-1,0 0 0,0 0 0,0-1 1,0 1-1,0-1 0,1 0 1,-1 0-1,1-1 0,0 1 0,-1-1 1,-4-5-1,7 8-171,1-1 0,0 1 1,-1 0-1,1-1 0,0 1 0,0-1 0,-1 1 0,1 0 0,0-1 1,0 1-1,0-1 0,-1 1 0,1-1 0,0 1 0,0-1 1,0 1-1,0-1 0,0 1 0,0-1 0,0 1 0,0-1 1,0 1-1,0-1 0,0 1 0,0-1 0,1 1 0,-1 0 0,0-1 1,0 1-1,0-1 0,1 1 0,-1-1 0,0 1 0,1 0 1,-1-1-1,0 1 0,1 0 0,-1-1 0,0 1 0,1 0 1,0-1-1,22-9-5694,-12 6 3396,17-6-4720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 6887,'0'0'17814,"-10"-1"-17382,8 1-389,-40 3 166,40-3-208,1 0 1,-1 1 0,1-1-1,0 1 1,-1-1 0,1 1-1,0-1 1,0 1 0,-1 0-1,1 0 1,0 0 0,0 0-1,0 0 1,0 0 0,0 0-1,0 0 1,0 0 0,1 0-1,-1 0 1,0 1 0,0-1-1,1 0 1,-1 0 0,1 1-1,-1-1 1,1 1 0,0-1-1,0 0 1,-1 1-1,1-1 1,0 1 0,0-1-1,0 0 1,1 3 0,-1-3 2,1 0 0,0 0 0,-1 0 0,1 1 1,0-1-1,0 0 0,-1 0 0,1 0 0,0 0 1,0-1-1,0 1 0,1 0 0,-1 0 0,0 0 0,0-1 1,0 1-1,0-1 0,1 1 0,-1-1 0,0 1 0,3-1 1,37 10 141,-26-7-112,-8-1-77,0 0 0,0 0 0,0 1 1,-1 0-1,1 0 0,-1 1 0,9 6 0,-14-9 40,1 0 1,-1 0-1,0 0 0,0 0 0,1 0 1,-1 1-1,0-1 0,0 0 0,0 1 0,-1-1 1,1 1-1,0-1 0,-1 1 0,1 0 1,0-1-1,-1 1 0,0-1 0,1 1 0,-1 0 1,0 0-1,0-1 0,0 1 0,0 0 0,0-1 1,0 1-1,-1 0 0,1-1 0,-1 1 1,1 0-1,-1-1 0,1 1 0,-1-1 0,0 1 1,0-1-1,0 1 0,0-1 0,-2 3 1,-2 2 30,0 0-1,-1 0 1,0 0 0,0-1 0,0 0 0,-1 0 0,0-1 0,0 1 0,0-1 0,0-1 0,-1 0 0,1 0 0,-1 0 0,0-1 0,0 0 0,-13 2 0,20-5-174,0 1 0,-1-1 0,1 1 1,0-1-1,0 1 0,0-1 0,0 0 1,0 0-1,0 1 0,0-1 0,0 0 0,0 0 1,1 0-1,-1 0 0,0 0 0,0 0 1,1 0-1,-1 0 0,1-1 0,-1 1 1,1 0-1,-1 0 0,1 0 0,0-1 0,-1 1 1,1-2-1,-4-37-6871,3 38 6380,1-30-8070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9065,'0'0'10922,"63"-7"-9833,-37 4-416,5 2-513,3-3-449,6-5-4099,8-4-12332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8168,'0'0'11819,"64"5"-10410,-21-5-768,6-5-33,4 1-223,-3 0-257,-3 0-128,-5 4-609,-12-1-1473,-12-3-2434,-14 3-1410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5765,'0'0'14382,"68"4"-13261,-21-8-737,8-4-223,2 1-129,-2-6-961,-4-2-3940,-5-2-7462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3331,'0'0'21637,"-1"9"-21280,-5 27-261,6-35-104,0 0 0,0-1 1,1 1-1,-1 0 0,0 0 0,0-1 0,0 1 0,1 0 0,-1-1 0,0 1 0,1 0 0,-1-1 0,1 1 0,-1-1 0,1 1 0,-1-1 0,1 1 0,-1-1 0,1 1 0,-1-1 0,1 1 0,0-1 0,-1 0 0,1 1 1,-1-1-1,1 0 0,0 1 0,0-1 0,-1 0 0,1 0 0,0 0 0,-1 0 0,1 0 0,0 0 0,0 0 0,-1 0 0,2 0 0,34 0-690,-28-1 380,6 1-248,-4-1 277,0 1 0,0 0 1,1 1-1,-1 0 0,12 3 1,-21-3 290,1-1 1,-1 1-1,0-1 1,1 1-1,-1-1 0,0 1 1,0 0-1,1-1 1,-1 1-1,0 0 1,0 0-1,0 0 0,0 0 1,0 0-1,0 0 1,0 0-1,-1 0 1,1 0-1,0 1 1,0-1-1,-1 0 0,1 1 1,-1-1-1,1 0 1,-1 1-1,0-1 1,0 0-1,1 1 1,-1-1-1,0 1 0,0-1 1,0 0-1,0 1 1,-1-1-1,1 1 1,0-1-1,-1 0 0,1 1 1,0-1-1,-1 0 1,0 1-1,1-1 1,-1 0-1,0 0 1,0 0-1,-1 2 0,-3 3 114,0 0 0,0 0 0,-1 0 0,0 0 0,-1-1 0,1 0 0,-1-1-1,0 1 1,0-1 0,0-1 0,-1 1 0,1-1 0,-1-1 0,0 1 0,0-1 0,0-1-1,0 1 1,0-1 0,0-1 0,0 1 0,0-2 0,-1 1 0,-10-2 0,17 1-322,1 0 0,-1 0 1,1 0-1,-1 0 1,1-1-1,0 1 0,-1 0 1,1 0-1,0-1 1,0 1-1,0-1 0,0 1 1,0-1-1,0 1 1,0-1-1,1 0 0,-1 1 1,1-1-1,-1-2 1,-4-22-5495,5-1-3616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3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4676,'3'-24'5958,"3"24"-1185,4-2-2179,3 0-672,7 1-897,5 1-353,5 0-255,7-2-321,4 1-480,2-3-2147,3-2-4612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25 4036,'0'0'14547,"-12"1"-12011,-4 0-1970,0 1-1,1 1 1,-1 1 0,1 0 0,-26 11 0,35-13-440,1 1 1,-1 0-1,1 0 0,0 1 0,0-1 0,0 1 1,0 0-1,1 1 0,-6 5 0,8-7-105,1-1 1,-1 1-1,1 0 0,-1 0 0,1 0 0,0 0 1,0 0-1,0 0 0,0 0 0,0 0 1,1 0-1,0 0 0,-1 0 0,1 1 1,0-1-1,1 0 0,-1 0 0,1 0 1,0 5-1,0-6-15,0-1 1,0 1-1,0 0 0,0-1 1,0 1-1,0-1 1,0 1-1,0-1 0,0 0 1,1 0-1,-1 1 1,1-1-1,-1 0 1,1 0-1,-1 0 0,1 0 1,0-1-1,-1 1 1,1 0-1,0-1 0,0 1 1,-1-1-1,1 0 1,3 1-1,50 2 149,-43-4-118,-2 1-27,0-2 0,0 1 0,0-1 0,0-1 0,0 0 0,0 0 0,0-1 0,-1 0 0,0-1 0,15-9 0,-20 12 48,-1 0 0,1-1 1,0 1-1,-1-1 0,0 0 0,0 0 1,0 0-1,0-1 0,0 1 0,0-1 0,-1 1 1,0-1-1,0 0 0,0 0 0,0 0 1,0 0-1,-1 0 0,0 0 0,0-1 1,0 1-1,0 0 0,-1-1 0,0 1 1,1-1-1,-2 1 0,1 0 0,-2-7 0,2 9-43,-1 0-1,0 0 0,0 0 1,-1 0-1,1 0 0,0 0 1,0 1-1,-1-1 0,0 1 1,1-1-1,-1 1 0,0-1 1,1 1-1,-1 0 1,0 0-1,0 0 0,0 0 1,-3-1-1,0 0 39,-1 0-1,1 1 1,-1-1 0,0 1 0,0 0 0,1 1-1,-10-1 1,11 2-134,0-1-1,-1 0 0,1 1 0,0 0 1,0-1-1,0 2 0,0-1 0,0 0 1,0 1-1,-5 3 0,7-4-66,1 0 1,0 0-1,-1 0 0,1 1 1,0-1-1,-1 0 0,1 1 0,0-1 1,0 0-1,0 1 0,0-1 1,1 1-1,-1 0 0,0-1 0,1 1 1,-1 0-1,1-1 0,-1 1 1,1 0-1,0 0 0,0-1 1,0 1-1,0 0 0,0 2 0,0-2-154,1-1-1,-1 0 0,1 0 1,-1 1-1,1-1 0,0 0 1,-1 0-1,1 0 1,0 0-1,0 0 0,0 0 1,0 0-1,0 0 0,0 0 1,0 0-1,0 0 0,0-1 1,1 1-1,-1 0 0,0-1 1,0 1-1,1-1 0,-1 1 1,0-1-1,1 0 0,-1 1 1,3-1-1,43 3-6264,-38-3 5049,33 0-3175,5 0 6193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131 106 7079,'0'0'14840,"-6"12"-13494,-118 234 399,147-289-1918,-2-1-1,-2-1 1,-2 0-1,-2-1 1,18-95-1,-39 155 333,-3 31 333,8-38-399,0 0-1,1 0 0,0 0 1,0 0-1,3 11 0,-3-16-75,0 0 1,1 0-1,0 0 0,-1 0 0,1 0 0,0 0 0,0 0 1,0 0-1,0 0 0,0 0 0,1-1 0,-1 1 0,0-1 0,1 1 1,-1-1-1,1 1 0,0-1 0,-1 0 0,4 2 0,3 0 73,-1 0 0,1-1 0,0 0-1,-1-1 1,1 0 0,0 0 0,0 0-1,0-1 1,0 0 0,0-1 0,0 0-1,0 0 1,-1 0 0,1-1 0,8-3-1,-4 0 80,1 0 0,-1-1 0,1 0 0,-1-1 0,-1 0-1,0 0 1,20-18 0,27-44 659,-81 129-727,12-39 4,0-3-56,1-1 1,1 1-1,1 0 0,1 1 0,0 0 1,1 0-1,1 1 0,1-1 1,-2 27-1,6-44-126,0 0 1,0 0-1,0 0 1,0 1-1,0-1 1,1 0-1,-1 0 1,1 0-1,-1 0 1,1 0-1,0 0 1,0 0-1,0 0 1,0 0-1,0-1 0,1 1 1,-1 0-1,2 1 1,-1-1-322,0-1-1,0 0 1,0 1 0,0-1 0,0 0-1,1 0 1,-1-1 0,0 1 0,0 0-1,5 0 1,23 0-7038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3901 1 5926,'0'0'4852,"-9"1"-4345,7 0-542,-2-1 174,-1 1 1,1-1 0,0 1-1,0 1 1,0-1-1,0 0 1,0 1-1,0 0 1,0 0 0,0 0-1,1 1 1,-1-1-1,1 1 1,-1 0 0,1 0-1,0 0 1,-4 5-1,-25 30-51,-2-2 0,-2-1 0,-1-1 0,-66 44 0,5-2 487,1 4-600,-648 560 2318,-16 121-2106,20 146 102,289-214 649,258-378-883,-82 177 1097,238-408-833,3 1 1,5 2-1,3 1 0,-18 102 1,20-54-2018,19-134-3277,0-5-70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29 4228,'0'0'18215,"-11"3"-17425,-3 1-556,0 0 1,0 1 0,-16 8 0,26-11-132,0-1-1,1 2 1,-1-1-1,0 0 1,1 1-1,-1-1 1,1 1-1,0 0 1,0 0 0,0 1-1,0-1 1,1 1-1,-1-1 1,1 1-1,0 0 1,0 0 0,0 0-1,-2 7 1,4-10-93,0 0 1,0 0 0,0 0 0,0 0-1,0-1 1,0 1 0,1 0 0,-1 0-1,0 0 1,1 0 0,-1 0-1,0 0 1,1 0 0,-1 0 0,1-1-1,-1 1 1,1 0 0,0 0 0,-1-1-1,1 1 1,0 0 0,0-1 0,-1 1-1,1 0 1,0-1 0,0 1-1,0-1 1,0 0 0,0 1 0,-1-1-1,1 0 1,0 1 0,0-1 0,0 0-1,0 0 1,2 0 0,43 3 144,-38-3-125,15 1-101,-1-2 1,1-1 0,34-6 0,-53 7 117,1 1 0,-1-1 0,0 0 0,0 0 0,1-1 1,-1 0-1,0 1 0,-1-1 0,1 0 0,0-1 1,0 1-1,-1-1 0,1 1 0,-1-1 0,0 0 0,0-1 1,0 1-1,0 0 0,-1-1 0,1 0 0,-1 1 1,0-1-1,0 0 0,0 0 0,-1 0 0,2-6 1,-3 9 53,0-1 0,0 0 1,0 1-1,0-1 0,0 1 1,0-1-1,0 0 0,0 1 1,-1-1-1,1 1 0,-1-1 1,1 1-1,-1-1 0,0 1 1,0-1-1,1 1 0,-1-1 1,0 1-1,0 0 1,0 0-1,-1-1 0,-1 0 1,0-1-28,-1 1 0,0-1 0,0 1 0,1 0 0,-1 1 0,-1-1 0,1 1 1,-6-2-1,-7 0-94,-1 1 1,1 0-1,-21 1 1,36 1-110,-36 2-227,23 4-1230,15-6 1477,0 1 0,0-1 0,0 0 0,0 1 0,0-1 0,0 0 0,-1 1 0,1-1 0,0 0 0,0 1 0,0-1-1,0 1 1,0-1 0,0 0 0,0 1 0,0-1 0,1 0 0,-1 1 0,0-1 0,0 0 0,0 1 0,0-1 0,0 0 0,1 1 0,-1-1 0,0 0 0,0 1 0,0-1 0,1 0 0,-1 0 0,0 1 0,0-1 0,1 0 0,-1 0 0,0 0 0,1 1 0,0-1 0,2 2-485,0-1 0,0 1-1,0-1 1,1 0 0,-1 0 0,1 0 0,-1 0 0,1-1 0,5 1 0,-5 0-15,30 2-5071</inkml:trace>
  <inkml:trace contextRef="#ctx0" brushRef="#br0" timeOffset="1">533 0 5509,'0'0'20628,"-6"56"-19635,1-37-577,-1 1-256,5-3-96,1 0-32,0-4-32,0-1-576,11-6-705,-1-6-1186,3 0-1761,-3-14-5701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15951,'0'0'8584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6566,'0'0'16464,"39"83"-16368,-39-41-64,-8 6-192,-2 0-961,-1-3-1250,6-13-2689,5-6-5478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6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6854,'0'0'14062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13100,'0'0'6278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9545,'0'0'11120,"-1"9"-10426,-5 72-91,6-80-624,0 0-1,1-1 1,-1 1-1,1 0 1,-1-1-1,1 1 1,-1 0-1,1-1 1,-1 1-1,1-1 1,0 1-1,-1-1 1,1 1 0,0-1-1,-1 1 1,1-1-1,0 1 1,0-1-1,0 0 1,-1 0-1,1 1 1,0-1-1,0 0 1,0 0-1,-1 0 1,1 0-1,0 0 1,0 0-1,0 0 1,1 0 0,35-1-544,-27 1 348,-7-1 178,1 1-1,-1 0 0,1 0 1,-1 1-1,0-1 0,1 1 1,-1-1-1,1 1 0,-1 0 0,0 0 1,0 1-1,1-1 0,-1 1 1,0-1-1,5 5 0,-6-3 35,0 0 0,0 0 0,0 0 0,-1 0 0,1 0 0,-1 0 0,0 0 0,0 1 0,0-1 0,0 0 0,-1 1 0,1-1 0,-1 1 0,0-1 0,-1 7 0,1-6 87,0 1 0,0-1 0,-1 0 0,0 0 0,0 0 0,0 0 0,0 0 0,-1 0 1,1 0-1,-1 0 0,0-1 0,0 1 0,-1 0 0,1-1 0,-1 0 0,1 0 0,-1 0 0,0 0 0,0 0 0,-1 0 0,1-1 0,0 1 0,-1-1 0,-5 3 0,1-2 57,1 0 1,-1 0-1,0-1 0,0 0 0,0 0 0,0-1 0,0 0 0,0 0 1,-1-1-1,1 0 0,-14-2 0,20 2-238,-1-1 0,1 0-1,0 1 1,-1-1 0,1 0 0,0 0 0,0 0 0,0 0 0,0-1-1,0 1 1,0 0 0,0-1 0,0 0 0,-3-3 0,-10-19-4238,5-1-2886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10954,'0'0'11531,"67"-10"-11467,-43 10-224,4-1-2018,2-1-3011,4-2-4996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8 5830,'-9'5'7559,"-11"7"-6213,0 0 0,1 2 1,0 0-1,-17 18 0,31-28-1247,0 1-1,1 0 0,-1 0 1,1 0-1,0 1 1,1-1-1,-1 1 0,1 0 1,0 0-1,1 0 1,-1 0-1,1 1 0,1-1 1,-1 1-1,1-1 0,0 1 1,0-1-1,1 1 1,0 0-1,2 13 0,-2-19-93,1 1 1,-1 0-1,1 0 0,0 0 0,-1-1 0,1 1 0,0 0 0,0-1 0,0 1 1,1-1-1,-1 1 0,0-1 0,1 1 0,-1-1 0,0 0 0,1 0 0,0 0 1,-1 0-1,1 0 0,2 1 0,1 0 24,-1 0 0,1-1 0,0 0 0,0 0-1,0 0 1,0 0 0,9-1 0,-4 0 42,-1-1-1,1 0 0,0 0 1,-1-1-1,0 0 1,1-1-1,16-7 1,-19 5 58,1 0 0,-1 0 1,0-1-1,0 0 1,-1-1-1,1 1 1,-2-1-1,1-1 0,-1 1 1,0-1-1,0 0 1,-1 0-1,0 0 1,-1 0-1,5-15 1,-7 19-95,0 0 1,0 0-1,0 0 1,-1 0 0,1-1-1,-1 1 1,0 0-1,0 0 1,-1 0-1,1-1 1,-1 1 0,0 0-1,0 0 1,0 0-1,0 0 1,-1 0 0,0 0-1,0 1 1,0-1-1,0 1 1,0-1 0,-1 1-1,1-1 1,-1 1-1,0 0 1,0 1 0,0-1-1,-1 0 1,1 1-1,-1-1 1,1 1 0,-1 0-1,0 1 1,0-1-1,-6-1 1,7 2-181,0 0-1,-1 0 1,1 0 0,0 1-1,-1-1 1,1 1 0,-1 0-1,1 0 1,-1 0 0,1 1-1,-1-1 1,1 1 0,0 0-1,-6 2 1,8-3-104,0 1 0,0-1 0,-1 1 0,1 0 0,0-1 0,0 1 0,0 0 0,1 0 0,-1 0 0,0 0 0,0 0 0,0 0 0,1 0 0,-1 0 0,0 0 0,1 0 0,-1 2 0,0-1-328,1 0 1,0 0-1,0-1 1,0 1-1,0 0 1,0 0-1,0 0 0,0 0 1,1 0-1,-1-1 1,1 1-1,-1 0 1,1 0-1,0-1 1,0 3-1,9 6-7703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5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57 3299,'0'0'20526,"-9"6"-20099,4-2-384,0 0 0,0-1 0,0 2 0,0-1 0,1 0 0,0 1 0,0 0 0,0 0 0,1 0 0,0 0 0,0 1 0,0-1-1,0 1 1,1 0 0,0 0 0,0 0 0,1 0 0,-1 0 0,1 0 0,1 0 0,-1 0 0,1 9 0,0-14-38,0 0 0,0 0-1,0 0 1,0 1 0,1-1 0,-1 0 0,0 0 0,0 0 0,1 0 0,-1 0-1,1 0 1,-1 0 0,1-1 0,-1 1 0,1 0 0,0 0 0,-1 0 0,1 0-1,0-1 1,0 1 0,-1 0 0,1-1 0,0 1 0,0 0 0,0-1 0,1 1-1,0 0 57,1 0 0,0-1-1,-1 1 1,1-1-1,0 0 1,-1 0 0,1 1-1,0-2 1,-1 1-1,5-1 1,0 0 118,1-1 0,-1 0-1,0 0 1,0-1 0,0 0 0,14-8 0,-12 4-44,1 0 1,-2-1-1,1-1 1,-1 1-1,0-1 1,9-14-1,-15 20-71,0 0-1,0-1 1,0 1-1,0 0 1,0-1-1,-1 1 1,1-1-1,-1 0 1,0 1-1,0-1 1,-1 0-1,1 0 1,-1 0-1,0 0 1,0 1-1,0-1 1,0 0-1,-1 0 1,1 0-1,-1 0 1,0 1-1,0-1 1,-1 0-1,-1-3 1,2 5-61,-1 0 1,0 0-1,1 0 1,-1 0 0,0 1-1,0-1 1,0 0 0,0 1-1,-1-1 1,1 1-1,0 0 1,0 0 0,-1 0-1,1 0 1,-1 0 0,1 1-1,-1-1 1,-2 0-1,-52-1-5103,37 3-1453,1-1-7844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0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3331,'1'0'13080,"8"-1"-11693,21-3 841,13-2-601,54-1 1,-96 7-1630,0-1 0,0 1 0,1 0 1,-1 0-1,0 0 0,0 0 0,1 1 0,-1-1 1,0 0-1,0 0 0,0 1 0,0-1 0,1 1 1,-1-1-1,0 1 0,0-1 0,0 1 1,0 0-1,0-1 0,0 1 0,0 0 0,0 0 1,-1 0-1,1 0 0,0 0 0,0 0 0,-1 0 1,1 0-1,-1 0 0,1 0 0,-1 0 1,1 0-1,-1 0 0,1 0 0,-1 1 0,0-1 1,0 0-1,0 0 0,0 1 0,0 1 0,0 0 10,-1 1-1,1-1 0,-1 1 1,0-1-1,0 0 0,-1 1 0,1-1 1,-1 0-1,1 0 0,-1 0 0,0 0 1,-5 5-1,-46 42 110,39-39 130,0 1 0,1 1-1,1 0 1,-13 18 0,24-30-225,1-1 0,-1 1 0,1-1 0,-1 1 0,1-1 0,-1 1 0,1-1 0,-1 1 0,1 0 1,0-1-1,-1 1 0,1 0 0,0-1 0,0 1 0,0 0 0,0 0 0,-1-1 0,1 1 0,0 0 0,0-1 0,0 1 1,0 0-1,1 0 0,-1-1 0,0 1 0,0 0 0,0-1 0,0 1 0,1 0 0,-1-1 0,0 1 0,1 0 1,-1-1-1,1 1 0,-1 0 0,0-1 0,1 1 0,-1-1 0,1 1 0,0-1 0,-1 1 0,1-1 0,-1 0 1,1 1-1,0-1 0,-1 0 0,1 1 0,0-1 0,-1 0 0,1 0 0,0 0 0,-1 1 0,1-1 0,0 0 0,0 0 1,51 1-120,-38-1 94,67-8-2909,-28-7-2995,-11-3-3153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11050,'0'9'1714,"0"-4"-1552,0 4 160,0 1 0,1 0 0,-1 0 0,2 0 0,0-1-1,0 1 1,0-1 0,5 10 0,117 238 3143,-124-256-3435,1 1 1,-1-1 0,1 0 0,-1 1 0,1-1-1,0 0 1,0 0 0,-1 0 0,1 1 0,0-1 0,0 0-1,0 0 1,0 0 0,1 0 0,-1-1 0,0 1-1,0 0 1,1 0 0,-1-1 0,0 1 0,1-1-1,-1 1 1,0-1 0,1 1 0,-1-1 0,1 0 0,-1 0-1,0 0 1,1 0 0,-1 0 0,1 0 0,-1 0-1,1 0 1,-1 0 0,1-1 0,-1 1 0,0-1-1,1 1 1,-1-1 0,0 1 0,1-1 0,-1 0 0,0 0-1,0 0 1,0 1 0,0-1 0,0 0 0,2-3-1,8-6 129,-1 0 0,-1-1-1,17-24 1,-17 23-93,91-132-924,-40 43-5625,-19 25-3702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0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8456,'0'0'18161,"15"15"-21428,-2-20-833,3-8-5509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0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9065,'0'0'11685,"10"-5"-10238,-1 0-1146,1 0 0,0 1 0,-1 1 0,2 0 0,13-3 0,-22 6-283,0-1 0,-1 1 0,1-1 0,0 1 0,0 0 0,1-1 0,-1 1 0,0 0 0,0 1 0,0-1 0,0 0 0,0 0 0,0 1 0,0-1 0,-1 1 0,1 0 0,0 0-1,0-1 1,0 1 0,0 0 0,-1 0 0,1 1 0,0-1 0,-1 0 0,1 1 0,-1-1 0,0 1 0,1-1 0,-1 1 0,0-1 0,0 1 0,0 0 0,0 0 0,0 0 0,0-1 0,-1 1 0,1 0 0,-1 0 0,1 0 0,-1 0 0,0 0 0,1 3-1,-2-2-2,1 0-1,0 0 1,-1 0-1,0 0 0,0 0 1,0 0-1,0-1 0,0 1 1,0 0-1,-1-1 1,1 1-1,-1 0 0,0-1 1,0 0-1,0 1 0,0-1 1,0 0-1,-1 0 0,1 0 1,0-1-1,-1 1 1,-4 2-1,-5 3 444,0-1 0,-1 0 0,-20 6-1,38-13-604,0 0-1,0 0 1,1 0-1,-1 1 0,0 0 1,0 0-1,1 0 0,-1 1 1,0 0-1,0 0 0,1 0 1,6 3-1,-9-3 84,0 0 1,-1 0-1,1 0 0,-1 0 0,0 0 1,1 1-1,-1-1 0,0 1 0,0 0 1,0-1-1,0 1 0,0 0 0,0 0 1,-1 1-1,1-1 0,0 0 0,-1 0 1,0 1-1,0-1 0,0 1 0,0-1 1,0 1-1,0-1 0,0 1 0,-1 0 0,1 5 1,-2-3 240,0-1 0,0 1 1,0 0-1,0-1 1,-1 1-1,0-1 0,0 1 1,0-1-1,0 0 0,-1 0 1,0 0-1,1 0 0,-2 0 1,1 0-1,0-1 1,-6 5-1,4-4-80,1 0 0,-1-1 0,0 1 0,0-1 0,0 0-1,0-1 1,0 1 0,-1-1 0,1 0 0,-1 0 0,1-1 0,-1 1 0,-9 0 0,15-4-501,-1 1 1,1 0 0,0 0-1,0 0 1,0-1-1,0 1 1,-1 0-1,2 0 1,-1-1 0,0 1-1,0 0 1,0 0-1,1 0 1,-1-1-1,0 1 1,1 0 0,-1 0-1,1 0 1,-1 0-1,2-2 1,13-18-7615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0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6374,'0'0'17958,"7"9"-18278,3 2 297,0 0-1,1-1 1,0 0-1,25 17 1,-32-26 71,-1 2 0,0-1 0,0 0 1,0 0-1,0 1 0,0 0 0,0 0 0,-1 0 1,0 0-1,1 0 0,-1 0 0,0 0 1,0 1-1,-1-1 0,1 1 0,-1-1 0,0 1 1,0 0-1,0 0 0,0-1 0,0 9 1,-1-9-6,-1 0 0,0 0 0,1 0 0,-1 0 0,0 0 1,-1 1-1,1-2 0,0 1 0,-1 0 0,0 0 0,1 0 0,-1-1 1,0 1-1,0-1 0,-1 1 0,1-1 0,-1 0 0,1 0 0,-1 0 1,1 0-1,-1-1 0,0 1 0,0-1 0,0 0 0,0 1 1,-4 0-1,3 0-67,0-1 1,0 1 0,0-1-1,0 0 1,0 0 0,0 0-1,0-1 1,0 0 0,-1 1-1,1-1 1,0-1 0,0 1-1,0-1 1,0 1 0,-5-3-1,6 2-328,1-1 0,0 0-1,0 1 1,0-1 0,0 0-1,0-1 1,0 1 0,0 0-1,0 0 1,1-1 0,0 1-1,-1-1 1,1 1 0,0-1-1,0 0 1,0 0-1,0 1 1,1-1 0,-1 0-1,1 0 1,0 0 0,0-4-1,-3-28-6272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0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2402,'4'-36'1570,"4"36"8103,2 0-6694,4-1-193,5 1-800,0 0-608,2 0-353,1 0-609,-2 0-384,0 0-929,0 0-2882,5 0-7208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0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6790,'0'0'13763,"10"1"-12984,124 6 706,227-19 1,-176 1-1446,210 5-361,179-12-164,-517 13 501,94-20 0,-164 21-7298,3-4-2855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1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10218,'0'0'9459,"9"-6"-7814,44-24 234,-49 28-1801,1 0 0,-1 1 1,1 0-1,-1 0 0,1 0 0,0 0 1,-1 0-1,1 1 0,0 0 1,-1 0-1,1 0 0,0 1 0,-1 0 1,6 1-1,-9-1-79,0-1 0,0 1 0,0 0 0,0 0 0,0 0 0,0 0 0,0 0 0,0 0 0,0 0 0,0 0 0,-1 0 0,1 0 0,0 1 0,-1-1 0,1 0 0,-1 0 0,1 1 0,-1-1 0,0 0 0,0 1 0,1-1 0,-1 0 0,0 1 0,0-1 0,0 1 0,0-1 0,-1 0 0,1 1 0,0-1 0,-1 0 0,1 1 0,0-1 0,-1 0 0,-1 2 0,-20 44-17,-6-12 93,23-30 20,0 0-1,0 0 1,1 0-1,-1 1 1,1 0-1,0 0 1,1 0-1,0 0 1,0 1-1,0-1 1,1 1-1,-1-1 1,-1 13-1,4-18-79,1 1-1,-1-1 0,1 0 0,-1 0 1,1 0-1,-1 0 0,1 0 1,0 0-1,0 0 0,-1 0 0,1 0 1,0 0-1,0 0 0,0 0 1,0 0-1,0-1 0,0 1 0,0 0 1,0-1-1,1 1 0,-1-1 1,0 1-1,0-1 0,0 0 0,1 1 1,-1-1-1,0 0 0,0 0 0,1 0 1,1 0-1,49 2-476,-41-3 49,69 0-5625,-38-9-432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1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7431,'0'0'19378,"22"0"-24631,-8-11-1025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17617,'0'0'10121,"-6"10"-10003,2-3-123,-1-1 0,1 0 0,0 1 0,0 0 1,1 0-1,0 0 0,0 0 0,0 1 0,1-1 0,1 1 0,-2 8 0,3-15-53,1 0 1,-1-1-1,1 1 0,-1 0 1,1 0-1,0-1 0,-1 1 0,1 0 1,0-1-1,-1 1 0,1-1 1,0 1-1,0-1 0,-1 1 1,1-1-1,0 0 0,0 1 1,0-1-1,0 0 0,-1 0 1,1 1-1,2-1 0,33 7-1676,-12-3-106,-22-3 1816,0-1-1,1 1 0,-1 0 0,0 0 0,0 0 0,1 0 1,-1 0-1,0 0 0,0 1 0,0-1 0,0 1 0,-1-1 1,1 1-1,0 0 0,-1 0 0,1-1 0,-1 1 0,1 1 1,-1-1-1,0 0 0,0 0 0,0 0 0,0 0 0,0 1 1,-1-1-1,1 1 0,-1-1 0,1 0 0,-1 1 0,0-1 1,0 1-1,0-1 0,-1 4 0,0-2 174,0 0 0,0 0 0,-1-1 0,0 1 0,0-1 0,0 1 0,0-1 0,0 0 0,-1 0 0,1 0 0,-1 0 0,0 0 0,0 0 0,0-1 0,0 1 0,0-1 0,-1 0 0,1 0 0,-7 2 0,5-2-31,0 0 1,0 0 0,0 0 0,0-1 0,0 0-1,0 0 1,-1 0 0,1-1 0,0 1 0,-11-2-1,14 1-249,1-1 0,-1 1-1,0-1 1,0 0 0,0 1 0,1-1-1,-1 0 1,0 0 0,1 0-1,-1 0 1,1-1 0,-1 1-1,-1-2 1,2 1-369,-1-1 0,0 1 0,1-1 0,0 1 0,-1-1 0,1 1 0,0-1 0,0 0-1,1 0 1,-2-4 0,-1-24-7673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1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5061,'0'0'16880,"63"1"-15663,-36 4-609,2-1-511,2 0-1154,-1-3-3396,5-1-4771</inkml:trace>
  <inkml:trace contextRef="#ctx0" brushRef="#br0" timeOffset="1">455 24 4612,'0'0'15695,"-8"5"-13714,1-2-1763,0 1 1,1 0 0,0 0-1,0 1 1,0 0 0,0 0-1,1 0 1,-1 0 0,2 1-1,-1 0 1,0 0-1,1 0 1,0 1 0,1 0-1,-1-1 1,1 1 0,1 1-1,-1-1 1,1 0 0,1 0-1,-1 1 1,0 8 0,2-14-228,1-1 1,-1 0 0,0 1 0,1-1 0,-1 1 0,1-1 0,-1 0 0,1 1 0,-1-1 0,1 0 0,0 1 0,0-1 0,0 0 0,0 0-1,0 0 1,0 0 0,0 0 0,0 0 0,0 0 0,0 0 0,0-1 0,1 1 0,-1 0 0,0-1 0,1 1 0,-1-1 0,1 1 0,-1-1-1,0 1 1,1-1 0,-1 0 0,1 0 0,-1 0 0,1 0 0,-1 0 0,1 0 0,-1 0 0,0-1 0,1 1 0,-1 0 0,2-1 0,2 0 2,0 0 0,0 0 1,0 0-1,-1-1 1,1 1-1,-1-1 1,1 0-1,-1 0 0,0-1 1,0 1-1,8-7 1,-7 2 47,-1 0 1,1 0 0,-2-1 0,1 1-1,-1-1 1,0 0 0,0 0-1,-1 0 1,0 0 0,-1 0-1,1-10 1,-2 14-11,1 0 1,-1 1-1,-1-1 0,1 0 0,0 0 1,-1 1-1,0-1 0,0 0 1,0 1-1,0-1 0,-4-6 0,4 8-55,0 1 0,-1-1 0,1 0 0,-1 1 0,1-1 0,-1 1 0,0 0 0,1 0 0,-1-1-1,0 1 1,0 0 0,0 0 0,0 1 0,0-1 0,0 0 0,0 1 0,0-1 0,0 1 0,0 0-1,0-1 1,-1 1 0,-1 0 0,3 0-146,0 1 0,1-1 0,-1 0-1,1 0 1,-1 0 0,1 0 0,-1 1-1,1-1 1,0 0 0,-1 1 0,1-1 0,-1 0-1,1 1 1,-1-1 0,1 0 0,0 1 0,-1-1-1,1 1 1,0-1 0,-1 1 0,1-1 0,0 0-1,0 1 1,0-1 0,-1 1 0,1-1 0,0 1-1,0 0 1,0-1 0,0 1 0,0-1 0,0 1-1,0-1 1,0 1 0,0 0 0,5 14-7363,6-5 474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1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 4965,'0'0'18422,"-11"0"-16905,7 0-1431,1 0 1,-1-1 0,0 2-1,0-1 1,0 0 0,1 1-1,-1-1 1,0 1 0,1 0-1,-1 1 1,0-1 0,1 1-1,0-1 1,-1 1 0,1 0-1,0 0 1,0 0 0,0 1-1,0-1 1,0 1 0,0 0-1,1-1 1,0 1 0,-1 0-1,1 1 1,0-1 0,0 0-1,1 1 1,-1-1 0,1 1-1,-1-1 1,1 1 0,0 4-1,0-5-63,0-1-1,1 0 0,-1 1 1,1 0-1,0-1 0,0 1 1,0-1-1,0 1 0,1-1 1,-1 1-1,1-1 0,-1 1 1,1-1-1,0 0 0,0 1 1,0-1-1,0 0 0,0 1 1,0-1-1,1 0 0,-1 0 1,1 0-1,0 0 0,-1 0 1,1-1-1,3 3 0,1-1-6,0-1 0,-1 0 0,1 0 0,0 0 0,0-1 0,0 0 1,0 0-1,0-1 0,0 1 0,8-2 0,-7 1-19,1-1 0,-1-1 1,0 1-1,1-1 0,-1 0 0,0-1 1,0 0-1,0 0 0,-1 0 0,1-1 1,11-9-1,-15 11 48,1 0 0,-1-1 0,0 1-1,0-1 1,-1 0 0,1 0 0,-1 0 0,1 0 0,-1 0 0,0 0 0,0-1-1,0 1 1,-1-1 0,1 0 0,-1 1 0,0-1 0,0 0 0,0 0 0,0 0-1,-1 1 1,1-1 0,-1 0 0,0 0 0,-1-6 0,0 8 0,0 0 0,-1 0-1,1 0 1,-1 0 0,1 0 0,-1 0 0,1 0 0,-1 0 0,0 1 0,0-1 0,0 1 0,0 0-1,0-1 1,0 1 0,0 0 0,-1 0 0,1 0 0,0 0 0,-1 1 0,1-1 0,0 1 0,-1-1-1,1 1 1,-1 0 0,-3 0 0,-68 1-224,70-1 173,-18 10 127,13-5-2948,2-3-7653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3940,'0'0'12785,"10"4"-11525,11 5-705,-1 1 0,-1 1 1,31 22-1,-45-29-589,-1 0 0,1-1-1,0 0 1,0 0 0,0 0 0,0-1 0,0 0 0,1 0 0,5 1 0,-10-2-48,1-1 0,-1 0 1,0 0-1,0 0 0,0 0 0,0-1 1,0 1-1,1 0 0,-1 0 0,0-1 1,0 1-1,0-1 0,0 1 1,0-1-1,0 1 0,0-1 0,0 1 1,2-3-1,-2 1-126,1 0 1,-1 0 0,1 0-1,-1 0 1,0-1-1,0 1 1,0 0 0,0-1-1,0 1 1,0-1-1,0-4 1,6-62-6130,-7 29 1271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1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7783,'0'2'5253,"0"0"-2146,8-1-769,14-1-736,8 3-609,9-2-192,10 0-385,0 0-288,6 0-64,-7 0-288,-3-1-1474,-13 0-1761,-13 0-2915,-13 0-3363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1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6054,'0'0'13260,"87"26"-12875,-34-26-65,6-1-256,-1-11-448,-4-6-3876,-2 1-7239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1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3107,'0'0'20681,"-1"11"-19875,-2 8-668,-1 1 0,-2-1-1,0 0 1,-8 19 0,-3 8-106,15-41-11,0 0-1,1 0 1,0 0 0,0 0 0,0 0 0,0 0 0,1 0 0,0 9 0,0-13 1,1 1 0,-1-1 0,1 0 1,-1 1-1,1-1 0,-1 0 0,1 1 1,0-1-1,0 0 0,0 0 1,0 0-1,0 0 0,0 1 0,0-1 1,0-1-1,0 1 0,0 0 0,0 0 1,1 0-1,-1-1 0,0 1 0,1 0 1,-1-1-1,0 1 0,1-1 0,-1 0 1,1 1-1,-1-1 0,1 0 0,-1 0 1,0 0-1,1 0 0,1 0 1,3 0-72,1 0 0,-1 0 0,1-1 0,-1 0 1,1 0-1,-1 0 0,0-1 0,0 0 1,0 0-1,0 0 0,0-1 0,10-6 1,-12 6-483,1-1 0,-1 0 0,0 0 0,0 0 1,0 0-1,0-1 0,-1 1 0,0-1 1,4-7-1,8-24-5213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1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15695,'0'0'7047,"66"18"-13774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2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5477,'0'0'16240,"42"-49"-15888,-12 39 32,1 3-352,0 6 0,-3 1-32,-1 5-128,-8 9-256,-6 2-545,-4-1-865,-7 1-1185,-2-6-2402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2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13581,'0'0'5477,"60"42"-5381,-19-42-929,2-7-2690,1-8-4132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2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13485,'0'0'6961,"11"0"-6833,20-5-207,50-13 0,-8 1-868,-72 16 953,0 1-1,-1 0 1,1-1-1,0 1 1,-1 0 0,1 0-1,0-1 1,0 1-1,-1 0 1,1 0-1,0 0 1,0 0 0,-1 0-1,1 0 1,0 0-1,0 0 1,-1 0-1,1 1 1,0-1 0,0 0-1,-1 0 1,1 1-1,0-1 1,-1 0 0,1 1-1,0-1 1,-1 1-1,1-1 1,-1 1-1,1-1 1,-1 1 0,1-1-1,-1 1 1,1 0-1,-1-1 1,1 1-1,-1-1 1,1 2 0,-1 2 70,0-1 1,-1 0 0,1 0-1,-1 0 1,1 1 0,-1-1-1,0 0 1,-3 5 0,-42 94 516,27-62-663,-25 73 0,42-104-2284,2-12-3223,0-9 2234,0-15-6021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2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12268,'0'0'5989,"53"19"-4868,-13-19-704,7-7-289,1-4-480,0-1-2467,-4 1-2722,-7 0-4421</inkml:trace>
  <inkml:trace contextRef="#ctx0" brushRef="#br0" timeOffset="1">690 0 4292,'0'0'17168,"-28"66"-16976,5-32-127,1 6-65,-3-1-161,0-4-95,6-5-481,1-7-1088,2-12-2179,7-11-3491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2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40 7527,'0'0'6444,"-8"4"-3925,-23 15-1061,30-19-1439,0 0 1,0 1-1,0-1 0,0 1 1,1-1-1,-1 0 1,0 1-1,0-1 1,1 1-1,-1 0 1,0-1-1,1 1 1,-1 0-1,1-1 0,-1 1 1,1 0-1,-1 0 1,1-1-1,0 1 1,-1 0-1,1 0 1,0 0-1,-1 0 1,1-1-1,0 1 1,0 0-1,0 0 0,0 0 1,0 0-1,0 0 1,0 0-1,0 0 1,0-1-1,0 1 1,1 0-1,-1 0 1,0 0-1,0 0 0,1-1 1,-1 1-1,1 0 1,-1 0-1,1 0 1,-1-1-1,1 1 1,-1 0-1,1-1 1,0 1-1,-1-1 0,1 1 1,0-1-1,0 1 1,-1-1-1,3 1 1,1 2-2,0-1 0,0 0 0,1 0 0,-1-1 0,0 0 0,1 1 1,-1-1-1,6 0 0,-5-1 90,0-1 0,0 0 0,0 0 0,0 0-1,0-1 1,0 1 0,0-1 0,-1 0 0,1-1 0,-1 1 0,0-1 0,1 0 0,-1 0 0,0 0 0,-1 0 0,1-1 0,0 0 0,-1 1 0,0-1 0,0 0-1,0-1 1,-1 1 0,1-1 0,-1 1 0,0-1 0,0 0 0,-1 1 0,1-1 0,-1 0 0,0 0 0,0-7 0,-1 12-101,0 0 0,-1-1 0,1 1 1,0-1-1,0 1 0,-1-1 0,1 1 1,0 0-1,-1-1 0,1 1 0,-1 0 1,1 0-1,0-1 0,-1 1 0,1 0 0,-1 0 1,1-1-1,-1 1 0,1 0 0,-1 0 1,1 0-1,0 0 0,-1 0 0,1 0 1,-1 0-1,1 0 0,-1 0 0,1 0 0,-1 0 1,1 0-1,-1 0 0,1 0 0,-1 0 1,1 0-1,-1 0 0,1 1 0,-1-1 0,1 0 1,0 0-1,-1 1 0,-22 8 54,10-2-30,1 1-1,0 0 0,0 1 0,1 0 0,-16 18 0,21-22-214,1 1 0,0 0 0,0 0 0,1 1 1,0-1-1,0 1 0,1 0 0,-1 0 0,2 0 0,-1 1 0,1-1 0,-2 10 0,4-16-47,-1 0-1,1 0 0,0 0 0,0 1 1,0-1-1,0 0 0,0 0 1,0 0-1,0 0 0,0 0 0,0 0 1,0 0-1,1 0 0,-1 0 1,0 0-1,1 0 0,-1 0 0,1 0 1,-1 0-1,1 0 0,-1 0 0,1 0 1,0 0-1,-1 0 0,1-1 1,0 1-1,0 0 0,0 0 0,-1-1 1,1 1-1,2 0 0,20 5-6216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2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3107,'0'0'5344,"-1"9"-2579,0 0-2541,0-5 203,0 1 0,1 0 1,0-1-1,-1 1 1,1 0-1,1 0 0,-1 0 1,1-1-1,0 1 1,0 0-1,0-1 0,1 1 1,0-1-1,-1 1 1,2-1-1,-1 0 0,6 8 1,-6-9-316,1 0 128,-1 0-1,1 0 1,-1 0-1,1-1 1,0 1 0,0-1-1,6 4 1,-7-6-196,-1 1 0,0-1 0,0 0-1,1 0 1,-1 0 0,0 1 0,0-1 0,1-1 0,-1 1 0,0 0 0,1 0 0,-1 0 0,0-1 0,0 1 0,0 0 0,1-1 0,-1 0 0,0 1 0,0-1 0,0 1-1,0-1 1,0 0 0,0 0 0,0 0 0,0 0 0,0 1 0,0-1 0,-1 0 0,2-2 0,4-3 137,-1 0-1,1-1 1,-1 0 0,-1 0-1,1 0 1,-1 0 0,-1-1-1,1 0 1,-1 0 0,-1 0-1,1 0 1,1-13 0,-4 20-150,0 0 0,0 1 1,0-1-1,-1 0 0,1 0 0,0 0 1,0 0-1,-1 0 0,1 0 0,-1 1 1,1-1-1,-1 0 0,1 0 1,-1 1-1,1-1 0,-1 0 0,0 1 1,1-1-1,-1 0 0,0 1 0,1-1 1,-1 1-1,0-1 0,0 1 0,0 0 1,1-1-1,-1 1 0,0 0 0,0 0 1,0-1-1,0 1 0,0 0 0,0 0 1,0 0-1,0 0 0,1 0 1,-1 0-1,0 0 0,0 0 0,0 1 1,0-1-1,0 0 0,0 0 0,1 1 1,-1-1-1,-1 1 0,-4 1 105,0-1-1,0 1 1,0 1-1,1-1 1,-1 1 0,-4 3-1,6-4-426,0 1 0,1 0 0,-1 0 0,1 0 0,0 0-1,0 0 1,0 1 0,1-1 0,-1 1 0,1 0 0,-1-1 0,1 1 0,1 1-1,-4 6 1,8-10-4161,10-4-3534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9129,'0'0'3683,"-3"61"-2081,3-26-449,0 9-320,8 2-97,3 2-127,1-2 160,2-3-257,1-5-192,2-6-192,-1-9-64,-1-5-128,-1-8-1121,-7-7-1409,-5-3-737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2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3876,'0'0'15652,"-1"11"-15017,-9 52-637,-3 0 1,-30 90-1,43-151-634,6-22-1163,-1 6 1239,2-5-831,0 0 1,-1 0 0,-1-1 0,-1 0-1,-1 0 1,1-21 0,-4 40 1472,0 1 0,0-1 0,0 1 0,0-1 0,0 1 0,0-1 0,0 1 0,0-1 0,0 0 0,0 1 0,0-1 0,0 1 0,0-1-1,0 1 1,0-1 0,0 1 0,-1-1 0,1 1 0,0-1 0,0 1 0,-1-1 0,1 1 0,0-1 0,-1 1 0,1-1 0,-1 1 0,1 0 0,0-1 0,-1 1 0,1-1 0,-1 1 0,1 0 0,-1 0 0,1-1 0,-1 1 0,1 0 0,-1 0-1,1 0 1,-1 0 0,0-1 0,1 1 0,-1 0 0,1 0 0,-1 0 0,1 0 0,-1 0 0,0 0 0,1 1 0,-1-1 0,1 0 0,-1 0 0,1 0 0,-1 0 0,1 1 0,-1-1 0,1 0 0,-1 1 0,-2 0 205,0 1 0,1 0 0,-1-1-1,1 1 1,0 0 0,-1 0 0,1 1 0,0-1 0,-3 5 0,0 2-82,1 1 0,0 0 0,0 0 0,1 0 0,0 1 0,1-1 0,0 1 0,1-1 0,0 1 0,1 0 0,0-1 0,0 1 0,1 0 0,5 18 0,-6-28-194,0 1 0,0-1 0,0 0 0,0 0 0,1 0 0,-1 0 0,0 0 0,1 0 0,-1 0 0,1 0 0,-1 0-1,1 0 1,-1 0 0,1 0 0,0 0 0,0-1 0,-1 1 0,1 0 0,0 0 0,0-1 0,0 1 0,0 0 0,0-1 0,0 1 0,0-1 0,0 1 0,0-1 0,0 0 0,0 1 0,0-1-1,0 0 1,0 0 0,0 0 0,0 0 0,1 0 0,-1 0 0,0 0 0,0 0 0,0 0 0,0 0 0,0-1 0,2 1 0,-1-2 2,0 1 0,-1-1 1,1 1-1,0-1 0,-1 1 1,1-1-1,-1 0 0,1 0 0,-1 0 1,0 0-1,0 0 0,0 0 1,0 0-1,0 0 0,0 0 1,-1 0-1,1-1 0,-1 1 1,1-3-1,-1 0-16,0 0 1,-1 1 0,0-1-1,0 1 1,0-1-1,0 1 1,0-1-1,-1 1 1,0 0 0,0 0-1,0 0 1,-1 0-1,1 0 1,-1 0-1,0 1 1,0-1 0,0 1-1,0 0 1,-1 0-1,1 0 1,-1 0-1,-4-2 1,1 0-15,0 1 0,-1-1 0,1 2-1,-1-1 1,0 1 0,0 0 0,-1 1 0,1 0 0,0 0 0,-1 0-1,-9 1 1,14 4 11,11 3-8,14 4 34,19-4 89,1-2-1,-1-1 1,45-4-1,-24 0-440,-11-1-1686,-5-9-2691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5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7783,'0'0'18802,"15"55"-18289,-5-32-353,1 1-96,3-3-64,5-4-96,4-5-1057,1-6-961,3-6-481,-1-3-1120,-1-12-2691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5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11627,'0'0'8264,"-64"62"-6855,36-26-160,1 5-256,-2 6-320,5 0-417,4-2-192,6-3-32,11-10-288,3-9-1442,0-10-992,10-13-2595,7 0-5221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5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12876,'0'0'6337,"-2"12"-5125,-13 28-556,0-1 1,-3-1 0,-36 60-1,49-90-618,2-5 29,1 0-1,0 1 1,0 0-1,0-1 0,0 1 1,1 0-1,0 0 1,0 0-1,0 0 0,-1 5 1,27-28-462,-15 8-724,-1-1-1,-1 0 1,0 0 0,0-1 0,8-20-1,-14 27 1109,0 1-1,-1-1 1,0 1 0,0-1-1,0 1 1,0-7-1,-18 28 3140,12-7-2927,1 0 0,-1 0 0,2 0-1,-1 1 1,1 0 0,1 0-1,-1 0 1,2 0 0,-1 0 0,2 0-1,-1 0 1,1 0 0,1 0-1,1 12 1,-2-23-191,0 0-1,0 0 1,0 0 0,0 1-1,0-1 1,0 0 0,0 0-1,0 0 1,0 1 0,0-1-1,1 0 1,-1 0 0,0 0-1,0 1 1,1-1-1,-1 0 1,0 0 0,1 1-1,-1-1 1,1 0 0,-1 1-1,1-1 1,0 1 0,-1-1-1,1 0 1,-1 1-1,1-1 1,0 1 0,-1 0-1,1-1 1,0 1 0,0 0-1,-1-1 1,1 1 0,0 0-1,0 0 1,0-1 0,-1 1-1,1 0 1,0 0-1,0 0 1,0 0 0,0 0-1,-1 0 1,1 1 0,0-1-1,0 0 1,0 0 0,-1 0-1,1 1 1,0-1 0,0 0-1,-1 1 1,1-1-1,0 1 1,-1-1 0,1 1-1,0-1 1,-1 1 0,1-1-1,-1 1 1,1 0 0,-1-1-1,1 1 1,-1 0-1,1 1 1,-4-10-98,-1 0 1,0 1-1,-1 0 0,1 0 0,-1 0 1,-1 0-1,1 1 0,-1 0 0,0 0 1,0 1-1,-9-6 0,0-3 63,7 7 50,5 2 17,-1 1 0,0 1 1,0-1-1,0 0 1,-1 1-1,1 0 0,-1 0 1,0 0-1,0 0 1,-8-2-1,42 25 743,-6-13-868,0-1 0,1 0 0,-1-2 0,1-1 0,0-1 0,0-1-1,30-2 1,-34 1-881,17 0-3627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1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8072,'0'0'14477,"79"16"-13131,-36-14-770,2 0-416,-2-2-128,-2 3-96,-10-1-801,-11 4-960,-12-4-1442,-8 3-2627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1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12908,'0'0'7623,"72"2"-6213,-39-2-289,5 0-417,-1 0-607,-4 3-194,-2 2-1184,-8 0-1217,-6-5-2819,-7 0-7143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1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12684,'0'0'10063,"-10"1"-9679,6-1-350,0 1 0,0-1-1,0 1 1,0-1 0,0 1-1,1 1 1,-1-1 0,0 0-1,0 1 1,1 0 0,-1 0-1,1 0 1,0 0 0,0 0-1,0 1 1,0-1 0,0 1-1,0 0 1,0 0 0,1 0-1,0 0 1,-1 1 0,1-1-1,1 1 1,-4 5 0,0 3 93,0 1 0,1 0 0,0-1 0,1 2 0,1-1 0,-2 25 0,4-35-107,-1-1 0,1 1 0,0 0 0,0 0 0,0 0 0,1 0 0,-1 0 0,1 0-1,0 0 1,0 0 0,0 0 0,0-1 0,0 1 0,0 0 0,1-1 0,-1 1 0,1-1 0,0 1 0,0-1 0,0 0 0,0 0 0,0 0-1,0 0 1,1 0 0,-1 0 0,1-1 0,-1 1 0,1-1 0,0 1 0,-1-1 0,1 0 0,0 0 0,0-1 0,0 1 0,5 0 0,-2 0 48,0-1 0,0 1 1,0-2-1,0 1 1,0-1-1,0 1 0,0-2 1,0 1-1,0-1 1,0 0-1,8-3 0,-12 3-32,1 1 1,-1-1-1,1 0 0,-1 0 0,0 0 0,0 0 0,1 0 0,-2-1 1,1 1-1,0 0 0,0-1 0,-1 0 0,1 1 0,-1-1 0,0 0 1,0 0-1,0 0 0,0 1 0,0-1 0,-1 0 0,1 0 0,-1 0 1,0 0-1,0-6 0,-1 7-20,0-1 0,0 1 0,0-1 0,0 1 0,-1 0 0,1-1 0,-1 1 0,1 0 0,-1 0 0,0 0 0,0 0 1,0 0-1,0 1 0,0-1 0,0 0 0,-1 1 0,1 0 0,0-1 0,-1 1 0,1 0 0,-1 0 0,0 1 0,1-1 0,-1 0 0,0 1 0,1 0 0,-6-1 0,5 1-125,0 0-1,0 0 1,0 0-1,0 0 0,0 0 1,0 1-1,0-1 0,0 1 1,0 0-1,0-1 0,-5 4 1,6-3-117,1-1 0,0 1 0,0 0 0,-1 0 0,1 0 0,0 1 0,0-1 0,0 0 0,0 0 0,0 0 0,0 1 0,1-1 1,-1 0-1,0 1 0,1-1 0,-1 1 0,1-1 0,-1 1 0,1-1 0,-1 1 0,1 0 0,0-1 0,0 3 0,2 9-4231,10-5-2494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1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40 14382,'0'0'7740,"-9"-2"-7094,7 1-620,0 0 0,-1 1 0,1-1 0,0 1-1,-1 0 1,1 0 0,0-1 0,-1 1 0,1 1 0,-1-1-1,1 0 1,0 1 0,-1-1 0,1 1 0,0 0 0,0-1-1,-1 1 1,1 0 0,-2 2 0,1-1-15,0 1 0,1 0 0,-1-1 0,1 1 1,0 1-1,-1-1 0,1 0 0,1 0 0,-1 1 0,0-1 0,1 1 0,0-1 0,0 1 0,-2 6 1,2-7 34,0 0 1,1 0-1,-1 0 0,0 0 1,1 0-1,-1 0 1,1 0-1,0 0 1,0 0-1,0 0 1,1 0-1,-1 0 1,1 0-1,-1 0 1,1 0-1,0 0 1,0 0-1,1 0 1,-1 0-1,0-1 1,1 1-1,0-1 1,0 1-1,-1-1 1,1 1-1,5 3 1,-2-4 83,0 1 0,0-1 0,0 0 1,1-1-1,-1 1 0,1-1 0,-1 0 0,1 0 1,-1-1-1,1 0 0,-1 0 0,1 0 0,-1-1 1,8-1-1,-7 1-49,0 0-1,-1-1 1,1 1 0,-1-1-1,1-1 1,-1 1 0,0-1 0,0 0-1,0 0 1,0 0 0,0-1 0,-1 0-1,1 0 1,-1 0 0,0 0-1,0 0 1,-1-1 0,1 0 0,-1 0-1,0 0 1,-1 0 0,1-1-1,-1 1 1,0 0 0,0-1 0,-1 0-1,1 1 1,-1-1 0,-1 0 0,1 0-1,-1 0 1,0-10 0,-1 14-79,1-1 0,-1 1 1,0 0-1,1 0 0,-1 0 0,0 0 1,0 0-1,0 0 0,-1 0 0,1 0 1,0 0-1,-1 1 0,1-1 0,-1 0 1,0 1-1,1 0 0,-1-1 0,0 1 1,0 0-1,0 0 0,0 0 0,0 0 1,0 0-1,0 0 0,0 0 0,0 1 1,-1-1-1,1 1 0,0 0 0,-4-1 1,-33 3-1697,6 13-3702,23-6-765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1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11691,'0'0'11755,"66"5"-11178,-36-5-449,5 0-288,3 0-1346,-4-5-1344,-1-6-3428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1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7783,'0'0'11852,"-7"10"-9979,5-8-1798,-6 8 462,0 1 0,1-1-1,1 1 1,-10 23 0,15-32-506,0 0 0,0-1 1,0 1-1,1 0 0,-1 0 0,1 0 1,-1 0-1,1 0 0,0 0 0,0 0 1,0 0-1,0 0 0,0 0 0,0 0 1,0 0-1,1 0 0,-1 0 0,1 0 1,-1 0-1,1 0 0,0 0 0,0-1 1,0 1-1,0 0 0,0-1 0,0 1 1,0 0-1,1-1 0,-1 1 0,1-1 1,-1 0-1,1 1 0,-1-1 0,1 0 1,0 0-1,0 0 0,-1 0 0,1 0 1,0-1-1,0 1 0,0-1 0,0 1 1,0-1-1,0 1 0,4-1 0,-1 1-248,0 0 0,1 0 0,-1-1 1,0 1-1,1-1 0,-1-1 0,0 1 0,1-1 0,-1 1 0,0-2 0,0 1 0,0-1 0,0 1 0,0-1 0,0-1 0,6-3 0,-6 3-965,-1-1 0,1 0 0,-1 0 0,0 0 0,0-1 0,-1 1 0,0-1 0,1 0 0,3-9 0,-7 15 1192,0-1-1,0 0 1,0 0-1,0 0 1,0 0-1,0 0 1,0 0-1,0 0 0,0 0 1,0 0-1,1 0 1,-1 0-1,0 0 1,0 0-1,0 0 1,0 0-1,0 0 1,0 0-1,0 0 1,0 0-1,0 0 0,0 0 1,0 0-1,1 0 1,-1 0-1,0 0 1,0 0-1,0 0 1,0 0-1,0 0 1,0-1-1,0 1 1,0 0-1,0 0 0,0 0 1,0 0-1,0 0 1,0 0-1,-2 16 2280,-8 23 1993,6-30-3532,-13 40 1496,16-47-2160,0 1 1,1 0-1,-1 0 1,1 0-1,-1 0 1,1 0-1,0 0 1,0 0-1,0 0 1,1 0-1,-1-1 1,1 1-1,1 5 1,0-7-316,0 0-1,0 0 1,0 0 0,0 0-1,0-1 1,0 1 0,0-1 0,0 1-1,1-1 1,-1 0 0,0 0-1,0 0 1,0 0 0,1 0 0,-1 0-1,0-1 1,0 1 0,0-1-1,5-1 1,15-12-5413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5221,'0'0'13645,"0"49"-13101,5-24-255,0 1-129,3 1-128,-1-4-32,1-3 0,-1-6-32,0-8-385,1-6-511,-3-5-386,2-14-608,-5-8-1120,-1-5-1026,-1-4-3011</inkml:trace>
  <inkml:trace contextRef="#ctx0" brushRef="#br0" timeOffset="1">68 1 8104,'0'0'10410,"-7"71"-9642,7-41-255,4-1-289,5-3-96,3-3 0,-1-4-96,1-3-32,-1-7-32,0-5-320,-7-4-641,-1 0-961,-3-11-10634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1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19 13293,'0'0'4190,"-6"9"-2391,2-1-1494,0-1 0,0 1 0,0 0 0,1 0 0,1 1-1,-3 10 1,5-18-286,-1 1 0,1 0 0,0 0 0,0 0 0,0 0 0,0 0 0,0-1-1,0 1 1,0 0 0,1 0 0,-1 0 0,1 0 0,-1-1 0,1 1 0,0 0 0,0-1 0,0 1 0,0 0-1,0-1 1,0 1 0,0-1 0,0 0 0,1 1 0,-1-1 0,0 0 0,1 0 0,-1 1 0,1-1-1,0-1 1,-1 1 0,1 0 0,0 0 0,-1 0 0,1-1 0,0 1 0,0-1 0,0 0 0,-1 1-1,1-1 1,0 0 0,0 0 0,3 0 0,-1 0-12,-1 0 0,1 1 1,0-1-1,0-1 0,0 1 0,-1-1 0,1 1 1,0-1-1,0 0 0,-1 0 0,1-1 0,-1 1 1,1-1-1,-1 0 0,0 1 0,1-2 0,-1 1 1,0 0-1,4-4 0,-4 2 71,0 0-1,-1-1 1,1 1-1,-1 0 1,0-1 0,0 1-1,0-1 1,-1 0-1,0 0 1,0 1 0,0-1-1,0 0 1,-1 0-1,0-9 1,0 12-35,0 0 1,0 0-1,0 0 0,-1 0 1,1 0-1,-1 0 0,1 1 1,-1-1-1,0 0 0,0 0 1,1 1-1,-1-1 0,0 1 1,-1-1-1,1 1 1,0-1-1,0 1 0,-1-1 1,1 1-1,-1 0 0,1 0 1,-1 0-1,1 0 0,-1 0 1,0 0-1,1 0 0,-1 1 1,0-1-1,0 0 0,0 1 1,1 0-1,-1-1 0,0 1 1,0 0-1,-3 0 1,3 0-91,0 0 1,1 0 0,-1 0-1,0 0 1,0 0 0,0 1-1,0-1 1,1 1 0,-1-1-1,0 1 1,1-1 0,-1 1-1,0 0 1,1 0 0,-1 0-1,1 0 1,-1 0 0,1 0 0,-1 1-1,1-1 1,0 0 0,0 1-1,0-1 1,0 1 0,0-1-1,0 1 1,0-1 0,0 1-1,0 0 1,1 0 0,-1-1-1,1 1 1,-1 0 0,1 0 0,0 3-1,0-4-226,0-1-1,0 1 1,0 0-1,0 0 1,1 0-1,-1 0 1,0-1 0,0 1-1,1 0 1,-1 0-1,1-1 1,-1 1-1,1 0 1,-1 0-1,1-1 1,-1 1-1,1-1 1,-1 1-1,1 0 1,0-1 0,0 1-1,-1-1 1,1 0-1,0 1 1,0-1-1,-1 0 1,1 1-1,0-1 1,0 0-1,0 0 1,0 1-1,-1-1 1,1 0 0,0 0-1,0 0 1,0 0-1,0 0 1,-1 0-1,2-1 1,19 2-7126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1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8616,'0'0'13453,"-10"5"-12167,3-1-1072,-1 0 0,1 1-1,0 0 1,1 0-1,-1 1 1,-5 6 0,9-10-183,1 0 1,1 0 0,-1 1 0,0-1 0,0 1-1,1-1 1,-1 1 0,1-1 0,0 1 0,0 0 0,0 0-1,0 0 1,1-1 0,-1 1 0,1 0 0,-1 0-1,1 0 1,0 0 0,0 0 0,0 0 0,1 0 0,-1 0-1,1 0 1,0 0 0,0 0 0,1 3 0,-1-4-22,1 0 1,0 0-1,-1 0 1,1 0-1,0 0 1,0-1-1,0 1 1,0 0 0,0-1-1,1 0 1,-1 1-1,0-1 1,1 0-1,-1 0 1,1 0-1,-1-1 1,1 1-1,-1 0 1,1-1 0,-1 0-1,1 0 1,0 0-1,-1 0 1,1 0-1,0 0 1,3-1-1,0 0 11,0 0-1,0 0 0,0 0 0,0-1 0,0 0 1,-1 0-1,1 0 0,-1-1 0,0 0 1,9-6-1,-10 5 52,0 0 1,-1 0 0,0 0-1,1-1 1,-1 0-1,-1 0 1,1 1-1,-1-2 1,0 1 0,0 0-1,0 0 1,0-6-1,-1 9-50,-1 0 0,1 0-1,-1 1 1,0-1 0,0 0-1,0 1 1,0-1 0,0 0-1,0 0 1,0 1-1,-1-1 1,1 0 0,0 1-1,-1-1 1,0 0 0,1 1-1,-1-1 1,0 1 0,0-1-1,0 1 1,0-1 0,0 1-1,0 0 1,0 0 0,0-1-1,-1 1 1,1 0-1,0 0 1,-1 0 0,1 0-1,-1 0 1,1 1 0,-1-1-1,0 0 1,1 1 0,-1-1-1,0 1 1,1-1 0,-1 1-1,-3 0 1,0-1-327,0 1 0,0 0 0,0 0-1,0 0 1,0 1 0,0 0 0,-5 1 0,7-1-232,0 0 0,1 0 0,-1 0 0,0 0 0,0 1 0,1 0 0,-1-1 0,1 1 0,-1 0 0,1 0 0,0 0 0,-3 4 0,1 2-11138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1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19891,'0'0'8296,"47"-17"-16848,-31 12-3460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2883,'0'0'17670,"12"-3"-16944,20-2-612,1 1 0,-1 2 1,1 1-1,64 7 0,-96-6-133,0 0-1,0 0 1,0 0 0,0 0-1,0 0 1,0 0 0,0 1 0,0-1-1,-1 0 1,1 1 0,0-1-1,0 0 1,0 1 0,0-1-1,-1 1 1,1 0 0,0-1 0,-1 1-1,1-1 1,0 1 0,-1 0-1,1 0 1,-1-1 0,1 1-1,-1 0 1,1 0 0,-1 1 0,0-1 7,0 1 1,0 0 0,0-1-1,0 1 1,0 0 0,-1-1-1,1 1 1,-1 0 0,1-1-1,-1 1 1,0-1 0,1 1-1,-1-1 1,-1 2 0,-7 9 85,-1 0 0,-20 20 0,17-19 24,-3 5 25,6-8-90,1 0 0,0 0-1,0 1 1,1 0-1,1 0 1,0 1-1,1 0 1,0 0-1,-6 16 1,12-24-350,0-12-10257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10570,'0'0'10025,"67"34"-9256,-33-34-481,4 0-255,0 0-1315,-4-9-2209,-1-5-5638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5125,'0'0'6678,"11"3"-4126,16 4-1662,0-2 0,1-1 0,0-1 0,40-1 0,127-12 375,-128 5-1054,105-2-246,92-8-694,-257 15 1264,-4 0-2543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6342,'0'0'11883,"12"-4"-10687,221-101 3806,-233 105-4998,1-1 0,-1 1 0,1-1 0,0 1 0,-1 0 0,1-1-1,-1 1 1,1 0 0,0-1 0,-1 1 0,1 0 0,0 0 0,-1 0 0,1 0 0,0-1 0,0 1 0,-1 0-1,1 0 1,0 0 0,-1 1 0,1-1 0,0 0 0,-1 0 0,1 0 0,0 0 0,-1 1 0,1-1 0,0 0-1,-1 0 1,1 1 0,0-1 0,-1 1 0,1-1 0,0 1 0,-1 1 0,0 0 1,0 0-1,0-1 1,0 1-1,-1 0 0,1-1 1,-1 1-1,1 0 1,-1-1-1,1 1 0,-1 0 1,0-1-1,-1 2 1,-34 50 68,36-53-73,-17 20 21,11-13-23,0-1 0,1 1 0,0 0 0,0 0 0,0 1 0,1-1 0,0 1 0,0 0-1,-3 14 1,7-22-47,0 1-1,0-1 0,0 1 0,0-1 0,0 1 1,0 0-1,0-1 0,0 1 0,1-1 0,-1 1 1,0-1-1,0 1 0,1-1 0,-1 1 0,0-1 1,1 1-1,-1-1 0,0 1 0,1-1 1,-1 0-1,1 1 0,-1-1 0,1 0 0,-1 1 1,1-1-1,-1 0 0,1 0 0,-1 1 0,1-1 1,-1 0-1,1 0 0,-1 0 0,1 0 0,0 0 1,-1 0-1,1 0 0,-1 0 0,1 0 0,-1 0 1,1 0-1,0 0 0,27-4-3314,-1-7-2199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 12460,'0'0'4815,"-10"4"-2007,9-4-2762,-7 4 533,-1 0 1,1 0-1,1 1 1,-13 8-1,17-11-425,1 1 0,-1-1 1,1 1-1,-1-1 0,1 1 0,0 0 0,0 0 0,0 0 1,1 0-1,-1 0 0,1 0 0,0 1 0,-1-1 0,1 0 1,1 1-1,-1-1 0,0 1 0,1 5 0,0-8-147,0 0-1,0 1 1,0-1-1,1 0 1,-1 0-1,0 0 1,1 0 0,-1 0-1,1 0 1,-1 0-1,1 0 1,-1 0-1,1 0 1,0-1-1,-1 1 1,1 0-1,0 0 1,0-1 0,0 1-1,-1 0 1,1-1-1,0 1 1,0 0-1,1 0 1,35 8 95,-25-8-106,1 0 1,0-2-1,21-2 0,-29 2-4,1-1-1,-1 0 1,0 0 0,0 0-1,-1 0 1,1-1 0,0 0-1,-1 0 1,1 0 0,-1-1-1,6-6 1,-8 8 19,0 0 0,0 0 0,-1 0 0,1 0 0,-1 0 0,1 0 0,-1 0 0,0 0 0,0 0 0,0-1 0,0 1 0,0 0 0,0-1 0,-1 1 0,1-1 0,-1 1 0,0-1 0,1 1 0,-1-1 0,-1 1 0,1-1 0,0 1 0,0-1 0,-1 1 0,0-1 0,1 1 0,-2-3 0,0 2 2,0 1-1,0 0 0,0 0 0,-1 1 1,1-1-1,-1 0 0,1 1 1,-1-1-1,1 1 0,-1 0 1,0 0-1,1 0 0,-1 0 0,0 0 1,0 1-1,0-1 0,0 1 1,0 0-1,0 0 0,1 0 0,-7 1 1,5-1-90,1 0 1,-1 0-1,1 1 1,-1-1 0,1 1-1,0 0 1,-1 0-1,1 0 1,0 0 0,-1 1-1,1-1 1,0 1-1,0 0 1,0 0 0,1 0-1,-1 0 1,-4 5-1,6-6-74,0-1 0,0 1 0,1 0 1,-1 0-1,0 0 0,1 0 0,-1-1 0,1 1 0,-1 0 0,1 0 0,0 0 0,-1 0 0,1 0 0,0 0 0,0 1 0,0-1 0,0 0 0,-1 0 1,2 0-1,-1 0 0,0 0 0,0 0 0,0 0 0,0 0 0,1 0 0,-1 0 0,0 0 0,1 0 0,-1 0 0,1 0 0,-1 0 0,1 0 0,-1 0 0,1 0 1,0-1-1,-1 1 0,1 0 0,0 0 0,0-1 0,0 1 0,0-1 0,0 1 0,1 0 0,3 1-792,0-1-1,0 1 1,0-1-1,1-1 0,-1 1 1,0-1-1,7 0 1,18 0-3707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5990,'0'0'13863,"-8"5"-12288,3-3-1446,1 1 0,0 0 0,0-1 0,0 1 0,0 1 0,0-1 0,1 0 0,-1 1 0,1 0 0,0 0 0,0 0 0,1 0 0,-1 0 0,1 1 0,0-1 0,0 1 0,0 0 0,1-1 0,-1 1 1,1 0-1,0 0 0,1 0 0,-1 8 0,2-11-115,0 0 0,0-1 1,0 1-1,0 0 1,0-1-1,1 1 1,-1-1-1,1 1 1,-1-1-1,1 1 1,-1-1-1,1 0 1,0 0-1,0 0 1,-1 0-1,1 0 0,0-1 1,0 1-1,0 0 1,0-1-1,0 1 1,0-1-1,0 0 1,0 0-1,0 0 1,0 0-1,3 0 1,4 1 9,1-1 1,-1 0 0,1-1-1,15-2 1,-21 1 22,1 1 0,-1-1 0,0 0-1,0 0 1,0-1 0,0 1 0,0-1 0,0 0 0,-1 0 0,1 0-1,3-5 1,-5 6 83,-1 0 0,1 0 0,-1 0-1,1 0 1,-1 0 0,0 0 0,0 0-1,0 0 1,0-1 0,0 1 0,0 0-1,-1 0 1,1-1 0,-1 1 0,0-1-1,1 1 1,-1 0 0,0-1 0,-1 1-1,1-1 1,0 1 0,-1 0 0,1-1 0,-2-1-1,1 2-90,-1 0-1,1 0 1,-1 0-1,0 0 1,1 1-1,-1-1 1,0 1-1,0-1 1,0 1-1,0 0 1,-1 0-1,1 0 1,0 0-1,0 0 1,-1 0-1,1 1 1,0-1-1,-1 1 1,1 0-1,-3-1 1,-57-1-209,50 2 113,7 0-368,-14 1-800,10 3-5031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4708,'0'0'17777,"55"0"-16848,-9 0-224,10 0-385,7 0-288,-2 0 0,-6 0-608,-8 0-1474,-13 0-1249,-16 0-1442,-13 4-1345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5221,'0'0'14285,"49"-16"-13836,-27 0-289,4-3-288,-3-3-1826,-4 0-3587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11563,'0'0'5605,"54"22"-4035,-6-20-705,11-2-385,4 0-320,2 0-128,-7-9-1185,-7-8-3619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6182,'0'0'16079,"80"-25"-15983,-41 6-64,4-1 32,0 2-32,-1 2-64,-5 1-96,-5 2-1345,-9 0-2307,-8-1-5316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8872,'0'0'11339,"51"-11"-10955,-11-11-223,8-3-97,9-5-32,1-2-417,2-2-1793,-5 3-3011,-5-1-3875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10858,'0'0'2798,"10"-6"106,2-1-2241,1 1 1,0 1-1,0 0 1,0 0-1,0 2 1,1-1 0,0 2-1,-1 0 1,23-1-1,-25 4-476,0-1-1,0 1 0,0 1 1,19 5-1,-28-7-185,-1 0 1,0 1-1,1-1 1,-1 0-1,0 1 1,0-1-1,1 0 1,-1 1-1,0 0 1,0-1-1,0 1 1,0 0-1,0 0 1,0-1-1,0 1 1,0 0-1,0 0 0,0 0 1,0 0-1,0 0 1,-1 0-1,1 1 1,0-1-1,-1 0 1,1 0-1,-1 0 1,1 1-1,-1-1 1,0 0-1,0 0 1,1 1-1,-1-1 1,0 0-1,0 1 1,0-1-1,0 0 1,-1 1-1,1-1 0,0 0 1,0 1-1,-1-1 1,1 0-1,-1 0 1,1 0-1,-1 1 1,0-1-1,1 0 1,-1 0-1,0 0 1,0 0-1,0 0 1,1 0-1,-1 0 1,0 0-1,-2 1 1,-8 7 133,0 0 0,-1-1 0,0 0-1,0-1 1,-1 0 0,0-1 0,0 0 0,-22 5 0,3 1 615,29-7-464,13-1-160,23 2-79,-25-4-9,4 0-75,1 2 1,-1 0 0,0 0 0,0 1-1,0 0 1,18 12 0,-28-15 29,1-1 0,-1 0 0,0 1 0,0 0 0,0-1 1,0 1-1,0 0 0,0 0 0,0 0 0,0 1 0,-1-1 0,1 0 0,-1 0 0,0 1 0,0-1 0,0 1 1,0-1-1,0 1 0,0 0 0,-1-1 0,1 1 0,-1 0 0,0 0 0,0-1 0,0 1 0,0 0 0,0-1 0,-1 1 1,1 0-1,-1-1 0,1 1 0,-1 0 0,0-1 0,0 1 0,-1-1 0,1 1 0,0-1 0,-3 4 0,0-1 113,0 0 1,-1-1-1,1 1 0,-1-1 0,0 1 0,0-2 0,0 1 0,-1 0 0,1-1 0,-1 0 0,0-1 0,1 1 0,-1-1 0,-8 2 0,3-1 131,0-1-1,-1 0 0,0-1 1,1 0-1,-1-1 1,-23-2-1,35 2-299,-1 0 1,0 0-1,1 0 0,-1 0 0,0 0 0,0 0 0,1 0 1,-1 0-1,0 0 0,1 0 0,-1 0 0,0-1 1,1 1-1,-1 0 0,0 0 0,1-1 0,-1 1 0,0-1 1,1 1-1,-1-1 0,1 1 0,-1 0 0,1-1 1,-1 0-1,1 1 0,-1-1 0,1 1 0,-1-1 0,1 0 1,0 1-1,0-1 0,-1 0 0,1 1 0,0-1 1,0 0-1,0 1 0,-1-1 0,1 0 0,0 0 0,0 1 1,0-1-1,0 0 0,0 1 0,1-1 0,-1 0 1,0 0-1,0 1 0,0-1 0,1 0 0,-1 1 1,0-1-1,1 0 0,-1 1 0,0-1 0,1 1 0,-1-1 1,1 0-1,-1 1 0,1-1 0,-1 1 0,1-1 1,-1 1-1,2-1 0,35-33-9909,-8 14-272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11563,'0'0'4949,"10"-7"-1693,-1 0-2824,0 1-1,1 0 1,-1 0-1,1 2 1,1-1 0,-1 1-1,1 0 1,0 1-1,-1 1 1,1-1 0,1 2-1,14-1 1,-20 2-388,0 0 0,0 1 1,0-1-1,0 1 0,0 1 1,0-1-1,-1 1 0,1 0 0,0 1 1,-1-1-1,0 1 0,1 0 1,4 4-1,-9-6-43,1 1-1,-1-1 1,1 1-1,-1-1 1,0 1-1,0-1 1,0 1-1,1 0 1,-2 0-1,1-1 1,0 1-1,0 0 1,-1 0-1,1 0 1,-1 0-1,1 0 1,-1 2-1,0-1 23,0 0 0,-1 0 0,1 0-1,-1 0 1,0 0 0,0 0 0,0 0 0,0-1-1,0 1 1,-1 0 0,1-1 0,-1 1 0,0-1-1,-4 5 1,-7 7 166,-1-1 0,-1 0-1,-1-1 1,-19 12-1,16-11 174,0 0 0,-26 25 0,44-37-347,0 0 1,0 0-1,0 1 1,-1-1-1,1 0 1,0 0-1,0 1 1,1-1-1,-1 0 1,0 1-1,0-1 1,1 1-1,-1-1 1,1 1-1,-1-1 0,1 1 1,0-1-1,-1 1 1,1 3-1,1-4-1,-1 0-1,1 0 1,-1 0-1,1-1 0,-1 1 1,1 0-1,0 0 1,-1 0-1,1 0 0,0-1 1,0 1-1,0 0 1,0-1-1,0 1 0,0 0 1,0-1-1,0 1 1,0-1-1,0 0 0,0 1 1,1-1-1,10 3 4,0-1-1,0-1 0,-1 0 1,15-1-1,-14 1-174,56 1-2470,-23-2-2602,-13 0-3039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10122,'0'0'12491,"71"-2"-11113,-39 3-481,8 3-417,5-3-416,-3-1-32,-2 0 0,-5 0-961,-7 0-993,-16 0-864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2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11307,'0'0'10762,"64"50"-10057,-26-47-417,7-3-192,2 0-961,-5-5-3427,-1-13-8488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6983,'0'0'5963,"4"-8"-3865,-2 4-1835,0 1 0,0 0 0,0-1 0,0 1 0,1 0 0,-1 0 0,1 1 0,0-1 0,0 0 0,0 1 0,0 0 0,0 0 1,0 0-1,1 0 0,-1 0 0,1 1 0,-1-1 0,1 1 0,0 0 0,0 0 0,-1 0 0,1 1 0,0-1 0,7 1 0,9-1 461,46 0 1239,-62 2-1868,0-1-1,1 1 0,-1-1 1,0 1-1,0 0 0,0 1 1,0-1-1,0 1 0,0 0 1,0 0-1,-1 0 0,5 3 0,-7-5-87,0 1 0,0 0 0,-1 0 0,1 0 0,0 0 0,0 0 0,0 0 0,-1 0 0,1 0 0,0 0 0,-1 0 0,1 0 0,-1 1 0,1-1-1,-1 0 1,0 0 0,0 1 0,1-1 0,-1 0 0,0 0 0,0 1 0,0-1 0,-1 3 0,0-2 19,0 1-1,0-1 1,0 1 0,0-1-1,0 0 1,-1 1 0,1-1-1,-1 0 1,0 0 0,-3 4-1,-6 3 126,0 0-1,0-1 1,-19 10 0,25-15-92,-12 6 55,-33 22 278,48-30-380,0 1 1,0-1 0,0 1 0,0 0-1,0-1 1,1 1 0,-1 0-1,1 0 1,-1 0 0,1 0 0,0 0-1,-1 0 1,1 1 0,0-1-1,0 0 1,1 1 0,-1-1 0,0 3-1,1-4-28,1 0-1,-1 0 0,1 0 0,-1 0 1,1-1-1,0 1 0,-1 0 1,1-1-1,0 1 0,0 0 0,-1-1 1,1 1-1,0-1 0,0 1 1,0-1-1,0 1 0,0-1 0,-1 0 1,1 1-1,0-1 0,0 0 1,0 0-1,0 0 0,0 0 0,0 0 1,0 0-1,0 0 0,1 0 1,38 1-1664,-32-2 962,0 1-475,0 0 1,0-1-1,0 0 1,0-1-1,0 0 1,0 0-1,9-4 1,19-10-9261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16528,'0'0'4334,"-9"4"-2823,7-3-1487,-43 26 665,43-25-724,0 0 0,0 0 0,0 0 1,0 0-1,1 0 0,-1 1 1,1-1-1,-1 0 0,1 1 1,0-1-1,-1 1 0,1 0 1,1-1-1,-1 1 0,0 0 1,1 0-1,-1 0 0,1-1 1,0 1-1,0 5 0,2-5-42,0 1-1,0-1 0,1 0 1,-1 0-1,1-1 1,0 1-1,-1 0 0,1-1 1,0 0-1,1 0 1,-1 0-1,0 0 0,0 0 1,1 0-1,-1-1 1,8 2-1,17 12 57,-25-14 87,-1 1-1,0 0 0,1 0 1,-1 0-1,0 0 1,0 0-1,0 0 1,0 1-1,-1-1 0,1 1 1,-1-1-1,1 1 1,-1 0-1,0-1 0,0 1 1,0 0-1,0 0 1,-1 0-1,1 0 1,-1 0-1,0 0 0,0 0 1,0 0-1,0 0 1,0 0-1,-1-1 0,1 1 1,-1 0-1,0 0 1,1 0-1,-1 0 1,-1-1-1,1 1 0,0 0 1,-1-1-1,1 1 1,-1-1-1,0 1 1,-3 2-1,1 0 37,0 0 0,-1 0 0,0-1 0,0 1 0,0-1 0,0 0 0,-1-1 0,0 1 0,1-1 0,-1 0 0,0-1 0,-1 1 0,1-1 0,0 0 0,-1-1-1,1 1 1,-8-1 0,13-1-370,0-1 0,0 0 0,0 1 0,0-1 0,0 0 0,1 0 0,-1 1-1,0-1 1,1 0 0,-1 0 0,0 0 0,1 0 0,-1 0 0,1 0 0,-1 0 0,1 0-1,0 0 1,-1 0 0,1 0 0,0 0 0,0-1 0,0 1 0,0 0 0,0 0 0,0 0-1,0 0 1,0 0 0,0 0 0,0 0 0,1 0 0,0-2 0,-1-3-1888,0-24-7966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14510,'0'0'6118,"51"-16"-4101,-28 15-607,1 0-481,2 1-705,0 0-192,0 0-1441,0 0-1634,-4 0-2915,1 0-8648</inkml:trace>
  <inkml:trace contextRef="#ctx0" brushRef="#br0" timeOffset="1">388 44 12876,'0'0'6182,"-28"52"-3876,18-32-1057,4 4-672,3-3-449,3 1-64,0-2-576,0-2-1314,0-5-416,3 0-449,-3-7-1152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10154,'0'0'8648,"17"50"-7719,-9-30-161,1 2-255,2 4-321,1 2-160,0 0 0,2-3-64,-1-1-673,0-2-512,-3-5-801,1-5-1697,-9-6-2787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9289,'0'0'13196,"67"-25"-12972,-35 24-191,2-2-386,-3-2-2722,-4-2-5477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15727,'0'0'5669,"-29"59"-5156,27-37-321,1-1-96,1-2-673,1-1-1056,12-3-385,-1-5-1121,3-4-32,0-4 352,1-2-6021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58 9961,'0'0'9471,"-6"6"-9338,2-1-88,0 1 0,0-1-1,0 1 1,1 0 0,0 0-1,-5 12 1,8-16-22,-1-1 0,1 0-1,0 1 1,-1-1 0,1 1 0,0-1 0,0 1 0,0-1-1,0 1 1,0-1 0,0 1 0,1-1 0,-1 1 0,0-1-1,1 0 1,-1 1 0,1-1 0,0 2 0,0-2-1,0 0 1,1 0 0,-1 1-1,1-1 1,-1 0 0,0-1-1,1 1 1,-1 0 0,1 0-1,0-1 1,-1 1 0,1-1-1,0 1 1,-1-1 0,1 0-1,0 1 1,-1-1 0,1 0-1,0 0 1,2-1 0,0 1 45,1 0 0,-1-1 0,0 1 0,0-1 0,1-1 0,-1 1 0,0 0 0,0-1 0,0 0 0,0 0 0,-1 0 0,1 0 0,0-1 0,-1 1 0,0-1 0,1 0 0,-1 0 0,0 0 0,-1-1 0,1 1 0,-1-1 0,1 1 0,-1-1 0,0 0 0,0 0 0,-1 0 0,1 0 0,-1 0 0,0 0-1,0-1 1,0 1 0,0 0 0,-1-1 0,0 1 0,0 0 0,0-1 0,-2-7 0,2 10-30,-1 0 1,1 0-1,-1 0 0,0 0 0,0 0 0,0 0 0,0 0 0,0 0 0,0 1 0,-1-1 0,1 0 0,0 1 0,-1-1 0,1 1 0,-1 0 0,0-1 0,1 1 0,-1 0 0,0 0 0,0 0 0,0 0 0,0 0 0,0 1 0,0-1 0,0 0 1,0 1-1,0 0 0,0-1 0,0 1 0,0 0 0,-1 0 0,-1 0 0,2 0-72,0 0 0,0 0 0,0 1 0,0-1 0,0 0 0,0 1 0,0-1 0,0 1 0,0-1 0,0 1 0,0 0 0,1 0 0,-1 0 0,0 0 0,1 0 0,-1 0 0,0 0 0,1 1 0,-1-1 0,1 1 0,0-1 0,0 1 0,-1-1 0,1 1 0,0 0 0,0-1 0,1 1 0,-1 0 0,0 0 0,0 0 0,1 0 0,-1 0 0,1 0 0,0 0 0,-1 2 0,2-3-88,-1 0 0,0 0 0,1 0 0,-1 0 0,0 0 0,1 0 0,-1 0 0,1 0 0,0-1-1,-1 1 1,1 0 0,0 0 0,-1 0 0,1-1 0,0 1 0,0 0 0,0-1 0,-1 1-1,1 0 1,0-1 0,0 0 0,0 1 0,0-1 0,0 1 0,0-1 0,0 0 0,0 0 0,0 1-1,2-1 1,35 4-4257,-36-4 3875,27 0-3975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13389,'0'0'2914,"-9"3"-650,1-1-1924,-1 0 0,1 1 0,0 0 0,1 0 0,-1 1 0,1 0 0,-8 5 0,12-7-228,0 1-1,0-1 1,0 0-1,0 1 1,1 0-1,-1 0 1,1 0-1,0 0 1,0 0-1,0 0 1,0 0-1,0 1 0,1-1 1,0 1-1,-1-1 1,1 1-1,0-1 1,1 1-1,-1 0 1,1 0-1,0 6 1,0-9-104,0 0 0,0 0-1,0 0 1,1 0 0,-1 1 0,1-1 0,-1 0 0,0 0 0,1 0 0,0 0-1,-1 0 1,1 0 0,0-1 0,-1 1 0,1 0 0,0 0 0,0 0 0,0-1-1,0 1 1,0 0 0,0-1 0,0 1 0,1 0 0,34 8 127,-24-9-89,1 0 0,-1 0-1,22-4 1,-30 3-7,0 0 0,0-1 0,0 0 0,0 0 0,0 0 0,0 0 0,-1 0 0,1-1 0,-1 0 0,0 1 0,1-1 0,-1-1-1,-1 1 1,1 0 0,0-1 0,-1 1 0,1-1 0,-1 0 0,0 0 0,2-8 0,-3 10-19,0 0-1,-1 0 1,1 0 0,-1 0-1,0 0 1,1 0 0,-1 0-1,0 0 1,0 0-1,0 0 1,-1 0 0,1 0-1,0 0 1,-1 0-1,1 1 1,-1-1 0,0 0-1,0 0 1,0 0 0,0 0-1,0 1 1,0-1-1,0 0 1,0 1 0,-1-1-1,1 1 1,0 0 0,-1-1-1,1 1 1,-1 0-1,0 0 1,1 0 0,-1 0-1,0 0 1,0 0-1,0 0 1,0 1 0,0-1-1,0 1 1,1-1 0,-1 1-1,0 0 1,0 0-1,0 0 1,0 0 0,-3 0-1,3 0-257,-31 2-2526,32-2 2376,0 0 0,0 1 0,0-1 0,0 1 0,1-1 0,-1 0 0,0 1 0,1 0 0,-1-1 0,0 1 0,1-1 0,-1 1 0,0 0 0,1-1 0,-1 1 0,1 0 0,0 0 0,-1-1 0,1 1 0,-1 0 0,1 0 0,0 1 0,-1 10-10086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15855,'0'0'12011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14189,'0'0'8585,"10"-5"-8233,1 1-320,0 0 0,1 0 0,-1 1 0,1 0 0,0 1 0,0 1 0,21-1 0,-20 3-32,30-5 5,-43 4 6,-4 8-38,-7 12 251,1 1-1,1-1 0,0 2 0,2-1 1,0 1-1,-4 28 0,4 31-6147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12107,'0'0'8232,"70"13"-8040,-44-4-160,1-3-1089,-3-1-3523,-4-2-4901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14382,'0'0'3897,"18"-1"-2168,308-31 3614,23-2-4050,-101 29-1494,4 0-2972,-278-2-3907,17 3 2763,-7 0-3392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13196,'0'0'6471,"11"0"-3877,8-1-2058,-1-1 0,1 0-1,-1-2 1,0 0 0,0-1 0,-1 0 0,1-2-1,-1 0 1,30-18 0,-3-1-373,-1-2-1,62-52 1,-80 52-295,-22 22-82,-17 17 74,2 0 167,0 1 1,1 0 0,0 1-1,-17 29 1,23-34-351,0 1 0,1 0 0,0 0 0,0 0 0,1 0 1,0 1-1,1-1 0,0 1 0,-2 17 0,4-27 186,0 1 0,0-1 0,0 1 1,0-1-1,0 0 0,1 1 0,-1-1 0,0 0 0,0 1 0,0-1 1,0 0-1,0 1 0,1-1 0,-1 0 0,0 1 0,0-1 1,1 0-1,-1 1 0,0-1 0,0 0 0,1 0 0,-1 1 0,0-1 1,1 0-1,-1 0 0,0 0 0,1 1 0,-1-1 0,0 0 1,1 0-1,-1 0 0,0 0 0,1 0 0,-1 0 0,1 0 1,-1 0-1,0 0 0,1 0 0,-1 0 0,1 0 0,17-4-5190,3-9-1539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9417,'0'0'13938,"-10"7"-13158,2-3-647,1 1 1,0 0-1,1 1 0,-1 0 1,-10 12-1,15-16-96,0 1 0,0 0-1,0 0 1,0-1 0,1 1 0,-1 0-1,1 1 1,0-1 0,0 0-1,0 0 1,0 0 0,1 1 0,-1-1-1,1 0 1,0 1 0,0-1-1,0 1 1,0-1 0,1 0 0,-1 1-1,1-1 1,0 0 0,1 4-1,0-5-16,-1 0-1,1 1 0,0-1 0,0 0 1,0 0-1,0 0 0,0-1 0,0 1 0,0 0 1,0-1-1,1 0 0,-1 1 0,1-1 1,-1 0-1,1 0 0,0 0 0,-1-1 0,1 1 1,0 0-1,-1-1 0,1 0 0,0 0 1,0 0-1,3 0 0,1 0 11,0 0 1,0-1-1,-1 0 0,1 0 0,0 0 0,-1-1 1,1 0-1,11-5 0,-12 3 49,0 0-1,0 0 1,-1 0-1,1-1 1,-1 1-1,8-11 1,-11 12-33,0 1 0,0 0 0,-1-1 0,1 0 0,-1 1 0,0-1 0,0 0 0,0 0 1,0 0-1,0 0 0,0 0 0,-1 1 0,1-1 0,-1 0 0,0-1 0,0 1 0,0 0 0,-1-4 0,0 6-40,0-1-1,0 1 1,-1-1-1,1 1 1,0 0-1,0-1 0,-1 1 1,1 0-1,-1 0 1,1 0-1,-1 0 0,0 0 1,1 0-1,-1 1 1,0-1-1,1 0 0,-1 1 1,0-1-1,0 1 1,0 0-1,0 0 1,1 0-1,-1 0 0,0 0 1,0 0-1,0 0 1,0 0-1,-2 1 0,-1 0-17,0-1 0,0 1 1,0 0-1,0 0 0,1 0 0,-1 0 0,0 1 0,0 0 0,-7 5 0,10-6-96,0 1-1,0 0 1,0 0 0,0 0-1,0 0 1,1 0 0,-1 0-1,1 0 1,-1 0 0,1 1-1,0-1 1,0 1 0,0-1-1,0 1 1,0-1 0,1 1-1,-1 3 1,1-5-121,1 1 0,-1-1-1,1 0 1,-1 0 0,1 1 0,-1-1 0,1 0-1,0 0 1,0 0 0,-1 0 0,1 0-1,0 0 1,0 0 0,0 0 0,0 0 0,0-1-1,0 1 1,0 0 0,1-1 0,-1 1-1,0 0 1,0-1 0,1 0 0,-1 1 0,0-1-1,0 0 1,1 1 0,-1-1 0,0 0 0,1 0-1,-1 0 1,0 0 0,1 0 0,-1-1-1,2 1 1,20 0-5590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11691,'0'0'12556,"54"-4"-12076,-37-6-416,-1-3-192,-3 4-1185,-6 1-1025,-5 3-2146</inkml:trace>
  <inkml:trace contextRef="#ctx0" brushRef="#br0" timeOffset="1">2 172 7911,'0'0'16880,"67"-61"-16047,-43 35-641,-3 5-224,-1 3-352,-5 5-1410,-5 0-1601,-6 3-4709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3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14446,'0'0'5770,"-10"0"-3906,2 1-1414,-1-1 0,1 2 0,0-1 0,0 1 0,-13 4 0,18-5-345,1 0 0,-1 1 0,1-1 0,-1 0 0,1 1 0,0 0-1,0-1 1,-1 1 0,1 0 0,0 0 0,1 0 0,-1 0 0,0 0 0,1 1 0,-1-1 0,1 0 0,-1 1 0,1 0 0,0-1 0,0 1 0,0-1 0,1 1 0,-1 0 0,1 0 0,-1 3 0,1-4-75,0 0 1,0 1 0,0-1-1,1 0 1,-1 0 0,1 0-1,-1 0 1,1 1-1,0-1 1,-1 0 0,1 0-1,0 0 1,1-1 0,-1 1-1,0 0 1,0 0 0,1 0-1,-1-1 1,1 1 0,-1-1-1,1 1 1,0-1 0,0 0-1,0 0 1,0 0-1,2 1 1,1 1-16,0-1 0,1 0-1,0-1 1,-1 0 0,1 0 0,0 0 0,-1 0-1,1-1 1,0 0 0,9-1 0,-9 0 5,0 1 0,0-2 1,0 1-1,0-1 1,-1 1-1,1-2 0,0 1 1,-1-1-1,0 1 0,9-7 1,-12 7 23,0 0 0,0 0 0,0 0 0,0 0 0,0 0 0,0 0 0,-1 0 0,1-1 0,-1 1 0,1-1 0,-1 1 0,0-1 0,0 0 0,0 1 0,0-1 0,-1 0 0,1 0 0,-1 0 0,0 0 0,1 1 0,-1-1 0,-1-4 0,0 5-38,1-1 1,-1 1-1,0 0 1,0 1-1,0-1 0,0 0 1,-1 0-1,1 0 1,-1 1-1,1-1 1,-1 0-1,1 1 0,-1 0 1,0-1-1,1 1 1,-1 0-1,0 0 1,0 0-1,0 0 1,0 0-1,0 0 0,0 1 1,0-1-1,0 1 1,-1-1-1,1 1 1,-3 0-1,-69-4-3592,61 4 1210,3 1-4590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15791,'0'0'3027,"-6"12"-2616,-11 31 189,1 0 1,2 1 0,-11 64-1,19-51 211,6-41-922,-2 1 0,0-1 0,0 0 0,-10 29 0,12-44-94,0-1 0,0 0 0,0 1 0,-1-1 0,1 1 0,0-1 0,0 0 0,0 1 0,-1-1 0,1 0 0,0 1 0,-1-1 0,1 0 0,0 1 0,0-1 0,-1 0 0,1 0 0,0 1 0,-1-1 1,1 0-1,-1 0 0,1 0 0,0 1 0,-1-1 0,1 0 0,-1 0 0,1 0 0,0 0 0,-1 0 0,1 0 0,-1 0 0,1 0 0,-1 0 0,0 0 0,-8 0-5283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12139,'0'0'7303,"70"-23"-6758,-39 21-321,2 1-160,1-1-352,-4-4-2307,1 0-5252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8584,'0'0'8008,"-64"53"-6343,41-25-480,2 5-448,2-3-481,7 1-160,3-5-64,8-2 0,1-3 1,1-5 95,10-5-128,4-2 32,4-4-32,4-4-705,5-1-1089,1-2-1889,2-11-1058</inkml:trace>
  <inkml:trace contextRef="#ctx0" brushRef="#br0" timeOffset="1">414 93 10826,'0'0'8873,"-39"62"-7656,17-36-769,-2 1-352,-2 2-32,3-5-64,5-2 64,1-5-64,6-5-192,5-8-512,2-4-417,3-3-1122,1-13-2497,0-4-1090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9161,'0'0'11563,"67"50"-11467,-41-42-64,3-5-897,2-3-2787,-4 0-3907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12300,'0'0'5060,"-5"53"-3874,3-36-258,1 2-447,-2-1-257,-1 3-160,-3-3 0,-2-1 0,-2-3 64,2-5 1,-2-4-65,4-5-993,2 0-2499</inkml:trace>
  <inkml:trace contextRef="#ctx0" brushRef="#br0" timeOffset="1">181 94 15022,'0'0'8040,"64"5"-7400,-42-5-576,1 0-96,-2 0-1249,-3 4-1025,-2-2 512,-6 1-2273,-6 2-770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6983,'0'0'19154,"73"-2"-19090,-38-2-32,-5 1 0,4 3-769,-5-1-2786,0 0-4293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8168,'0'0'14819,"-4"8"-14579,-5 5-236,0 0 0,-1 0 0,0-1 0,-1-1 0,0 0 0,-1 0 0,0-1 0,0 0 0,-2-1 0,1-1 0,-19 9 0,31-16-131,0-1-1,0 1 1,0-1-1,0 0 0,0 1 1,0-1-1,0 0 1,0 0-1,0 0 0,0 0 1,0 0-1,0 0 1,0 0-1,0 0 1,0 0-1,0 0 0,0 0 1,0-1-1,0 1 1,0 0-1,0-1 0,0 1 1,-2-2-1,-7-23-7091,6 7 1752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8712,'0'0'11595,"60"5"-10346,-31 4-544,4 4-224,3-1-97,0 4-192,2-4-160,-6 0-737,-1-3-2626,-7-5-6470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52 12524,'0'0'12353,"-8"-2"-11777,3 1-555,1 1-1,-1-1 0,1 1 0,-1 1 0,1-1 0,-1 0 0,1 1 0,-1 0 0,1 0 1,0 0-1,-1 1 0,-3 2 0,5-3-18,1 0-1,-1 0 1,1 1-1,0-1 1,-1 1 0,1-1-1,0 1 1,0 0 0,0 0-1,0 0 1,0 0 0,0 1-1,1-1 1,-1 0 0,1 1-1,0-1 1,-1 1 0,1-1-1,0 1 1,1 0-1,-1 0 1,0-1 0,1 1-1,-1 0 1,1 4 0,1-7 10,1 1 0,-1 0 0,1-1 0,0 1 0,-1-1 0,1 1 0,-1-1 0,1 0 0,0 0 0,-1 0 0,1 0 0,0 0 0,-1 0 0,1 0 0,-1 0 0,1-1 0,0 1 0,-1-1 0,4 0 0,11-7 11,-1-1 0,1 0 0,-2-1-1,1-1 1,-1 0 0,-1-1 0,12-14 0,0 3 23,-51 84-46,25-57 0,-3 3-8,0 0-1,1 0 0,0 0 0,0 0 0,1 0 0,0 1 0,0-1 0,1 1 0,0 0 1,0-1-1,1 9 0,0-15-87,0 0 0,1-1 0,-1 1 0,0 0 0,1-1 0,-1 1 0,1-1 0,-1 1 0,0-1 1,1 1-1,0-1 0,-1 1 0,1-1 0,-1 1 0,1-1 0,-1 0 0,1 1 0,0-1 0,-1 0 0,1 0 0,0 1 1,-1-1-1,1 0 0,0 0 0,0 0 0,-1 0 0,1 0 0,0 0 0,-1 0 0,1 0 0,0 0 0,-1 0 1,1 0-1,1-1 0,1 1-604,19-2-4708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4548,'0'0'12492,"9"-1"-11670,-5 0-736,1 0 0,-1 0 0,0-1 0,1 1 0,-1-1 0,0 0 0,0 0 0,0 0 0,-1-1 0,1 1 0,0-1 0,3-4 0,1-1 28,-1 0 1,-1 0-1,1-1 1,-2 0-1,6-10 1,-1-2 41,-8 16-103,-1 0-1,2 0 1,-1 1-1,0-1 1,1 1-1,0-1 1,5-4-1,-7 10-16,0 1 0,0 0-1,0-1 1,0 1 0,0 0-1,0 0 1,0 0 0,0-1 0,-1 1-1,1 0 1,-1 0 0,1 0-1,-1 0 1,0 4 0,1-4 42,77 261 982,-64-222-1469,-13-36-488,-11-4-10329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6182,'0'0'11029,"1"9"-9358,-1 39-1012,-2 1 0,-2 0 1,-17 77-1,8-51-323,11-60-224,-10 41 91,7-56-4475,-2-10 1536,-3-15-1019,10 23 3030,-11-24-3679,-1-3-1618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6726,'0'0'12172,"29"-49"-11275,-10 47-353,4-2-416,2-3-64,3-2-800,-1-4-1827,-4-4-3362</inkml:trace>
  <inkml:trace contextRef="#ctx0" brushRef="#br0" timeOffset="1">258 1 10570,'0'0'10570,"-19"65"-9961,18-43-257,1-1-224,1-2-96,13-8-705,0-6-1953,1-5-2915,2 0-7335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7175,'0'0'13330,"-11"6"-12722,-1 0-554,1 0 0,1 1 0,-1 1 0,1 0 0,-17 17 0,23-20-18,-1 0 1,1 0-1,0 1 1,0-1-1,0 1 1,1 0-1,0 0 1,0 0-1,0 0 1,1 1-1,0-1 1,0 1-1,1 0 1,0-1-1,-1 9 1,3-13-32,-1-1 0,1 0 1,-1 1-1,1-1 0,-1 0 1,1 0-1,0 0 0,-1 0 1,1 1-1,0-1 0,0 0 0,0 0 1,0 0-1,0-1 0,0 1 1,0 0-1,0 0 0,0-1 1,1 1-1,-1 0 0,0-1 0,0 1 1,1-1-1,-1 1 0,0-1 1,1 0-1,-1 0 0,0 0 1,1 0-1,-1 0 0,1 0 0,-1 0 1,3 0-1,48-5-2256,-20-8-1892,1-5-2728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10890,'0'0'9513,"-23"53"-8392,3-27-928,-1 5-129,-2-2-64,2-1 0,2-6-481,4-4-352,5-9-128,1-9-928,5 0-1539,4-10-1632</inkml:trace>
  <inkml:trace contextRef="#ctx0" brushRef="#br0" timeOffset="1">14 54 13837,'0'0'5445,"58"14"-4612,-32-7-545,-1-1-256,2-2-320,-4-4-2435,-2 0-4099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9033,'0'0'11717,"4"8"-10713,37 65-150,-39-69-857,-1 1-1,1-1 1,-1 1 0,0-1-1,0 1 1,0-1-1,-1 1 1,1 0 0,-1-1-1,0 1 1,-1 0 0,1-1-1,-1 1 1,0 0 0,0-1-1,0 1 1,-1-1-1,1 0 1,-1 1 0,0-1-1,-1 0 1,1 0 0,-1 0-1,-3 3 1,2-1-9,0 0 0,-1 0 0,0-1 1,0 0-1,0 0 0,-1 0 0,0-1 0,0 0 0,0 0 1,0 0-1,-1-1 0,1 0 0,-1 0 0,-13 3 0,9-7-1869,7-7-2249,3-11-4518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14798,'0'0'7047,"72"-5"-6343,-33 1-576,4 3-96,-1-2-32,-1 3-512,-7 0-1442,-11 0-2818,-11 0-1570</inkml:trace>
  <inkml:trace contextRef="#ctx0" brushRef="#br0" timeOffset="1">54 109 14318,'0'0'8263,"58"1"-7814,-16-8-353,5-1-96,1-1-865,-3-3-1441,0-2-4549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68 15887,'0'0'3876,"-9"-5"-2643,3 2-1093,0 0 0,-1 0 0,1 1 0,0 0 0,-1 0 0,0 1 0,1-1 0,-8 1 0,12 1-128,0 0 1,0 0 0,0 0-1,0 0 1,0 1 0,1-1-1,-1 1 1,0-1-1,0 1 1,1 0 0,-1 0-1,0-1 1,1 1 0,-1 0-1,1 1 1,-1-1-1,1 0 1,-1 0 0,1 1-1,0-1 1,0 1 0,0-1-1,0 1 1,0-1-1,0 1 1,0 0 0,0-1-1,1 1 1,-1 0 0,0 0-1,1 0 1,0-1 0,-1 1-1,1 0 1,0 0-1,0 0 1,0 0 0,0 0-1,0-1 1,1 3 0,-1-2 8,1-1 1,-1 0 0,0 0 0,1 0 0,-1 0-1,1 0 1,-1 0 0,1 0 0,0 0 0,-1 0-1,1 0 1,0-1 0,0 1 0,-1 0 0,1 0-1,0-1 1,0 1 0,0 0 0,0-1 0,0 1-1,0-1 1,0 1 0,0-1 0,0 1 0,0-1-1,0 0 1,0 0 0,1 1 0,-1-1-1,0 0 1,0 0 0,0 0 0,0 0 0,0-1-1,0 1 1,1 0 0,-1 0 0,1-1 0,49-10 361,-32 2-341,0-1 1,0 0 0,-1-1 0,-1-1-1,19-16 1,-5 3 197,-28 27 513,-5 8-604,-5 9-111,4-11-20,-1 1 1,1 0-1,0 0 0,1 0 1,0 0-1,0 0 0,1 1 1,0 14-1,1-23-106,0-1 0,0 1 0,0 0-1,0-1 1,0 1 0,0 0 0,0-1 0,0 1-1,0 0 1,1-1 0,-1 1 0,0-1 0,1 1-1,-1 0 1,0-1 0,1 1 0,-1-1 0,0 1-1,1-1 1,-1 1 0,1-1 0,-1 1 0,1-1-1,-1 0 1,1 1 0,0-1 0,-1 0 0,1 1-1,-1-1 1,1 0 0,0 0 0,-1 0-1,1 1 1,0-1 0,-1 0 0,1 0 0,0 0-1,-1 0 1,1 0 0,0 0 0,-1 0 0,1 0-1,0-1 1,21 2-4855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4004,'0'0'19512,"-4"9"-18984,-7 8-528,-1 0-1,0-1 0,-1 0 1,0-2-1,-2 1 1,1-2-1,-2 0 1,0 0-1,-29 16 1,24-23-902,20-7 625,0 1 0,0 0 0,0-1 0,0 1 0,1-1 0,-1 1-1,0-1 1,0 1 0,1-1 0,-1 0 0,0 0 0,1 1 0,-1-1 0,1 0 0,-1 0 0,1 1 0,-1-1 0,1 0 0,0 0 0,-1 0 0,1 0 0,0 0 0,0 0 0,-1 1 0,1-1-1,0 0 1,0 0 0,0-2 0,-2-16-5376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10666,'0'0'12268,"62"35"-11275,-37-21-385,8 1-255,-3-1-257,2-1-257,-3-3-2273,-1-5-3620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 12011,'0'0'10944,"-11"-4"-10645,9 3-292,-1 0-3,1 0 1,-1-1-1,0 1 1,1 0-1,-1 0 0,0 0 1,0 1-1,0-1 0,0 1 1,0-1-1,0 1 1,0 0-1,1 0 0,-1 1 1,0-1-1,0 0 0,0 1 1,0 0-1,0 0 1,1-1-1,-1 2 0,0-1 1,0 0-1,1 1 0,-1-1 1,1 1-1,0-1 1,-1 1-1,1 0 0,0 0 1,0 0-1,0 1 0,0-1 1,-2 4-1,1-1 11,-1 0-1,1 0 0,0 0 1,1 0-1,-1 1 0,1-1 1,0 1-1,1-1 1,-1 1-1,1 0 0,0-1 1,0 10-1,1-14-9,0-1 0,0 1 1,0-1-1,0 0 0,0 1 0,0-1 0,0 1 1,0-1-1,1 1 0,-1-1 0,0 1 0,0-1 1,0 0-1,1 1 0,-1-1 0,0 1 0,0-1 1,1 0-1,-1 1 0,0-1 0,1 0 0,-1 1 1,0-1-1,1 0 0,-1 0 0,0 1 0,1-1 1,-1 0-1,1 0 0,-1 0 0,1 1 0,-1-1 1,0 0-1,1 0 0,-1 0 0,2 0 0,22-5 284,20-18 191,63-66-283,-105 91-274,-5 8 61,-5 11 72,8-20-60,-6 8-58,1 1 1,0 0 0,1 0 0,0 0-1,1 0 1,0 1 0,1-1 0,0 1 0,1 0-1,-1 11 1,2-21-61,0 0 0,0 0 0,1-1-1,-1 1 1,0 0 0,0-1 0,1 1 0,-1-1-1,0 1 1,1 0 0,-1-1 0,1 1 0,-1-1 0,0 1-1,1-1 1,-1 1 0,1-1 0,0 1 0,-1-1 0,1 0-1,-1 1 1,1-1 0,0 0 0,-1 1 0,1-1 0,0 0-1,-1 0 1,1 0 0,0 1 0,-1-1 0,3 0-1,22-3-5827,-1-6-3141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11050,'0'0'6118,"67"-15"-5605,-47-6-321,1-6-352,0-3-1602,-3-8-2178,-4 1-1985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4484,'0'0'20724,"55"10"-20180,-25-10-351,-1 0-129,3 0-193,-4-2-1985,-4-6-2370,-4-2-6214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4:1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14990,'0'0'13400,"10"-1"-13064,-1-1-341,-1 0 0,0 0 0,0-1 0,0 0 0,0 0 0,-1-1 1,1 0-1,-1-1 0,0 1 0,0-1 0,8-9 0,1 0-316,18-15-986,-38 50 501,-16 21 702,16-33-179,-1-1 0,1 1-1,1-1 1,-1 1 0,2 0-1,-1 1 1,1-1 0,-1 18 0,5-13-4426,7-6-5322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7303,'0'0'9897,"-8"11"-9315,1 0-417,3-6-71,0 1 1,1 0-1,0 0 0,0-1 1,0 2-1,1-1 0,-1 0 1,2 0-1,-1 1 1,1-1-1,-1 10 0,-12 139 1743,-18 314-866,12 23 963,-2 155-19,7-313-1381,5-182-438,6 23 1211,5-132-5203,-5-69-22,-1-11-3545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12172,'0'0'3411,"15"0"-2114,255-14 1506,605-22-2611,-769 36-187,176-11 431,16 1 121,95 13-197,351-5 97,-457 0 363,272-18-209,-259 3-587,15-3 85,-269 17-119,1 2 0,60 5-1,31 0 21,-135-4-106,-1 0 1,0 0 0,0 0 0,0 0 0,1-1-1,-1 1 1,0-1 0,0 1 0,0-1-1,0 0 1,0 0 0,0 0 0,4-3 0,1-9-8849,-4 8 3291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79 9001,'0'0'1516,"-8"-8"219,4 4-1265,-31-35 692,32 36-615,1 1-1,-1-1 0,0 1 0,0 0 1,0 0-1,0 0 0,0 0 0,0 0 0,0 0 1,-1 1-1,1 0 0,-7-2 0,15 19 714,4-9-1214,0 0 0,1 0 1,-1-1-1,1 0 0,1 0 0,-1-1 0,1-1 1,0 0-1,0 0 0,14 2 0,0 2-31,2 0-115,-17-5 2,0-1 0,-1 1 0,1 1 0,-1-1 0,0 2 0,0-1 0,-1 1 0,10 7 0,-17-11 101,0 0 0,-1 0 1,1-1-1,0 1 0,0 0 0,-1 0 1,1 0-1,-1 0 0,1 0 0,-1 0 1,1 1-1,-1-1 0,1 0 0,-1 0 1,0 0-1,0 0 0,0 0 0,0 1 1,0-1-1,0 0 0,0 0 0,0 0 0,0 0 1,0 1-1,0-1 0,-1 0 0,1 0 1,-1 0-1,1 0 0,-1 0 0,1 0 1,-1 0-1,1 0 0,-1 0 0,0 0 1,0 0-1,1 0 0,-1 0 0,0-1 1,-2 2-1,-43 29 511,40-28-424,-174 108-1596,156-93-3047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25 375 13997,'0'0'4661,"-5"8"-3423,-14 25-330,19-32-889,0-1 1,0 0 0,0 0 0,0 0 0,-1 0-1,1 0 1,0 1 0,0-1 0,0 0-1,0 0 1,0 0 0,0 1 0,0-1-1,0 0 1,0 0 0,0 0 0,0 0 0,0 1-1,0-1 1,0 0 0,0 0 0,1 0-1,-1 0 1,0 1 0,0-1 0,0 0-1,0 0 1,0 0 0,0 0 0,0 1 0,0-1-1,1 0 1,-1 0 0,0 0 0,0 0-1,0 0 1,0 0 0,0 0 0,1 1 0,-1-1-1,0 0 1,0 0 0,0 0 0,0 0-1,1 0 1,-1 0 0,14 0 486,14-6 199,-11-4-408,0-1-1,0-1 1,-1 0-1,-1-1 1,19-20-1,65-80 365,-88 100-625,63-82 152,-66 82-129,1 0 0,-2 0-1,0-1 1,-1 1 0,9-26 0,-20 59 42,2 1 0,0-1 0,2 1 1,0 0-1,2 0 0,2 23 1,-1-30-241,0-1 0,1 0 0,1-1 0,0 1 1,7 13-1,-8-19-242,0-1 1,1 0 0,-1 0-1,2 0 1,-1-1-1,0 1 1,1-1 0,0 0-1,1 0 1,8 6-1,7-1-4242,0-3-3726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13485,'0'0'9897,"-15"60"-9673,2-24 129,6 0-129,0-5-96,7-4 64,0-7-96,8-8-64,11-7 32,6-5 0,3 0-768,-1-12-1058,-2-5-1697,-8-5-4004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18642,'0'0'3811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4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8840,'0'0'16827,"6"8"-16000,-2-2-769,1 0-1,0 0 1,0 0 0,0-1-1,0 0 1,1 0-1,0 0 1,0 0-1,1-1 1,-1 0-1,1-1 1,0 0-1,0 0 1,0 0-1,0 0 1,0-1 0,13 2-1,28-4-1301,-5-11-4511,-39 9 4745,1-1-1,-1 1 1,1-1-1,-1 0 1,0 0-1,0 0 1,-1 0-1,1-1 1,-1 1-1,1-1 1,-1 0-1,0 0 1,-1-1-1,1 1 1,-1 0-1,3-7 1,-17 38 11195,-2 1-4083,-5 7-2822,-12 16-3187,-16 32 709,8-2-1098,26-48-4790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5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3555,'6'-14'8512,"0"-1"828,-3 27-6484,-7 136-281,-1-31-2289,8-99-2361,8-16-6286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13837,'0'0'9929,"49"-1"-8263,-17-8-545,4-3-512,7 2-545,4-1-128,6 0-1089,-4-2-1730,3-3-2594,-4-1-6022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14286,'-2'8'1035,"-5"19"424,-6 56-1,12-73-1306,0-1 0,1 1-1,0 0 1,1-1 0,-1 1-1,2-1 1,-1 1 0,2-1-1,-1 0 1,6 14 0,-6-20-114,-1-1 0,0 1 0,1-1-1,0 1 1,0-1 0,0 0 0,0 0 0,0 0 0,0 0 0,0 0 0,0 0 0,1-1-1,-1 1 1,1-1 0,0 1 0,-1-1 0,1 0 0,0 0 0,0 0 0,-1-1 0,4 1 0,-1 0-2,0-2 1,0 1 0,0 0 0,0-1 0,-1 0 0,1 0 0,0 0 0,-1-1 0,1 0 0,-1 0 0,8-4 0,0-1-6,1-2 0,-1 0 1,-1 0-1,1-1 0,-2 0 0,1-1 0,10-14 1,-16 18-7,-1 0 1,0 0 0,0 0 0,0 0-1,-1-1 1,0 1 0,0-1 0,-1 0-1,0 1 1,1-15 0,-3 19 11,0 0 1,0 1-1,0-1 0,0 0 1,-1 1-1,1-1 0,-1 0 1,0 1-1,0-1 1,0 1-1,0-1 0,0 1 1,0-1-1,-1 1 0,1 0 1,-1 0-1,0 0 0,0 0 1,1 0-1,-1 0 0,0 0 1,-1 1-1,1-1 1,0 1-1,0-1 0,-1 1 1,1 0-1,-1 0 0,1 0 1,-1 0-1,1 0 0,-1 1 1,0-1-1,-3 0 0,-1 0-32,0 0 0,0 0 0,0 1 0,0-1 0,0 2 0,0-1 0,-1 1-1,1 0 1,-8 2 0,11-1-177,0-1-1,0 1 1,0 0-1,0 0 0,0 0 1,0 1-1,1 0 1,-1-1-1,1 1 1,0 0-1,0 1 1,0-1-1,0 0 1,0 1-1,-2 6 1,-6 6-2935,2-4-3273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5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 3619,'0'0'13469,"-8"-1"-12310,5 0-1052,0 1 0,0-1 0,0 1 0,0 0 0,0 0 0,0 0 0,0 0 0,0 1 0,0-1 0,0 1 0,0 0 0,0 0 0,0 0 0,1 0 0,-4 2 0,1 0 45,1 0 1,0 1-1,0-1 1,0 1-1,0 0 1,1 0-1,0 0 1,-1 1-1,2-1 1,-4 5-1,1-1 14,1 0-1,0 1 1,0-1-1,0 1 1,1-1-1,1 1 1,0 0-1,0 0 1,0 0-1,1 0 1,0 1-1,1-1 1,0 0-1,3 18 1,-2-26-151,-1 0 1,1 0-1,0 0 1,0 1-1,0-1 1,0 0 0,0 0-1,0 0 1,0 0-1,0 0 1,0-1-1,1 1 1,-1 0-1,0 0 1,0-1-1,1 1 1,-1-1-1,1 1 1,-1-1-1,0 0 1,1 1 0,-1-1-1,1 0 1,-1 0-1,1 0 1,-1 0-1,0 0 1,1-1-1,-1 1 1,1 0-1,-1-1 1,1 1-1,-1 0 1,0-1-1,3-1 1,2 0 106,0 0 0,0-1 1,0 0-1,0 0 0,0 0 0,7-7 0,-10 8 30,-1 0 0,0 0 0,1 0 0,-1 0 0,0-1-1,0 1 1,0-1 0,-1 1 0,1-1 0,0 0-1,1-3 1,-3 5-117,0 1 1,0 0-1,0-1 0,-1 1 1,1 0-1,0-1 0,0 1 0,0-1 1,0 1-1,0 0 0,0-1 0,0 1 1,-1 0-1,1-1 0,0 1 0,0 0 1,0-1-1,-1 1 0,1 0 1,0 0-1,-1-1 0,1 1 0,0 0 1,0 0-1,-1-1 0,1 1 0,-1 0 1,1 0-1,-1 0 0,-23-4 433,-21 9-2039,43-4 1488,1-1 0,0 0 0,-1 1 0,1-1 0,0 1 0,-1-1-1,1 1 1,0 0 0,0 0 0,0-1 0,-1 1 0,1 0 0,0 0 0,0 0 0,0 0 0,1 0 0,-1 1 0,0-1 0,0 0 0,1 0 0,-1 0 0,0 1 0,1-1 0,-1 0-1,1 1 1,0-1 0,-1 0 0,1 1 0,0 1 0,2-2-495,0 0-1,0 0 0,0-1 1,0 1-1,0-1 1,0 1-1,0-1 0,0 0 1,1 0-1,-1 0 1,0 0-1,0 0 0,4-1 1,-2 1-824,19-1-4946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7:5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35 13645,'0'0'6064,"-4"10"-4857,4-10-1192,-5 13 347,0-1-1,1 1 1,-4 25-1,7-35-258,1 0 1,-1 1-1,1-1 0,0 0 0,1 0 0,-1 0 0,0 1 1,1-1-1,0 0 0,0 0 0,1 4 0,-1-5-37,0-1-1,0 0 1,0 1 0,0-1-1,0 0 1,0 0 0,0 0-1,1 0 1,-1 0-1,0 0 1,1 0 0,-1 0-1,0-1 1,1 1 0,-1 0-1,1-1 1,-1 1-1,1-1 1,-1 0 0,1 1-1,0-1 1,-1 0 0,1 0-1,2 0 1,-1-1 76,1 0 0,-1 0 1,0 0-1,0-1 0,0 1 0,0-1 0,0 0 1,-1 0-1,1 0 0,0 0 0,-1 0 1,0 0-1,1-1 0,-1 1 0,0-1 0,0 0 1,0 1-1,-1-1 0,1 0 0,-1 0 1,1 0-1,1-6 0,1-1 92,0-1 0,0 0 1,-1 1-1,-1-1 0,3-19 0,-5 29-230,0-1 0,0 1 1,0-1-1,0 0 0,0 1 0,0-1 0,0 1 0,0-1 0,-1 0 0,1 1 0,-1-1 0,1 1 0,-1-1 0,1 1 0,-1 0 1,0-1-1,0 1 0,0 0 0,0-1 0,0 1 0,0 0 0,0 0 0,0 0 0,0 0 0,-1 0 0,1 0 0,0 0 0,-1 0 1,1 0-1,-1 1 0,1-1 0,-1 1 0,1-1 0,-1 1 0,1-1 0,-1 1 0,1 0 0,-1 0 0,0 0 0,1 0 0,-1 0 1,1 0-1,-1 0 0,0 0 0,1 1 0,-1-1 0,1 1 0,-1-1 0,1 1 0,-1-1 0,1 1 0,0 0 0,-1 0 0,-1 1 1,-14 16-2321,9-4-3707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3491,'0'0'18551,"2"5"-17350,-1-3-1108,0-1 0,0 1 0,0 0 0,0-1-1,0 1 1,0-1 0,1 1 0,-1-1 0,1 1 0,-1-1 0,1 0-1,-1 0 1,1 0 0,0 0 0,0 0 0,-1 0 0,1-1-1,0 1 1,0 0 0,0-1 0,0 0 0,0 1 0,3-1-1,59 1 1065,-34-2-1013,36 2-302,99-3 327,-83-8-3028,-6-10-4206,-48 9-697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4548,'0'0'16603,"10"-10"-15952,178-192 2557,-187 201-3198,-1 0 0,1 0 0,-1 1 0,1-1 0,-1 0 0,1 0 0,-1 1 0,1-1 0,0 0 0,-1 1 0,1-1 0,0 1 0,-1-1 0,1 1 0,0-1 0,0 1 0,0 0 0,0-1 0,-1 1-1,1 0 1,0 0 0,0 0 0,0-1 0,0 1 0,0 0 0,0 0 0,0 0 0,-1 0 0,3 1 0,-2 0 2,-1 0 1,1 1-1,0-1 0,-1 1 0,0-1 1,1 0-1,-1 1 0,0-1 0,0 1 1,1-1-1,-1 1 0,0-1 0,-1 1 1,1-1-1,-1 3 0,-14 61 273,-4-29-76,14-29-113,1 0 0,0 1 0,0 0 0,1-1 0,0 1 0,0 0 0,1 0 0,-2 16 0,4-23-176,0-1 1,0 0 0,0 1 0,1-1-1,-1 0 1,0 1 0,0-1 0,1 0 0,-1 0-1,0 1 1,0-1 0,1 0 0,-1 0-1,1 1 1,-1-1 0,0 0 0,1 0-1,-1 0 1,0 1 0,1-1 0,-1 0-1,1 0 1,-1 0 0,0 0 0,1 0-1,-1 0 1,1 0 0,-1 0 0,0 0-1,1 0 1,-1 0 0,1 0 0,-1 0-1,0-1 1,1 1 0,-1 0 0,0 0-1,1 0 1,-1 0 0,1-1 0,-1 1-1,1-1 1,17-8-5231,-5-6-1977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4004,'0'0'21578,"-3"11"-21477,-1 1-89,0 1 7,0 0 0,1 0 0,0 1 0,0 16 0,3-29-14,0 0 1,1 0 0,-1 0-1,1 0 1,-1 0 0,1-1-1,0 1 1,-1 0-1,1-1 1,0 1 0,-1 0-1,1-1 1,0 1 0,0-1-1,0 1 1,-1-1 0,1 1-1,0-1 1,0 1-1,0-1 1,0 0 0,0 0-1,0 0 1,0 1 0,0-1-1,0 0 1,1 0 0,40 3 15,-24-2-248,-15-1 183,0 0 0,-1 1 1,1-1-1,0 1 1,-1 0-1,1 0 0,0 0 1,-1 0-1,1 0 1,-1 1-1,0-1 0,1 1 1,-1-1-1,0 1 1,0 0-1,0 0 1,3 4-1,-4-5 57,-1 1 0,1-1 1,-1 1-1,0-1 0,0 1 1,1-1-1,-1 1 0,0-1 0,0 1 1,0-1-1,-1 1 0,1-1 0,0 1 1,0-1-1,-1 1 0,1-1 1,-1 1-1,1-1 0,-1 0 0,0 1 1,0-1-1,1 0 0,-1 0 0,0 1 1,0-1-1,0 0 0,0 0 0,-1 0 1,1 0-1,0 0 0,0 0 1,-1-1-1,1 1 0,-2 1 0,-14 10 363,0-1-1,-27 12 1,40-20-346,-1-1 0,0 0 0,1 0 0,-1-1 0,0 1 0,0-1 0,0 0 0,-1 0 0,1-1 0,0 0 0,0 1 0,0-2 0,0 1 0,-1-1 0,-5-1 0,10 1-288,-1-1-1,1 1 0,0-1 1,0 1-1,0-1 0,0 1 1,0-1-1,1 0 0,-1 0 1,0 1-1,1-1 0,0 0 1,-1 0-1,1 0 0,0 1 1,0-1-1,0 0 0,0 0 1,0 0-1,0 0 0,0 0 1,1-1-1,-1-5-1495,0-17-4407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5733,'0'0'14670,"58"-30"-12812,-33 22-545,-1 3-544,4 0-673,1 4-544,0-3-1762,-7-1-1890,-2 2-5509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12588,'0'0'8744,"-19"49"-8167,3-30-449,-2 2-96,1 1 0,-3 0-32,2-1-32,3-6-64,1-3 96,5-4 0,1-5-449,5-3-832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13 5093,'0'0'10303,"-7"-3"-8707,5 2-1552,0 0 27,0 0 0,0 0 0,1 0 0,-1 0 0,0 0 0,0 1 0,0-1 0,0 0-1,0 1 1,-1 0 0,1 0 0,0-1 0,0 1 0,0 0 0,0 1 0,0-1 0,0 0 0,0 0 0,0 1-1,0 0 1,0-1 0,0 1 0,0 0 0,0 0 0,0 0 0,0 0 0,0 0 0,1 0 0,-1 1-1,1-1 1,-1 0 0,1 1 0,-1 0 0,1-1 0,0 1 0,-1 0 0,-1 3 0,-16 32 1407,18-35-1361,0 0 1,0 0-1,0 0 1,1 1-1,-1-1 1,1 0-1,-1 0 1,1 0-1,0 0 1,0 0-1,0 1 1,0-1-1,0 0 0,1 0 1,-1 0-1,1 0 1,0 4-1,1-5-36,-1 0 0,1-1 0,0 1 0,0 0-1,0 0 1,-1-1 0,1 1 0,0-1-1,0 1 1,0-1 0,0 0 0,0 0 0,0 0-1,0 0 1,0 0 0,2-1 0,33-4 430,-30 2-490,0-1 0,0 1 0,-1-1 0,1 0 0,-1-1 0,6-5 0,-10 9-15,-1 0 0,1 0 1,0-1-1,-1 1 0,1 0 0,-1-1 1,0 1-1,1-1 0,-1 0 0,0 1 0,0-1 1,0 0-1,0 0 0,0 0 0,0 1 0,-1-1 1,1 0-1,-1 0 0,1 0 0,-1 0 1,0 0-1,0 0 0,0 0 0,0 0 0,0-1 1,-1-2-1,0 4-10,0 0 1,0 0-1,0 1 1,0-1-1,0 0 1,0 1-1,0-1 1,0 1-1,-1-1 1,1 1-1,0 0 1,0 0-1,-1-1 1,1 1-1,0 0 1,0 0-1,-1 0 1,1 0-1,0 1 1,0-1-1,-1 0 1,1 0-1,0 1 1,0-1-1,-3 2 1,-29 12-734,28-10 366,0 0 0,1 1 0,-1-1 0,1 1 0,0 0 0,0 0 0,-4 8 1,-8 24-5012,12-17-522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9257,'0'0'7228,"-7"9"-6096,-21 28-460,27-36-659,1-1 0,0 1 0,-1-1 0,1 1 0,0-1 0,0 1 0,-1-1 0,1 1 0,0-1 0,0 1 0,-1-1 0,1 1 0,0-1 0,0 1 0,0-1 0,0 1 0,0 0 0,0-1 0,0 1 0,0-1 0,0 1 0,0-1 0,1 1 0,-1 0 0,0-1 0,0 1 0,0-1 0,1 1 0,-1-1 0,0 1 0,1-1 0,-1 1 0,0-1 0,1 1 0,-1-1 0,0 0 0,1 1 0,-1-1 0,1 0 0,-1 1 0,1-1 0,-1 0 0,1 1 0,-1-1 0,1 0 0,-1 0 0,1 0 0,0 0 0,-1 1 0,1-1 0,-1 0 0,1 0 0,-1 0 0,2 0 0,34 1 649,-32-1-410,3 0 386,52-3 2329,-57 3-2851,0-1 0,0 1 1,0 0-1,0-1 1,0 1-1,0-1 0,0 1 1,0-1-1,0 0 0,-1 0 1,1 0-1,0 0 0,-1 0 1,1 0-1,-1 0 0,1-1 1,-1 1-1,1-1 0,-1 1 1,0-1-1,0 1 0,0-1 1,0 0-1,0 1 0,1-4 1,-2 5-75,0-1 0,0 0 0,0 1-1,0-1 1,0 0 0,0 1 0,0-1 0,0 0 0,0 1 0,0-1 0,0 0 0,-1 1 0,1-1 0,0 0 0,-1 1 0,1-1-1,0 0 1,-1 1 0,1-1 0,-1 1 0,1-1 0,-1 1 0,1-1 0,-1 1 0,1 0 0,-1-1 0,-1 0 0,-24-7 646,-33 4-2838,55 4 1343,-4 0-3212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8:3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3812,'0'0'12289,"4"2"-11617,61 38 755,-45-26 179,-1-2 1,39 18-1,-9-7-1019,89 55-1,-95-51-587,2-2 0,64 27-1,-31-19 33,-3 2 0,0 4-1,80 56 1,56 38-31,-181-115 5,40 26 66,3-2-1,1-4 1,88 31 0,-104-46 91,-1 2 0,67 39 0,-6 10-83,26 14-35,-75-47 50,126 98 0,-52-33 748,-26-41-308,-106-56-251,-9-7-258,1 0 0,-1 0 0,0 0 0,1 0 0,-1-1 0,1 1 0,0 0 0,-1-1 0,1 0 0,0 0 0,0 0 0,3 1 1,-18-17-3411,-6 6-2044,-6-1-5739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4402 75 3043,'0'0'5162,"1"-9"-4740,0-43 1356,-1 52-1675,0-1 0,-1 0 0,1 0 0,0 1 0,-1-1 0,1 0 0,-1 0 0,1 1 0,-1-1 0,1 1 1,-1-1-1,1 0 0,-1 1 0,0-1 0,1 1 0,-1-1 0,0 1 0,1 0 0,-1-1 0,0 1 1,0 0-1,1-1 0,-1 1 0,0 0 0,0 0 0,0 0 0,1-1 0,-1 1 0,0 0 0,0 0 1,-1 1-1,-34-1 38,26 0-47,-9 2-45,0 1 0,1 1 1,-1 0-1,1 1 1,-29 13-1,0-1 349,-293 86 945,-158 53-1010,422-127-152,2 4 0,-132 79 0,-116 120 306,-137 172-466,174-169-3,34-31-4,165-128-48,5 4-1,2 3 0,-72 103 1,111-131-187,-277 400-463,221-302 904,-83 176 0,-33 165 709,150-333-619,-47 147 218,74-179-24,6 1-1,-22 234 1,-5 19 273,5-56-262,50-321-601,-1 8-351,1 0 1,1 0-1,0 0 1,2 16-1,-2-30 362,0 0 0,0 0 0,0 1 0,0-1 0,0 0 0,0 0 0,0 0 0,0 1 0,0-1 1,0 0-1,0 0 0,0 0 0,0 1 0,1-1 0,-1 0 0,0 0 0,0 0 0,0 1 0,0-1 0,0 0 0,0 0 0,1 0 0,-1 0 0,0 0 0,0 0 0,0 1 0,0-1 0,1 0 0,-1 0 0,0 0 0,0 0 1,0 0-1,1 0 0,-1 0 0,0 0 0,0 0 0,0 0 0,1 0 0,-1 0 0,0 0 0,0 0 0,1 0 0,-1 0 0,0 0 0,0 0 0,0 0 0,0 0 0,1 0 0,-1 0 0,0 0 0,0-1 0,0 1 0,1 0 0,-1 0 1,0 0-1,0 0 0,0 0 0,0-1 0,0 1 0,1 0 0,-1 0 0,0 0 0,0-1 0,7-14-3611,-7 5 969,0 0-753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5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4644,'0'0'17115,"3"-8"-15583,12-22-245,-11 23-444,4 37 439,-4 10-880,-1 69 0,-3-100 75,6-177 601,-14 366-955,30-405 715,-22 446-2802,1-233-43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29:5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45 10666,'-1'-1'367,"1"1"1,-1-1-1,0 0 0,1 1 0,-1-1 1,1 0-1,-1 0 0,1 1 0,-1-1 1,1 0-1,0 0 0,0 0 0,-1 0 1,1 0-1,0 1 0,0-1 0,0 0 1,0 0-1,0 0 0,0 0 0,0 0 1,0 0-1,0 0 0,0 0 0,0 1 1,1-1-1,-1 0 0,0 0 0,1 0 1,0-1-1,0 1-118,1 0 1,-1-1-1,1 1 1,0 0-1,-1 0 0,1 0 1,0 0-1,0 0 1,0 0-1,0 1 0,0-1 1,3 0-1,58-3 589,-60 4-806,-1 1-1,0-1 0,1 1 1,-1 0-1,0-1 0,1 1 0,-1 0 1,0 1-1,0-1 0,0 0 1,0 1-1,0-1 0,0 1 1,-1-1-1,1 1 0,0 0 0,-1 0 1,0 0-1,1 0 0,-1 0 1,0 0-1,0 0 0,0 0 1,0 0-1,0 1 0,0-1 0,-1 0 1,1 1-1,-1-1 0,0 1 1,0-1-1,1 0 0,-2 1 1,1-1-1,0 1 0,0-1 0,-1 0 1,1 1-1,-1-1 0,0 0 1,0 0-1,0 1 0,0-1 0,0 0 1,0 0-1,0 0 0,-1 0 1,1 0-1,-1 0 0,-3 3 1,-17 11 373,19-14-338,0 0 0,0 0 0,0 0 0,0 0 0,0 0 0,1 0-1,-1 1 1,1-1 0,-1 1 0,1 0 0,0-1 0,0 1-1,0 0 1,1 1 0,-1-1 0,1 0 0,0 0 0,-1 1 0,1-1-1,0 6 1,1-8-66,0 0-1,1 0 1,-1 0-1,1 0 0,-1 0 1,1 0-1,-1 0 1,1-1-1,0 1 0,-1 0 1,1 0-1,0 0 1,0-1-1,0 1 1,-1 0-1,1-1 0,0 1 1,0-1-1,0 1 1,0-1-1,0 0 0,0 1 1,0-1-1,0 0 1,0 0-1,0 1 1,0-1-1,0 0 0,2 0 1,38 1-1084,-36-1 589,11 1-904,24-3-6055,-25-3 535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0:0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9897,'0'0'13154,"-2"10"-12433,-1 2-541,-3 35 307,7-47-453,1 0-1,0 0 1,0 0-1,-1-1 1,1 1-1,0 0 1,0-1 0,-1 1-1,1-1 1,-1 1-1,1-1 1,0 0-1,2-1 1,-1 0-40,0 0 0,-1 1 1,1-1-1,0 1 0,0 0 0,0 0 1,1 0-1,-1 0 0,0 1 1,0-1-1,0 1 0,1 0 0,-1 0 1,0 0-1,0 0 0,0 1 0,1-1 1,-1 1-1,0 0 0,4 1 0,-5 0 11,0-1-1,0 1 0,0 0 0,0 0 1,0 0-1,0 0 0,-1 0 0,1 0 0,-1 0 1,0 1-1,0-1 0,0 0 0,0 1 1,0-1-1,0 1 0,0-1 0,-1 1 0,0-1 1,1 1-1,-1-1 0,0 1 0,0 0 1,0-1-1,0 1 0,-1 3 0,0-4 87,0 0-1,0 0 1,0 0 0,0 0-1,0 0 1,-1-1-1,1 1 1,-1 0 0,1 0-1,-1-1 1,1 1-1,-1-1 1,0 0-1,0 1 1,0-1 0,0 0-1,0 0 1,0 0-1,0 0 1,0 0 0,0-1-1,0 1 1,0-1-1,0 1 1,-1-1-1,1 0 1,-4 0 0,-32-1-328,37 0-26,-1 1 1,0 0 0,1-1 0,-1 1 0,0-1-1,1 0 1,-1 0 0,1 1 0,-1-1 0,1 0-1,0 0 1,-1-1 0,1 1 0,-2-2 0,-5-11-4409,3-4-2424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0:0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1 114 12588</inkml:trace>
  <inkml:trace contextRef="#ctx0" brushRef="#br0" timeOffset="1">1 114 12588,'0'-37'4869,"2"33"-1442,3 1-705,5 1-832,3 0-705,4-3-32,4 2-640,2-3-481,3-2-449,-1-5-1248,-1-1-2275,-6-3-4035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0:2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2723,'0'0'-417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0:2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0 4420,'0'0'8809,"-9"0"-7486,-15 4-763,-1 1-1,1 1 0,0 1 0,0 1 0,1 1 1,0 1-1,1 1 0,0 1 0,1 1 0,0 1 1,-21 19-1,41-33-556,0 1 0,0-1 0,1 1 0,-1 0 0,0-1 0,0 1 0,1 0 0,-1 0 0,1-1 0,-1 1 0,0 0 0,1 0 0,0 0 0,-1 0 0,1 0 1,-1-1-1,1 1 0,0 0 0,0 1 0,11 5 93,30-10 40,2-10-104,0-3 0,-1-1-1,57-34 1,-67 35-25,-28 14 22,22-12-60,-26 14 39,0 0-1,0 0 0,-1 0 0,1 0 0,0-1 1,0 1-1,0 0 0,0 0 0,-1 0 0,1 0 1,0 0-1,0 0 0,0-1 0,0 1 0,0 0 1,0 0-1,-1 0 0,1 0 0,0-1 0,0 1 1,0 0-1,0 0 0,0 0 0,0-1 0,0 1 1,0 0-1,0 0 0,0 0 0,0-1 0,0 1 1,0 0-1,0 0 0,0 0 0,0-1 0,0 1 0,0 0 1,0 0-1,0 0 0,0 0 0,1-1 0,-18 4 23,1 0-1,0 1 1,0 1-1,0 1 1,-17 7-1,-78 45 176,80-42-79,24-12-78,4-3-18,-1 0 1,1 1-1,-1 0 0,1-1 1,0 1-1,0 0 1,0 1-1,0-1 0,0 1 1,0-1-1,1 1 0,-4 4 1,41-7-832,-14-2-1500,1-7-2381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0:5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1964 2626,'-1'46'6038,"-1"-27"-4414,-2-10-404,-1-12 2716,5 1-3290,-1 1-1,1 0 1,0 0 0,-1 0-1,1-1 1,0 1 0,0 0-1,0 0 1,0-1 0,0 1-1,0 0 1,0-1 0,0 1-1,1 0 1,0-2 0,19-35 1913,-5 12-2221,17-52-292,34-75 31,57-69-77,-42 49 20,-21 40-8,71-195-12,-18 35 0,-32 131 10,-35 73 1,39-105 0,-44 106-19,-23 54 6,-17 32-1989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0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4100,'14'-18'13022,"-7"15"-5385,-4 14-3864,-3 9-3313,0-8-1159,-2 13 747,0 0 0,-2 0 1,-11 40-1,8-42 0,2 0 0,1 0 0,0 1 0,0 34 0,5-57-38,-1 0 0,0 0 1,1 0-1,-1-1 0,1 1 1,-1 0-1,1-1 0,-1 1 0,1 0 1,-1-1-1,1 1 0,0 0 1,-1-1-1,1 1 0,0-1 1,-1 0-1,1 1 0,0-1 0,0 1 1,0-1-1,-1 0 0,1 0 1,0 1-1,0-1 0,0 0 1,0 0-1,0 0 0,-1 0 0,1 0 1,0 0-1,0 0 0,0 0 1,0 0-1,-1-1 0,1 1 0,0 0 1,1-1-1,36-10 197,57-40-400,-16 8-5652,-65 35 1473,-4 1-2787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0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83 18225,'0'0'7266,"-1"12"-7234,-4 30-28,-6 68 104,26-137-28,-8 12-648,-2-1 1,0 0-1,-1 0 0,0 0 1,-1-1-1,-1 1 0,-1-1 1,-1-21-1,-8 55 3392,7-15-2738,1 0 0,0-1 0,0 1 0,0 0 0,0 0-1,0 0 1,0 0 0,0 0 0,1 0 0,-1-1 0,1 1 0,-1 0 0,1 0 0,0 0-1,0-1 1,0 1 0,0 0 0,0-1 0,0 1 0,0-1 0,3 3 0,-3-3-56,1-1 1,-1 1 0,0-1-1,1 0 1,-1 0 0,1 1-1,-1-1 1,1 0 0,-1 0-1,1 0 1,-1-1 0,1 1-1,-1 0 1,0 0 0,1-1-1,-1 1 1,1-1 0,-1 1-1,0-1 1,1 0 0,-1 0-1,0 1 1,0-1 0,0 0-1,0 0 1,0 0 0,1 0-1,-2 0 1,1 0 0,1-2-1,27-35 202,-25 31-206,0 1 1,0 0-1,0 0 1,1 1-1,-1-1 1,2 1-1,-1 0 1,0 1-1,8-6 1,-9 63 1217,-9 4-756,3-47-622,0 0 0,1 0 1,0 0-1,1 0 0,0 0 0,0 1 1,1-1-1,4 17 0,3-16-2582,2-9-2672,2-2-5539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0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36 352,'9'-6'1121,"1"-1"-256,0 0-705,3-1-192,-3 1-1217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6694,'-2'2'232,"0"1"0,0-1 0,0 1-1,1 0 1,-1 0 0,1-1 0,-1 1 0,1 0-1,0 0 1,0 0 0,0 0 0,1 1-1,-1-1 1,1 0 0,0 0 0,0 0-1,0 0 1,0 5 0,9 60 2075,-7-59-2001,3 15 338,2 0 0,0-1-1,1 1 1,1-1 0,2-1-1,0 0 1,19 29 0,-28-50-571,-1 1 0,0 0 1,1-1-1,-1 1 0,1-1 1,-1 0-1,1 0 1,0 1-1,-1-1 0,1 0 1,0 0-1,0 0 1,0-1-1,0 1 0,-1 0 1,1-1-1,0 1 1,0-1-1,1 0 0,-1 0 1,3 0-1,-2 0 19,0-1 0,1 0 1,-1 0-1,0 0 0,0-1 0,0 1 0,-1-1 0,1 1 1,0-1-1,-1 0 0,1 0 0,3-4 0,6-7 70,-1 0-1,0-1 1,-1-1 0,8-15-1,-12 20-253,14-23-1316,18-44-1,-11-2-7081,-16 28-1727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0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14 152 4356,'-14'6'15597,"27"-9"-11663,3-3-4151,7-5 479,128-64 1093,-102 48-4435,-3-1-3672,-36 21 586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0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11819,'0'0'13037,"0"62"-12909,0-34-96,-2 0 0,-1-3 0,1-3-64,1-4-289,1-5-864,0-5-544,0-6-642,8-2-1921,2-4-1857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1:0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14189,'0'0'10651,"-6"10"-10609,1-3-30,0 0-44,1-1 0,-1 1-1,1 0 1,1 0 0,-1 0 0,1 1 0,1 0 0,-1-1 0,1 1 0,-2 11 0,5-18 29,0 0 0,-1 0 0,1-1 0,-1 1 0,1 0 1,0-1-1,-1 1 0,1 0 0,0-1 0,0 1 0,0-1 1,-1 1-1,1-1 0,0 0 0,0 1 0,0-1 0,0 0 1,0 1-1,0-1 0,0 0 0,0 0 0,0 0 0,-1 0 1,1 0-1,0 0 0,2 0 0,36-1 27,-30 1-14,4 0 7,14 2-34,-26-1 30,0 0 0,0 0 0,0-1 0,-1 1 0,1 0 0,0 0-1,0 0 1,-1 0 0,1 0 0,-1 0 0,1 0 0,-1 0 0,1 0 0,-1 0 0,0 1-1,0-1 1,1 0 0,-1 0 0,0 0 0,0 0 0,0 0 0,0 1 0,-1 1-1,2 1 145,-1 1-1,0-1 0,0 0 0,-1 1 0,1-1 1,-1 1-1,0-1 0,0 0 0,-1 1 0,1-1 0,-1 0 1,0 0-1,0 0 0,0 0 0,-1-1 0,1 1 1,-1-1-1,0 1 0,0-1 0,0 0 0,-1 0 0,1 0 1,-1 0-1,1-1 0,-1 0 0,0 1 0,0-1 1,0-1-1,0 1 0,0 0 0,-1-1 0,1 0 1,0 0-1,-1 0 0,1-1 0,0 0 0,-1 1 0,-6-2 1,10 1-196,0 0 0,0 0 0,1 0 1,-1-1-1,0 1 0,0 0 0,0-1 1,1 1-1,-1 0 0,0-1 0,1 1 1,-1-1-1,0 1 0,1-1 0,-1 1 0,0-1 1,1 0-1,-1 1 0,1-1 0,-1 0 1,1 1-1,-1-1 0,1 0 0,0 1 1,-1-1-1,1 0 0,0 0 0,0 0 1,0 1-1,-1-1 0,1-1 0,0-8-3867,4 1-4251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3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4228,'-2'6'6598,"2"1"-4292,0-3 1922,8-3-2786,6-1-321,4 0-545,5 0-447,3 0-65,5 0-225,-3 0-447,1 0-545,-2 0-513,-3 0-480,-4 0-192,-4 0-609,0 0-2338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6854,'0'0'11804,"10"2"-11628,48 5-5717,81 0 1,2-8 4752,-43 0 5808,-15 9-6531,-59-8-1052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3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9897,'0'0'6919,"57"-12"-8104,-39 8-3299,-3 2-6215</inkml:trace>
  <inkml:trace contextRef="#ctx0" brushRef="#br0" timeOffset="1">122 15 9641,'0'0'6823,"60"-13"-6247,-40 11-384,-1 2-160,2 0-480,-1 0-1634,-3 7 352,-3-2-3779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4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13773,'0'0'2824,"-6"10"-2365,0 1-273,-26 49-51,30-56 83,0 1 0,0 0 0,0 0 0,1 0 0,0 0 0,0 0-1,0 0 1,1 0 0,0 0 0,0 1 0,1 9 0,0-14-160,0 0-1,0 0 1,0 1-1,0-1 1,1 0-1,-1 0 1,0 0-1,1 0 1,-1 0-1,1 0 0,-1-1 1,1 1-1,-1 0 1,1-1-1,-1 1 1,1-1-1,0 0 1,-1 1-1,1-1 1,0 0-1,-1 0 1,1 0-1,0 0 1,-1 0-1,1-1 1,2 1-1,0 0-650,-1-1 0,1 1 0,0-1 1,-1 1-1,1-1 0,-1 0 0,1 0 0,-1-1 0,1 1 0,-1-1 1,4-2-1,4-11-5221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4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10346,'0'0'10089,"17"34"-15310,-1-29 417,-4-3-4709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4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12620,'0'0'4997,"-5"8"-4191,3-5-760,-4 6 38,0 0 0,1 1 0,0-1 0,1 1 0,-1 0 0,2 0 0,0 1 0,0-1 0,-2 17 0,26-40-410,-15 8-114,4-4-1087,-1 0 1,0 0 0,-1-1 0,8-11 0,-15 21 1990,-9 7 3205,-8 16-2662,11-15-355,-3 2-196,-30 42 525,35-48-752,1 0-1,-1 0 0,1 1 1,0 0-1,0-1 0,0 1 1,1 0-1,0 0 0,-1 8 1,2-12-80,5-23-918,-3 10-700,-1 1-1,0-1 0,-1 1 0,-1-16 0,-7-11 561,-11 8 7459,25 33-5253,85 35-455,-27-22-8271,-41-12 772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10762,'0'0'9225,"62"12"-8745,-33-12-255,1 0-193,-4 0-1666,-4 0-3106,-4 0-2179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4036,'0'0'14259,"-8"0"-12428,-6 1-1656,-4 0 1804,51-1-695,-17 0-1254,-12 0-15,-1 0-1,0-1 0,1 1 0,-1 1 0,1-1 1,-1 1-1,1-1 0,-1 1 0,5 2 0,-7-2-8,1 0 0,-1 0 0,1 1 0,-1-1 0,0 1 1,0-1-1,0 1 0,0-1 0,0 1 0,0 0 0,0-1 0,0 1 0,-1 0 0,1 0 0,-1 0 0,1 0 0,-1 0 0,0-1 0,0 1 0,0 3 0,2 52-7,-3-45-16,1 1 1,1 0-1,0-1 0,0 1 0,7 21 0,-8-33 10,0 1 0,0-1 0,1 0 0,-1 0 0,1 0 0,-1 0 0,1 0 0,-1 0 0,1 0 0,-1 0 0,1 0 0,0 0 0,0 0 0,-1 0 0,1-1 0,0 1 0,0 0-1,0 0 1,0-1 0,0 1 0,0-1 0,0 1 0,0-1 0,0 1 0,0-1 0,1 0 0,-1 1 0,0-1 0,0 0 0,0 0 0,0 0 0,1 0 0,-1 0 0,0 0 0,0 0 0,0 0 0,0-1 0,0 1 0,1 0 0,-1-1 0,0 1 0,0-1 0,0 1 0,0-1-1,0 1 1,0-1 0,0 0 0,0 1 0,-1-1 0,3-2 0,3-2 33,0 0 0,0-1 0,-1 0 0,0 0 0,8-11 0,7-9-16,-6 17-1993,-13 9 1716,-1 0 0,1 0 0,-1 0 0,1 0-1,-1 0 1,0 0 0,1 0 0,-1 0 0,1 0-1,-1 0 1,1 0 0,-1 0 0,1 0 0,-1 0-1,1 0 1,-1 1 0,0-1 0,1 0 0,-1 0 0,1 0-1,-1 1 1,0-1 0,1 0 0,-1 1 0,0-1-1,1 0 1,0 1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4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9929,'0'0'10506,"58"8"-10410,-29-8-352,4 0-2306,-5 0-2787,-1 0-4901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4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3523,'0'0'18306,"11"0"-18200,145 2-1568,-181 28 1707,2-8-97,1 2-1,1 0 0,1 2 1,-20 34-1,34-47-105,4-8-4371</inkml:trace>
  <inkml:trace contextRef="#ctx0" brushRef="#br0" timeOffset="1">8 147 12524,'0'0'8232,"55"0"-7848,-32 0-384,1 0-737,1-4-2338,0-5-3171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4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14798,'0'0'4516,"-30"58"-4484,15-39-32,1-1 32,1 1-96,3-4 64,-1-5 32,7-2-32,1-5 32,3-10-2434,3-6-2595,4-5-5477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2:4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 10602,'0'0'6636,"-8"-1"-4912,-24 0-662,30 1-1031,1 0-1,0 0 0,0 0 1,0 0-1,0 0 0,0 1 0,-1-1 1,1 1-1,0-1 0,0 1 1,0-1-1,0 1 0,0-1 1,0 1-1,0 0 0,0 0 1,1-1-1,-1 1 0,0 0 0,0 0 1,1 0-1,-1 0 0,0 0 1,1 0-1,-1 0 0,1 0 1,-1 0-1,1 0 0,0 0 1,-1 1-1,1-1 0,0 0 0,0 0 1,0 0-1,0 0 0,0 3 1,0-3-31,0 1 1,0-1-1,0 0 1,0 1-1,0-1 1,1 1-1,-1-1 1,1 0 0,-1 1-1,1-1 1,-1 0-1,1 1 1,0-1-1,-1 0 1,1 0-1,0 0 1,0 1-1,0-1 1,0 0-1,0 0 1,0 0 0,0-1-1,0 1 1,0 0-1,1 0 1,-1-1-1,0 1 1,2 0-1,2 0 31,1 0 0,-1-1 0,0 1 0,1-1 0,-1 0 0,1-1 0,-1 0 0,8-1 0,-11 1-23,0 1 0,-1-1 0,1 1 0,-1-1 0,1 0 0,-1 0 0,1 0 0,-1 0 0,1 0 0,-1 0 0,0 0 0,0 0 0,1 0-1,-1-1 1,0 1 0,0 0 0,0-1 0,0 1 0,-1-1 0,1 1 0,0-1 0,-1 1 0,1-1 0,-1 0 0,1 1 0,-1-1 0,0 0 0,0 1 0,1-4 0,-2 4-6,1 0-1,0 1 0,-1-1 1,1 0-1,-1 0 1,1 1-1,-1-1 0,1 0 1,-1 1-1,1-1 1,-1 1-1,1-1 0,-1 0 1,0 1-1,1 0 1,-1-1-1,0 1 0,0-1 1,1 1-1,-1 0 1,0-1-1,0 1 0,0 0 1,1 0-1,-1 0 1,0 0-1,0 0 0,0 0 1,0 0-1,1 0 1,-1 0-1,0 0 1,0 0-1,0 0 0,1 0 1,-1 1-1,0-1 1,0 0-1,0 1 0,1-1 1,-2 1-1,-33 15-268,33-14 25,1 0 1,-1 0-1,0 1 1,1-1-1,0 1 0,-1-1 1,1 1-1,0 0 1,0 0-1,1-1 0,-2 6 1,1 18-5930,2-13 977</inkml:trace>
  <inkml:trace contextRef="#ctx0" brushRef="#br0" timeOffset="1">185 170 13453,'0'0'6774,"-7"8"-6384,-20 29-129,26-36-247,0-1 0,0 1-1,1 0 1,-1 0 0,1 0-1,-1 0 1,1-1-1,-1 1 1,1 0 0,-1 0-1,1 0 1,0 0 0,-1 0-1,1 0 1,0 0-1,0 0 1,0 0 0,0 0-1,0 0 1,0 0 0,0 0-1,0 0 1,0 0 0,0 0-1,1 0 1,0 2-1,0-2 15,0-1-1,0 1 1,0 0-1,0 0 0,0-1 1,0 1-1,0-1 0,0 1 1,0-1-1,1 0 1,-1 1-1,0-1 0,0 0 1,1 0-1,-1 0 1,0 1-1,2-2 0,3 1 37,0 0-1,-1-1 0,1 1 0,-1-1 0,1-1 1,-1 1-1,8-3 0,-12 3 15,1 0 0,-1 0 0,1 0 1,-1 0-1,0 0 0,1 0 0,-1-1 0,0 1 0,0 0 1,0-1-1,0 1 0,0 0 0,0-1 0,0 1 0,-1-1 0,2-2 1,-2 3-35,0 0 1,0 1 0,0-1 0,0 0 0,-1 0 0,1 1 0,0-1 0,0 0 0,-1 1 0,1-1 0,0 0 0,-1 1 0,1-1 0,0 0-1,-1 1 1,1-1 0,-1 1 0,1-1 0,-1 1 0,1-1 0,-1 1 0,0-1 0,1 1 0,-1-1 0,-1 0 0,-1 0-31,-1-1 1,0 1-1,0 0 1,1 0-1,-1 0 1,0 1-1,0-1 1,0 1-1,0 0 1,0 0-1,0 0 1,-8 2-1,3 5-4813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1185,'0'0'1025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73 4548,'-1'-4'34,"-5"-37"-119,11 14 10781,-5 42-5872,0 4-3722,-1 6-528,-1 19-524,8-20-3461,1-19-3977,-2-4 1505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8456,'0'0'5765,"-15"55"-4836,12-44-416,3-3 31,-1-1-351,1-3-129,0-2-193</inkml:trace>
  <inkml:trace contextRef="#ctx0" brushRef="#br0" timeOffset="1">12 220 7623,'0'0'6630,"-10"50"-6405,8-47-193,2 0-1089,0-1-1121,0 1-289,0 2-1504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9641,'0'0'6855,"-3"39"-7048,3-32-127,-2-5-96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5862,'0'0'13490,"4"-8"-11835,-2 4-1486,-1 1 0,1-1 1,0 1-1,1-1 1,-1 1-1,1 0 0,-1 0 1,1 0-1,0 0 1,0 0-1,1 1 0,-1-1 1,0 1-1,1 0 1,-1 0-1,1 0 0,0 1 1,0-1-1,-1 1 1,1 0-1,0 0 0,0 0 1,0 0-1,0 1 1,0 0-1,1 0 0,-1 0 1,0 0-1,5 1 1,-7 0-156,-1 0 1,1-1-1,-1 1 1,0 0-1,1 0 1,-1 0-1,0 0 1,0 0-1,0 0 1,0 0-1,0 0 1,0 1-1,0-1 1,0 0-1,0 1 1,0-1-1,-1 1 1,1-1-1,0 1 1,-1-1-1,0 1 1,1-1-1,-1 1 1,0-1-1,0 1 1,1-1-1,-1 1 1,-1 0 0,1-1-1,0 1 1,0-1-1,-1 1 1,1-1-1,0 1 1,-2 1-1,1 3 4,0 0 0,-1-1 0,0 1 0,0-1-1,0 0 1,-1 1 0,0-1 0,-5 6 0,6-7-3,-1-1 0,0 1 1,0-1-1,-1 0 0,1 0 0,-1-1 0,1 1 1,-1-1-1,0 0 0,0 0 0,0 0 0,-5 2 1,9-4 0,29 0-97,-24 0 86,1 1-1,-1 0 1,0 0-1,0 0 1,0 1-1,0-1 1,0 2-1,8 3 0,-12-5 0,0-1 0,0 0 0,-1 1 0,1-1 0,0 1 0,0-1 0,0 1-1,-1-1 1,1 1 0,0-1 0,-1 1 0,1 0 0,0-1 0,-1 1-1,1 0 1,-1 0 0,1 0 0,-1-1 0,0 1 0,1 0 0,-1 0-1,0 0 1,0 0 0,1 0 0,-1 0 0,0 0 0,0-1 0,0 1-1,0 0 1,0 0 0,0 0 0,0 0 0,0 0 0,-1 0 0,1 0-1,0 0 1,0 0 0,-1-1 0,1 1 0,-1 0 0,1 0 0,-1 0 0,1-1-1,-1 1 1,1 0 0,-1 0 0,0-1 0,1 1 0,-1-1 0,0 1-1,0-1 1,1 1 0,-1-1 0,0 1 0,-1 0 0,-13 7 986,1-1-1,-29 11 1,13-8-957,24-8-1503,9-4-1418,58-29-10608,-37 14 4293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10890,'0'0'7800,"4"-8"-5521,0 1-1818,0 0 0,1 1 0,-1 0 0,1 0 1,1 0-1,-1 1 0,8-6 0,-10 8-362,0 1 0,0 0 0,0 0 1,0 0-1,0 0 0,0 1 1,1-1-1,-1 1 0,1 0 0,-1 0 1,1 0-1,-1 0 0,1 1 0,-1-1 1,1 1-1,0 0 0,-1 0 0,1 0 1,0 1-1,-1-1 0,5 2 0,-6-1-89,-1 0 0,0 0-1,0 0 1,0 0 0,0 0-1,0 0 1,0 1-1,0-1 1,0 0 0,0 0-1,-1 1 1,1-1 0,0 1-1,-1-1 1,1 0-1,-1 1 1,0-1 0,1 1-1,-1 0 1,0-1 0,0 1-1,0-1 1,0 1-1,0-1 1,0 1 0,-1-1-1,1 1 1,-1 1 0,-13 43 388,7-34-223,-1-2 0,-1 1 0,-11 11-1,12-14 131,1 0 1,0 0-1,0 1 0,1 0 1,-9 15-1,15-24-298,0 0 0,0 1 1,0-1-1,0 0 1,0 0-1,0 0 0,0 1 1,0-1-1,0 0 0,0 0 1,0 1-1,0-1 0,0 0 1,0 0-1,0 0 0,0 1 1,0-1-1,0 0 1,0 0-1,0 0 0,1 0 1,-1 1-1,0-1 0,0 0 1,0 0-1,0 0 0,0 0 1,0 1-1,1-1 0,-1 0 1,0 0-1,0 0 0,0 0 1,1 0-1,-1 0 1,0 0-1,0 1 0,0-1 1,1 0-1,-1 0 0,0 0 1,0 0-1,0 0 0,1 0 1,-1 0-1,0 0 0,0 0 1,0 0-1,1 0 1,19-1 84,17-8-510,9-7-2548,-17 4-3223,-8 3-3121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9673,'0'0'11819,"41"-54"-10858,-15 20-608,3-1-289,-1-1-96,0 1-1089,-3 2-1762,-2 4-1281,-6 5-865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5733,'0'0'17553,"15"-7"-16720,169-90 234,-117 59-998,2 2 1,109-41 0,-137 56-2026,-29 13-3989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5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10314,'0'0'14082,"1"-5"-13895,-1 4-181,0-1 0,0 1 1,0-1-1,1 1 0,-1 0 0,1-1 0,-1 1 0,1 0 0,0 0 0,-1 0 0,1-1 0,0 1 1,0 0-1,0 0 0,0 0 0,0 0 0,0 0 0,0 0 0,0 0 0,0 1 0,0-1 0,0 0 0,1 1 1,-1-1-1,0 1 0,2-2 0,49-3 449,-51 5-443,0 0 1,1 0 0,-1-1 0,0 1 0,1 0 0,-1 1 0,0-1 0,1 0-1,-1 0 1,0 0 0,0 1 0,1-1 0,-1 1 0,0-1 0,0 1 0,0-1-1,0 1 1,0 0 0,1-1 0,-1 1 0,0 0 0,-1 0 0,1 0 0,0 0 0,0 0-1,0 0 1,1 2 0,-2 0 18,1 1-1,-1-1 1,0 0-1,0 0 0,-1 1 1,1-1-1,0 0 1,-1 0-1,0 1 1,0-1-1,-2 4 1,-6 18-48,-2 6-176,7-10-3585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5701,'0'0'15727,"2"11"-13986,0 0-1477,1-1 1,0 0-1,1 0 0,0 0 1,1 0-1,0-1 1,9 14-1,-12-21-267,0 1-1,0 0 0,0-1 0,0 0 0,0 1 0,1-1 0,-1 0 0,1 0 1,-1 0-1,1 0 0,0-1 0,0 1 0,0-1 0,0 0 0,0 0 1,0 0-1,0 0 0,0 0 0,0-1 0,1 1 0,-1-1 0,0 0 0,0 0 1,0 0-1,1 0 0,-1-1 0,0 1 0,0-1 0,0 0 0,0 0 1,0 0-1,0 0 0,0-1 0,5-2 0,-1-2-931,-1 0 1,0 0-1,0 0 0,-1-1 1,0 0-1,0 0 0,-1 0 1,1-1-1,-1 1 1,-1-1-1,5-17 0,-25 87 4402,-1-1-1628,2 1 0,-11 97 1,27-152-2491,2-13-3503,0-13-1243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3:47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12492,'0'0'8386,"-4"11"-7574,3-6-772,-76 213 4271,90-246-5223,-1 0 1,-2 0-1,9-35 1,-22 92 1278,2 1 0,1 0 0,7 57 0,-2-72 132,-1-24-169,-1-25-241,-4 29-113,0 1 0,0 0 1,-1 0-1,0 0 0,0 0 0,0 0 0,0 0 1,0 1-1,-1-1 0,0 1 0,1-1 1,-1 1-1,0 0 0,-1 0 0,-6-4 1,6 3-8,-1 1 0,1 0 1,-1 0-1,0 0 1,0 1-1,-1-1 0,1 1 1,0 0-1,-1 1 1,1-1-1,-11 0 0,15 2-75,42 4-113,88-3 303,-46-11-3355,-35-2-2292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35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350 10 4100,'0'0'5771,"-11"-3"-5237,5 1-464,1 1 1,-1 0 0,1 0 0,-1 0 0,1 1 0,-1 0 0,1 0 0,-1 0 0,1 1 0,-1 0 0,1 0 0,-1 0 0,1 1 0,0-1 0,0 1 0,-1 1 0,1-1 0,1 1 0,-1 0 0,0 0 0,1 0 0,-1 0-1,-3 5 1,-11 11 119,1 1 0,1 0 0,1 1 0,0 0 0,2 2 0,1 0 0,1 0 0,0 1 0,-12 41 0,12-25-29,1 1 0,3 0 0,1 0 1,2 1-1,0 56 0,5-83-113,0 0 0,2-1-1,-1 1 1,2 0 0,0-1-1,1 1 1,0-1 0,1 0 0,0 0-1,9 15 1,-10-23 24,0 0-1,1 0 1,0 0 0,0 0-1,0-1 1,0 0-1,1 0 1,0 0 0,0-1-1,0 0 1,0 0 0,1 0-1,-1-1 1,1 0 0,0 0-1,0-1 1,0 0 0,1 0-1,-1-1 1,0 0 0,1 0-1,7 0 1,-3-2 150,1 0 0,-1-1 0,0 0 0,0-1 0,0 0 0,0-1 0,0 0 0,-1-1 0,0 0 0,0-1 0,0 0 0,0-1 0,-1 0 0,-1-1 0,1 0 0,9-10 0,5-7 33,-1-1 0,-1-1 1,-1-1-1,27-47 0,-32 46-92,-2 0 0,-1 0-1,-1-1 1,10-43 0,-17 53-76,-1 0 0,-1 0 0,-1-1 0,0 1 0,-2-1 1,0 1-1,-7-40 0,5 52-92,1 0-1,-2 1 1,1-1 0,-1 1 0,0 0 0,-1-1-1,0 2 1,0-1 0,-1 0 0,1 1-1,-1 0 1,-1 0 0,1 0 0,-1 1 0,0-1-1,0 1 1,-14-8 0,10 8-543,-1 0 0,1 1 1,-1 0-1,0 0 0,0 1 0,0 1 0,-1 0 0,1 1 1,0 0-1,-1 0 0,-20 2 0,-12 5-4000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37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26 7976,'0'0'6608,"-9"-5"-4862,-29-15-737,37 20-974,0 0 0,-1-1 0,1 1 0,0 0 0,0 0 0,-1 0 0,1 0 1,0 0-1,-1 1 0,1-1 0,0 0 0,-1 1 0,1-1 0,0 0 0,0 1 0,0 0 0,0-1 0,-1 1 0,1 0 0,0-1 0,0 1 0,0 0 0,0 0 0,0 0 0,0 0 1,1 0-1,-2 2 0,-17 31 334,17-30-311,-2 6 37,0 1 0,0 0-1,1 0 1,1 0 0,0 0-1,0 1 1,1-1-1,0 1 1,1-1 0,2 13-1,-2-21-34,1 1 0,-1 0-1,1-1 1,0 1 0,0 0-1,0-1 1,1 1 0,-1-1 0,1 1-1,0-1 1,0 0 0,0 0-1,0 0 1,1 0 0,-1 0-1,1 0 1,0-1 0,0 1 0,0-1-1,0 0 1,0 0 0,0 0-1,1 0 1,-1 0 0,0-1-1,1 0 1,0 0 0,-1 0-1,1 0 1,0 0 0,-1 0 0,9-1-1,49-3 744,-59 3-739,0 0 0,-1 0 0,1 0 0,0-1 0,-1 1 0,1-1 0,0 1 0,-1-1 0,1 0 0,0 1 0,-1-1 0,1 0 0,-1 0 0,0 0 0,1 0 0,-1-1 0,0 1 0,1 0 0,-1 0 0,0-1 0,0 1 0,0-1 0,0 1 0,0-1 0,-1 1 0,1-1 0,0 0 0,-1 1 0,1-1 0,-1 0 0,1-2 0,-2 3-10,0 0 0,1 0 1,-1 0-1,0 0 0,0 1 0,0-1 1,0 0-1,0 1 0,0-1 0,0 0 0,0 1 1,0-1-1,0 1 0,0 0 0,0-1 1,0 1-1,0 0 0,0-1 0,0 1 0,-1 0 1,1 0-1,0 0 0,0 0 0,0 0 1,0 0-1,-2 1 0,-34 1 132,33-1-198,0 0 0,0 0 0,0 0 0,0 1 0,0-1 0,1 1 1,-1 0-1,1 0 0,-1 0 0,1 1 0,0-1 0,0 1 1,0 0-1,0 0 0,0 0 0,1 0 0,-1 0 0,1 1 1,0-1-1,0 1 0,0-1 0,-1 6 0,3-8-79,0-1 0,0 1 0,0-1-1,0 0 1,0 1 0,0-1 0,1 1 0,-1-1-1,0 0 1,0 1 0,1-1 0,-1 0-1,0 1 1,0-1 0,1 0 0,-1 0 0,0 1-1,1-1 1,-1 0 0,0 0 0,1 1 0,-1-1-1,1 0 1,-1 0 0,0 0 0,1 0-1,-1 0 1,1 1 0,-1-1 0,1 0 0,-1 0-1,0 0 1,1 0 0,-1 0 0,1 0-1,-1 0 1,0-1 0,1 1 0,-1 0 0,1 0-1,21-5-3919,4-13-3014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45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7 5541,'0'0'3785,"-9"-1"-2616,1 0-1063,5 0-42,-1 0-1,0 0 0,1 1 0,-1-1 0,0 1 0,1 0 0,-1 0 0,0 0 0,0 0 0,1 1 0,-1 0 0,0-1 0,1 1 0,-1 1 1,1-1-1,-1 0 0,1 1 0,0 0 0,-1 0 0,-3 3 0,-3 7 180,0 2 1,1-1-1,1 1 1,0 0-1,1 1 1,0 0-1,1 0 1,1 0-1,0 1 1,1 0-1,-2 18 1,0 10 51,2-1-1,4 84 1,0-123-248,0 0 1,0 1-1,1-1 0,-1 0 0,1 0 1,0 1-1,1-1 0,-1 0 0,1 0 0,-1 0 1,1 0-1,1-1 0,-1 1 0,0-1 0,1 1 1,0-1-1,0 0 0,0 0 0,0 0 1,0 0-1,0 0 0,1-1 0,0 1 0,-1-1 1,8 3-1,-6-4 90,0 1 1,-1-1 0,1-1-1,0 1 1,0-1 0,0 0-1,0 0 1,0 0 0,0 0-1,0-1 1,-1 0 0,1 0-1,0-1 1,0 1 0,-1-1-1,1 0 1,-1 0-1,1 0 1,-1-1 0,0 0-1,0 0 1,5-4 0,3-5-10,0-1-1,-1 1 1,0-2 0,-1 1 0,0-1 0,-2-1 0,1 0 0,-2 0-1,0-1 1,8-26 0,-9 21-63,-1 1 0,-1-1 0,-1 0 0,0-1 0,-2 1 0,0 0 0,-2-1 0,-3-22 0,4 42-74,0 0 0,0 0 0,0 0 1,0 0-1,-1 0 0,1 0 0,-1 0 0,0 0 1,0 0-1,1 0 0,-1 1 0,0-1 0,0 0 1,-1 1-1,1-1 0,0 1 0,-1-1 0,1 1 0,0-1 1,-1 1-1,0 0 0,1 0 0,-1 0 0,0 0 1,1 0-1,-1 0 0,0 0 0,0 0 0,0 1 0,-3-1 1,2 1-351,-1 0 1,1 0-1,0 1 1,0-1-1,0 1 1,0 0-1,0 0 1,0 0-1,0 1 1,1-1 0,-1 1-1,0-1 1,1 1-1,-1 0 1,1 0-1,-1 0 1,1 0-1,-4 5 1,-9 9-5162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46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79 7143,'0'0'1142,"1"-10"865,2-2-917,3-14 266,-8 0 3533,2 26-4826,0 0-1,0 0 0,0-1 1,0 1-1,0 0 0,0 0 1,0 0-1,0-1 0,0 1 1,0 0-1,0 0 0,0 0 1,-1-1-1,1 1 1,0 0-1,0 0 0,0 0 1,0 0-1,-1 0 0,1-1 1,0 1-1,0 0 0,0 0 1,0 0-1,-1 0 0,1 0 1,0 0-1,0 0 0,0 0 1,-1 0-1,1 0 0,0 0 1,0 0-1,-1 0 0,1 0 1,0 0-1,0 0 0,0 0 1,-1 0-1,1 0 0,0 0 1,0 0-1,-1 0 1,-11 8 670,-6 10-708,9-4 17,0 0 0,1 1 0,1 0 0,1 1 0,0 0 0,1 0 0,0 0-1,2 0 1,0 1 0,0 0 0,2-1 0,0 33 0,1-47-35,1 1 1,-1-1 0,0 1-1,0-1 1,1 0-1,0 1 1,-1-1-1,1 0 1,0 0 0,0 1-1,0-1 1,0 0-1,1 0 1,-1 0-1,1 0 1,-1 0 0,1 0-1,-1-1 1,1 1-1,0-1 1,0 1-1,0-1 1,2 2 0,1-1 13,-1 0 1,0-1-1,1 0 0,-1 1 1,0-1-1,1-1 1,-1 1-1,1-1 1,0 0-1,-1 0 1,1 0-1,4-1 1,-4 1-3,0-1 1,1 0 0,-1 0-1,0 0 1,0-1 0,0 1-1,0-1 1,0 0 0,-1-1-1,1 1 1,-1-1 0,1 0-1,-1 0 1,0 0-1,0-1 1,0 1 0,-1-1-1,1 0 1,-1 0 0,0-1-1,0 1 1,4-9 0,-7 13-2,1-1 0,-1 0 0,0 1 0,0-1 1,0 0-1,0 1 0,0-1 0,0 0 0,0 1 1,0-1-1,0 0 0,0 1 0,-1-1 0,1 0 0,0 1 1,0-1-1,-1 0 0,1 1 0,0-1 0,-1 1 1,1-1-1,-1 1 0,1-1 0,0 1 0,-1-1 0,1 1 1,-1-1-1,1 1 0,-1-1 0,0 1 0,1 0 1,-1-1-1,-1 1 0,-30-5 407,24 5-365,-1 0 0,1 1 0,0 1 0,0-1 0,0 1 0,-8 3-1,11-2-44,1 0-1,0 0 1,0 0-1,0 1 1,0-1-1,1 1 0,0 0 1,-5 6-1,8-10-54,-1 1-1,1-1 0,-1 1 1,1 0-1,-1-1 1,1 1-1,-1 0 0,1-1 1,0 1-1,-1 0 0,1 0 1,0-1-1,-1 1 1,1 0-1,0 0 0,0 0 1,0-1-1,0 1 0,0 0 1,0 0-1,0 0 1,0-1-1,0 1 0,0 0 1,1 0-1,-1 0 1,0-1-1,0 1 0,1 0 1,-1 0-1,0-1 0,1 1 1,-1 0-1,1-1 1,-1 1-1,1 0 0,0-1 1,-1 1-1,1-1 0,-1 1 1,1-1-1,0 1 1,-1-1-1,1 1 0,0-1 1,0 0-1,-1 0 0,1 1 1,0-1-1,0 0 1,0 0-1,-1 0 0,1 0 1,0 1-1,0-1 1,0 0-1,1-1 0,22 2-2777,4-2-2574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05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592 25 3331,'-9'-3'4954,"-8"-3"-4467,0 2 0,0 0-1,0 1 1,-1 1 0,1 0-1,0 1 1,-1 1 0,1 1-1,-1 1 1,1 0 0,-26 7-1,25-4-377,1 2 0,-1-1 0,2 2-1,-1 0 1,1 1 0,0 1 0,-15 13 0,11-7-84,1 1 1,1 0 0,1 2-1,0 0 1,2 1 0,0 0-1,-20 37 1,28-44 139,1 1 1,0 0-1,0 0 0,1 0 1,1 1-1,1 0 0,0 0 1,1 0-1,0 0 0,1 0 1,1 0-1,1 0 0,0 0 0,3 16 1,-2-23-143,1 0 0,0-1 0,0 1 0,1-1 0,0 1 0,0-1 0,1 0 0,-1-1 0,2 1 0,-1-1 0,1 0 0,0 0 0,0-1 0,0 0 0,1 0 0,0 0 0,0-1 0,0 0 0,0 0 0,1-1 0,0 0 0,0 0 0,8 1 0,12 3 97,-1-1 1,1-2 0,0-1-1,0-1 1,41-2 0,-46-2 127,-1-1 1,0 0 0,0-2-1,0 0 1,0-2-1,-1 0 1,0-2 0,-1 0-1,0-1 1,0-1 0,34-26-1,-44 30-130,0-1-1,-1 0 1,0-1-1,0 0 1,-1 0-1,0-1 1,-1 0-1,0-1 1,0 1-1,-1-1 0,0-1 1,-1 1-1,-1-1 1,0 0-1,0 0 1,-1 0-1,-1 0 1,0-1-1,0 1 1,-2-1-1,1 1 1,-3-21-1,1 26-71,-1 0 0,1 0 0,-1 0-1,-1 0 1,1 1 0,-1-1 0,0 0 0,-1 1 0,1 0 0,-1 0 0,0 0-1,-1 0 1,0 1 0,0 0 0,0 0 0,0 0 0,-1 0 0,0 1 0,-7-4-1,2 2-498,0 0 0,-1 1 0,0 1 0,0 0 0,-1 0 0,1 1-1,-1 1 1,1 0 0,-24 0 0,16 0-4197,5-2-4073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06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4484,'0'0'16934,"-8"1"-16737,2 0-188,0 0 0,0 1-1,0 0 1,1 0 0,-1 0-1,1 1 1,-1 0 0,1 0 0,0 0-1,0 1 1,0 0 0,1 0-1,-1 0 1,1 0 0,0 0-1,0 1 1,0 0 0,-3 6 0,-1 1 19,1 0 1,0 0-1,0 1 0,1 0 1,1 0-1,0 0 1,1 1-1,1-1 1,0 1-1,0 0 1,0 20-1,3-32 1,0 0 0,1 0 0,-1 0 0,0 0 1,1-1-1,-1 1 0,1 0 0,0 0 0,-1 0 0,1 0 0,0-1 0,0 1 0,0 0 0,0-1 0,1 1 0,-1-1 0,0 1 0,1-1 0,-1 0 0,1 1 0,-1-1 0,1 0 0,0 0 1,-1 0-1,1 0 0,0-1 0,0 1 0,-1 0 0,1-1 0,0 1 0,0-1 0,0 1 0,0-1 0,0 0 0,0 0 0,0 0 0,0 0 0,0 0 0,0-1 0,0 1 0,0 0 0,2-2 1,1 2 2,0-1 0,0 0 1,0-1-1,0 1 0,0-1 1,0 0-1,-1 0 0,1-1 1,0 1-1,-1-1 0,0 0 1,0 0-1,0 0 1,0-1-1,6-6 0,-9 7-7,1 0 0,0 0 0,-1-1 0,1 1 0,-1 0 0,0-1 0,0 1 0,0-1 1,-1 1-1,1-1 0,-1 1 0,0-1 0,0 1 0,0-1 0,0 1 0,-1-1 0,1 0 0,-2-4 0,1 6-4,0 0 1,0 1-1,0-1 1,0 1-1,0-1 1,0 1-1,-1-1 1,1 1-1,0 0 1,-1-1-1,1 1 1,-1 0-1,0 0 1,1 0-1,-1 0 1,0 0-1,1 1 1,-1-1-1,0 0 1,0 1-1,0-1 1,1 1-1,-1 0 1,0 0-1,0 0 1,0 0-1,0 0 1,0 0-1,0 0 1,1 0-1,-1 1 1,0-1-1,0 1 0,0-1 1,-1 2-1,-1 0-7,0 0 0,0 1 0,0-1 0,1 1-1,0 0 1,-1 0 0,1 0 0,0 0 0,0 0-1,0 1 1,1 0 0,0-1 0,-1 1 0,1 0-1,0 0 1,1 0 0,-1 0 0,1 1-1,0-1 1,0 0 0,0 1 0,0-1 0,1 9-1,0-12-6,1 0-1,0 0 0,0 0 0,-1 0 0,1-1 0,0 1 1,0 0-1,0-1 0,0 1 0,0 0 0,0-1 0,0 1 1,0-1-1,0 1 0,1-1 0,-1 0 0,0 0 0,0 1 1,0-1-1,0 0 0,0 0 0,1 0 0,-1 0 0,0 0 0,2-1 1,36-2 163,-32 2-252,0-1 0,-1 0 0,1-1 0,0 0 0,-1 0 0,1 0 0,-1-1-1,0 0 1,0 0 0,-1 0 0,1-1 0,6-7 0,-36 42-342,20-27 416,1 0 0,-1 1-1,1 0 1,0 0 0,0 0 0,0 0 0,0 1-1,1-1 1,0 1 0,0 0 0,0-1-1,1 1 1,-1 0 0,1 0 0,-1 9 0,2-14-184,0 1 0,0-1-1,0 1 1,1-1 0,-1 1 0,0-1 0,0 1 0,0-1 0,1 1 0,-1-1 0,0 1 0,1-1 0,-1 1 0,0-1 0,1 1 0,-1-1 0,1 0 0,-1 1 0,0-1 0,1 1 0,-1-1 0,1 0 0,-1 0 0,1 1 0,-1-1 0,1 0 0,0 0 0,-1 0 0,1 0 0,-1 1 0,1-1 0,-1 0 0,1 0 0,0 0 0,-1 0 0,1 0 0,-1-1 0,1 1 0,-1 0 0,1 0 0,-1 0 0,1 0 0,0-1 0,0 1-429,14-1-7633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7399,'0'0'9993,"13"64"-9512,-4-41-225,4 2-96,3-4-32,1-6-160,1-3 0,-1-9-512,-2-3-321,-3-7-160,-1-12-96,-7-9-865,-2-1-1569,-2-5-3460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07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53 5605,'2'-2'727,"0"0"0,0-1 0,0 1 0,-1 0 0,1-1 0,0 1 0,-1 0 0,0-1-1,0 0 1,1 1 0,-1-1 0,-1 0 0,1 0 0,0 0 0,-1 1 0,0-1 0,1-4 0,-4 6-485,0 1 1,0-1 0,1 1-1,-1 0 1,0 0 0,0 0 0,0 0-1,1 1 1,-1-1 0,0 1-1,0-1 1,-2 2 0,-8 4-150,1 1-1,0 0 1,1 0 0,-1 1 0,1 1 0,1 0 0,0 0-1,0 1 1,1 1 0,0-1 0,1 1 0,0 1 0,1-1-1,0 1 1,1 1 0,0-1 0,1 1 0,0 0 0,1 1-1,1-1 1,0 0 0,-2 28 0,5-39-65,0 0 0,1 0 0,-1 0 0,0 0 0,1 0 0,-1 0 0,1-1 0,0 1 0,-1 0 1,1 0-1,0-1 0,0 1 0,0 0 0,0-1 0,1 1 0,-1-1 0,0 1 0,1-1 0,-1 0 0,0 1 0,1-1 0,2 1 0,-1 0 56,1 0 0,0-1 0,-1 1-1,1-1 1,0 0 0,0 0 0,0 0 0,0 0 0,0-1-1,8 0 1,-9 1-21,0-1 0,0 0 0,0 0 0,0-1 0,0 1 0,0-1 0,0 1 0,0-1 0,0 0 0,0 0 0,0 0 0,0-1 0,0 1 0,-1-1 0,1 1 0,0-1 0,-1 0 0,0 0 0,1 0 0,-1 0-1,0 0 1,0-1 0,0 1 0,0-1 0,-1 1 0,1-1 0,-1 0 0,1 0 0,-1 0 0,0 1 0,1-6 0,-2 6-44,0 0-1,0 0 1,0-1 0,0 1-1,0 0 1,-1-1 0,1 1-1,-1 0 1,1 0-1,-1-1 1,0 1 0,0 0-1,0 0 1,0 0 0,-1 0-1,1 0 1,0 0 0,-1 1-1,1-1 1,-1 0 0,0 1-1,0-1 1,1 1-1,-1-1 1,0 1 0,0 0-1,0 0 1,0 0 0,-1 0-1,1 0 1,0 1 0,0-1-1,0 1 1,-1-1-1,1 1 1,0 0 0,-1 0-1,1 0 1,0 0 0,-4 0-1,3 0-64,1 0-1,-1 0 1,0 0-1,0 1 1,1-1-1,-1 1 1,0-1-1,1 1 1,-1 0-1,0 0 1,1 0-1,-1 1 1,1-1-1,0 0 1,-1 1-1,1 0 1,0-1-1,0 1 1,0 0-1,0 0 1,0 0-1,1 0 1,-1 1-1,1-1 1,-1 0-1,1 1 1,0-1-1,-1 1 1,2-1-1,-1 1 1,0 0-1,0-1 1,0 4-1,2-5-128,-1 1-1,1-1 0,-1 0 0,1 1 1,0-1-1,0 0 0,-1 0 1,1 1-1,0-1 0,0 0 1,0 0-1,0 0 0,0 0 0,0 0 1,1 0-1,-1-1 0,0 1 1,0 0-1,1-1 0,-1 1 1,0 0-1,1-1 0,-1 0 0,1 1 1,-1-1-1,1 0 0,-1 0 1,0 0-1,1 0 0,-1 0 0,1 0 1,1 0-1,51-2-7484,-19-6-310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08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10794,'0'0'12177,"-1"8"-10997,-4 6-720,-1-1-1,0 1 1,0-1 0,-2 0 0,-16 23 0,2-2-134,20-33-314,1 1-1,-1 0 0,1 0 0,0 0 0,0 0 0,0 0 0,0 0 0,0 0 0,0 0 0,1 1 1,-1-1-1,1 0 0,-1 0 0,1 1 0,0-1 0,0 0 0,0 0 0,0 1 0,1 3 0,0-5-55,1 1 0,-1-1-1,0 0 1,1 0 0,-1 0-1,1 0 1,-1 0 0,1-1-1,-1 1 1,1 0 0,0-1-1,0 1 1,-1-1 0,1 1-1,0-1 1,0 0 0,-1 0 0,1 0-1,0 0 1,0 0 0,-1 0-1,1 0 1,0-1 0,1 0-1,2 1-590,-1-1-1,0 0 0,0 0 0,-1 0 0,1-1 1,0 1-1,0-1 0,-1 0 0,1 0 1,4-4-1,17-13-6902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08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 9993,'0'0'8360,"-42"61"-5797,29-35-866,2 2-63,4-1-737,3 3-577,4-2-288,0-1-2114,0-5-2915,2-4-11883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16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723 84 4708,'0'0'-48,"8"-6"2573,26-21-1024,-33 26-1355,0 1 1,0-1 0,0 0-1,0 0 1,0 0 0,1 0-1,-2 0 1,1 0 0,0-1-1,0 1 1,0 0 0,0 0-1,-1-1 1,1 1 0,-1 0-1,1-1 1,-1 1 0,1-1-1,-1 1 1,0 0 0,0-1-1,0-2 1,0 3-51,-1 0-1,0 0 1,1 0 0,-1 0 0,0 0-1,0 0 1,0 0 0,0 0 0,0 0 0,0 1-1,0-1 1,0 0 0,0 1 0,0-1-1,0 1 1,-1-1 0,1 1 0,0-1-1,0 1 1,-2 0 0,-10-3 192,0 2-1,0 0 1,-20 0-1,29 1-325,-22 2 141,0 0-1,1 2 0,0 0 0,0 2 0,-47 17 0,-116 62 17,163-71-79,1 0 1,0 1-1,1 1 1,1 2-1,0 0 1,1 1-1,1 1 1,-20 28-1,31-36 86,0 0-1,1 0 1,1 1-1,0 0 0,1 0 1,0 1-1,1 0 0,1 0 1,0 0-1,1 0 0,1 1 1,0-1-1,1 1 0,0 0 1,1 0-1,1-1 1,3 24-1,-2-32-107,0 0 0,0 0 0,0 0 0,1 0 0,-1 0 0,2 0 0,-1-1 0,0 0 0,1 1 0,0-1 0,1 0 0,-1-1 0,1 1 0,-1-1 0,2 0 0,-1 0 0,0-1 0,1 1 1,-1-1-1,1 0 0,0-1 0,0 1 0,0-1 0,10 2 0,6 1 181,1-1 1,-1-1 0,1-1 0,0-1 0,38-4-1,-28 0 127,-1-2 0,-1-2-1,1-1 1,-1-1-1,-1-1 1,1-2-1,-2-1 1,39-24 0,-37 19-214,-2-2 1,0-1 0,-1-2 0,-1 0 0,-1-2 0,-2-1 0,31-40-1,-46 53-96,0 0-1,-2-1 0,1 1 0,-2-1 0,0-1 0,0 1 0,-2-1 1,5-22-1,-8 32-28,0 1 1,0-1 0,-1 0 0,0 1-1,0-1 1,0 1 0,-1-1 0,1 0-1,-1 1 1,0-1 0,0 1-1,-1-1 1,1 1 0,-1 0 0,0 0-1,0 0 1,-1 0 0,1 0 0,-1 0-1,0 0 1,0 1 0,0-1 0,0 1-1,-1 0 1,1 0 0,-1 0-1,0 1 1,0-1 0,0 1 0,0 0-1,-7-3 1,-2 1-584,0 1 1,0 1-1,-1 0 1,1 0-1,0 1 0,-21 1 1,25 0-174,-31 0-4569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18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9897,'0'-1'475,"0"-1"-1,0 1 1,1-1-1,-1 1 0,0-1 1,1 1-1,-1 0 1,1-1-1,0 1 0,-1-1 1,1 1-1,0 0 1,0 0-1,0-1 0,0 1 1,0 0-1,1-1 1,28-16 2582,39 0-2165,-64 17-494,5-1-351,0 1 1,0 0-1,0 1 0,18 1 0,-26-1-47,-1 0 0,0 0-1,0 1 1,0-1 0,1 0-1,-1 0 1,0 1 0,0-1 0,0 1-1,0-1 1,0 1 0,1 0 0,-1-1-1,0 1 1,-1 0 0,1 0-1,0 0 1,0 0 0,1 1 0,-2 0 4,1-1 1,-1 0 0,0 1 0,0-1 0,0 0 0,-1 1 0,1-1-1,0 0 1,0 1 0,-1-1 0,1 0 0,-1 1 0,1-1 0,-1 0-1,1 0 1,-1 0 0,0 0 0,0 1 0,0-1 0,1 0 0,-1 0-1,0 0 1,-2 0 0,-7 9 124,0-1 0,-1-1 0,0 0-1,0 0 1,-1-1 0,0 0 0,-16 5 0,28-12-125,0 0 0,0 0 0,0 0 1,0 0-1,-1 0 0,1 1 0,0-1 1,0 0-1,0 0 0,0 0 0,-1 0 1,1 0-1,0 0 0,0 0 0,0 0 1,0 0-1,-1 0 0,1 1 0,0-1 1,0 0-1,0 0 0,0 0 0,0 0 1,0 0-1,0 1 0,-1-1 0,1 0 1,0 0-1,0 0 0,0 0 0,0 1 1,0-1-1,0 0 0,0 0 0,0 0 1,0 1-1,0-1 0,0 0 0,0 0 1,0 0-1,0 0 0,0 1 0,0-1 1,0 0-1,0 0 0,0 0 0,0 1 1,1-1-1,10 6 46,20 3-58,-29-8 30,6 1-50,0 0-1,0 1 1,0 0 0,-1 0 0,1 1 0,-1-1 0,0 2-1,13 9 1,-19-12 24,1-1 0,-1 0 0,0 1 0,1 0 0,-1-1-1,0 1 1,0 0 0,0-1 0,0 1 0,0 0 0,0 0 0,-1 0-1,1 0 1,-1 0 0,1 0 0,-1 0 0,0 0 0,0 0 0,0 0 0,0 0-1,0 0 1,0 0 0,0 0 0,-1 0 0,1 0 0,-1 0 0,1 0 0,-1 0-1,0 0 1,0 0 0,0-1 0,0 1 0,0 0 0,0-1 0,0 1 0,-1 0-1,1-1 1,-1 0 0,1 1 0,-1-1 0,-2 2 0,-5 4 169,1-1 0,0 0 0,-1-1 0,0 0 0,-1 0 1,1-1-1,-1 0 0,0 0 0,0-1 0,0-1 0,0 0 1,0 0-1,0-1 0,-1 0 0,-15-1 0,26 0-187,-1 0 0,0 0-1,1 0 1,-1-1 0,0 1-1,1 0 1,-1 0 0,1-1-1,-1 1 1,0 0 0,1 0-1,-1-1 1,1 1 0,-1-1-1,1 1 1,-1-1 0,1 1-1,-1-1 1,1 1 0,-1-1-1,1 1 1,0-1 0,-1 1-1,1-1 1,0 0 0,-1 1-1,1-1 1,0 0 0,0 1-1,0-1 1,0 1 0,-1-1-1,1 0 1,0 0 0,0 1-1,0-1 1,0 0 0,1 1-1,-1-1 1,0 0 0,0 1-1,0-1 1,0 0 0,1 1-1,-1-1 1,0 1 0,1-2-1,16-31-3437,29-16-3694,-18 22 1960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18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30 10570,'0'0'11147,"-15"9"-10865,14-8-280,0-1-1,1 1 0,-1-1 1,0 1-1,1-1 1,-1 1-1,1 0 0,-1-1 1,1 1-1,-1 0 0,1-1 1,-1 1-1,1 0 0,0 0 1,-1 0-1,1-1 0,0 1 1,0 0-1,-1 0 0,1 0 1,0 0-1,0-1 0,0 1 1,0 0-1,0 0 0,0 0 1,0 0-1,1-1 0,-1 1 1,1 2-1,0-3 11,0 1-1,0 0 1,1 0-1,-1 0 1,0-1 0,1 1-1,-1 0 1,0-1 0,1 0-1,-1 1 1,1-1-1,-1 0 1,1 0 0,-1 1-1,3-1 1,3 0 26,1 0-1,-1-1 1,0 0 0,1 0-1,-1 0 1,9-4 0,-5-1-120,-1-1 0,0-1 0,-1 0 0,0 0 0,15-17 0,-31 33 147,1 0-1,0 1 0,0 0 0,1 0 0,1 0 0,-1 0 0,2 1 0,-1 0 0,1-1 0,1 1 0,-1 1 0,2-1 0,0 0 0,-1 14 0,3-22-54,-1-1 0,0 0 0,1 1-1,-1-1 1,1 0 0,-1 0 0,1 1-1,0-1 1,-1 0 0,1 0 0,0 0-1,0 0 1,0 0 0,0 0 0,0 0-1,0 0 1,0 0 0,0 0 0,0-1-1,0 1 1,0 0 0,1-1 0,-1 1-1,0-1 1,1 1 0,-1-1 0,0 0-1,1 1 1,-1-1 0,0 0 0,3 0-1,52-2 142,-33 0-304,-36 26 441,6-14 26,-5 8 265,-1 0 0,0 0 0,-21 20 0,30-34-504,0 0 1,-1-1-1,1 0 0,0 1 0,-1-1 0,0-1 0,0 1 0,0-1 0,0 0 0,0 0 1,0 0-1,-1-1 0,1 0 0,0 0 0,-1 0 0,1 0 0,-1-1 0,-8-1 0,13 1-122,0 0 0,1 0-1,-1 0 1,1 0-1,-1-1 1,1 1-1,-1 0 1,1 0-1,-1-1 1,1 1 0,-1 0-1,1-1 1,0 1-1,-1-1 1,1 1-1,-1-1 1,1 1-1,0 0 1,0-1-1,-1 1 1,1-1 0,0 1-1,0-1 1,-1 0-1,1 1 1,0-1-1,0 1 1,0-1-1,0 0 1,3-18-5827,7 7-415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19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63 865,'0'0'13671,"3"-3"-12512,-2 2-938,-1 1 0,1-1 0,0 1 0,-1-1 0,1 0 0,0 0 0,-1 1 0,1-1 0,-1 0 0,1 0 0,-1 0 0,0 1 0,1-1 0,-1 0 0,0 0 0,1 0 0,-1 0 0,0 0 0,0 0 0,0 0 0,0 0 0,0 1 0,0-1 0,0 0 0,0 0 0,0 0 0,-1 0 0,1 0 0,-1-1 0,-13-10 3570,-2 4-4838,8 5 1248,-1 1 0,1-1 1,0 2-1,-1-1 0,1 1 0,-12 0 1,18 1-215,-1 0 0,0 0 0,1 0 0,-1 0 1,1 1-1,-1 0 0,1-1 0,0 1 1,-1 0-1,1 0 0,-3 2 0,4-3-63,0 1-1,0 0 1,0 0 0,0 0-1,1 0 1,-1 0-1,0-1 1,1 1 0,-1 0-1,1 0 1,-1 1-1,1-1 1,-1 0 0,1 0-1,0 0 1,-1 0-1,1 0 1,0 0 0,0 0-1,0 1 1,0-1-1,0 0 1,0 0 0,0 0-1,1 2 1,-1-2-72,0-1 0,1 1 0,-1-1 0,0 0 0,0 1 0,1-1 0,-1 1 1,0-1-1,1 0 0,-1 1 0,0-1 0,1 0 0,-1 1 0,1-1 0,-1 0 0,1 0 1,-1 1-1,0-1 0,1 0 0,-1 0 0,1 0 0,-1 0 0,1 0 0,-1 0 0,1 0 1,-1 1-1,1-1 0,-1-1 0,1 1 0,-1 0 0,1 0 0,-1 0 0,1 0 0,0 0 1,3 0-1094,17 0-5149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1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620 121 3619,'0'0'1138,"1"-9"2630,-1 6-3623,1-1-1,-1 1 0,0-1 1,0 1-1,-1-1 0,1 1 1,-1-1-1,0 1 0,0-1 0,0 1 1,0-1-1,0 1 0,-1 0 1,1 0-1,-1 0 0,0 0 1,0 0-1,0 0 0,-1 0 1,1 0-1,-1 1 0,1 0 0,-1-1 1,0 1-1,0 0 0,0 0 1,0 0-1,0 1 0,0-1 1,-6-1-1,-1-1 87,-1 0 0,0 0 0,0 2 0,0-1-1,0 1 1,-1 1 0,1 0 0,0 0 0,-1 2 0,1-1 0,-20 4 0,15 0-74,0 0-1,1 1 1,-1 1 0,1 0-1,1 1 1,-1 1 0,-20 15-1,11-5-130,0 1 0,2 2-1,0 0 1,2 1-1,0 1 1,2 1 0,0 1-1,-20 39 1,27-42 84,1 0 0,1 1 0,1 0 0,2 1 0,0-1 0,1 1 0,-2 40 0,6-53-84,1 1-1,1-1 1,0 1 0,0-1 0,1 0-1,1 0 1,0 0 0,5 13 0,-5-18-73,0 0 1,0 0 0,0-1-1,1 1 1,0-1-1,0 1 1,1-1 0,-1 0-1,1-1 1,0 1 0,1-1-1,-1 0 1,1-1-1,10 6 1,-5-4 63,0-2 0,0 1-1,0-2 1,0 1 0,0-2 0,1 1 0,-1-2-1,0 1 1,1-1 0,-1-1 0,1 0-1,-1-1 1,0 0 0,0-1 0,0 0 0,0-1-1,21-9 1,-8 1 188,1-2 0,-2 0-1,0-1 1,0-1 0,-2-2-1,28-26 1,-25 19 99,-2-2 1,0 0-1,-2-1 0,0-2 0,23-48 1,-32 54-189,-1 0 1,-1 0 0,-1-1 0,-1 0 0,-2 0 0,0-1 0,-2 0 0,1-28-1,-4 52-123,0 1-1,1 0 0,-1-1 0,-1 1 0,1-1 1,0 1-1,0 0 0,0-1 0,-1 1 0,1 0 0,-1-1 1,1 1-1,-1 0 0,1-1 0,-1 1 0,0 0 0,1 0 1,-1 0-1,0 0 0,0 0 0,0 0 0,0 0 1,0 0-1,0 0 0,0 0 0,-1 0 0,0 0 0,-2 0-811,-1 0 0,1 0-1,0 0 1,-1 1-1,1 0 1,-1-1-1,-5 2 1,-2 0-4984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2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9641,'0'0'5344,"8"-4"-3444,5-1-1534,1 0 0,0 0 0,0 2 0,1-1 0,-1 2 0,1 0 0,-1 1 0,1 0 0,-1 1 0,24 3-1,-37-3-360,0 1-1,-1-1 0,1 0 0,0 0 0,-1 1 1,1-1-1,-1 0 0,1 1 0,-1-1 0,1 0 0,-1 1 1,1-1-1,-1 1 0,1-1 0,-1 1 0,1-1 1,-1 1-1,0-1 0,1 1 0,-1 0 0,0-1 1,0 1-1,1-1 0,-1 1 0,0 0 0,0-1 0,0 1 1,0 0-1,0-1 0,0 1 0,0 0 0,0-1 1,0 1-1,0 0 0,0-1 0,0 1 0,0 0 0,-1-1 1,1 1-1,0 0 0,0-1 0,-1 1 0,1-1 1,0 1-1,-1-1 0,1 1 0,-1-1 0,0 1 1,-22 25 430,-16-3 152,29-18-410,1 0 1,0 1-1,0 0 0,-10 9 0,19-15-172,0 1 0,0-1 0,0 0-1,0 1 1,0-1 0,0 1-1,0-1 1,0 0 0,0 1-1,0-1 1,0 0 0,0 1-1,0-1 1,1 0 0,-1 1 0,0-1-1,0 0 1,0 1 0,0-1-1,1 0 1,-1 1 0,0-1-1,0 0 1,1 0 0,-1 1-1,0-1 1,1 0 0,-1 0 0,0 1-1,1-1 1,-1 0 0,0 0-1,1 0 1,-1 0 0,0 0-1,1 0 1,-1 0 0,0 1-1,1-1 1,-1 0 0,1 0 0,-1 0-1,0 0 1,1-1 0,0 1-1,28 7 18,-19-4-9,1 0-121,0 1 0,0 1-1,-1 0 1,0 1 0,13 9 0,-21-14 98,0 0 0,0 1 0,0 0 0,-1-1 0,1 1 0,-1 0 1,1 0-1,-1-1 0,0 1 0,1 1 0,-1-1 0,0 0 0,0 0 1,1 4-1,-2-5 37,0 1 1,0-1 0,-1 1-1,1-1 1,0 0-1,-1 1 1,1-1 0,0 1-1,-1-1 1,0 1-1,1-1 1,-1 0 0,0 0-1,0 1 1,0-1-1,1 0 1,-1 0-1,0 0 1,-1 0 0,1 0-1,0 0 1,0 0-1,0 0 1,-1 0 0,-1 1-1,-11 6 279,0-1-1,0 0 0,0 0 1,-1-2-1,0 0 0,0 0 1,-1-2-1,1 0 0,-18 2 1,38-8-4643,4-5 2468,-4 3-72,17-10-4534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3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65 7944,'0'0'11290,"-8"-7"-10628,-27-24-304,34 30-295,-1 0 1,0 0 0,0 1-1,1-1 1,-1 0-1,0 0 1,0 1 0,0-1-1,0 1 1,0 0-1,0-1 1,0 1 0,1 0-1,-1 0 1,0 0-1,0 1 1,0-1 0,0 0-1,0 1 1,0-1 0,0 1-1,0 0 1,1-1-1,-1 1 1,0 0 0,0 0-1,1 0 1,-4 3-1,3-2 138,-1 0-1,1 0 0,-1 0 1,1 1-1,0-1 1,0 1-1,0 0 0,0 0 1,0-1-1,1 1 0,-1 0 1,1 0-1,-2 6 1,3-8-184,1 0 1,-1-1 0,0 1 0,0 0 0,1-1-1,-1 1 1,0 0 0,1-1 0,-1 1-1,1 0 1,-1-1 0,1 1 0,-1-1 0,1 1-1,-1-1 1,1 0 0,0 1 0,-1-1 0,1 1-1,0-1 1,-1 0 0,1 1 0,0-1-1,-1 0 1,1 0 0,0 0 0,0 0 0,-1 0-1,1 0 1,0 0 0,0 0 0,-1 0 0,1 0-1,0 0 1,-1 0 0,2 0 0,31-3 103,-17-1-212,0-1 0,-1 0 1,0-1-1,0-1 0,-1 0 0,0-1 1,0-1-1,-1 0 0,15-13 0,-39 33 208,0 0 0,0 0 0,2 1 0,-15 23 0,20-29-3,0 0 1,0 0 0,1 0 0,0 1 0,0-1-1,0 1 1,1 0 0,0 0 0,1 0 0,0 0-1,0 0 1,0 0 0,1 0 0,0 11 0,1-16-101,0-1 0,0 0 0,0 1 0,0-1 0,0 0 0,0 0 0,1 0 0,-1 0 0,0 0 0,1 0 0,-1 0 0,1 0 1,-1-1-1,1 1 0,-1 0 0,1-1 0,0 0 0,-1 1 0,1-1 0,-1 0 0,1 0 0,0 1 0,-1-1 0,1-1 0,0 1 1,-1 0-1,4-1 0,2 1-107,-1-1 1,1 0 0,0 0-1,-1 0 1,12-5-1,-1 1-791,-30 19 885,-2 1 231,-3 5 243,0 0-1,-1-2 1,-37 28-1,49-41-336,1-1-1,0 0 0,-1 0 1,0 0-1,0-1 1,0 0-1,0-1 1,-1 0-1,1 0 1,-1 0-1,1-1 1,-1 0-1,0-1 1,1 1-1,-1-2 0,0 1 1,-12-3-1,20 2-369,0 1 0,0-1-1,0 0 1,0 0 0,0 1-1,0-1 1,1 0 0,-1 1-1,0-1 1,0 0 0,1 1 0,-1-1-1,0 0 1,1 1 0,-1-1-1,1 1 1,-1-1 0,1 0-1,-1 1 1,1-1 0,-1 1-1,1 0 1,0-1 0,-1 1-1,1-1 1,1 0 0,18-11-7610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7143,'0'0'8264,"-1"63"-7624,1-33 1,6-3-129,3-2-191,2-4 127,2-5-128,0-3-256,-2-6-64,1-6-544,-5-1-1314,-4 0-1249,-3-8-1922</inkml:trace>
  <inkml:trace contextRef="#ctx0" brushRef="#br0" timeOffset="1">0 159 11499,'0'0'6662,"51"-51"-6598,-25 28-1793,-3-3-1346,-2-4-2178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54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324 0 3683,'-14'2'5702,"-5"1"-5334,0 1 0,1 0 0,-1 1-1,1 1 1,0 1 0,1 1 0,0 0 0,0 1 0,1 1 0,0 1 0,-21 18 0,29-22-184,1 1 0,0 1 0,0-1 0,1 1 0,0 0 0,0 1 0,1-1 0,0 1 1,1 0-1,0 0 0,1 1 0,0-1 0,1 1 0,0 0 0,0-1 0,2 1 0,-1 0 0,2 20 0,0-21-73,1-1-1,0 1 1,1-1-1,0 0 0,0 1 1,1-1-1,0-1 0,1 1 1,0-1-1,0 1 0,1-2 1,0 1-1,0 0 0,1-1 1,0 0-1,0-1 1,0 0-1,1 0 0,0 0 1,0-1-1,13 6 0,-2-3-6,0-1 0,1 0 0,0-2 0,0 0 1,1-1-1,0-1 0,-1-1 0,1-1 0,0 0 0,0-2 0,0-1 0,32-6 0,-27 3 140,0-1 0,-1-2 1,0-1-1,0 0 0,-1-2 1,0-1-1,-1-1 0,0 0 1,30-26-1,-43 30-76,0-1 1,-1 0-1,-1-1 0,0 1 0,0-1 1,-1-1-1,0 0 0,-1 0 1,0 0-1,-1 0 0,-1-1 1,6-26-1,-8 33-153,-1-1 0,0 1 0,0 0 0,-1-1 0,0 1 0,0-1 0,0 1 0,-1 0 0,0-1 0,0 1 0,-1 0 0,1 0 0,-1 0 0,-1 0 0,1 0 0,-1 0-1,0 1 1,0-1 0,-1 1 0,0 0 0,0 0 0,0 0 0,0 0 0,-1 1 0,0 0 0,0 0 0,0 0 0,0 0 0,-7-3 0,5 4-132,0 1-1,0-1 1,0 1 0,-1 0-1,1 1 1,-1 0-1,1 0 1,-1 1 0,1-1-1,-1 2 1,1-1-1,-1 1 1,1 0 0,-1 1-1,1-1 1,0 1 0,0 1-1,-9 3 1,-12 8-1814,1 0 1,0 2 0,-27 21-1,16-10-3374,2-4-4379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54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31 2114,'0'0'12700,"-11"-6"-11077,5 1-1354,4 3-217,-1 0 0,1 1 0,0-1 1,0 0-1,-1 1 0,1-1 0,-1 1 0,1 0 0,-1 0 1,1 0-1,-1 0 0,0 0 0,1 1 0,-1-1 0,0 1 1,0 0-1,0 0 0,1 0 0,-1 0 0,0 0 0,0 0 1,0 1-1,1 0 0,-1-1 0,0 1 0,1 0 0,-4 2 1,-3 4 79,0 1 0,0 0 0,0 1 0,1 0 0,1 1 0,-1-1 0,2 1 0,-1 1 0,1-1 0,1 1 0,0 0 0,-4 16 1,3-10 38,1 1 0,1 0 0,1 1 0,1-1 0,0 1 0,2-1 0,1 26 0,-1-41-147,0 0 1,1 0-1,-1 0 1,0 0-1,1 0 0,0 0 1,0-1-1,0 1 1,0 0-1,0-1 0,0 1 1,1 0-1,-1-1 0,1 0 1,0 1-1,-1-1 1,1 0-1,0 0 0,1 0 1,-1 0-1,0 0 0,0 0 1,1-1-1,-1 1 1,1-1-1,0 0 0,-1 1 1,1-1-1,0-1 1,0 1-1,-1 0 0,1-1 1,0 1-1,0-1 0,0 0 1,0 0-1,0 0 1,0 0-1,0 0 0,5-2 1,-2 1 48,0-1 1,0 0-1,0 0 1,0 0-1,0 0 1,0-1 0,-1 0-1,1 0 1,-1-1-1,0 0 1,0 1-1,0-2 1,-1 1-1,1-1 1,-1 1-1,0-1 1,0 0-1,4-8 1,-6 7 78,1-1 0,-1 1 1,0-1-1,-1 0 0,0 1 0,0-1 0,0-12 0,-1 17-130,1 1 0,-1 0 0,0 0 0,0-1 0,-1 1 0,1 0 0,0-1 0,0 1 0,-1 0 1,1 0-1,0-1 0,-1 1 0,0 0 0,1 0 0,-1 0 0,1 0 0,-1 0 0,0 0 0,0 0 0,0 0 0,0 0 0,0 0 0,0 0 0,0 0 0,0 1 0,0-1 0,0 0 0,0 1 0,0-1 0,0 1 0,-1-1 0,1 1 0,0-1 0,0 1 0,-1 0 0,1 0 0,0 0 0,-1 0 0,1 0 0,0 0 0,0 0 0,-1 0 0,1 0 0,0 1 0,-1-1 0,1 0 0,-2 2 0,-1-1-24,1 1-1,-1 0 0,1 0 1,0 0-1,0 0 0,-1 0 1,1 1-1,1-1 0,-1 1 0,0 0 1,1 0-1,-1 0 0,1 0 1,0 0-1,0 1 0,-3 6 1,2-3-6,0 0 0,0 0 1,1 0-1,0 1 0,0-1 1,1 1-1,-1 13 0,2-20 11,1-1 0,-1 1 0,0 0 0,1-1 0,-1 1 0,1-1 0,-1 1 0,1-1 0,-1 1 0,1-1 0,-1 1 0,1-1 0,0 1 0,-1-1 0,1 0 0,0 1 0,-1-1 0,1 0 0,0 0 0,-1 1 0,1-1 0,0 0 0,0 0 0,-1 0 0,1 0 0,0 0 0,0 0 0,-1 0 0,1 0 0,0 0 0,-1-1 0,1 1 0,1 0 0,29-7 162,-22 3-394,-1 0-1,1-1 1,-1 0-1,0-1 1,0 0-1,-1 0 1,11-12-1,35-25-7233,-66 84 5792,9-33 1699,0 1 1,0 1-1,0-1 1,1 0-1,1 1 1,0 0-1,0-1 1,-1 19-1,4-27-1544,4-1-2664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56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24 11563,'0'0'257,"0"-1"1,0 0-1,0 0 1,0 0-1,0 0 0,0 0 1,0 0-1,-1 0 1,1 0-1,0 1 0,0-1 1,-1 0-1,1 0 0,-1 0 1,1 1-1,-1-1 1,1 0-1,-1 0 0,1 1 1,-1-1-1,0 0 1,1 1-1,-1-1 0,0 1 1,1-1-1,-1 1 1,0-1-1,-1 0 0,0 1-168,-1-1-1,1 1 0,0 0 0,0 0 0,-1 0 1,1 0-1,0 0 0,0 1 0,0-1 0,0 0 0,-1 1 1,-2 1-1,-2 2-68,0-1 1,1 1-1,-1 0 1,1 1 0,0-1-1,0 1 1,1 0-1,-1 1 1,1 0-1,0-1 1,-4 9-1,-6 8 746,-21 43-1,29-51-639,0 0-1,2 1 0,0 0 0,1 0 1,0 0-1,1 0 0,1 0 0,0 1 1,1-1-1,1 1 0,0 0 0,4 24 1,-3-36-97,1 0 0,-1 0 0,1 0 0,0 0 0,0 0 0,0 0 0,1-1 0,-1 1 0,1-1 0,0 0 0,0 1 0,0-1 0,0 0 0,1-1 0,-1 1 0,1-1 0,0 1 0,0-1 0,-1 0 0,1-1 0,1 1-1,-1-1 1,0 1 0,0-1 0,0 0 0,8 0 0,-7 0 66,1-1 0,0 0 0,-1 0 0,1 0 0,0-1 0,-1 1-1,1-1 1,-1-1 0,1 1 0,-1-1 0,0 0 0,1 0 0,-1-1-1,0 1 1,0-1 0,-1 0 0,1 0 0,-1-1 0,8-7 0,-7 5 21,0 0 0,-1 0 0,0 0 0,0-1 0,0 0 0,-1 0 0,0 0 0,0 0 0,-1 0 1,0 0-1,-1-1 0,1 1 0,-1-1 0,0 1 0,-1-14 0,-1 20-99,1-1-1,0 0 1,-1 1-1,1-1 1,-1 1-1,0-1 0,0 0 1,1 1-1,-1 0 1,0-1-1,0 1 1,0-1-1,0 1 1,-1 0-1,1 0 1,0 0-1,-1 0 1,1 0-1,0 0 0,-1 0 1,1 0-1,-1 0 1,1 1-1,-1-1 1,0 0-1,1 1 1,-1 0-1,0-1 1,1 1-1,-1 0 1,0 0-1,1 0 0,-1 0 1,0 0-1,0 0 1,1 0-1,-3 1 1,-1 0-39,0-1 0,-1 1 0,1 0 0,0 1 0,0-1 1,-1 1-1,1 0 0,1 0 0,-1 1 0,0-1 0,-4 4 0,2 1 22,0 0 0,1 0 0,0 1 0,0 0 0,-5 9 0,10-14-75,-1-1 0,0 1 0,1 0 0,0 0 0,-1 0 0,1-1 0,0 1 0,1 0 0,-1 1 0,0-1 0,1 0 0,0 0 0,-1 0 0,1 0 0,1 0 0,-1 0 0,0 0 0,1 1 0,1 4 0,-1-7-52,0-1 0,0 1-1,0 0 1,0 0-1,0-1 1,0 1 0,0 0-1,0-1 1,0 0 0,1 1-1,-1-1 1,0 1 0,0-1-1,0 0 1,1 0 0,-1 0-1,0 0 1,1 0 0,-1 0-1,0 0 1,0 0 0,0 0-1,1-1 1,-1 1 0,0 0-1,0-1 1,0 1 0,1-1-1,-1 1 1,0-1 0,0 0-1,0 0 1,1 0 0,36-25-4245,-13-3-1671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56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14862,'0'0'9219,"0"9"-8546,-6 173 1601,6-180-2286,0-1-1,0 0 0,1 1 1,-1-1-1,0 1 0,1-1 0,-1 1 1,1-1-1,0 0 0,-1 0 1,1 1-1,0-1 0,0 0 1,0 0-1,0 0 0,0 0 1,0 0-1,0 0 0,0 0 1,0 0-1,0 0 0,1 0 1,-1-1-1,0 1 0,1 0 1,-1-1-1,0 1 0,1-1 1,-1 0-1,1 1 0,-1-1 0,1 0 1,-1 0-1,1 0 0,-1 0 1,0 0-1,1 0 0,-1 0 1,1-1-1,-1 1 0,1-1 1,1 0-1,3 0-467,0 0 0,0 0 0,0-1 1,0 0-1,-1 0 0,1-1 0,0 0 0,-1 0 0,7-4 1,-6 1-877,-1 1 0,1-1 0,-1 0 0,0 0 0,-1-1 0,1 1 0,-1-1 0,3-9 0,1-5-3833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56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10 2146,'0'-9'8648,"-3"9"-5060,-5 3-930,2 14-1217,0 5 161,0 5-225,1 4-320,4 3-160,1 0-192,0 2-417,3-2-192,11-5-256,-1-7-2274,-2-11-3236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10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704 79 5317,'0'0'2653,"-10"-4"-1158,-15-7-948,0 2 0,0 1 1,-1 1-1,1 2 0,-50-6 0,56 13-525,0 0 1,0 1-1,0 0 1,0 2-1,1 0 0,-1 2 1,1 0-1,1 0 0,0 2 1,0 0-1,0 1 1,1 1-1,1 0 0,0 1 1,0 1-1,1 0 0,-19 24 1,14-14 2,1 1 0,1 0 0,1 1 0,1 1 0,2 0 0,0 1 0,2 0 0,1 1 0,1 1 0,-10 52 0,16-53 7,0 0-1,2 1 1,1-1-1,1 1 1,2-1-1,1 1 1,1-1-1,1 0 0,15 40 1,-17-57-25,0 0 1,1 0-1,1 0 0,0-1 0,0 0 1,1 0-1,0 0 0,1-1 0,0 0 1,0-1-1,1 1 0,0-2 0,0 1 1,1-1-1,0-1 0,1 0 0,-1 0 1,1-1-1,0 0 0,0-1 0,1-1 1,-1 1-1,1-2 0,23 3 1,-15-4 73,0-2 1,0 0-1,0-2 1,0 0 0,0-1-1,0-1 1,-1 0-1,0-2 1,0 0 0,-1-1-1,20-12 1,7-7 625,-1-2-1,-2-1 1,43-41 0,-54 43-189,-2-2 0,0-1 1,-2-1-1,-2-1 0,-1-2 0,31-57 1,-43 69-393,-2 0 1,0-1-1,-1-1 1,-2 1-1,0-1 1,-2 0-1,0-1 1,-2 1-1,-1-1 1,-1 0-1,-4-48 1,2 66-149,-1 0 1,0 0-1,0 0 1,0 0-1,-1 0 0,0 0 1,-1 1-1,0-1 1,0 1-1,0 0 1,-1 0-1,0 0 0,-1 1 1,-9-9-1,6 7-20,0 1 0,-1 1 0,0 0 0,0 0 1,-1 1-1,1 0 0,-1 1 0,0 0 0,-16-3 0,1 2-622,-1 1 0,1 1 0,-37 1 0,-71 10-6368,96-5 1378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21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1 187 12075,'0'0'7821,"8"2"-7148,16 3-341,-1-1 1,1-1-1,0-1 1,0-1 0,0-2-1,0 0 1,-1-1-1,44-10 1,12-9 191,97-39 1,-53 16-361,-66 28 737,1 4 0,86-9 0,-70 12-897,-62 7 11,1 1-1,0 0 1,-1 1-1,1 0 1,13 3-1,-21-2 1,1 0 0,-1 0-1,1 1 1,-1 0 0,0 0 0,0 0-1,0 1 1,0 0 0,0 0 0,0 0-1,-1 0 1,0 1 0,7 6 0,-54-9 812,16-9-794,-15-1-130,32 30-2171,5-7-215,-4-4-1222,-3-2-2829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16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0 512,'0'0'289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18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71 1121,'0'0'3203,"1"-5"-3390,0-18-679,3-19 17161,-4 71-14919,-5 112 776,3-292 170,2 150-2370,0 21-43,-3 23 121,-11 55 1,5-28 378,9-92-352,0-17 115,8-75-1,-11 207-245,-12-5 351,13-68-59,12-59-62,28-147 122,-45 242-268,3-30-76,1 0 0,0 46 1,10-64-2869,0-10-3261,-2-4-4060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0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8 4164,'0'0'12017,"-1"-1"-12255,-1-6 7191,7 8-6858,-1 0-1,1 0 0,0 0 1,0 0-1,0 1 1,-1 0-1,1 0 0,-1 0 1,1 0-1,-1 1 0,7 4 1,47 44 1662,-31-27-1374,38 25-354,96 56 0,-55-46 464,-64-38-301,-2 2-1,53 39 1,-14-4 80,102 59 1,-23-37 362,56 46-571,15-7-43,-42-21-10,-115-60-2,55 34 14,-55-31 90,-52-31-53,0 1-1,-1 1 1,-1 1 0,31 26-1,-15-9-26,0-2 0,2-2-1,48 27 1,15 11 253,25 22 231,-84-58 50,42 39-1,-24-20-439,-49-41-585,-17-14-6344,-3 1-170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11179,'0'0'4228,"48"-2"-6086,-37-7-544,-3 2-2595</inkml:trace>
  <inkml:trace contextRef="#ctx0" brushRef="#br0" timeOffset="1">6 247 14830,'0'0'2819,"24"-65"-2307,-6 34-192,5 0-255,3 1-130,-1 4-1632,-2 3-2819,-3 2-3524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2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9 299 5765,'0'0'17612,"0"0"-17566,-1 0 0,1 0 1,0 0-1,-1 0 0,1 0 1,0-1-1,0 1 0,-1 0 1,1 0-1,0 0 0,-1 0 1,1 0-1,0 0 0,-1 0 0,1-1 1,0 1-1,0 0 0,-1 0 1,1 0-1,0-1 0,0 1 1,-1 0-1,1 0 0,0-1 1,0 1-1,0 0 0,0 0 0,-1-1 1,1 1-1,0 0 0,0-1 1,0 1-1,0 0 0,0-1 1,0 1-1,0 0 0,0-1 1,0 1-1,0-1 0,2-4 114,0-1-1,0 1 0,1-1 1,-1 1-1,1 0 1,1 0-1,7-9 1,7-13-37,13-26-176,17-30-1214,-21 25-5261,-22 41 688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4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76 160 1313,'20'-12'1225,"-15"10"-877,-13 10 530,3-4-721,0 0 0,0-1 0,-1 1 0,0-1 0,1 0 0,-1-1 0,0 1 0,-1-1 0,1 0 1,0-1-1,-1 1 0,1-2 0,-10 2 1308,23-22-227,15-12 577,22-35 3246,-40 61-4232,-1 0 1,-1 0 0,1 0-1,-1 0 1,0 0-1,0-1 1,-1 1 0,1-1-1,-1-7 1,-2 18-756,0 0 0,-1 0-1,1-1 1,-1 1 0,0-1 0,0 1 0,0-1-1,-4 4 1,-1 4-39,0 1-39,1-4 115,1 0 0,-1 1 1,2 0-1,-1 0 0,1 0 0,1 1 0,0-1 0,0 1 0,1 0 0,0 0 1,-1 10-1,7-18-93,-1-1 0,0 0 0,0 0 0,1-1 0,-1 1 0,0-1 0,1 1 0,-1-1 0,1 0 1,-1 0-1,7-2 0,-3 2 0,4 0 12,-5-1-30,1 1 1,-1 0-1,0 1 0,0-1 0,0 1 0,11 4 1,-15-5 0,-1 1 1,0 0 0,0-1 0,0 1 0,1 0 0,-1 0-1,0 0 1,0 0 0,-1 0 0,1 0 0,0 0 0,0 0-1,0 1 1,-1-1 0,1 0 0,-1 0 0,1 1-1,-1-1 1,1 0 0,-1 1 0,0-1 0,1 1 0,-1-1-1,0 0 1,0 1 0,0-1 0,0 0 0,0 1 0,-1-1-1,1 1 1,0-1 0,-1 0 0,1 1 0,-1-1 0,1 0-1,-1 0 1,0 2 0,-2 3 94,-1 0 1,1-1-1,-1 1 1,0-1-1,0 0 1,-1 0-1,1 0 1,-1-1-1,-7 6 1,-52 33 630,99-80-15156,-22 20 4771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4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5990,'2'9'9220,"3"4"-3999,4 7-2457,8 14-3055,14 32-53,-20-32 445,-8-24-127,0 0-1,0 0 0,1 0 1,1 0-1,0-1 0,8 14 1,2-16-1691,-6-10-2636,-3-7-1290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5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14926,'0'0'8104,"13"54"-8008,-6-32-64,1 1 0,2 1-32,0-5 0,-1-3-352,-1-3-737,0-7-801,-2-6-1954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5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5669,'0'0'14104,"-3"12"-13735,-6 29 323,-3 50 1,9-70-341,2 1 1,1 0 0,0 0 0,8 42 0,-7-61-337,0 1 0,0-1 0,1 1 0,-1-1-1,1 0 1,0 0 0,0 0 0,0 0 0,1 0-1,-1 0 1,0-1 0,1 1 0,0-1 0,5 5-1,21 2-2074,-27-9 1518,0 0 0,0 0 0,0 0-1,1-1 1,-1 1 0,0-1 0,0 1 0,0-1 0,0 0 0,0 0 0,0 1 0,3-4 0,6-7-6783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6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7 10122,'0'0'11520,"1"0"-11502,-1-1 1,0 1-1,0-1 1,1 1-1,-1 0 1,0-1-1,1 1 1,-1 0-1,0-1 1,1 1-1,-1 0 1,1-1-1,-1 1 1,0 0-1,1 0 1,-1-1-1,1 1 1,-1 0-1,1 0 1,-1 0-1,1 0 1,-1 0-1,1 0 1,-1 0-1,1 0 1,-1 0-1,2 0 1,-1 8 108,0 0 0,0 0 1,-1 0-1,0 0 1,0 0-1,0 0 1,-1 1-1,-2 7 0,2-13-99,-7 44 195,4-25-113,-3 46 0,7-67-484,0-14-2332,0-32-4800,0 16 1426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6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10218,'0'0'6374,"4"51"-5189,-1-30-64,5 3-192,-4-3-257,6-1-191,-2 0-321,2-4-96,0-5-32,0-1-32,-3-4-32,2-3-577,-2-3-640,-5 0-1601</inkml:trace>
  <inkml:trace contextRef="#ctx0" brushRef="#br0" timeOffset="1">1 252 12556,'0'0'11050,"62"-29"-10601,-41 12-353,0 1-192,-1 1-897,-3 0-833,-4 1-1153,-5 1-1665,-1-1 32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7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8008,'0'0'12038,"-5"10"-11830,-1 2-154,1 1 0,0-1 0,1 1 0,0 0 0,2 0 0,-1 1 0,1-1 0,0 23 0,2-33 19,0-1 0,0 0 1,0 1-1,1-1 0,-1 1 1,1-1-1,-1 0 0,1 1 1,0-1-1,0 0 0,0 1 1,0-1-1,0 0 0,0 0 1,0 0-1,1 0 0,-1 0 1,1 0-1,3 2 0,-4-3-50,1 0-1,-1-1 0,1 1 0,0-1 1,-1 0-1,1 1 0,-1-1 0,1 0 1,0 0-1,-1 0 0,1 0 0,0 0 1,-1 0-1,1 0 0,0-1 0,-1 1 1,1 0-1,-1-1 0,1 0 0,0 1 1,-1-1-1,0 0 0,1 0 1,-1 0-1,1 0 0,-1 0 0,0 0 1,0 0-1,0 0 0,2-2 0,-1 2-4,-1-1 0,1 0-1,0 1 1,-1-1-1,1 0 1,-1 0-1,0 0 1,1 0 0,-1 0-1,0 0 1,0 0-1,0 0 1,-1 0 0,1 0-1,0-1 1,0-3-1,-2 5 14,1 0-1,0 0 0,-1 0 0,1 0 1,-1 0-1,1 0 0,-1 0 0,1 0 1,-1 1-1,0-1 0,1 0 0,-1 0 1,0 1-1,0-1 0,0 0 0,1 1 1,-1-1-1,0 1 0,0-1 0,0 1 1,0 0-1,0-1 0,0 1 0,0 0 1,0 0-1,0-1 0,0 1 0,0 0 1,0 0-1,0 0 0,0 0 0,0 0 1,0 1-1,0-1 0,0 0 0,0 0 1,0 1-1,-1 0 0,2-1-12,1 0 1,-1 0-1,1 0 0,-1 0 1,0 1-1,1-1 0,-1 0 0,1 0 1,-1 0-1,1 1 0,-1-1 1,0 0-1,1 1 0,-1-1 0,0 0 1,1 1-1,-1-1 0,0 1 1,0-1-1,1 0 0,-1 1 0,0-1 1,0 1-1,0-1 0,1 1 1,-1-1-1,0 0 0,0 1 0,0-1 1,0 1-1,0-1 0,0 1 1,0-1-1,0 1 0,0-1 0,0 1 1,0-1-1,-1 1 0,1-1 1,0 1-1,0-1 0,0 0 0,0 1 1,-1-1-1,1 1 0,0-1 1,-1 0-1,1 1 0,0-1 0,-1 0 1,1 1-1,0-1 0,-1 1 1,27-13 147,-24 11-185,-1-1 0,1 1 0,0 0 0,0 0 0,0 0 0,0 0-1,0 1 1,0-1 0,0 0 0,1 1 0,-1-1 0,0 1 0,0 0 0,0 0 0,4 0 0,-5 1 12,0-1 0,0 1 0,0 0 0,-1 0 1,1-1-1,0 1 0,-1 0 0,1 0 0,0 0 0,-1 0 0,1 0 0,-1 0 1,0 0-1,1 0 0,-1 0 0,0 0 0,1 0 0,-1 1 0,0-1 1,0 2-1,3 29 31,-3-29-22,4 57-1251,-3-64-3885,1-17-990,-2 0-1574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7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 17040,'0'0'9865,"55"-15"-9833,-38 6-512,1 3-609,-3-1-673,0 2-31,-6 2 63,-1 2 96,-3 1-576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7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1 171 11499,'0'0'14926,"47"-2"-14606,-31-9-256,1 3-64,-3 1-864,-2 3-1250,-2 0-1218,-2 0-2145</inkml:trace>
  <inkml:trace contextRef="#ctx0" brushRef="#br0" timeOffset="0.99">203 0 7239,'0'0'16175,"12"60"-15502,-10-40-385,1 0-192,0 2-96,-3-3 0,2-3-224,-1-6-1217,0-2-898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13549,'0'0'8776,"6"-11"-7612,18-39-875,-3 0 1,-2-2 0,18-80-1,-23 234-286,-12-92-25,0 0 1,1 0-1,1 0 0,-1 0 1,2-1-1,-1 0 0,11 16 0,-14-23-75,0-1-1,-1 0 0,1 1 1,0-1-1,0 0 0,0 0 0,0 0 1,0 0-1,0 0 0,0 0 0,1 0 1,-1 0-1,0 0 0,1 0 0,-1 0 1,0-1-1,1 1 0,-1-1 1,1 1-1,-1-1 0,1 0 0,-1 1 1,1-1-1,-1 0 0,1 0 0,-1 0 1,1 0-1,-1 0 0,1 0 0,-1-1 1,1 1-1,-1 0 0,1-1 0,-1 1 1,0-1-1,1 0 0,-1 1 1,1-1-1,-1 0 0,0 0 0,0 0 1,0 0-1,1 0 0,-1 0 0,1-2 1,3-3-1160,0 0 1,-1-1-1,0 1 1,0-1 0,-1 0-1,0 0 1,4-12-1,4-22-7871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38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8808,'0'0'17777,"8"10"-17622,-6-7-151,4 4 7,1 1 0,-2 0 0,1 0 1,-1 1-1,-1-1 0,1 1 0,-2 0 1,1 1-1,-1-1 0,0 1 0,1 14 1,-2-3-6,-2 1-1,-3 33 1,2-48-470,0-1 0,0 1 0,-1 0 0,0-1 0,0 1-1,0-1 1,-1 1 0,0-1 0,-1 0 0,1-1 0,-1 1 0,-5 5-1,-8 4-5311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1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5733,'0'8'-1889,"0"-1"7942,0 4-4675,0-1-65,0 3-256,0 0-288,0 3-289,2-2 33,1-1-225,2-1-96,-4-5-96,3 1 32,-2-3-32,1-2-192,2-1-1121,-2 0-1538,-2 0-416,-1 2-2594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2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3011,'0'0'5856,"1"11"-4911,3 113 2536,6-109-3579,-9-14-147,1 0 0,-1 0 0,0 0-1,0 0 1,0 0 0,0 1 0,0-1 0,-1 0 0,1 0 0,0 1-1,0-1 1,-1 0 0,1 1 0,-1-1 0,1 2 0,0 123 2766,-2-84-2706,4 48 0,2-64-4291,-1-5-1019,-3-7 5814,-1-4-425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2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1089,'0'0'7239,"0"8"-6705,0-6-452,1 9 833,0 0 0,0 0 0,6 21 0,-3-21 2066,3 12-1255,-5-18-7768,-2-19-1223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3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4068,'0'0'16335,"-51"33"-18961,38-33 2241,-3 0-704,-4 0-1281,-2 0-1538,-1 0-3747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3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0 3075,'0'0'6630,"-52"10"-5925,27-7 224,5 1-641,2 0-256,4-3 0,2-1 0,1 0-128,-1 0-128,1 0 256,-2-1 32,-3-3 64,-2 1-1281,-2 2-1313,2 1-2819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4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669 50 1858,'-8'-1'2696,"-27"-1"1260,19 3-4324,0-2-1,1 0 1,-1-1-1,1 0 1,0-1-1,-28-10 1,33 10 955,0-1 0,0 2 0,-1 0 0,1 0 1,0 1-1,-1 0 0,1 0 0,-15 2 0,-48-6-928,52 3 835,1 0 0,-1 1 1,1 0-1,-1 2 0,0 1 0,-22 4 0,-60 4 2731,101-9-3154,0-1-1,-1 1 1,1 1 0,0-1-1,-1 0 1,1 0 0,0 1-1,0-1 1,0 1 0,0 0-1,-3 3 1,-2 2-1292,4-7-3531,3-21-2172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5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4356,'0'0'12011,"11"6"-11375,302 170 2429,-170-90-2692,287 123 0,-304-159-273,119 41 2694,-175-74-952,-69-17-1415,-4 1-420,1-1 0,-1 0 0,0-1 0,1 1 0,-1 0 0,1-1 1,-1 0-1,0 1 0,1-1 0,-1 0 0,1 0 0,-1 0 0,1-1 1,0 1-1,-4-3 0,-15-7-8679,14 11 1439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5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0 279 4516,'0'0'11270,"9"8"-10005,-6-5-1165,3 3 122,0-1 1,0 0 0,0 0-1,0-1 1,1 0-1,-1 0 1,1 0-1,0-1 1,1 0-1,-1-1 1,10 3-1,-4-2 68,4 1 366,0-1 1,0-1-1,0 0 1,0-1-1,1-1 1,26-3-1,-42 2-622,-1 0-1,0 0 1,1 0-1,-1 0 1,0 0-1,0 0 1,0-1 0,0 1-1,0 0 1,0-1-1,0 1 1,0 0-1,0-1 1,-1 1 0,1-1-1,0 0 1,-1 1-1,1-1 1,-1 1-1,0-1 1,0 0 0,0 1-1,1-1 1,-2 0-1,1 1 1,0-1-1,0 0 1,0 1-1,-1-1 1,0-1 0,-13-52 484,-15-5-3,19 42-309,0-1 0,-8-28 0,15 39-866,1-2 0,0 1 0,1 0 0,-1-18-1,1 6-3171,-3-2-2436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6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6022,'0'0'18508,"6"14"-18177,6 18-257,-1-2-45,1 0-1,1-1 0,32 52 0,-44-79-50,0 0 1,0-1 0,0 1-1,1 0 1,-1-1 0,1 1-1,-1 0 1,1-1 0,0 0-1,-1 1 1,1-1-1,0 0 1,0 0 0,0 0-1,0 0 1,0 0 0,0-1-1,0 1 1,0 0 0,0-1-1,1 0 1,-1 1 0,0-1-1,0 0 1,0 0 0,0 0-1,1-1 1,-1 1-1,0 0 1,0-1 0,0 0-1,0 1 1,3-2 0,-2-1-105,0 1 0,0 0 0,0-1 0,0 0 0,-1 1 0,1-1 1,-1 0-1,0 0 0,0-1 0,0 1 0,0 0 0,-1-1 0,1 1 0,-1-1 1,0 0-1,0 1 0,0-1 0,0-5 0,1-25-4556,-1-1-2861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 8872,'0'0'6850,"-2"8"-4993,-3 17-908,2-1 1,0 1-1,1 0 0,3 42 0,0-65-934,-1-1 0,0 1 0,0-1 0,0 1-1,1-1 1,-1 1 0,1-1 0,-1 1 0,1-1 0,0 0 0,0 1-1,-1-1 1,1 0 0,0 1 0,0-1 0,0 0 0,0 0 0,0 0-1,1 0 1,-1 0 0,0 0 0,0 0 0,1 0 0,-1-1 0,1 1-1,-1 0 1,0-1 0,1 1 0,-1-1 0,1 0 0,-1 1 0,1-1-1,0 0 1,-1 0 0,1 0 0,-1 0 0,1 0 0,-1 0 0,1 0-1,2-1 1,0 0 30,1-1 0,-1 1-1,1-1 1,-1 0 0,0 0 0,0 0-1,0-1 1,0 1 0,0-1-1,0 0 1,-1 0 0,4-4 0,1-3 184,-1 1 0,0-1 0,-1 0 1,-1-1-1,7-15 0,-10 21-85,0 0-1,0 0 0,-1 0 0,1 0 0,-1-1 0,-1 1 1,1 0-1,-1-1 0,0 1 0,0-1 0,0 1 0,-1 0 1,0-1-1,-2-6 0,2 10-141,-1 0 0,1-1 0,-1 1 1,1 0-1,-1 0 0,0 0 0,0 0 0,0 1 0,0-1 1,0 1-1,0-1 0,0 1 0,-1-1 0,1 1 0,-1 0 1,1 0-1,-1 0 0,1 1 0,-1-1 0,1 1 0,-1-1 1,0 1-1,1 0 0,-1 0 0,1 0 0,-5 0 0,3 0-267,0 1 0,-1-1-1,1 1 1,0-1 0,0 1-1,0 0 1,0 1 0,0-1-1,0 1 1,0-1 0,1 1-1,-1 1 1,0-1 0,1 0-1,0 1 1,-4 3 0,-6 14-3280,1 0-2781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6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8808,'0'0'14670,"13"-28"-23190,-6 19-512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7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11659,'0'0'9321,"2"10"-9150,5 37 237,-1 0 0,-3 0 1,-3 64-1,-4-87 710,0-38-1200,1-41-1568,4 35 854,-2 1-1,0-1 0,-7-33 0,10 61 1143,0 5-197,2-1-1,0 0 0,10 23 1,-10-29-75,19 34-79,-22-39 117,0 1 0,0 0 0,0 0 0,0-1 0,1 1 0,-1-1 1,1 1-1,-1-1 0,1 0 0,-1 1 0,1-1 0,0 0 0,0 0 1,-1 0-1,1 0 0,0-1 0,3 2 0,-5-3-86,1 0-1,0 0 0,-1 0 1,1 1-1,-1-1 1,1 0-1,-1 0 1,0 0-1,1 0 1,-1 0-1,0 0 0,0 0 1,1 0-1,-1 0 1,0 0-1,0 0 1,0 0-1,0 0 0,0 0 1,-1 0-1,1 0 1,0 0-1,0 0 1,-1 0-1,1 0 1,-1-2-1,-10-29-39,4 25 37,0 0 1,-1 1 0,0 0-1,0 0 1,-1 1-1,-12-7 1,8 4 542,28 8-1063,-1-1-1,1 0 1,-1-1 0,15-4-1,25-15-5834,-30 8 641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7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3876,'0'0'18801,"51"60"-18993,-28-41-673,-1 1-768,-2-2-1314,-7-1-2818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8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1 144 4388,'0'0'17521,"52"-3"-16432,-31-15-609,4-2-416,-4-6-608,0 2-737,-4 1-641,-4 7-609,-8 5-1056,-5 9-865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8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0 169 11915,'0'0'9898,"55"-68"-9674,-29 36-224,1 4-1698,-2 5-2306,-3 5-2145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9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0 106 8680,'0'0'12866,"4"-9"-12743,-4 8-119,6-13 25,1 0 1,0 1-1,1-1 1,0 1-1,12-12 1,-20 24 1,0 1 0,1 0 0,-1 0 1,1-1-1,-1 1 0,1 0 0,-1 0 0,1 0 0,-1 0 0,1 0 0,-1 0 1,1 0-1,0 0 0,-1 0 0,1 0 0,-1 0 0,1 0 0,-1 0 0,1 0 1,-1 0-1,1 0 0,-1 1 0,1-1 0,-1 0 0,1 0 0,-1 1 0,0-1 1,1 0-1,-1 1 0,1-1 0,-1 0 0,0 1 0,1-1 0,-1 1 0,0-1 1,1 0-1,-1 1 0,0-1 0,0 1 0,0-1 0,1 1 0,-1-1 1,0 1-1,0-1 0,0 1 0,0-1 0,0 2 0,12 33-11,-9-26 57,21 73-42,-18-56 16,2 0 0,0-1 1,24 48-1,-22-64-52,-6-6-2920,-9-16-16269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9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0 108 6502,'0'0'15054,"49"-19"-15630,-36 10-1923,-4-1-2786,-2-3-4580</inkml:trace>
  <inkml:trace contextRef="#ctx0" brushRef="#br0" timeOffset="1">120 1 3299,'0'0'11371,"8"65"-9417,-5-39-225,3-3-608,0-2-608,3-7-385,0-7-128,-1-7-737,-2 0-1505,-3-8-1794,-1-8-512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49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42 13581,'0'0'7095,"-3"8"-6786,-1 3-320,1 0-1,0 0 1,0-1-1,0 18 1,2-25-16,1 0 1,0 1-1,0-1 1,0 0-1,0 0 1,0 1-1,1-1 1,-1 0-1,1 0 1,0 0-1,0 0 0,0 0 1,0 0-1,1 0 1,-1 0-1,1 0 1,0 0-1,-1-1 1,2 1-1,-1-1 1,0 1-1,0-1 1,1 0-1,2 2 1,36 8 94,-36-11-61,1 0 0,-1 0 0,0 0 0,1 1-1,-1 0 1,6 3 0,-10-4-4,1 0-1,-1 0 0,1 0 1,-1 1-1,1-1 0,-1 1 1,0-1-1,0 1 0,0-1 1,0 1-1,0-1 0,0 1 1,0 0-1,0 0 0,-1 0 1,1-1-1,-1 1 1,1 0-1,-1 0 0,0 0 1,0 0-1,0 2 0,0-1 13,0 0-1,0-1 0,0 1 0,-1-1 1,1 1-1,-1-1 0,0 1 1,0-1-1,0 1 0,0-1 0,0 0 1,0 1-1,-1-1 0,1 0 1,-1 0-1,0 0 0,1 0 0,-4 2 1,4-3 36,-1 0 0,1 0 1,0 0-1,-1 0 0,1-1 1,-1 1-1,1 0 0,-1-1 1,1 1-1,-1-1 0,0 0 0,1 0 1,-1 1-1,1-1 0,-1 0 1,1 0-1,-1-1 0,0 1 1,1 0-1,-1 0 0,1-1 0,-1 1 1,1-1-1,-1 1 0,1-1 1,-1 0-1,1 0 0,0 1 1,-1-1-1,1 0 0,0 0 1,-2-2-1,0-1-28,0 0 0,0 0 1,0 0-1,1-1 0,-1 1 1,1-1-1,0 0 0,0 1 0,1-1 1,0 0-1,0 0 0,0 0 1,0 0-1,0-9 0,1-4 7,0-1-1,4-30 1,11-7 495,-11 47-377,-1 0 1,0 0-1,-1 0 0,0-1 1,-1 1-1,1-10 1,-2 19-137,0-1 1,0 1-1,0-1 1,-1 1-1,1-1 1,0 1-1,0 0 1,-1-1-1,1 1 0,0-1 1,-1 1-1,1 0 1,0-1-1,-1 1 1,1 0-1,-1-1 1,1 1-1,0 0 1,-1 0-1,1 0 1,-1-1-1,1 1 1,-1 0-1,1 0 1,-1 0-1,1 0 1,-1 0-1,1 0 1,-1 0-1,1 0 0,-1 0 1,1 0-1,-1 0 1,1 0-1,-1 0 1,1 0-1,-1 0 1,1 0-1,-1 1 1,-21 9-58,19-6-153,0 0 1,1 0 0,-1 1 0,1-1 0,0 1 0,0-1 0,1 1-1,-2 9 1,-1 21-4467,4-20-1453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1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85 2723,'0'-27'3206,"0"-17"5756,-2 31-2008,-2 47-4659,-2 40-1838,-22 96-1,23-298-7786,6 111 6851,0 12 579,0 0 0,0 0 0,-1 0 0,0 0 0,0 0 1,-1 1-1,1-1 0,-1 0 0,0 0 0,0 0 0,0 0 0,-3-4 1,1 14 2580,5 29-2181,2-24-241,0-1 0,1 0-1,0 0 1,0-1 0,1 0-1,11 13 1,-14-17-161,0-1 0,0 0-1,0 0 1,0 0 0,1-1-1,-1 1 1,1-1 0,-1 1 0,1-1-1,0 0 1,0-1 0,0 1-1,0-1 1,0 0 0,0 1 0,1-2-1,-1 1 1,5 0 0,-9-1-94,1-1 0,-1 1 1,1 0-1,-1 0 1,1-1-1,-1 1 0,1 0 1,-1-1-1,1 1 1,-1 0-1,1-1 0,-1 1 1,1-1-1,-1 1 1,0-1-1,1 1 0,-1-1 1,0 1-1,1-1 1,-1 1-1,0-1 0,0 1 1,0-1-1,1 0 1,-1 1-1,0-1 0,0 1 1,0-1-1,0 0 1,0 1-1,0-1 0,0 1 1,0-1-1,0 0 1,0 1-1,-1-1 0,1 0 1,0 0-21,0 0 1,-1 0 0,1-1 0,0 1-1,0 0 1,-1 0 0,1 0-1,-1 0 1,1 0 0,-1 0 0,1 0-1,-1 0 1,0 0 0,0 0-1,1 0 1,-1 1 0,0-1-1,0 0 1,-1-1 0,-11-1-4,0 1 0,-1 1 0,1 0 0,0 0 0,0 1 0,-15 3 0,-13-2 77,45-7 265,9-1-299,61-17 431,45-20-3494,-88 28-2032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4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6 620 2787,'5'-18'13853,"-6"22"-13744,-1-1 1,0 1-1,1 0 1,0-1 0,0 1-1,0 0 1,0 0-1,1 0 1,0 0 0,-1 0-1,1 0 1,1 0-1,-1 0 1,1 0-1,-1 0 1,1-1 0,0 1-1,0 0 1,1 0-1,-1-1 1,1 1 0,0 0-1,0-1 1,4 6-1,5 4 580,1 0 0,0-1 0,1-1 0,22 17 0,3 2-19,15 20-106,-33-29-449,2-1 1,1-1-1,27 18 0,-11-10 538,40 35 0,-56-42-632,0 0 0,2-2-1,0-1 1,1-1 0,44 19 0,-50-27 8,0-1-1,1 0 1,0-2-1,1-1 1,-1 0 0,1-2-1,-1 0 1,1-2 0,-1 0-1,38-6 1,22-2-16,-56 7-5,1-2-1,0 0 0,30-9 1,47-20-7,166-43-13,141-13-191,-223 34 121,-1-8 0,177-87 0,351-225-58,-426 214 46,-158 94-92,41-23 35,-166 86 382,2-2-1954,-8-2-3228,-4-5-5075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90 16335,'0'0'2259,"-9"11"-60,-8 9-1249,2 2 0,-16 29 1,25-40-707,0 0 0,1 0 1,1 1-1,0 0 1,0 0-1,1 0 0,1 0 1,-2 19-1,4-28-217,1 29 22,-1-31-44,0-1-1,0 1 0,0-1 0,0 0 1,0 1-1,-1-1 0,1 0 0,0 1 0,0-1 1,1 1-1,-1-1 0,0 0 0,0 1 0,0-1 1,0 1-1,0-1 0,0 0 0,0 1 1,1-1-1,-1 0 0,0 1 0,0-1 0,0 0 1,1 1-1,-1-1 0,0 0 0,1 0 1,-1 1-1,0-1 0,0 0 0,1 0 0,-1 1 1,0-1-1,1 0 0,-1 0 0,1 0 0,-1 0 1,0 0-1,1 0 0,-1 0 0,0 1 1,1-1-1,-1 0 0,1 0 0,-1 0 0,0 0 1,1-1-1,-1 1 0,1 0 0,-1 0 0,0 0 1,1 0-1,-1 0 0,0 0 0,1-1 1,-1 1-1,0 0 0,1 0 0,-1 0 0,0-1 1,1 1-1,-1 0 0,0 0 0,0-1 1,1 1-1,-1 0 0,0-1 0,6-9 36,-1 1 1,0-1-1,0 0 0,-2 0 1,1-1-1,-1 1 0,0-1 1,-1 1-1,1-13 0,0 3-26,5-28 16,-2 1 0,0-66 0,-8 108-120,-3 17 20,-2 21 11,7-29 62,0-1-1,0 0 0,1 1 0,-1-1 0,1 0 0,0 0 0,0 1 0,0-1 1,1 0-1,-1 0 0,1 0 0,-1 0 0,1-1 0,0 1 0,0 0 0,0-1 1,0 1-1,1-1 0,-1 0 0,1 0 0,0 0 0,-1 0 0,1 0 0,0 0 1,0-1-1,0 1 0,0-1 0,0 0 0,0 0 0,1 0 0,-1-1 0,0 1 1,0-1-1,1 1 0,4-1 0,0 0 17,1 0-1,0 0 1,0 0 0,0-1 0,0-1-1,0 0 1,0 0 0,-1 0 0,1-1-1,-1-1 1,0 1 0,12-8 0,-9 3 58,-1-1 1,0 0 0,0-1 0,14-19 0,13-12 344,-50 75-625,6-13 214,-7 12 43,3-13-53,1 1 0,2 0 1,0 1-1,1-1 0,1 1 0,1 1 1,-3 38-1,8-59-104,0 0 0,0 0 0,0 0 0,0 0 0,0 0 0,1 0 0,-1 0-1,1 0 1,-1 0 0,1 0 0,0 0 0,0 0 0,0-1 0,0 1 0,0 0 0,0-1 0,0 1 0,0 0 0,1-1 0,-1 1 0,1-1 0,-1 0 0,1 0-1,0 1 1,-1-1 0,4 1 0,-1 0-867,1-1-1,0 0 1,0 0-1,-1 0 1,1-1-1,0 0 1,0 1-1,0-2 1,0 1-1,6-2 1,18-4-11597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1 352,'0'0'1890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4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15 4100,'-13'3'10928,"6"7"-5068,6 21-1834,2-26-3974,0 0 1,0 0 0,1 0 0,-1 0 0,1-1 0,1 1 0,-1 0 0,1-1 0,-1 1 0,6 5 0,-5-7-36,0-1 0,0 1 0,0-1 0,0 0 0,0 0 0,1 0 0,-1 0 0,1 0 0,0-1 0,-1 0 0,1 1 1,0-2-1,0 1 0,-1 0 0,1-1 0,0 1 0,0-1 0,0 0 0,0 0 0,0-1 0,0 1 0,0-1 0,-1 0 0,1 0 0,0 0 0,-1 0 0,1-1 0,0 0 0,-1 0 0,0 1 0,6-6 0,-1 1-338,0 0 0,-1 0 0,0-1 0,-1 0 0,7-8 0,21-40-5638,-20 33 1399,-11 31 4520,-12 42 3423,0-9-1885,-41 155 2443,49-193-5488,1-9-2271,0-8-2369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5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 15022,'0'0'4687,"-4"11"-3843,-20 61 1320,-21 107 1,48-187-2391,0 0-1,1 0 1,1 0 0,-1 1-1,12-15 1,1-2-909,6-6 211,-24 30 928,1 0-1,0 0 1,0 0 0,0 0-1,0 0 1,0 0-1,0 0 1,0 0 0,0 1-1,0-1 1,0 0-1,0 0 1,0 0 0,0 0-1,0 0 1,0 0-1,0 0 1,0 0 0,0 1-1,0-1 1,0 0-1,0 0 1,0 0 0,0 0-1,0 0 1,1 0-1,-1 0 1,0 0 0,0 0-1,0 0 1,0 0-1,0 1 1,0-1 0,0 0-1,0 0 1,0 0-1,0 0 1,0 0 0,0 0-1,1 0 1,-1 0-1,0 0 1,0 0 0,0 0-1,0 0 1,0 0-1,0 0 1,0 0 0,0 0-1,1 0 1,-1 0-1,0 0 1,0 0 0,0 0-1,0 0 1,0 0-1,0 0 1,0 0 0,0 0-1,0 0 1,0 0-1,1 0 1,-1 0 0,0 0-1,0 0 1,0-1-1,0 1 1,-6 23 248,-1 3 0,-7 47 0,9-28 3008,4-54-3408,0 0 1,-1 1-1,0-1 1,-1 1-1,0-1 1,0 1-1,-1 0 1,0 0-1,0 0 1,-1 0-1,0 1 1,0 0-1,-8-8 1,4 3 321,-1-1 1,2 0-1,-8-15 1,48 24 770,31 7-2161,42-3-4316,-72-5-852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5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13196,'0'0'11019,"18"57"-10987,-4-41-160,1-1-481,2 1-320,-5-2-640,-3-3-1058,-4-6-2017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6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0 151 7719,'0'0'17297,"50"-20"-16497,-13 2-479,2-3-289,0-2-256,-3 2-1026,-7 4-1408,-10 3-673,-10 3-1474,-9 6-640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6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71 3619,'0'0'17617,"70"4"-17585,-32-24-1505,2-5-2595,-4-4-3715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7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9801,'0'0'12316,"5"-8"-11030,-2 5-1226,-1 0 0,0 0 0,1-1 0,-1 2 0,1-1 0,0 0 0,0 0 0,0 1 0,0 0 0,0-1 0,1 1 0,-1 1 0,1-1 0,0 0 0,-1 1-1,1 0 1,0 0 0,0 0 0,-1 0 0,1 0 0,7 1 0,-8-1-58,-1 1 0,1 0 0,-1 0 1,1 0-1,0 0 0,-1 0 0,1 1 0,-1-1 0,1 1 0,-1-1 1,0 1-1,1 0 0,-1 0 0,0 0 0,1 0 0,-1 1 0,0-1 0,0 1 1,0-1-1,0 1 0,3 3 0,-4-3 6,-1 0-1,1 1 1,-1-1-1,0 0 1,0 1 0,0-1-1,0 0 1,0 1-1,0-1 1,0 1 0,-1-1-1,1 0 1,-1 1 0,0-1-1,0 0 1,0 0-1,0 0 1,0 0 0,0 1-1,-1-1 1,1-1-1,0 1 1,-4 3 0,-7 9 329,9-10-214,-1-1 0,1 0-1,0 1 1,1 0 0,-1 0-1,1 0 1,-1 0 0,1 0-1,0 0 1,-2 7 0,28-11-54,-9-4-33,-6 1-116,0 1 0,0 0-1,1 1 1,-1-1 0,0 2 0,12 0 0,-19 0 71,0 0 1,0 1 0,-1-1 0,1 1-1,0-1 1,0 1 0,0 0 0,0 0 0,-1 0-1,1 0 1,0 0 0,-1 0 0,1 0-1,-1 1 1,0-1 0,1 1 0,-1-1-1,0 1 1,0-1 0,0 1 0,0 0-1,0-1 1,0 1 0,0 0 0,0 0-1,-1 0 1,1 0 0,-1 0 0,1-1-1,-1 1 1,0 0 0,0 0 0,0 0-1,0 0 1,-1 4 0,1-1 99,0 0-1,0 1 1,-1-1 0,0 0-1,0 1 1,0-1 0,0 0 0,-1 0-1,0 0 1,0 0 0,-1 0 0,1-1-1,-5 6 1,5-7 66,-1 0-1,0 0 0,0-1 1,0 1-1,0-1 1,0 0-1,0 0 1,0 0-1,-1 0 0,1 0 1,-1-1-1,0 0 1,1 0-1,-1 0 1,0 0-1,1 0 0,-1-1 1,0 1-1,-5-1 1,7 0-194,1 0 0,-1 0 0,1 0 1,-1 0-1,1-1 0,-1 1 0,1 0 1,-1 0-1,1-1 0,-1 1 0,1-1 1,0 0-1,-1 1 0,1-1 0,0 0 1,-1 0-1,1 1 0,0-1 1,0 0-1,0 0 0,0-1 0,0 1 1,0 0-1,0 0 0,-1-3 0,1 2-356,1 0 0,-1-1-1,1 1 1,0 0 0,-1-1 0,1 1-1,0-1 1,1 1 0,-1 0 0,0-1-1,1 1 1,-1 0 0,1-1-1,0 1 1,-1 0 0,1 0 0,2-3-1,11-17-4976,5-1-2189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7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1 100 14894,'0'0'4063,"1"-8"-1165,-1 4-2731,0 0-1,1 0 1,-1 0-1,1 0 1,0 0-1,0 0 1,1 0-1,-1 0 1,1 1-1,0-1 1,0 0-1,0 1 1,1 0-1,-1-1 1,1 1-1,-1 0 1,1 0-1,0 1 1,0-1-1,1 0 1,-1 1-1,0 0 1,1 0-1,-1 0 1,1 0-1,0 1 1,0-1-1,0 1 1,0 0-1,0 0 1,6 0-1,-9 0-166,1 1 0,-1 0 0,0 0 0,1 0 0,-1 0 0,0 0 0,0 1 0,1-1 0,-1 0 0,0 0 1,1 1-1,-1-1 0,0 1 0,0-1 0,0 1 0,0 0 0,0-1 0,1 1 0,-1 0 0,0 0 0,-1 0 0,1 0 0,0 0 0,0 0 0,0 0 0,0 0 0,-1 0 0,1 0 0,0 0 0,-1 0 0,1 1 0,-1-1 0,0 0 0,1 0 0,-1 1 1,0-1-1,0 0 0,0 1 0,0-1 0,0 0 0,0 1 0,0 1 0,-1 10 25,-1 0-1,0 0 1,-7 23 0,1-1 56,7-31-62,1 0 1,-1 1 0,1-1 0,0 1 0,0-1 0,0 0 0,1 1-1,0-1 1,0 1 0,0-1 0,0 0 0,0 0 0,5 8 0,-5-10-182,0-1-1,0 1 1,1-1 0,-1 0 0,0 1 0,1-1 0,0 0 0,-1 0 0,1 0 0,-1 0 0,1-1 0,0 1 0,3 1 0,35 0-7280,-20-6 689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7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5733,'0'0'14638,"-14"48"-13036,7-26-33,3 3-640,1-2-609,3-2-255,0-7-482,9-5-1601,4-6-1377,-1-3-4709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6:58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80 8904,'0'0'12850,"-8"8"-12145,-19 28-417,26-35-284,1 1 1,0-1 0,0 1-1,0-1 1,0 1 0,0-1-1,0 0 1,0 1 0,0-1-1,1 1 1,-1-1 0,0 0-1,1 1 1,-1-1 0,1 0-1,0 0 1,-1 1-1,1-1 1,0 0 0,0 0-1,0 0 1,0 0 0,0 0-1,0 0 1,0 0 0,0 0-1,2 1 1,31 21 52,-19-16 13,1 0 1,1-1-1,27 5 1,-30-8-53,0 1 0,0 0 0,0 1 0,0 0-1,22 14 1,-34-18 6,0 0 0,0 0-1,0 0 1,-1 1-1,1-1 1,-1 1-1,1-1 1,-1 1-1,0 0 1,1-1-1,-1 1 1,0 0-1,0 0 1,0 0 0,0 0-1,0 0 1,-1 0-1,1 0 1,-1 0-1,1 0 1,-1 0-1,0 4 1,0-2 39,-1 0 1,0 0-1,0 0 1,0 0 0,0 0-1,-1-1 1,0 1-1,1-1 1,-1 1-1,-1-1 1,-3 5-1,-4 5 190,-1-2 0,-1 0 0,0 0-1,-26 18 1,32-24-79,-1-1-1,1 0 1,-1 0-1,0 0 1,0-1-1,-1 0 1,1 0-1,0-1 1,-1 0-1,0 0 1,0-1-1,1 0 1,-10 0-1,16-1-164,0-1 0,-1 0 0,1 1 1,0-1-1,0 0 0,0 0 0,0 0 0,0 1 0,0-1 0,0 0 0,1 0 0,-1 0 1,0 0-1,0-1 0,1 1 0,-1 0 0,1 0 0,-1 0 0,1-1 0,-1 1 0,1 0 1,0 0-1,0-1 0,-1 1 0,1 0 0,0-1 0,0 1 0,0 0 0,1 0 1,-1-1-1,0 1 0,1-3 0,9-46-283,1 23 42,2 1 0,0 0 0,2 1-1,31-42 1,-23 36 717,33-63-1,-54 92-436,-1 0 1,0 0 0,0-1 0,0 1 0,0-1 0,0 1-1,-1-1 1,1 1 0,-1-1 0,0 1 0,0-1 0,1 1-1,-2-1 1,1 1 0,0-1 0,0 1 0,-2-4 0,2 5-24,-1-1 1,0 0 0,0 1-1,0-1 1,-1 1 0,1 0 0,0-1-1,-1 1 1,1 0 0,0 0 0,-1 0-1,1 0 1,-1 0 0,0 0-1,1 0 1,-1 1 0,0-1 0,-2 0-1,-9-2-29,1 2 0,-1-1 0,0 1 0,1 1-1,-20 2 1,18-1-127,6 0-606,0 0 0,0 0 0,0 1 0,-14 5 0,11-4-2368,5-2-2751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14.6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15439,'0'0'1409,"-17"26"-9000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29 210 3876,'0'0'10997,"-4"3"-9321,-14 5 412,12-12 109,10-13-247,1 10-1817,1 0-1,0 1 0,0-1 0,0 1 1,1 1-1,0-1 0,0 1 1,1 0-1,12-6 0,14-12-93,23-24-29,-52 42-38,-1 0-1,0 0 0,0 0 0,0 0 0,0 0 0,-1-1 0,0 0 1,0 1-1,4-13 0,-12 37 32,-1-1 0,0 0 0,-2 0 0,0-1 0,-1 0 0,-1 0 0,0-1 0,-16 19 0,20-30 213,7-9-200,10-10-216,5 3-817,31-23-1155,-26 9-8145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19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6919,'0'0'3106,"-43"52"-4034,35-39-33,1-7-2402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22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2915,'4'-2'8083,"7"0"-3428,39-4-2717,-14 2-1197,63-11 2,125-2 0,104 14-675,-195 4 76,382 30-101,-231-7-33,211-30 49,-415 5 26,-47 1-192,-28 0-217,-10 0-270,-12 0-1440,-3 0-1970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5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815 67 3587,'-16'-5'4965,"-32"-11"-3696,0 3 0,0 2 1,-89-9-1,99 18-1136,1 2 0,-1 1 1,1 2-1,-38 8 0,61-8 1,1 1 0,0 0 0,0 1 0,1 0-1,-1 1 1,1 0 0,1 1 0,-1 1 0,1 0 0,0 0 0,1 1 0,0 0 0,0 1 0,-12 16-1,8-5 33,1 1-1,0 0 1,2 1-1,1 0 0,1 1 1,0 0-1,2 0 0,1 1 1,1 0-1,1 0 1,2 0-1,0 0 0,2 35 1,1-37-223,1 0 0,0 0 0,2 0 0,1-1 1,0 1-1,2-1 0,1 0 0,0-1 0,2 0 0,0 0 1,1-1-1,1 0 0,1-1 0,28 31 0,-31-40 90,0-1 0,1-1-1,0 1 1,1-1 0,0-1-1,0 0 1,0-1 0,1-1-1,0 0 1,0 0 0,23 4 0,-16-5 127,1-2 1,0-1 0,0 0-1,-1-1 1,1-1 0,0-2 0,22-4-1,4-5 255,0-2-1,-2-2 0,1-2 0,-2-2 1,79-49-1,-76 38-44,-1-2 1,-1-1-1,56-58 1,-74 64-256,-2-1 0,0 0 0,-2-2 0,-2-1 1,34-66-1,-49 85-104,-1 0-1,0 0 1,-1-1 0,0 1 0,-1-1 0,1-20 0,-3 29-11,-1 1 0,0 0 1,0-1-1,0 1 1,-1 0-1,1-1 0,-1 1 1,0 0-1,0 0 0,-1 0 1,1 0-1,-1 0 1,0 0-1,0 0 0,0 0 1,-1 1-1,1-1 1,-1 1-1,0 0 0,0-1 1,0 1-1,0 1 0,-1-1 1,-5-3-1,-5-1 3,0 1 0,0 1 0,-1 0 0,0 1 1,0 0-1,0 2 0,-1-1 0,1 2 0,-16 0 0,-7 1-391,0 2 1,-57 10-1,-6 13-4154,64-12-583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5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12460,'0'0'8824,"11"-6"-7836,-1 0-845,1 1 1,0-1-1,0 2 1,0 0-1,1 0 1,0 1 0,-1 1-1,20-2 1,111-5 26,-142 9-168,1 0 0,-1 0 0,1 0 0,-1 0 0,0 0-1,1 0 1,-1 0 0,1 0 0,-1 0 0,0 0-1,1 0 1,-1 1 0,1-1 0,-1 0 0,0 0-1,1 0 1,-1 1 0,0-1 0,1 0 0,-1 1-1,0-1 1,1 0 0,-1 0 0,0 1 0,0-1 0,0 1-1,1-1 1,-1 0 0,0 1 0,0-1 0,0 0-1,0 1 1,1-1 0,-1 1 0,-3 19 149,-15 18 184,-107 196-52,118-215-1143,6-11-3906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6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14958,'0'0'5221,"51"-17"-3299,-19 12-737,4 2 64,5 2-736,2 1-385,-4 0-256,1 0-1666,-5 0-1505,-7 0-2915,-4 0-3876</inkml:trace>
  <inkml:trace contextRef="#ctx0" brushRef="#br0" timeOffset="1">417 14 10122,'0'0'5925,"-13"56"-3523,2-30-864,1 2-65,-3 3-288,5-2-576,1-3-545,4-3-64,3-7-1025,0-11-1409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6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60 16848,'0'0'7714,"-7"9"-7677,-19 29 1,26-37-35,-1 0 0,1 0 0,0 0 0,0 0 0,0 0 1,0 0-1,0 0 0,0 0 0,0 0 0,0 0 0,1 0 1,-1 0-1,0 0 0,1 0 0,-1 0 0,0 0 0,1 0 0,-1 0 1,1-1-1,0 1 0,-1 0 0,1 0 0,0 0 0,-1-1 1,1 1-1,0 0 0,0-1 0,1 2 0,29 18 42,-25-16-27,-3-2 29,9 5-114,0 1-1,-1 1 1,0 0-1,12 14 1,-21-22 50,-1 1 0,1-1 0,-1 1 0,0-1 0,1 1 0,-1 0 0,0-1-1,0 1 1,0 0 0,0 0 0,0 0 0,-1 0 0,1 0 0,0 0 0,-1 0 0,0 0 0,1 0 0,-1 0 0,0 0 0,0 0 0,0 0 0,0 1 0,-1-1 0,1 0 0,-1 0 0,1 0 0,-1 0-1,1 0 1,-1 0 0,0 0 0,0-1 0,0 1 0,0 0 0,-1 0 0,1-1 0,0 1 0,-1-1 0,-2 3 0,-4 3 98,-1 0-1,0-1 1,-1 0 0,0 0 0,-15 6-1,19-10 152,1 0-1,-1 0 0,1 0 1,-1-1-1,0 0 0,1 0 0,-1 0 1,0-1-1,0 0 0,0 0 1,0 0-1,-7-2 0,12 1-209,0 1 0,0-1 0,1 1 0,-1-1 1,0 0-1,0 0 0,0 1 0,1-1 0,-1 0 0,0 0 0,1 0 0,-1 0 0,1 0 0,-1 0 0,1 1 0,0-1 0,-1 0 0,1-1 0,0 1 1,-1 0-1,1 0 0,0 0 0,0 0 0,0 0 0,0 0 0,0 0 0,0 0 0,1-2 0,7-30-160,1 21-29,0 0 1,1 1-1,1 0 1,-1 1-1,2 0 1,-1 1-1,1 0 1,15-8-1,-7 5 126,-1-2-1,19-18 1,-33 28 108,-2 1 0,1-1 1,0 0-1,-1 0 0,0 0 0,0 0 0,0-1 0,0 1 0,-1-1 1,1 0-1,-1 0 0,0 0 0,-1 0 0,1 0 0,-1 0 1,0 0-1,-1 0 0,1-10 0,-1 13-37,-1 0 0,0 0-1,0 1 1,0-1 0,0 1 0,0-1-1,-1 1 1,1-1 0,0 1 0,-1 0-1,1-1 1,-1 1 0,1 0 0,-1 0-1,0 0 1,1 0 0,-1 1 0,0-1-1,1 0 1,-1 1 0,0-1 0,0 1-1,0 0 1,0-1 0,0 1 0,0 0-1,1 0 1,-4 0 0,-57 2-60,60-2-40,1 1 0,-1-1 1,0 1-1,0 0 0,0-1 0,0 1 1,1 0-1,-1 0 0,0 1 0,1-1 1,-1 0-1,1 0 0,-1 1 1,1-1-1,0 1 0,-1-1 0,1 1 1,0 0-1,0-1 0,0 1 0,0 0 1,0 2-1,0-3-336,1 1 1,0-1-1,-1 1 1,1-1-1,0 1 0,0-1 1,0 1-1,0-1 0,0 0 1,1 1-1,-1-1 1,0 1-1,0-1 0,1 1 1,-1-1-1,1 0 1,0 1-1,-1-1 0,1 0 1,1 2-1,9 7-6929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7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0 12300,'0'0'10954,"-62"17"-9385,41 2-640,0 1-256,0 5-257,1 2-191,6-2-97,-1-1 0,4-2-96,5-5 0,0-4-32,3-2-481,1-9-800,2-11-12171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7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25 15054,'0'0'5232,"-10"-2"-3817,6 2-1310,-1-1 1,1 1 0,0 0-1,-1 0 1,1 0 0,0 0 0,0 1-1,-1 0 1,1 0 0,0 0-1,0 0 1,-7 3 0,9-2-57,-1 0 1,1-1-1,0 1 0,0 0 1,0 0-1,0 0 1,0 0-1,1 0 0,-1 1 1,1-1-1,-1 0 1,1 1-1,0-1 0,0 1 1,0 0-1,0-1 1,1 1-1,-1 0 0,0-1 1,1 1-1,0 0 0,0 0 1,0-1-1,0 1 1,1 5-1,0-7-7,-1 0 0,1 1 0,-1-1 0,1 0 0,0 0 0,0 0 0,0 0 0,-1 0 0,1 0 0,0 0 0,0-1 0,0 1 0,0 0 0,0 0 0,1-1 0,-1 1 0,0-1 0,0 1 0,0-1 0,1 1 0,-1-1 0,0 0 0,0 0 0,1 0 0,-1 1 0,0-1 0,1 0 0,-1 0 0,0-1 0,3 1 0,41-7 476,-39 5-498,0-1-1,-1 0 0,0 0 0,0 0 0,0-1 0,0 0 0,0 0 1,5-6-1,-8 8-9,-1 1 1,1-1 0,-1 0-1,1 0 1,-1 1-1,0-1 1,1-1 0,-1 1-1,0 0 1,0 0 0,-1 0-1,1 0 1,0-1-1,-1 1 1,1 0 0,-1-1-1,0 1 1,0 0-1,0-1 1,0 1 0,0 0-1,0-1 1,-1 1 0,0-5-1,-1 6-6,1 0 0,0-1 1,0 1-1,0 0 0,-1 0 0,1 0 0,-1 0 0,1 0 0,-1 0 0,1 1 0,-1-1 1,1 0-1,-1 1 0,0-1 0,1 1 0,-1 0 0,0-1 0,1 1 0,-1 0 0,0 0 1,1 0-1,-1 0 0,0 1 0,-2-1 0,0 1-17,1-1 0,-1 1 0,1-1 0,0 1 0,-1 0 0,1 0 0,0 1 0,0-1 0,-1 1 0,1-1 0,-4 4 0,4-1-196,1-1-1,-1 1 1,1 0 0,0 0 0,0 0 0,1 0-1,-1 0 1,1 0 0,0 0 0,0 0 0,0 0 0,0 1-1,1-1 1,0 5 0,5 37-8568,6-25-299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27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12364,'0'0'7772,"-10"7"-5727,-1 1-1683,-42 33 1286,50-38-1527,0 0 0,-1 0 0,2 0 0,-1 0-1,0 1 1,1 0 0,-1-1 0,1 1-1,0 0 1,0 0 0,1 0 0,-1 1 0,1-1-1,-1 5 1,2-8-84,0 0 0,0 0 0,1 0 0,-1 0 0,1 0 0,-1 0 0,0 0 0,1 0 0,-1 0 0,1 0 0,0 0 0,-1 0 0,1 0 0,0 0 0,0-1 0,-1 1 0,1 0 0,0-1 0,0 1 0,0 0 1,0-1-1,0 1 0,0-1 0,0 1 0,0-1 0,0 0 0,0 1 0,0-1 0,0 0 0,0 0 0,1 0 0,-1 0 0,0 0 0,0 0 0,2 0 0,44-2 401,-44 1-399,6 0-21,0-1 0,0-1 0,0 0 0,0 0 0,-1 0 0,1-1 0,-1-1 0,9-5 0,-14 8 20,0 0 0,1 0 0,-2 0 0,1 0 1,0-1-1,0 1 0,-1-1 0,1 0 0,-1 1 1,0-1-1,0 0 0,0-1 0,0 1 0,0 0 1,-1 0-1,0-1 0,1 1 0,-1-1 0,0 0 1,-1 1-1,1-1 0,-1 1 0,1-6 0,-2 8-7,1-1-1,-1 1 0,0 0 0,1-1 1,-1 1-1,0 0 0,0-1 1,0 1-1,0 0 0,0 0 0,0 0 1,0 0-1,0 0 0,0 0 0,0 0 1,-1 0-1,1 1 0,0-1 1,-1 0-1,1 1 0,0-1 0,-1 1 1,1 0-1,-1-1 0,1 1 0,-1 0 1,1 0-1,-3 0 0,-49-1-134,41 1 51,-18 5-1044,14 5-3732,15-6-984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38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10442,'0'1'5339,"-5"12"-3888,-1-6-1249,1 1 0,-1 0 0,2 0 0,-1 0 0,1 0 1,1 0-1,-1 1 0,1 0 0,1 0 0,0 0 0,0 0 0,-1 14 0,3-23-267,0 1-1,0-1 1,1 0 0,-1 1 0,0-1-1,0 0 1,0 0 0,0 1 0,1-1-1,-1 0 1,0 0 0,0 1 0,1-1-1,-1 0 1,0 0 0,0 0 0,1 0-1,-1 1 1,0-1 0,0 0 0,1 0-1,-1 0 1,0 0 0,1 0 0,-1 0-1,0 0 1,1 0 0,-1 0 0,0 0-1,1 0 1,-1 0 0,0 0 0,0 0-1,1 0 1,-1 0 0,0 0 0,1 0 0,-1 0-1,0 0 1,1 0 0,-1-1 0,0 1-1,1 0 1,14-9-5696,-7-5-1078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2538 5285,'0'0'7127,"8"-6"-6385,316-237 3806,36-43-4368,-111 85-146,565-391 142,-429 336 69,528-328 2686,-677 435-2869,21-13 1878,-233 150-1815,-8 3-86,0 0-1,23-17 0,-51 24-6097,0 2 587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39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40 1313,'0'0'17435,"-8"4"-16612,3-2-723,0 1 0,-1 0 1,1 0-1,1 0 1,-1 1-1,-5 4 0,9-7-50,-1 1 0,1-1 0,0 1 0,-1 0-1,1-1 1,0 1 0,0 0 0,0 0 0,0 0 0,1-1-1,-1 1 1,0 0 0,1 0 0,0 0 0,-1 0 0,1 0-1,0 0 1,0 0 0,0 0 0,0 0 0,0 0 0,1 0-1,-1 0 1,0 0 0,1 0 0,0 0 0,1 3 0,0-2-30,0-1 0,0 1 1,0-1-1,0 1 0,1-1 1,-1 0-1,1 0 1,0 0-1,0-1 0,0 1 1,-1 0-1,1-1 0,1 0 1,-1 0-1,5 1 1,27 15 10,-33-16-29,-1 0 0,0 0-1,0 0 1,0 1 0,0-1 0,1 0 0,-1 0-1,-1 1 1,1-1 0,0 1 0,0-1 0,0 1-1,-1-1 1,1 1 0,-1-1 0,1 1-1,-1 0 1,0-1 0,0 1 0,0 2 0,0-1 7,0 0 1,0 0 0,-1 0-1,0-1 1,1 1 0,-1 0-1,0 0 1,0-1 0,-1 1-1,1-1 1,0 1 0,-1-1-1,0 0 1,1 1 0,-1-1-1,0 0 1,0 0 0,-1 0-1,1 0 1,0-1 0,0 1-1,-1-1 1,1 1 0,-1-1-1,-4 2 1,-1 0 150,0 0 0,0-1 0,-1 1 0,0-2 0,1 1 0,-1-1 1,-11 0-1,19-1-153,0-1 1,1 1 0,-1 0 0,1 0 0,-1-1-1,1 1 1,-1 0 0,1 0 0,-1-1-1,1 1 1,-1 0 0,1-1 0,-1 1-1,1-1 1,0 1 0,-1-1 0,1 1 0,0-1-1,-1 1 1,1-1 0,0 1 0,0-1-1,-1 1 1,1-1 0,0 1 0,0-1-1,0 0 1,0 1 0,0-1 0,0 1 0,0-1-1,0 0 1,0 1 0,0-1 0,0 1-1,0-1 1,0 1 0,1-1 0,-1 1-1,0-1 1,0 0 0,1 1 0,-1-1 0,1 0-1,12-26 199,4 11-136,0 1 0,1 1 0,33-19 0,-31 21 38,-1-1-1,0-1 0,21-20 1,-38 32-38,0 0 0,0 0 1,0 0-1,-1 0 0,1-1 1,-1 1-1,1 0 0,-1-1 0,0 1 1,0-1-1,0 1 0,0-1 0,0-3 1,-1 5-23,0 0 0,0 0 0,0-1 0,0 1 0,0 0 0,0 0 0,0 0 0,-1-1 0,1 1 0,-1 0 0,1 0 0,-1 0 0,1 0 0,-1 0 0,0 0 0,1 0 0,-1 0 0,0 0 0,0 0 0,-1-1 0,-2-1-4,0 1 1,0-1 0,0 1 0,0 0 0,0 1 0,-1-1 0,1 1 0,-1 0 0,1 0 0,-1 0 0,1 0 0,-1 1 0,-6 0 0,-36 0-53,25 0-5269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46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31 7271,'0'0'17339,"11"-5"-16143,5-1-911,0 1 1,0 1 0,30-5 0,-42 9-264,-1-1 1,1 1 0,-1 0-1,1 0 1,0 0 0,-1 1-1,1-1 1,-1 1 0,1 0-1,-1 0 1,1 0 0,5 3-1,-8-3-21,1 0 0,-1 1-1,0-1 1,0 0 0,0 1-1,0-1 1,0 1 0,0-1-1,0 1 1,0-1 0,-1 1 0,1-1-1,-1 1 1,1 0 0,-1 0-1,0-1 1,1 1 0,-1 0-1,0 0 1,0-1 0,0 1-1,-1 0 1,1-1 0,0 1-1,-1 0 1,1 0 0,-1-1-1,-1 4 1,-2 4 35,-1 0 0,0 0-1,0-1 1,-1 0 0,-1 0 0,1 0-1,-1-1 1,0 0 0,-1 0 0,0-1-1,0 0 1,-9 6 0,-27 23 748,44-30-419,12-1-245,24-1-206,-23-2 82,0 1-282,0 0 0,0 0 0,-1 2 0,1-1-1,23 12 1,-34-15 268,0 1 0,0 0 0,0 0 0,0 0 0,-1 0 0,1 0 0,0 1 0,-1-1 0,1 0 0,0 1 0,-1-1 0,0 1 0,1-1 0,-1 1 0,0 0 1,0 0-1,0 0 0,0-1 0,0 1 0,0 0 0,-1 0 0,1 0 0,0 0 0,-1 0 0,0 0 0,1 1 0,-1-1 0,0 0 0,0 0 0,0 0 0,-1 0 0,1 0 0,0 0 0,-1 0 0,1 0 0,-1 0 0,0 0 0,0 0 0,0 0 0,0 0 0,0 0 0,0-1 0,0 1 0,-1 0 0,1-1 0,-3 3 0,-2 3 230,-1-1 0,0 0 1,0 0-1,-1-1 0,0 0 0,0 0 0,0-1 1,0 0-1,-1 0 0,1-1 0,-1 0 0,0 0 1,0-1-1,0-1 0,0 1 0,-1-1 0,1-1 1,0 0-1,-18-2 0,26 2-229,0 0-1,-1 0 1,1 0 0,0 0 0,0-1-1,0 1 1,0-1 0,-1 1-1,1 0 1,0-1 0,0 0 0,0 1-1,0-1 1,0 0 0,0 0-1,0 1 1,0-1 0,1 0 0,-1 0-1,0 0 1,0 0 0,1 0-1,-1 0 1,1 0 0,-1 0 0,1 0-1,-1 0 1,1-1 0,-1-1-1,1 2-128,0 0 0,0-1 0,0 1 0,0 0 0,1 0 0,-1 0 0,0-1 0,1 1 0,-1 0 0,0 0 0,1 0 0,0 0 0,-1 0 0,1 0 0,0 0 0,-1 0 0,1 0 0,0 0 0,0 0 0,0 0 0,0 0 0,0 1 0,0-1 0,0 0 0,0 1 0,0-1 0,2 0 0,44-20-9410,-20 9-496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50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59 3203,'7'-27'10143,"13"8"-3932,-16 17-5792,0 0 0,0 1 0,0-1 0,1 1 0,-1-1 0,0 1-1,1 1 1,-1-1 0,1 0 0,-1 1 0,7 0 0,-8 0-398,1 0 1,-1 0-1,1 0 0,-1 1 1,0-1-1,1 1 0,-1 0 1,0 0-1,1 0 0,-1 0 1,0 1-1,0-1 0,0 1 1,0 0-1,0-1 0,0 1 1,-1 1-1,1-1 0,-1 0 1,1 1-1,-1-1 0,0 1 1,0 0-1,0 0 0,0 0 1,-1 0-1,1 0 0,-1 0 1,1 0-1,-1 0 0,0 0 1,-1 1-1,2 4 0,-2-5 16,-1-1 1,1 1-1,0-1 0,-1 1 0,0-1 0,0 0 0,1 1 1,-1-1-1,-1 0 0,1 1 0,0-1 0,0 0 0,-1 0 0,0 0 1,1 0-1,-3 2 0,-38 28 340,35-28-334,1 0 1,0 0-1,0 1 0,1 0 1,-1 0-1,1 0 0,0 1 1,-6 8-1,6-2-20,-1-1 1,0 0-1,-1-1 1,0 1-1,-1-1 1,0-1-1,0 1 1,-1-1-1,-10 8 1,6-4 152,15-7 411,28-3 245,-22-3-959,44 0 475,-8 1-138,68-7 1,-99 2-374,-11 0-2710,-2-1-4144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52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6919,'0'0'17520,"3"53"-17103,-3-27-193,0 1-192,0 2 0,0 0-64,0-1-769,0-5-736,0-3-1026,4-6-2754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53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136 124 3844,'0'0'17040,"-8"-6"-16309,7 5-697,-1-1 0,0 0 0,0 1 0,0 0-1,-1-1 1,1 1 0,0 0 0,0 0 0,-1 0 0,1 0-1,-1 1 1,1-1 0,0 0 0,-1 1 0,1 0 0,-1 0 0,1 0-1,-1 0 1,1 0 0,-1 0 0,1 1 0,-1-1 0,1 1 0,-1-1-1,1 1 1,0 0 0,-1 0 0,1 0 0,0 0 0,0 1 0,0-1-1,0 1 1,0-1 0,0 1 0,0 0 0,0-1 0,1 1 0,-1 0-1,1 0 1,-3 4 0,3-5-17,0 0 1,0 0-1,1 0 0,-1 0 1,0 0-1,0 1 0,1-1 1,-1 0-1,1 1 0,-1-1 0,1 0 1,-1 1-1,1-1 0,0 0 1,0 1-1,0-1 0,0 1 1,0-1-1,0 1 0,0-1 0,0 0 1,0 1-1,1-1 0,-1 0 1,1 1-1,-1-1 0,1 0 1,-1 1-1,1-1 0,0 0 0,0 0 1,-1 1-1,1-1 0,0 0 1,0 0-1,0 0 0,0 0 1,0 0-1,1-1 0,1 3 1,6 2 10,0 0 0,0-1 0,1 1 1,16 4-1,-10-4 7,-3 1-19,0-2-16,0 1 1,-1 1-1,0 0 0,13 9 1,-22-13-6,-1-1 1,0 1-1,0 0 0,0-1 1,0 1-1,0 0 0,-1 0 1,1 0-1,-1 0 1,1 1-1,-1-1 0,0 0 1,1 1-1,-1-1 0,0 1 1,-1-1-1,1 1 1,0-1-1,-1 1 0,0-1 1,1 1-1,-1 0 0,0-1 1,0 1-1,0 0 0,-1-1 1,0 6-1,-1-5 20,0 1 0,0-1 0,-1 0 0,1 0 1,0 0-1,-1 0 0,0 0 0,0 0 0,0-1 0,0 1 0,0-1 0,0 0 0,-1 0 0,1 0 0,-5 1 0,-56 22 1063,54-21-877,0-2 1,0 1-1,0-1 1,0-1 0,0 0-1,-12 0 1,20-1-180,1 0 0,-1-1 0,0 1 0,0 0 0,0-1 0,0 1 0,0-1 0,0 0 0,1 0 0,-1 0 0,0 1 0,0-2 0,1 1 0,-1 0 0,1 0 0,-1 0 0,1-1 0,-1 1 0,1-1 0,0 1 0,0-1 0,0 1 0,0-1 0,0 0 0,0 0 0,0 1 0,1-1 0,-1 0 0,0 0 0,1 0 0,0 0 0,-1 0 0,1 0 0,0 0 0,0 0 0,0 0 0,0-2 0,1 0-22,-1 0-1,1 0 1,0-1-1,0 1 1,1 0-1,-1 0 1,1 0-1,0 1 0,-1-1 1,2 0-1,-1 1 1,0-1-1,1 1 1,0 0-1,0-1 1,6-4-1,7-5-11,1 0 0,22-14 0,-3 4 4,-20 11 18,6-3 80,-1-2 1,24-24-1,-41 37-67,0 0 0,0 0 0,0 0 0,-1-1 0,0 1 0,0-1 0,0 0 0,0 0-1,-1 0 1,0 0 0,0 0 0,0-1 0,-1 1 0,0-1 0,0 1 0,0-1 0,0-6 0,-2 10 8,1 1 1,-1-1-1,1 1 0,-1-1 1,0 1-1,0-1 0,1 1 1,-1-1-1,0 1 1,0 0-1,0-1 0,0 1 1,-1 0-1,1 0 0,0 0 1,0 0-1,-1 0 0,1 0 1,-1 0-1,1 1 1,-1-1-1,1 0 0,-1 1 1,1-1-1,-1 1 0,1-1 1,-1 1-1,-3 0 1,-53-3 64,48 3-77,3 0-35,1 0 0,-1 0 0,1 1 0,-1 0 0,1 0 0,0 1 0,-1-1 0,1 2 0,0-1-1,0 0 1,-7 5 0,11-5-777,-1 0-1,1 0 0,0 0 0,0 0 0,0 0 1,0 1-1,0-1 0,0 1 0,-2 4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44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4292,'0'0'19160,"1"10"-18952,1 22-313,-1 0 0,-6 48 0,5-66-3324,0-10-2564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5:44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36 10570,'0'0'10639,"-5"5"-10446,3-3-195,-18 22 304,19-23-278,1 0 1,-1 0 0,1 0-1,0 0 1,0 0-1,-1 0 1,1 0 0,0 0-1,0 0 1,0 0-1,0 0 1,0 0-1,0 0 1,0 0 0,0 0-1,1 0 1,-1 0-1,0 0 1,1 0-1,-1 0 1,1 0 0,-1 0-1,1-1 1,-1 1-1,1 0 1,-1 0 0,1 0-1,0-1 1,-1 1-1,1 0 1,0 0-1,0-1 1,0 1 0,0-1-1,1 1 1,6 5-11,1 0 0,-1 0 1,-1 1-1,1 0 0,-1 0 1,-1 0-1,1 1 1,6 11-1,-11-17-15,-1 1 0,0-1 0,1 1 0,-1 0 0,0-1 0,-1 1 0,1 0 0,0 0 0,-1 0 0,1-1 0,-1 1 0,0 0 0,0 0 0,0 0 0,0 0 0,-1 0 0,1 0 0,-1-1 0,0 1 0,0 0 0,0 0 0,0-1 0,0 1 0,0 0 0,-1-1 0,1 0 0,-1 1 0,0-1 0,0 0 0,0 0 0,0 0 0,-4 4 0,3-3 63,-1 1-1,0-1 1,0 0 0,0 0 0,-1-1 0,1 1 0,-1-1-1,1 0 1,-1 0 0,0 0 0,0-1 0,0 1-1,0-1 1,0 0 0,0-1 0,0 1 0,0-1-1,-10-1 1,14 0-27,0 1-1,0-1 1,0 0 0,1 0-1,-1 1 1,0-1-1,0 0 1,1 0-1,-1 0 1,1 0 0,-1 0-1,1 0 1,-1 0-1,1 0 1,-1 0-1,1 0 1,0 0 0,0 0-1,0 0 1,-1-1-1,1 1 1,0 0-1,0 0 1,0 0 0,1 0-1,-1 0 1,0 0-1,0 0 1,1-2-1,11-34 82,-5 29-102,1-1 0,0 1-1,0 1 1,1 0-1,0 0 1,0 0 0,15-6-1,-15 8 164,-1 1-1,0-1 1,0-1-1,0 0 1,-1 0-1,0 0 0,0-1 1,0 0-1,-1 0 1,10-15-1,-15 20-131,0 1 0,0-1-1,0 0 1,0 0 0,0 0 0,0 0-1,-1 1 1,1-1 0,-1 0-1,1 0 1,-1 0 0,0 0 0,0 0-1,0 0 1,0 0 0,0 0 0,0 0-1,-1 0 1,1 0 0,-1 0-1,1 0 1,-1 0 0,0 0 0,1 0-1,-1 0 1,0 1 0,0-1-1,-1 0 1,1 1 0,0-1 0,0 0-1,-1 1 1,1 0 0,-1-1 0,-2-1-1,0 1-31,0 0-1,-1 0 0,0 1 1,1-1-1,-1 1 0,0 0 1,1 0-1,-1 0 0,0 1 1,0-1-1,0 1 1,1 1-1,-10 0 0,2 4-646,9 2-4529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07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3619,'0'0'15503,"18"61"-14478,-4-33-32,0 2-352,0 0-225,2-4-288,1-2-96,5-9 32,-2-6-352,2-9-673,1 0-256,-1-9-769,1-13-2050,-5-4-608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08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 6150,'0'0'5829,"-21"56"-3234,5-26-802,-2 5-736,-2 3 0,3 2-64,-1 2-384,4 1-353,3-5-192,4-2-32,4-9-64,3-5-897,0-11-1121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16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3395,'1'3'12022,"-2"10"-6477,-12 92-3894,7-53-1227,2 0-1,4 69 1,-1-119-397,1 0 0,0 0 0,0 0 0,0-1 0,0 1 0,0 0 0,1 0 0,-1 0 0,1-1 0,-1 1 0,1 0 0,-1 0 0,1-1 0,0 1 0,0 0 0,0-1 0,0 1 0,0-1 0,0 1 0,0-1 0,1 0 0,-1 1 0,0-1 0,1 0 0,-1 0 1,1 0-1,-1 0 0,1 0 0,0 0 0,-1-1 0,1 1 0,0 0 0,0-1 0,2 1 0,-1-1 39,1-1 1,-1 1 0,0-1-1,1 0 1,-1 0 0,1 0-1,-1 0 1,0-1 0,0 1 0,0-1-1,0 0 1,0 0 0,0 0-1,0 0 1,-1 0 0,1-1-1,2-2 1,18-22 41,-1-2 1,22-37-1,7-9 5,-51 74-111,0 1 1,0 0 0,0 0 0,0-1-1,0 1 1,0 0 0,1 0 0,-1-1-1,0 1 1,0 0 0,0 0-1,0-1 1,0 1 0,0 0 0,1 0-1,-1 0 1,0-1 0,0 1 0,0 0-1,0 0 1,1 0 0,-1 0 0,0 0-1,0-1 1,1 1 0,-1 0-1,0 0 1,0 0 0,0 0 0,1 0-1,-1 0 1,0 0 0,0 0 0,1 0-1,-1 0 1,0 0 0,1 0-1,-1 0 1,0 0 0,0 0 0,0 0-1,1 0 1,-1 0 0,0 0 0,0 0-1,1 0 1,-1 1 0,0-1-1,0 0 1,1 0 0,-1 0 0,0 0-1,0 1 1,0-1 0,0 0 0,1 0-1,-1 0 1,0 0 0,0 1 0,0-1-1,0 0 1,0 0 0,0 1-1,1-1 1,-1 0 0,0 0 0,0 1-1,0-1 1,0 0 0,2 33 156,-9 40 19,4 7-34,3-79-137,0-1-1,0 1 0,0 0 1,0 0-1,0-1 1,0 1-1,0 0 0,1-1 1,-1 1-1,0 0 0,1-1 1,-1 1-1,0 0 0,1-1 1,-1 1-1,1-1 0,-1 1 1,1-1-1,-1 1 1,1-1-1,-1 1 0,1-1 1,0 1-1,-1-1 0,1 0 1,0 1-1,-1-1 0,1 0 1,0 0-1,-1 1 1,1-1-1,0 0 0,0 0 1,-1 0-1,1 0 0,0 0 1,0 0-1,-1 0 0,1 0 1,0 0-1,-1 0 1,1-1-1,0 1 0,0 0 1,0-1-1,35-14 433,-10-6-236,37-37 0,9-8-113,-72 65-90,1 1-1,-1 0 0,0-1 1,0 1-1,1 0 1,-1-1-1,0 1 1,1 0-1,-1 0 0,0-1 1,1 1-1,-1 0 1,0 0-1,1 0 0,-1-1 1,0 1-1,1 0 1,-1 0-1,1 0 1,-1 0-1,0 0 0,1 0 1,-1 0-1,1 0 1,-1 0-1,1 0 0,-1 0 1,0 0-1,1 0 1,-1 0-1,1 1 0,-1-1 1,0 0-1,1 0 1,-1 0-1,0 0 1,1 1-1,-1-1 0,0 0 1,1 0-1,-1 1 1,1 0-1,2 22 142,-9 31 240,1-28-279,0-4 4,1 1 1,-2 38-1,6-61-136,1 0-1,-1 1 1,0-1-1,1 0 1,-1 0-1,0 1 0,1-1 1,-1 0-1,1 0 1,-1 0-1,0 0 1,1 1-1,-1-1 0,1 0 1,-1 0-1,0 0 1,1 0-1,-1 0 1,1 0-1,-1 0 0,1 0 1,-1 0-1,0 0 1,1 0-1,-1-1 1,1 1-1,-1 0 1,0 0-1,1 0 0,-1 0 1,1-1-1,-1 1 1,0 0-1,1 0 1,-1-1-1,1 1 0,-1-1-169,1 1-1,-1-1 0,0 0 0,1 1 1,-1-1-1,0 1 0,1-1 0,-1 1 0,0-1 1,0 0-1,0 1 0,1-1 0,-1 0 0,0 1 1,0-1-1,0 0 0,0 1 0,0-1 0,0 0 1,0 1-1,0-1 0,0 0 0,-1 1 1,1-1-1,0 1 0,0-1 0,-1 0 0,-6-14-6899,-3-5-6315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7111,'0'0'12299,"8"-4"-12149,12-3 130,0 1 0,0 0-1,0 2 1,1 0 0,0 2 0,35-1 0,-55 4-233,1-1-1,-1 0 1,0 1 0,0-1-1,0 1 1,0-1 0,0 1-1,0 0 1,0-1 0,0 1-1,0 0 1,0 0-1,0 0 1,0 0 0,-1 0-1,1-1 1,0 2 0,0-1-1,-1 0 1,1 0 0,-1 0-1,1 0 1,-1 0 0,0 0-1,1 0 1,-1 1 0,0-1-1,0 0 1,0 0-1,0 1 1,0-1 0,0 0-1,0 0 1,0 0 0,-1 3-1,-9 46 1430,-41 54 318,1-7-2405,29-27-4805,19-52-2021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16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19186,'0'0'6054,"49"-16"-10122,-34 27-1569,-1-2-5670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17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 16528,'0'0'5680,"-12"1"-5002,5 0-558,0 1 0,0-1 1,0 1-1,0 0 0,0 1 0,0 0 1,1 0-1,-1 0 0,1 1 1,0 0-1,0 0 0,0 1 0,0-1 1,-8 11-1,3-2 184,1 0 0,0 0 0,1 1-1,-8 16 1,15-25-235,-1 1 1,1-1-1,0 1 0,0-1 0,1 1 0,-1 0 1,1 0-1,1 0 0,-1-1 0,1 1 0,0 0 1,0 0-1,1 0 0,2 12 0,-2-16-61,0 0-1,0 0 1,1 0-1,-1 0 1,1 0 0,-1-1-1,1 1 1,0 0-1,-1-1 1,1 1 0,0-1-1,0 1 1,0-1-1,0 0 1,0 0 0,1 0-1,-1 0 1,0 0-1,0-1 1,1 1 0,-1-1-1,0 1 1,1-1-1,3 0 1,64 0-780,-62-1 356,0 1-351,0-1 0,-1-1 0,1 1 0,-1-1 0,10-4 0,16-12-6872,-11 1-3294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17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37 8488,'0'0'11691,"4"8"-10597,0 8-801,0-1-1,-1 1 0,-1 0 1,0 0-1,-1 16 0,-3 78 1400,2-88-109,1-72-1413,1 25-111,-2 0 0,-4-37 0,4 61-60,0 0-1,-1 0 0,1 0 1,0 0-1,0-1 0,-1 1 1,1 0-1,0 0 1,-1 0-1,1 0 0,-1 0 1,0 0-1,1 1 0,-1-1 1,0 0-1,1 0 0,-1 0 1,0 0-1,0 1 1,0-1-1,0 0 0,0 1 1,0-1-1,0 1 0,0-1 1,0 1-1,0 0 1,0-1-1,0 1 0,0 0 1,0-1-1,0 1 0,0 0 1,0 0-1,-2 0 0,2 0 1,1 1 0,-1-1 0,0 0 0,1 0-1,-1 1 1,0-1 0,1 0 0,-1 1-1,0-1 1,1 0 0,-1 1 0,1-1 0,-1 1-1,1-1 1,-1 1 0,1-1 0,-1 1-1,1 0 1,-1-1 0,1 1 0,0-1 0,-1 1-1,1 0 1,0 0 0,0-1 0,-1 1-1,1 0 1,0-1 0,0 1 0,0 0 0,0 0-1,0-1 1,0 1 0,0 0 0,0-1-1,0 1 1,0 0 0,1 0 0,-1-1 0,0 1-1,0 0 1,1-1 0,-1 1 0,0-1-1,1 1 1,-1 0 0,2 0 0,-1 1 6,1-1 0,-1 0 0,1 1 0,-1-1 1,1 0-1,0 0 0,0 0 0,-1 0 0,1 0 0,0 0 1,0-1-1,0 1 0,0-1 0,0 1 0,0-1 0,0 0 1,0 0-1,3 0 0,47-1 146,-33 0-123,24 7-375,13 0-549,-54-6 869,0 0 1,0-1-1,1 1 0,-1-1 0,0 1 1,0-1-1,0 0 0,0 0 1,1 0-1,-1 0 0,0 0 0,-1 0 1,1-1-1,0 1 0,0-1 1,-1 1-1,1-1 0,-1 0 0,1 1 1,2-5-1,1-3 58,0-1 0,0 0 0,-1 0 0,0 0 0,0-1 0,-1 0 0,-1 1 0,0-1 1,0 0-1,-1-14 0,-2 25-19,-1 1 0,0-1 0,1 1 0,-1-1 0,1 1 0,-1 0 0,1 0 0,0-1 1,-1 1-1,1 0 0,0 0 0,-1 0 0,1 1 0,-1 0 0,-13 17 39,0 1 0,2 0-1,-14 27 1,21-36 3,0 1 0,2 0 0,-1 0 0,2 0 0,-1 1 0,2-1 0,-3 25 0,5-35-79,0 0-1,0 0 0,1-1 1,-1 1-1,0 0 0,1-1 0,0 1 1,-1-1-1,1 1 0,0 0 1,0-1-1,-1 0 0,1 1 1,1-1-1,-1 1 0,0-1 0,0 0 1,0 0-1,1 0 0,-1 0 1,0 0-1,1 0 0,-1 0 0,1 0 1,-1 0-1,1-1 0,0 1 1,-1 0-1,1-1 0,0 0 0,-1 1 1,1-1-1,0 0 0,-1 0 1,1 0-1,0 0 0,2 0 1,3 0-765,1-1 1,0 1-1,0-1 1,-1-1-1,1 1 1,-1-1 0,12-4-1,11-11-5461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18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9 12556,'0'0'10687,"-9"-3"-9982,6 2-678,0 0 0,0 0 0,0 0 0,0 0 1,0 1-1,0-1 0,0 1 0,0 0 0,0 0 0,0 0 0,0 1 0,-6 0 0,5 1-19,0 0 0,0 0 0,0 1 0,0-1 0,0 1 0,1 0 0,-1 0 0,1 0 0,0 0 0,0 0 0,-2 5 0,3-7-7,0 1-1,1-1 0,-1 1 0,1 0 0,0 0 0,-1 0 1,1 0-1,0 0 0,0 0 0,0 0 0,1 0 0,-1 0 0,0 0 1,1 1-1,-1-1 0,1 3 0,1-4 0,-1 0-1,1 0 1,0 0-1,0 0 1,0 0-1,0 0 1,0 0-1,0 0 1,0 0-1,0-1 1,0 1-1,0 0 1,0-1-1,1 1 1,-1-1-1,0 1 1,0-1 0,1 0-1,-1 0 1,0 1-1,1-1 1,-1 0-1,0 0 1,1 0-1,-1 0 1,0-1-1,3 1 1,25-1-371,34 1-479,-59 0 836,0 1 0,-1-1 0,1 1 0,0 0 0,-1-1-1,1 2 1,-1-1 0,1 0 0,-1 1 0,1 0 0,-1-1 0,5 5 0,-7-6 54,-1 1 0,1 0 0,0 0 0,-1-1 0,1 1 0,-1 0 0,1 0 0,-1 0 0,1 0 0,-1 0 0,1 0 0,-1 0 0,0 0 0,1 0 0,-1 0 0,0 0 0,0 0 0,0 0 0,0 0 0,0 0 0,0 0 0,0 0 0,0 0 1,0 0-1,-1 1 0,-17 24 1151,-32 10 874,4-13-768,44-22-1275,-1 0 1,1 0 0,-1 0-1,0 0 1,1-1-1,-1 1 1,0-1 0,0 0-1,0 0 1,1 0 0,-1 0-1,0 0 1,0-1 0,1 1-1,-1-1 1,-3-1 0,5 2-157,1-1 1,-1 1 0,1 0 0,-1-1-1,1 1 1,-1-1 0,1 1 0,0-1-1,-1 1 1,1-1 0,-1 1 0,1-1-1,0 0 1,0 1 0,-1-1-1,1 1 1,0-1 0,0 0 0,0 1-1,0-1 1,0 0 0,0 1 0,0-1-1,0 0 1,0 1 0,0-1 0,0 1-1,0-1 1,0 0 0,0 1 0,1-1-1,-1 1 1,0-1 0,1-1-1,14-17-12017,-1 8 615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19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61 8616,'1'-2'587,"1"0"0,-1 0 0,0 0 0,0-1 0,0 1 0,0 0 0,0-1 0,-1 1 0,1 0 0,-1-1 0,0 1 0,1-1 0,-1 1 0,0-1 0,0 1 0,-1-1 0,0-4 0,0 6-427,0 0 0,0 0 0,0 0 0,0 0 0,0 0 0,-1 0 0,1 0 0,0 0 0,0 0-1,-1 1 1,1-1 0,0 0 0,-1 1 0,1-1 0,-1 1 0,1 0 0,-1-1 0,1 1 0,-1 0 0,1 0 0,-1 0 0,1 0 0,-1 0-1,1 1 1,-1-1 0,1 0 0,-1 1 0,1-1 0,-3 2 0,-2 0-53,0 0 0,0 0 1,1 1-1,-1 0 0,0 0 0,1 1 0,0 0 1,0 0-1,0 0 0,0 0 0,1 1 0,-8 9 1,4-3 74,0 0 1,1 0-1,0 1 1,-10 24-1,15-33-137,1 0 0,-1 1 1,1-1-1,0 1 0,0-1 0,1 1 0,-1 0 0,1-1 0,-1 1 0,1 0 1,0-1-1,1 1 0,-1-1 0,1 1 0,1 4 0,-1-6-35,0 0-1,0 0 0,1-1 1,-1 1-1,1-1 1,0 1-1,-1-1 0,1 1 1,0-1-1,0 0 1,-1 0-1,1 0 0,0 0 1,0 0-1,0 0 1,0-1-1,1 1 0,-1-1 1,0 1-1,0-1 0,0 0 1,0 0-1,1 0 1,-1 0-1,3-1 0,2 1-17,0-1 0,0-1 0,0 1 0,0-1 0,-1 0 0,1-1 0,-1 1 0,1-2 0,-1 1 0,0 0 0,0-1-1,0 0 1,0-1 0,-1 1 0,0-1 0,9-10 0,-9 9-5,1-1 1,-1 1-1,-1-1 0,1 0 1,-1-1-1,0 1 0,-1-1 1,1 1-1,-2-1 0,1 0 1,-1 0-1,0-1 0,1-15 0,-3 23 13,0 1 0,0 0 0,0 0 0,0-1 0,0 1 0,0 0 0,0 0 0,0-1 0,0 1 0,0 0 0,0 0 0,0 0 0,0-1-1,0 1 1,0 0 0,0 0 0,0-1 0,0 1 0,0 0 0,-1 0 0,1 0 0,0-1 0,0 1 0,0 0 0,0 0 0,-1 0 0,1 0 0,0-1-1,0 1 1,0 0 0,0 0 0,-1 0 0,1 0 0,0 0 0,0 0 0,-1 0 0,1 0 0,0 0 0,0-1 0,0 1 0,-1 0 0,1 0-1,0 0 1,0 0 0,-1 0 0,1 1 0,-14 6-3,-9 16 36,15-13 38,0 0-1,1 1 1,0 0 0,1 0-1,0 0 1,1 1 0,0 0-1,1 0 1,0 0 0,1 1-1,0-1 1,-1 16-1,4-28-68,0 1-1,0 0 0,0 0 1,0 0-1,0 0 0,1 0 1,-1 0-1,0 0 0,0 0 1,1 0-1,-1 0 0,0-1 1,1 1-1,-1 0 0,1 0 1,-1 0-1,1-1 0,0 1 1,-1 0-1,1 0 0,0-1 1,-1 1-1,1-1 0,0 1 1,0-1-1,0 1 0,1 0 1,1 0-84,-1-1 1,1 1 0,-1-1 0,1 0 0,-1 1 0,1-1 0,0-1 0,-1 1 0,1 0 0,3-1 0,1-1-528,-1 1 0,1-1-1,-1 0 1,0-1 0,1 0 0,-1 0 0,9-6-1,34-44-9661,-28 21 2776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19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7911,'0'0'13277,"-9"7"-11889,7-5-1245,-38 37 1140,38-37-1238,0-1-1,0 1 1,1 0-1,-1 1 1,1-1-1,-1 0 1,1 0-1,0 1 1,0-1-1,0 1 1,0-1 0,0 1-1,1-1 1,-1 1-1,1-1 1,-1 1-1,1-1 1,0 1-1,0 0 1,0-1-1,1 1 1,0 3-1,2-4-27,0 0-1,1 1 1,-1-1 0,1 0-1,-1 0 1,1-1-1,0 1 1,0-1-1,0 0 1,0 0-1,0 0 1,7 0-1,3 2-17,-9-1-72,1 0 1,-1 0-1,0 0 0,0 0 0,0 1 1,0 0-1,0 0 0,0 0 1,-1 1-1,1 0 0,-1-1 1,4 6-1,-7-7 85,0 0 1,0-1-1,0 1 1,0 0-1,0 0 1,0 0-1,0 0 0,-1 0 1,1 0-1,-1 0 1,1 0-1,-1 0 0,0 0 1,0 0-1,0 0 1,0 0-1,0 0 0,-1 0 1,1 0-1,-1 0 1,1 0-1,-1 0 0,1 0 1,-1 0-1,0 0 1,0 0-1,0-1 0,0 1 1,0 0-1,-1-1 1,1 1-1,-1-1 0,1 1 1,-1-1-1,1 0 1,-3 2-1,-3 4 223,0-1-1,0-1 1,0 1-1,-1-1 1,1 0-1,-1-1 1,-1 0-1,1 0 1,0 0-1,-1-1 1,0-1-1,0 0 1,-12 2-1,20-4-281,0 0 1,0 0-1,0 0 0,1 0 0,-1-1 1,0 1-1,0 0 0,1-1 0,-1 1 0,0 0 1,1-1-1,-1 1 0,0-1 0,1 1 1,-1-1-1,0 0 0,1 1 0,-1-1 0,1 1 1,-1-1-1,1 0 0,0 0 0,-1 1 0,1-1 1,0 0-1,-1 0 0,1 1 0,0-1 1,0 0-1,0 0 0,-1 0 0,1 1 0,0-1 1,0 0-1,0 0 0,0 0 0,1 1 1,-1-1-1,0 0 0,0 0 0,0 0 0,1 1 1,-1-1-1,0 0 0,1 0 0,-1 1 1,1-2-1,19-38-5806,-2 15-612,5-1-3966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0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35 121 10570,'0'0'10308,"8"1"-8081,-2 0-1967,1 0 1,-1 0 0,0 0 0,1-1 0,-1 0 0,1 0 0,-1-1 0,0 0 0,0 0 0,1-1 0,-1 1-1,0-1 1,0 0 0,0-1 0,8-5 0,37-30-192,-50 37-62,1 0-1,-1-1 1,1 1 0,-1 0-1,0-1 1,1 1-1,-1-1 1,0 1-1,0-1 1,0 1-1,0-1 1,0 0-1,-1 0 1,1 1 0,0-1-1,-1 0 1,1 0-1,-1 0 1,0 0-1,0 1 1,1-1-1,-1 0 1,0 0 0,-1 0-1,1 0 1,0 0-1,0 0 1,-1 0-1,1 1 1,-2-4-1,0 4 6,0 0 0,0-1 0,0 1 0,1 0 0,-2 0 0,1 0 1,0 0-1,0 1 0,0-1 0,0 1 0,0-1 0,-1 1 0,1 0 0,0 0 0,0-1 0,0 2 0,-1-1 0,1 0 0,-3 1 0,-44 10 185,39-5-132,0-1 1,0 2-1,1-1 0,-1 1 1,1 1-1,-14 14 0,19-17-18,-1 0 0,1 0 0,0 1 0,1 0 0,-1-1 0,1 1 0,0 0 1,1 0-1,-1 1 0,1-1 0,0 0 0,1 1 0,-2 8 0,4-13-50,-1 0 0,0 1 1,0-1-1,1 0 0,0 0 0,-1 1 0,1-1 1,0 0-1,0 0 0,0 0 0,0 0 1,0 0-1,1 0 0,-1 0 0,1 0 0,-1-1 1,1 1-1,0-1 0,-1 1 0,1-1 1,0 1-1,0-1 0,0 0 0,0 0 0,0 0 1,0 0-1,1 0 0,-1-1 0,0 1 1,0 0-1,1-1 0,2 0 0,11 3-498,0-1 0,0 0-1,23-1 1,-33-1 158,47-2-2935,0-5-2396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1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14990,'0'0'8435,"-4"8"-7720,0 1-527,1 1 0,-1 0 0,2-1 0,-1 2 1,1-1-1,-1 16 0,3-23-161,0-1 1,0 1-1,0 0 1,0 0-1,0-1 1,0 1-1,1 0 1,-1-1-1,1 1 1,0 0-1,0-1 1,0 1-1,0-1 1,0 1-1,1-1 1,-1 0-1,1 0 1,0 1-1,-1-1 1,1 0-1,0 0 1,0-1-1,0 1 1,0 0 0,1-1-1,-1 1 1,0-1-1,1 0 1,-1 1-1,1-1 1,-1 0-1,1-1 1,-1 1-1,4 0 1,3 1-39,-1-1 1,1 0 0,0-1-1,-1 0 1,1 0-1,-1-1 1,1 0 0,-1-1-1,1 1 1,-1-2 0,10-2-1,-14 3-251,-1 0-1,1 0 0,-1 0 1,1-1-1,-1 1 1,0-1-1,0 1 0,0-1 1,0 0-1,4-6 1,-5 6-378,0-1 0,0 0 0,0 1 0,-1-1 0,1 0 0,-1 0 0,0 0 0,0 0 0,-1 0 0,1 0 0,-1-9 0,0 12 291,0 0 0,0-1 0,0 1 1,-1 0-1,1 0 0,-1 0 0,1 0 0,-1-1 0,1 1 1,-1 0-1,0 0 0,1 0 0,-1 0 0,0 0 0,0 1 1,0-1-1,0 0 0,0 0 0,0 0 0,0 1 0,0-1 1,0 1-1,0-1 0,0 0 0,0 1 0,-1 0 0,1-1 1,0 1-1,0 0 0,0 0 0,-2-1 1250,4-1 2369,4-5-3919,2 1-996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1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71 9417,'0'0'6347,"1"-8"-3656,-1-26-743,0 32-1848,0 1 0,-1 0 0,1-1-1,-1 1 1,1-1 0,-1 1 0,1 0-1,-1 0 1,0-1 0,0 1 0,0 0-1,1 0 1,-1 0 0,0 0 0,0 0-1,-1 0 1,1 0 0,0 0 0,0 0 0,0 1-1,-1-1 1,1 0 0,0 1 0,-1-1-1,1 1 1,0-1 0,-1 1 0,1 0-1,-1-1 1,1 1 0,0 0 0,-1 0-1,1 0 1,-1 0 0,1 1 0,-1-1-1,-1 1 1,-1-1-32,0 0 0,0 1-1,0 0 1,0 0 0,1 0-1,-1 0 1,0 1 0,1 0 0,-1-1-1,1 1 1,-1 0 0,-2 3-1,2 0-1,0 1 0,0 0-1,1-1 1,0 1 0,0 0-1,0 1 1,1-1 0,0 0-1,0 1 1,-1 12-1,2-17-57,1 0-1,-1 0 1,1-1 0,0 1-1,0 0 1,0 0-1,0 0 1,1 0-1,-1 0 1,0 0-1,1 0 1,-1 0-1,1-1 1,0 1-1,-1 0 1,1 0-1,0-1 1,0 1-1,0 0 1,0-1-1,0 1 1,1-1-1,-1 0 1,0 1-1,1-1 1,-1 0-1,1 0 1,0 0-1,-1 0 1,1 0-1,0 0 1,-1 0 0,1 0-1,0-1 1,0 1-1,0-1 1,0 1-1,-1-1 1,1 0-1,4 0 1,-1 0 6,-1 0 0,1 0 0,-1 0 1,1-1-1,0 0 0,-1 0 1,1 0-1,-1 0 0,0-1 0,1 0 1,-1 0-1,0 0 0,0 0 0,0-1 1,0 1-1,-1-1 0,1 0 1,5-6-1,-4 3 1,0-1 0,0 0 0,-1 0 0,0 0 0,0-1 0,0 1 0,-1-1 0,0 0 0,2-15 0,-4-4 41,-3 28-99,-1 15-2,3-14 45,0-1 0,-1 1 0,1 0-1,0 0 1,0 0 0,0 0 0,0 0 0,1-1-1,-1 1 1,0 0 0,1 0 0,-1 0-1,1-1 1,0 1 0,0 0 0,-1-1-1,1 1 1,0 0 0,0-1 0,0 1 0,1-1-1,-1 0 1,0 1 0,1-1 0,-1 0-1,2 1 1,2 0 3,0 0 0,1-1 0,-1 0 0,0 0 1,0 0-1,1-1 0,-1 0 0,7 0 0,3-1-130,0-1 0,0 0 0,18-6 0,-21 5 46,-1 0-1,1 1 1,0 1-1,0-1 0,0 2 1,13 0-1,-24 1 119,-1-1-1,1 1 1,0 0-1,-1-1 1,1 1-1,0 0 1,-1-1-1,1 1 1,-1 0-1,1 0 1,-1 0-1,1 0 1,-1-1-1,0 1 1,1 0-1,-1 0 1,0 0-1,0 0 1,0 0-1,0 0 1,0 0-1,0 0 1,0 0-1,0 1 1,-1 33 1023,1-27-582,2-8-422,0 1 1,-1-1 0,1 1-1,0-1 1,0 0 0,0 0-1,0 0 1,-1 0 0,1 0-1,0 0 1,0 0 0,3-1-1,41-16 102,-41 14-259,1 0 0,0 0 1,-1 1-1,1 0 1,0 1-1,0-1 0,1 1 1,-1 0-1,10 0 1,-15 2 10,0 0 0,0 0 0,0-1 1,-1 1-1,1 0 0,0 0 0,-1 0 1,1 0-1,-1 1 0,1-1 1,-1 0-1,0 0 0,1 0 0,-1 0 1,0 0-1,0 0 0,1 1 0,-1-1 1,0 0-1,0 0 0,-1 0 0,1 1 1,0-1-1,-1 2 0,-2 32-4238,1-25-573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2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11307,'2'0'7419,"9"14"-5037,-11-12-2218,4 9 413,0-1 0,1-1 0,0 1 0,0-1 0,14 18 0,-17-24-563,1-1-1,0 1 1,0-1 0,1 0 0,-1 0 0,0 0 0,1 0 0,-1-1 0,1 1 0,0-1 0,-1 0 0,1 0 0,0 0 0,0 0 0,0-1 0,0 0 0,-1 0 0,1 0-1,0 0 1,5-1 0,-2 0-124,0 0 0,0-1 0,0 0 0,0 0 0,0 0 0,-1-1 0,1 0 0,-1-1 0,0 1 0,7-6 0,53-49-3088,-30 24 1083,-45 68 3188,-29 45 1203,18-40-1385,2 2 0,-19 58 0,37-99-941,-5 27 168,5-13-1580,6-7-3599,3-6-1254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11659,'0'0'9588,"2"11"-8707,7 75 163,-3 87 0,-5-56-5709,-1-81 1225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5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16 15086,'0'0'5659,"-1"9"-5344,-3 15-181,0-11 1,2 0 1,0 1-1,0-1 1,2 1-1,-1-1 0,2 1 1,3 23-1,-3-35-110,-1-1 0,1 0 1,0 1-1,0-1 0,0 0 0,0 0 0,0 0 1,0 0-1,0 0 0,0 0 0,1 0 0,-1 0 0,0 0 1,1-1-1,-1 1 0,0 0 0,1-1 0,-1 1 0,1-1 1,-1 1-1,1-1 0,-1 0 0,1 0 0,-1 0 1,1 0-1,-1 0 0,1 0 0,-1 0 0,1 0 0,-1-1 1,1 1-1,-1 0 0,1-1 0,-1 1 0,1-1 1,-1 0-1,3-1 0,3-1 112,0-1-1,1 0 1,-1 0 0,0 0 0,10-9 0,-6 2 19,0 0 0,0 0-1,-1-1 1,-1 0 0,0 0 0,0-1 0,-1-1 0,-1 1 0,6-17 0,-19 52-74,0 0 1,1 0 0,1 1 0,1-1-1,0 40 1,3-61-79,0 1 0,0-1-1,0 0 1,0 0 0,0 1 0,0-1-1,0 0 1,0 0 0,0 1-1,1-1 1,-1 0 0,0 0 0,1 1-1,0-1 1,-1 0 0,1 0 0,-1 0-1,1 0 1,0 0 0,0 0 0,0 0-1,0 0 1,-1 0 0,1 0 0,0 0-1,1-1 1,-1 1 0,0 0 0,0-1-1,0 1 1,0-1 0,0 1 0,1-1-1,-1 0 1,0 1 0,0-1 0,1 0-1,-1 0 1,0 0 0,1 0 0,-1 0-1,0 0 1,0 0 0,3-1 0,0 0 59,-1 0 0,1-1 0,0 1 0,-1-1 0,1 0 0,-1 0 0,1 0 0,-1-1 0,0 1 0,0-1 0,0 0 1,0 0-1,3-4 0,3-6 50,-1-1 0,0-1 0,0 1 0,-2-1 0,0-1 0,0 1 0,-2-1 0,0 0 0,-1 0 0,3-29 1,-25 101-173,19-55 63,-1 1-1,1-1 1,0 1 0,0 0 0,0-1-1,0 1 1,0-1 0,0 1-1,0 0 1,1-1 0,-1 1 0,0-1-1,1 1 1,0-1 0,-1 1 0,1-1-1,0 1 1,-1-1 0,1 0 0,0 1-1,0-1 1,0 0 0,1 0-1,-1 0 1,0 1 0,0-1 0,0-1-1,1 1 1,2 1 0,-2-1 2,0-1 1,0 1 0,1-1-1,-1 0 1,0 0-1,1 0 1,-1 0-1,0-1 1,0 1-1,1 0 1,-1-1 0,0 0-1,0 0 1,0 1-1,1-1 1,-1 0-1,0-1 1,0 1-1,0 0 1,-1-1-1,3-1 1,10-9 32,-1-2-1,-1 1 1,20-29 0,-31 41-82,-4 39-186,-6-6 243,6-23-18,0 0 1,1 1-1,0-1 0,1 0 0,0 1 0,0-1 0,1 12 1,0-20-60,1 0 1,-1-1 0,1 1-1,-1-1 1,1 1 0,-1-1-1,1 0 1,-1 1 0,1-1 0,-1 1-1,1-1 1,-1 0 0,1 1-1,0-1 1,-1 0 0,1 0-1,0 0 1,-1 1 0,1-1-1,0 0 1,-1 0 0,1 0 0,0 0-1,-1 0 1,1 0 0,0 0-1,-1-1 1,1 1 0,0 0-1,0 0 1,23-7-5907,-9-2-1596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6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2146,'0'0'20494,"5"10"-19464,-1 1-871,0 1 0,-1 0 0,0 0 0,-1 1 0,0-1 0,-1 0 0,0 1 0,-1-1 0,0 1 0,-1-1 0,-1 1 0,0-1 0,-5 16 1,-5 16 5,7-27-128,0-1-1,1 1 0,1 0 0,-2 26 0,21-78-74,-5 15-238,19-90-1443,-29 109 1716,-1 1 0,0 0 0,0 0 0,0 0 0,1-1 0,-1 1 0,0 0 1,0 0-1,1 0 0,-1 0 0,0 0 0,0 0 0,1 0 0,-1 0 0,0 0 1,0 0-1,1-1 0,-1 1 0,0 0 0,1 0 0,-1 1 0,0-1 0,0 0 1,1 0-1,-1 0 0,0 0 0,0 0 0,1 0 0,-1 0 0,0 0 1,0 0-1,1 1 0,-1-1 0,0 0 0,0 0 0,0 0 0,1 0 0,-1 1 1,0-1-1,0 0 0,0 0 0,0 1 0,1-1 0,13 15 160,-7-9-43,-4-4-88,0 1 1,1-1 0,-1-1-1,1 1 1,0 0-1,-1-1 1,1 0 0,0 0-1,0 0 1,0 0-1,0-1 1,0 0-1,0 1 1,0-1 0,0-1-1,0 1 1,0-1-1,0 1 1,-1-1 0,1 0-1,0 0 1,0-1-1,0 1 1,-1-1 0,1 0-1,-1 0 1,0 0-1,1 0 1,-1-1 0,0 1-1,0-1 1,0 0-1,2-4 1,3 0 1,-2-1 1,1 0-1,-1-1 0,-1 1 1,1-1-1,-1 0 0,-1 0 0,0-1 1,0 1-1,-1-1 0,4-19 1,-7 25 10,3-40 418,-3 43-452,0 1 0,0-1 0,0 0 1,0 1-1,0-1 0,0 0 0,0 1 1,0-1-1,0 1 0,0-1 0,-1 0 1,1 1-1,0-1 0,0 1 0,-1-1 1,1 0-1,0 1 0,-1-1 0,1 1 1,0-1-1,-1 1 0,1-1 0,-1 1 1,1 0-1,-1-1 0,1 1 0,-1 0 1,1-1-1,-1 1 0,1 0 0,-1-1 1,0 1-1,1 0 0,-1 0 0,1 0 1,-1-1-1,0 1 0,1 0 1,-1 0-1,1 0 0,-1 0 0,0 0 1,1 0-1,-1 1 0,0-1 0,1 0 1,-1 0-1,1 0 0,-1 0 0,0 1 1,1-1-1,-1 0 0,1 1 0,-1-1 1,1 0-1,-1 1 0,1-1 0,-1 1 1,-5 4 8,0 0 0,1 0 0,0 1 1,0 0-1,0 0 0,1 0 1,-1 0-1,2 1 0,-5 8 0,-27 67 233,33-77-197,0-1 0,1 1 0,-1 0 0,1 0 0,0-1 0,0 1-1,0 0 1,1 0 0,0 0 0,0 7 0,1-11-38,-1 0 0,0 0-1,1 0 1,-1 0 0,1 0 0,-1 0-1,1 0 1,-1 0 0,1-1 0,0 1 0,-1 0-1,1 0 1,0-1 0,0 1 0,-1-1 0,1 1-1,0 0 1,0-1 0,0 0 0,1 1-1,33 2 122,-26-4-189,0-1-1,0 0 1,-1-1-1,1 0 1,14-8-1,-16 8-48,0-1 0,0 1 0,1 1 0,-1-1 0,1 1 0,-1 1 0,16-3-1,-22 5 102,0 0 0,-1-1 0,1 1 0,-1-1-1,1 1 1,0 0 0,-1 0 0,1-1-1,-1 1 1,1 0 0,-1 0 0,0 0-1,1-1 1,-1 1 0,0 0 0,0 0-1,1 0 1,-1 0 0,0 0 0,0 0 0,0 0-1,0 0 1,0-1 0,0 1 0,-1 0-1,1 1 1,-3 28 60,0-19-276,0-1 0,-1 0 1,-1 0-1,0 0 1,0-1-1,-8 11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7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11115,'0'0'14910,"5"11"-14099,-5-11-806,3 6 62,-1 0 1,1 0-1,-1 0 1,-1 0-1,1 0 1,-1 0 0,0 1-1,-1-1 1,1 0-1,-1 1 1,0-1-1,-1 0 1,-1 9-1,-3 11 338,1 0-1,1 0 0,0 33 1,3-57-384,0-1-1,0 1 1,0-1 0,1 0 0,-1 1-1,0-1 1,1 1 0,-1-1 0,1 0 0,-1 1-1,1-1 1,0 0 0,0 1 0,-1-1-1,1 0 1,0 0 0,0 0 0,0 0-1,0 0 1,0 0 0,1 0 0,-1 0 0,0 0-1,0 0 1,2 0 0,1 1 16,0-1 1,1 0-1,-1 1 0,1-1 1,-1-1-1,0 1 0,1-1 1,6 0-1,1 0-97,-1-1 1,0 0-1,0-1 1,1-1-1,-1 0 1,13-5-1,-18 5-471,0 1-1,0-1 1,0-1 0,-1 1-1,0-1 1,1 0 0,-1 0-1,-1-1 1,1 0 0,-1 1 0,1-2-1,4-7 1,5-28-8144,-11-9-4586,-4 50 13458,1 0 0,0 0 1,0 0-1,0 0 0,0 0 0,-1 1 1,1-1-1,0 0 0,0 0 1,0 0-1,-1 0 0,1 0 0,0 0 1,0 0-1,0 0 0,-1 0 1,1 0-1,0 0 0,0 0 0,-1 0 1,1 0-1,0 0 0,0 0 1,0 0-1,-1 0 0,1 0 0,0 0 1,0 0-1,-1 0 0,1 0 1,0 0-1,0 0 0,0 0 1,-1 0-1,1-1 0,0 1 0,0 0 1,0 0-1,0 0 0,-1 0 1,1-1-1,0 1 0,0 0 0,0 0 1,0 0-1,0-1 0,0 1 1,0 0-1,0 0 0,-1 0 0,1-1 1,0 1-1,0 0 0,-9 22 4001,-3 59 905,10-56-4252,1 1 0,3 45-1,-1-70-867,-1 1 1,0-1-1,0 1 0,1-1 0,-1 1 0,1-1 0,-1 1 1,1-1-1,-1 0 0,1 1 0,0-1 0,0 0 0,0 0 1,0 0-1,0 1 0,0-1 0,0 0 0,0 0 0,0 0 0,0-1 1,1 1-1,-1 0 0,3 1 0,-3-2-228,1 1 0,0-1 1,0 1-1,-1-1 0,1 0 0,0 0 0,0 0 0,0 0 0,-1 0 0,1 0 1,0 0-1,2-1 0,12-6-4704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7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22325,'0'0'7848,"34"5"-27387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8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0 14318,'0'0'8082,"-1"11"-6470,-5 7-1206,0 1 1,-1-1-1,0-1 0,-2 0 1,0 0-1,-1 0 0,-1-1 1,-16 20-1,-34 35-53,-5 8-3306,84-104-4215,8-15 1996,-6 8 771,8-11-3703</inkml:trace>
  <inkml:trace contextRef="#ctx0" brushRef="#br0" timeOffset="1">175 74 4612,'0'0'4826,"8"-8"-870,25-24-646,-33 31-3249,1 1 1,-1 0-1,0-1 1,0 1-1,0 0 1,0 0-1,1-1 1,-1 1-1,0 0 1,0 0-1,0-1 1,1 1 0,-1 0-1,0 0 1,0 0-1,1-1 1,-1 1-1,0 0 1,0 0-1,1 0 1,-1 0-1,0 0 1,1-1-1,-1 1 1,0 0-1,1 0 1,-1 0-1,0 0 1,1 0-1,-1 0 1,0 0-1,1 0 1,-1 0-1,0 0 1,1 0-1,-1 1 1,0-1-1,0 0 1,1 0 0,-1 0-1,0 0 1,1 0-1,-1 1 1,0-1-1,0 0 1,1 0-1,-1 0 1,0 1-1,0-1 1,1 0-1,-1 0 1,0 1-1,0-1 1,0 0-1,0 1 1,0-1-1,1 0 1,-1 0-1,0 1 1,0-1-1,0 1 1,0 21 924,-1-18-576,0 14 185,-1-1 1,-1 0-1,-1 1 0,-10 30 0,9-35-566,0-1-1,1 1 1,1 0-1,1 0 0,-1 0 1,2 0-1,0 1 0,1-1 1,0 0-1,2 18 1,-1-28-293,1 1 1,-1-1 0,1 1 0,-1-1 0,1 0 0,0 0 0,0 0 0,4 5 0,13 6-7085,-13-13-292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8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16592,'0'0'7527,"50"-14"-7175,-17 13-160,6 0-192,0-1-1505,1-2-1570,-1-1-3715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9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252 42 11691,'0'0'5835,"-10"-7"-3443,-37-21-535,44 27-1738,0 0-1,0 0 1,-1 0-1,1 0 1,0 0-1,0 1 1,0 0-1,-1 0 1,1 0-1,0 0 1,0 0-1,-1 0 1,1 1-1,0-1 1,0 1-1,0 0 1,0 0-1,0 1 1,0-1-1,0 0 1,0 1-1,0 0 1,1 0-1,-1-1 1,-2 4-1,-5 4 94,0 0 1,1 1-1,0 0 0,-9 14 1,17-22-133,-7 8 107,2 1-1,-1 0 1,2 0 0,-1 0-1,1 1 1,1 0 0,0 0-1,1 0 1,0 0-1,-1 22 1,3-31-177,1 1 0,0 0 1,0 0-1,1 0 0,-1 0 0,1 0 0,0-1 0,0 1 1,0 0-1,0 0 0,0-1 0,1 1 0,0-1 0,0 1 1,0-1-1,0 0 0,0 0 0,1 0 0,0 0 1,-1 0-1,1-1 0,0 1 0,0-1 0,0 1 0,1-1 1,-1 0-1,0-1 0,1 1 0,0 0 0,-1-1 0,1 0 1,0 0-1,-1 0 0,1 0 0,0-1 0,0 1 0,6-1 1,1 0-19,-1 0 1,1 0 0,-1-1-1,0 0 1,0-1 0,1 0 0,-1-1-1,14-5 1,-21 7 6,0 0 0,0 0 0,-1 0 0,1-1 1,0 1-1,-1-1 0,0 0 0,1 1 0,-1-1 0,0 0 0,0 0 1,0 0-1,0-1 0,0 1 0,0 0 0,-1-1 0,1 1 0,-1-1 0,0 0 1,1 1-1,-1-1 0,0 0 0,-1 0 0,1 0 0,-1 0 0,1 1 0,-1-1 1,0 0-1,0 0 0,0 0 0,0 0 0,0 0 0,-1 0 0,-1-5 0,2 8 6,-1-1-1,1 1 1,0-1-1,-1 1 0,1-1 1,0 1-1,-1-1 0,1 1 1,-1-1-1,1 1 0,-1-1 1,1 1-1,-1 0 0,0 0 1,1-1-1,-1 1 0,1 0 1,-1 0-1,0-1 0,1 1 1,-1 0-1,1 0 0,-1 0 1,0 0-1,1 0 1,-1 0-1,0 0 0,1 0 1,-1 0-1,1 0 0,-1 1 1,0-1-1,1 0 0,-1 0 1,1 0-1,-1 1 0,0-1 1,1 0-1,-1 1 0,0 0 1,0-1 2,-1 1-1,1 0 1,-1 0 0,1 0 0,0 0 0,-1 0 0,1 0 0,0 0 0,0 0-1,0 0 1,-1 0 0,1 1 0,1-1 0,-1 0 0,-1 3 0,1-3-2,1 0 0,0 1 0,0-1-1,0 0 1,0 0 0,0 0 0,0 0 0,0 0 0,0 0 0,1 0 0,-1 0 0,0 0 0,1 0 0,-1 0 0,0 0 0,1 0 0,-1 0 0,1 0 0,0 0-1,-1 0 1,1 0 0,0 0 0,0 0 0,-1-1 0,1 1 0,0 0 0,0-1 0,1 2 0,1-1-17,0 1 1,1-1 0,-1 0-1,0 0 1,1 0-1,-1-1 1,1 1 0,0-1-1,3 1 1,4-1-148,-1-1 0,0 0 0,0 0 1,1-1-1,18-5 0,-20 3-4,-6 2 115,0 1-1,1-1 1,-1 1 0,0 0-1,1 0 1,-1 1 0,1-1-1,5 0 1,-9 1 48,1 0-1,-1 0 1,0 0 0,1 1 0,-1-1 0,0 0-1,1 0 1,-1 0 0,1 1 0,-1-1-1,0 0 1,0 0 0,1 1 0,-1-1 0,0 0-1,1 1 1,-1-1 0,0 0 0,0 1-1,0-1 1,1 0 0,-1 1 0,0-1 0,0 0-1,0 1 1,0-1 0,0 1 0,0 0-1,-3 24 168,-17 25 437,2-9-1653,10-13-5066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9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12396,'0'0'14285,"66"-19"-13644,-15 19-385,7 0-160,5 4-96,0-2-160,-7 3-1345,-10-5-1666,-20 0-1282,-10 0-3554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29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14286,'0'0'4067,"54"6"-2337,2-6-513,11-5-576,8-4-385,2-3-224,-6 1-993,-10-2-4420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32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13741,'-3'3'737,"-15"9"-481,-3 7-64,1 3-96,1 0 0,6 0 417,3-4-289,6-4-160,4-5-32,1-5-32,16-4-576,4-2-1058,7-13-1281,1-6-1569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6887,'0'0'14253,"70"3"-14093,-45-6-96,0-7-32,-3-4-288,-1-1-801,-4-6-673,-7-3-1409,-7-3-1505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32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0 10410,'0'0'3811,"-62"35"-2722,34-13-608,4 1-225,3 2 0,8-5-159,9-4-65,4-8-993,9-8-1986,10-7-2242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33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1 204 8264,'0'0'9214,"8"4"-7789,-4-3-1322,0 1 1,0-1-1,0 0 0,0-1 0,0 1 0,0 0 0,0-1 1,0 0-1,0 0 0,0 0 0,0-1 0,4 0 1,1-2-17,0 0-1,0 0 1,0-1 0,-1 0 0,13-8 0,14-10-38,-1-1 1,-2-2-1,0-1 0,47-51 0,-70 66-76,-15 23 30,0 1 0,1-1 0,1 1 0,0 0 0,1 0 0,0 0 0,1 0-1,0 1 1,1-1 0,1 16 0,0-26-4,0 1-1,0 0 1,1-1-1,0 1 0,-1-1 1,1 1-1,0-1 1,0 0-1,1 1 1,-1-1-1,1 0 1,0 0-1,0 0 0,0 0 1,0 0-1,0 0 1,1-1-1,-1 1 1,1-1-1,-1 1 1,1-1-1,0 0 0,0 0 1,5 2-1,32 10-6194,-20-10-3301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33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11627,'0'0'8248,"-3"10"-6908,-25 70 773,-10 26 245,34-94-2193,1 0-1,1 0 0,0 0 0,1 1 1,0-1-1,2 23 0,-1-33-157,0 0 0,0-1 1,1 1-1,-1 0 0,1-1 0,-1 1 0,1-1 1,0 1-1,0-1 0,-1 1 0,1-1 0,0 0 1,0 1-1,0-1 0,1 0 0,-1 0 1,0 0-1,0 0 0,1 0 0,-1 0 0,1 0 1,1 1-1,0-1 8,0 0-1,1 1 1,0-2 0,-1 1 0,1 0 0,-1-1 0,1 0-1,0 1 1,6-2 0,-2 0-404,-1 0 1,1 0-1,-1-1 1,1 0-1,-1-1 1,0 1-1,0-1 1,0-1-1,9-5 1,-10 4-897,-1 0 0,1 0 0,-1-1 0,0 0 0,-1 0 0,7-11 0,4-12-6643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33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13293,'0'0'4260,"-44"67"-2307,31-33 33,0 6-448,3 3-385,5 3-673,0 1-352,5 2-96,0-1-608,3-6-1794,10-9-2275,4-7-7462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59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507 0 705,'-100'9'5711,"-179"4"-3539,160-12 2047,119-1-4186,-1 0-1,1 0 1,0 0 0,0 0 0,-1-1-1,1 1 1,0 0 0,0 0 0,-1 0 0,1 0-1,0 0 1,0 0 0,-1 0 0,1 0 0,0 0-1,0 1 1,-1-1 0,1 0 0,0 0-1,0 0 1,-1 0 0,1 0 0,0 0 0,0 0-1,0 1 1,-1-1 0,1 0 0,0 0-1,0 0 1,0 0 0,-1 1 0,1-1 0,0 0-1,0 0 1,0 1 0,0-1 0,0 0 0,0 0-1,0 0 1,-1 1 0,1-1 0,0 0-1,0 0 1,0 1 0,0-1 0,0 0 0,0 0-1,0 1 1,0-1 0,0 0 0,0 0-1,1 1 1,-1-1 0,0 0 0,0 0 0,0 1-1,0-1 1,0 0 0,14 12 649,15-4-219,1-2 0,-1-1 0,1-1 0,0-1 0,0-2 1,51-5-1,-6 3-91,1121-16 556,-979 12-821,205-8-53,183-3 517,-605 16-567,1-1 0,0 1 0,-1 0 0,1 0 0,0 0 1,-1 0-1,1 0 0,0 0 0,-1 0 0,1 0 0,0 0 0,0 0 0,-1 0 0,1 0 0,0 0 1,-1 1-1,1-1 0,0 0 0,-1 0 0,1 1 0,-1-1 0,1 0 0,0 1 0,-1-1 0,1 1 0,-1-1 1,1 1-1,-1-1 0,0 1 0,1-1 0,0 2 0,-16 13 266,-35 11-1499,47-25 632,1 0 0,-1 0-1,0 0 1,0-1 0,0 1-1,0-1 1,0 0 0,0 0-1,-3 0 1,-1-4-7117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29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1949 395 4068,'4'-8'-187,"0"-1"622,0 1 0,0-1 0,-1 1 0,0-1 0,-1 0 0,1-1 0,0-8 0,-3 13-227,0 0 1,0 0-1,0 0 1,0 0-1,-1 0 1,0 0 0,0 0-1,0 0 1,-1 1-1,1-1 1,-1 0-1,0 1 1,-1-1-1,1 1 1,-1 0-1,0 0 1,-5-6 0,-4-1-120,0 0 0,0 1 0,-1 0 0,-1 1 0,1 1 0,-1 0 0,-1 1 0,-30-10 1,-12-1-132,-61-11 0,96 24 87,-105-21-41,-1 6-1,-233-7 1,281 27 55,1 4-1,0 3 1,0 3 0,1 4-1,-138 44 1,189-49 9,1 2-1,0 0 1,1 2-1,0 0 1,1 2 0,1 1-1,-41 35 1,51-38-21,1 0 0,0 1 0,1 1 1,1 0-1,0 0 0,1 1 0,0 1 0,2-1 0,0 1 0,0 0 1,2 1-1,0 0 0,-3 21 0,5-20-39,0 1-1,1 0 1,1-1-1,1 1 1,1 0-1,0 0 1,2-1-1,0 1 1,1-1-1,1 0 1,1 0-1,0 0 1,2-1-1,0 0 1,1-1-1,0 1 1,2-2-1,0 1 1,1-2 0,1 1-1,22 20 1,-9-13-54,1-2 1,2-1 0,0-2 0,0 0-1,2-2 1,0-1 0,1-2 0,0-1 0,1-1-1,52 9 1,-6-7-60,1-3 0,1-3 0,112-6-1,-109-4 196,-1-5 0,0-3-1,-1-3 1,0-4 0,-2-4-1,0-3 1,-2-3 0,-1-4-1,127-73 1,-175 87 12,-1-1 1,0-2-1,-2-1 0,0-1 1,27-32-1,-43 44 38,-1 0 1,-1-1 0,0 0-1,0-1 1,-2 0-1,1 0 1,-1-1 0,-1 1-1,-1-1 1,0 0-1,0-1 1,-2 1 0,0 0-1,1-28 1,-4 35-73,1 0 1,-1-1-1,0 1 0,-1 0 1,0 0-1,0 0 1,-1 0-1,1 0 1,-1 0-1,-1 1 0,1-1 1,-1 1-1,-6-7 1,3 5-18,-2-1 0,1 1 0,-1 0 1,0 0-1,-1 1 0,0 1 0,-16-9 1,-4 2-41,-1 0 1,-1 2-1,0 1 1,-62-9-1,0 7-145,-126 1 1,-24-3-3006,191 5 54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11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137 246 4228,'0'0'14093,"2"-10"-12011,3-28-694,-5 37-1349,0 0 1,0 0-1,0 0 0,-1 0 0,1 0 0,0 1 1,-1-1-1,1 0 0,0 0 0,-1 0 0,1 0 1,-1 1-1,0-1 0,1 0 0,-1 0 0,1 1 1,-1-1-1,0 1 0,0-1 0,1 0 0,-1 1 1,0 0-1,0-1 0,0 1 0,0-1 0,1 1 1,-1 0-1,0-1 0,0 1 0,0 0 0,0 0 1,0 0-1,0 0 0,0 0 0,-1 0 0,-31 2 147,32-2-176,-3 1-12,0 1-1,0-1 0,0 1 1,0 0-1,0 0 1,1 0-1,-1 0 0,1 1 1,-1-1-1,1 1 1,0 0-1,0 0 0,0 0 1,0 0-1,1 1 1,-1-1-1,1 1 0,-2 5 1,0-3 19,1 0 1,0 0 0,1 0-1,0 1 1,0-1-1,0 1 1,1 0 0,0-1-1,0 1 1,0 11-1,2-17-7,-1 0-1,0 0 0,0 0 0,1 0 1,-1 0-1,1 0 0,-1 0 1,1 0-1,-1 0 0,1 0 1,0 0-1,-1 0 0,1-1 1,0 1-1,0 0 0,0 0 0,0-1 1,-1 1-1,1-1 0,0 1 1,0 0-1,0-1 0,0 0 1,0 1-1,0-1 0,0 0 0,0 1 1,1-1-1,-1 0 0,0 0 1,0 0-1,0 0 0,0 0 1,0 0-1,0 0 0,0-1 1,0 1-1,0 0 0,0-1 0,2 0 1,3 0 95,1-1 1,0 0-1,-1 0 1,1-1-1,7-4 1,5-5 2,-1-1 1,0 0 0,-2-2-1,1 0 1,-2-1-1,0 0 1,-1-1 0,0-1-1,-2 0 1,0-1 0,-1 0-1,-1-1 1,-1 0 0,0-1-1,-2 1 1,6-25 0,-60 150 1220,42-89-1340,-21 72 86,24-80-91,0 0 0,1 0 0,0 0 0,1 0 0,0 0 0,0 0 0,1 0 0,2 15 0,-2-22-76,-1 0 1,0 0-1,1 0 1,-1 0-1,1 0 0,-1 0 1,1-1-1,-1 1 1,1 0-1,0 0 0,-1-1 1,1 1-1,0 0 1,0-1-1,0 1 0,-1-1 1,1 1-1,0-1 1,0 1-1,1 0 1,12 1-4376,-6-2-1550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11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0 11307,'0'0'6710,"3"10"-5952,10 35 623,-1 0 0,-2 1 0,3 50 1,-11-75-1330,-1 1 0,-2-1 1,0 0-1,-1 0 0,-1 0 1,0 0-1,-2 0 1,-1-1-1,-13 33 0,7-28-325,0-2 0,-22 31 0,27-45-818,-1 1 1,0-1-1,0 0 1,-12 9-1,-6-2-5224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12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1 6758,'0'0'15252,"-3"12"-13762,-7 16-1206,-2 0 1,-1-1 0,-1 0-1,-1-1 1,-34 45 0,11-19-491,29-37-1402,27-36-1831,28-42-4462,-21 23 2541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12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0 3491,'0'0'15076,"-2"9"-14056,-7 29 102,3 1 0,-3 43 0,8-66-1401,1 1-1,1-1 0,0 0 0,1 0 0,1 0 1,0-1-1,2 1 0,8 22 0,-10-26-1027,-10-9-10294</inkml:trace>
  <inkml:trace contextRef="#ctx0" brushRef="#br0" timeOffset="1">1 263 9961,'0'0'12012,"75"18"-11788,-35-18-160,-1 0-865,1 0-2466,-5-8-2915,-2-5-5829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7655,'0'0'12973,"59"1"-12173,-18-1-511,1 0-225,0-5-32,-2-2-705,-7 2-1729,-7-4-2435,-8 0-3907</inkml:trace>
  <inkml:trace contextRef="#ctx0" brushRef="#br0" timeOffset="1">335 103 5221,'0'0'5637,"0"65"-3331,0-29 769,0 1-1057,0 0-704,0 1-610,5-7-544,5-4-128,2-7-544,-3-5-257,0-6-64,-4-5-896,-3-4-1538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12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2 14670,'0'0'6262,"-10"-1"-5771,5 1-477,0-1 1,0 1-1,-1 0 1,1 0-1,0 1 0,0-1 1,0 1-1,0 0 1,0 1-1,1-1 0,-1 1 1,0 0-1,1 0 1,-1 0-1,1 1 1,-1 0-1,1 0 0,0 0 1,-6 6-1,-3 3 108,1 1 0,1 0-1,0 1 1,-11 17 0,19-26 24,-1 0 1,1 1 0,1-1 0,-1 1 0,1 0-1,0-1 1,0 1 0,1 0 0,-1 0 0,1 0 0,1 0-1,-1 0 1,1 0 0,0 0 0,2 11 0,-1-15-108,0 0 0,1 0 0,-1-1 0,1 1 1,-1 0-1,1-1 0,0 1 0,0 0 0,-1-1 0,1 0 1,0 0-1,0 1 0,1-1 0,-1 0 0,0-1 0,0 1 1,0 0-1,1-1 0,-1 1 0,0-1 0,1 0 1,-1 1-1,0-1 0,5-1 0,0 2 10,0-1 0,0 0 0,1-1 0,-1 0 0,0 0 0,0 0 1,8-3-1,-11 1 15,0 0 0,-1 1 0,1-1 0,0-1 1,-1 1-1,0 0 0,0-1 0,5-7 0,-7 10-11,1-1 0,-1 1 0,0-1 0,0 1 0,0-1 0,0 0 0,-1 1 0,1-1 0,0 0 0,-1 0-1,1 1 1,-1-1 0,1 0 0,-1 0 0,0 0 0,0 0 0,0 0 0,0 0 0,0 1 0,0-1-1,-1 0 1,1 0 0,-1 0 0,-1-3 0,2 4-54,-1 1 0,0-1-1,1 1 1,-1 0 0,0-1-1,0 1 1,1 0 0,-1-1 0,0 1-1,0 0 1,0 0 0,0-1-1,1 1 1,-1 0 0,0 0 0,0 0-1,0 0 1,0 0 0,0 1 0,1-1-1,-1 0 1,0 0 0,0 0-1,0 1 1,1-1 0,-1 0 0,0 1-1,0-1 1,1 1 0,-1-1-1,0 1 1,1-1 0,-1 1 0,0 0-1,1-1 1,-1 1 0,1 0-1,-1-1 1,1 1 0,-1 0 0,1 1-1,-1-2 1,1 0-1,-1 1 1,1-1-1,-1 1 1,1-1-1,0 1 1,-1 0-1,1-1 1,0 1-1,-1-1 1,1 1-1,0 0 0,0-1 1,0 1-1,-1-1 1,1 1-1,0 0 1,0-1-1,0 1 1,0 0-1,0-1 1,0 1-1,0 0 1,1-1-1,-1 1 1,0 0-1,0-1 0,0 1 1,1-1-1,-1 1 1,0 0-1,1-1 1,-1 1-1,0-1 1,1 1-1,-1-1 1,1 1-1,-1-1 1,1 0-1,-1 1 1,1-1-1,-1 1 1,1-1-1,-1 0 0,1 1 1,0-1-1,-1 0 1,1 0-1,-1 0 1,1 1-1,0-1 1,-1 0-1,1 0 1,0 0-1,-1 0 1,1 0-1,0 0 1,0 0-1,9 0-175,0 0 1,-1-1-1,1 0 0,0 0 1,-1-1-1,1 0 0,-1-1 1,0 0-1,1-1 0,8-4 1,-18 8 176,0-1 1,1 1-1,-1 0 1,0 0 0,1 0-1,-1 0 1,1-1-1,-1 1 1,0 0-1,1 0 1,-1 0-1,1 0 1,-1 0 0,1 0-1,-1 0 1,0 0-1,1 0 1,-1 0-1,1 0 1,-1 1-1,1-1 1,-1 0 0,0 0-1,1 0 1,-1 0-1,0 1 1,1-1-1,-1 0 1,1 0-1,-1 1 1,0-1-1,0 0 1,1 1 0,-1-1-1,0 0 1,1 1-1,1 21 168,-13 39 272,6-38-337,5-23-179,0 1 0,0-1-1,-1 0 1,1 1 0,0-1 0,0 0 0,0 1-1,0-1 1,0 0 0,0 1 0,-1-1-1,1 1 1,0-1 0,0 0 0,0 1 0,0-1-1,0 1 1,1-1 0,-1 0 0,0 1-1,0-1 1,0 1 0,0-1 0,0 0-1,0 1 1,1-1 0,-1 0 0,0 1 0,0-1-1,1 0 1,-1 1 0,0-1 0,0 0-1,1 0 1,-1 1 0,0-1 0,1 0-1,-1 0 1,0 0 0,1 1 0,-1-1 0,0 0-1,1 0 1,-1 0 0,0 0 0,1 0-1,-1 0 1,1 0 0,-1 0 0,1 0-1,16-14-7710,-5-5-1774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13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7207,'0'0'17809,"60"24"-17649,-39-22-128,1 2-609,-2 0-1056,-5 0-641,-3-2-97,-9 0-1056,-11 4-8168</inkml:trace>
  <inkml:trace contextRef="#ctx0" brushRef="#br0" timeOffset="1">1 97 9225,'0'0'11979,"57"16"-11531,-32-16-351,5-4-194,-2-4-1696,2 1-3108,4-1-3619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4:13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1 199 12043,'0'0'15087,"12"-4"-14180,13-4-880,0-2 0,0-1-1,-1-1 1,-1-2 0,0 0-1,34-28 1,-40 28-430,-1-1 0,0 0 0,18-25 0,-42 63 504,0 0 1,-6 29-1,11-33-445,0 0 1,1 0-1,1 0 0,2 26 0,3-28-5341,6-8-5627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2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6854,'3'15'2558,"0"0"-1,-2 0 1,1 29-1,-4 1-1356,-10 47 0,3-23-449,7-45-458,1-10 353,0 0 0,-1 0 0,0 0 0,-9 24-1,7-35 1151,1-11-889,1-13-244,2-5-596,1 0 1,2 0-1,1 0 1,12-44-1,-12 56-130,1 1-1,0 0 0,1 0 1,0 1-1,1-1 0,1 1 1,0 1-1,0-1 0,1 2 1,16-16-1,-21 22 49,1 0 0,0 1 1,0 0-1,0 0 0,0 1 0,0-1 1,0 1-1,1 0 0,-1 1 0,1-1 1,-1 1-1,1 0 0,-1 0 0,1 1 1,0 0-1,0 0 0,-1 0 0,8 2 0,-12-2 9,0 0 0,0 1-1,0-1 1,0 1 0,0-1-1,0 1 1,0 0 0,0-1-1,0 1 1,0 0 0,0-1-1,0 1 1,-1 0 0,1 0-1,0 0 1,-1 0-1,1 0 1,-1 0 0,1 0-1,-1 0 1,1 0 0,-1 0-1,0 0 1,1 0 0,-1 0-1,0 0 1,0 1 0,0-1-1,0 0 1,0 0 0,0 0-1,0 0 1,0 0-1,0 0 1,-1 1 0,1-1-1,-1 1 1,0 2-4,0 0 0,0 0 0,-1 0 0,1-1 0,-1 1 0,0 0 0,0-1 0,0 1 0,-4 3 0,-6 4 7,0 0 0,-1-1 0,0-1 0,-23 13 1,29-18 3,0-1 0,0 0 0,-1 0 0,1 0 0,0-1 0,-1 0 0,0 0 0,1-1 0,-1 0 1,0-1-1,-12 0 0,19 0-50,1 0 1,-1 0-1,1 0 1,0 0-1,-1-1 1,1 1-1,0 0 1,-1 0-1,1 0 1,0-1-1,-1 1 1,1 0-1,0-1 0,0 1 1,-1 0-1,1 0 1,0-1-1,0 1 1,-1 0-1,1-1 1,0 1-1,0-1 1,0 1-1,0 0 1,0-1-1,0 1 1,-1-1-1,1 1 1,0 0-1,0-1 0,0 1 1,0-1-1,0 1 1,0 0-1,1-1 1,-1 1-1,0 0 1,0-1-1,0 1 1,0-1-1,0 1 1,1 0-1,-1-1 1,0 1-1,1-1 1,10-16-2764,39-23-7770,-18 22-90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3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41 14670,'0'0'6742,"-1"10"-5909,-3 30-299,3-38-520,1-1 1,0 0-1,0 0 0,0 1 1,1-1-1,-1 0 0,0 1 1,0-1-1,1 0 0,-1 0 1,1 1-1,-1-1 1,1 0-1,-1 0 0,1 0 1,0 0-1,-1 0 0,1 0 1,0 0-1,0 0 0,0 0 1,0 0-1,2 1 1,0 0-1,0 0 0,0-1 1,0 0-1,0 0 1,0 0-1,0 0 1,0 0-1,0-1 1,5 1-1,-1 0 3,1-1 1,-1 0-1,0-1 1,0 1-1,0-1 1,0-1-1,0 1 0,7-4 1,-9 3 19,0-1 1,0 0-1,0 0 0,-1-1 1,0 1-1,1-1 0,-1 0 1,0 0-1,-1 0 1,1-1-1,-1 1 0,5-10 1,-8 14 277,-3 38 651,3-38-953,0 1 0,0 0 0,0 0 1,0-1-1,0 1 0,1 0 0,-1-1 0,0 1 1,1 0-1,-1-1 0,0 1 0,1 0 1,-1-1-1,1 1 0,-1-1 0,1 1 0,-1-1 1,1 1-1,0-1 0,-1 1 0,1-1 0,-1 1 1,1-1-1,0 0 0,0 1 0,-1-1 0,1 0 1,1 0-1,31 4 216,29-12-120,-47 6-256,-15 2 173,1 0 1,-1 0 0,1 0-1,0 0 1,-1 0 0,1 0-1,-1 0 1,1 0 0,0 0-1,-1 0 1,1 0-1,0 0 1,-1 0 0,1 0-1,-1-1 1,1 1 0,-1 0-1,1 0 1,-1-1 0,1 1-1,-1 0 1,1-1 0,-1 1-1,1-1 1,-1 1 0,1-1-1,-1 1 1,1-1-1,-1 1 1,0-1 0,0 1-1,1-1 1,-1 1 0,0-1-1,0 1 1,1-1 0,-1 0-1,0 1 1,0-1 0,0 1-1,0-1 1,0 0-1,0 1 1,0-1 0,0 1-1,0-1 1,0 0 0,0 1-1,0-1 1,-1 1 0,1-1-1,0 0 1,0 1 0,-1-1-1,1 1 1,0-1 0,-1 1-1,0-1 1,-15-64 389,16 65-501,16 21-102,-11-17-105,-1-1 0,1 0-1,1 0 1,-1 0 0,0 0 0,1-1-1,-1 0 1,1 0 0,9 2 0,-9-3-793,1 0-1,0 0 1,0-1 0,-1 0 0,1 0-1,0 0 1,0-1 0,7-2 0,-12 3 663,-1 0 0,1-1 0,-1 0 1,0 1-1,1-1 0,-1 0 1,0 0-1,0 0 0,1 0 0,-1 0 1,0 0-1,0 0 0,0 0 0,0 0 1,-1 0-1,1-1 0,0 1 1,0 0-1,-1-1 0,1 1 0,0 0 1,0-3-1,2-15-721,-2 0 12194,23 27-6852,5 0-3861,-25-8-237,20-2 1596,-23 1-1609,-1 1 1,1-1 0,0 1-1,0-1 1,-1 1 0,1-1-1,-1 1 1,1-1 0,-1 1-1,1-1 1,-1 0 0,1 0-1,-1 1 1,1-1-1,-1 0 1,0 1 0,1-1-1,-1 0 1,0 0 0,0 0-1,0 1 1,0-1 0,1 0-1,-1 0 1,0 0-1,-1-1 1,1 2-60,0-1 0,0 1 1,-1 0-1,1 0 0,0-1 0,-1 1 0,1 0 1,0 0-1,0 0 0,-1-1 0,1 1 0,0 0 1,-1 0-1,1 0 0,0 0 0,-1 0 0,1 0 0,-1 0 1,1 0-1,0 0 0,-1 0 0,1 0 0,0 0 1,-1 0-1,1 0 0,0 0 0,-1 0 0,1 0 0,0 0 1,-1 0-1,1 1 0,0-1 0,-1 0 0,1 0 1,0 0-1,-1 1 0,1-1 0,0 0 0,-15 8 120,9-3-48,1 1 1,-1-1 0,1 1-1,1 0 1,-1 1 0,1-1 0,-6 13-1,9-18-95,0 1-1,1-1 0,-1 1 0,0-1 1,1 1-1,-1-1 0,1 1 1,0-1-1,-1 1 0,1 0 0,0-1 1,0 1-1,0 0 0,0-1 1,0 1-1,0 0 0,1-1 0,-1 1 1,1-1-1,-1 1 0,1 0 1,-1-1-1,1 1 0,0-1 0,0 0 1,0 1-1,0-1 0,0 0 1,0 1-1,0-1 0,0 0 0,0 0 1,0 0-1,1 0 0,-1 0 1,1 0-1,-1 0 0,0 0 0,1-1 1,-1 1-1,3 0 0,4 1-982,0 0 0,1 0 1,-1-1-1,0-1 0,15 1 0,19-1-6529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3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54 9065,'1'-1'204,"-1"-1"0,1 1 0,-1-1 0,1 1 0,-1-1 0,0 0 0,0 1 0,1-1 0,-1 1 0,0-1 0,-1 0 1,1 1-1,0-1 0,0 0 0,-1 1 0,1-1 0,0 1 0,-1-1 0,0 1 0,1-1 0,-1 1 0,0 0 0,0-1 1,0 1-1,0 0 0,0-1 0,0 1 0,0 0 0,0 0 0,0 0 0,-1 0 0,1 0 0,0 0 0,-1 0 0,1 1 1,-1-1-1,1 0 0,-1 1 0,1-1 0,-1 1 0,1 0 0,-1-1 0,0 1 0,1 0 0,-1 0 0,0 0 0,-2 0 1,-1 0 196,-1 0 0,1 1 0,0 0 0,0-1 0,-1 2 0,1-1 0,0 0 0,0 1 0,0 0 0,1 0 0,-1 1 1,0-1-1,1 1 0,-6 4 0,5-1-417,0 0 0,0 0 0,0 1 0,1-1 0,0 1 0,0 0 1,0 0-1,1 1 0,0-1 0,1 1 0,-2 8 0,3-13-12,0-1 0,1 1 1,-1 0-1,1-1 0,0 1 0,0 0 1,0 0-1,0-1 0,1 1 0,-1 0 1,1-1-1,-1 1 0,1-1 0,0 1 1,0 0-1,0-1 0,0 0 0,1 1 0,-1-1 1,1 0-1,-1 1 0,1-1 0,0 0 1,0 0-1,0-1 0,0 1 0,0 0 1,0-1-1,0 1 0,1-1 0,-1 1 0,0-1 1,1 0-1,-1 0 0,4 0 0,4 2-977,1-2 0,-1 1 0,1-1 0,18-2 0,-26 1 655,41 0-5085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4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3 13229,'0'0'3053,"-8"-1"-127,1 0-2440,0 1 0,0 0 1,0 0-1,0 0 0,0 1 1,-9 2-1,13-2-390,1-1 0,0 1-1,0 0 1,0 0 0,0 0 0,0 1-1,0-1 1,0 0 0,0 1 0,0-1-1,1 1 1,-1-1 0,0 1 0,1 0-1,-1 0 1,1 0 0,0 0 0,0 0-1,0 0 1,0 0 0,0 0 0,0 0-1,0 1 1,1-1 0,-1 0 0,1 1-1,-1 2 1,2-4-93,-1 0-1,0 0 1,0 1 0,0-1-1,1 0 1,-1 0-1,1 0 1,-1 0 0,1 0-1,-1 0 1,1 0-1,0 0 1,-1 0 0,1 0-1,0 0 1,0 0-1,0 0 1,0-1-1,0 1 1,0 0 0,0 0-1,0-1 1,0 1-1,0-1 1,0 1 0,0-1-1,0 0 1,0 1-1,1-1 1,-1 0 0,0 0-1,0 1 1,0-1-1,1 0 1,1-1-1,55 2-257,-45-2 17,52-10-602,-56 8 866,0 1 0,0 0 0,0 0 1,1 1-1,-1 0 0,1 1 1,16 1-1,-20 8 717,-6-9-718,0 1 0,1 0 0,-1 0 0,0 0 0,1 0 0,-1 0 0,1-1 0,-1 1 0,1 0 0,-1 0 0,1-1 0,-1 1 0,1 0 0,0-1 0,-1 1 0,1-1 0,0 1 1,0-1-1,0 1 0,-1-1 0,1 1 0,1 0 0,11 0 9,0-1 1,0 0 0,-1-1-1,1 0 1,0-1 0,20-6 0,-17 4-226,0 1 1,1 0 0,17 0 0,-33 3 185,0 0 0,0 0 0,-1 0 0,1 0 0,0 0 0,0 0 0,0 0 0,-1 1 0,1-1 0,0 0 0,0 0 0,-1 1 0,1-1-1,0 0 1,-1 1 0,1-1 0,0 0 0,-1 1 0,1-1 0,-1 1 0,1-1 0,0 1 0,-1 0 0,1-1 0,-1 1 0,0-1 0,1 1 0,0 1 0,0 22-96,0 2 81,-1-25 10,1-1 0,-1 1 1,1 0-1,0-1 0,-1 1 0,1-1 1,0 1-1,-1-1 0,1 1 1,0-1-1,0 0 0,-1 1 0,1-1 1,0 0-1,0 0 0,0 0 1,-1 1-1,1-1 0,0 0 0,0 0 1,0 0-1,0 0 0,-1 0 0,1 0 1,0-1-1,0 1 0,0 0 1,0 0-1,-1-1 0,1 1 0,0 0 1,1-1-1,25-11-1997,27-21-8162,-36 24 5012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4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7079,'0'0'12742,"4"-2"-12710,-3 2-16,0-1 0,-1 1 0,1 0-1,0-1 1,-1 1 0,1 0-1,0-1 1,-1 1 0,1 0-1,0 0 1,-1 0 0,1-1 0,0 1-1,0 0 1,-1 0 0,1 0-1,0 0 1,0 0 0,-1 1 0,1-1-1,0 0 1,0 0 0,-1 0-1,1 1 1,0-1 0,-1 0-1,1 1 1,0-1 0,-1 0 0,1 1-1,-1-1 1,1 1 0,0-1-1,-1 1 1,1-1 0,0 2 0,2 34 2633,-3-23-1870,0-12-710,0-1 1,0 1-1,0 0 1,0-1 0,0 1-1,0 0 1,0 0 0,0-1-1,0 1 1,0-1 0,1 1-1,-1 0 1,0-1-1,1 1 1,-1-1 0,0 1-1,1 0 1,-1-1 0,1 1-1,-1-1 1,1 1 0,-1-1-1,1 0 1,-1 1-1,1-1 1,-1 1 0,1-1-1,0 0 1,0 1 0,26-2 612,37-25-1223,-46 17 441,-13 8-18,-1-1-12,0 0 0,1 0 1,-1 1-1,1-1 0,-1 1 1,1 1-1,-1-1 0,1 1 1,7-1-1,-11 4 204,0-1 0,-1 1 1,0-1-1,1 1 0,-1 0 0,0-1 1,0 1-1,0-1 0,0 1 1,-1 0-1,1-1 0,-1 1 0,0-1 1,-1 4-1,0 5 376,2-11-445,1 1-1,-1 0 1,0-1 0,1 1-1,-1-1 1,1 1 0,-1-1-1,1 1 1,-1 0-1,1-1 1,-1 0 0,1 1-1,-1-1 1,1 1 0,0-1-1,-1 0 1,1 1 0,0-1-1,-1 0 1,1 0-1,0 1 1,0-1 0,-1 0-1,1 0 1,0 0 0,-1 0-1,1 0 1,0 0 0,0 0-1,-1 0 1,1 0-1,0-1 1,-1 1 0,1 0-1,0 0 1,1-1 0,40-9-4374,-28 6 1146,9 0-3520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4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23 9161,'0'0'13543,"-6"-1"-13372,5 0-140,0 1-1,-1-1 1,1 1 0,-1 0 0,1-1-1,0 1 1,-1 0 0,1 0-1,0 0 1,-1 0 0,1 1 0,-1-1-1,1 0 1,0 0 0,-1 1-1,1-1 1,0 1 0,-1-1 0,1 1-1,0 0 1,0-1 0,0 1-1,0 0 1,-2 2 0,1-1 54,0 0 0,1 1 0,-1-1 0,1 1 0,0-1 1,0 1-1,0 0 0,0-1 0,1 1 0,-1 0 0,1 0 0,-1 0 0,1-1 0,0 6 1,1-6-78,-1-1 1,0 0-1,1 0 1,-1 0-1,1 0 1,-1-1-1,1 1 0,0 0 1,-1 0-1,1 0 1,0 0-1,0 0 1,-1-1-1,1 1 1,0 0-1,0-1 1,0 1-1,0-1 1,0 1-1,0-1 1,0 1-1,0-1 1,0 0-1,0 1 1,0-1-1,0 0 1,0 0-1,0 0 1,0 0-1,0 0 1,0 0-1,1 0 1,-1 0-1,0 0 1,0 0-1,0-1 1,0 1-1,0 0 1,1-1-1,3 0 2,1 0 1,-1 0-1,0-1 0,0 0 1,0 0-1,0 0 0,6-4 0,20-24-292,-30 29 272,0 0 1,0 0-1,0 0 1,0 0-1,0 0 0,0 0 1,0 0-1,-1 0 1,1 0-1,0-1 0,-1 1 1,1 0-1,-1 0 1,1-1-1,-1 1 0,0-1 1,0 1-1,1 0 1,-1-1-1,0 1 0,0 0 1,0-1-1,-1 1 1,1-1-1,0 1 1,0 0-1,-1-1 0,0-1 1,0 2-25,0 1 0,0-1 1,1 1-1,-1-1 0,0 1 0,0 0 1,0-1-1,0 1 0,0 0 1,0 0-1,0 0 0,0 0 0,0 0 1,0 0-1,0 0 0,0 0 0,0 0 1,1 0-1,-1 0 0,0 1 1,0-1-1,0 0 0,0 1 0,0-1 1,0 1-1,0-1 0,1 1 0,-1-1 1,0 1-1,0-1 0,1 1 1,-1 0-1,0 0 0,1-1 0,-1 1 1,1 0-1,-1 0 0,1 0 0,-1-1 1,1 1-1,0 0 0,-1 0 1,1 0-1,0 0 0,0 0 0,0 0 1,-1 0-1,1 0 0,0 0 1,0 0-1,0 0 0,1 0 0,-1 0 1,0-1-1,0 1 0,0 0 0,1 0 1,-1 0-1,0 0 0,1 0 1,-1 0-1,2 1 0,0 0-265,1 0-1,-1-1 1,1 1 0,-1-1-1,1 0 1,0 0-1,-1 0 1,1 0 0,0 0-1,0 0 1,0-1 0,4 1-1,40 1-6885,-43-2 6165,27 0-7009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5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113 107 10122,'0'0'7110,"-8"-3"-4734,2 2-1973,1 1 0,-1-1 1,0 1-1,0 0 0,0 0 1,1 1-1,-1-1 0,0 1 0,-10 4 1,14-5-327,0 1 0,0 0 0,0 0-1,0-1 1,0 1 0,1 0 0,-1 1 0,0-1 0,0 0 0,1 0 0,-1 1 0,1-1 0,-1 1 0,1-1 0,0 1 0,0 0-1,0-1 1,0 1 0,0 0 0,0 0 0,0 0 0,0 0 0,1 0 0,-1 0 0,1 0 0,-1 0 0,1 0 0,0 0-1,0 0 1,0 0 0,0 0 0,0 0 0,0 0 0,1 0 0,-1 1 0,1-1 0,0 2 0,0-2-70,1-1 0,-1 1 0,0-1 0,1 0 0,-1 1-1,1-1 1,-1 0 0,1 0 0,-1 0 0,1 0 0,0 0 0,0 0 0,-1-1 0,1 1 0,0 0 0,0-1 0,0 0 0,0 1 0,0-1 0,0 0 0,0 0 0,0 0-1,-1 0 1,4-1 0,50-6-84,-47 4 40,-1-1 0,1 0 0,-1-1 1,0 1-1,0-1 0,0-1 0,-1 1 0,1-1 0,-2 0 0,1-1 1,-1 1-1,6-9 0,-1 0-3,-1 0 0,-1-1 1,0 0-1,10-29 0,-23 54 469,-21 40-153,24-41-217,0 0 1,0 0 0,1 1-1,0-1 1,1 1 0,0-1 0,0 1-1,2 9 1,-2-16-63,1 0 1,-1 0-1,1 0 0,0-1 1,-1 1-1,1 0 0,0 0 0,0 0 1,0-1-1,0 1 0,1-1 1,-1 1-1,0-1 0,1 1 1,-1-1-1,1 0 0,-1 1 1,1-1-1,0 0 0,-1 0 0,1 0 1,0 0-1,0-1 0,0 1 1,0 0-1,0-1 0,0 0 1,0 1-1,0-1 0,0 0 1,0 0-1,0 0 0,0 0 0,0 0 1,0 0-1,0-1 0,-1 1 1,5-2-1,2-1-21,0 0 0,0-1 0,0 0-1,-1 0 1,0-1 0,0 0 0,0 0 0,0-1 0,-1 0 0,0 0 0,6-8-1,20-16-27,-37 62 736,3-28-690,1 1-1,0 0 1,0-1 0,0 1 0,1-1 0,0 1 0,-1 0 0,2 0 0,-1-1 0,0 1-1,3 8 1,-3-12-75,1 0-1,-1 0 0,1 0 1,-1 0-1,1 0 0,-1 0 1,1-1-1,-1 1 1,1 0-1,0 0 0,0 0 1,-1-1-1,1 1 0,0-1 1,0 1-1,0 0 0,0-1 1,0 1-1,0-1 0,0 0 1,0 1-1,1-1 0,0 0-245,1 0 0,-1 0 1,1 0-1,-1 0 0,1 0 0,-1-1 0,1 1 0,-1-1 0,1 0 0,-1 0 0,0 0 0,1 0 0,2-2 0,18-14-4270,3-7-2321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8456,'0'0'11659,"58"-17"-11339,-33 13-288,0 0 0,0-2-576,-3-2-705,-2 0-801,-7-1-160,-4 1-833,-9-1-1025</inkml:trace>
  <inkml:trace contextRef="#ctx0" brushRef="#br0" timeOffset="1">78 80 3716,'0'0'15983,"32"42"-15791,-6-50-160,-1-1-513,-3 3-1537,-8 0-1921,-7 2-1250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6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13581,'0'0'8104,"-6"11"-6594,0 1-1309,0 0-1,0 1 1,2-1-1,0 1 1,0 0-1,1 0 1,0 0-1,0 23 1,-1 87-5150,5-128 4991,0 1 0,1-1 0,0 1 1,0 0-1,0-1 0,1 1 0,4-7 0,6-9-117,-3 4 734,-5 27 1557,8 15-1605,-10-23-620,-1-1 1,2 1-1,-1 0 1,0-1 0,0 1-1,1-1 1,0 0-1,-1 0 1,1-1 0,0 1-1,0-1 1,0 0-1,0 0 1,0 0 0,0 0-1,0-1 1,0 1 0,0-1-1,0 0 1,8-1-1,-6 0-17,1-1 0,-1 1 0,0-1-1,1 0 1,-1 0 0,0-1-1,0 0 1,-1 0 0,1 0 0,-1-1-1,1 0 1,7-8 0,-17 46 618,0-7-445,2 1-1,0 0 0,2-1 0,4 30 1,-2 55-41,-2-110-77,0-1 0,0 1 0,-1 0 0,1 0 0,0-1-1,-1 1 1,1 0 0,-1 0 0,0-1 0,0 1-1,1-1 1,-1 1 0,0-1 0,0 1 0,-1-1 0,1 1-1,0-1 1,0 0 0,-1 0 0,1 0 0,0 0 0,-1 0-1,1 0 1,-1 0 0,0 0 0,1 0 0,-1-1 0,0 1-1,1-1 1,-1 1 0,0-1 0,0 0 0,1 1 0,-1-1-1,0 0 1,0 0 0,1 0 0,-1-1 0,0 1-1,0 0 1,1-1 0,-1 1 0,0-1 0,0 1 0,1-1-1,-1 0 1,1 0 0,-1 0 0,1 0 0,-1 0 0,1 0-1,-1 0 1,1 0 0,0 0 0,0-1 0,0 1 0,0-1-1,0 1 1,-2-3 0,0-3-19,1 1 0,-1-1 1,1 1-1,0-1 0,1 0 0,0 0 1,0 0-1,0 0 0,1 0 0,1-13 0,0 15-11,0 0-1,0 0 0,1 0 1,-1 1-1,1-1 0,0 1 1,1-1-1,-1 1 0,1 0 1,0 0-1,0 0 0,0 0 0,0 0 1,1 1-1,7-7 0,-6 6-9,2-1-662,-1 0 1,0 0-1,0-1 1,-1 0-1,9-11 1,-3-4-4319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6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13741,'0'0'4004,"58"-28"-18001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6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3427,'0'0'19939,"0"9"-19154,0-2-664,-1 1-2,1-1-1,1 1 1,0 0-1,3 15 1,-4-21-108,1 0 1,-1 0 0,1 0 0,0 0 0,0 0 0,0-1 0,0 1 0,0 0-1,0-1 1,0 1 0,1 0 0,-1-1 0,0 1 0,1-1 0,-1 0 0,1 1 0,0-1-1,0 0 1,-1 0 0,1 0 0,0 0 0,0-1 0,0 1 0,0 0 0,0-1-1,0 1 1,3-1 0,2 0 49,1 0 0,0-1 1,-1 0-1,1-1 0,-1 0 0,0 0 0,1 0 0,-1-1 1,0 0-1,-1-1 0,1 1 0,0-1 0,-1-1 0,0 1 0,6-6 1,-6 4-58,1 1 0,-1 0 1,1 1-1,0 0 1,1 0-1,-1 0 0,1 1 1,-1 0-1,1 1 1,0-1-1,0 1 0,14-1 1,-21 4-4,0-1 0,0 0 0,0 1 0,0-1 0,0 1 0,0-1 0,0 1 0,0 0 0,0-1 0,0 1 0,-1 0 0,1 0 0,0-1 0,0 1 0,-1 0 0,1 0 0,0 0 0,-1 0 0,1 0 0,-1 0 0,1 0 0,-1 0 0,0 0 0,1 0 1,-1 1-1,0-1 0,0 0 0,0 0 0,0 0 0,0 3 0,2 48 70,-3-33-57,1-18-45,0 1 0,0-1-1,0 0 1,-1 0 0,1 0-1,1 1 1,-1-1-1,0 0 1,0 0 0,0 0-1,0 1 1,1-1 0,-1 0-1,1 0 1,-1 0 0,1 0-1,-1 0 1,1 0 0,0 0-1,-1 0 1,1 0 0,0 0-1,0 0 1,0 0 0,0-1-1,0 1 1,-1 0-1,1 0 1,1-1 0,-1 1-1,0-1 1,0 1 0,0-1-1,0 1 1,0-1 0,0 0-1,1 0 1,-1 1 0,0-1-1,0 0 1,0 0 0,1 0-1,-1 0 1,0-1-1,0 1 1,0 0 0,1 0-1,-1-1 1,0 1 0,1-1-1,9-4-636,0 0-1,-1 0 1,0-1-1,14-11 0,-1 2-811,4 0-3127,0 2-1617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7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84 10378,'0'0'11456,"-9"-5"-10709,-29-15-362,37 19-377,1 1 1,-1 0-1,1 0 1,-1-1-1,0 1 1,1 0-1,-1 0 1,0 0-1,1 0 1,-1 0 0,0 0-1,1 0 1,-1 0-1,0 0 1,1 0-1,-1 0 1,1 0-1,-1 0 1,0 0-1,1 1 1,-1-1-1,0 0 1,1 1-1,-1-1 1,1 0-1,-1 1 1,1-1-1,-1 0 1,1 1-1,-1-1 1,1 1 0,-1-1-1,1 1 1,0 0-1,-1-1 1,1 1-1,0-1 1,-1 1-1,1-1 1,0 1-1,0 0 1,0-1-1,-1 1 1,1 0-1,0-1 1,0 1-1,0 0 1,0-1-1,0 2 1,0 0 24,0 0 0,0 0 0,0 0 0,0 1 0,0-1-1,1 0 1,-1 0 0,0 0 0,1 0 0,0 0 0,-1 0 0,2 3 0,1-3-17,-1-1 0,1 1 0,-1-1-1,1 1 1,-1-1 0,1 0 0,0 0 0,-1 0 0,1 0 0,0-1 0,0 1-1,0-1 1,5 1 0,47-1-47,-34-1-171,17 0-169,-24-1 340,0 2 0,0 0 1,0 0-1,0 1 1,15 4-1,-28-5 55,0 1 0,0-1-1,0 1 1,0-1 0,0 1 0,0-1 0,0 1 0,0 0-1,-1 0 1,1-1 0,0 1 0,0 0 0,-1 0-1,1 0 1,-1 0 0,1 0 0,-1 0 0,2 1-1,-2-1 43,0-1-1,0 1 0,0-1 0,0 0 0,0 1 0,0-1 0,0 1 0,0-1 0,0 0 0,0 1 0,0-1 0,0 1 0,0-1 0,0 0 1,0 1-1,0-1 0,0 0 0,0 1 0,-1-1 0,1 1 0,0-1 0,0 0 0,0 1 0,-1-1 0,1 0 0,0 0 0,-1 1 0,1-1 0,0 0 1,0 0-1,-1 1 0,1-1 0,0 0 0,-1 0 0,1 0 0,-1 1 0,1-1 0,0 0 0,-1 0 0,1 0 0,0 0 0,-1 0 0,1 0 0,-1 0 1,1 0-1,0 0 0,-1 0 0,0 0 0,0-2 32,0-1 1,0 0 0,1 1-1,-1-1 1,0 1-1,1-1 1,0 0 0,0 1-1,0-1 1,0 0-1,1-4 1,-1 0-9,-5-94-917,5 100 783,0 1-1,1-1 1,-1 1 0,1 0-1,-1-1 1,1 1 0,-1 0-1,1-1 1,-1 1 0,1 0-1,-1 0 1,1 0 0,0-1-1,-1 1 1,1 0 0,-1 0-1,1 0 1,0 0 0,-1 0-1,1 0 1,-1 0 0,1 0-1,0 0 1,-1 0 0,1 1-1,-1-1 1,1 0-1,-1 0 1,2 1 0,20 5-1061,-6-1-884,0-1 0,0 0-1,0-2 1,32 3 0,-19-5-3151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7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10794,'0'0'10250,"-3"11"-9081,-4 16-542,-32 143 2769,34-139-2959,0 1 0,3 0 0,1 52 0,1-83-420,0 0 0,0 0 1,0 0-1,0 0 0,0-1 1,0 1-1,1 0 0,-1 0 0,0 0 1,0 0-1,1 0 0,-1-1 1,0 1-1,1 0 0,-1 0 0,1-1 1,-1 1-1,1 0 0,0-1 1,-1 1-1,1 0 0,-1-1 0,1 1 1,0-1-1,0 1 0,-1-1 1,1 1-1,0-1 0,1 1 0,0-1 41,0 0-1,-1 0 0,1 0 0,0 0 0,0-1 0,0 1 0,0 0 1,0-1-1,0 1 0,0-1 0,-1 0 0,4-1 0,44-32 545,-31 18-1086,76-76 1590,-85 82-2577,0-1 1,-1 0-1,0-1 0,6-13 0,-11 15-4695,-2 3-4121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8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11147,'0'0'7527,"-25"53"-4901,25-40-896,0-1-545,2-6-737,15 0-352,3-5-1249,1-1-1665,-2 0-2660,-1-12-7814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38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0 273 13068,'0'0'5622,"10"7"-5142,33 20-112,-42-26-355,0-1-1,1 1 1,-1 0-1,0-1 0,1 0 1,-1 1-1,0-1 1,1 0-1,-1 1 0,1-1 1,-1 0-1,0 0 1,1 0-1,-1 0 0,1-1 1,-1 1-1,0 0 1,1 0-1,-1-1 0,0 1 1,1-1-1,-1 1 1,0-1-1,0 0 0,1 0 1,-1 1-1,0-1 1,0 0-1,0 0 0,0 0 1,0 0-1,0 0 1,0 0-1,0 0 0,-1-1 1,1 1-1,0 0 1,-1 0-1,1-1 0,-1 1 1,1 0-1,0-3 1,1-2 160,-1 1-1,1-1 1,-1 0 0,0 0 0,0 0 0,-1 0 0,0-9 0,0 13-155,0 1 0,-1 0 1,1 0-1,0 0 0,0 0 1,-1 0-1,1 0 0,-1 0 0,1 0 1,-1 0-1,1 0 0,-1 0 0,1 0 1,-1 0-1,0 1 0,0-1 1,1 0-1,-1 0 0,0 1 0,0-1 1,0 0-1,0 1 0,0-1 0,0 1 1,0-1-1,0 1 0,0-1 0,0 1 1,0 0-1,0 0 0,0 0 1,0-1-1,-1 1 0,1 0 0,0 0 1,0 0-1,0 1 0,0-1 0,0 0 1,-2 1-1,1-1-14,-1 1 0,1 0-1,0-1 1,-1 1 0,1 0 0,0 0-1,0 1 1,0-1 0,0 0 0,0 1-1,0-1 1,0 1 0,0 0 0,0 0-1,1-1 1,-1 1 0,-2 4 0,2-1 26,0-1-1,1 1 1,-1-1 0,1 1 0,-1 0 0,2 0 0,-1 0-1,0 0 1,1-1 0,0 1 0,0 0 0,0 0 0,2 8 0,-1-10-20,0-1 0,0 0 0,0 0 0,0 0 0,0 0 0,1 0 0,-1 0 0,1 0 0,-1 0 1,1 0-1,0-1 0,-1 1 0,1 0 0,0-1 0,0 0 0,0 1 0,0-1 0,0 0 0,1 0 0,-1 0 1,0 0-1,0-1 0,1 1 0,-1-1 0,0 1 0,1-1 0,-1 0 0,1 0 0,2 0 0,4-1-168,-1 0 1,1 0-1,0-1 0,0 0 0,-1-1 0,1 0 0,-1 0 0,0-1 0,0 0 0,0 0 0,-1-1 0,1 0 0,-1 0 0,0 0 0,-1-1 0,1-1 0,-1 1 0,0-1 0,7-11 1,4-6-233,-1 0 0,-1-1 0,-1-1 0,18-45 0,-28 60 676,0 3 342,-1 0 0,0 0 0,-1 0 0,0 0-1,0-1 1,1-15 0,-23 66 1091,11-6-1918,1 2-1,2-1 0,2 1 0,1-1 0,1 1 0,6 56 1,0-68-881,-4-26 939,0 1 0,0 0 0,0 0 0,0-1 0,0 1 0,0 0 0,0 0 0,0-1 0,0 1 0,1 0 1,-1 0-1,0-1 0,1 1 0,-1 0 0,0-1 0,1 1 0,-1 0 0,1-1 0,-1 1 0,1-1 1,-1 1-1,1-1 0,0 1 0,-1-1 0,1 1 0,0 0 0,-1-43-2341,-2 26 2772,-1 1 0,-1-1 0,-1 1 0,0 0 0,-1 0 1,0 1-1,-15-25 0,1 1 1585,20 38-1776,-1-1 0,1 1 1,0-1-1,-1 0 1,1 1-1,0-1 0,-1 0 1,1 0-1,0 1 1,0-1-1,0 0 0,0 0 1,0 1-1,0-1 1,0 0-1,0 0 0,0 1 1,0-1-1,0 0 1,0 0-1,0 1 0,1-1 1,-1 0-1,0 1 1,1-1-1,-1 0 0,0 1 1,1-1-1,-1 0 1,1 1-1,-1-1 0,1 1 1,-1-1-1,1 1 0,-1-1 1,1 1-1,0-1 1,-1 1-1,1 0 0,0-1 1,-1 1-1,1 0 1,0-1-1,0 1 0,-1 0 1,1 0-1,0 0 1,0 0-1,-1 0 0,3 0 1,51 0-360,-33 1 447,86-1-4601,-46-2-3776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2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4484,'0'0'16576,"0"9"-15247,-3 17 26,-13 49 1,10-52-830,1 1 1,1-1 0,1 1-1,-1 43 1,5-65-500,0 0 0,-1 0 1,1-1-1,0 1 0,0 0 1,0 0-1,0-1 0,0 1 1,1-1-1,-1 1 0,0-1 0,1 0 1,-1 1-1,1-1 0,0 0 1,-1 0-1,1 0 0,0 0 0,0 0 1,-1-1-1,1 1 0,0 0 1,0-1-1,0 1 0,0-1 0,2 0 1,54 7 126,-39-6-1327,1-1-1,29-4 0,-43 3 317,0 0 1,1-1-1,-1 0 1,0 0-1,0 0 1,0-1-1,0 0 1,-1 0-1,1 0 1,-1-1-1,8-6 1,6-9-4520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2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 7847,'0'0'12188,"8"10"-11104,-7-9-1069,4 4 147,0 1-1,-1 0 0,0 0 1,0 1-1,0-1 0,-1 1 1,0 0-1,0 0 0,0 0 1,-1 0-1,0 1 0,-1-1 0,2 15 1,-4-7 49,0 0 1,-1 0-1,-1 0 1,0 0-1,-1-1 1,-1 1-1,0-1 0,-1 0 1,-13 23-1,-9 10-811,-47 59-1,30-45-2773,27-37-2536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4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0 4420,'0'0'18802,"-6"10"-18338,-16 24-204,-2-2-1,-2 0 0,-29 28 0,-43 53-457,181-214-11499,-52 62 7069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39 333 4132,'0'0'5797,"-32"49"-3042,26-40-32,6 1-802,0-5-768,3-5-448,14 0-224,1-2-193,8-9-128,2-3-64,0-3-64,2 0-512,-2-3-1250,-4 1-2050,-3-3-1537</inkml:trace>
  <inkml:trace contextRef="#ctx0" brushRef="#br0" timeOffset="1">295 31 3748,'0'0'13516,"48"0"-12555,-27-4-416,3-2-129,-1 1-352,-1-2-96,-5 5-1089,-5-1-1569,-6-1-1378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4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16 737,'-13'4'4807,"19"-15"-919,6 3 743,-12 8-4498,1 0 0,-1 0 0,0 0 0,0 0 0,1 0-1,-1 0 1,0 0 0,0 0 0,1 0 0,-1 0 0,0 0 0,1 0-1,-1 0 1,0 1 0,0-1 0,0 0 0,1 0 0,-1 0-1,0 0 1,0 1 0,0-1 0,1 0 0,-1 0 0,0 0 0,0 1-1,0-1 1,0 0 0,1 0 0,-1 1 0,0-1 0,0 0-1,0 1 1,0-1 0,0 0 0,0 0 0,0 1 0,0-1 0,0 0-1,0 0 1,0 1 0,0-1 0,0 0 0,0 1 0,0-1 0,0 0-1,-1 1 1,1 50 1666,-1-13-1337,1 0-1,2 1 1,12 63 0,-13-97-877,7 34 995,-9-21-3162,-6-9-5496,-7-8 2275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4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4708,'0'0'17361,"67"6"-16785,-27-6-447,3 0-97,1 0-545,-4 0-1825,-5-4-2595,-7-1-3747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5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12812,'0'0'7367,"0"56"-5701,3-38-65,5 2-224,1-5-576,3 0-448,4-4-225,2-6 0,4-1-32,3-4-673,1 0-928,0-6-833,-5-8-1025,-2-2-1730,-4-1 32</inkml:trace>
  <inkml:trace contextRef="#ctx0" brushRef="#br0" timeOffset="1">242 49 6470,'0'0'10794,"-24"56"-8423,8-23-610,-3 7-448,1 1-31,-3 1-450,5-1-479,3 0-289,5-8-64,5-6-256,3-11-1602,0-11-1473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5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16432,'0'0'9545,"59"53"-9065,-31-49-384,1-1-128,-2-3-1121,-4 0-1730,-6 0-1921,-10 0-3652</inkml:trace>
  <inkml:trace contextRef="#ctx0" brushRef="#br0" timeOffset="1">0 127 10954,'0'0'11852,"70"28"-11052,-30-28-511,4 0-257,-1-6-705,-3-1-2338,-7 3-5701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6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90 7559,'0'0'5248,"2"-9"-2002,0 0-2913,-1 5 137,0-1 0,0 0-1,-1 1 1,0-1 0,1 1 0,-1-1 0,-2-8-1,2 11-364,-1 1-1,1-1 0,-1 1 1,0-1-1,0 1 0,0 0 1,0-1-1,0 1 0,0 0 1,0 0-1,0 0 0,0 0 1,0 0-1,-1 0 1,1 0-1,0 0 0,-1 0 1,1 0-1,-1 1 0,1-1 1,-1 1-1,1-1 0,-1 1 1,1 0-1,-1-1 0,1 1 1,-1 0-1,0 0 0,1 0 1,-1 0-1,-2 1 1,-2 0-25,0 0 0,0 1 0,-1-1 0,1 2 0,0-1 0,1 1 0,-1 0 0,0 0 0,1 0 0,-1 1 0,1 0 0,0 0 0,1 0 0,-1 1 0,1-1 0,-1 1 0,1 0 0,1 0 0,-6 10 0,2-5 54,0 1 0,1 1 0,0-1 0,1 1 0,1 0 1,0 1-1,0-1 0,1 1 0,-1 13 0,3-25-123,1 0 1,0 0-1,0 0 0,0 1 0,0-1 1,0 0-1,0 0 0,0 1 0,1-1 1,-1 0-1,0 0 0,1 0 0,-1 0 1,1 0-1,-1 1 0,1-1 0,-1 0 1,1 0-1,0 0 0,0 0 0,-1 0 1,1-1-1,0 1 0,0 0 0,0 0 1,2 1-1,-1-1 25,0-1 0,1 1 0,-1-1 0,0 1 0,1-1 0,-1 0 1,1 0-1,-1 0 0,0 0 0,1 0 0,-1-1 0,0 1 0,3-2 0,5 0 65,-1-2 0,0 1 0,0-1 0,0 0 0,-1-1 0,9-6 0,-4 1-58,-1-1-1,0 0 1,-1-1-1,12-14 0,-19 21-34,0-1-1,0 1 1,-1-1-1,1 0 1,-1 0-1,-1-1 1,1 1-1,-1-1 1,0 1-1,-1-1 1,1 1-1,0-12 1,-3 18-18,1 0 0,0-1 1,-1 1-1,1 0 1,0 0-1,0 0 0,-1 0 1,1 0-1,0 0 0,-1 0 1,1 0-1,0 0 1,-1 0-1,1 0 0,0 0 1,-1 0-1,1 0 0,0 0 1,-1 0-1,1 0 0,0 0 1,-1 0-1,1 0 1,0 1-1,0-1 0,-1 0 1,1 0-1,0 0 0,0 1 1,-1-1-1,1 0 1,0 0-1,0 0 0,-1 1 1,1-1-1,0 0 0,0 1 1,0-1-1,0 0 0,0 0 1,-1 1-1,-11 11-215,10-8-39,-1 0 1,1 1 0,0-1 0,0 1-1,1-1 1,-1 1 0,1 0-1,-1 8 1,1 22-5519,1-23 86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7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14862,'0'0'3011,"-34"57"-481,16-30-832,2 4-449,6-3-704,4-1-481,6-8-160,0-10-2018,13-9-1858,4 0-2466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47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46 5029,'0'0'9577,"-8"2"-6113,1 1-3147,0 0 0,0 0 0,0 1 0,0 0-1,1 0 1,0 0 0,0 1 0,-6 6 0,9-9-246,0 1 0,1 0 1,-1 0-1,1-1 0,0 2 0,0-1 1,0 0-1,0 0 0,0 1 1,1-1-1,-1 1 0,1-1 1,0 1-1,0 0 0,1-1 1,-1 1-1,1 0 0,0 0 1,0-1-1,0 1 0,1 6 1,-1-9-64,1 0 1,0 0 0,-1 0-1,1 0 1,0 1 0,0-1-1,0 0 1,0-1 0,0 1-1,0 0 1,0 0 0,0 0 0,0-1-1,0 1 1,0 0 0,0-1-1,1 1 1,-1-1 0,0 1-1,0-1 1,2 0 0,33 8 159,-25-7-132,15 4-26,-11-4-7,0 2 1,-1 0-1,1 0 0,-1 2 1,0-1-1,0 2 1,22 12-1,-34-17-10,0 0 0,0 1 0,0-1-1,-1 0 1,1 1 0,-1 0 0,1-1 0,-1 1 0,0 0-1,0 0 1,1 0 0,-1 0 0,-1-1 0,1 2 0,0-1-1,0 0 1,-1 0 0,1 0 0,-1 0 0,1 0 0,-1 0-1,0 4 1,-1-2 48,1 0 0,-1 0 0,0 0 0,-1-1 0,1 1 0,-1 0 1,1 0-1,-1-1 0,0 1 0,-1-1 0,-2 5 0,-3 1 426,0 0-1,0 0 1,-1-1 0,0 0 0,0-1 0,-1 0 0,-15 8 0,21-12-264,0-1 0,-1 0 1,1-1-1,0 1 0,-1-1 1,0 0-1,1 0 1,-1 0-1,0-1 0,1 1 1,-1-1-1,0 0 0,1-1 1,-7 0-1,8 0-181,1 0 0,-1 0 0,1 0 0,0 0-1,-1-1 1,1 1 0,0-1 0,0 0 0,0 1 0,0-1 0,1 0-1,-1 0 1,0 0 0,1 0 0,-1 0 0,1-1 0,0 1 0,0 0-1,0-1 1,0 1 0,0-1 0,0 1 0,1-1 0,-1 1 0,1-1-1,0-4 1,-1 0-154,0 1 0,1-1-1,0 0 1,1 0-1,-1 0 1,1 1 0,1-1-1,-1 0 1,1 1 0,0-1-1,1 1 1,-1-1-1,1 1 1,1 0 0,4-6-1,4-4 21,1 0-1,1 1 0,27-22 1,-27 25 153,1-1 1,-2-1 0,0 0 0,21-29 0,-33 41-3,0 1-1,1-1 1,-1 0 0,0 0 0,0-1 0,0 1-1,0 0 1,0 0 0,-1 0 0,1-1 0,-1 1 0,1 0-1,-1 0 1,0-1 0,0 1 0,0 0 0,0-1-1,0 1 1,-1 0 0,1-1 0,-2-2 0,1 3-24,0 0-1,-1 1 1,1-1 0,0 1 0,-1-1 0,0 1-1,1 0 1,-1 0 0,0 0 0,1 0 0,-1 0-1,0 0 1,0 0 0,0 0 0,0 1 0,0-1-1,0 1 1,0-1 0,-3 1 0,-2-1-51,-1 1-1,1 0 1,-1 0 0,1 0-1,-1 1 1,1 1 0,-1-1-1,1 1 1,0 0 0,0 1-1,0-1 1,-7 5 0,-23 21-5292,27-18-1601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48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3972,'0'0'16805,"-1"12"-15828,-2 1-813,-1 1 0,1 0 0,-2-1 0,0 0 0,-1 0 0,-14 23 0,-60 81-634,97-160-5328,1 10 1789,2-6-897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49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10 4036,'5'-10'11998,"-9"23"-7851,-15 59-3514,18-66-588,1 1-1,0-1 0,0 1 1,1-1-1,0 1 0,0-1 1,0 1-1,1-1 0,0 0 0,0 0 1,6 11-1,-3-9-216,1-1 0,0 0 0,0 0 0,1 0 1,0-1-1,0 0 0,13 9 0,-14-12-513,7 8-1200,-8-2-4183,-5-5-44</inkml:trace>
  <inkml:trace contextRef="#ctx0" brushRef="#br0" timeOffset="1">52 250 7623,'0'0'7207,"-51"-7"-4901,51 9-704,1 6-641,18 1-481,7-2-224,7-3-96,7-3-31,4-1-129,1 0-1250,-3-7-2273,-4-6-3011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49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11659,'0'0'3625,"-4"7"-1949,-12 26-726,15-32-912,1 0-1,-1 0 1,1 0-1,0 0 0,0 0 1,-1 0-1,1 0 1,0 0-1,0 0 0,0 0 1,0 1-1,0-1 1,0 0-1,0 0 0,1 0 1,-1 0-1,0 0 1,1 0-1,-1 0 0,0 0 1,1 0-1,-1 0 1,1 0-1,0 0 1,-1-1-1,1 1 0,0 0 1,-1 0-1,1 0 1,0-1-1,0 1 0,0 0 1,0-1-1,-1 1 1,1-1-1,0 1 0,0-1 1,0 1-1,0-1 1,0 0-1,1 1 0,-1-1 1,1 0-1,47 5-61,-46-5 25,46-6-1348,-43 5 812,0-1 0,-1 0 0,1 0 0,0 0 0,0-1 0,-1 0 0,0 0 0,1 0 0,-1-1 0,0 1 0,-1-1 0,1-1 0,-1 1 0,0-1 0,0 1 0,5-9 0,-8 12 1352,-6 17 3454,-11 11-2059,5-10-1184,-3 11-10,4-12-708,1 0 1,0 1-1,2 0 0,0 0 1,1 1-1,0 0 1,2 0-1,-5 33 1,9-51-329,0 0 1,0 0-1,0 1 1,0-1-1,0 0 1,0 0-1,0 1 1,0-1-1,0 0 0,0 0 1,0 1-1,0-1 1,0 0-1,0 0 1,0 1-1,0-1 1,0 0-1,0 0 1,0 0-1,1 1 1,-1-1-1,0 0 1,0 0-1,0 0 1,0 1-1,0-1 1,1 0-1,-1 0 0,0 0 1,0 1-1,0-1 1,1 0-1,-1 0 1,0 0-1,0 0 1,0 0-1,1 0 1,-1 0-1,0 0 1,0 0-1,1 1 1,-1-1-1,0 0 1,0 0-1,1 0 1,-1 0-1,0 0 0,0 0 1,1-1-1,-1 1 1,0 0-1,0 0 1,1 0-1,-1 0 1,0 0-1,0 0 1,0 0-1,1 0 1,-1 0-1,0-1 1,0 1-1,0 0 1,1 0-1,13-13-2560,3-13-2974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5221,'0'0'14990,"68"3"-14926,-39-16-512,1-2-1602,-2 1-2178,-6-3-2338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0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14061,'0'0'3550,"7"10"-3518,-4-5-14,0-2 1,-1 0-1,1 0 1,-1 0-1,0 1 1,0-1-1,0 0 1,0 1-1,-1 0 1,0-1-1,1 1 1,-1 0-1,0-1 1,-1 1-1,1 0 1,-1 0-1,0 0 1,0 0-1,0 0 1,0 0-1,-1-1 1,1 1-1,-1 0 1,0 0-1,-2 4 1,-7 10 689,0 0-1,-1-1 1,-1 0 0,-1-1-1,0 0 1,-25 21 0,38-37-690,0 0-1,0 0 1,-1 1 0,1-1 0,0 0 0,0 0-1,0 0 1,0 0 0,-1 0 0,1 1-1,0-1 1,0 0 0,-1 0 0,1 0 0,0 0-1,0 0 1,0 0 0,-1 0 0,1 0-1,0 0 1,0 0 0,-1 0 0,1 0 0,0 0-1,0 0 1,-1 0 0,1 0 0,0 0 0,0 0-1,-1 0 1,1 0 0,0-1 0,0 1-1,0 0 1,-1 0 0,1 0 0,0 0 0,0 0-1,0-1 1,-1 1 0,1 0 0,0 0-1,0 0 1,0 0 0,0-1 0,0 1 0,0 0-1,-1 0 1,1-1 0,0 1 0,0 0 0,0-1-1,-4-22-200,6-35-1721,-2 52 1527,1-87-3584,-1 93 3962,0 2 140,0 1-1,0-1 1,0 0 0,1 0 0,-1 0 0,1 1-1,-1-1 1,1 0 0,0 0 0,0 0 0,0 0-1,0 0 1,0 0 0,0 0 0,1 0 0,-1-1 0,1 1-1,-1 0 1,1-1 0,2 3 0,5 1-5,0 1 1,0-1 0,0 0-1,1-1 1,0 0-1,0-1 1,0 0 0,0 0-1,0-1 1,21 1-1,37 10-4921,-58-9-794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0.4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9833,'0'0'3748,"50"3"-1378,-12-3-704,13 0 288,8 0-449,11 0-480,7-1-673,1 1-256,1 0-64,-2 0-256,-9 0-801,-7 0-512,-10 0-1314,-9 0-1537,-9 0 865,-11 0-385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1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0 13325,'0'0'9870,"-4"13"-9640,-8 19-190,-1-1 1,-1 0 0,-2-1-1,-2-1 1,0 0-1,-2-2 1,-1 0-1,-1-1 1,-39 36 0,57-62-753,9-11 10,9-14-682,14-21-794,13-25-5501,12-21 1687,-15 33 12302,-38 59-6201,0 1 1,0-1 0,0 0 0,0 0-1,0 0 1,0 0 0,0 0 0,0 0 0,0 0-1,0 1 1,0-1 0,0 0 0,0 0 0,0 0-1,0 0 1,0 0 0,0 0 0,0 0-1,0 1 1,0-1 0,0 0 0,0 0 0,0 0-1,0 0 1,0 0 0,1 0 0,-1 0 0,0 1-1,0-1 1,0 0 0,0 0 0,0 0-1,0 0 1,0 0 0,0 0 0,0 0 0,0 0-1,1 0 1,-1 0 0,0 0 0,0 0 0,0 0-1,0 0 1,0 0 0,0 0 0,0 0 0,1 0-1,-1 0 1,0 0 0,0 0 0,0 0-1,0 0 1,0 0 0,0 0 0,1 0 0,-1 0-1,0 0 1,0 0 0,0 0 0,0 0 0,0 0-1,0 0 1,0 0 0,1 21 2014,-5 25-1720,4-45-195,-2 15-78,1 0 0,0 0 0,1 0 0,1 0 0,0 0 0,2 0 0,-1 0 0,2 0 0,0-1 0,1 1 0,1-1 0,0 0 0,1-1 0,0 0 0,1 0 0,17 21 0,-17-25-441,7 7-706,-10-5-3392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1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81 10858,'0'0'7367,"50"0"-6150,-10-6-128,4-2-480,9-2-481,0-1-128,0-2-1185,-4-1-2979,-7-5-4580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1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0 15182,'0'0'2082,"-9"3"-85,0 2-1859,0 1 1,0-1-1,1 1 0,-1 1 1,1-1-1,0 1 1,1 1-1,0-1 0,0 1 1,1 1-1,0-1 1,-9 19-1,8-15-88,1 0 1,0 0-1,1 1 1,1 0-1,0 0 1,0 0-1,1 0 1,1 0 0,0 1-1,1 0 1,1-1-1,1 19 1,0-31-32,-1 0 0,1 0 0,-1 1 0,1-1 1,0 0-1,-1 0 0,1 0 0,0 0 1,0 1-1,0-1 0,0-1 0,0 1 1,0 0-1,0 0 0,0 0 0,0 0 0,1-1 1,-1 1-1,0 0 0,0-1 0,1 0 1,-1 1-1,0-1 0,1 1 0,-1-1 1,0 0-1,1 0 0,-1 0 0,0 0 0,1 0 1,-1 0-1,1 0 0,-1-1 0,3 0 1,-1 1-2,1 0-1,-1-1 1,1 0 0,-1 0 0,0 0 0,0 0 0,1-1 0,-1 1 0,0-1 0,0 0-1,0 0 1,0 0 0,2-2 0,-2 0 33,-1 0 0,0-1 1,0 1-1,0 0 0,-1 0 0,0-1 1,0 1-1,0-1 0,0 1 0,0-10 0,-1 13-8,0 0 0,0 0 0,0 0 0,0 0 0,0-1 0,-1 1 0,1 0 0,0 0 0,0 0 0,-1 0 0,1 0 1,-1 0-1,1 0 0,-1 0 0,1 0 0,-1 1 0,0-1 0,1 0 0,-2-1 0,1 1-17,-1 1-1,1 0 1,0 0 0,0-1 0,0 1 0,0 0 0,0 0 0,-1 0 0,1 0-1,0 0 1,0 1 0,0-1 0,0 0 0,0 0 0,0 1 0,0-1 0,-1 1-1,1-1 1,0 1 0,0-1 0,0 1 0,1 0 0,-3 1 0,2-1-23,-1 0 0,1 1 0,-1-1 1,1 1-1,-1-1 0,1 1 0,0 0 1,0-1-1,0 1 0,0 0 0,0 0 0,0 0 1,1 0-1,-1 0 0,1 0 0,-1 0 1,1 0-1,0 0 0,-1 3 0,1-4-1,0 0-1,0 1 1,0-1-1,0 0 1,1 0-1,-1 0 1,0 0-1,0 0 1,1 1-1,-1-1 0,1 0 1,-1 0-1,1 0 1,-1 0-1,1 0 1,0 0-1,-1-1 1,1 1-1,0 0 1,0 0-1,0 0 1,0-1-1,0 1 1,0 0-1,0-1 0,0 1 1,0-1-1,0 1 1,0-1-1,0 1 1,0-1-1,0 0 1,0 0-1,0 1 1,3-1-1,5 0-110,1-1-1,-1 0 1,0 0-1,1-1 1,-1 0-1,0-1 1,0 0-1,0 0 1,-1-1-1,1 0 1,-1 0-1,9-7 1,14-6-913,-30 17 1019,-1-1 1,0 1-1,1 0 0,-1 0 0,0-1 1,1 1-1,-1 0 0,0 0 1,1-1-1,-1 1 0,1 0 0,-1 0 1,0 0-1,1 0 0,-1 0 0,1 0 1,-1 0-1,1 0 0,-1 0 0,0 0 1,1 0-1,-1 0 0,1 0 1,-1 0-1,1 0 0,-1 0 0,0 0 1,1 0-1,-1 1 0,1-1 0,-1 0 1,0 0-1,1 1 0,-1-1 0,0 0 1,1 0-1,-1 1 0,0-1 1,1 1-1,-2 20 239,-19 33 351,17-48-580,-14 47 94,15-30-6843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2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18353,'0'0'7079,"59"11"-6695,-11-16-287,4-4-226,3 0-1120,-6 2-801,-6 3-736,-12 2-2467,-9 2-3203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2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13741,'0'0'8296,"75"13"-7688,-29-17-383,4-5-193,-1 0-737,-4-2-1954,3-2-4515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4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0 359 4837,'0'0'7980,"14"-6"-5743,29-15-1940,0-2 1,-2-1-1,44-35 0,-55 36-585,-1-1 0,-1-1 0,-1-2 0,46-59 0,-73 86 298,3-3 95,-1-1 0,0 1 0,0-1 0,0 1 0,0-1 0,0 1 1,-1-1-1,2-5 0,-4 9-56,1 0 0,0 0 0,0-1 0,0 1 0,0 0 0,-1 0 0,1 0 0,0-1 0,0 1 0,-1 0 0,1 0 0,0 0 0,0 0 0,-1 0 0,1-1 0,0 1 0,0 0 0,-1 0 0,1 0 0,0 0 0,0 0 0,-1 0 1,1 0-1,0 0 0,-1 0 0,1 0 0,0 0 0,0 0 0,-1 0 0,1 0 0,0 0 0,-1 0 0,1 0 0,0 1 0,0-1 0,-1 0 0,1 0 0,0 0 0,0 0 0,0 1 0,-1-1 0,1 0 0,0 0 0,0 0 0,0 1 0,-1-1 0,1 0 0,0 1 0,-6 4 59,1 0 0,0 1 1,0 0-1,1 0 0,-1 1 0,1-1 0,1 1 0,-1 0 0,1 0 0,0 0 0,1 0 1,0 0-1,0 1 0,-2 13 0,0 11-53,2-1 1,1 38 0,1-59-96,1 1 0,0-1 0,1 0 0,0 1 0,4 13 1,17 21-3913,-13-31-917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4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12556,'0'0'4575,"8"4"-3038,10 1-1189,0 0 1,0-1-1,0 0 0,0-2 0,1 0 0,32-2 0,123-12 366,-171 11-715,548-49-3816,-449 33 158,-35-4-1944,-32 6-1599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4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0 256 9737,'0'0'5547,"10"-3"-3636,12-4-1370,-1-1 0,1-1 0,-2 0 0,1-2 0,-2-1 0,1 0 0,17-16 0,-12 7-336,0-1 0,-1-1 1,-1-1-1,31-42 0,-87 190 500,32-121-730,-2 9-83,-1 1 0,2-1 0,0 1 0,0 0-1,1-1 1,1 1 0,0 0 0,4 24 0,-4-36 6,0 0 0,1 0 0,-1 0 0,1-1 0,-1 1 0,1 0 0,-1 0 0,1-1 0,0 1 0,-1 0 0,1-1 0,0 1 0,-1 0 0,1-1 0,0 1 0,0-1 0,0 0 0,-1 1 0,1-1 0,0 1 1,0-1-1,0 0 0,0 0 0,1 1 0,17-3-4924,0-6-2929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9833,'0'0'7581,"-10"3"-3999,9-3-3488,-50 17 2930,49-17-2937,0 0 1,1 1-1,-1-1 1,1 1-1,-1 0 1,1-1-1,-1 1 0,1 0 1,-1 0-1,1 0 1,0 0-1,0 0 0,-1 0 1,1 0-1,0 1 1,0-1-1,0 0 1,0 1-1,1-1 0,-1 1 1,0-1-1,0 1 1,1-1-1,-1 1 1,1-1-1,-1 1 0,1 0 1,0-1-1,0 1 1,0 0-1,0-1 0,0 1 1,0-1-1,0 1 1,0 0-1,1 2 1,0-3-77,1 0 1,-1 1 0,0-1 0,0 0 0,1 0 0,-1 0-1,1 0 1,-1-1 0,1 1 0,-1 0 0,1-1 0,-1 1 0,1-1-1,0 1 1,-1-1 0,1 0 0,0 0 0,-1 0 0,4 0-1,38-1 100,-37 1-95,-1-1 2,0 0 0,0 0 0,0 0 1,0-1-1,0 0 0,0 0 0,-1 0 1,1 0-1,-1-1 0,8-6 1,-9 8-55,0-1 0,-1-1 0,0 1 0,1 0 0,-1-1 0,0 1 0,0-1 1,0 1-1,0-1 0,-1 0 0,1 0 0,-1 0 0,0 0 0,0 0 1,0 0-1,0 0 0,0 0 0,0-6 0,-3 16-4122,3 12-2766,6-12 800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 3748,'0'0'14349,"-10"8"-13900,4-4-386,1 0 0,-1 1 0,1 0 0,0 0 0,0 0 1,0 0-1,1 1 0,0 0 0,0 0 0,0 0 0,1 1 1,0-1-1,0 1 0,1 0 0,0-1 0,0 1 0,-1 12 1,2-13 87,0 1 1,1-1-1,0 0 1,0 0 0,0 0-1,1 1 1,2 10-1,-2-15-135,0 0 0,0-1 0,1 1-1,-1 0 1,0-1 0,0 1 0,1-1 0,-1 1-1,1-1 1,-1 0 0,1 1 0,0-1 0,-1 0-1,1 0 1,0 0 0,0-1 0,0 1 0,0 0-1,0-1 1,0 1 0,0-1 0,0 1 0,0-1-1,0 0 1,0 0 0,0 0 0,3 0 0,1 0 6,0-1 0,0 1 1,0-1-1,0 0 0,1 0 1,-1-1-1,-1 1 0,13-6 1,-16 6 8,0 0 1,0-1 0,1 1-1,-1-1 1,0 1 0,0-1-1,-1 0 1,1 1 0,0-1-1,0 0 1,-1 0 0,1 0-1,-1-1 1,0 1 0,0 0-1,0 0 1,0-1 0,0 1-1,0-1 1,0 1 0,-1-1-1,1 1 1,-1-1 0,0-3-1,-1 5 33,0 0-1,0 0 0,0 0 0,0 0 0,0 0 0,0 0 0,0 0 0,0 0 0,-1 0 1,1 1-1,0-1 0,0 1 0,-1-1 0,1 1 0,-1-1 0,1 1 0,0 0 0,-1 0 1,1-1-1,-1 1 0,1 0 0,-1 0 0,1 1 0,-3-1 0,-41 3 239,43-3-333,0 1 1,1-1 0,-1 1 0,0-1-1,0 1 1,1 0 0,-1-1 0,1 1-1,-1 0 1,1 0 0,-1 0 0,1 1-1,-1-1 1,1 0 0,0 0 0,0 1-1,0-1 1,0 1 0,0-1 0,0 1-1,0-1 1,0 1 0,0 0 0,1-1-1,-1 1 1,0 3 0,3-4-367,-1-1 1,1 1-1,0 0 1,0 0-1,0-1 1,0 1-1,-1-1 1,1 0-1,0 0 1,0 0-1,0 1 1,0-2-1,0 1 0,0 0 1,0 0-1,0-1 1,3 0-1,18-7-4840</inkml:trace>
  <inkml:trace contextRef="#ctx0" brushRef="#br0" timeOffset="1">315 0 3683,'0'0'15589,"-8"1"-14410,4 0-1107,1 0 0,-1 0 1,1 0-1,0 0 0,-1 1 0,1 0 0,0-1 0,0 1 0,0 0 0,0 0 0,0 0 0,0 1 0,1-1 0,-1 1 0,1 0 0,-1 0 1,1-1-1,0 1 0,0 1 0,1-1 0,-1 0 0,0 0 0,1 1 0,0-1 0,0 1 0,0-1 0,0 1 0,1-1 0,-1 1 0,1-1 0,0 8 1,0-9-42,0 0 0,0 0 0,0 0 0,0 0 0,0-1 0,0 1 0,1 0 1,-1 0-1,0 0 0,1 0 0,0 0 0,-1-1 0,1 1 0,0 0 0,0-1 1,0 1-1,0 0 0,0-1 0,1 1 0,-1-1 0,0 0 0,1 1 0,-1-1 1,3 2-1,0-2 11,-1 1 0,1-1 0,-1 1 0,1-1-1,0 0 1,0-1 0,0 1 0,-1-1 0,1 1 0,0-1 0,7-1 0,-3 0-12,-1 0-1,1 0 1,-1 0-1,1-1 1,-1-1-1,0 1 1,0-1-1,0 0 1,0-1 0,0 1-1,-1-1 1,10-8-1,-14 10 9,0 1 0,-1-1 1,1 1-1,-1-1 0,0 1 0,1-1 0,-1 0 0,0 0 0,0 0 1,0 1-1,0-1 0,0 0 0,0 0 0,-1-1 0,1 1 0,-1 0 0,1 0 1,-1 0-1,0 0 0,0 0 0,0 0 0,0-1 0,0 1 0,-1 0 1,1 0-1,0 0 0,-1 0 0,0 0 0,1 0 0,-1 0 0,0 0 1,-2-3-1,0 2-22,0 0 0,0 1 1,0 0-1,0 0 1,0-1-1,0 2 0,0-1 1,-1 0-1,1 1 1,-1-1-1,1 1 0,-1 0 1,0 0-1,1 1 0,-1-1 1,0 1-1,-5 0 1,2 0-68,0-1-507,0 1 1,0 0 0,0 0 0,0 1-1,0 0 1,0 0 0,1 1 0,-12 3-1,-5 8-4625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5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15663,'0'0'8744,"-14"53"-7687,31-45-288,6-7-481,4-1-192,8 0-544,4-9-1570,4-2-1313,-5-1-2499,1 1-384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5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1 13645,'0'0'9812,"-9"1"-9198,-5 3-590,1 0 0,-1 0-1,1 2 1,1 0 0,-1 0 0,1 1 0,0 1 0,0 0 0,1 0-1,0 1 1,1 1 0,0 0 0,0 0 0,1 1 0,0 0 0,-12 21-1,20-30-26,0 0 0,0 0 0,0 0 0,0 0 0,1 0 0,-1 0-1,0 0 1,1 0 0,-1 0 0,1 0 0,0 0 0,0 0-1,0 0 1,0 1 0,0-1 0,0 0 0,1 0 0,0 3-1,0-3-9,0-1 0,-1 0-1,1 1 1,0-1 0,1 0-1,-1 0 1,0 1-1,0-1 1,0 0 0,1 0-1,-1-1 1,1 1 0,-1 0-1,0 0 1,1 0-1,0-1 1,-1 1 0,4 0-1,38 2-2133,0-12-3591,-2-8-5158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5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25 5733,'0'0'11056,"-2"8"-9492,-6 27-160,7-33-1320,1-1-1,0 0 0,0 0 1,0 0-1,0 0 0,0 0 1,1 1-1,-1-1 0,0 0 1,0 0-1,1 0 0,-1 0 1,1 0-1,-1 0 0,1 0 0,-1 0 1,1 0-1,0 0 0,-1 0 1,1 0-1,0 0 0,0-1 1,-1 1-1,1 0 0,0 0 1,0-1-1,0 1 0,0-1 1,0 1-1,0-1 0,0 1 1,0-1-1,1 1 0,-1-1 1,0 0-1,0 0 0,0 0 1,0 0-1,0 0 0,0 0 0,1 0 1,-1 0-1,2 0 0,4 0 24,0-1-1,0 0 0,0 0 0,0 0 0,9-3 0,-8 0-418,1 0 1,-1-1-1,0 1 0,0-2 1,0 1-1,-1-1 0,1 0 1,-1-1-1,-1 1 0,0-1 1,0-1-1,10-15 0,-45 54 1220,14-10 371,-26 44 0,37-57-1098,0 1 0,1 0 0,-1-1-1,1 1 1,1 1 0,0-1 0,0 0-1,0 17 1,2-25-214,0-1 0,1 1 0,-1-1 0,0 0 1,0 1-1,0-1 0,1 0 0,-1 1 0,0-1 0,1 0 0,-1 1 0,0-1 0,1 0 0,-1 0 1,0 1-1,1-1 0,-1 0 0,0 0 0,1 0 0,-1 1 0,1-1 0,-1 0 0,1 0 0,-1 0 0,0 0 1,1 0-1,-1 0 0,1 0 0,-1 0 0,1 0 0,-1 0 0,0 0 0,1 0 0,-1 0 0,1-1 0,10-3-5369,-6-3-3599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8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7303,'0'0'12268,"66"-9"-11115,-22 6-801,9-2-224,3 4-64,1 1-64,-3 0-416,-7 0-994,-12 0-1056,-17 0-1922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7:58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9545,'0'0'7687,"78"4"-7238,-23-4-161,10 0-224,8-2-64,-4-2-801,-3-3-4548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03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70 2723,'0'0'7281,"5"-9"-3549,27-51 1820,-32 60-5462,0 0 0,0 0 0,0 0 0,0 0 0,1 0 0,-1 0 0,0 1 0,0-1 0,0 0 0,0 0 0,0 0 0,0 0 1,0 0-1,0 0 0,0 0 0,0 0 0,0 0 0,0 0 0,1 0 0,-1 0 0,0 0 0,0 0 0,0 0 0,0 0 0,0 0 0,0 0 1,0 0-1,0 0 0,0 0 0,1 0 0,-1 0 0,0 0 0,0 0 0,0 0 0,0 0 0,0 0 0,0 0 0,0 0 0,0 0 1,0 0-1,1 0 0,-1 0 0,0 0 0,0 0 0,0 0 0,0 0 0,0 0 0,0 0 0,0 0 0,0 0 0,0-1 0,0 1 0,0 0 1,0 0-1,1 17 1195,-6 23-697,2-26-352,-5 11-125,3 0 0,0 1 1,1-1-1,1 1 0,2 0 0,2 44 1,0-68-110,-1 0 0,0 0 0,1 1 0,0-1 0,-1 0 0,1 0 0,0 0 1,0 0-1,0 0 0,1 0 0,-1 0 0,0 0 0,1 0 0,-1 0 0,1-1 0,-1 1 1,1-1-1,0 1 0,0-1 0,0 0 0,3 2 0,-1-1 29,0-1 1,-1 0-1,1-1 0,0 1 0,0 0 0,-1-1 0,1 0 1,0 0-1,0 0 0,0-1 0,0 1 0,3-2 1,1 0-394,0 0 0,0-1 0,0 1 0,-1-2 0,1 1 0,-1-1 0,0 0 0,0-1 0,-1 1 0,1-2 0,9-8 0,-13 9-723,1 1-1,-1-1 1,0 0-1,-1 0 1,1 0-1,-1 0 1,0 0-1,2-8 1,0-14-6298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04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9769,'0'0'5541,"-18"47"-3170,13-21-674,1 2-159,-2 6-193,2 0-352,1 2-288,1 3-353,-1 2-256,3 2 0,0 1-480,0-5-2339,0-7-4676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06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6470,'0'0'10090,"69"26"-9193,-29-22-641,10-4-96,2 0-160,3 0-2146,-2-11-2050,-9-4-1634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8:06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3203,'0'0'14360,"10"3"-13650,-3-1-490,16 4-22,-1 1 1,0 1-1,0 1 1,26 15 0,-44-22-198,0 1 0,0 0 0,0 0 0,0 0 0,-1 0 0,1 1 0,-1-1 0,0 1 0,0 0 0,0 0 0,0 0 0,3 7 0,-5-8 4,-1 0-1,1 0 1,-1 0-1,1 0 1,-1 0-1,0 0 1,0 0-1,0 0 1,0 0-1,-1 1 1,1-1-1,-1 0 1,0 0-1,0-1 1,0 1-1,0 0 1,-1 0-1,1 0 1,-1-1-1,1 1 1,-1-1-1,-3 4 1,-15 17 144,-1-1 0,-1 0 0,-31 23 0,-34 33-2902,75-66-2201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44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6951,'0'0'9000,"75"8"-7815,-32-8-640,4 0-257,1 0-192,5-4-128,-7-1-1281,-2-1-2275,-12 0-447,-12-2-4934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1200 7996 3011,'0'0'7901,"6"1"-5531,-8-9-2294,-1 0-1,0 0 1,-1 0 0,1 1-1,-1-1 1,-1 1 0,0 0-1,-9-11 1,-3-5 209,-131-228 1217,74 123-1242,-15-39 107,-79-212-1,107 233-208,-151-488 1210,172 495-1257,-50-253-74,20 69 92,-36-235 495,75 363-517,15 104-68,1 11 82,3-1-1,-1-97 0,16 98-56,3 0 0,4 0 0,36-140 0,100-225 75,174-295-31,54 25 345,-252 484-51,-40 71-347,133-192 0,268-262 4,-327 415-56,-104 127-2,65-70 0,-111 137-4,2-2-1123,-6 2-6142,-2 0 1791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44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348 28 8968,'0'0'4463,"9"-4"-3320,-5 1-908,-2 1-137,1 0 1,0 0 0,1 0-1,-1 0 1,0 0-1,1 1 1,-1-1 0,0 1-1,1 0 1,0 0-1,-1 0 1,1 1 0,0-1-1,-1 1 1,1 0-1,7 0 1,-11 1-80,1-1-1,-1 0 1,1 1 0,-1-1-1,1 1 1,-1-1 0,0 1-1,1-1 1,-1 1 0,0-1-1,0 1 1,1 0 0,-1-1 0,0 1-1,0-1 1,0 1 0,0-1-1,0 1 1,0 0 0,0-1-1,0 1 1,0-1 0,0 1-1,0 0 1,0-1 0,0 1-1,0-1 1,0 1 0,-1 0 0,1-1-1,0 1 1,-11 19 178,-9-2 182,-1-1 0,0 0-1,-2-2 1,1-1 0,-41 19 0,20-10 445,3-2 6,22-13-529,0 1 1,1 1-1,0 0 0,1 1 0,0 1 1,1 1-1,-22 22 0,36-34-296,0 1-1,0-1 1,0 0-1,0 1 1,0-1-1,0 0 1,1 1-1,-1-1 1,0 1-1,1-1 1,-1 1-1,1 0 1,0-1-1,-1 1 1,1-1-1,0 1 1,0 0-1,0-1 1,0 1-1,0 0 1,0-1-1,1 1 1,-1-1-1,1 3 1,1-2 3,-1 0-1,1 0 1,0 0 0,-1 0-1,1 0 1,0 0 0,0-1 0,0 1-1,0-1 1,1 1 0,-1-1-1,0 0 1,1 0 0,1 1 0,13 3-17,0 0 0,0-1 0,29 3 0,-35-6-61,62 6-2501,76-3 1,-72-4-2961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45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13 5733,'0'0'13923,"-9"-3"-12807,4 1-1038,1 0 0,-1 1-1,0 0 1,-1 0 0,1 0 0,0 0 0,0 1 0,0 0 0,0 0 0,-1 0 0,1 1 0,0 0 0,0 0 0,0 0 0,0 1 0,0-1 0,0 1 0,1 0 0,-10 6-1,-1 0 86,1 2-1,-1 0 0,2 1 0,-1 0 0,-14 18 0,23-25-116,1 1 0,0 0 0,0 0 1,1 0-1,-1 0 0,1 1 0,0 0 1,0-1-1,1 1 0,0 0 0,0 0 1,0 1-1,1-1 0,0 0 0,0 0 0,1 1 1,0 11-1,0-17-43,1 1 0,0 0 1,-1-1-1,1 1 0,0 0 0,0-1 1,0 1-1,0-1 0,1 1 0,-1-1 1,0 0-1,0 1 0,1-1 0,-1 0 1,1 0-1,-1 0 0,1 0 0,0 0 1,-1 0-1,1-1 0,0 1 1,0-1-1,-1 1 0,1-1 0,0 1 1,0-1-1,2 0 0,57 3-330,-55-3 184,11-1-735,0-1 1,-1 0-1,1-1 1,-1-1-1,0 0 1,0-2-1,30-13 1,5-9-5962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45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12876,'0'0'3305,"-5"9"-1747,0 2-1146,0 1-1,1 1 0,0-1 0,1 0 0,0 1 0,1 0 0,1-1 0,0 1 0,1 15 0,-2 6 143,1-24-301,0 0 0,1-1 0,0 1 0,0 0-1,4 19 1,5-53 1472,-5-19-1771,-2-50 1,-2 92-25,6 13-170,-2-8 232,0-1 0,0 1-1,1-1 1,0 0 0,0-1 0,0 1-1,0-1 1,0 0 0,0 0 0,0-1-1,1 1 1,-1-1 0,1 0 0,-1-1-1,1 1 1,-1-1 0,7 0 0,1 0-607,0-1 0,0 0 0,0-1 0,0 0 1,0-1-1,15-5 0,2-6-2703,-2-5-3432,-16 7 1887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46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7751,'0'0'6679,"-6"9"-5259,5-7-1382,-6 6 450,1 0 0,0 1 1,0 0-1,1 0 1,0 0-1,1 0 1,0 1-1,1 0 0,-1 0 1,2 0-1,-3 15 1,5-25-470,0 1 1,0 0 0,0 0 0,0-1 0,1 1 0,-1 0 0,0 0 0,0-1 0,0 1 0,1 0-1,-1-1 1,0 1 0,1 0 0,-1-1 0,1 1 0,-1-1 0,1 1 0,-1 0 0,1-1 0,-1 1-1,1-1 1,-1 1 0,1-1 0,0 0 0,-1 1 0,1-1 0,0 0 0,-1 1 0,2-1 0,27 1 392,-21-3-357,-1 1 0,1-1 0,-1-1 0,0 1 0,11-7 1,11-13-9,25-17-14,-52 38-29,0-1 0,1 1-1,-1 0 1,1 0 0,-1 1 0,0-1 0,1 0 0,-1 1 0,1 0 0,0-1-1,-1 1 1,1 0 0,-1 0 0,1 1 0,-1-1 0,1 0 0,-1 1-1,1-1 1,-1 1 0,1 0 0,2 2 0,-3-3-2,-1 1 0,0 0 0,0 0 0,0 0-1,0 0 1,0 0 0,0 0 0,0 1 0,0-1 0,0 0 0,0 0 0,-1 1 0,1-1-1,0 0 1,-1 1 0,1-1 0,-1 1 0,0-1 0,1 1 0,-1-1 0,0 1-1,0 1 1,5 17 19,-4-19-35,-1-1 0,1 1 1,-1-1-1,1 0 0,0 1 0,-1-1 0,1 0 0,0 0 0,-1 0 1,1 1-1,-1-1 0,1 0 0,0 0 0,-1 0 0,1 0 1,0 0-1,-1 0 0,1 0 0,0 0 0,-1-1 0,1 1 0,0 0 1,-1 0-1,1 0 0,0-1 0,-1 1 0,1 0 0,-1-1 1,1 1-1,-1 0 0,1-1 0,-1 1 0,1-1 0,-1 1 0,1-1 1,-1 1-1,1-1 0,21-21-775,-20 20 705,15-11-152,-8 16 352,-7 33 282,-3-19-499,1-14 135,0 0 1,0 0 0,0 0-1,1 0 1,-1 0 0,1 0-1,0 0 1,0 0-1,0 0 1,0 0 0,0 0-1,1-1 1,-1 1 0,1 0-1,0-1 1,-1 1 0,1-1-1,1 0 1,-1 0 0,0 0-1,0 0 1,1 0 0,-1 0-1,1 0 1,0-1 0,-1 1-1,4 0 1,-2-1 3,0 0-1,0 0 1,1 0 0,-1 0-1,0-1 1,0 0 0,1 0 0,-1 0-1,0 0 1,0-1 0,0 0-1,1 0 1,-1 0 0,0 0-1,0-1 1,0 1 0,0-1-1,-1 0 1,7-4 0,-5 3 145,-1-1 1,1 1-1,-1-1 0,1 0 1,-1-1-1,0 1 0,-1-1 1,1 1-1,-1-1 0,0 0 1,0 0-1,-1-1 0,1 1 1,-1-1-1,0 1 1,0-1-1,-1 0 0,0 1 1,0-1-1,0 0 0,-1 0 1,0 0-1,0 0 0,0 1 1,-3-11-1,2 14-117,0 0-1,0 0 0,0 0 1,0 0-1,-1 1 1,1-1-1,0 1 1,-1-1-1,0 1 1,1-1-1,-1 1 1,0 0-1,0 0 1,-2-1-1,23 9-157,15 4-2282,-7-13-3290,-5-6-2034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47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110 153 7911,'0'-1'422,"0"-1"0,0 1-1,0 0 1,0 0 0,0-1-1,0 1 1,0 0 0,-1 0-1,1 0 1,-1-1-1,1 1 1,0 0 0,-1 0-1,0 0 1,1 0 0,-1 0-1,0 0 1,0 0-1,1 0 1,-1 0 0,0 0-1,-2-1 1,2 1-241,-1 1 1,0-1-1,1 1 0,-1-1 1,1 1-1,-1 0 1,0-1-1,1 1 0,-1 0 1,0 0-1,0 0 0,1 0 1,-1 1-1,1-1 0,-3 1 1,0 0-141,0 0 1,1 0 0,-1 1-1,0 0 1,1-1-1,-1 1 1,1 0 0,-1 1-1,1-1 1,0 1-1,0-1 1,0 1-1,0 0 1,-3 5 0,4-4 8,0-1 0,0 1 1,0 0-1,1 1 1,-1-1-1,1 0 0,0 0 1,0 1-1,0-1 1,1 0-1,-1 1 0,2 7 1,-1-10-32,0 0 0,1-1 0,-1 1-1,1 0 1,0-1 0,-1 1 0,1-1 0,0 1 0,0-1 0,0 1 0,0-1-1,0 0 1,0 1 0,0-1 0,1 0 0,-1 0 0,0 0 0,1 0 0,-1 0 0,1 0-1,-1 0 1,1 0 0,-1-1 0,1 1 0,0-1 0,-1 1 0,1-1 0,0 0 0,-1 1-1,1-1 1,0 0 0,-1 0 0,4 0 0,5-1 38,0 0 1,0-1-1,0 0 0,0-1 1,-1 0-1,1 0 0,-1-1 1,0 0-1,0 0 0,0-1 1,0-1-1,-1 1 1,0-1-1,0-1 0,-1 0 1,8-7-1,-6 4-36,0 1 0,-1-2 0,0 1 0,0-1 0,-1 0 0,-1-1 0,0 1 0,0-2 1,-1 1-1,-1 0 0,6-24 0,-10 35 5,0 0 0,1 0 0,-1 0 0,0 1 0,0-1 0,0 0 0,0 0 0,0 0 0,0 0 1,0 0-1,0 0 0,0 0 0,0 0 0,0 0 0,-1 0 0,1 0 0,0 0 0,-1 0 0,0-1 0,-11 8 167,-13 29-75,20-27-3,1 1 0,-1 0 0,2 0 0,-1 0-1,1 0 1,1 1 0,0-1 0,0 1-1,1 0 1,0 0 0,0 0 0,1-1 0,2 17-1,-1-24-95,0 0-1,1 0 0,-1 0 0,0 1 0,1-1 1,-1-1-1,1 1 0,0 0 0,0 0 1,0-1-1,0 1 0,0-1 0,0 1 0,0-1 1,0 0-1,1 0 0,-1 0 0,0 0 1,1 0-1,-1 0 0,1-1 0,-1 1 0,1-1 1,-1 0-1,1 0 0,-1 0 0,1 0 0,-1 0 1,1 0-1,4-2 0,3 1-6,-1-1-1,1 1 1,0-2 0,-1 0-1,0 0 1,16-8-1,-2-3-142,-17 9 98,-1 1 0,1 1 0,-1-1 1,1 1-1,1 0 0,-1 0 0,0 1 1,1 0-1,7-2 0,-13 8 50,0-1-1,0 1 1,0 0 0,-1 0-1,1-1 1,-1 1-1,0 0 1,0 0 0,-1 5-1,1-5 26,-1-1-24,1-1-1,0 0 0,0 0 1,0 1-1,0-1 0,1 0 0,-1 0 1,0 1-1,1-1 0,0 0 0,-1 0 1,1 0-1,0 0 0,0 0 1,0 0-1,1 0 0,-1 0 0,0 0 1,1 0-1,-1-1 0,4 4 1,-1-4 4,0 1 0,0 0 0,0-1 0,1 0 1,-1 0-1,1-1 0,-1 1 0,0-1 1,1 0-1,6 0 0,1-1-36,0 0 0,0-1-1,0-1 1,20-6 0,-21 5-875,1 1 0,0 0 0,0 1 0,22-2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47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14734,'0'0'9737,"66"17"-19090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48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0 4388,'0'0'7719,"-4"10"-4222,-1 6-2658,1 0 1,0 0-1,2 0 0,-3 30 1,5-27-1784,0 0 1,4 28 0,-1-24 619,0 1 0,-2-1 0,0 1 0,-6 46 0,4-64 691,0 0 0,0 1 0,-1-1 0,1 0 0,-1 1 0,0-1 0,-1 0 0,0-1 0,0 1 0,0 0 0,-1-1 1,1 0-1,-1 1 0,-1-1 0,1-1 0,-1 1 0,1-1 0,-1 0 0,-1 0 0,1 0 0,0-1 0,-13 6 0,17-8-213,-1 0-1,0-1 0,1 1 0,-1-1 1,0 1-1,0-1 0,0 0 1,1 0-1,-1 0 0,0 0 1,0 0-1,0 0 0,0 0 1,1-1-1,-1 1 0,0-1 1,0 1-1,1-1 0,-1 0 1,0 1-1,1-1 0,-1 0 1,-1-1-1,0-1-55,1 0-1,0 1 1,-1-1 0,1 0-1,0 0 1,1 0 0,-1 0-1,0 0 1,1-1 0,0 1-1,-2-5 1,-1-10-130,1 0-1,0 0 1,1-31 0,1 45 92,1-6-187,0 0 0,0 0 0,0 1 0,1-1 0,1 0-1,0 1 1,5-17 0,-5 22 100,0-1 0,0 2 0,1-1 0,-1 0 0,1 0 0,0 1 0,0 0 0,0-1-1,1 1 1,-1 0 0,1 1 0,-1-1 0,1 1 0,0-1 0,0 1 0,0 0 0,1 1 0,-1-1 0,5-1 0,59-14-1994,-4 2-3640,-8-2-3553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49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59 251 3011,'0'0'21818,"-9"3"-21653,4-1-143,3-1 5,0-1 1,-1 1 0,1 0 0,0 0-1,0 0 1,0 0 0,-1 0 0,1 1-1,0-1 1,0 0 0,1 1 0,-1 0 0,0-1-1,0 1 1,1 0 0,-1 0 0,1 0-1,0 0 1,0 0 0,-1 0 0,1 0-1,0 1 1,1-1 0,-1 0 0,0 0-1,1 1 1,-1-1 0,1 1 0,0 4-1,-1-6-11,1 1 0,0-1-1,0 1 1,0 0 0,0-1-1,1 1 1,-1-1-1,0 1 1,1 0 0,-1-1-1,1 1 1,-1-1-1,1 1 1,0-1 0,-1 0-1,1 1 1,0-1-1,0 0 1,0 1 0,0-1-1,0 0 1,2 1 0,0-1 8,0 1 1,0-2 0,0 1 0,0 0 0,0 0-1,0-1 1,0 0 0,0 0 0,0 0-1,0 0 1,5-1 0,-4 1-12,0-1 1,0 1-1,0-1 0,0 0 1,0-1-1,-1 1 0,1-1 1,0 1-1,-1-1 0,1 0 1,-1 0-1,0-1 0,0 1 0,0-1 1,0 1-1,0-1 0,0 0 1,-1 0-1,1-1 0,1-3 1,-1 2-1,0 0 1,0 0 0,-1-1 0,0 1 0,0-1-1,-1 0 1,1 0 0,-1 0 0,0 1 0,-1-1 0,0 0-1,0-12 1,0 17-15,0 1-1,0-1 1,0 0 0,0 1-1,0-1 1,0 0-1,0 1 1,-1-1 0,1 1-1,0-1 1,0 0-1,-1 1 1,1-1 0,0 1-1,-1-1 1,1 0 0,0 1-1,-1-1 1,1 1-1,-1-1 1,1 1 0,-1 0-1,1-1 1,-1 1-1,1-1 1,-1 1 0,0 0-1,1 0 1,-1-1-1,1 1 1,-1 0 0,0 0-1,1 0 1,-1-1 0,0 1-1,1 0 1,-1 0-1,0 0 1,1 0 0,-1 0-1,0 0 1,0 1-1,-1-1-5,1 1-1,0-1 0,-1 1 0,1-1 0,0 1 0,-1 0 1,1-1-1,0 1 0,0 0 0,0 0 0,0 0 1,0 0-1,0 0 0,0 0 0,0 0 0,0 1 1,0-1-1,0 1 0,0 1 6,-1-1 1,1 0-1,1 0 0,-1 0 0,0 0 1,0 1-1,1-1 0,0 0 0,-1 0 1,1 1-1,0-1 0,0 0 0,0 1 1,0-1-1,0 0 0,1 1 0,-1-1 1,1 0-1,0 1 0,-1-1 1,3 3-1,-2-4 7,1 1 0,-1-1 1,1 1-1,-1-1 0,1 0 0,0 0 1,0 0-1,0 0 0,0 0 0,0 0 1,0 0-1,0 0 0,0-1 0,0 1 1,0-1-1,0 0 0,0 1 0,4-1 1,2 0 6,0-1 1,0 0 0,0 0-1,0 0 1,0-1 0,0 0-1,0-1 1,0 1 0,-1-1-1,1-1 1,7-4 0,-6 0-14,0 1 0,-1-1 1,0-1-1,0 0 1,-1 0-1,0 0 1,-1-1-1,0 0 1,7-14-1,-13 24-79,0 2-64,-10 46 79,8-42 86,0 0-1,1 0 1,-1 0-1,1 0 0,0 0 1,1 0-1,-1 0 1,1 0-1,1 1 1,0 7-1,0-13-13,0 0 0,0 0 0,0 0 0,0 1 0,0-1 1,0-1-1,0 1 0,0 0 0,0 0 0,1 0 0,-1-1 0,0 1 0,0 0 0,1-1 0,-1 1 0,1-1 0,-1 0 0,0 1 0,1-1 0,-1 0 0,1 0 1,-1 0-1,1 0 0,-1 0 0,0 0 0,3-1 0,38-6 64,-32 2-146,0 0 1,-1-1 0,0 0 0,0 0-1,0-1 1,-1 0 0,0 0-1,0-1 1,-1 0 0,0-1-1,10-15 1,-16 23 5,-7 38-161,4-31 252,0-1 0,1 1-1,0 0 1,0 0 0,0 0-1,1 0 1,0 0 0,0 0-1,1 7 1,-1-12-8,1 0 0,-1 0 0,1 0 0,-1 0 0,1 0 0,-1 0 1,1 0-1,0 0 0,-1 0 0,1 0 0,0 0 0,0 0 0,0 0 0,0 0 0,-1-1 1,1 1-1,0 0 0,0-1 0,2 2 0,0-2 1,0 1 0,0 0 0,0-1 0,0 0 0,0 1 0,0-1 0,0 0-1,0 0 1,0-1 0,0 1 0,3-2 0,2 0-10,0-1 0,0 0-1,0-1 1,0 0 0,0 0 0,-1-1-1,1 0 1,-1 0 0,-1-1-1,1 0 1,-1 0 0,0-1 0,0 1-1,-1-1 1,0 0 0,6-11-1,2-4-65,-1 0-1,-1-1 0,-1-1 0,10-32 0,-17 45 24,0 0 1,0-1 0,-1 1-1,0-14 1,-26 83-187,17-36 259,0 0 1,2 0-1,0 1 1,2 0 0,0 0-1,1 0 1,2 0-1,2 27 1,-2-47-130,1 0 0,-1-1 0,1 1 0,0 0 0,0 0 0,0 0 0,0-1 0,1 1 0,-1-1 0,1 1 0,-1-1 0,1 1 0,0-1 0,0 0 0,0 0 0,0 0 0,0 0 0,1 0 0,-1-1 0,0 1 0,1 0 0,0-1 0,-1 0 0,1 0 0,0 0 0,-1 0 0,6 1 0,-11-21-2079,-5 8 2259,0 1 1,0 0-1,-1 0 0,0 1 0,-21-16 0,20 17 476,0-1 0,0 0 1,1 0-1,0-1 0,1 0 0,-8-13 1,66 21 969,69 10-4965,-70-8-2674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50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23 140 5958,'-11'4'9750,"3"6"-4547,7-9-5104,1 0 0,0-1 0,-1 1 0,1 0 0,0-1 0,-1 1 0,1 0 0,0 0 0,0-1 0,0 1 0,0 0 0,0 0 0,0 0 0,0-1 0,0 1 0,0 0 1,0 0-1,0-1 0,0 1 0,1 0 0,-1 0 0,0-1 0,1 1 0,-1 0 0,0-1 0,1 1 0,-1 0 0,1-1 0,-1 1 0,1-1 0,-1 1 0,1-1 0,-1 1 0,1-1 0,0 1 0,-1-1 0,1 1 0,0-1 0,-1 0 0,1 1 0,0-1 0,0 0 0,-1 0 0,1 0 0,0 1 1,1-1-1,9 0-36,0-1 1,0 0 0,-1-1-1,1 0 1,-1 0 0,1-1-1,-1 0 1,0-1 0,0-1-1,0 1 1,0-1 0,12-9-1,-16 10-90,0 0 0,-1 0 0,1-1-1,-1 1 1,0-1 0,0 0 0,0 0-1,0-1 1,-1 1 0,0-1 0,-1 0-1,1-1 1,-1 1 0,0 0 0,0-1-1,-1 0 1,0 1 0,0-1 0,1-13-1,-3 19 24,0 1-1,0-1 0,0 1 0,0 0 1,0-1-1,0 1 0,0-1 1,0 1-1,0 0 0,-1-1 0,1 1 1,0-1-1,0 1 0,0 0 0,-1-1 1,1 1-1,0 0 0,0-1 0,-1 1 1,1 0-1,0 0 0,0-1 0,-1 1 1,1 0-1,0 0 0,-1 0 1,1-1-1,-1 1 0,1 0 0,0 0 1,-1 0-1,1 0 0,0 0 0,-1 0 1,1-1-1,-1 1 0,1 0 0,0 0 1,-1 0-1,1 1 0,-1-1 0,1 0 1,0 0-1,-1 0 0,1 0 0,-1 0 1,1 0-1,0 0 0,-1 1 1,1-1-1,0 0 0,-1 0 0,1 1 1,-1-1-1,-20 14-17,15-6 84,-1-1 0,1 1 0,0 1 0,1-1 0,0 1 0,0 0 0,1 0 0,0 0 0,0 0 0,1 1 0,1 0 0,-1 0 0,2-1 0,-1 1 0,1 14 0,1-23-54,0 0-1,0 1 0,0-1 1,1 0-1,-1 0 1,1 1-1,-1-1 0,1 0 1,-1 0-1,1 0 0,-1 0 1,1 0-1,0 0 0,0 0 1,-1 0-1,1 0 0,0 0 1,0 0-1,0-1 0,0 1 1,0 0-1,0 0 0,0-1 1,2 1-1,1 1-23,-1-1 0,1 0 0,0 0 0,-1-1 0,1 1 0,0-1 0,0 0 0,5 0 0,-1-1-409,-1 0 1,1 0 0,0 0-1,-1-1 1,1 0 0,-1-1 0,0 0-1,8-3 1,12-15-3724,-1-4-2952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50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11 9929,'0'0'10816,"-4"10"-9236,-3 15-1068,2 1 0,0 0-1,2 0 1,1 1 0,1-1 0,4 43 0,-1-23-627,-7 70 0,1-85-97,-2-1 0,-12 42 0,19-150 522,2 54-185,21-144-1798,-19 144 568,1 1 0,1 0 0,1 0 0,21-42 0,-27 60 880,1 0 1,0 0-1,1 1 1,-1-1-1,1 1 1,0 0 0,0 0-1,0 1 1,0-1-1,1 1 1,7-5-1,-1 3 158,1 0 0,0 1-1,20-5 1,-13 4 387,-18 5-169,0 0 0,0-1 0,0 1 0,0-1 0,0 1 0,0-1 0,0 1 0,0-1 0,0 1 0,0-1 0,0 0 0,-1 0 0,1 1 0,0-1 0,-1 0 0,1 0 0,0 0 0,-1 0 0,1 0 0,-1 0 0,1 0 0,-1 0 0,0 0 0,1 0 0,-1 0 0,0 0 0,0 0 0,0 0 0,1 0 0,-1 0 0,0 0 0,-1 0 0,1 0 0,0-2 0,-20 60 2049,2 9-1248,3 1 1,2 0 0,-6 132 0,20-199-950,-1 0 0,0 0 0,0 0 1,0 0-1,0 0 0,0 0 0,0 0 0,0 0 0,0 0 0,0 0 0,1 0 0,-1 0 1,0 0-1,0 0 0,0 0 0,0 0 0,0 0 0,0 0 0,0 0 0,0 0 0,0 0 1,1 0-1,-1 0 0,0 0 0,0 0 0,0 0 0,0 0 0,0 0 0,0 0 0,0 0 1,0 0-1,0 0 0,0 0 0,1 0 0,-1 0 0,0 0 0,0 1 0,0-1 0,0 0 1,0 0-1,0 0 0,0 0 0,0 0 0,0 0 0,0 0 0,0 0 0,0 0 0,0 0 0,0 1 1,0-1-1,0 0 0,0 0 0,0 0 0,0 0 0,0 0 0,0 0 0,0 0 0,0 0 1,0 1-1,0-1 0,0 0 0,0 0 0,0 0 0,0 0 0,0 0 0,7-11 114,4-18-22,-4-14-27,-4 24-163,0 0 0,1 1 1,0-1-1,11-23 0,-14 41 83,0-1 1,0 1-1,0 0 0,0-1 1,0 1-1,1 0 0,-1 0 1,0 0-1,1 0 0,-1 0 1,1 0-1,0 1 0,-1-1 1,1 0-1,-1 1 0,1-1 1,0 1-1,-1 0 0,1-1 1,0 1-1,0 0 0,-1 0 1,3 0-1,50 5-40,-25-2 53,-16-3-78,0 0 0,-1-1 1,1 0-1,0-1 0,15-5 0,-25 7 88,-1-1-1,1 0 1,0 0 0,0-1-1,-1 1 1,1 0-1,-1-1 1,1 0-1,-1 1 1,0-1-1,0 0 1,1 0-1,-1-1 1,-1 1 0,1 0-1,0-1 1,0 1-1,-1-1 1,0 1-1,1-1 1,-1 0-1,0 1 1,0-1-1,-1 0 1,1 0 0,0 0-1,-1 0 1,0 0-1,0-3 1,0 5 7,0 0 1,0 0 0,-1 1-1,1-1 1,-1 0 0,1 1-1,0-1 1,-1 0 0,0 1-1,1-1 1,-1 1 0,1-1-1,-1 0 1,1 1 0,-1 0-1,0-1 1,1 1-1,-1-1 1,0 1 0,0 0-1,1-1 1,-1 1 0,0 0-1,0 0 1,0 0 0,1 0-1,-1 0 1,0 0 0,0 0-1,0 0 1,1 0 0,-1 0-1,0 0 1,0 0 0,1 0-1,-1 1 1,0-1 0,0 0-1,-1 1 1,-33 13 238,28-8-221,0 0-1,1 0 1,0 0 0,-8 12-1,13-16-27,-1 0-1,1 1 1,-1-1-1,1 0 1,0 1-1,0 0 1,0-1-1,0 1 1,0-1-1,1 1 1,-1 0-1,1 0 1,-1-1-1,1 1 1,0 0-1,0 0 1,1-1-1,0 6 1,0-7-69,-1 1 0,1-1 1,0 0-1,0 0 0,0 0 1,0 0-1,0 0 0,0-1 1,0 1-1,1 0 0,-1 0 1,0-1-1,0 1 0,1-1 1,-1 1-1,0-1 0,1 1 1,-1-1-1,0 0 0,1 0 1,2 1-1,35 0-3182,-31-1 2167,55-1-8389,-28-2-3176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9577,'15'-6'8267,"33"-24"-6829,-15 4-1061,-21 15-213,1 0 1,0 1 0,0 1-1,0 0 1,1 1-1,1 1 1,-1 0-1,27-8 1,-40 15-158,0 0 1,-1 0-1,1 0 1,0 1-1,0-1 1,0 0-1,0 0 1,-1 1-1,1-1 1,0 1-1,0-1 1,-1 1-1,1-1 1,0 1-1,-1-1 0,1 1 1,0 0-1,-1-1 1,1 1-1,-1 0 1,1-1-1,-1 1 1,1 0-1,-1 0 1,0-1-1,1 1 1,-1 0-1,0 0 1,0 0-1,0 0 1,1 0-1,-1-1 0,0 1 1,0 0-1,0 0 1,0 0-1,-1 0 1,1 0-1,0 0 1,0-1-1,-1 2 1,-5 43 537,-28 51-5,26-77-767,0-1 1,1 1-1,2 0 1,0 1-1,1-1 1,-3 38-1,9-35-3344,11-10-2696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51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6 9065,'0'0'11477,"-8"-2"-10025,5 1-1377,-1 0 0,0 0 1,0 1-1,1-1 0,-1 1 0,0 0 0,0 0 0,0 0 0,0 1 0,1-1 1,-1 1-1,0 0 0,-4 2 0,6-2-70,0 0-1,0 1 1,0-1-1,0 1 1,0-1-1,0 1 1,0 0-1,0 0 1,1 0-1,-1 0 1,1 0-1,0 0 1,-1 1-1,1-1 1,0 0-1,0 0 1,0 1-1,1-1 1,-1 1-1,1-1 1,-1 1-1,1-1 1,0 1-1,0-1 1,0 4-1,0-4-33,0 0 0,0 0 1,0-1-1,1 1 0,-1 0 0,0-1 0,1 1 0,-1 0 0,1-1 0,0 1 0,-1 0 1,1-1-1,0 1 0,0-1 0,0 1 0,0-1 0,0 0 0,1 0 0,-1 1 0,0-1 1,1 0-1,-1 0 0,0 0 0,1 0 0,-1 0 0,1 0 0,0-1 0,-1 1 0,1-1 1,0 1-1,-1-1 0,1 1 0,0-1 0,-1 0 0,1 0 0,0 0 0,0 0 0,-1 0 1,3 0-1,2 0-416,0-1 0,1 0 0,-1 0 0,0 0 1,-1 0-1,1-1 0,0 0 0,0 0 0,-1-1 1,10-5-1,14-17-3452,1-5-801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51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115 157 2530,'0'0'17430,"-10"11"-16442,2-3-838,0 1 1,1 0-1,0 0 0,1 1 1,0 0-1,0 0 0,1 1 1,1 0-1,0 0 0,0 0 1,-3 15-1,0 57-115,7-79-165,-1 0 0,1 1 0,1-1 0,-1 0 1,1 1-1,-1-1 0,1 0 0,0 1 0,1-1 0,-1 0 0,1 0 1,0 0-1,0 0 0,0-1 0,0 1 0,4 4 0,-6-8 42,1 1 0,-1-1 1,0 1-1,1-1 0,-1 0 0,1 1 0,-1-1 0,0 1 0,1-1 0,-1 0 0,1 1 0,-1-1 0,1 0 0,0 0 0,-1 0 0,1 1 0,-1-1 0,1 0 0,-1 0 0,1 0 0,0 0 0,-1 0 0,1 0 0,-1 0 0,1 0 0,-1 0 0,1 0 0,0 0 0,-1 0 0,1-1 0,-1 1 0,2 0 0,2-19-1669,-12-27 1533,-54-55 5770,62 101-5482,1 0 0,-1-1-1,0 1 1,0-1 0,1 1-1,-1 0 1,0-1 0,1 1-1,-1-1 1,0 1-1,1 0 1,-1 0 0,1-1-1,-1 1 1,0 0 0,1 0-1,-1-1 1,1 1 0,-1 0-1,1 0 1,-1 0 0,1 0-1,-1 0 1,1 0-1,-1 0 1,1 0 0,-1 0-1,1 0 1,-1 0 0,1 0-1,0 0 1,29-2-550,-16 1 62,45-15-6190,-26 2-1613</inkml:trace>
  <inkml:trace contextRef="#ctx0" brushRef="#br0" timeOffset="1">381 1 12684,'0'0'10506,"-25"62"-9513,24-39-737,1 2-224,0-2-1249,6-1-2338,5-5-5542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51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14574,'0'0'10249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57.3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98 6983,'0'0'10623,"9"7"-9054,-4-2-1294,-1-1-125,-1-1 1,1 0-1,0 0 0,0 0 1,0-1-1,0 1 0,0-1 1,1 0-1,-1 0 0,1 0 1,-1-1-1,1 1 0,0-1 1,-1 0-1,8 0 0,9-1 101,-1-1-1,1 0 0,-1-2 1,30-7-1,-43 9-226,1-1 0,-1 0 0,0-1-1,-1 0 1,1 0 0,0-1 0,-1 1 0,0-1 0,0-1 0,0 1 0,0-1-1,-1 0 1,1 0 0,-1-1 0,8-11 0,-12 16-12,-1 0-1,1 0 1,0-1-1,0 1 1,-1 0 0,1 0-1,-1 0 1,1-1-1,-1 1 1,0 0 0,1 0-1,-1-1 1,0 1-1,0 0 1,0-1 0,0 1-1,0 0 1,0-1-1,0 1 1,-1 0 0,1-1-1,0 1 1,-1 0-1,1 0 1,-1-1 0,1 1-1,-1 0 1,0 0-1,-1-2 1,0 1-14,-1 0 1,1 1-1,-1-1 0,1 1 1,-1-1-1,0 1 1,0 0-1,0 0 0,0 0 1,0 0-1,0 1 0,-4-1 1,-9-1-20,1 2 1,-1 0-1,1 0 1,-19 4-1,24-1 38,0-1 1,0 2-1,1-1 1,0 1-1,-1 1 0,2-1 1,-1 2-1,0-1 1,1 1-1,0 0 0,0 1 1,-11 12-1,14-13 35,0-1 1,1 1-1,0-1 0,0 1 0,0 1 0,1-1 0,-1 0 1,1 1-1,1 0 0,0-1 0,0 1 0,0 0 0,0 0 0,1 0 1,1 1-1,-1-1 0,1 0 0,1 12 0,0-15-49,1 0 0,-1 1 0,1-1 0,0 0 1,0-1-1,1 1 0,-1 0 0,1-1 0,-1 1 0,1-1 0,0 0 0,1 1 0,-1-2 0,0 1 0,1 0 0,0-1 0,-1 1 0,1-1 0,0 0 0,0-1 0,0 1 0,1-1 1,-1 1-1,0-1 0,6 0 0,8 3-1039,0-1 1,0-1-1,0-1 1,34-2-1,-6-4-4927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39:57.6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0 15214,'0'0'4191,"8"10"-2990,5 5-673,15 18 506,37 59-1,-57-79-988,-1 0 1,0 1-1,-1 0 0,0 0 1,-2 0-1,1 1 0,-2-1 1,0 1-1,1 17 0,-4-8-15,-1 0 0,-1 0 0,-1-1-1,-2 1 1,0-1 0,-1 0 0,-1 0-1,-2 0 1,0-1 0,-1-1 0,-1 1-1,-1-2 1,-18 24 0,17-26-877,-1-1 0,-1-1 1,0 0-1,-35 26 0,-4-8-6306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10.5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152 32 5894,'0'0'6149,"9"-5"-2999,28-17-518,-37 22-2503,1-1 0,-1 1 0,0-1 0,1 1 1,-1 0-1,1-1 0,-1 1 0,1 0 0,-1 0 0,1-1 0,-1 1 0,1 0 1,-1 0-1,1 0 0,-1 0 0,1 0 0,-1 0 0,1-1 0,-1 1 0,1 0 1,0 1-1,-1-1 0,1 0 0,-1 0 0,1 0 0,-1 0 0,1 0 0,-1 0 1,1 1-1,-1-1 0,1 0 0,-1 0 0,1 1 0,0-1 0,-4 19 1103,-16 21-913,-113 149-3,70-114-2971,72-96-3121,-4 6 3438,9-18-3385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10.8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6278,'0'0'12187,"1"8"-10628,1 77 827,-3-68-2323,1 1 0,0 0 0,1-1 0,1 1 0,0 0 0,1-1 0,1 0 0,11 28-1,-15-45-124,14 19-1259,-5-18-5896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11.2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 6790,'0'0'10955,"-16"53"-9514,29-44-288,8-1 32,12-4-224,9-4-576,2 0-289,2 0-385,0-10-1632,-8-5-1186,-7 1-3299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11.5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0 6470,'0'0'10426,"-1"11"-9209,-18 134 1998,4-47-1919,27-132 2356,19-58-3845,-21 40 60,-2 9 53,-3 30-315,-5 15 395,0 1 1,1 0-1,-1-1 0,1 1 1,0-1-1,0 0 1,0 1-1,0-1 0,0 0 1,0 1-1,1-1 1,-1 0-1,1 0 0,-1 0 1,1 0-1,0-1 1,0 1-1,0 0 1,0-1-1,0 1 0,0-1 1,0 0-1,1 1 1,-1-1-1,0 0 0,1 0 1,-1-1-1,1 1 1,-1 0-1,1-1 0,3 1 1,-1-2 21,0 0 0,0 1 1,0-1-1,0-1 0,0 1 0,-1-1 0,1 0 1,0 0-1,-1 0 0,0-1 0,1 0 0,-1 0 1,0 0-1,0 0 0,4-5 0,5-6 2,4-2 132,-17 16-147,1 1 0,-1-1 1,1 0-1,-1 1 0,1-1 1,-1 1-1,1-1 1,-1 1-1,1-1 0,-1 1 1,1-1-1,-1 1 0,0-1 1,1 1-1,-1-1 0,0 1 1,0 0-1,0-1 1,1 1-1,-1 0 0,0-1 1,0 1-1,0 0 0,0-1 1,0 1-1,0 0 0,0-1 1,0 1-1,0-1 0,0 1 1,-1 0-1,1-1 1,0 1-1,-1 1 0,-11 202-313,12-204 188,0 0 0,0 0 1,0-1-1,0 1 0,0 0 0,0 0 1,0 0-1,1 0 0,-1 0 0,0 0 1,0 0-1,0 0 0,0 0 0,0 0 0,1-1 1,-1 1-1,0 0 0,0 0 0,0 0 1,0 0-1,1 0 0,-1 0 0,0 0 1,0 0-1,0 0 0,0 0 0,1 1 1,-1-1-1,0 0 0,0 0 0,0 0 0,0 0 1,0 0-1,1 0 0,-1 0 0,0 0 1,0 0-1,0 0 0,0 0 0,0 1 1,0-1-1,1 0 0,-1 0 0,0 0 1,0 0-1,0 0 0,0 1 0,0-1 0,0 0 1,0 0-1,0 0 0,0 0 0,0 0 1,0 1-1,0-1 0,0 0 0,0 0 1,0 0-1,0 0 0,0 1 0,0-1 0,0 0 1,0 0-1,0 0 0,0 0 0,0 1 1,0-1-1,0 0 0,0 0 0,8-8-10843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12.1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 6694,'0'0'15023,"59"16"-13614,-26-16-448,5 0-481,2-4-384,2-1-96,-4 0-480,-3 3-1250,-9 0-1345,-8 0-1441,-15 2-1089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 5285,'0'0'15492,"-4"-16"-13431,12 31-1369,-1 0 0,9 31 0,51 127-1920,-60-148-1325,-9-10-3857,-3-10 1200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12.5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12716,'0'0'9993,"67"13"-9384,-23-13-449,6 0-160,2 0-1826,-5-6-2626,-5-1-4708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12.9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1 228 5733,'0'0'14873,"9"-4"-13250,8-5-1387,0-1 1,-1 0-1,0-1 0,-1-1 0,0-1 1,16-17-1,81-98-566,-122 171 1259,3-26-679,-2 4-122,1-1 0,1 1 1,1 0-1,0 1 0,2-1 0,-3 31 1,7-51-201,0-1 1,0 1-1,0-1 1,1 1-1,-1-1 1,0 1-1,0-1 1,1 0 0,-1 1-1,0-1 1,1 1-1,-1-1 1,0 0-1,1 1 1,-1-1 0,1 0-1,-1 1 1,1-1-1,-1 0 1,0 0-1,1 1 1,-1-1-1,1 0 1,-1 0 0,1 0-1,-1 0 1,1 0-1,0 1 1,-1-1-1,1 0 1,-1 0 0,1 0-1,-1-1 1,1 1-1,-1 0 1,1 0-1,-1 0 1,1 0-1,-1 0 1,1-1 0,-1 1-1,1 0 1,-1 0-1,0-1 1,1 1-1,-1 0 1,1-1-1,-1 1 1,0 0 0,1-1-1,0 0 1,25-16-6832,-2-7-3593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13.2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1 6983,'0'0'7110,"-4"9"-3554,-3 6-2728,-27 67 3758,31-75-4402,1 0 1,0 0-1,1 0 0,0 0 1,0 1-1,0-1 0,1 0 1,0 1-1,0-1 0,3 12 0,-2-16-145,1 0-1,-1 0 0,1 0 0,0 0 0,0 0 1,0 0-1,1 0 0,-1-1 0,1 1 1,-1-1-1,1 0 0,0 0 0,0 0 0,0 0 1,0 0-1,0 0 0,1-1 0,-1 0 0,0 1 1,1-1-1,-1-1 0,1 1 0,-1 0 1,1-1-1,5 1 0,2 0 111,0-1-1,0 0 1,0 0 0,0-1 0,0 0-1,0-1 1,13-4 0,-15 3-128,0-1 0,-1 0 1,1 0-1,-1-1 0,1 0 1,-2 0-1,1-1 0,13-13 1,-18 16 23,0 0-1,0 0 1,-1 0 0,1-1-1,-1 1 1,0 0 0,0-1 0,0 0-1,0 1 1,-1-1 0,0 0-1,1 0 1,-1 0 0,-1 0 0,1 0-1,0 0 1,-1 0 0,0 0-1,0 0 1,0 0 0,-1 0 0,1 0-1,-3-8 1,1 9-2,0-1-1,-1 1 1,1-1-1,-1 1 1,0 0-1,1 0 1,-2 0 0,1 0-1,0 0 1,0 1-1,-1 0 1,0-1-1,1 1 1,-1 1 0,0-1-1,0 0 1,0 1-1,0 0 1,0 0 0,0 0-1,0 0 1,-5 1-1,-7-2-194,0 0 0,0 2 0,0 0 0,-25 3 0,33-1-691,0 0 1,0 0-1,0 0 1,1 1-1,-10 5 0,5 0-4826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26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747 73 3235,'-10'-4'1142,"-10"-8"291,-2 2 0,1 0 0,-2 1 0,1 2 0,-1 0 0,-34-5 0,38 11-1343,0 0-1,1 2 1,-1 0-1,0 1 0,0 1 1,1 0-1,0 2 1,0 0-1,0 1 0,0 1 1,1 0-1,0 2 1,1 0-1,0 0 1,0 2-1,1 0 0,0 1 1,1 0-1,-16 18 1,9-8 41,1 2 1,1 0 0,1 1-1,2 1 1,0 1 0,-21 49-1,28-54 61,2 1 0,0 0 0,1 0 0,1 0 0,1 0-1,2 1 1,0 0 0,1-1 0,4 35 0,-2-48-167,1 1 1,0-1 0,0 1 0,1-1-1,1 0 1,-1 0 0,2 0-1,-1 0 1,1-1 0,1 0-1,0 0 1,0 0 0,1-1 0,14 14-1,-10-13 77,0 0-1,1-1 1,0-1-1,0 0 1,0-1-1,1 0 0,0-1 1,0 0-1,1-1 1,16 3-1,3-2 134,0-1 0,0-2-1,0-2 1,0-1 0,0-1 0,0-2-1,0-1 1,59-17 0,-50 9-111,-1-2 1,0-2 0,-1-1 0,-1-2-1,-1-2 1,-1-1 0,-1-2-1,33-30 1,-54 42-62,-2 0 0,1-1 0,-2 0 0,0-2 0,-1 1 0,0-1 0,-1-1 0,-1 1 0,-1-2 0,0 1 0,-1-1 0,-1 0 0,-1-1 0,0 1 0,-2-1 0,0 0 0,-1 0 0,-1-1 0,-1 1 0,-3-32 0,3 43-65,-1 0 0,-1 0 1,1 0-1,-1 0 0,-1 1 1,1-1-1,-2 0 1,1 1-1,-1 0 0,0 0 1,0 0-1,0 0 0,-1 0 1,0 1-1,-1 0 0,0 0 1,0 1-1,0 0 0,0 0 1,-1 0-1,0 0 0,0 1 1,0 0-1,0 1 0,0 0 1,-1 0-1,0 0 0,-11-1 1,-3 2-511,1 1 0,-1 1 0,1 1 0,-1 1 0,1 1 0,0 0 0,0 2 0,0 1 0,-39 16 0,13-7-4089,10-7-4288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27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1 7335,'0'0'3545,"-10"0"-2120,4 0-1219,0 0 0,-1 0 0,1 0 0,0 1 0,0 0-1,1 0 1,-1 1 0,0 0 0,0 0 0,1 0 0,-1 0 0,1 1 0,-1 0 0,1 0 0,0 1 0,0-1-1,1 1 1,-1 0 0,1 1 0,-5 5 0,2-1-8,2-1-1,-1 1 1,1 1-1,1-1 1,-1 1-1,2 0 1,-1 0-1,1 0 1,1 0-1,0 0 1,0 1-1,1-1 1,1 1-1,-1-1 1,2 1-1,0-1 1,2 13-1,-2-20-161,1 0 0,-1 0 0,1 0-1,0 0 1,0-1 0,0 1 0,0-1-1,1 1 1,-1-1 0,1 1 0,0-1-1,-1 0 1,1 0 0,0-1 0,0 1-1,0-1 1,0 1 0,0-1 0,1 0-1,-1 0 1,0 0 0,1 0 0,-1-1-1,0 0 1,1 1 0,-1-1 0,1 0-1,5-1 1,-2 1 24,1-1 0,0 1 0,-1-1 0,1-1 0,-1 1 0,1-1 0,-1-1 0,0 1 0,1-1 0,-2-1 0,14-7 0,-18 9-32,1 1-1,-1-1 1,0 0 0,0 0 0,0 0 0,0 0-1,0 0 1,-1 0 0,1-1 0,-1 1 0,1-1-1,-1 1 1,0-1 0,0 1 0,0-1 0,0 0-1,0 1 1,-1-1 0,1 0 0,-1 0 0,0 0-1,0 0 1,0 1 0,0-1 0,0 0 0,-1 0-1,1 0 1,-1 1 0,-1-4 0,0 2 61,0 1 0,0-1 0,-1 1 0,1 0 0,-1 0 0,0 0 0,1 0 1,-1 1-1,-1-1 0,1 1 0,0-1 0,-1 1 0,1 0 0,-1 1 0,1-1 0,-1 1 0,0-1 0,0 1 0,-7-1 1,4 1-11,0 0 1,0 0 0,0 0 0,0 1-1,0 0 1,0 1 0,-9 1-1,14-1-65,0-1 0,0 1 0,0-1-1,0 1 1,0 0 0,0 0 0,0 0-1,0 0 1,1 0 0,-1 0-1,0 0 1,1 1 0,-1-1 0,1 0-1,-1 1 1,1 0 0,0-1-1,-1 1 1,1 0 0,0 0 0,0-1-1,0 1 1,0 0 0,1 0-1,-1 0 1,1 0 0,-1 0 0,0 4-1,1-6-28,0 1 0,0 0 0,1 0 0,-1 0 0,0-1 0,0 1 0,0 0-1,1 0 1,-1 0 0,0-1 0,1 1 0,-1 0 0,0-1 0,1 1 0,-1 0 0,1-1 0,-1 1 0,1 0-1,0-1 1,-1 1 0,1-1 0,0 1 0,-1-1 0,1 0 0,0 1 0,-1-1 0,1 1 0,0-1 0,0 0-1,-1 0 1,1 0 0,0 1 0,0-1 0,0 0 0,0 0 0,0 0 0,39 0-1246,-28 0 737,7-1-1286,-1-1 0,0-1 1,1-1-1,-1 0 0,34-14 0,-1-1-5391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27.7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9 12684,'0'0'4137,"-11"3"-2685,3-1-1273,0 1-1,1 0 1,-1 0-1,1 0 1,0 1-1,0 0 0,0 1 1,0 0-1,1 0 1,0 0-1,0 1 1,0-1-1,1 1 1,0 1-1,0-1 1,1 1-1,-1 0 0,1 0 1,1 0-1,-6 14 1,8-18-153,0-1 0,0 1 0,0-1 0,1 1 0,-1 0 1,1-1-1,-1 1 0,1 0 0,0-1 0,0 1 0,0 0 0,0-1 0,1 1 1,-1 0-1,1-1 0,-1 1 0,1-1 0,0 1 0,0 0 0,0-1 0,0 0 1,1 1-1,-1-1 0,1 0 0,-1 0 0,1 0 0,0 0 0,0 0 0,3 3 1,1-2 18,1 0 0,-1-1 0,1 0 0,-1 0 1,1 0-1,0-1 0,0 0 0,0 0 1,-1-1-1,12 0 0,-7-1-21,-1 0 0,1 0 0,-1-1 0,0 0 0,1-1 1,-1 0-1,0-1 0,-1 0 0,1 0 0,-1-1 0,0 0 0,10-7 0,-15 9 41,0 0 1,-1 0-1,1 0 0,-1 0 0,1-1 0,-1 0 1,0 1-1,-1-1 0,1 0 0,-1 0 0,1-1 0,-1 1 1,0 0-1,-1-1 0,1 0 0,-1 1 0,0-1 1,0 0-1,0 1 0,-1-1 0,0 0 0,1 0 1,-2 1-1,1-1 0,-1 0 0,1 0 0,-1 1 0,-1-1 1,-1-5-1,1 6-14,0 1 0,0 0 0,-1 0 0,1 0 0,-1 0 0,0 0 1,0 0-1,0 1 0,0-1 0,0 1 0,0 0 0,-1 0 0,1 0 0,-1 0 0,0 1 0,1-1 0,-1 1 1,0 0-1,0 0 0,0 0 0,0 1 0,0-1 0,0 1 0,0 0 0,0 0 0,-6 2 0,3-2-218,1 1-1,-1 0 0,0 0 1,0 1-1,1 0 0,-13 5 1,16-5-295,0-1 0,0 1 1,0-1-1,0 1 1,0 0-1,1 1 0,-1-1 1,1 0-1,-1 1 1,1-1-1,0 1 0,0 0 1,-2 4-1,1 3-6873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30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544 122 6246,'0'0'801,"7"-10"1094,21-31-358,-27 40-1443,0 0-1,0-1 1,0 1-1,-1 0 1,1-1-1,0 1 0,-1-1 1,1 1-1,-1-1 1,1 1-1,-1-1 1,0 1-1,1-1 1,-1 0-1,0 1 0,0-1 1,0 1-1,-1-1 1,1 0-1,0 1 1,0-1-1,-1 1 1,1-1-1,-1 1 1,1-1-1,-1 1 0,0 0 1,0-1-1,0 1 1,1 0-1,-1-1 1,0 1-1,0 0 1,-1 0-1,1 0 1,0 0-1,0 0 0,-1 0 1,1 0-1,0 0 1,-1 1-1,1-1 1,-1 0-1,1 1 1,-4-1-1,-4-2-34,-1 0 0,0 1 0,0 1 0,0 0 0,-11 0 0,21 1-51,-19 0-5,1 1 0,-1 1 0,1 0 0,-1 2 0,1 0 0,0 1 1,0 0-1,1 2 0,0 0 0,0 1 0,0 1 0,1 1 0,0 0 1,1 1-1,1 0 0,-1 1 0,2 1 0,0 0 0,0 1 0,-10 16 0,6-8 14,1 2-1,2 0 0,0 0 1,1 1-1,2 1 0,1 0 1,1 1-1,1-1 0,1 2 0,1-1 1,2 1-1,-2 50 0,6-61-9,1 0 0,0 0 0,2 0 0,0 0 0,1-1-1,0 1 1,1-1 0,1 0 0,1 0 0,0-1 0,15 23 0,-16-29 8,0 0 1,1-1-1,1 0 1,-1 0 0,1-1-1,0 0 1,1 0 0,0-1-1,0 0 1,0-1 0,1 0-1,0 0 1,0-1-1,0 0 1,0-1 0,1 0-1,-1-1 1,1 0 0,14 1-1,-1-3 171,0-1 1,1-1-1,-1-1 0,0-1 0,-1-1 0,1-2 1,-1 0-1,0-1 0,-1-1 0,0-2 0,0 0 1,-1-1-1,21-16 0,-10 5 153,0-2 1,-2 0-1,-1-3 1,-1 0-1,-1-2 1,-2-1-1,27-42 1,-40 54-173,-2 0 0,-1-1 0,0-1 0,-2 1 0,0-1 1,-1 0-1,4-37 0,-8 46-133,-1 0 0,-1 1 0,0-1 1,-1 0-1,0 1 0,-1-1 0,-3-12 1,3 18-22,-1 0 0,1 0 0,-1 0 0,0 0 0,0 0 0,0 0 0,-1 1 0,0-1 0,0 1 0,-1 0 0,1 0 0,-1 1 0,-6-5 0,4 4-85,0 1-1,0 1 1,0-1-1,0 1 1,-1 1-1,1-1 1,-1 1 0,0 0-1,1 1 1,-1 0-1,0 0 1,0 1-1,-12 0 1,-9 3-2249,1 1 1,-37 9 0,64-13 2208,-47 11-6657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31.7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232 17 8104,'0'0'6310,"-9"-4"-4527,5 2-1706,0 0 0,0 1 0,0-1 0,1 1 0,-2 0 0,1 0 0,0 0 0,0 0 0,0 1 0,0-1 0,0 1 0,0 0 0,-1 1 0,1-1 0,0 1 0,0-1 0,0 1 0,0 1 0,0-1 0,0 0 0,0 1 0,0 0 0,1 0 0,-1 0 0,1 0 0,-1 1 0,-5 5 0,-2 3 111,1 0-1,0 1 1,1 0-1,0 0 1,1 1-1,1 1 1,0-1-1,0 1 1,1 0-1,1 1 1,1-1-1,0 1 0,1 0 1,0 0-1,1 0 1,0 28-1,2-40-162,0 0 0,1-1 0,-1 1 0,1 0 1,-1 0-1,1 0 0,0 0 0,0 0 0,0-1 0,0 1 0,1 0 0,-1-1 0,1 1 0,-1-1 0,1 1 0,0-1 0,0 0 0,0 0 0,1 0 0,2 2 0,-1-1 9,0-1 0,0 0 0,0 0 1,1-1-1,-1 1 0,1-1 0,-1 0 0,1 0 1,0-1-1,-1 1 0,10-1 0,-5-1 4,1 1-1,0-2 1,-1 1 0,0-1-1,1-1 1,-1 0 0,0 0-1,0 0 1,0-2 0,-1 1-1,0-1 1,10-7 0,-16 11-10,1-1 0,-1 0 0,0 0 0,0 0 0,-1 0 0,1 0 0,0 0 0,-1 0 0,1-1 0,-1 1 0,0-1 0,0 1 0,0-1 0,0 1 0,0-1 0,0 0 0,-1 1 0,1-1 1,-1 0-1,0 0 0,0 1 0,0-1 0,0-4 0,-1 4 47,-1 0 1,1 0 0,0 0 0,-1 0-1,1 1 1,-1-1 0,0 0 0,0 1-1,0 0 1,0-1 0,-1 1 0,1 0-1,-1 0 1,1 0 0,-1 0 0,0 1-1,1-1 1,-1 1 0,0-1-1,-3 0 1,-2-1-37,0 1 0,0-1 0,0 1 0,-1 1 0,1 0 0,0 0 0,-1 0 0,1 1 0,-9 1 0,16-1-54,1 0 1,0 0-1,0 0 1,-1 0-1,1 0 1,0 0-1,-1 0 1,1 0-1,0 0 1,-1 0-1,1 0 1,0 0-1,0 0 1,-1 0-1,1 0 1,0 0-1,-1 0 1,1 0-1,0 0 1,0 1-1,-1-1 1,1 0-1,0 0 0,0 0 1,-1 0-1,1 1 1,0-1-1,0 0 1,-1 0-1,1 1 1,0-1-1,0 0 1,0 0-1,0 1 1,0-1-1,-1 0 1,1 0-1,0 1 1,0-1-1,0 0 1,0 1-1,0-1 1,0 0-1,0 0 1,0 1-1,0-1 1,0 0-1,0 1 1,0-1-1,0 0 1,0 1-1,0-1 0,0 0 1,1 0-1,-1 1 1,0-1-1,0 0 1,0 0-1,0 1 1,0-1-1,1 0 1,-1 0-1,0 1 1,0-1-1,1 0 1,-1 1-1,22 10-2386,-11-10 810,1-1 0,0 0 1,20-3-1,9-8-3561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32.1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41 8904,'0'0'10747,"-10"3"-9584,6-2-1107,0 0 0,0 0-1,0 0 1,0 0-1,0 1 1,1-1 0,-1 1-1,0 0 1,1 0-1,0 0 1,-1 1 0,1-1-1,0 1 1,0 0-1,0 0 1,1 0 0,-1 0-1,1 1 1,0-1 0,0 0-1,0 1 1,0 0-1,0-1 1,1 1 0,0 0-1,0 0 1,0 0-1,0 0 1,0 0 0,1 0-1,0 0 1,0 0-1,0 0 1,0 0 0,2 6-1,-2-8-45,1 0 0,-1 0-1,1-1 1,0 1-1,-1-1 1,1 1 0,0-1-1,0 1 1,0-1 0,0 1-1,0-1 1,0 0 0,1 0-1,-1 1 1,0-1-1,1 0 1,-1 0 0,1 0-1,-1-1 1,3 2 0,1 0 13,0 0 1,0-1 0,-1 0-1,1 0 1,0 0-1,0-1 1,7 0 0,-3 0 5,0 0 1,0-1 0,0-1 0,0 1 0,0-2 0,0 1-1,15-7 1,-18 5-6,1-1 1,-1 1-1,-1-1 0,1-1 1,-1 1-1,0-1 0,0 1 0,0-2 1,-1 1-1,0 0 0,6-13 1,-9 17 0,0 0 0,0-1 0,0 1 1,0-1-1,0 1 0,0-1 1,-1 1-1,1-1 0,-1 1 1,0-1-1,0 0 0,0 1 1,0-1-1,0 1 0,-1-1 0,1 0 1,-1 1-1,1-1 0,-1 1 1,0-1-1,0 1 0,0 0 1,-1-1-1,1 1 0,0 0 1,-1 0-1,0 0 0,1 0 1,-1 0-1,0 0 0,0 0 0,0 0 1,0 1-1,0-1 0,0 1 1,-5-2-1,2 1-57,1 0 0,-1 0 0,0 1-1,0 0 1,0 0 0,0 0 0,0 1 0,0-1 0,0 1-1,0 1 1,0-1 0,0 1 0,0-1 0,0 1-1,0 1 1,0-1 0,-6 3 0,-24 17-6089,27-14-2852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53.5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94 4164,'0'0'9625,"14"-2"-9353,473-60 489,-286 33-283,-347 41 782,19 5-1189,17-2 243,-121 31 0,317-53-149,174-27-1510,-86 26-3198,-195 9 4197,1 1 0,0 1-1,-39 12 1,4-2 114,-118 18-2672,91-19-3887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3651,'0'0'13731,"10"-5"-12279,15-9-1141,0 0 0,-2-1 0,0-2 0,0 0 0,-2-2 0,0 0 0,21-27 0,-32 25-3411,-12 6-4189,-6 8 2218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13.4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35 833,'-62'-11'10879,"150"11"-1866,238-15-8571,-282 10-304,-44 5-36,-23 0 293,-63-1-318,32-1 29,-1 2 0,-91 13 0,124-6-100,32-2-7,36 0 49,16-3-10,137-5-321,-410 12 374,162 0 320,26-4-1498,56-23-10019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43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644 8 4228,'-13'-2'3700,"-24"-1"-3282,1 1 1,-1 2 0,1 1-1,0 2 1,-1 2 0,1 1-1,-38 12 1,56-13-176,1 1 0,-1 1 0,2 1 0,-1 0 0,1 1-1,0 1 1,1 0 0,0 1 0,1 1 0,0 0 0,1 1 0,1 1 0,0 0 0,0 0 0,1 1 0,-15 30 0,19-31-183,1 1 1,0 0-1,1 0 1,1 0-1,0 1 1,2-1-1,-1 1 1,2 0-1,0 0 1,1 0-1,0 0 1,2 0-1,3 18 1,-3-25-52,0 1 1,1-1 0,0 0 0,0 0 0,1 0-1,0-1 1,1 1 0,0-1 0,0 0 0,1 0 0,0-1-1,1 0 1,-1 0 0,1 0 0,0-1 0,1 0 0,0 0-1,0-1 1,0 0 0,0 0 0,1-1 0,17 6 0,-4-4 227,1-1 0,1-1 1,-1-1-1,1-1 1,-1-1-1,1-1 0,-1-1 1,1-1-1,-1-1 1,0-1-1,0-1 0,0-1 1,0-1-1,24-12 0,-27 10-88,0 0-1,-1-1 1,0-1-1,-1-1 1,-1 0-1,1-1 1,-2-1-1,0-1 1,-1-1-1,0 0 1,-2 0-1,1-2 1,-2 1-1,-1-2 0,15-29 1,-22 37-91,1-1 1,-2 1-1,0-1 1,0 0-1,-1 0 0,0 0 1,-1 0-1,0 0 1,-1 0-1,-1-1 1,0 1-1,-1 0 1,-4-18-1,4 22-27,-1 1 0,0-1 0,-1 1 0,1 0 0,-1 0 0,-1 1 0,1-1 0,-1 1 0,0 0 0,-1 0 0,0 0 0,1 1 0,-2 0 0,1 0 0,-1 0 0,1 1 0,-1 0 0,0 0 0,-1 1 0,1 0 0,-11-3 0,2 2-487,0 1 0,-1 0 1,-30-1-1,41 3 206,-1 1 0,1 0 0,-1 1 0,1-1 1,0 1-1,-1 0 0,1 1 0,0 0 0,0 0 0,0 0 0,0 0 0,-11 7 0,7 3-3166,9-2-1442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43.7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66 7591,'0'0'8638,"8"-7"-7469,3 0-899,1 0 0,0 0 1,1 1-1,0 1 0,0 0 1,0 0-1,0 2 0,1 0 1,-1 0-1,15 0 0,-19 2-229,5-1 58,0 1 1,0 0-1,23 3 0,-36-2-89,-1 0 1,1 0-1,0 0 0,-1 0 1,1 0-1,-1 0 0,1 1 1,-1-1-1,1 0 1,-1 0-1,1 1 0,-1-1 1,1 0-1,-1 1 0,1-1 1,-1 1-1,0-1 0,1 0 1,-1 1-1,1-1 0,-1 1 1,0-1-1,0 1 0,1-1 1,-1 1-1,0 0 0,0-1 1,0 1-1,1-1 0,-1 1 1,0-1-1,0 1 1,0 0-1,0-1 0,0 1 1,0-1-1,0 1 0,0-1 1,-1 1-1,1 0 0,0-1 1,0 1-1,0-1 0,-1 1 1,1-1-1,0 1 0,0-1 1,-1 1-1,1-1 0,0 1 1,-1-1-1,1 0 1,-1 1-1,1-1 0,-1 1 1,0-1-1,-24 26 671,-141 69 2041,166-95-2717,0 0 0,1 0 1,-1 0-1,0 0 0,0 0 0,0 0 0,0 0 1,0 0-1,1 0 0,-1 0 0,0 0 0,0 0 0,0 0 1,0 0-1,0 0 0,1 0 0,-1 0 0,0 0 0,0 0 1,0 0-1,0 0 0,0 0 0,1 0 0,-1 0 0,0 0 1,0 0-1,0 0 0,0 1 0,0-1 0,0 0 0,0 0 1,1 0-1,-1 0 0,0 0 0,0 0 0,0 0 0,0 1 1,0-1-1,0 0 0,0 0 0,0 0 0,0 0 1,0 0-1,0 1 0,0-1 0,0 0 0,0 0 0,0 0 1,0 0-1,0 0 0,0 1 0,0-1 0,0 0 0,0 0 1,0 0-1,0 0 0,0 0 0,0 1 0,0-1 0,0 0 1,0 0-1,-1 0 0,1 0 0,0 0 0,0 0 0,0 0 1,0 1-1,0-1 0,0 0 0,24 3 72,41-1-616,-52-2 223,-10 0 277,-1-1 1,1 2-1,0-1 1,-1 0 0,1 0-1,-1 1 1,1 0-1,-1-1 1,1 1-1,-1 0 1,1 0-1,-1 0 1,0 1 0,1-1-1,-1 0 1,0 1-1,0 0 1,0-1-1,0 1 1,0 0 0,-1 0-1,1 0 1,2 4-1,-3-4 48,0 1 0,-1-1 0,1 1 0,-1-1 0,0 0-1,0 1 1,0-1 0,0 1 0,0-1 0,-1 1 0,1-1 0,0 0-1,-1 1 1,0-1 0,0 0 0,0 1 0,0-1 0,0 0 0,0 0-1,0 0 1,-1 0 0,1 0 0,-1 0 0,1 0 0,-1 0 0,-2 1-1,-4 4 210,1 0-1,-1-1 0,-1 0 0,1 0 0,-18 8 0,22-11-137,-1-1 1,1-1-1,-1 1 0,0 0 0,1-1 0,-1 0 0,0 0 0,0-1 0,0 1 0,0-1 0,0 0 0,0 0 0,1-1 0,-7-1 0,10 2-138,1 0 0,0 0 0,0-1 1,-1 1-1,1 0 0,0-1 0,-1 1 0,1 0 0,0-1 0,0 1 0,0 0 0,-1-1 0,1 1 0,0-1 1,0 1-1,0 0 0,0-1 0,0 1 0,0-1 0,0 1 0,0 0 0,0-1 0,0 1 0,0-1 1,0 1-1,0-1 0,0 1 0,0 0 0,0-1 0,1 1 0,-1 0 0,0-1 0,0 1 0,0-1 0,1 1 1,-1 0-1,0-1 0,0 1 0,1 0 0,-1 0 0,0-1 0,1 1 0,-1 0 0,0 0 0,1-1 1,-1 1-1,0 0 0,1 0 0,0-1 0,15-13-2316,30-11-5996,-20 11 1921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44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112 5 13549,'0'0'5413,"-9"0"-4901,5-1-459,0 1-1,0 1 0,0-1 1,0 0-1,0 1 0,1 0 1,-1 0-1,0 0 0,0 1 1,1-1-1,-1 1 0,1 0 1,-1-1-1,1 2 0,0-1 0,0 0 1,0 1-1,0-1 0,0 1 1,0 0-1,1 0 0,-1 0 1,1 1-1,0-1 0,0 0 1,0 1-1,1-1 0,-1 1 1,-1 7-1,1-7 22,0 0-1,1 0 1,0 1-1,-1-1 1,2 0 0,-1 1-1,0-1 1,1 1 0,0-1-1,0 1 1,0-1 0,1 1-1,0-1 1,0 1 0,0-1-1,2 7 1,-1-8-39,0-1 0,0 1 0,0-1 0,0 0 0,0 0 1,0 0-1,0 0 0,1 0 0,-1 0 0,1-1 0,-1 1 0,1-1 0,0 0 1,0 0-1,0 0 0,-1 0 0,1 0 0,0-1 0,0 1 0,0-1 0,0 0 1,0 1-1,0-1 0,6-1 0,-4 0-14,0 0 1,-1 0-1,1 0 1,0-1-1,-1 0 1,1 0-1,-1 0 1,1 0-1,-1 0 1,0-1-1,0 0 1,0 0-1,0 0 0,-1 0 1,1-1-1,-1 0 1,0 1-1,0-1 1,0 0-1,-1 0 1,1-1-1,-1 1 1,0-1-1,0 1 1,1-6-1,-2 7 7,0 0-1,0 0 1,0 0 0,0 0 0,-1 0-1,1 0 1,-1 0 0,0 0-1,0-1 1,0 1 0,0 0-1,-1 0 1,1 0 0,-1 0-1,0 0 1,0 0 0,0 0-1,0 0 1,0 0 0,-1 1-1,1-1 1,-1 0 0,0 1 0,0-1-1,0 1 1,0 0 0,0-1-1,0 1 1,-1 0 0,1 0-1,-1 1 1,0-1 0,1 0-1,-1 1 1,0 0 0,0 0-1,0-1 1,0 2 0,-4-2 0,-34-2 84,24 10-1465,17-6 1093,-1 1-1,0-1 1,1 1-1,-1 0 1,1 0 0,-1-1-1,1 1 1,-1 0-1,1 0 1,0-1-1,-1 1 1,1 0 0,0 0-1,0 0 1,0 0-1,-1-1 1,1 1 0,0 0-1,0 1 1,0 3-6632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16.0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603 122 4100,'0'0'3176,"-8"-10"-1686,1 0-1156,-1 1-1,0 0 1,0 1 0,-1 0 0,0 0 0,0 1 0,-1 0 0,0 1 0,0 0 0,-16-7-1,12 8-181,-1 1 0,0 1 0,1 0 0,-1 0 0,0 2 0,-1 0 0,1 1 0,0 0 0,0 1-1,0 1 1,0 0 0,0 1 0,0 1 0,1 0 0,-1 1 0,1 1 0,1 0 0,-1 0 0,1 2-1,0 0 1,-18 14 0,18-12-127,1 1 0,0 0 0,1 1 0,0 0-1,1 1 1,1 0 0,0 1 0,0 0 0,2 0-1,-1 1 1,2 0 0,0 0 0,1 0 0,1 1 0,0 0-1,1 0 1,0 0 0,2 0 0,0 31 0,1-41 20,1-1-1,-1 1 1,1-1 0,1 1 0,-1-1-1,1 0 1,0 1 0,0-1 0,1 0-1,-1 0 1,1 0 0,0-1 0,1 1-1,-1-1 1,8 8 0,-4-6 93,1 0 0,0 0 0,1 0 1,-1-1-1,1 0 0,0-1 0,0 0 0,13 3 1,11 2 235,0-2 1,1-1-1,0-2 1,39 0 0,-31-3-213,1-1 1,-1-3 0,0-1-1,0-2 1,46-13-1,-71 15-110,-1-1-1,0-1 1,1 0-1,-2-1 1,1-1-1,-1-1 1,-1 0-1,1-1 1,-2 0-1,1-1 0,-1 0 1,-1-1-1,0-1 1,-1 0-1,13-20 1,-19 24-42,0 1-1,-1-1 1,0 0 0,-1-1 0,0 1 0,0-1 0,-1 1 0,0-1 0,-1 0-1,0 0 1,0 0 0,-1 0 0,-2-19 0,1 24-38,-1-1-1,1 0 1,-1 0 0,0 0 0,0 1 0,-1-1-1,0 1 1,0 0 0,0-1 0,0 2-1,-1-1 1,0 0 0,0 1 0,0-1 0,-1 1-1,1 0 1,-1 1 0,0-1 0,0 1-1,0 0 1,-1 0 0,1 0 0,-11-3 0,-5 1-498,1 0 1,-1 2 0,1 0 0,-1 1 0,-21 1 0,-56 4-6361,49 3-764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0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42 4228,'0'0'15300,"9"-6"-13672,-3 1-1364,0 1 1,0 0-1,1 1 1,-1 0-1,1 0 1,0 0-1,0 1 1,0 0-1,0 0 1,0 1-1,1 0 0,13-1 1,-5 2 238,43 0 84,-58 0-580,0 0 1,0 0-1,1 0 0,-1 0 0,0 0 0,0 1 0,0-1 0,1 0 0,-1 0 0,0 1 0,0-1 0,0 1 0,0-1 0,0 1 1,0 0-1,0-1 0,0 1 0,0 0 0,0 0 0,0 0 0,0 0 0,0 0 0,-1 0 0,1 0 0,0 0 0,-1 0 1,1 0-1,-1 0 0,1 0 0,-1 0 0,1 0 0,-1 1 0,0-1 0,0 0 0,1 3 0,-2-2 43,0 0 1,0 1-1,0-1 0,0 0 0,0 1 1,-1-1-1,1 0 0,0 0 0,-1 0 0,0 0 1,1 0-1,-1-1 0,0 1 0,0 0 1,0-1-1,-4 3 0,-43 23 600,34-21-419,0 1 0,11-6-182,0 0 0,1 1-1,-1-1 1,0 1 0,1 0 0,-1 0-1,1 0 1,0 0 0,0 1 0,0 0-1,0-1 1,-5 7 0,8-9-49,0 1 0,0-1 0,0 1 0,0-1 0,1 1 0,-1-1 0,0 0 0,0 1 0,1-1 0,-1 1 0,0-1 0,0 0 0,1 1-1,-1-1 1,0 0 0,1 1 0,-1-1 0,1 0 0,-1 1 0,0-1 0,1 0 0,-1 0 0,1 0 0,-1 1 0,1-1 0,-1 0 0,1 0 0,-1 0 0,1 0 0,-1 0 0,1 0 0,0 0 0,22 4 2,-18-3 2,9 1-17,2 0-92,-1 1 0,0 1 0,26 9 1,-38-12 91,0 0 0,0 1 1,0-1-1,-1 0 0,1 1 1,-1 0-1,1-1 0,-1 1 1,0 0-1,0 0 0,0 0 1,0 1-1,0-1 1,0 0-1,0 1 0,-1 0 1,1-1-1,-1 1 0,0 0 1,0-1-1,0 1 0,0 0 1,0 0-1,-1 0 1,1 0-1,-1 3 0,-1-4 33,1 1 1,-1-1-1,0 1 0,0-1 0,0 0 0,-1 0 1,1 0-1,-1 0 0,1 0 0,-1 0 0,0 0 1,1 0-1,-1 0 0,0-1 0,0 1 0,0-1 1,0 1-1,-1-1 0,1 0 0,0 0 0,-1 0 1,-3 1-1,-58 18 604,51-16-415,9-2-153,0-1 0,0 0-1,0 1 1,-1-1 0,1-1 0,0 1 0,0-1-1,-1 1 1,1-1 0,0-1 0,0 1 0,-6-1 0,11-1-328,1 0 0,-1 0 0,1 0 0,0 0 1,0 1-1,0-1 0,-1 1 0,1-1 1,0 1-1,4-2 0,81-40-11504,-50 24 3538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0.9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61 12588,'0'0'10613,"-9"-5"-9642,6 3-912,1 1-29,1 0 0,-1 0 0,0 0 0,1 0 0,-1 0 0,0 0 0,0 0 0,0 1 0,0-1 0,0 0 0,0 1 0,0 0 0,0 0 0,0-1 0,0 1 0,0 0 1,0 0-1,0 1 0,0-1 0,0 0 0,0 1 0,0-1 0,0 1 0,0 0 0,0 0 0,0-1 0,1 1 0,-1 0 0,0 1 0,1-1 0,-1 0 0,0 0 0,1 1 0,-1-1 0,1 1 0,0-1 0,0 1 0,-1 0 0,0 2 0,-1 0 47,1 1-1,-1 0 1,1-1 0,0 1-1,0 0 1,1 0 0,-1 1-1,1-1 1,0 0 0,1 0-1,-1 1 1,1-1-1,0 0 1,1 8 0,-1-11-50,1 1 0,-1 0 0,1-1 0,0 1 0,0-1 0,0 1 0,0-1 0,0 1 0,1-1 0,-1 0 0,1 1 0,0-1 0,-1 0 0,1 0 0,0 0-1,0-1 1,0 1 0,0 0 0,1-1 0,-1 1 0,0-1 0,1 0 0,-1 0 0,1 0 0,-1 0 0,1 0 0,0 0 0,-1-1 0,4 1 0,0 0 60,1 0 0,-1-1 0,1 1 0,-1-2 0,1 1 0,-1-1-1,1 0 1,-1 0 0,1 0 0,-1-1 0,0 0 0,0-1 0,0 1 0,0-1 0,10-6-1,-13 6-1,0 0-1,1 0 0,-2 0 0,1 0 0,0-1 0,0 1 0,-1-1 0,0 1 0,0-1 0,0 0 0,0 0 1,-1 0-1,1 0 0,-1 0 0,0 0 0,0-1 0,-1 1 0,1 0 0,-1 0 0,0-1 0,0 1 1,0 0-1,-1 0 0,1-1 0,-3-5 0,2 6-66,0 1 0,-1-1 0,1 0 0,-1 0 0,0 0 0,-1 1 0,1-1 0,0 1 0,-1 0 0,0 0 0,0 0 0,0 0 0,0 0 0,0 1 0,0-1 0,-1 1 0,0 0 0,1 0 0,-6-2 0,4 1-193,-1 1 1,0 0-1,0 0 0,0 1 0,0 0 1,0 0-1,0 0 0,0 0 1,0 1-1,0 0 0,0 1 1,-11 1-1,15-1-196,0-1 0,0 1 0,0 0 0,0 0 1,0 0-1,0 1 0,1-1 0,-1 0 0,0 1 0,1-1 1,-4 4-1,-5 12-7132,8-6-2426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1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799 54 7847,'-11'-5'1506,"-13"-5"-637,-1 2 0,0 0 1,0 2-1,0 0 0,-48-3 0,34 7-498,-1 2 0,1 2 0,0 2 0,0 1 0,1 2 0,-39 12 0,60-14-277,1 1 0,0 1 1,0 0-1,0 1 0,1 1 0,0 0 1,1 1-1,0 0 0,0 2 1,1-1-1,1 2 0,0-1 1,1 2-1,0-1 0,-17 30 1,21-27-8,0 0 1,1 0 0,1 0 0,1 1-1,0 0 1,1 0 0,1 0 0,1 0-1,0 0 1,1 1 0,1-1 0,1 0-1,0 0 1,1 0 0,1 0 0,0-1-1,13 30 1,-12-34-26,0 0 0,1 0 0,0 0 0,1-1 1,1 0-1,-1 0 0,2-1 0,-1 0 0,2 0 0,-1-1 0,1 0 0,1-1 0,-1 0 0,1-1 0,1 0 1,-1-1-1,1 0 0,0 0 0,1-2 0,-1 1 0,1-2 0,0 0 0,21 3 0,-12-6 230,0 0 0,1-2 0,-1 0-1,0-1 1,0-2 0,-1 0 0,1-1-1,-1-2 1,-1 0 0,1-1 0,-1-1-1,29-19 1,-17 7-93,-1 0-1,-2-2 1,0-1 0,-2-2-1,-1 0 1,38-52 0,-50 58-145,0-1 0,-2 0 0,0-1 0,-1 0 0,10-35 0,-17 44-38,0 0-1,-1-1 1,0 1 0,-1-1-1,-1 0 1,-1 0 0,0 0-1,0 0 1,-2 0 0,-4-23-1,5 34-38,0 1-1,0-1 0,0 0 1,-1 1-1,1-1 1,-1 1-1,0 0 0,0-1 1,0 1-1,0 0 0,-1 0 1,1 0-1,-1 1 0,0-1 1,0 0-1,0 1 1,0 0-1,0 0 0,0 0 1,0 0-1,-1 0 0,1 1 1,-1-1-1,0 1 1,1 0-1,-1 0 0,0 1 1,1-1-1,-1 1 0,0 0 1,0-1-1,-4 2 1,-4 0-765,1 1 0,-1 0 0,1 1 0,0 0 0,0 1 0,0 0 0,0 1 0,1 0 0,-13 9 0,-12 9-6894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3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12043,'0'0'6102,"9"0"-4901,-9 0-1190,38 1 856,-37-1-844,1 0 0,-1 0 1,1 0-1,-1 0 0,1 0 0,-1 0 1,1 0-1,-1 1 0,1-1 0,-1 1 1,0-1-1,1 1 0,-1 0 0,0-1 1,1 1-1,-1 0 0,0 0 0,0 0 1,0 0-1,0 0 0,0 0 0,0 0 0,0 0 1,0 0-1,0 1 0,0-1 0,-1 0 1,1 1-1,1 2 0,-6-1 72,1 1-1,-1 0 1,0-1 0,0 0-1,0 0 1,0 0 0,-1-1-1,1 1 1,-8 2-1,-1 2 540,-4 7 489,17-14-1110,0 0 0,0 0-1,0 1 1,0-1 0,0 0-1,0 0 1,0 0 0,-1 1-1,1-1 1,0 0 0,0 0-1,0 1 1,0-1 0,0 0 0,0 0-1,0 1 1,0-1 0,0 0-1,0 0 1,0 0 0,0 1-1,0-1 1,1 0 0,-1 0-1,0 1 1,0-1 0,0 0-1,0 0 1,0 0 0,0 1-1,1-1 1,-1 0 0,0 0 0,0 0-1,0 0 1,0 1 0,1-1-1,-1 0 1,35 7-325,-7-2-460,-24-4 667,1 1 0,-1-1 0,1 1 0,-1 0 0,0 1 0,0-1 0,7 6 0,-9-7 108,-1 0 0,0 1 0,1-1 0,-1 0 0,0 1 0,0-1 0,0 1 0,0 0 0,0-1 0,0 1 0,-1 0 0,1-1 0,-1 1 0,1 0 0,-1 0 0,1-1 0,-1 1 0,0 0 0,0 0-1,0 0 1,0 0 0,0 0 0,-1 2 0,0-3 68,0 1 0,0-1 0,0 1 0,0-1 0,-1 0-1,1 1 1,0-1 0,-1 0 0,1 0 0,-1 0-1,1 0 1,-1 0 0,0-1 0,1 1 0,-1 0 0,0-1-1,1 1 1,-1-1 0,-2 1 0,-42 8 1442,37-7-1010,-66 8 1974,135-31-7725,-8 5-1611,-24 4 783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3.5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27 15439,'0'0'1751,"-8"-2"213,7 2-1916,-3-1 65,0-1-1,-1 1 1,1 0 0,0 0 0,0 0 0,-1 1-1,1 0 1,0 0 0,-1 0 0,1 0 0,0 1-1,-1-1 1,1 1 0,0 0 0,0 0-1,0 1 1,0-1 0,0 1 0,0 0 0,0 0-1,0 0 1,1 1 0,-6 3 0,3 2 11,0-1 1,0 1-1,1 0 1,-1 0-1,2 1 0,-1-1 1,-3 10-1,7-16-89,1 0-1,-1 0 1,0 0-1,0 0 0,1 0 1,-1 0-1,1 0 1,0 0-1,-1 0 1,1 0-1,0 0 0,0 0 1,0 0-1,0 0 1,1 0-1,-1 0 1,1 0-1,-1 0 0,1 0 1,0 0-1,-1 0 1,1 0-1,0-1 1,0 1-1,1 0 0,-1 0 1,0-1-1,0 1 1,1-1-1,-1 1 1,1-1-1,-1 0 0,1 0 1,0 1-1,0-1 1,-1 0-1,1 0 1,3 1-1,6 0 11,-1 0 0,1 0 0,0-1 0,-1-1-1,1 1 1,0-2 0,0 0 0,0 0 0,-1-1 0,1 0 0,-1 0 0,1-1 0,9-5 0,-14 6-20,-1-1 0,1 0 1,-1 0-1,0 0 0,0 0 1,0-1-1,0 0 0,-1 0 1,0 0-1,1 0 0,3-6 1,-6 6 19,0 1 0,-1 0 1,1-1-1,-1 1 1,1-1-1,-1 1 1,0-1-1,0 0 1,-1 1-1,1-1 1,-1 0-1,0 0 0,0 0 1,0 1-1,0-1 1,-1 0-1,1 0 1,-1 1-1,-1-5 1,0 5-16,0 0 0,0 0 0,0 0 0,-1 0 0,1 0 0,-1 0 0,1 0 0,-1 1 0,0-1 1,0 1-1,0 0 0,-1 0 0,1 0 0,0 0 0,-1 1 0,1-1 0,-1 1 0,1 0 0,-1 0 0,0 0 0,0 1 1,1-1-1,-8 1 0,4-1-243,1 1 0,-1 0 1,1 0-1,-1 1 0,1 0 0,-9 2 1,12-2-197,1-1 0,-1 1 0,0 0 0,0 1 0,1-1 0,-1 0 0,1 1 1,-1 0-1,1-1 0,0 1 0,-1 0 0,1 0 0,-2 3 0,-3 8-5223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6887,'0'0'15150,"27"-49"-14189,5 23-545,5-5-320,1 1-64,1 2-384,-4 3-1153,-4 3-1410,-11 4-2210,-8 5-2178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4.2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596 146 8360,'-10'-3'667,"-17"-2"-289,-1 0-1,0 2 0,0 1 1,0 1-1,0 1 0,1 1 1,-1 2-1,0 1 0,-28 8 1,40-9-135,1 1 1,-1 1 0,0 1 0,1 0 0,0 1 0,1 1-1,0 0 1,0 1 0,0 0 0,1 1 0,1 1 0,0 0-1,0 0 1,1 1 0,0 1 0,1 0 0,-11 19 0,16-23-213,1 1 1,0-1-1,1 1 1,0 0-1,0-1 1,1 1-1,0 0 1,1 0-1,0 1 1,1-1-1,0 0 1,1 0-1,1 14 1,0-18-27,-1 1 0,1-1 0,1-1 0,-1 1 0,1 0 0,-1 0 0,2-1 0,-1 0-1,1 0 1,-1 0 0,1 0 0,1 0 0,-1-1 0,1 1 0,0-1 0,0-1 0,0 1 0,0-1 0,0 1 0,1-1 0,0-1 0,7 3 0,8 2 107,1-2 1,-1 0-1,1-2 1,0 0-1,0-2 1,0 0-1,-1-1 1,23-4-1,-14 1-49,-1-2-1,-1-1 1,1-1 0,-1-2-1,39-17 1,-50 18-42,0-1 0,-1-1 0,0 0 0,0-1 0,-1-1 0,-1 0 0,21-23 0,-26 25-5,-1-1 0,-1 1 1,1-1-1,-2-1 0,0 1 0,0-1 1,-1 0-1,-1-1 0,0 1 0,0-1 1,3-24-1,-5 19 10,-1 0-1,-1 0 1,0 0 0,-1-1-1,-6-32 1,5 43-27,-1 0-1,1-1 1,-1 1 0,-1 0-1,1 1 1,-1-1-1,-1 0 1,1 1 0,-1 0-1,-1 0 1,1 1-1,-1-1 1,0 1 0,-10-7-1,12 10-28,0 0-1,-1 1 0,1 0 1,0 0-1,-1 0 1,0 1-1,1-1 0,-1 1 1,0 0-1,1 0 1,-1 1-1,0-1 0,0 1 1,-8 1-1,7 0-430,1 0 0,-1 0 0,1 0 0,-1 1 0,1 0 0,0 0-1,-8 4 1,-13 9-6404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6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43 2755,'7'-8'1345,"-2"-1"3491,-2 1-3202,-3 1 0,0 0-609,0 5-801,0 1-352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7.7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263 5 8392,'0'0'7420,"-10"-2"-5829,5 1-1499,0 0-1,-1 0 1,1 1-1,-1 0 1,1 0-1,0 1 0,-1-1 1,1 1-1,0 0 1,0 1-1,-1-1 1,1 1-1,0 0 1,0 0-1,1 1 1,-1 0-1,0-1 1,1 2-1,0-1 1,-1 0-1,-5 8 1,-8 4 161,1 1 0,1 1 0,0 0 0,-17 27 1,29-38-151,-1 0-1,1 1 1,1 0 0,-1 0 0,1 0 0,0 0 0,1 0 0,-1 0-1,2 1 1,-1-1 0,1 1 0,0 0 0,0-1 0,1 1 0,0 0 0,1-1-1,1 9 1,-1-13-92,0 0 0,1 0 0,-1 0 0,1-1 0,0 1 1,0-1-1,0 1 0,0-1 0,0 1 0,1-1 0,-1 0 0,0 0 0,1 0 0,0-1 0,-1 1 0,1-1 0,0 1 0,0-1 0,0 0 0,0 0 0,0 0 0,0 0 0,0-1 0,6 1 0,8 1 46,1 0 0,0-2 0,18-1 0,-31 1-43,5-1-4,-1 0 0,1-1-1,-1 0 1,0-1 0,0 1-1,0-2 1,0 1 0,9-7-1,-16 9 14,0 0-1,1 0 0,-1 0 1,0 0-1,0-1 0,0 1 1,0-1-1,0 1 0,-1-1 1,1 0-1,0 0 1,-1 0-1,1 0 0,-1 0 1,0 0-1,0 0 0,0-1 1,0 1-1,0 0 0,0-1 1,0 1-1,-1 0 0,1-1 1,-1 1-1,0-1 0,0 1 1,0-1-1,0 1 0,0-1 1,0 1-1,-1-1 0,1 1 1,-1 0-1,0-1 0,-1-4 1,0 5 37,0-1 0,-1 1 0,1 0 0,0-1 0,-1 1 0,1 0 0,-1 0 0,1 1-1,-1-1 1,0 0 0,0 1 0,0 0 0,0 0 0,0 0 0,0 0 0,0 0 0,0 0 0,-1 1 0,-5-1 0,-67 0 237,67 1-245,2 1-33,0 0 1,1 0-1,-1 1 1,0-1-1,1 1 1,-8 4-1,13-6-20,0 0 0,-1 1 0,1-1 0,-1 1-1,1 0 1,0-1 0,0 1 0,-1 0 0,1 0-1,0 0 1,0 0 0,0 0 0,0 0 0,0 0-1,0 0 1,0 0 0,0 1 0,0-1 0,1 0 0,-1 1-1,0-1 1,1 0 0,-1 1 0,1-1 0,0 1-1,-1-1 1,1 1 0,0-1 0,0 0 0,0 1-1,0-1 1,0 1 0,1 2 0,-1-3-49,1 0 1,0 0-1,0 1 1,-1-1 0,1 0-1,0 0 1,0 0-1,0-1 1,0 1-1,1 0 1,-1 0-1,0-1 1,0 1-1,0 0 1,1-1 0,-1 1-1,0-1 1,0 1-1,1-1 1,2 0-1,30 4-1466,-29-4 1156,13 1-1866,0-1 0,31-3 0,-3-10-3518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8.0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238 0 12940,'0'0'7794,"-9"10"-7105,-41 50-460,3 1 1,2 3 0,-40 77-1,84-138-373,0-1-1871,1-6-2424,0-13-670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8.4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4 8456,'0'0'5242,"-9"0"-2674,-1-1-2048,4 0-176,0 0-1,0 1 0,-1 0 0,1 0 0,-11 2 0,15-2-303,1 0 0,-1 1 0,0-1 0,1 1-1,-1 0 1,1 0 0,-1-1 0,1 1 0,-1 0 0,1 0-1,0 0 1,-1 0 0,1 1 0,0-1 0,0 0 0,0 0-1,0 1 1,0-1 0,0 1 0,0-1 0,0 1 0,1-1-1,-1 1 1,1 0 0,-1-1 0,1 1 0,-1-1 0,1 1-1,0 2 1,-1-2-30,1 0 0,-1 1 0,1-1 0,0 0 0,0 1 0,0-1-1,0 0 1,0 1 0,1-1 0,-1 0 0,1 0 0,-1 1 0,1-1 0,0 0-1,0 0 1,0 0 0,0 0 0,0 0 0,0 0 0,1 0 0,-1 0 0,1 0 0,-1 0-1,1-1 1,0 1 0,3 2 0,1-2 55,-1 0 0,1 0 0,0-1 1,0 0-1,0 0 0,0 0 0,0-1 0,0 0 0,9 0 0,-10-1-34,0 0 0,1-1-1,-1 1 1,0-1 0,0 0-1,0 0 1,0-1 0,0 1-1,0-1 1,7-6 0,-11 8 15,1 0 1,-1 0-1,0 0 1,1 0-1,-1 0 1,0 0-1,0 0 1,1 0 0,-1 0-1,0-1 1,0 1-1,-1-1 1,1 1-1,0 0 1,0-1-1,-1 1 1,1-1 0,-1 0-1,1 1 1,-1-1-1,1 1 1,-1-1-1,0 0 1,0 1 0,0-1-1,0 0 1,0 1-1,0-1 1,-1 0-1,1 1 1,0-1-1,-1 1 1,0-1 0,1 0-1,-1 1 1,0 0-1,1-1 1,-1 1-1,-2-3 1,0 2-5,1 0 0,-1 0 1,0 0-1,0 1 0,0-1 1,0 1-1,0 0 0,-1 0 0,1 0 1,0 0-1,0 1 0,-1-1 0,1 1 1,0 0-1,-1 0 0,1 0 0,0 0 1,-1 0-1,-5 2 0,3-1-45,1 0 0,0 1-1,0-1 1,0 1 0,-1 0 0,2 0-1,-1 1 1,0-1 0,0 1 0,1 0-1,-8 6 1,9-5-109,0 0 1,0 0-1,0 1 0,1-1 0,-1 0 0,1 1 1,0 0-1,0-1 0,1 1 0,-1 0 1,1 0-1,0 0 0,1 0 0,-1 5 1,1-6-262,0 0 0,0-1 0,0 1 0,1 0 0,-1-1 0,1 1 0,0 0 1,0-1-1,1 1 0,-1-1 0,1 0 0,-1 1 0,1-1 0,0 0 0,0 0 1,1 0-1,-1 0 0,1-1 0,4 5 0,20 12-4528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8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177 23 14318,'-9'3'1622,"2"-1"-1133,-80 29 3598,81-28-3792,1-1-1,0 0 1,0 1-1,0 0 1,0 0 0,0 0-1,1 1 1,-1 0 0,1 0-1,0 0 1,0 0 0,1 1-1,-1-1 1,-4 9 0,8-12-283,0-1 1,-1 1-1,1 0 1,0-1 0,0 1-1,0 0 1,0-1-1,0 1 1,0 0-1,0-1 1,0 1 0,0 0-1,0 0 1,0-1-1,0 1 1,1 0 0,-1-1-1,0 1 1,0-1-1,1 1 1,-1 0-1,0-1 1,1 1 0,-1-1-1,1 1 1,-1-1-1,0 1 1,1-1 0,0 1-1,-1-1 1,1 1-1,-1-1 1,2 1-1,31 7 231,36-12-6,-61 2-228,0-1 0,-1 1 0,1-1 1,-1 0-1,0-1 0,0 0 0,-1 0 0,1-1 0,5-4 0,-9 7 1,-1 0 0,0 1 0,0-1-1,0 0 1,0 0 0,0 0 0,-1 0-1,1-1 1,-1 1 0,1 0 0,-1-1 0,0 1-1,0-1 1,0 1 0,0-1 0,0 0-1,-1 1 1,1-1 0,-1 0 0,0 1 0,0-1-1,0 0 1,0 0 0,0 1 0,0-1-1,-1 0 1,1 0 0,-1 1 0,-1-5-1,0 5 14,1 0 0,-1 0 0,1 0 0,-1 1 0,1-1 0,-1 0-1,0 1 1,0 0 0,0-1 0,0 1 0,0 0 0,0 0 0,0 0 0,0 0-1,0 0 1,-1 0 0,1 1 0,0-1 0,-3 1 0,-22-3-1288,2 2-5093,23 1 5447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29.1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319 0 9033,'0'0'6053,"12"6"-3875,6 2-1076,0 2-1,0 0 0,32 25 0,-43-30-960,-1 0 0,0 0 0,0 1-1,-1 0 1,1 1 0,-1-1 0,0 1-1,-1 0 1,0 0 0,0 0 0,-1 1-1,1-1 1,-2 1 0,1 0 0,1 9-1,-3-7-128,-1 0 0,-1-1-1,1 1 1,-2 0 0,1-1 0,-1 1-1,-1-1 1,0 0 0,0 0-1,0 0 1,-1 0 0,-1 0 0,0-1-1,0 0 1,0 0 0,-1 0-1,0-1 1,-1 1 0,-7 5 0,-14 13-317,0-2 1,-2-1 0,-50 30 0,43-31-1321,-47 21 0,-1-12-3373,22-16-789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0.0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1191 72 9033,'0'0'1654,"-13"-4"-196,-54-15 1273,-95-12 0,95 22-2226,1 3 1,-1 3 0,-107 10-1,143-3-411,1 2 0,1 2 0,-1 0-1,2 2 1,-1 1 0,1 2 0,1 0-1,0 2 1,1 1 0,0 1 0,2 1-1,0 1 1,-35 37 0,41-37-58,2 1 0,0 1 0,1 0 1,1 0-1,1 2 0,1 0 0,-11 29 0,16-34 4,1 1 0,1 0-1,1 0 1,1 0 0,1 1 0,0-1-1,1 1 1,1-1 0,1 1 0,4 21-1,-3-34-45,0 0 0,0 0 0,0 0 0,1 0 0,0-1 0,0 1 0,1-1 0,-1 1 0,2-1 0,-1 0 0,1-1 0,-1 1 0,2-1 0,-1 0 0,0 0 0,1-1 0,0 1 0,0-1 0,1-1 0,-1 1 0,1-1 0,-1 0 0,1 0 0,0-1 0,9 2 0,13 2 34,0 0 0,1-2 0,-1-2 0,56-1 0,-26-4 16,0-3-1,0-2 0,0-3 0,-1-2 0,-1-3 1,0-3-1,-2-2 0,0-2 0,-1-3 0,77-50 1,-106 60-31,-1-2 1,-1 0-1,-1-2 1,-1 0 0,23-29-1,-36 40 10,-1-1-1,0 0 0,0 0 0,-2-1 1,1 0-1,-1 0 0,-1 0 0,0-1 1,0 1-1,-1-1 0,-1 0 0,0 0 1,0 0-1,-1 0 0,-1-17 0,-1 23-9,0-1-1,0 1 1,0-1-1,-1 1 0,0 0 1,0 0-1,-1 0 1,0 0-1,0 0 1,0 1-1,-1-1 0,1 1 1,-1 0-1,-7-7 1,4 5 51,-1 1 0,0 0 0,0 1 0,0-1 0,0 2 0,-1-1 0,0 1 0,-18-6 0,10 6-507,-1-1 1,0 2-1,0 1 1,0 0-1,0 1 1,0 1-1,0 1 1,0 0-1,0 1 1,-19 6-1,6-1-5557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5.0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 4644,'0'0'19160,"2"10"-18770,-5 70 264,-1-11-193,4-68-449,0 1-1,0-1 0,0 1 0,0-1 1,0 1-1,1-1 0,-1 0 0,0 1 0,1-1 1,-1 1-1,1-1 0,-1 0 0,1 1 1,0-1-1,0 0 0,-1 0 0,1 0 1,0 0-1,0 1 0,0-1 0,0 0 1,1-1-1,-1 1 0,0 0 0,0 0 1,0 0-1,1-1 0,1 2 0,1-1-367,1 0 0,0 0 0,0 0 0,0-1-1,0 0 1,10 0 0,-15 0 92,1 0 0,0 0 0,0 0 0,0 0 0,-1 0 0,1-1 0,0 1 0,0 0 0,0 0 1,-1-1-1,1 1 0,0-1 0,-1 1 0,1-1 0,0 1 0,-1-1 0,1 1 0,0-1 0,-1 1 0,1-1 0,-1 0 0,1 1 0,-1-1 0,1 0 1,-1 1-1,0-1 0,1 0 0,-1 0 0,0 1 0,0-1 0,1 0 0,-1 0 0,0-1 0,2-21-9228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5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17649,'0'0'7655,"46"-10"-10538,-23 10-416,-2 0-3491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4548,'0'0'15951,"-4"5"-15742,-2 6 25,0 1 1,1 0 0,0 1 0,1-1 0,0 1 0,1 0 0,0 0 0,1 0 0,0 0-1,1 0 1,1 0 0,0 0 0,4 26 0,-4-37-216,1 0 0,-1 0 0,1 0 0,-1 0-1,1-1 1,-1 1 0,1 0 0,0-1 0,0 1 0,0 0 0,0-1-1,0 1 1,0-1 0,0 0 0,1 1 0,-1-1 0,0 0 0,1 0 0,-1 1-1,1-1 1,-1 0 0,1-1 0,0 1 0,-1 0 0,1 0 0,0-1-1,-1 1 1,1-1 0,0 1 0,0-1 0,0 0 0,0 0 0,-1 0 0,1 0-1,0 0 1,0 0 0,0 0 0,0-1 0,-1 1 0,1-1 0,3-1-1,-1 1 4,1-1 0,-1 0 0,0 0 0,0-1 0,0 1 0,0-1 0,-1 0-1,1 0 1,-1 0 0,0-1 0,0 1 0,0-1 0,0 1 0,0-1 0,3-7-1,-4 5-8,1 1-1,-1-1 0,0 0 0,-1 0 0,0 0 1,0 0-1,0 0 0,0 0 0,-1 0 0,0 0 1,0 0-1,-1-1 0,-1-5 0,2 11-9,0 1-1,-1-1 0,1 1 1,0-1-1,-1 1 1,1-1-1,0 1 0,-1-1 1,1 1-1,-1-1 1,1 1-1,0 0 0,-1-1 1,1 1-1,-1 0 1,0-1-1,1 1 0,-1 0 1,1 0-1,-1-1 1,1 1-1,-1 0 0,0 0 1,1 0-1,-1 0 0,1 0 1,-1 0-1,0 0 1,1 0-1,-1 0 0,1 0 1,-1 0-1,0 0 1,1 0-1,-1 0 0,1 1 1,-1-1-1,1 0 1,-1 0-1,1 1 0,-1-1 1,1 0-1,-1 1 1,1-1-1,-1 1 0,1-1 1,-1 1-1,1-1 1,0 1-1,-1-1 0,1 1 1,0-1-1,-1 1 0,1-1 1,0 1-1,-1 0 1,-13 35 143,13-34-140,1 0 0,0-1 0,0 1 0,0 0 1,0 0-1,0 0 0,0 0 0,0 0 0,1 0 0,-1 0 0,1 0 0,-1 0 0,1 0 0,0-1 0,0 1 0,-1 0 0,1 0 0,1-1 0,-1 1 0,0-1 0,0 1 0,3 2 1,-2-3 2,0-1 1,0 1 0,0-1 0,0 1 0,0-1 0,0 0 0,0 1 0,0-1 0,1 0 0,-1 0 0,0-1 0,0 1 0,0 0 0,0-1 0,0 1 0,0-1 0,0 0 0,0 0 0,-1 1 0,1-1 0,0 0 0,3-3 0,12-9-87,-15 11-43,0 0 0,1-1-1,-1 2 1,1-1 0,-1 0 0,1 0 0,0 1 0,-1-1-1,1 1 1,0 0 0,0 0 0,4-1 0,-5 53 40,-2-15 826,0-23-2025,0-26-6394,0-7-131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5.9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 1 10378,'0'0'9977,"2"8"-9010,-2-3-884,1 0 0,-1 1 1,1-1-1,-1 0 0,-1 0 1,1 0-1,-1 0 1,0 0-1,0 0 0,0 0 1,-1 0-1,0-1 0,0 1 1,0 0-1,0-1 1,-1 1-1,0-1 0,1 0 1,-2 0-1,-5 6 0,9-10-80,-31 40 1200,-67 67-1,98-107-1191,0 0 0,-1 1 0,1-1 0,0 0 0,0 0-1,0 1 1,0-1 0,0 0 0,0 0 0,-1 0 0,1 0 0,0 1 0,0-1 0,0 0-1,0 0 1,-1 0 0,1 0 0,0 0 0,0 1 0,0-1 0,-1 0 0,1 0-1,0 0 1,0 0 0,-1 0 0,1 0 0,0 0 0,0 0 0,0 0 0,-1 0 0,1 0-1,0 0 1,0 0 0,-1 0 0,1 0 0,0 0 0,0 0 0,-1 0 0,1 0 0,0-1-1,0 1 1,0 0 0,-1 0 0,1 0 0,0 0 0,0 0 0,0 0 0,0-1 0,-1 1-1,1 0 1,0 0 0,1-17 35,9-21-850,24-59-2928,-35 105 3662,0 0 0,1 0-1,0 0 1,0-1-1,2 11 1,-1 4 87,0-14 73,0 0 0,0 0 0,1 0 0,0 0 0,0 0 0,5 9 0,-6-14 10,1 1 0,-1 0 1,1-1-1,0 0 0,0 1 1,0-1-1,1 0 0,-1 0 1,1 0-1,0 0 1,0-1-1,0 1 0,0-1 1,6 4-1,-8-6-88,-1 0 0,0 0-1,0 1 1,0-1 0,1 0-1,-1 0 1,0 0 0,0 0 0,0 0-1,1 0 1,-1-1 0,0 1 0,0 0-1,0 0 1,1 0 0,-1 0 0,0 0-1,0 0 1,0 0 0,1 0 0,-1 0-1,0 0 1,0-1 0,0 1 0,0 0-1,0 0 1,1 0 0,-1 0-1,0-1 1,0 1 0,0 0 0,0 0-1,0 0 1,0 0 0,0-1 0,1 1-1,-1 0 1,0 0 0,0 0 0,0-1-1,0 1 1,0 0 0,0 0 0,0 0-1,0-1 1,0 1 0,0 0 0,-1-1-1,0-18 169,-9-17-161,4 23 16,1 2 1,0 1 0,0-1 0,-1 1 0,0 0 0,-10-10 0,16 19 76,40 21-320,-18-11-496,1-2 0,40 8-1,11-4-5451,-40-7 460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6.3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9417,'0'0'10986,"57"39"-10697,-34-34-225,-1-3-449,-7 0-896,-4-1-1409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6.6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11179,'0'0'10121,"52"27"-9192,-19-27-545,7 0-288,-3 0-63,-4 0-1187,-5-8-2945,-1-1-5575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7.5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240 1 4676,'0'0'15866,"-13"11"-11787,5 0-3596,0-1 1,0-1-1,0 0 1,-16 13-1,-15 16 116,24-21-492,1 1 0,1 1 0,0 0 1,1 1-1,1 0 0,1 0 0,1 1 1,1 1-1,1 0 0,0 0 0,-5 38 0,12-57-105,0-1 0,-1 0 0,1 1-1,0-1 1,1 1 0,-1-1-1,0 0 1,1 1 0,-1-1 0,1 0-1,-1 0 1,1 1 0,0-1-1,0 0 1,0 0 0,1 0 0,-1 0-1,0 0 1,1 0 0,-1-1 0,1 1-1,0 0 1,2 1 0,-1-1 5,1 0 0,-1-1 0,1 1 0,0-1 1,-1 0-1,1 0 0,0 0 0,0-1 0,0 1 1,0-1-1,0 0 0,7 0 0,0-2 9,1 1 0,-1-2 0,0 1 0,0-2 0,-1 1-1,1-1 1,-1-1 0,1 0 0,9-7 0,-15 9 6,0-1 0,0 0 0,-1-1 0,1 1 1,-1-1-1,0 0 0,0 0 0,-1 0 0,0 0 0,6-12 0,-8 15-5,-1 0-1,1 1 1,-1-1-1,0 0 1,1 0-1,-1 0 1,0 0-1,0 0 1,0 0-1,-1 0 1,1 0-1,0 0 1,-1 0-1,1 0 1,-1 0-1,0 0 1,1 0-1,-1 1 1,0-1-1,0 0 1,0 1-1,0-1 1,-1 0-1,1 1 1,0-1-1,-1 1 1,1 0-1,-1-1 1,1 1-1,-1 0 1,0 0-1,1 0 1,-1 0-1,0 0 1,0 1-1,0-1 1,-3 0-1,-4-2-48,0 0 0,-1 0 0,0 2 0,1-1 0,-1 1 0,0 0 0,0 1 0,0 0 0,1 1 0,-11 1 0,19-1-84,0-1-1,0 0 1,0 1 0,0-1-1,0 1 1,1-1 0,-1 1 0,0 0-1,0-1 1,0 1 0,1 0 0,-1-1-1,0 1 1,1 0 0,-1 0 0,1 0-1,-2 1 1,2-1-9,0-1-1,0 1 1,0-1-1,0 0 1,0 1-1,-1-1 1,1 1-1,0-1 1,0 0 0,0 1-1,0-1 1,0 1-1,0-1 1,1 0-1,-1 1 1,0-1-1,0 1 1,0-1-1,0 0 1,0 1 0,1-1-1,-1 0 1,0 1-1,0-1 1,0 0-1,1 1 1,-1-1-1,0 0 1,1 1 0,-1-1-1,0 0 1,1 0-1,-1 1 1,0-1-1,1 0 1,-1 0-1,0 0 1,1 1 0,-1-1-1,1 0 1,-1 0-1,0 0 1,1 0-1,-1 0 1,1 0-1,18 1-4214,6 0-2397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7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230 1 13100,'0'0'11360,"-7"12"-10548,-36 48-218,-2-2 1,-79 79-1,119-133-990,5-4 213,-1 0 0,1 0 0,0 0 0,0 0 0,0 0 0,-1 0 0,1 0 0,0 0 0,0-1 0,0 1 0,-1 0 0,1 0-1,0 0 1,0 0 0,0 0 0,-1 0 0,1-1 0,0 1 0,0 0 0,0 0 0,0 0 0,0 0 0,0-1 0,-1 1 0,1 0 0,0 0 0,0 0 0,0-1 0,0 1 0,0 0 0,0 0 0,0-1 0,0 1 0,0 0 0,0 0 0,0 0 0,0-1 0,0 1 0,0 0 0,0 0 0,0-1 0,0 1 0,0 0 0,0 0 0,0 0 0,0-1 0,1 1 0,-1 0 0,0 0 0,0 0 0,0-1 0,0-14-6934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8.2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34 13068,'0'0'5462,"-10"-1"-3466,-31-4-805,39 5-1119,-1 0 1,1 0 0,0 1-1,-1-1 1,1 1 0,0 0-1,0-1 1,-1 1 0,1 0 0,0 0-1,0 1 1,0-1 0,0 0-1,0 1 1,0-1 0,1 1 0,-1-1-1,0 1 1,1 0 0,-1 0-1,1 0 1,0 0 0,-1 0-1,1 0 1,0 0 0,0 0 0,-1 5-1,1-6-25,1 0 0,-1 1 0,1-1-1,-1 1 1,1-1 0,0 1 0,0-1 0,-1 1-1,1-1 1,0 1 0,0-1 0,1 1 0,-1-1-1,0 1 1,0-1 0,1 1 0,-1-1 0,1 0-1,-1 1 1,1-1 0,-1 1 0,1-1 0,0 0-1,0 0 1,0 1 0,0-1 0,0 0 0,0 0-1,0 0 1,0 0 0,0 0 0,0 0 0,1 0-1,-1-1 1,0 1 0,1 0 0,-1-1 0,0 1-1,4 0 1,3 0 45,0 0 0,0 0 0,0-1 0,1-1 1,-1 1-1,0-1 0,0-1 0,0 1 0,0-1 0,15-6 0,-19 6-77,-1 1 0,1-1-1,-1 0 1,0 0 0,1 0 0,-1 0 0,0 0 0,0-1 0,-1 1-1,1-1 1,0 0 0,-1 0 0,0 0 0,1 0 0,-1 0-1,-1 0 1,1-1 0,0 1 0,-1-1 0,0 1 0,1-1-1,-1 0 1,-1 1 0,1-1 0,0-6 0,-2 8 5,1 1-1,-1-1 1,1 1-1,-1-1 1,0 1 0,0 0-1,0 0 1,0-1 0,0 1-1,0 0 1,0 0 0,0 0-1,0 0 1,0 0-1,0 0 1,-1 0 0,1 1-1,0-1 1,-1 0 0,1 1-1,-1-1 1,1 1 0,-1-1-1,1 1 1,-1 0 0,1 0-1,-1 0 1,1-1-1,-1 1 1,1 1 0,-1-1-1,-1 0 1,-5 0-28,-1 0 0,1 0 0,0 1 0,-17 4 0,20-3-13,0 0 0,0 0-1,1 1 1,-1 0 0,0 0-1,1 0 1,0 0 0,0 1-1,0-1 1,0 1-1,0 0 1,1 0 0,0 1-1,0-1 1,0 1 0,0 0-1,1-1 1,-3 9 0,3-8-251,1-1 1,-1 1-1,1 0 0,0 0 1,1 0-1,-1 0 1,1 0-1,1 10 1,-1-11-217,1-1 1,0 1-1,0 0 1,0-1-1,0 1 1,1 0-1,-1-1 1,1 0-1,0 1 1,0-1-1,0 0 1,4 4-1,16 13-5368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38.6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48 12588,'0'0'9203,"-7"9"-7623,1-2-1305,-27 40 1583,31-44-1750,0 1-1,0-1 0,1 1 1,-1 0-1,1-1 0,0 1 1,0 0-1,0 0 0,0 0 1,1 0-1,-1 0 0,1 0 1,1 7-1,0-10-84,-1-1 0,1 1 1,0 0-1,0-1 0,0 1 1,0 0-1,-1-1 0,1 1 1,0-1-1,0 0 0,0 1 0,0-1 1,0 0-1,0 1 0,0-1 1,0 0-1,0 0 0,1 0 1,-1 0-1,0 0 0,0 0 0,0 0 1,0 0-1,0-1 0,0 1 1,0 0-1,0-1 0,0 1 1,1-1-1,33-11 362,-26 7-359,0 0 0,0-1 1,-1-1-1,0 1 1,0-1-1,8-9 0,-13 12-7,0 0-1,0-1 0,0 1 1,0 0-1,-1-1 0,1 1 0,-1-1 1,0 0-1,-1 0 0,1 0 1,-1 0-1,0 0 0,0 0 0,0-7 1,-1 11-1,0-1 0,0 1 0,-1 0 0,1 0 1,0 0-1,0-1 0,-1 1 0,1 0 0,-1 0 1,1 0-1,-1 0 0,1-1 0,-1 1 0,0 0 1,1 0-1,-1 0 0,0 1 0,0-1 0,0 0 0,0 0 1,0 0-1,0 0 0,-2 0 0,0-1 5,0 1 0,0 0 1,-1 0-1,1 0 0,0 0 0,-1 1 0,1-1 0,0 1 0,-4 0 0,-1 0-20,1 0-1,0 1 0,0 0 1,0 0-1,0 1 0,0 0 1,1 0-1,-12 5 0,12-3-165,0 0 0,0 0-1,0 1 1,1 0-1,-9 10 1,3 0-2951,4 2-3847,6-6-8467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1:51.8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13 4068,'0'-1'440,"0"1"0,0-1 0,0 1 0,0-1 0,0 1 0,-1-1 0,1 1 0,0-1-1,0 1 1,0-1 0,0 1 0,-1-1 0,1 1 0,0 0 0,0-1 0,-1 1 0,1-1 0,0 1 0,-1 0 0,1-1 0,0 1 0,-1 0 0,1-1 0,-1 1 0,1 0 0,-1-1 0,1 1 0,0 0 0,-1 0 0,0-1 0,-20 2 2918,-19 17-2653,27-8-281,1 0-1,1 1 1,0 0 0,0 1 0,-16 23-1,23-28-273,0-1-1,1 1 1,-1 0-1,2 0 0,-1 1 1,0-1-1,1 1 0,1-1 1,-1 1-1,1-1 1,1 1-1,-1 0 0,2 14 1,0-20-120,0 1 0,0-1 0,0 1 1,0-1-1,1 0 0,-1 1 0,1-1 1,-1 0-1,1 0 0,0 0 1,0 0-1,0 0 0,0 0 0,0-1 1,0 1-1,1-1 0,-1 0 0,0 1 1,1-1-1,-1 0 0,1 0 0,-1 0 1,1-1-1,0 1 0,-1-1 0,1 1 1,0-1-1,3 0 0,5 1 93,1 0-1,0-1 0,0 0 1,-1 0-1,16-4 1,-22 2-100,1 0 0,-1-1 0,1 0 0,-1 0 0,0 0 0,0 0 0,0-1 0,4-4 0,-7 6 23,0 0 1,0 0-1,-1 0 0,1 0 0,-1 0 0,1 0 0,-1 0 0,0-1 0,2-4 1,-2 6-3,-1 0 1,0 0-1,0 1 1,0-1 0,0 0-1,0 0 1,0 0 0,0 0-1,0 0 1,0 0 0,0 0-1,-1 0 1,1 0-1,0 0 1,-1 0 0,1 0-1,0 1 1,-1-1 0,1 0-1,-1 0 1,0 0-1,1 1 1,-1-1 0,1 0-1,-1 1 1,-1-2 0,-2 0 5,0 0 1,0 0-1,0 1 1,0 0-1,0-1 1,-1 2-1,1-1 1,0 0-1,0 1 1,-1 0-1,1-1 1,0 2-1,-7 0 1,8-1-52,0 0 0,0 0 1,0 1-1,0-1 0,0 1 1,0 0-1,0 0 0,0 0 1,0 0-1,0 0 0,0 1 1,1-1-1,-1 1 1,1 0-1,-1 0 0,1 0 1,0 0-1,-1 0 0,-1 3 1,4-4-33,0-1 1,0 0 0,0 1 0,0-1 0,0 1 0,0-1-1,0 1 1,0-1 0,0 0 0,0 1 0,0-1 0,0 1-1,0-1 1,0 1 0,1-1 0,-1 0 0,0 1-1,0-1 1,0 0 0,1 1 0,-1-1 0,0 0 0,1 1-1,-1-1 1,0 0 0,0 1 0,1-1 0,-1 0 0,1 0-1,-1 1 1,0-1 0,1 0 0,-1 0 0,1 0 0,-1 0-1,0 0 1,1 1 0,-1-1 0,1 0 0,-1 0 0,1 0-1,-1 0 1,0 0 0,1 0 0,-1 0 0,1-1-1,27 2-2174,-23-1 1352,22-1-4089,2-3-3725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09.9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78 7751,'0'0'10410,"4"-9"-8696,-3 5-1557,0 0 0,1 1 0,0-1 0,0 1 0,0 0-1,0-1 1,0 1 0,1 0 0,0 0 0,-1 1 0,1-1 0,0 1 0,0-1 0,0 1 0,1 0 0,-1 0 0,1 0 0,-1 1 0,1-1 0,-1 1 0,1-1 0,0 1 0,0 1 0,7-2 0,4-1 21,1 1 1,-1 0 0,0 1 0,1 1 0,-1 0 0,1 2-1,-1-1 1,1 2 0,14 4 0,-28-7-168,-1 0 0,1 1 0,-1-1 0,1 1 1,-1 0-1,0-1 0,1 1 0,-1 0 0,0 0 0,0 0 1,0 0-1,1 0 0,-1 0 0,0 0 0,0 0 0,0 0 0,-1 1 1,1-1-1,0 0 0,0 1 0,-1-1 0,1 0 0,-1 1 1,1-1-1,-1 1 0,1-1 0,-1 1 0,0-1 0,0 1 0,0-1 1,0 1-1,0-1 0,0 1 0,0-1 0,0 1 0,-1-1 0,1 1 1,-1-1-1,1 1 0,-1-1 0,1 0 0,-1 1 0,0-1 1,0 0-1,0 1 0,1-1 0,-1 0 0,0 0 0,-3 2 0,-5 7 245,0-1-1,-1-1 0,0 1 0,-16 9 0,22-16-188,-17 12 311,13-10-238,1 0 0,0 1 0,0 0 1,0 0-1,1 1 0,0 0 0,0 0 0,-6 8 0,11-13-138,1-1 1,0 1-1,0 0 0,0-1 1,0 1-1,0-1 0,0 1 0,0 0 1,0-1-1,1 1 0,-1-1 1,0 1-1,0 0 0,0-1 0,1 1 1,-1-1-1,0 1 0,1-1 0,-1 1 1,0-1-1,1 1 0,-1-1 1,0 1-1,1-1 0,-1 0 0,1 1 1,-1-1-1,1 0 0,-1 1 1,1-1-1,-1 0 0,1 0 0,0 1 1,-1-1-1,1 0 0,-1 0 0,1 0 1,0 0-1,-1 0 0,2 0 1,34 9 48,-24-7-57,-8 0-27,1 0-1,0-1 1,0 1-1,-1 1 1,1-1 0,-1 1-1,1 0 1,-1 0 0,0 0-1,0 0 1,-1 1-1,1-1 1,4 8 0,-6-9 31,-1 0 0,0 0 0,0 0 0,-1 0 0,1 0 0,0 0 1,-1 0-1,1 0 0,-1 1 0,1-1 0,-1 0 0,0 0 1,0 1-1,0-1 0,-1 0 0,1 1 0,0-1 0,-1 0 0,0 0 1,1 0-1,-1 0 0,0 1 0,0-1 0,0 0 0,0-1 0,0 1 1,-1 0-1,1 0 0,-1 0 0,1-1 0,-1 1 0,-2 2 1,-4 2 132,0 1 1,0-1 0,-1-1-1,1 0 1,-1 0 0,0 0-1,-1-1 1,1-1 0,-1 1-1,1-2 1,-1 1 0,0-1-1,0-1 1,0 0 0,0 0-1,0-1 1,-11-1 0,19 1-120,0-1-1,1 1 1,0 0 0,-1-1 0,1 1 0,-1-1 0,1 1 0,-1-1-1,1 0 1,0 0 0,0 0 0,-1 1 0,1-1 0,0 0-1,0-1 1,0 1 0,-1-2 0,1 3-61,1 0-1,0-1 1,-1 1-1,1-1 1,0 1-1,0-1 1,0 1 0,-1-1-1,1 1 1,0-1-1,0 1 1,0-1-1,0 1 1,0-1 0,0 1-1,0-1 1,0 1-1,0-1 1,0 1-1,0-1 1,0 1 0,1 0-1,-1-1 1,0 1-1,0-1 1,0 1 0,1-1-1,-1 1 1,0-1-1,0 1 1,1 0-1,-1-1 1,0 1 0,1 0-1,-1-1 1,1 1-1,-1 0 1,0-1-1,1 1 1,-1 0 0,1 0-1,-1-1 1,1 1-1,-1 0 1,1 0-1,-1 0 1,1 0 0,-1 0-1,1 0 1,-1 0-1,1 0 1,-1 0-1,1 0 1,31-5-4361,8-2-5140,-5-2-4757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10.7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258 21 10698,'0'0'8467,"-9"-5"-6775,6 3-1562,-1 0-1,0 0 1,0 0 0,0 1-1,0-1 1,0 1-1,0 0 1,0 0 0,-1 0-1,1 1 1,0 0-1,0-1 1,-1 2 0,1-1-1,0 0 1,-1 1 0,1 0-1,0 0 1,0 0-1,0 0 1,0 1 0,0-1-1,0 1 1,-5 4-1,-4 3 144,0 1-1,0 0 0,1 1 0,1 0 1,0 1-1,-18 25 0,24-30-143,0 0-1,0 1 1,1 0-1,1-1 1,-1 1-1,1 1 1,1-1-1,-1 0 1,1 1-1,1-1 1,0 1-1,0 0 0,1-1 1,0 14-1,1-20-90,-1 0-1,1 0 1,-1 0-1,1 0 1,0 1-1,0-1 1,0-1-1,0 1 0,0 0 1,0 0-1,0 0 1,1 0-1,-1-1 1,1 1-1,-1-1 1,1 1-1,0-1 0,3 2 1,0 0 34,0 0-1,1-1 1,-1 0-1,1 0 1,0 0 0,-1-1-1,7 2 1,2-2 17,0 0 0,0 0 1,0-1-1,0-1 0,19-3 1,-30 4-77,0-1 0,0 0 1,0 0-1,0 0 0,0 0 0,-1 0 0,1-1 1,-1 1-1,1-1 0,-1 0 0,1 0 1,-1 0-1,0 0 0,0 0 0,0 0 0,0-1 1,2-3-1,-3 5-6,-1 0 1,1 0 0,-1 0-1,0 0 1,1 0-1,-1 1 1,0-1-1,0 0 1,0 0 0,0 0-1,0 0 1,0 0-1,0 0 1,0 0-1,0 0 1,0 0-1,-1 0 1,1 0 0,0 0-1,-1 0 1,0-1-1,0 0-2,0 1-1,-1-1 0,1 1 1,-1 0-1,1-1 0,-1 1 1,0 0-1,1 0 0,-1 0 1,0 0-1,0 0 1,0 1-1,0-1 0,-3 0 1,-7-3-198,-1 1 1,0 1 0,0 0 0,0 1 0,0 0 0,0 1-1,0 0 1,0 1 0,-16 4 0,16 1-2169,8 2-3430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6694,'0'0'18001,"63"-56"-17937,-46 46-32,-2-1-800,-3 5-930,-4-1-800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12.4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6086,'0'0'12401,"9"-7"-10196,-3 3-1877,0 0 1,1 0-1,-1 0 1,1 1-1,0 0 1,0 0-1,0 0 1,0 1-1,1 0 1,-1 1-1,0 0 1,9-1-1,-11 2-178,2 0-40,-1-1-1,0 2 0,0-1 1,0 1-1,0-1 0,10 4 1,-15-3-84,0-1 1,0 1-1,0 0 1,0-1 0,1 1-1,-1 0 1,0 0 0,0 0-1,-1 0 1,1 0-1,0 0 1,0 0 0,0 0-1,-1 0 1,1 0 0,0 0-1,-1 1 1,1-1-1,-1 0 1,0 1 0,1-1-1,-1 0 1,0 0 0,0 1-1,0-1 1,0 0 0,0 1-1,0-1 1,0 0-1,0 1 1,0-1 0,-1 0-1,1 1 1,0-1 0,-1 0-1,1 0 1,-2 2-1,0 1 80,0 1-1,-1-1 0,0 1 0,0-1 1,0 0-1,0 0 0,-1 0 0,1-1 0,-1 1 1,0-1-1,0 0 0,-1 0 0,-5 3 0,-2 1 275,0 0-1,-1-1 0,-24 8 0,52-16-465,-1 1 0,0 1 0,1 0 0,-1 1 0,1 1-1,-1 0 1,23 7 0,-36-9 75,0 0 0,0 0-1,1 1 1,-1-1 0,0 0-1,0 1 1,0-1 0,0 1-1,0-1 1,0 1 0,0 0-1,0-1 1,0 1 0,0 0-1,0 0 1,0 0 0,0-1-1,-1 1 1,1 0 0,0 0-1,-1 0 1,1 0 0,-1 0-1,1 1 1,-1-1 0,1 0-1,-1 0 1,1 2 0,-2-2 19,1 1 0,-1 0 1,0 0-1,1-1 0,-1 1 0,0 0 1,0-1-1,0 1 0,0-1 1,0 1-1,-1-1 0,1 0 0,0 1 1,-1-1-1,-2 2 0,-6 4 181,0 0 0,-1-1-1,0 0 1,-15 5 0,-45 5 1032,43-12-1035,23-3-752,9-2-649,98-23-8976,-58 11 2637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12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64 11371,'0'0'15508,"-9"-3"-14910,7 2-568,-1 0 0,0 0 1,0 1-1,1-1 0,-1 0 0,0 1 1,0 0-1,0 0 0,0 0 1,1 0-1,-1 0 0,-4 2 0,5-1-21,1 0 1,-1 0-1,1 0 0,-1 0 0,1 0 0,-1 1 0,1-1 0,0 1 0,-1-1 0,1 1 0,0-1 0,0 1 1,0 0-1,1 0 0,-1-1 0,0 1 0,0 0 0,1 0 0,0 0 0,-1 0 0,1 0 0,0 0 0,0 0 0,0 0 1,0 2-1,0-2 0,0 0 0,0 0 0,0 0 0,0-1 0,0 1 0,0 0 0,1 0 0,-1-1 0,1 1 0,-1 0 0,1-1 0,-1 1 0,1 0 0,0-1 0,0 1 0,0-1 0,0 1 1,0-1-1,0 0 0,1 1 0,-1-1 0,0 0 0,3 2 0,0-1 20,-1 0 0,1-1 0,0 1 0,0-1 0,0 1 0,0-1 0,0 0 0,0-1 0,0 1 0,5-1 0,0 0 28,-1 0 0,1 0 0,-1-1-1,1 0 1,-1 0 0,1-1 0,-1-1 0,0 1 0,14-7 0,-19 7-21,1-1 1,-1 1-1,1 0 1,-1-1 0,0 0-1,0 0 1,-1 0-1,1 0 1,0 0 0,-1-1-1,0 1 1,0-1-1,0 1 1,0-1-1,-1 0 1,1 0 0,1-6-1,-3 7-31,0 1-1,0-1 1,0 1-1,-1-1 1,1 1 0,0-1-1,-1 1 1,0 0-1,0-1 1,1 1-1,-1 0 1,-1-1 0,1 1-1,0 0 1,-1 0-1,1 0 1,-1 0-1,1 0 1,-1 0-1,0 1 1,0-1 0,0 0-1,0 1 1,0-1-1,0 1 1,0 0-1,0 0 1,-1 0 0,-2-1-1,-38-8-2357,28 9-1027,0 0-3342,15 1 6461,-13 0-15461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14.3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74 5509,'0'0'3481,"8"-8"-908,2 0-1780,-7 6-418,1-1 1,-1 1-1,0-1 0,0 0 1,0-1-1,0 1 1,0 0-1,-1-1 0,1 0 1,2-6-1,-4 10-95,-1-1 0,1 1 0,-1-1 0,0 0 0,1 1 0,-1-1 0,0 0 0,0 1 0,1-1 0,-1 0 0,0 1 0,0-1 0,0 0 0,0 0 0,0 1-1,0-1 1,0 0 0,0 0 0,0 1 0,0-1 0,0 0 0,-1-1 0,-12 4 2221,-17 17-1699,14-5-520,0 1 0,2 1 0,0 0 0,1 1-1,-16 24 1,23-30-180,0 0 0,0 1 0,1 0 0,0-1 0,1 2 0,1-1 1,0 0-1,0 1 0,1-1 0,0 16 0,2-26-93,0 0 1,0 0-1,0-1 1,1 1-1,-1 0 1,0 0-1,1-1 1,-1 1-1,1 0 1,0-1-1,0 1 1,-1 0-1,1-1 1,0 1-1,0-1 1,1 0-1,-1 1 1,0-1-1,0 0 1,1 1-1,-1-1 1,1 0-1,2 1 0,0 0 11,1 0-1,-1 0 0,0-1 0,1 0 0,0 0 0,-1 0 1,1 0-1,-1-1 0,8 0 0,-3 0 9,0-1-1,-1 0 0,1 0 1,0-1-1,-1 0 1,1 0-1,-1-1 0,0 0 1,0-1-1,9-5 1,-15 8 20,1 0 0,-1-1 1,0 0-1,-1 1 1,1-1-1,0 0 0,0 0 1,-1 0-1,1 0 1,-1 0-1,0 0 0,0 0 1,0 0-1,0-1 1,1-2-1,-2 3-13,0 1 1,0 0-1,0 0 0,0-1 0,0 1 1,0 0-1,0 0 0,-1 0 0,1-1 0,-1 1 1,1 0-1,-1 0 0,1 0 0,-1 0 1,1 0-1,-1 0 0,0 0 0,0 0 0,0 0 1,1 0-1,-3-1 0,-2-2 9,0 1 0,-1 0 0,1 1 0,0-1 0,-1 1 0,0 0 0,0 0 0,1 1 0,-1 0 0,-10-1 0,9 1-145,-38 0 338,44 0-296,0 1-1,0 0 1,0 0-1,-1 0 0,1 0 1,0 1-1,0-1 1,0 0-1,0 0 1,-1 1-1,1-1 1,0 1-1,0-1 1,0 1-1,0-1 1,0 1-1,0 0 0,0-1 1,0 1-1,0 0 1,0 0-1,1 0 1,-1-1-1,0 1 1,0 0-1,1 0 1,-1 0-1,0 2 1,1-2-109,0 0 0,0-1 1,0 1-1,0 0 1,0-1-1,0 1 0,0 0 1,0-1-1,1 1 1,-1-1-1,0 1 0,0 0 1,1-1-1,-1 1 1,0-1-1,1 1 0,-1-1 1,1 1-1,-1-1 1,0 1-1,1-1 0,-1 1 1,1-1-1,0 1 1,-1-1-1,1 0 0,-1 1 1,1-1-1,0 0 1,-1 0-1,1 1 1,-1-1-1,1 0 0,0 0 1,-1 0-1,1 0 1,1 0-1,24 5-6276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21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 4901,'0'0'14488,"0"11"-12860,0 7-1157,-1-2-63,1 1 0,1-1 0,3 20 1,-4-35-412,0 0 0,0-1 1,1 1-1,-1 0 1,0-1-1,1 1 0,-1-1 1,0 1-1,1-1 1,-1 1-1,1 0 1,-1-1-1,1 0 0,0 1 1,-1-1-1,1 1 1,-1-1-1,1 0 0,0 1 1,-1-1-1,1 0 1,0 0-1,-1 1 1,1-1-1,0 0 0,0 0 1,-1 0-1,1 0 1,0 0-1,-1 0 0,1 0 1,0 0-1,0 0 1,-1 0-1,1 0 1,0-1-1,-1 1 0,1 0 1,0-1-1,-1 1 1,1 0-1,0-1 1,-1 1-1,1 0 0,-1-1 1,2 0-1,27-22-938,-20 10-545,0 0 1,-2 0-1,1-1 0,7-21 0,-8 12 4735,-18 72-329,9-43-2911,0 0 0,0 0 1,1 0-1,-1 0 1,1 1-1,1-1 0,-1 0 1,1 0-1,0 1 1,0-1-1,2 8 0,4-8-3003,4-5-3679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23.0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4004,'0'0'14728,"2"9"-12950,0 0-1448,0 3 93,1-1-1,0 1 1,1-1 0,5 11 0,-8-19-392,1 0 1,-1 0 0,1 0-1,0 0 1,0 0-1,0 0 1,1-1-1,-1 1 1,1-1 0,-1 1-1,1-1 1,0 0-1,0 0 1,0 0 0,0-1-1,0 1 1,0-1-1,1 0 1,-1 0-1,4 1 1,0-1 128,0 0 0,-1 0 0,1-1 0,0 0 0,10-2 1,-8 1-1043,-1-1 1,1-1 0,-1 1 0,0-1 0,0-1 0,11-5 0,-9 3-660,-1 0 0,0-1 0,16-14 0,-2-5 2508,-94 126 7368,49-67-7473,2 0 1,-29 66-1,47-93-961,0 0 0,0 1-1,0-1 1,1 0 0,0 0 0,0 12 0,1-18 19,0 0 1,0 1 0,0-1-1,0 0 1,0 0-1,0 0 1,0 0-1,0 0 1,0 0-1,0 1 1,0-1 0,0 0-1,0 0 1,1 0-1,-1 0 1,0 0-1,0 0 1,0 0 0,0 0-1,0 0 1,0 1-1,0-1 1,0 0-1,1 0 1,-1 0-1,0 0 1,0 0 0,0 0-1,0 0 1,0 0-1,0 0 1,0 0-1,1 0 1,-1 0-1,0 0 1,0 0 0,0 0-1,0 0 1,0 0-1,0 0 1,1 0-1,-1 0 1,0 0 0,0 0-1,0 0 1,0 0-1,0 0 1,0-1-1,0 1 1,1 0-1,-1 0 1,0 0 0,0 0-1,0 0 1,0 0-1,0 0 1,0 0-1,0 0 1,0-1 0,0 1-1,0 0 1,0 0-1,0 0 1,0 0-1,1 0 1,-1 0-1,9-12-5514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23.6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187 1 13805,'0'0'8760,"-3"12"-7542,-11 23-583,0-1 0,-3-1 0,0-1 1,-30 40-1,34-52-394,9-12-93,-1 0 0,-1 0-1,1-1 1,-1 1 0,-1-1 0,-10 9 0,26-51-399,-6 27 41,32-58-2352,-33 61 2365,1 0 1,0 0-1,1 1 0,-1-1 0,1 1 0,0 0 0,0 0 0,0 1 0,0-1 0,8-4 0,-11 8 194,-1-1 1,0 1-1,1 0 1,-1 0 0,0 0-1,1 0 1,-1 0-1,0 0 1,1 0-1,-1 0 1,0 0-1,1 0 1,-1 0-1,0 0 1,1 0 0,-1 0-1,0 0 1,1 0-1,-1 0 1,0 0-1,0 0 1,1 0-1,-1 1 1,0-1 0,1 0-1,-1 0 1,0 0-1,0 0 1,1 1-1,-1-1 1,0 0-1,0 0 1,1 1-1,-1-1 1,0 0 0,0 1-1,4 16 13,-5 23 309,0-37-258,1 1 42,-2 19 757,-1 1 1,-1-1-1,-11 40 0,15-62-545,-5-36 411,2 23-744,0 0-1,-1 1 1,0-1 0,-1 1-1,-1 0 1,0 0-1,0 1 1,-1-1-1,-1 1 1,1 1-1,-1-1 1,-14-11-1,21 21 78,27 7-70,-6-1-161,1-1 0,-1 0 0,1-2 0,22 2 0,-27-5-1515,0 0 0,0 0 1,20-4-1,-3-7-5440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24.0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1 10474,'0'0'9465,"-2"9"-7794,1-7-1618,-3 21 1184,0-1 0,0 26-1,4-47-1250,0 0-1,0-1 1,0 1-1,0-1 1,0 1-1,0-1 1,1 1-1,-1-1 1,0 1-1,0-1 0,1 1 1,-1-1-1,0 1 1,1-1-1,-1 0 1,0 1-1,1-1 1,-1 1-1,0-1 1,1 0-1,-1 1 1,1-1-1,-1 0 0,1 0 1,-1 1-1,1-1 1,-1 0-1,1 0 1,-1 0-1,1 1 1,-1-1-1,1 0 1,-1 0-1,1 0 1,-1 0-1,1 0 0,0 0 1,-1 0-1,1 0 1,-1-1-1,1 1 1,-1 0-1,1 0 1,-1 0-1,1 0 1,-1-1-1,1 1 1,-1 0-1,1-1 1,-1 1-1,1-1 0,26-16-2384,-20 11 1650,-1 0 0,0-1 0,0 0 0,-1-1 0,1 1 1,-2-1-1,1 0 0,-1 0 0,4-12 0,-8 19 2019,-9 30 2905,7-23-3779,-19 45 2223,20-47-2528,0-1 0,0 0-1,0 1 1,0-1 0,1 0 0,-1 1 0,1-1 0,0 1-1,0-1 1,0 1 0,1-1 0,1 7 0,1-9-2355,4-1-2610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24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17489,'0'0'8872,"66"30"-8167,-25-27-449,3-1-192,1-2-256,-3 0-961,-5 0-1378,-9 0-1216,-15 0-2147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24.9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11018,'0'0'13197,"63"38"-12877,-16-38-192,8 0-128,-2 0-1921,-2 0-1923,-3-2-4868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25.2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24 14125,'0'0'5777,"10"-3"-4165,9-2-895,1 0 0,32-3 0,-47 7-633,0 0 0,1 1 0,-1 0 0,1 0 0,-1 0 0,0 0 0,1 1 0,-1 0-1,0 0 1,0 1 0,0-1 0,0 1 0,0 0 0,0 0 0,0 1 0,0-1 0,6 6 0,-10-7-70,0 0 0,0 1 0,0-1-1,0 0 1,0 1 0,0-1 0,0 1 0,-1-1 0,1 1 0,0-1 0,-1 1 0,0 0 0,1-1 0,-1 1-1,0-1 1,0 1 0,1 0 0,-1-1 0,-1 1 0,1 0 0,0-1 0,0 1 0,-1 2 0,-1-1 63,1 1 0,-1-1 0,0 1 1,0-1-1,0 0 0,-1 1 0,1-1 0,-1 0 1,-4 4-1,-8 5 294,1-1 0,-2-1 0,-20 11 0,31-18-308,-14 6 315,-2 3 41,24-9-387,14-2-183,5-1-323,-6-1 26,0 1-1,0 0 0,0 2 1,0-1-1,24 7 0,-38-7 410,1 0 0,-1 0 0,1 0 0,-1 0 0,1 0 0,-1 1-1,0-1 1,0 1 0,0 0 0,1-1 0,-2 1 0,1 0 0,0 0 0,0 0 0,-1 0-1,3 4 1,-3-3 74,0 0-1,0 0 1,-1 1 0,1-1-1,-1 0 1,0 0-1,0 1 1,0-1-1,0 0 1,0 0 0,-1 1-1,1-1 1,-1 0-1,0 0 1,0 0-1,0 0 1,-2 3 0,-1 2 238,0-1 1,-1 0-1,0 0 1,0 0-1,-1-1 0,1 0 1,-2 0-1,1 0 1,0-1-1,-1 0 1,0 0-1,0 0 1,-10 4-1,6-4 65,0 0-1,0 0 0,-1-1 1,1 0-1,-1-1 1,0 0-1,0-1 0,-19 2 1,28-4-373,0 0-1,0-1 1,0 1 0,0 0 0,0-1-1,0 0 1,0 0 0,0 0 0,0 0 0,0 0-1,1 0 1,-1-1 0,1 1 0,-1-1 0,1 0-1,-1 0 1,1 0 0,0 0 0,0 0 0,-3-3-1,5 4-206,-1-1-1,0 1 0,1 0 0,-1-1 1,1 1-1,-1 0 0,1-1 0,0 1 0,-1 0 1,1-1-1,0 1 0,0-1 0,0 1 1,0-1-1,0 1 0,0 0 0,1-3 1,0 2-449,0 0 1,0-1 0,0 1 0,0 0 0,1 0 0,-1 0 0,0 1-1,1-1 1,0 0 0,-1 0 0,1 1 0,0-1 0,3-1-1,14-10-8309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10858,'0'0'10506,"53"-26"-9865,-31 6-449,1 0-192,-3 0-609,-5 2-1184,-5 0-2916,0-1-4836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25.6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0 15983,'0'0'5317,"-9"0"-3619,3 1-1528,-1 0-1,1 1 1,-1-1 0,1 1 0,0 1 0,0-1-1,0 1 1,0 0 0,0 0 0,1 1 0,-1-1-1,1 1 1,0 1 0,0-1 0,0 1 0,1 0 0,-1 0-1,1 0 1,1 0 0,-6 9 0,2-3-45,0 1 0,0-1 0,1 1 0,0 0 0,1 1 0,1-1 0,0 1 0,1 0 0,0 0 1,1 0-1,0 0 0,1 1 0,1 15 0,0-26-112,1 0 0,-1 0-1,1-1 1,0 1 0,0 0 0,0-1 0,1 1 0,-1-1 0,0 1-1,1-1 1,0 0 0,-1 1 0,1-1 0,0 0 0,0 0 0,0 0-1,1-1 1,-1 1 0,0 0 0,5 1 0,-2 0 4,1-1-1,-1 0 1,1 0-1,0 0 1,-1-1 0,1 0-1,0 0 1,0-1-1,0 1 1,6-2 0,-6 1 3,1-1 0,-1 1 0,0-1 1,0-1-1,0 0 0,0 1 1,0-2-1,0 1 0,8-5 1,-12 5-5,1 0 1,-1 1-1,1-1 1,-1 0 0,0 0-1,0 0 1,0 0-1,0-1 1,0 1 0,-1 0-1,1-1 1,-1 0-1,1 1 1,-1-1-1,0 0 1,0 1 0,0-1-1,0 0 1,0-5-1,-1 7 17,0-1 0,0 1-1,0-1 1,0 1 0,0 0-1,0-1 1,-1 1 0,1 0-1,0-1 1,-1 1 0,1 0-1,-1-1 1,1 1 0,-1 0-1,0 0 1,0 0 0,1 0-1,-1 0 1,0 0 0,0 0-1,0 0 1,0 0 0,0 0-1,-3-1 1,1 0 8,-1 0-1,0 1 1,1-1-1,-1 1 1,0 0-1,0 0 1,0 0-1,-7 0 1,2 1-197,0 0 1,0 0-1,0 1 0,0 0 0,1 0 1,-1 1-1,-16 6 0,2 7-2607,10-1-3351,6 1-7328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36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438 119 4773,'10'-7'-70,"-3"3"490,39-27 1366,-44 29-1424,1 0 1,-1 0-1,1-1 0,-1 1 1,0-1-1,0 1 0,0-1 1,-1 0-1,1 0 0,-1 0 1,1 0-1,-1 0 1,0 0-1,0 0 0,0-1 1,-1 1-1,1-4 0,-1 6-236,0-1-1,-1 1 1,1 0-1,-1 0 1,1 0-1,-1 0 0,1 0 1,-1 0-1,0 0 1,1 1-1,-1-1 1,0 0-1,0 0 0,1 0 1,-1 1-1,0-1 1,0 0-1,0 1 1,0-1-1,0 1 1,0-1-1,0 1 0,-1-1 1,1 1-1,0 0 1,0 0-1,0 0 1,0-1-1,0 1 0,-2 0 1,-44-2 640,38 2-611,-11 2-134,-1 0 1,1 0-1,0 2 0,0 1 0,0 0 0,1 1 0,0 2 0,0 0 0,0 0 1,1 2-1,1 0 0,-23 18 0,25-17-1,1 0-1,0 1 1,1 1 0,1 0 0,0 1 0,1 0-1,0 0 1,1 2 0,0-1 0,2 1-1,0 0 1,0 1 0,2 0 0,-5 20-1,7-22 11,1 1-1,1-1 0,1 1 0,0 0 0,1 0 0,0-1 0,1 1 0,1 0 0,1-1 0,0 1 0,8 21 0,-7-27-20,1 0 0,1 0 0,-1 0 0,1 0 0,1-1 0,0 0 0,0-1 0,1 1 0,0-1 0,0-1 0,1 0 0,0 0 0,0 0 0,1-1 0,0-1 0,17 8 0,-10-6 123,-1-2 0,1 0 0,0 0 1,1-2-1,-1 0 0,1-1 0,-1-1 0,1 0 0,-1-2 0,1 0 0,0 0 0,-1-2 0,0 0 0,0-1 0,0-1 0,0-1 1,0 0-1,-1-1 0,0-1 0,-1 0 0,29-21 0,-30 18 62,1 0 0,-2-1 1,0-1-1,0 0 0,-1-1 1,-1 0-1,0-1 0,-1 0 1,-1 0-1,0-1 0,-1-1 0,-1 1 1,0-1-1,-1-1 0,-1 1 1,-1-1-1,-1 0 0,0 0 1,-1 0-1,-1 0 0,-1-22 0,0 34-184,-1 0-1,0 1 1,0-1-1,0 0 1,-1 1-1,1-1 0,-2 1 1,1 0-1,0 0 1,-1 0-1,0 0 0,0 0 1,0 0-1,-1 1 1,0 0-1,1-1 1,-2 1-1,1 1 0,0-1 1,-1 1-1,0-1 1,1 1-1,-1 1 1,-1-1-1,1 1 0,0 0 1,0 0-1,-1 0 1,1 1-1,-1-1 1,-9 1-1,1-1-405,0 1 1,0 0-1,0 1 1,0 1-1,-17 3 1,15-1-1310,0 0 1,-1 1 0,-25 12 0,21-7-4179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37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72 7911,'0'0'8366,"4"-9"-6519,-2 5-1704,0 0 0,0 0 0,0 0 0,1 1 0,0-1 0,-1 1-1,1 0 1,0-1 0,0 1 0,1 1 0,-1-1 0,1 0 0,0 1 0,-1 0 0,1 0 0,0 0 0,0 0 0,0 0 0,0 1 0,1 0 0,-1 0 0,0 0 0,1 1 0,-1-1 0,0 1 0,5 0-1,-3-1-82,-1 1 0,0 0 0,1 0-1,-1 0 1,0 1 0,1 0-1,5 1 1,-10-1-46,0-1 0,0 1 0,0-1 0,0 1 0,0 0 0,0-1 0,0 1 0,-1 0 0,1-1 0,0 1 0,0 0 0,-1 0 0,1 0 0,0 0 0,-1 0 0,1 0-1,-1 0 1,0 0 0,1 0 0,-1 0 0,0 0 0,1 0 0,-1 0 0,0 0 0,0 0 0,0 0 0,0 1 0,0-1 0,0 0 0,0 0 0,0 0 0,-1 0 0,1 0 0,0 0 0,-1 0 0,1 0 0,-1 0 0,1 0 0,-1 0 0,1 0 0,-1 0 0,-1 1 0,-1 4 70,-1-1 1,0 1 0,0-1-1,-1 0 1,0 0-1,1 0 1,-12 7-1,-16 18 73,35-28-151,1-1 0,-1 0 1,1 0-1,0 0 0,-1 0 1,1-1-1,0 1 0,0-1 1,0 0-1,5-1 0,2 2-11,-6-1-15,0 1 1,1 0 0,-1 0-1,0 0 1,0 1 0,0 0-1,0 0 1,0 0-1,0 1 1,7 4 0,-11-6 21,1 0 0,-1 0 0,0 0 0,0 1 0,0-1 0,0 0 0,0 1 0,0-1 0,0 0 0,0 1 0,-1-1 0,1 1 0,-1 0 0,1-1 0,-1 1 0,1-1 0,-1 1 0,0 0 0,0-1-1,0 1 1,0 0 0,0-1 0,0 1 0,0 0 0,0-1 0,-1 1 0,1-1 0,-1 1 0,1 0 0,-1-1 0,0 1 0,1-1 0,-1 0 0,0 1 0,0-1 0,0 1 0,0-1 0,0 0 0,-2 2 0,-4 4 132,0 1 0,0-1 0,0 0-1,-1-1 1,0 0 0,-1 0 0,1-1-1,-1 0 1,0 0 0,0-1 0,-1 0-1,1 0 1,-1-1 0,0-1 0,0 0 0,-10 1-1,33-20-2706,66-36-8066,-47 29 3774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0:37.5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33 14253,'0'0'2424,"-10"0"-326,5-1-1903,0 2 0,-1-1 0,1 1 1,0 0-1,-1 0 0,1 0 0,0 1 0,0 0 0,0 0 0,0 0 0,-8 5 1,10-5-125,1 0 1,-1 1 0,1-1 0,0 1 0,-1-1 0,1 1-1,0-1 1,1 1 0,-1 0 0,0 0 0,1 0 0,-1 0-1,1 0 1,0 0 0,0 1 0,0-1 0,1 0-1,-1 1 1,1-1 0,0 0 0,0 1 0,0-1 0,0 0-1,1 5 1,0-6-52,-1 0-1,1 0 0,0 0 1,0 0-1,0 0 0,0-1 1,0 1-1,0 0 0,0-1 0,0 1 1,1 0-1,-1-1 0,1 1 1,-1-1-1,1 0 0,0 0 1,0 1-1,-1-1 0,1 0 1,0-1-1,0 1 0,0 0 1,0 0-1,0-1 0,0 1 0,0-1 1,0 0-1,4 1 0,8 0 123,-1 0-1,1-1 0,15-1 1,-22 1-83,1-1-34,0-1-1,0 1 1,0-2-1,-1 1 0,1-1 1,-1 0-1,1 0 0,-1-1 1,0 0-1,12-10 0,-16 13 14,-1-1-1,0 1 1,0-1-1,0 0 1,0 1-1,0-1 1,0 0-1,-1 0 1,1-1-1,-1 1 1,1 0-1,-1 0 1,0-1-1,0 1 1,0-1-1,0 1 1,0-1-1,-1 1 1,1-1-1,-1 0 1,0 1-1,1-1 1,-1 0-1,0 1 1,-1-1-1,1 0 1,0 1-1,-1-1 0,0 1 1,1-1-1,-1 1 1,0-1-1,0 1 1,0-1-1,-1 1 1,-2-4-1,1 2 26,-1 0 0,0 1 0,0 0-1,0 0 1,0 0 0,0 1 0,-1-1 0,1 1-1,-1 0 1,1 0 0,-1 0 0,0 1-1,0 0 1,-8-2 0,10 3-212,0 0-1,0 0 1,0 0 0,0 0-1,0 0 1,0 0 0,1 1-1,-1-1 1,0 1 0,0 0-1,-4 2 1,5-3-244,1 1-1,-1 0 1,1 1-1,-1-1 1,1 0-1,0 0 1,-1 0 0,1 1-1,0-1 1,0 1-1,0-1 1,0 1-1,0-1 1,0 1-1,1 0 1,-1-1 0,0 1-1,1 0 1,-1-1-1,1 3 1,-1 9-8688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36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609 106 4740,'0'0'4421,"-5"-9"-2750,1 2-1455,-1 0 1,0 1-1,0-1 1,0 1-1,-1 1 1,1-1-1,-1 1 1,-1 0-1,1 0 1,-1 0 0,0 1-1,0 0 1,0 1-1,0 0 1,-14-5-1,9 5-89,0 1-1,0 0 1,0 0-1,0 1 1,-1 1-1,1 0 0,0 0 1,0 2-1,0-1 1,0 1-1,0 1 1,-14 5-1,9-1-31,0 0 0,1 1 0,0 1 0,1 0-1,0 2 1,0-1 0,-23 24 0,20-16-57,1 0 0,1 2 0,1 0 0,0 1 1,2 0-1,0 1 0,2 0 0,0 1 0,2 0 0,0 1 1,1 0-1,-4 29 0,9-36-31,1 0-1,1 0 1,0 0 0,2 0-1,0 0 1,0 1-1,2-1 1,5 22 0,-5-30 11,0-1 0,1 0 0,-1 0 1,1 0-1,1 0 0,-1-1 0,2 0 0,-1 0 1,1 0-1,0 0 0,0-1 0,0 0 0,1-1 1,0 1-1,0-1 0,1 0 0,-1-1 0,10 4 1,2-1 183,0 0 1,0-2 0,0 0-1,0-1 1,1-1 0,-1-1-1,1-1 1,0-1 0,0 0-1,-1-1 1,1-2 0,0 0-1,29-8 1,-17 1-41,0-1 0,-1-1-1,-1-2 1,0-1 0,-1-1 0,-1-1 0,34-27 0,-40 26-31,-1-2 1,0 0 0,-2-1 0,0 0 0,-2-2 0,0 0 0,16-31 0,-24 38-106,-1 0 0,-1-1 0,-1 0 0,0 0 0,-1 0 0,-1-1 0,0 0 0,-1 0 0,-1 0 0,-1 0 0,-1 0 0,-3-26 0,2 37 19,0 0 0,-1 0 0,0 1 0,0-1 0,-1 1 0,0 0 0,0-1 0,0 1 0,-1 0 0,0 1 0,0-1 0,0 1 0,-1 0 0,0 0 0,0 0 0,0 1 0,0-1-1,-1 1 1,0 0 0,0 1 0,0 0 0,0 0 0,0 0 0,-1 0 0,1 1 0,-1 0 0,0 1 0,-9-2 0,-7 0-17,-1 0 0,0 2 0,0 1 0,0 0 0,0 2 0,-47 9 0,45-4-199,0 0-1,0 2 1,0 0 0,-39 22-1,40-17-1704,1 1-1,-27 22 1,33-21-3516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3.6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11 2434,'-8'4'17302,"13"-2"-17111,0-1-1,0 1 1,0-1 0,0-1 0,1 1-1,-1-1 1,0 0 0,0 0 0,7-1-1,-3 1-116,47-3 69,28-4-9225,1-1 2494,-29 6 11256,32 4-2186,-1 0-8322,-72-2 3401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4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1785 57 5317,'0'0'6758,"52"0"-6469,-40 0-257,3 0-64,4 0-929,1 0-1057,1 0-1377</inkml:trace>
  <inkml:trace contextRef="#ctx0" brushRef="#br0" timeOffset="1">2096 49 9417,'0'0'7271,"9"0"-6956,50 1-202,98-6-12810,-102 0 16243,29-3-4074,116-3 5705,-126 8-8374,-56 3 3095,26-5 6971,-27-3-8196,-17 8 1198,0 0 1,0-1-1,0 1 1,0 0-1,-1 0 1,1 0-1,0-1 1,0 1-1,0 0 1,-1 0-1,1-1 1,0 1-1,0 0 1,0 0-1,-1 0 1,1 0-1,0 0 1,0-1-1,-1 1 1,1 0 0,0 0-1,-1 0 1,1 0-1,0 0 1,0 0-1,-1 0 1,1 0-1,0 0 1,0 0-1,-1 0 1,1 0-1,0 0 1,-1 0-1,1 0 1,0 0-1,0 0 1,-1 1-1,1-1 1,0 0-1,-1 0 1,1 0-535,-9 0-6918</inkml:trace>
  <inkml:trace contextRef="#ctx0" brushRef="#br0" timeOffset="2">864 261 3812,'0'0'17712,"-11"3"-16980,5-2-649,-1 1-9,0 0-1,1 0 0,-1 0 1,0 1-1,1 0 0,-1 0 1,1 1-1,0 0 0,-11 9 0,4-1-14,-21 21-13,-2-2 0,-1-1 0,-2-1 0,-42 22 0,100-91-8764,-5 16 3844</inkml:trace>
  <inkml:trace contextRef="#ctx0" brushRef="#br0" timeOffset="3">669 166 8680,'0'0'11787,"9"-1"-10906,0 0-687,13-1 86,0 0-1,-1-2 0,1-1 1,24-8-1,99-65-65,-142 82-308,-7 10 162,-8 11 155,4-9-332,0 0 0,1 1 0,1 0 0,0 0 1,2 0-1,0 0 0,0 1 0,2 0 0,-1 22 0,5-27-2690,5-4-3445,3-7-2362</inkml:trace>
  <inkml:trace contextRef="#ctx0" brushRef="#br0" timeOffset="4">185 599 9897,'0'0'9182,"-10"3"-8333,3-1-768,1 0-1,-1 0 0,1 1 1,0 0-1,0 0 1,0 1-1,0 0 1,0 0-1,1 0 1,0 1-1,0-1 0,0 1 1,0 1-1,-6 8 1,1 1 156,0 1 0,0 0 0,2 0 0,0 1 0,1 0 0,1 0 0,0 1 1,1 0-1,1 0 0,1 0 0,-2 36 0,5-52-224,0-1-1,0 1 1,0 0 0,0 0-1,0-1 1,1 1 0,-1 0 0,1 0-1,-1-1 1,1 1 0,0 0-1,-1-1 1,1 1 0,0-1-1,0 1 1,0-1 0,0 1-1,0-1 1,1 0 0,-1 0 0,0 1-1,1-1 1,-1 0 0,1 0-1,-1 0 1,1 0 0,-1-1-1,1 1 1,0 0 0,-1-1-1,1 1 1,0-1 0,0 1 0,-1-1-1,1 0 1,0 0 0,0 0-1,-1 0 1,1 0 0,0 0-1,0 0 1,-1-1 0,4 0-1,0 0 48,0 0 0,1 0 0,-1-1 0,0 1 1,0-1-1,0-1 0,0 1 0,-1-1 0,1 0 0,0 0 0,-1 0 0,0 0 0,7-8 0,-8 7 5,0 0 1,-1 0 0,0 0-1,1 0 1,-1 0-1,-1-1 1,1 1 0,-1 0-1,1-1 1,-1 0 0,0 1-1,-1-1 1,1 0-1,-1-7 1,-1 10-56,1 0 0,0 0 0,-1 1 0,1-1 0,-1 0 0,0 0 0,1 0 0,-1 0 0,0 1 0,0-1 0,0 0 0,-1 1 0,1-1 0,0 1 0,-1-1 0,1 1 0,-1 0 0,1-1 1,-1 1-1,1 0 0,-1 0 0,0 0 0,0 0 0,1 0 0,-1 1 0,0-1 0,0 0 0,0 1 0,0 0 0,0-1 0,0 1 0,0 0 0,0 0 0,0 0 0,-3 1 0,4-1-94,0 0-1,0 0 1,0 0-1,0 1 1,0-1 0,0 0-1,0 1 1,0-1-1,1 1 1,-1-1-1,0 1 1,0-1 0,0 1-1,0 0 1,1 0-1,-1-1 1,0 1 0,1 0-1,-1 0 1,0 0-1,1-1 1,-1 1 0,1 0-1,0 0 1,-1 0-1,1 0 1,0 0 0,-1 0-1,1 0 1,0 0-1,0 0 1,0 0 0,0 0-1,0 0 1,0 1-1,0 0 1,1-1-204,-1 0 1,0 0-1,0 0 1,1 0-1,-1-1 0,1 1 1,-1 0-1,1 0 1,-1-1-1,1 1 0,-1 0 1,1-1-1,-1 1 1,1 0-1,0-1 0,0 1 1,-1-1-1,1 1 0,0-1 1,0 0-1,-1 1 1,1-1-1,0 0 0,0 1 1,0-1-1,0 0 1,0 0-1,-1 0 0,1 0 1,0 0-1,2 0 1,13 0-6328</inkml:trace>
  <inkml:trace contextRef="#ctx0" brushRef="#br0" timeOffset="5">453 656 11371,'0'0'9449,"-19"60"-8392,2-31-513,0 0-288,-3 2-191,-2-3-33,2-3 0,2-4-32,4-6 32,3-7 0,7-5-481,2-3-448,2-11-5028,2-6 319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4.4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34 7399,'0'0'10132,"-23"5"-6785,23-5-3320,1 0 0,-1 1 0,0-1 0,0 0 0,0 1 0,1-1 0,-1 0 0,0 0 0,0 0-1,0 1 1,1-1 0,-1 0 0,0 0 0,1 0 0,-1 1 0,0-1 0,0 0 0,1 0 0,-1 0 0,0 0-1,1 0 1,-1 0 0,0 0 0,1 0 0,-1 0 0,0 0 0,1 0 0,-1 0 0,0 0 0,1 0 0,-1 0-1,0 0 1,1 0 0,-1 0 0,0 0 0,1 0 0,-1-1 0,0 1 0,0 0 0,1 0 0,-1 0 0,0-1-1,0 1 1,1 0 0,-1 0 0,0-1 0,0 1 0,0 0 0,1 0 0,-1-1 0,15-12 597,-9-5 586,-12 10-558,3 8-621,0 0 0,0 1 0,0-1-1,1 0 1,-1 1 0,0 0 0,0-1-1,0 1 1,1 0 0,-5 2 0,-10 5 552,1 1 0,-27 18 0,42-25-562,0 0 0,0-1-1,0 1 1,1 0-1,-1-1 1,0 1 0,1 0-1,-1 0 1,1 0 0,0-1-1,0 1 1,0 0-1,0 0 1,0 0 0,0 0-1,0 0 1,0-1 0,1 1-1,-1 0 1,1 0-1,-1 0 1,1-1 0,0 1-1,0 0 1,0-1 0,0 1-1,0-1 1,0 1-1,0-1 1,3 3 0,1 4 63,1 0 1,0-1-1,1 1 1,12 10 0,-18-17-83,0 0 0,1-1 0,-1 1 0,0 0 1,0-1-1,1 1 0,-1-1 0,0 1 0,1-1 1,-1 1-1,1-1 0,-1 0 0,0 0 0,1 0 0,-1 0 1,1 0-1,-1 0 0,1 0 0,-1 0 0,0 0 1,1-1-1,-1 1 0,1-1 0,-1 1 0,2-1 0,0-1 10,0 0-1,0 0 0,0-1 1,0 1-1,-1-1 1,1 1-1,-1-1 0,1 0 1,-1 0-1,2-3 0,-1 1 1,0 1 0,-1-1 1,1 1-1,-1-1 0,0 0 0,0 0 0,-1 0 0,1 0 0,-1-1 0,0 1 0,-1 0 0,1 0 1,-1-1-1,-1-6 0,0 10-68,0 1 0,-1 0 1,1 0-1,0 0 0,-1 0 0,0 1 1,1-1-1,-1 0 0,1 1 0,-1-1 1,0 1-1,1-1 0,-1 1 0,0 0 1,0-1-1,1 1 0,-1 0 1,0 0-1,1 0 0,-5 1 0,4-1-70,0 0-1,-1 0 0,1 0 0,0 1 1,-1-1-1,1 1 0,0-1 1,-1 1-1,1 0 0,0-1 1,0 1-1,0 0 0,0 1 0,0-1 1,-3 2-1,3 8-4271,10-5-5126,3-5 1019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4.7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1 11851,'0'0'4874,"-3"8"-3347,-8 18-432,-1-1 0,-21 34 0,-20 41 1786,53-99-2835,-1 1 1,0-1-1,1 0 1,-1 1 0,1-1-1,-1 1 1,1-1-1,0 0 1,-1 1-1,1-1 1,0 1 0,0-1-1,0 1 1,0-1-1,0 1 1,1 1-1,-1-3-10,1 1 0,-1-1 0,1 0 0,-1 1 0,0-1 0,1 0 0,-1 0-1,1 1 1,-1-1 0,1 0 0,-1 0 0,1 0 0,-1 0 0,1 1 0,-1-1-1,1 0 1,-1 0 0,1 0 0,-1 0 0,1 0 0,-1 0 0,1-1 0,-1 1-1,1 0 1,-1 0 0,1 0 0,-1 0 0,0-1 0,2 1 0,3-3 112,0 1 1,1-1 0,-1-1 0,0 1 0,-1-1-1,7-5 1,-3 0-94,0 0 1,0 0-1,-1-1 0,-1 0 1,6-11-1,-9 17-23,-1 0 1,0 0-1,-1 0 0,1 0 0,-1-1 1,0 1-1,0 0 0,0-1 1,0 1-1,-1-1 0,0 1 1,0-1-1,0 1 0,0-1 0,-1 1 1,-1-9-1,1 12-33,0 0 0,0-1 0,0 1 0,0 0 0,0 0 0,0-1-1,-1 1 1,1 0 0,0 0 0,0 0 0,-1 0 0,1 1 0,-1-1 0,1 0 0,-1 1 0,1-1 0,-1 0 0,1 1-1,-1 0 1,0-1 0,1 1 0,-1 0 0,1 0 0,-1 0 0,0 0 0,1 0 0,-1 0 0,0 1 0,-2 0 0,3-1-79,-1 0 1,0 1-1,0-1 1,0 0-1,0 1 1,1 0-1,-1 0 1,0-1 0,1 1-1,-1 0 1,0 0-1,1 0 1,-1 1-1,1-1 1,0 0-1,-1 0 1,1 1 0,0-1-1,0 1 1,0-1-1,0 1 1,0 0-1,0-1 1,0 1-1,0 3 1,0 24-5948,3-19-315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6.9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 9065,'0'0'14189,"-6"9"-13297,0 3-683,1 0 1,0 0-1,0 0 1,1 1 0,1-1-1,0 1 1,1 0 0,0 0-1,1 0 1,0 15 0,1-26-182,0-1 1,0 1-1,0 0 0,0-1 1,0 1-1,0 0 1,1-1-1,-1 1 0,0 0 1,1-1-1,-1 1 1,1 0-1,0-1 0,0 1 1,0-1-1,-1 0 1,1 1-1,1-1 0,-1 0 1,0 1-1,0-1 1,2 2-1,-2-3-89,1 0 0,-1 0 0,1 0 0,-1 0 0,0 0 0,1 0 1,-1 0-1,0 0 0,1 0 0,-1-1 0,0 1 0,1 0 0,-1-1 0,0 1 0,0-1 0,1 0 0,-1 1 0,0-1 0,0 0 1,0 0-1,0 0 0,0 0 0,0 1 0,0-2 0,0 1 0,0 0 0,0 0 0,-1 0 0,2-2 0,0 0-773,1-1-1,0 0 0,-1-1 0,0 1 1,0 0-1,-1-1 0,1 1 1,-1-1-1,0 1 0,0-1 1,0 0-1,0 1 0,-1-6 1,0-19-7729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2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3203,'0'0'13709,"2"-8"-12257,-1 7-1464,16-33 1623,-16 33-1521,0 0-1,0-1 1,0 1 0,0 0 0,0 0-1,0 0 1,0 0 0,0 1-1,0-1 1,0 0 0,0 0 0,0 1-1,1-1 1,-1 0 0,0 1 0,1-1-1,-1 1 1,0 0 0,1-1 0,-1 1-1,0 0 1,1 0 0,-1 0-1,1 0 1,-1 0 0,0 0 0,1 0-1,-1 1 1,0-1 0,1 0 0,-1 1-1,0-1 1,3 2 0,-3 0-62,1 1 0,-1-1 1,0 1-1,0-1 1,0 1-1,0 0 0,0-1 1,-1 1-1,1 0 0,-1-1 1,0 1-1,0 0 0,0 0 1,0 0-1,0-1 0,0 1 1,-2 3-1,2 5 22,-1 0 48,0 0 0,-1 0 0,-5 21 0,3-21 235,2 0 0,0 0 1,-2 21-1,9-29-165,7-8-80,7-11-222,40-58-4380,-24 20-3164,-15 17-682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7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14382,'0'0'7527,"44"31"-13004,-32-31-705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7.7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0 11851,'0'0'8723,"-3"10"-8082,-10 31-247,-39 131 1838,101-285-5808,-44 85 3070,-4 19 574,-3 20 412,0 3-266,-2 6 157,0-1 1,2 1-1,0 0 0,2 0 1,0-1-1,3 23 1,1-38 222,2-11-349,2-12-369,-6 12 69,-1 0 0,-1 1 0,0-1 0,1 0 0,-2 0 0,1 1 1,-1-1-1,0 0 0,-1 1 0,1-1 0,-1 1 0,-1 0 0,1-1 0,-1 1 0,0 0 0,0 0 0,-1 1 1,0-1-1,0 1 0,-6-7 0,10 12 51,0 1 1,0-1-1,0 0 1,0 0-1,0 0 1,0 1-1,0-1 0,0 0 1,0 0-1,-1 0 1,1 1-1,0-1 1,0 0-1,0 0 1,0 0-1,0 1 1,0-1-1,-1 0 1,1 0-1,0 0 0,0 0 1,0 0-1,0 1 1,-1-1-1,1 0 1,0 0-1,0 0 1,0 0-1,-1 0 1,1 0-1,0 0 0,0 0 1,0 0-1,-1 0 1,1 0-1,0 0 1,0 0-1,-1 0 1,1 0-1,0 0 1,0 0-1,0 0 1,-1 0-1,1 0 0,0 0 1,0 0-1,0 0 1,-1 0-1,1-1 1,0 1-1,0 0 1,0 0-1,0 0 1,-1 0-1,1 0 1,0-1-1,0 1 0,0 0 1,0 0-1,0 0 1,0 0-1,0-1 1,-1 1-1,1 0 1,0 0-1,0 0 1,0-1-1,0 1 0,0 0 1,9 14-934,-5-13 519,-1 1 1,0-1-1,1 0 1,-1 0-1,1 0 1,-1-1 0,1 1-1,-1-1 1,1 0-1,3 0 1,22-2-5503,-8-2-229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8.1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13 13677,'0'0'3641,"-1"9"-1970,0 2-1248,1 1 1,0-1 0,1 0 0,3 17 0,-4-26-450,0 0 1,1-1 0,-1 1-1,0-1 1,1 1 0,-1 0-1,1-1 1,-1 1 0,1-1-1,-1 0 1,1 1 0,0-1-1,0 1 1,0-1-1,0 0 1,0 0 0,0 0-1,0 1 1,0-1 0,1 0-1,-1 0 1,0 0 0,1-1-1,-1 1 1,1 0 0,-1-1-1,1 1 1,-1 0-1,1-1 1,-1 0 0,1 1-1,-1-1 1,1 0 0,0 0-1,-1 0 1,1 0 0,-1 0-1,1 0 1,0 0 0,-1-1-1,1 1 1,-1 0 0,1-1-1,-1 0 1,1 1-1,-1-1 1,1 0 0,-1 0-1,0 1 1,1-1 0,1-2-1,3-2-681,-1 0-1,0-1 0,0 1 0,0-1 0,0 0 1,-1-1-1,0 1 0,-1-1 0,1 1 0,-1-1 1,0 0-1,-1 0 0,0-1 0,0 1 0,0 0 0,0-12 1,-5 30 6513,-8 10-3332,4-7-1156,2-2-986,1 0 0,0 1-1,1-1 1,1 1 0,0 0 0,-1 25-1,3-37-347,0 0 0,0 0 0,0-1-1,0 1 1,1 0 0,-1-1 0,0 1-1,0 0 1,1-1 0,-1 1 0,0 0 0,1-1-1,-1 1 1,1-1 0,-1 1 0,0-1-1,1 1 1,-1-1 0,1 1 0,0-1 0,-1 1-1,1-1 1,-1 0 0,1 1 0,0-1-1,-1 0 1,1 1 0,0-1 0,-1 0 0,1 0-1,0 0 1,-1 0 0,1 1 0,0-1-1,1 0 1,0 0-417,0 0-1,0 0 1,0-1-1,0 1 1,0 0-1,0-1 1,0 1-1,0-1 1,0 0-1,0 1 1,0-1 0,2-2-1,11-12-7291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8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11851,'0'0'9962,"47"1"-8457,-21-10-640,1 0-705,6-4-160,-7 2-1313,0-1-1122,-6 1-2145,-8 2-2306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08.8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87 10025,'0'0'12108,"55"-11"-10923,-20-4-544,3-1-545,-4 1-641,-2 0-1985,-7 0-4869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52.0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4484,'0'0'-352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52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 3011,'0'0'32,"-11"6"-1121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54.7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1991 3812,'1'0'11526,"3"3"-5286,-4-7-6054,0 3-167,0 1 0,0 0 0,-1-1 0,1 1 0,0 0 0,0-1 0,0 1 0,0-1 0,0 1 0,0 0 0,0-1 0,0 1 0,0 0 0,0-1 0,0 1 0,0 0 0,1-1 0,-1 1 0,0-1 0,0 1 0,0 0 0,0-1 0,0 1 0,1 0 0,-1 0 0,0-1 0,0 1 0,1 0 0,-1-1 0,0 1 0,1 0 0,-1 0 0,0 0 0,0-1 0,1 1 0,-1 0 0,0 0 0,1 0 0,-1 0 0,0 0 0,1 0 0,-1-1 0,1 1 0,-1 0 0,0 0 0,1 0 0,-1 0 0,0 0 0,1 0 0,-1 1 0,1-1 0,0-4 212,0 0 0,0 0 0,0 0 0,0 1 0,0-1 0,1 0-1,4-6 1,5-15 543,8-7-543,-7 10-152,-3 11-43,-8 11-32,0-1 0,0 1 0,-1-1 1,1 0-1,0 0 0,-1 1 0,1-1 1,0 0-1,-1 0 0,1 0 0,-1 0 1,0 0-1,1 0 0,-1 0 0,0 1 1,1-1-1,-1 0 0,0 0 0,0 0 1,0 0-1,0 0 0,0-2 0,2-1 3,0 0-1,0 0 0,0 0 0,0 1 0,0-1 0,1 0 0,0 1 1,5-6-1,10-15 35,11-21 54,-20 32-34,-1 0 1,0 0-1,-1-1 0,0 0 0,-1 0 0,9-31 0,-13 36-36,1-1 0,1 1 0,0 0 1,0 0-1,8-12 0,3-8 0,36-101-3,3-8-7,40-79 17,-32 63-32,-33 69 18,-22 60-24,1 0 0,21-43 0,84-136 28,-79 141-17,30-77 0,52-110 1234,-121 295-7171,4-29 2474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55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62 10346,'6'-14'3560,"9"-17"2485,-15 30-5787,1-1 0,-1 1 0,1 0 0,0 0-1,0 0 1,-1 1 0,1-1 0,0 0 0,0 0 0,0 0 0,0 0 0,0 1-1,0-1 1,0 1 0,1-1 0,-1 1 0,0-1 0,0 1 0,0-1-1,0 1 1,2 0 0,-2 3-13,0 1 0,0 0 0,0-1 0,-1 1 0,1 0 0,-1 0 0,0-1 0,0 1 0,-1 5 0,1-3-10,-1 8-141,-1 0 0,0-1 0,-1 1-1,-1 0 1,0-1 0,-7 15-1,6-15-3,0 1 1,1-1-1,0 0 0,1 1 0,1 0 0,-1 16 0,3-29-73,0 0 0,1 0-1,-1 0 1,1-1 0,-1 1 0,1 0-1,-1-1 1,1 1 0,0 0 0,-1-1 0,1 1-1,0-1 1,-1 1 0,1-1 0,0 1-1,0-1 1,0 0 0,-1 1 0,1-1 0,0 0-1,0 1 1,0-1 0,0 0 0,0 0-1,0 0 1,-1 0 0,1 0 0,0 0 0,0 0-1,0 0 1,0 0 0,0-1 0,0 1-1,-1 0 1,3-1 0,32-8 169,-10-3-299,10-4-1833,-18 4-6581,-14 8 2399,-1-1-2836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55.8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11 110 12684,'0'0'15481,"1"10"-15395,0 9-66,0-1 0,-2 0 1,0 0-1,-5 31 0,1-26 40,8-31 109,10-37-51,9-129-273,-22 181 178,0 6-38,0 1-1,1 0 1,3 15 0,-4-27 26,0 0 0,0-1-1,0 1 1,1-1 0,-1 1 0,0-1 0,1 1 0,-1-1-1,1 1 1,0-1 0,-1 1 0,1-1 0,0 0 0,0 1 0,0-1-1,0 0 1,0 0 0,0 1 0,0-1 0,0 0 0,1 0-1,-1 0 1,0-1 0,1 1 0,-1 0 0,0 0 0,1-1 0,-1 1-1,1-1 1,-1 1 0,1-1 0,-1 0 0,1 1 0,-1-1-1,1 0 1,0 0 0,2-1 0,-1 1 45,-1-1-1,0-1 1,0 1 0,0 0-1,0 0 1,0-1 0,0 0 0,0 1-1,0-1 1,0 0 0,-1 0-1,1 0 1,-1 0 0,1 0-1,-1 0 1,1-3 0,19-42 117,-14 31-161,13-43 36,-18 112-171,-16 142-64,14-195 67,0 0 0,0 0 0,0 1 0,0-1 0,0 0 0,0 0 0,0 0 0,0 0 0,0 0 0,0 1-1,0-1 1,1 0 0,-1 0 0,0 0 0,0 0 0,0 0 0,0 0 0,0 1 0,0-1 0,0 0 0,1 0 0,-1 0 0,0 0 0,0 0 0,0 0 0,0 0-1,0 0 1,1 0 0,-1 0 0,0 0 0,0 0 0,0 0 0,0 0 0,1 0 0,-1 0 0,0 0 0,0 0 0,0 0 0,0 0 0,0 0 0,1 0 0,-1 0-1,0 0 1,0 0 0,0 0 0,0 0 0,0 0 0,1 0 0,-1-1 0,0 1 0,0 0 0,0 0 0,5-5-5432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116 249 5509,'0'0'14296,"-9"-1"-13255,6 0-960,0 0-1,-1 1 0,1-1 1,0 1-1,0 0 0,0 0 0,0 0 1,0 1-1,-1-1 0,1 1 1,0-1-1,0 1 0,0 0 0,0 0 1,0 1-1,-4 2 0,3-1 95,0 0 0,1 1 0,-1 0 1,1 0-1,-1 0 0,1 0 0,0 0 0,1 0 0,-1 1 0,1 0 0,0-1 0,-2 8 0,2-9-128,1 1-1,0-1 1,0 1-1,0 0 0,0 0 1,0-1-1,1 1 1,0 0-1,0 0 1,0 0-1,0-1 1,0 1-1,1 0 0,1 6 1,-1-8-37,0-1 1,0 1 0,0 0-1,1-1 1,-1 1-1,1-1 1,-1 1 0,1-1-1,-1 0 1,1 0-1,0 0 1,0 1-1,-1-2 1,1 1 0,0 0-1,0 0 1,0-1-1,0 1 1,0-1 0,0 1-1,0-1 1,0 0-1,0 0 1,0 0-1,0 0 1,0 0 0,0 0-1,3-1 1,3-1-23,0 0 1,0 0-1,0-1 1,0 0 0,-1 0-1,1-1 1,-1 0-1,0 0 1,0-1-1,0 0 1,-1 0-1,0-1 1,0 0-1,0 0 1,-1 0-1,0 0 1,7-11 0,7-12-31,-1 0 0,25-58 1,-36 72 26,3-6-40,-1 0 0,-1 0 1,-1-1-1,8-37 1,-15 59 63,0-1 0,0 1 0,0 0 1,0 0-1,1 0 0,-1 0 0,0-1 1,0 1-1,0 0 0,0 0 1,0 0-1,0-1 0,0 1 0,0 0 1,0 0-1,0 0 0,0-1 0,0 1 1,0 0-1,0 0 0,0 0 1,0-1-1,0 1 0,0 0 0,-1 0 1,1 0-1,0-1 0,0 1 1,0 0-1,0 0 0,0 0 0,0 0 1,-1 0-1,1-1 0,0 1 0,0 0 1,0 0-1,0 0 0,0 0 1,-1 0-1,1 0 0,0 0 0,0 0 1,0-1-1,-1 1 0,1 0 0,0 0 1,-1 0-1,-9 8 113,-10 17-95,6-3 83,2-1 0,1 2 0,1-1 0,0 2 1,2-1-1,1 1 0,1 0 0,1 1 0,1-1 0,-2 47 1,6-68-141,0 1 0,0-1 0,1 1 1,0-1-1,-1 1 0,1-1 1,0 1-1,0-1 0,1 0 0,-1 0 1,1 1-1,-1-1 0,1 0 0,0 0 1,0-1-1,1 1 0,-1 0 1,1-1-1,-1 1 0,1-1 0,0 0 1,-1 0-1,5 2 0,-3-2-495,0 0-1,0 0 1,1-1-1,-1 1 0,0-1 1,1 0-1,-1-1 1,1 1-1,-1-1 1,1 0-1,6 0 1,16-4-5401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2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47 11403,'0'0'9812,"-7"8"-9054,2-2-673,1 1 0,0-1 0,1 1 0,-1-1-1,1 1 1,1 0 0,-1 0 0,-1 10 0,3-14-74,1-1-1,-1 0 1,1 0 0,0 0-1,0 0 1,0 1 0,0-1-1,0 0 1,0 0 0,1 0-1,-1 1 1,1-1 0,-1 0-1,1 0 1,0 0 0,0 0-1,0 0 1,0 0 0,0 0-1,0 0 1,1-1 0,-1 1-1,0 0 1,1-1-1,0 1 1,-1-1 0,1 1-1,0-1 1,0 0 0,0 0-1,-1 0 1,1 0 0,1 0-1,-1 0 1,0 0 0,0-1-1,0 1 1,0-1 0,4 1-1,-1-1 16,0 0 0,-1 0-1,1 0 1,0-1 0,0 1 0,0-1-1,0 0 1,-1 0 0,1-1 0,0 0-1,-1 0 1,1 0 0,-1 0 0,0 0-1,0-1 1,0 0 0,0 0-1,0 0 1,-1 0 0,1-1 0,-1 0-1,4-4 1,-4 4 109,0 0 0,0 0-1,0-1 1,0 1 0,-1-1 0,1 0-1,-1 0 1,0 0 0,-1 0 0,1 0 0,-1 0-1,0-1 1,0 1 0,-1 0 0,0-1-1,0 1 1,0 0 0,0-1 0,-1 1-1,-2-8 1,2 10-79,0 1-1,0 0 1,-1 0-1,1 0 0,-1 0 1,0 1-1,0-1 1,1 0-1,-1 1 1,0-1-1,0 1 1,0 0-1,-1-1 0,1 1 1,0 0-1,0 0 1,-1 0-1,1 1 1,0-1-1,-1 1 1,1-1-1,-1 1 0,1 0 1,-1 0-1,1 0 1,-1 0-1,1 0 1,-1 0-1,-1 2 1,-1-2-89,1 0 0,-1 1 1,1 0-1,0 0 1,-1 0-1,1 1 1,0-1-1,0 1 1,0 0-1,0 0 0,0 0 1,1 1-1,-1-1 1,1 1-1,-5 5 1,-3 19-1819,7-7-3903,4-19 5191,0 7-9036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2:56.4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47 10442,'0'0'15433,"1"8"-15016,0 34-165,-1-40-258,0 1 0,0 0 0,0-1 0,0 1 0,1 0 0,-1-1 0,1 1 0,0-1 0,0 1 0,-1-1-1,2 1 1,-1-1 0,0 1 0,0-1 0,1 0 0,2 3 0,-3-5-94,0 0-1,1 0 1,-1 0 0,0 0-1,0 0 1,0-1 0,0 1-1,1 0 1,-1-1 0,0 1-1,0-1 1,0 1 0,0-1-1,0 0 1,0 1 0,0-1-1,0 0 1,-1 0 0,1 0-1,0 0 1,0 1 0,0-1-1,-1 0 1,1 0 0,-1-1-1,2-1 1,16-35-2914,-15 30 1931,4-6-533,-4 8 1039,1-1 1,-1 0-1,-1 1 0,1-1 0,-1 0 0,-1-1 0,2-7 1,-3 14 2012,0 7 1969,-5 17-1579,1-12-1387,1 0 0,0 0 1,0 1-1,1-1 0,1 1 0,0-1 0,1 23 0,0-33-573,1-1 0,-1 0 1,0 0-1,1 0 0,-1 0 0,0 1 1,1-1-1,-1 0 0,0 0 0,1 0 0,-1 0 1,0 0-1,1 0 0,-1 0 0,0 0 0,1 0 1,-1 0-1,0 0 0,1 0 0,-1 0 1,0 0-1,1 0 0,-1-1 0,0 1 0,0 0 1,1 0-1,-1 0 0,0 0 0,1-1 0,-1 1 1,0 0-1,1-1 0,10-12-6704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2.0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5061,'0'5'874,"2"8"1652,7-12 4706,-6-1-4684,-2 0-2324,0 5-166,1 1 0,-1 0 0,0 0 0,0 0 0,-1 0 0,0-1 0,0 9 0,1 19 188,14 13 360,-6-23-1804,-3-1-5470,-6-19 3337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2.4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5317,'0'0'5445,"0"55"-4996,3-48-161,-1 0-224,0-4 0,2 0-256,0-1 128,-2-2 64,1 4-160,0 2-577,1 2-96,-3 0-448,3 1-96,-1 1-385,0-1-1313</inkml:trace>
  <inkml:trace contextRef="#ctx0" brushRef="#br0" timeOffset="1">43 170 2274,'0'0'2915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2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6182,'0'11'1633,"0"0"-447,0 1-65,0-3-481,0 0-191,0-2-161,2-5-64,1-2-192,0 0 0,-1-8 353,-1-2-385,0-2-961,1 1-417,-1 3-640,1 5-832</inkml:trace>
  <inkml:trace contextRef="#ctx0" brushRef="#br0" timeOffset="1">18 49 2530,'0'0'12524,"0"33"-11851,0-44-545,0 0-128,0 1-1249,0 4-1121,0 3-1698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3.7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1387 6662,'0'0'5595,"5"-8"-5136,170-241 2314,-87 133-2631,49-56-52,186-178 0,-221 243-51,282-273 2037,-379 376-2,-20 20-1879,-25 25-5581,23-27 506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4.2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46 179 4805,'0'0'1078,"1"-11"-603,-1 7-544,10-76 1230,-9 74-540,0 0-1,1-1 1,0 1 0,1 0-1,-1 0 1,1 1 0,0-1-1,1 0 1,-1 1 0,1 0-1,0 0 1,5-5 0,-9 10-577,0-1 1,0 1-1,1 0 1,-1 0-1,0-1 1,0 1 0,0 0-1,0 0 1,1 0-1,-1-1 1,0 1-1,0 0 1,0 0-1,1 0 1,-1 0-1,0 0 1,0-1 0,1 1-1,-1 0 1,0 0-1,0 0 1,1 0-1,-1 0 1,0 0-1,0 0 1,1 0-1,-1 0 1,0 0 0,0 0-1,1 0 1,-1 0-1,0 0 1,1 0-1,-1 0 1,0 0-1,0 0 1,1 1-1,-1-1 1,0 0 0,0 0-1,0 0 1,1 0-1,-1 0 1,0 1-1,0-1 1,0 0-1,1 0 1,-1 0-1,0 1 1,0-1 0,0 0-1,0 0 1,1 1-1,-1 21 677,-11 25-521,-26 25 35,27-56 337,0 0-1,2 1 0,0 0 0,1 0 0,1 0 0,-6 27 0,12-43-558,0-1-1,0 0 1,0 1 0,-1-1-1,1 0 1,0 0 0,0 1 0,0-1-1,0 0 1,0 1 0,1-1 0,-1 0-1,0 1 1,0-1 0,0 0-1,0 1 1,0-1 0,0 0 0,0 0-1,1 1 1,-1-1 0,0 0 0,0 0-1,0 1 1,1-1 0,-1 0-1,0 0 1,0 1 0,1-1 0,-1 0-1,0 0 1,0 0 0,1 0 0,-1 0-1,0 1 1,1-1 0,-1 0 0,1 0-1,15-3 178,15-13-38,-15 4-230,148-102-705,-51 43-8371,-71 45 794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5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99 13485,'0'0'7853,"2"-9"-6711,-1 5-1083,-1-1 0,2 1 1,-1-1-1,1 1 0,-1 0 0,1 0 1,0 0-1,1 0 0,-1 0 0,1 0 1,-1 1-1,1-1 0,0 1 1,1-1-1,-1 1 0,0 0 0,1 1 1,0-1-1,0 1 0,0-1 0,0 1 1,0 0-1,0 0 0,0 1 0,1-1 1,-1 1-1,0 0 0,1 0 0,8 0 1,-11 1-59,0 0 0,-1-1 0,1 1 0,-1 0 0,1 0 0,-1 0 0,1 1 0,0-1 0,-1 0 0,1 1 0,-1-1 0,1 1 0,-1-1 0,1 1 0,-1-1 0,0 1 0,1 0 0,-1 0 0,0 0 0,1 0 0,-1 0 0,0 0 0,0 0 0,0 0 0,0 1 0,1 1 0,-1 0 7,0 0-1,0 0 1,0 0 0,-1 0 0,0 0 0,1 0-1,-1 0 1,0 0 0,0 0 0,-1 0 0,1 0-1,-2 6 1,-3 8 134,-1-1-1,0 1 0,-15 25 1,6-3 597,15-39-732,0 0-1,0 0 1,0 1 0,0-1-1,0 0 1,0 1 0,0-1-1,0 0 1,0 1-1,0-1 1,0 0 0,0 0-1,0 1 1,1-1 0,-1 0-1,0 0 1,0 1 0,0-1-1,0 0 1,1 0 0,-1 1-1,0-1 1,0 0 0,1 0-1,-1 0 1,0 0 0,0 1-1,1-1 1,-1 0-1,0 0 1,0 0 0,1 0-1,-1 0 1,0 0 0,1 0-1,0 0 1,22-7 33,-12 2-227,1 0 1,-1 1-1,1 0 1,21-3-1,-31 6 161,-1 0 0,1 1-1,0 0 1,0-1-1,0 1 1,0 0 0,0 0-1,0 0 1,0 0 0,0 0-1,-1 1 1,1-1 0,0 1-1,0-1 1,0 1 0,0-1-1,-1 1 1,1 0 0,0 0-1,-1 0 1,1 0 0,-1 0-1,1 0 1,-1 1 0,1-1-1,-1 1 1,0-1 0,1 0-1,-1 1 1,0 0 0,0-1-1,0 1 1,-1 0 0,1-1-1,0 1 1,0 0 0,-1 0-1,0 0 1,1 3 0,0-1 82,-1 1 1,0 0 0,0-1-1,0 1 1,-1 0 0,1 0-1,-1-1 1,0 1 0,0-1 0,-1 1-1,0-1 1,1 1 0,-2-1-1,1 0 1,0 0 0,-1 0-1,0 0 1,1 0 0,-2-1-1,-5 6 1,1-2 269,0-1-1,-1 0 1,0-1 0,0 0-1,0 0 1,-1-1 0,1 0-1,-17 4 1,10-8-1864,24-12-695,30-22-3518,-31 28 3940,21-18-5039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5.4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0 11787,'0'0'8408,"-10"5"-7324,4-2-1049,0 0 0,0 1 0,1-1 0,-1 1 0,1 0 1,0 0-1,0 1 0,1 0 0,-1 0 0,1 0 0,0 0 0,0 1 0,1-1 1,0 1-1,0 0 0,0 0 0,1 0 0,-3 10 0,0-1 129,0 1 0,2 0-1,0-1 1,1 1 0,0 0-1,1 0 1,1 0 0,4 31-1,-4-45-128,0-1-1,1 0 0,-1 0 0,0 0 0,1 1 0,-1-1 0,1 0 0,-1 0 0,1 0 0,0 0 0,-1 0 1,1 0-1,0 0 0,0 0 0,-1 0 0,1 0 0,0-1 0,0 1 0,0 0 0,0 0 0,0-1 0,0 1 0,1-1 1,-1 1-1,0-1 0,0 1 0,0-1 0,0 0 0,1 1 0,-1-1 0,0 0 0,0 0 0,1 0 0,-1 0 0,0 0 1,0 0-1,0-1 0,1 1 0,-1 0 0,0 0 0,0-1 0,0 1 0,1-1 0,-1 1 0,0-1 0,0 0 0,1 0 1,3-2 88,0 0 1,0-1 0,0 0-1,-1 0 1,1 0 0,-1 0-1,0-1 1,4-4 0,-6 6-108,0 0 0,0 1 0,-1-1 0,1 0 0,-1 0 0,0-1 0,1 1 0,-1 0 0,-1 0 0,1 0-1,0-1 1,-1 1 0,1-6 0,-2 7-19,1 1-1,-1 0 0,1 0 0,-1 0 0,1 0 0,-1 0 1,0-1-1,0 1 0,1 0 0,-1 1 0,0-1 0,0 0 1,0 0-1,0 0 0,0 0 0,0 1 0,0-1 0,-1 0 0,1 1 1,0-1-1,0 1 0,0 0 0,-1-1 0,1 1 0,0 0 1,0 0-1,-1-1 0,1 1 0,0 0 0,0 0 0,-1 1 1,1-1-1,0 0 0,0 0 0,-3 1 0,1-1-108,0 1 1,0-1-1,0 1 0,0 0 0,1 0 0,-1 0 0,0 0 1,0 0-1,1 1 0,-1-1 0,0 1 0,1-1 1,0 1-1,-1 0 0,1 0 0,0 0 0,0 0 0,-2 4 1,-6 18-8415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6.0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70 15439,'0'0'6662,"48"0"-4997,-14-4-351,3-6-514,3-3-479,8 0-257,-9 0-224,1 4-897,-10 3-1121,-8 4-289,-14 2-1312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6.3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0 108 12940,'0'0'8552,"75"10"-7687,-31-31-673,4 1-128,-1-1-800,1 0-1346,-8 2-2018,-5 4-3011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0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 10410,'0'0'6790,"9"-1"-5210,-4 1-1467,-4 0-45,1-1-1,-1 1 1,1 0-1,-1-1 1,1 1-1,-1 0 1,1 0-1,0 0 1,-1 0-1,1 0 1,-1 1-1,1-1 1,-1 0-1,1 1 0,-1-1 1,1 1-1,-1 0 1,0-1-1,1 1 1,-1 0-1,0 0 1,1 0-1,-1 0 1,0 0-1,0 0 1,0 0-1,0 0 1,0 0-1,0 1 1,0-1-1,0 0 1,-1 1-1,1-1 1,0 1-1,-1-1 1,1 1-1,-1-1 1,0 1-1,1-1 1,-1 1-1,0-1 1,0 1-1,0-1 1,0 3-1,-2 36 90,-1 0-1,-3 0 1,-1 0-1,-2-1 1,-14 41 0,14-59-2556,-3-12-2943,-1-6-690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6.7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1 13389,'0'0'6555,"-4"9"-4756,-11 27-352,15-35-1413,0 0 1,-1 0-1,1 0 0,0 0 0,0 0 1,0 0-1,0 0 0,0 0 1,0-1-1,0 1 0,0 0 1,1 0-1,-1 0 0,0 0 1,1 0-1,-1 0 0,0 0 0,1 0 1,-1 0-1,1-1 0,-1 1 1,1 0-1,0 0 0,-1-1 1,1 1-1,0 0 0,-1-1 1,1 1-1,0-1 0,0 1 0,0-1 1,0 1-1,-1-1 0,1 1 1,0-1-1,0 0 0,0 1 1,0-1-1,0 0 0,0 0 1,0 0-1,0 0 0,0 0 0,0 0 1,1 0-1,47 0-398,-46 0 330,3-1-136,-1 0-1,1 0 1,0-1 0,-1 0 0,0 0 0,1 0-1,-1 0 1,0-1 0,0 0 0,0 0 0,0-1 0,-1 1-1,5-5 1,-2 2 28,-1 1-1,1 0 0,1 0 0,11-5 0,-20 38 1035,-27 78 339,21-83-1239,0 1 1,1-1-1,1 1 0,2 0 1,-2 24-1,5-46-176,0-2 88,0 0 0,0 0 0,0 0 0,0 0-1,0 0 1,0 1 0,0-1 0,0 0 0,0 0 0,0 0 0,0 0-1,0 0 1,0 1 0,0-1 0,0 0 0,0 0 0,0 0 0,0 0-1,0 0 1,0 1 0,0-1 0,0 0 0,0 0 0,0 0 0,0 0-1,0 0 1,0 1 0,0-1 0,0 0 0,1 0 0,-1 0 0,0 0-1,0 0 1,0 0 0,0 0 0,0 1 0,0-1 0,1 0 0,-1 0-1,0 0 1,0 0 0,0 0 0,0 0 0,0 0 0,1 0 0,-1 0-1,0 0 1,0 0 0,0 0 0,0 0 0,0 0 0,1 0 0,-1 0 0,0 0-1,0 0 1,0 0 0,0 0 0,6-2-7244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7.1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171 1 10090,'0'0'11573,"0"7"-10313,-2 8-1014,-1 0 0,0-1 1,-1 1-1,-1-1 0,0 0 0,0 0 0,-2-1 0,0 0 1,-9 13-1,4-5-138,1 0 0,1 1 0,-9 29-1,69-135-1046,-40 63 249,-5 11 311,0 0 0,-1 0 1,0 0-1,-1-1 0,0 0 0,0 1 0,1-14 0,-23 50 956,13-15-402,1 1 0,0 0 0,1 0 1,0 0-1,1 1 0,0-1 0,1 1 1,1 0-1,0 0 0,0 0 1,3 19-1,-2-33-168,0 1 0,0-1 0,0 1 0,0-1 0,0 1 0,0-1 1,1 1-1,-1-1 0,0 1 0,0 0 0,0-1 0,1 1 0,-1-1 0,0 1 0,0 0 0,1-1 0,-1 1 1,0 0-1,1-1 0,-1 1 0,0 0 0,1-1 0,-1 1 0,1 0 0,-1 0 0,1 0 0,-1-1 0,0 1 1,1 0-1,-1 0 0,1 0 0,-1 0 0,1 0 0,-1 0 0,1 0 0,-1 0 0,1 0 0,-1 0 0,1 0 1,-1 0-1,1 0 0,-1 0 0,0 0 0,1 1 0,-1-1 0,1 0 0,-1 0 0,1 0 0,-1 1 0,0-1 1,1 0-1,-1 1 0,0-1 0,1 0 0,-1 1 0,0-1 0,1 0 0,-1 1 0,0-1 0,0 1 0,1-1 1,-1 0-1,0 1 0,0-1 0,0 1 0,0-1 0,0 1 0,0-1 0,1 1 0,-1-3-9,1-1-1,-1 1 0,1-1 0,-1 1 0,0-1 1,0 1-1,0-1 0,0 1 0,0-1 1,-1 1-1,1-1 0,-1 1 0,0-1 0,1 1 1,-1-1-1,0 1 0,-1 0 0,1 0 1,0-1-1,-1 1 0,1 0 0,-4-3 0,0 1-23,-1 0 1,0 0-1,1 1 0,-1 0 0,-1 0 0,-11-3 0,11 3 76,-1 1 0,1-1-1,0-1 1,0 1 0,-11-9 0,18 12-33,0 0 0,0 0 0,0-1 0,0 1 0,-1 0 0,1-1 0,0 1 0,0 0 0,0-1 0,0 1 0,0 0 0,0-1 1,0 1-1,0 0 0,0-1 0,0 1 0,0 0 0,0-1 0,0 1 0,0 0 0,1-1 0,-1 1 0,0 0 0,0 0 0,0-1 0,0 1 0,1 0 0,-1-1 1,0 1-1,0 0 0,0 0 0,1-1 0,-1 1 0,0 0 0,0 0 0,1 0 0,-1 0 0,0-1 0,1 1 0,-1 0 0,0 0 0,1 0 0,-1 0 0,0 0 1,0 0-1,1 0 0,-1 0 0,0 0 0,1 0 0,-1 0 0,0 0 0,1 0 0,-1 0 0,0 0 0,1 0 0,0 0 0,27-6 124,-25 6-32,32-5 51,1 2 0,38 1 0,-12 5-9566,-53-2 1949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17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6983,'0'0'13645,"1"9"-11841,0-3-1396,0 7-148,1 0 0,1 0-1,0 0 1,6 15 0,-8-27-308,-1 1 0,1-1 0,0 1 0,-1-1 0,1 0 0,0 1 0,0-1 0,0 0 0,0 0 0,0 0 0,0 0 0,0 0 0,0 0 0,1 0 0,-1 0 0,0 0 0,1 0 0,-1-1 0,0 1 0,2 0 0,-1-1-85,0 0 0,0 0 0,0-1 1,0 1-1,0-1 0,0 0 1,0 1-1,-1-1 0,1 0 1,0 0-1,-1 0 0,1 0 0,0 0 1,-1 0-1,1-1 0,-1 1 1,0-1-1,1 1 0,-1-1 1,0 1-1,1-3 0,11-14-1870,0-1 0,-2 0-1,18-41 1,-50 121 10326,17-43-8183,0-1 0,1 1 0,0 34 0,4-40-2382,7-7-3721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2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77 6470,'0'0'8195,"1"-7"-4389,0 0-3062,1-1 337,-1 0 0,0-1 0,0 1 0,-1-15 1,0 23-1034,-1 0 0,1-1 1,0 1-1,0-1 0,0 1 1,-1 0-1,1-1 1,0 1-1,0 0 0,-1-1 1,1 1-1,0 0 0,-1-1 1,1 1-1,0 0 1,-1 0-1,1-1 0,0 1 1,-1 0-1,1 0 0,-1 0 1,1 0-1,0-1 0,-1 1 1,1 0-1,-1 0 1,1 0-1,-1 0 0,1 0 1,0 0-1,-1 0 0,1 0 1,-1 0-1,1 0 1,-1 0-1,1 1 0,0-1 1,-1 0-1,1 0 0,-1 0 1,1 0-1,0 1 1,-1-1-1,-18 12-14,10-1 64,1 0 0,1 1 0,0 1 0,1-1 1,0 1-1,1 0 0,0 0 0,1 0 0,0 1 1,1 0-1,-1 15 0,-1 26 488,1 80-1,4-111-671,17 146 27,-19-170 41,1 1 0,-1-1 0,0 0-1,1 0 1,-1 1 0,1-1-1,-1 0 1,1 0 0,-1 0-1,0-1 1,1 1 0,-1 0-1,-2-1 1,-3-3-145,-1 0 0,1-1 0,0 1 0,0-1-1,0-1 1,1 1 0,0-1 0,0 0 0,1-1 0,-1 1 0,-5-11-1,1 2 13,0-2-1,1 1 0,1-1 0,-7-19 0,14 34 174,0 1 0,1-1 1,-1 0-1,0 0 0,0 0 0,1 0 0,-1 0 0,1 0 1,0 1-1,0-1 0,-1 0 0,1 0 0,0 0 1,1 0-1,-1 0 0,0 0 0,1 0 0,-1 0 1,1 0-1,-1 0 0,1 0 0,0 0 0,0 1 0,0-1 1,0 0-1,0 0 0,0 1 0,0-1 0,1 1 1,-1-1-1,0 1 0,1 0 0,1-2 0,4 0 99,0 1-1,0 0 0,0 0 1,1 0-1,-1 1 0,0 0 0,12 0 1,-2 0-71,5-2-177,9 1-1953,0-2-1,57-15 0,-49 5-4437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2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13837,'0'0'5445,"1"58"-3235,12-22-224,5 7-416,1 8-609,-3 6-97,-5 7-415,-6 2-129,-5 1-192,-5 3-64,-19 1 32,-14 2-224,-5 1-1409,-11 1-1858,-6 0-2211,-3-6-11049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5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37 5285,'0'0'15284,"2"8"-14094,5 18-577,-1 0 0,-2 0-1,3 47 1,-7 94-653,-1-89-33,2-76 74,-1 0-1,0 0 0,0 0 0,-1 0 0,1 0 0,0-1 0,-1 1 0,1 0 0,-1 0 0,1 0 0,-1-1 0,-1 4 0,1-5 7,1 0-1,-1 1 0,1-1 1,0 0-1,-1 1 0,1-1 1,-1 0-1,1 1 0,0-1 1,-1 0-1,1 0 0,-1 0 1,1 1-1,-1-1 0,1 0 1,-1 0-1,1 0 1,-1 0-1,1 0 0,-1 0 1,1 0-1,-1 0 0,1 0 1,-1 0-1,1 0 0,-1-1 1,1 1-1,-1 0 0,0 0 1,-1-2 19,-1 0 0,1 1 0,-1-1 0,1 0 0,-1-1 0,1 1 0,0 0 0,0-1 0,0 1 0,0-1 0,1 1 0,-1-1 0,-1-3 0,-5-15-52,1 0 1,0 0-1,2-1 1,0 0-1,2 1 1,0-2-1,2 1 1,0 0 0,1 0-1,1 0 1,2-1-1,4-21 1,-5 37 16,1 0 0,-1 1 1,1-1-1,1 0 0,-1 1 1,1-1-1,0 1 1,1 0-1,-1 1 0,1-1 1,1 1-1,-1 0 0,1 0 1,-1 0-1,1 1 0,1 0 1,-1 0-1,10-4 1,-9 5 4,1 0 1,0 0 0,0 0 0,1 1 0,-1 0 0,0 1 0,1 0 0,-1 0 0,1 1 0,-1 0 0,1 0-1,-1 1 1,1 0 0,-1 1 0,16 4 0,-21-5 2,0 1 1,0-1-1,0 0 0,0 1 0,0 0 1,0 0-1,-1 0 0,1 0 1,-1 0-1,1 0 0,-1 1 0,0-1 1,0 1-1,0-1 0,0 1 0,0 0 1,0 0-1,-1 0 0,0 0 1,1 0-1,-1 0 0,0 0 0,0 1 1,-1-1-1,1 0 0,-1 1 0,0-1 1,0 0-1,0 1 0,0-1 1,0 0-1,-1 0 0,0 4 0,-1 1 212,0 0 0,-1-1 0,1 1 0,-2-1 0,1 0 0,-1 0 0,0 0 0,0 0 0,-1-1 0,1 1 0,-2-1-1,-10 10 1,12-12-151,-1-1-1,1 0 0,-1 1 0,1-2 1,-1 1-1,0 0 0,0-1 0,-1 0 1,1 0-1,0-1 0,-1 1 0,1-1 1,-1 0-1,1-1 0,-1 1 0,1-1 1,-1 0-1,1-1 0,-7 0 1,11 0-320,0 0 0,0 0 0,0 0 0,0 0 0,0 0 0,0-1 0,0 1 0,0 0 0,1 0 0,-1 0 0,1-1 0,-1 1 0,1 0 0,-1-1 0,1 1 1,0-1-1,-1 1 0,1 0 0,0-1 0,0 1 0,0-1 0,0 1 0,0-1 0,1 1 0,-1 0 0,0-1 0,1 1 0,-1-1 0,1 1 0,-1 0 0,1 0 1,0-1-1,-1 1 0,1 0 0,0 0 0,0 0 0,0-1 0,1 0 0,18-15-6274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5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38 18385,'0'0'1559,"-4"9"198,2-5-1647,-20 52 1714,21-53-1750,0 1 0,0-1 0,0 1 0,0 0 0,1-1 0,-1 1 0,1 0 0,0-1 0,0 1 0,0 0 0,1 0-1,0-1 1,-1 1 0,1-1 0,3 8 0,-3-10-99,0 1 0,1-1 1,-1 0-1,0 0 0,1 0 0,-1 0 0,1 0 0,-1 0 0,1 0 0,-1 0 0,1-1 1,0 1-1,-1 0 0,1-1 0,0 0 0,-1 1 0,1-1 0,0 0 0,0 0 1,-1 0-1,1 0 0,0 0 0,0 0 0,0-1 0,-1 1 0,3-1 0,1 0-21,-1 0-1,0-1 1,0 1-1,0-1 1,0 0-1,0 0 1,0 0-1,0 0 1,5-5-1,-1-2-52,0 0 1,0-1-1,-1 0 1,0-1-1,6-12 1,5-8 401,-18 30-79,-1 30 64,0-19-204,1 0-1,0 0 0,0 0 0,1 0 0,3 16 0,-4-24-69,1 0-1,0 0 1,0 0-1,0 0 1,0-1 0,0 1-1,0 0 1,0 0-1,0 0 1,1-1-1,-1 1 1,1-1-1,-1 1 1,1-1-1,0 0 1,-1 0-1,1 1 1,0-1-1,0 0 1,0-1-1,0 1 1,0 0-1,0 0 1,0-1-1,0 1 1,0-1-1,0 0 1,0 0-1,1 0 1,3 0-1,-1 0-27,0 0-1,0-1 0,0 1 1,0-1-1,0 0 0,0-1 0,0 1 1,-1-1-1,1 0 0,0 0 0,-1-1 1,1 1-1,-1-1 0,0 0 0,0 0 1,0 0-1,0-1 0,-1 1 0,1-1 1,2-5-1,-5 9 54,-1-1 0,0 1 0,0 0 0,0-1 0,0 1 1,0-1-1,0 1 0,0-1 0,0 1 0,0-1 0,0 1 0,0 0 0,0-1 0,0 1 1,0-1-1,0 1 0,0-1 0,0 1 0,-1-1 0,1 1 0,0 0 0,0-1 0,-1 1 1,1 0-1,0-1 0,0 1 0,-1 0 0,1-1 0,0 1 0,-1 0 0,1-1 1,0 1-1,-1 0 0,1 0 0,-1-1 0,1 1 0,-1 0 0,1 0 0,0 0 0,-1 0 1,1 0-1,-1 0 0,1 0 0,-1 0 0,1 0 0,-1 0 0,1 0 0,0 0 0,-1 0 1,0 0-1,-4 0 35,23 0-83,22 0-258,-8 1-905,47-6 0,-72 4 1128,0 0-1,0 0 1,0-1 0,0 0 0,0 0-1,0-1 1,-1 1 0,1-2-1,-1 1 1,0-1 0,0 1 0,8-8-1,-12 9 154,0 0-1,0 0 1,-1-1-1,1 1 1,0-1-1,-1 1 1,1-1-1,-1 1 1,0-1-1,0 0 0,0 0 1,0 0-1,-1 1 1,1-1-1,-1 0 1,1 0-1,-1 0 1,0 0-1,0 0 0,-1 0 1,1 0-1,-2-5 1,2 7-50,-1-1 1,0 0-1,0 1 1,0-1-1,0 1 1,0-1 0,0 1-1,0 0 1,-1-1-1,1 1 1,0 0-1,-1 0 1,1 0-1,-1 0 1,1 0-1,-1 0 1,0 0-1,1 1 1,-1-1-1,0 0 1,1 1-1,-1-1 1,0 1 0,0 0-1,0 0 1,0 0-1,1 0 1,-1 0-1,0 0 1,0 0-1,0 0 1,1 1-1,-1-1 1,0 1-1,0-1 1,1 1-1,-3 1 1,1 0-57,0-1-1,0 1 1,0 0 0,0 0 0,0 1-1,1-1 1,-1 0 0,1 1 0,-1 0-1,1-1 1,0 1 0,0 0-1,0 0 1,1 0 0,-1 0 0,1 1-1,0-1 1,-1 0 0,2 1 0,-2 5-1,1-6-7,0 0 0,1 0 0,-1 0 0,1 0 0,0 0 0,0 0 0,0 0 0,0 0 0,0 0 0,1 0 0,0 0-1,-1 0 1,1 0 0,0 0 0,0 0 0,1 0 0,-1-1 0,0 1 0,1 0 0,0-1 0,0 1 0,0-1 0,0 0 0,2 3 0,1-2-235,0 0 1,0-1 0,0 0 0,0 0 0,0 0 0,0 0-1,0-1 1,8 2 0,45 0-5653,-13-2 884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5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72 9385,'0'0'5744,"2"-8"-2327,-2 8-3429,1-45 4079,-1 44-3933,0 0-1,0 0 1,-1 0 0,1 0-1,0 0 1,0 0 0,-1 0-1,1 0 1,-1 1 0,1-1-1,0 0 1,-1 0 0,0 0 0,1 1-1,-1-1 1,1 0 0,-1 1-1,0-1 1,1 0 0,-3 0-1,2 1-84,0 0 0,-1-1 0,1 1 0,0 1 0,-1-1 0,1 0 0,0 0 0,-1 0 0,1 1 0,0-1-1,0 0 1,-1 1 0,1 0 0,0-1 0,0 1 0,0-1 0,0 1 0,-1 0 0,1 0 0,-1 2 0,-4 3-40,0 0 1,1 0 0,0 1-1,1 0 1,-1 0 0,1 1-1,1-1 1,-1 1 0,1-1-1,1 1 1,-1 0 0,1 1-1,1-1 1,0 0 0,0 0-1,0 1 1,1-1 0,0 0-1,1 1 1,2 14 0,-1-20-148,-1 0 0,1 0 1,0 0-1,0-1 0,0 1 1,0-1-1,1 1 0,-1-1 1,0 0-1,1 0 0,0 0 1,-1 0-1,1 0 0,0-1 1,0 1-1,0-1 0,0 0 1,0 0-1,0 0 0,1 0 1,-1-1-1,4 1 0,5 1-1848,0-1-1,0 0 0,0-1 0,21-3 0,3-5-8252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5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15375,'0'0'9998,"9"8"-9800,-5-5-188,-1-1-7,0 1 0,0-1 0,0 1 0,0-1-1,1 0 1,-1 0 0,1 0 0,-1-1 0,1 1-1,0-1 1,0 0 0,0 0 0,0 0 0,-1 0-1,1-1 1,0 0 0,0 1 0,0-2 0,0 1-1,8-1 1,27-10-393,-27 6 214,0 1 0,1 1 0,-1 0 0,1 1 0,-1 0 0,1 1-1,0 0 1,24 3 0,-36-2 199,0 0-1,-1 1 1,1-1-1,-1 0 1,1 1-1,0-1 1,-1 1-1,1-1 1,-1 1-1,1-1 1,-1 1-1,1 0 1,-1-1-1,0 1 1,1-1-1,-1 1 1,0 0-1,1-1 1,-1 1-1,0 0 1,0 0-1,1-1 1,-1 1-1,0 0 1,0 0-1,0 1 1,-1 28 1009,2-4-355,-1-26-661,1 1 0,0 0 1,0-1-1,0 1 0,0 0 0,0-1 1,-1 1-1,1-1 0,0 0 1,0 1-1,0-1 0,0 0 0,0 0 1,0 1-1,0-1 0,1 0 0,-1 0 1,0 0-1,0 0 0,0 0 0,0-1 1,0 1-1,0 0 0,0 0 0,0-1 1,0 1-1,0-1 0,0 1 1,0 0-1,-1-1 0,2 0 0,32-16 195,-24 11-162,-1 0-283,1 0-1,-1 1 1,1 0-1,-1 0 1,2 1-1,-1 0 1,0 0-1,1 2 1,-1-1-1,1 1 1,11 0-1,-21 2 242,0 1 0,-1-1 0,1 1 1,-1-1-1,1 1 0,-1 0 0,1-1 0,-1 1 0,1 0 1,-1 0-1,0-1 0,1 1 0,-1 0 0,0 0 0,0 0 1,1-1-1,-1 1 0,0 0 0,0 0 0,0 0 0,0-1 1,0 1-1,0 0 0,0 0 0,-1 0 0,1 0 0,0-1 0,0 1 1,-1 0-1,1 1 0,-1 20 401,1-21-397,0-1 0,1 1 0,-1-1 1,0 1-1,0-1 0,0 1 0,0-1 0,1 0 0,-1 1 0,0-1 1,0 1-1,1-1 0,-1 1 0,0-1 0,1 0 0,-1 1 0,0-1 1,1 0-1,-1 1 0,1-1 0,-1 0 0,1 0 0,-1 1 1,0-1-1,1 0 0,-1 0 0,1 0 0,-1 1 0,1-1 0,-1 0 1,1 0-1,-1 0 0,2 0 0,4-1-241,1 0 0,-1 0-1,0-1 1,1 1 0,-1-1 0,0-1 0,0 1-1,0-1 1,6-4 0,29-12-10713,-28 15 1954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5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9097,'0'0'13703,"-3"9"-12101,0-1-1339,0 0 42,0 1-1,1-1 1,0 1 0,-2 17-1,4-24-304,0-1-1,0 0 0,0 1 1,0-1-1,0 1 1,0-1-1,1 1 0,-1-1 1,0 0-1,1 1 1,-1-1-1,1 1 0,-1-1 1,1 0-1,0 0 1,-1 1-1,1-1 0,0 0 1,0 0-1,0 0 1,0 0-1,0 0 0,0 0 1,0 0-1,1 0 1,-1 0-1,0-1 0,0 1 1,1 0-1,-1-1 0,0 1 1,1-1-1,-1 1 1,1-1-1,-1 0 0,0 0 1,1 1-1,-1-1 1,1 0-1,1-1 0,5 1-218,-1-2 0,1 1-1,-1-1 1,1 0-1,-1-1 1,0 1 0,0-1-1,0-1 1,12-7 0,-13 7 206,0 0 0,1 0 0,0 1 0,0 0 0,0 0 1,0 1-1,0-1 0,1 2 0,13-3 0,-20 5 97,-1-1 0,1 1-1,-1-1 1,0 1 0,1-1 0,-1 1 0,1-1-1,-1 1 1,0 0 0,1-1 0,-1 1-1,0-1 1,0 1 0,0 0 0,1-1-1,-1 1 1,0 0 0,0-1 0,0 1-1,0 0 1,0-1 0,0 1 0,0 0-1,-1 0 1,1 1-48,0-1 0,0 0 0,0 1-1,0-1 1,0 0 0,0 0 0,0 1 0,0-1-1,1 0 1,-1 0 0,1 1 0,-1-1 0,0 0-1,1 0 1,0 0 0,-1 0 0,1 1 0,0-1-1,-1 0 1,1 0 0,0-1 0,0 1 0,0 0-1,0 0 1,0 0 0,0 0 0,1 0-1,7 0-53,0-1 0,-1 0 0,1 0 0,-1-1 0,1 0 0,0-1 0,-1 0 0,0 0 0,1-1 0,8-3 0,-7 2-400,1 0 0,0 1 0,-1 0 0,1 1 0,17-1 0,-27 4 415,-1-1 0,1 0-1,-1 1 1,1-1 0,-1 1 0,1-1 0,-1 1 0,0 0 0,1-1-1,-1 1 1,0-1 0,1 1 0,-1 0 0,0-1 0,1 1 0,-1 0-1,0-1 1,0 1 0,0 0 0,0-1 0,0 1 0,0 0 0,0-1-1,0 1 1,0 0 0,0 0 0,0-1 0,-1 2 0,-2 21-4385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0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9929,'0'0'10442,"61"-10"-9000,-28 4-546,5 0-479,1 0-257,-3-3-96,-5 0-64,-5-2-320,-6 0-929,-10-2-1122,-7-6-2113,-3 0-2498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5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40 5189,'0'0'18700,"-9"-4"-17456,6 3-1188,1 0 0,-1 0-1,1 0 1,-1 0 0,0 1 0,1-1-1,-1 1 1,0-1 0,0 1-1,0 0 1,1 0 0,-1 1 0,0-1-1,0 0 1,1 1 0,-1 0 0,-3 1-1,4-1-41,0 1 0,0 0-1,0-1 1,0 1-1,0 0 1,0 0-1,0 0 1,1 1 0,-1-1-1,1 0 1,0 0-1,-1 1 1,1-1 0,0 1-1,1-1 1,-1 1-1,0 0 1,1-1-1,-1 1 1,1 0 0,0-1-1,0 1 1,0 3-1,0-4-4,0 0-1,-1 0 0,1 0 1,0 1-1,0-1 0,1 0 0,-1 0 1,0 0-1,1 0 0,-1 0 1,1 0-1,0-1 0,-1 1 0,1 0 1,0 0-1,0 0 0,1 0 1,-1-1-1,0 1 0,0-1 0,1 1 1,-1-1-1,1 1 0,2 1 1,-1-2 62,1 0 0,-1 1 0,1-2 0,0 1 0,-1 0 0,1-1 0,0 1 0,0-1 0,-1 0 0,1 0 0,0-1 0,-1 1 0,6-2-1,-3 0-22,-1 1-1,0-1 0,0-1 0,0 1 0,0-1 0,0 1 0,0-1 0,-1-1 0,0 1 0,1-1 1,-1 1-1,0-1 0,-1 0 0,1-1 0,-1 1 0,0-1 0,0 1 0,0-1 0,-1 0 0,1 0 0,-1 0 1,0-1-1,-1 1 0,1 0 0,-1-1 0,0 1 0,0-10 0,-1 14-76,0 0 0,0 0 0,0 0 0,0 0 0,0 0 0,-1 0 0,1 0-1,0 0 1,-1 0 0,1 0 0,0 0 0,-1 0 0,1 1 0,-1-1 0,0 0 0,1 0 0,-1 1 0,1-1 0,-1 0-1,0 0 1,0 1 0,1-1 0,-1 1 0,0-1 0,0 1 0,0-1 0,0 1 0,0 0 0,0-1 0,0 1 0,1 0-1,-1 0 1,0-1 0,0 1 0,0 0 0,0 0 0,0 0 0,0 0 0,0 0 0,0 0 0,0 1 0,0-1 0,0 0-1,0 0 1,0 1 0,0-1 0,0 1 0,0-1 0,1 1 0,-2 0 0,1-1-163,0 0 1,1 1 0,-1-1-1,0 1 1,1-1-1,-1 1 1,0-1-1,1 1 1,-1-1-1,1 1 1,-1-1-1,1 1 1,-1 0-1,1-1 1,-1 1 0,1 0-1,-1-1 1,1 1-1,0 0 1,0 0-1,-1-1 1,1 2-1,0-1-66,1 0-1,-1 0 1,0 0-1,1-1 0,-1 1 1,1 0-1,-1 0 1,1-1-1,-1 1 1,1 0-1,0-1 0,-1 1 1,1-1-1,0 1 1,-1-1-1,1 1 0,0-1 1,0 1-1,0-1 1,-1 0-1,1 0 1,0 1-1,0-1 0,0 0 1,0 0-1,0 0 1,1 0-1,18 3-5699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5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116 134 16367,'-9'3'2098,"1"-1"-1500,-1 1-1,1 0 0,0 0 0,0 1 1,-12 8-1,16-10-412,1 1 0,-1-1 0,1 1 1,0 0-1,0 0 0,0 0 0,0 1 0,1-1 1,-1 1-1,1-1 0,0 1 0,0 0 0,0 0 1,1 0-1,-1 0 0,-1 5 0,3-8-170,0 0 0,0 0 1,0 0-1,0 0 0,0-1 0,0 1 0,0 0 0,0 0 0,0 0 0,0 0 0,0 0 1,1-1-1,-1 1 0,0 0 0,1 0 0,-1-1 0,0 1 0,1 0 0,-1 0 0,1-1 1,-1 1-1,1 0 0,0-1 0,-1 1 0,1-1 0,-1 1 0,2 0 0,26 6 166,-19-7-141,0 0 1,0-1-1,0 0 1,14-3-1,-11-1-40,-1 1 0,0-2 0,0 1 0,-1-1 0,1-1 0,-1 0 0,-1 0 0,0-1-1,0-1 1,0 1 0,12-17 0,-14 17 114,0-1 1,-1-1-1,0 1 0,0-1 0,-1 0 1,0 0-1,-1-1 0,0 1 0,-1-1 1,0 0-1,0 0 0,1-21 0,-19 52 297,6-2-380,1 1 1,-10 35-1,16-46-16,0 1 1,1-1 0,0 1 0,0-1-1,1 1 1,0 0 0,0-1 0,1 1 0,2 11-1,-2-18-12,0 0 1,0 0-1,0 0 0,0 0 0,0-1 0,1 1 1,-1 0-1,0-1 0,1 1 0,0 0 0,-1-1 1,1 0-1,0 1 0,0-1 0,0 0 0,0 0 0,0 0 1,0 0-1,0-1 0,0 1 0,0 0 0,0-1 1,0 1-1,1-1 0,-1 0 0,0 0 0,0 0 1,1 0-1,-1 0 0,0-1 0,0 1 0,0 0 0,0-1 1,3-1-1,3 1-67,1-1 0,-1-1 0,0 1 0,-1-2 0,1 1 0,0-1 0,12-8 0,-12 6-8,-1 0 0,1-1 0,-1 0 0,-1 0 0,1-1 0,-1 1-1,0-2 1,-1 1 0,7-14 0,-27 52 1315,11-24-1242,1 0 0,0-1 0,0 1 0,0 0 0,1 1 0,0-1 0,0 0 0,0 1 1,1-1-1,-1 11 0,2-16-167,0 0 0,0-1 1,1 1-1,-1 0 0,0 0 0,1 0 1,-1-1-1,0 1 0,1 0 0,-1 0 1,1-1-1,-1 1 0,1 0 0,0-1 1,-1 1-1,1-1 0,0 1 0,-1 0 1,1-1-1,0 0 0,-1 1 0,1-1 1,0 1-1,0-1 0,0 0 0,0 0 1,-1 1-1,1-1 0,0 0 0,0 0 1,0 0-1,0 0 0,0 0 0,-1 0 1,1 0-1,0 0 0,0 0 0,0-1 1,1 1-1,1 0-641,14 0-4889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3:5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8712,'0'0'10724,"-1"10"-9447,-32 131 3863,19-86-3677,-12 82 0,26-137-1447,0 0-1,1 0 1,-1 0 0,0 0-1,0 0 1,0 0 0,0-1-1,0 1 1,0 0 0,0 0-1,1 0 1,-1 0-1,0 0 1,0 0 0,0 0-1,0 0 1,0 0 0,0 0-1,1 0 1,-1 0 0,0 1-1,0-1 1,0 0-1,0 0 1,0 0 0,0 0-1,0 0 1,1 0 0,-1 0-1,0 0 1,0 0 0,0 0-1,0 0 1,0 0-1,0 1 1,0-1 0,0 0-1,0 0 1,0 0 0,0 0-1,0 0 1,1 0 0,-1 0-1,0 1 1,0-1-1,0 0 1,0 0 0,0 0-1,0 0 1,0 0 0,0 0-1,0 0 1,0 1 0,0-1-1,0 0 1,0 0-1,0 0 1,-1 0 0,1 0-1,0 0 1,0 1 0,0-1-1,0 0 1,0 0 0,0 0-1,0 0 1,0 0-1,0 0 1,0 0 0,9-11 302,10-20-257,-10 12-219,-2 0 1,0-1-1,5-25 1,-12 51 150,-1 0 0,1 0 0,0 0 1,1 1-1,-1-1 0,1 0 1,0 0-1,4 11 0,-4-15 0,1 0-1,-1-1 0,0 1 0,1 0 0,-1-1 0,1 1 0,0-1 0,0 1 0,-1-1 0,1 0 0,0 0 0,0 1 0,0-2 0,0 1 0,1 0 0,-1 0 0,0-1 0,0 1 0,0-1 0,1 1 1,-1-1-1,0 0 0,0 0 0,1 0 0,2-1 0,0 1 4,-1 0-1,1-1 1,0 0 0,-1 0 0,1 0 0,-1-1 0,0 1-1,1-1 1,-1 0 0,0 0 0,0-1 0,0 1 0,0-1-1,-1 0 1,1 0 0,-1 0 0,4-5 0,4-5 2,-1 0 1,0-1 0,10-20 0,-20 74-5,-2-28 30,0 0-1,1 0 1,1 0-1,0 17 0,1-25-87,-1-1 0,1 1 0,0 0 0,0-1 0,1 1 0,-1-1 0,0 1 0,1-1 0,0 0 0,0 0 0,0 1 0,0-1 0,1-1 0,-1 1 0,1 0 0,0-1 0,-1 1 0,5 2 0,-2-2-218,-1 0 0,1 0 0,-1 1 0,0 0 0,0 0 1,0 0-1,0 0 0,-1 1 0,0 0 0,1-1 0,-2 1 0,1 0 1,-1 0-1,1 1 0,1 8 0,-2-6 333,-1 0 0,-1 0 0,1 1 0,-1-1 0,-1 0-1,-1 14 1,-1-13 355,1 1 0,-1 0 0,-1-1 0,0 0 0,0 0 0,-8 12 0,11-18-273,0 0-1,-1-1 1,0 1-1,1 0 1,-1-1-1,0 1 1,0-1-1,-1 0 1,1 0-1,0 0 1,-1 0 0,1 0-1,-1 0 1,0 0-1,0-1 1,1 0-1,-1 1 1,0-1-1,0 0 1,0-1-1,0 1 1,0 0-1,-1-1 1,-2 1 0,4-2-110,0 0 0,0 0 0,0-1 0,0 1 0,0 0 0,1-1 0,-1 1 0,0-1 0,1 1 0,-1-1 0,1 0 0,0 1 0,-1-1 0,1 0 0,0 0 0,0 0 0,0 0 0,1 0 1,-1-1-1,0 1 0,1 0 0,-1 0 0,1-3 0,-9-55-82,9 58 61,-1-5-71,1 0 0,-1 1 1,1-1-1,0 0 0,1 1 0,0-1 0,0 0 0,0 1 1,1-1-1,-1 1 0,2 0 0,-1-1 0,1 1 0,0 0 1,0 1-1,1-1 0,-1 0 0,1 1 0,1 0 0,-1 0 1,1 0-1,-1 0 0,1 1 0,1 0 0,-1 0 1,1 0-1,9-4 0,40-26-7191,-23 14-2307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34 13261,'0'0'3208,"-2"4"1361,-9 22-4163,10-20-378,0 1-1,0 0 0,0-1 0,1 1 0,0 0 1,1-1-1,-1 1 0,3 9 0,-3-14-18,1 0-1,0 0 0,0 0 0,0-1 1,0 1-1,0 0 0,0-1 1,1 1-1,-1 0 0,1-1 0,-1 0 1,1 1-1,-1-1 0,1 0 1,0 0-1,-1 1 0,1-2 0,0 1 1,0 0-1,0 0 0,0 0 1,0-1-1,0 1 0,0-1 0,0 0 1,0 1-1,0-1 0,0 0 1,0 0-1,2-1 0,2 1 80,0-1-1,-1 0 1,1-1-1,0 1 1,-1-1-1,0 0 1,1 0-1,-1-1 1,0 0 0,0 0-1,-1 0 1,1 0-1,-1-1 1,1 0-1,-1 1 1,6-9-1,2-1 327,-2-1-1,1 0 1,-2-1-1,10-19 0,-21 43-408,-1 1-1,2-1 1,-1 1-1,1 19 0,0-18 1,0-5-2,1-1-1,0 1 0,0 0 1,0-1-1,0 1 0,1 0 1,0-1-1,0 1 0,5 10 1,-5-14 12,0 0-1,0-1 1,1 1 0,-1-1 0,1 1 0,0-1 0,-1 1-1,1-1 1,0 0 0,0 0 0,0 0 0,0 0 0,0 0-1,0 0 1,0-1 0,0 1 0,0-1 0,0 1 0,0-1-1,0 0 1,1 0 0,-1 0 0,0 0 0,0 0 0,0 0-1,0-1 1,1 1 0,2-2 0,0 1 34,0-1 0,1 0 0,-2 0 0,1 0 0,0 0 0,0-1 0,-1 0 0,1 0 0,-1 0 0,0-1 0,0 1 1,0-1-1,-1 0 0,1 0 0,-1 0 0,6-10 0,-5 7 47,0 0 0,0-1 0,-1 0 0,0 1 0,0-1 0,0 0 0,-1 0 0,-1-1 0,1 1 0,-1-11 0,-6 45-176,-1 8 218,6-33-126,1 0-1,0 0 0,0 0 0,-1 0 0,1-1 0,0 1 0,0 0 0,0-1 0,0 1 1,0 0-1,0-1 0,0 1 0,0-1 0,0 0 0,0 1 0,0-1 0,0 0 0,0 0 1,0 1-1,0-1 0,0 0 0,0 0 0,0 0 0,1 0 0,1-1 0,31-2 234,-25 1-219,0-2 0,-1 1 0,1-1 0,-1-1 0,0 0 0,11-8 0,-15 10-18,0 0-1,0 0 1,-1 0 0,1 0 0,-1-1 0,0 1 0,1-1-1,-2 0 1,1 0 0,0 0 0,-1 0 0,0 0 0,0-1-1,2-6 1,-42 9 1007,36 2-1025,0 1 1,0 0 0,0 0-1,1 0 1,-1 0 0,0 0 0,1 0-1,-1 0 1,0 0 0,1 1-1,-1-1 1,1 1 0,0-1-1,0 1 1,-1 0 0,1-1 0,-1 3-1,1-3 1,-4 6 63,0 0 1,0 0-1,1 0 0,0 0 0,0 1 0,1 0 0,-1 0 1,2 0-1,-1 0 0,1 0 0,1 1 0,-1-1 0,1 13 0,1-20-46,0 0-1,0 0 1,0 0-1,0 0 1,0 0-1,1 1 1,-1-1-1,0 0 1,1 0-1,-1 0 0,1 0 1,-1 0-1,1 0 1,-1 0-1,1 0 1,0-1-1,0 1 1,-1 0-1,1 0 1,0-1-1,0 1 1,0 0-1,0-1 0,0 1 1,0 0-1,0-1 1,1 1-1,2 0 18,0 0 0,0 0 0,0 0 0,0-1 0,1 1 0,-1-1 0,8-1-1,0 0-477,1-1 0,-1 0 0,0-1 0,17-6 0,5-7-3653,-2-2-2962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13389,'-7'6'4735,"4"14"-3558,3-16-603,-10 77 2501,2 99 0,8-179-3058,0 1 0,0-1 0,0 1 0,0-1 0,0 1 1,0-1-1,0 1 0,1-1 0,-1 1 0,0-1 0,1 1 1,-1-1-1,1 1 0,0-1 0,-1 0 0,1 1 0,0-1 1,0 0-1,0 1 0,0-1 0,0 0 0,0 0 0,0 0 1,0 0-1,1 0 0,-1 0 0,2 1 0,0-2 12,0 1 0,0-1 1,0 0-1,0 0 0,0 0 0,0 0 0,-1 0 0,1 0 0,0-1 0,0 1 0,0-1 1,0 0-1,3-2 0,10-4 48,0-1 0,-1 0 0,23-18-1,-27 18-74,-4 3-3,-1 0 0,1 0-1,0 1 1,0 0-1,0 0 1,0 0 0,1 1-1,13-4 1,-20 8-3,0-1 0,0 1 1,0-1-1,0 1 1,-1 0-1,1-1 0,0 1 1,0 0-1,-1 0 0,1-1 1,0 1-1,-1 0 1,1 0-1,-1 0 0,1 0 1,-1 0-1,0 0 0,1 0 1,-1 0-1,0 0 1,0 0-1,0 0 0,1 0 1,-1 0-1,0 0 0,0 0 1,0 0-1,-1 0 1,1 0-1,0 0 0,0 0 1,-1 0-1,1 1 0,-6 40 165,-4-14-130,7-24-33,2 1 0,-1-1 0,0 1 0,1-1-1,0 1 1,-1 9 0,2-14-146,1 0 1,0 0-1,0 0 0,0 0 0,0 0 0,0 0 1,0 0-1,0 0 0,0 0 0,0 0 0,0-1 1,0 1-1,0-1 0,0 1 0,0 0 1,0-1-1,-1 1 0,2-2 0,55-45-9171,-42 33 4967,12-10-5375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72 8712,'0'0'10170,"-10"9"-8478,5-5-1533,-41 43 1718,43-44-1691,1 0 1,-1 0 0,1 1 0,0-1-1,0 0 1,0 1 0,0-1 0,1 1-1,-1 0 1,1-1 0,0 1 0,0 0-1,0 0 1,1 0 0,-1 0 0,1 7-1,1-11-175,0 1 0,-1-1 0,1 1 0,0-1 0,-1 1 0,1-1 0,0 0 0,0 1 0,0-1 0,-1 0 0,1 1 0,0-1 0,0 0 0,0 0 0,0 0 0,0 0-1,-1 0 1,1 0 0,0 0 0,0 0 0,0 0 0,0 0 0,0 0 0,0-1 0,23-3 121,-15-1-116,0 1 1,0-1-1,0-1 1,-1 0-1,0 0 0,0 0 1,-1-1-1,1-1 0,-1 1 1,-1-1-1,0 0 1,0 0-1,0-1 0,7-16 1,-12 19 4,-26 46-202,23-37 184,-1 2 48,1-1 0,-1 1 0,1 0 0,0-1 0,1 1 0,-1 0-1,1 0 1,0 0 0,-1 6 0,4-10-27,0-1-1,-1 1 1,1-1 0,0 0 0,0 1-1,0-1 1,-1 0 0,1 0 0,0 0-1,0 0 1,0-1 0,0 1-1,-1 0 1,1-1 0,0 1 0,0-1-1,1-1 1,62-25-34,-52 20-164,0 1 1,0 0-1,1 1 1,0 1-1,0 0 0,0 1 1,28-3-1,-41 6 186,0 0 0,0 1-1,0-1 1,0 0 0,0 1-1,0-1 1,-1 1 0,1-1-1,0 1 1,0-1-1,-1 1 1,1 0 0,0-1-1,-1 1 1,1 0 0,0 0-1,-1-1 1,1 1 0,-1 0-1,1 0 1,-1 0 0,0 0-1,1 0 1,-1 0-1,0 0 1,0 0 0,0-1-1,1 1 1,-1 0 0,0 0-1,0 0 1,-1 2 0,1 42 746,-1-30-651,1-15-96,1 0 1,-1 1-1,0-1 1,0 0 0,1 1-1,-1-1 1,0 0-1,1 1 1,-1-1 0,0 0-1,1 0 1,-1 1-1,1-1 1,-1 0 0,0 0-1,1 0 1,-1 1-1,1-1 1,-1 0 0,1 0-1,-1 0 1,1 0-1,-1 0 1,0 0 0,1 0-1,-1 0 1,1 0-1,-1 0 1,1 0 0,-1 0-1,0-1 1,1 1-1,-1 0 1,1 0 0,-1 0-1,1-1 1,-1 1-1,0 0 1,1 0-1,0-1 1,18-8 404,-7-3-387,-1 1-1,0-1 1,0-1-1,-2 0 0,14-22 1,-22 37-23,0 0 0,0-1 0,1 1 0,-1-1 0,1 1 0,0-1 0,-1 0 1,1 1-1,0-1 0,0 0 0,0 0 0,0 0 0,0-1 0,0 1 0,0 0 0,0-1 0,0 1 0,3-1 0,42 5 106,-47-5-109,23 0 126,-1 0 0,1-1 1,34-7-1,-49 6-122,0 0-1,0 0 1,0-1-1,0 0 1,0-1-1,-1 1 1,1-1-1,-1-1 1,0 1-1,-1-1 1,1-1-1,-1 1 1,6-7-1,-11 11-1,0-1 0,0 1 0,1 0-1,-1 0 1,0-1 0,-1 1 0,1-1 0,0 1 0,0-1 0,-1 1 0,1-1-1,-1 1 1,1-1 0,-1 1 0,1-1 0,-1 0 0,0-2 0,0 3-2,-1 0 0,1 1 0,0-1 0,-1 0 0,1 1 0,-1-1 0,1 1 0,-1-1 0,1 0 0,-1 1 1,1-1-1,-1 1 0,1-1 0,-1 1 0,0 0 0,1-1 0,-1 1 0,0 0 0,1-1 0,-1 1 1,0 0-1,0 0 0,1-1 0,-1 1 0,-1 0 0,-3 0 0,1 0 1,-1 0-1,1 0 0,-1 0 1,1 1-1,-1 0 1,1 0-1,0 0 0,-1 0 1,1 1-1,-6 2 0,3 1 7,-1 0-1,1 0 0,0 1 0,0 0 1,1 1-1,-1 0 0,1 0 1,-7 12-1,11-18-51,1 1 0,0-1 0,0 1 0,0 0 0,0 0 0,0-1 0,0 1 0,0 0 0,1 0 0,-1 0 1,1 0-1,-1 0 0,1 0 0,0 0 0,-1 0 0,1 0 0,0 0 0,1 0 0,-1 0 0,0 0 0,1 0 0,-1 0 0,1 0 0,-1 0 0,1 0 0,0 0 1,0 0-1,0 0 0,0-1 0,0 1 0,0 0 0,0-1 0,1 1 0,-1-1 0,1 1 0,-1-1 0,1 0 0,-1 0 0,1 1 0,0-1 0,0 0 0,-1-1 1,3 2-1,3 1-1427,0-1 0,0 0 0,-1 0 0,1 0 1,0-1-1,10 1 0,20-2-12875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26 4740,'1'3'13519,"0"9"-7159,0 5-4356,-4 39-3894,1-38 3577,-10 38-1003,6-36-409,2 0-1,1 0 1,-2 27 0,5-47-259,0 0 0,0 0 1,0 1-1,0-1 0,0 0 0,1 0 1,-1 0-1,0 0 0,0 0 0,0 1 1,0-1-1,1 0 0,-1 0 1,0 0-1,0 0 0,0 0 0,0 0 1,1 0-1,-1 0 0,0 0 1,0 0-1,0 0 0,1 0 0,-1 0 1,0 0-1,0 0 0,0 0 0,0 0 1,1 0-1,-1 0 0,0 0 1,0 0-1,0 0 0,1 0 0,-1 0 1,0 0-1,0 0 0,0-1 1,0 1-1,1 0 0,-1 0 0,0 0 1,0 0-1,0 0 0,0 0 1,0-1-1,0 1 0,1 0 0,-1 0 1,0 0-1,0 0 0,0-1 0,10-7 205,-3-4-303,1-1 0,-2 1 0,0-1 0,0-1-1,-1 1 1,-1-1 0,0 1 0,-1-1-1,3-24 1,-5 42 78,-1-1 1,2 1-1,-1-1 0,0 1 0,1-1 0,-1 0 0,1 0 0,0 0 1,0 0-1,0 0 0,0 0 0,1 0 0,-1-1 0,1 1 0,0-1 1,0 0-1,0 0 0,0 0 0,0 0 0,0 0 0,0 0 1,1-1-1,-1 0 0,0 0 0,1 0 0,-1 0 0,1 0 0,0-1 1,5 1-1,0 0 19,0 0 0,0-1 0,0 0 0,0-1 0,0 0 0,0 0-1,0-1 1,0 0 0,0 0 0,0-1 0,8-4 0,-10 4-3,-1-1-1,1 0 0,0 0 0,-1 0 1,0-1-1,0 0 0,-1 0 1,1-1-1,-1 0 0,0 1 1,0-2-1,-1 1 0,0 0 0,0-1 1,0 0-1,-1 0 0,0 0 1,-1 0-1,1-1 0,-1 1 0,-1-1 1,1 1-1,-2-1 0,1 0 1,-1-10-1,0 18-13,0-1 0,0 1 0,0-1 0,0 1 0,0-1 0,0 1 0,0-1 0,-1 1 0,1-1 0,0 1 0,0-1 0,0 1 0,-1-1 0,1 1-1,0 0 1,-1-1 0,1 1 0,0-1 0,-1 1 0,1 0 0,-1 0 0,1-1 0,0 1 0,-1 0 0,1-1 0,-1 1 0,1 0 0,-1 0 0,1 0 0,-1 0 0,1-1 0,-1 1 0,1 0 0,-1 0 0,1 0 0,-1 0 0,1 0 0,-1 0 0,1 0 0,-1 0 0,1 1 0,-1-1 0,1 0 0,-1 0 0,1 0 0,-1 0 0,1 1 0,-1-1 0,1 0-1,0 1 1,-1-1 0,1 0 0,-1 1 0,1-1 0,0 0 0,-1 1 0,1-1 0,0 0 0,-1 2 0,-23 22-122,17-11 121,1 1 0,0-1-1,1 1 1,0 0-1,1 1 1,1-1 0,0 1-1,1 0 1,1-1-1,0 19 1,1-31 14,1 0-1,-1 1 1,0-1-1,1 1 1,-1-1-1,1 0 1,0 1-1,0-1 1,0 0-1,0 0 1,0 0-1,1 0 1,-1 0-1,0 0 1,1 0-1,0 0 1,-1 0-1,1-1 1,0 1-1,0 0 1,0-1-1,0 0 1,0 1-1,0-1 1,0 0-1,1 0 1,-1-1-1,0 1 1,1 0-1,-1-1 1,0 1-1,1-1 1,-1 0-1,1 0 1,-1 0-1,1 0 1,-1 0-1,5-1 1,1 0 32,0 0-1,1 0 1,-1-1 0,0 0 0,0 0 0,0-1 0,0 0-1,0-1 1,0 1 0,8-7 0,-11 7-33,-1-1 0,0 1 0,1-1-1,-2 0 1,1 0 0,0-1 0,-1 1 0,0-1 0,0 0 0,0 0 0,0 0 0,-1 0 0,0 0 0,0 0 0,0-1-1,-1 1 1,0 0 0,0-1 0,0 0 0,0-7 0,-1 13-11,0-1 0,-1 1 0,1-1 0,0 1-1,0-1 1,0 1 0,0-1 0,0 1 0,0-1 0,-1 1 0,1-1 0,0 1 0,0-1 0,-1 1-1,1-1 1,0 1 0,-1 0 0,1-1 0,0 1 0,-1 0 0,1-1 0,-1 1 0,1 0-1,0-1 1,-1 1 0,1 0 0,-1 0 0,1 0 0,-1-1 0,1 1 0,-1 0 0,1 0-1,-1 0 1,1 0 0,-1 0 0,1 0 0,-1 0 0,1 0 0,-1 0 0,1 0 0,-1 0 0,1 0-1,-1 1 1,1-1 0,-1 0 0,1 0 0,-1 0 0,1 1 0,-1-1 0,0 1 0,-23 16-103,22-13 108,-1 0 1,1 0-1,0 0 0,0 0 1,1 0-1,-1 0 0,1 0 1,0 1-1,0-1 0,0 1 1,1-1-1,-1 1 0,1-1 1,0 1-1,1-1 0,0 8 1,0-9-110,0 0 1,1-1 0,-1 1 0,0-1 0,1 1 0,-1-1-1,1 0 1,0 1 0,0-1 0,0 0 0,0 0 0,0 0-1,0-1 1,0 1 0,1 0 0,-1-1 0,1 1 0,-1-1 0,1 0-1,0 0 1,-1 0 0,1 0 0,0-1 0,0 1 0,0-1-1,5 1 1,24 0-4033,2-1-3465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131 160 7239,'0'-1'321,"0"0"0,0 1 1,0-1-1,0 0 0,0 1 1,0-1-1,0 0 0,0 1 1,0-1-1,0 0 0,-1 1 1,1-1-1,0 0 0,0 1 1,-1-1-1,1 1 0,-1-1 0,1 0 1,0 1-1,-1-1 0,1 1 1,-1-1-1,1 1 0,-1 0 1,1-1-1,-1 1 0,-1-1 1,-18 3 2804,16 0-3037,-1 0 0,1 0 0,0 1-1,0-1 1,0 1 0,0 0 0,-6 6-1,-1 4 50,2 0-1,0 0 0,-9 17 1,16-26-44,-1 1 1,1-1 0,1 1-1,-1-1 1,0 1 0,1 0 0,0 0-1,0-1 1,1 1 0,-1 0-1,1 0 1,0 0 0,0 0-1,2 8 1,-1-12-67,-1-1 0,1 1 0,-1 0 0,1 0 0,0-1 0,-1 1 0,1-1-1,0 1 1,-1-1 0,1 1 0,0-1 0,0 1 0,0-1 0,0 1 0,-1-1 0,1 0 0,0 0-1,0 1 1,0-1 0,0 0 0,0 0 0,0 0 0,0 0 0,0 0 0,0 0 0,0 0 0,-1-1-1,1 1 1,1 0 0,29-8 673,-17 0-578,-1 1 0,0-2 0,0 0 1,-1-1-1,0 0 0,-1 0 1,0-1-1,11-16 0,2-3 78,-1-2 1,20-38-1,-37 60-44,0 0-1,-1-1 1,0 0 0,0 0-1,5-22 1,-49 86 377,-23 76-255,56-113-129,1 0 0,0 1 0,1-1 0,1 1 0,0 0 0,0 24 0,3-40-137,0 0-1,0 0 1,0 0-1,0 1 1,0-1 0,0 0-1,0 0 1,1 0-1,-1 1 1,0-1 0,1 0-1,-1 0 1,1 0-1,-1 0 1,1 0 0,0 0-1,-1 0 1,1 0 0,0 0-1,0 0 1,0 0-1,0-1 1,-1 1 0,1 0-1,2 1 1,-1-2 6,0 1-1,1-1 1,-1 1 0,0-1 0,0 0 0,0 0 0,1 1-1,-1-2 1,0 1 0,0 0 0,0 0 0,1-1-1,1 0 1,4-1 23,0-1 0,-1 0 1,1-1-1,-1 1 0,0-1 0,12-9 0,-8 3-29,-1 1 1,0-2-1,-1 1 0,0-2 1,-1 1-1,0-1 1,-1 0-1,0 0 0,-1-1 1,0 0-1,-1 0 0,-1-1 1,3-14-1,-7 28-16,0 1 0,0-1 1,0 0-1,-1 0 0,1 0 0,0 0 1,0 0-1,0 0 0,0 0 0,-1 0 0,1 0 1,0 0-1,0 0 0,0 0 0,0 0 1,-1 0-1,1 0 0,0 0 0,0-1 0,0 1 1,0 0-1,-1 0 0,1 0 0,0 0 1,0 0-1,0 0 0,0 0 0,0 0 1,0-1-1,-1 1 0,1 0 0,0 0 0,0 0 1,0 0-1,0 0 0,0-1 0,0 1 1,0 0-1,0 0 0,0 0 0,0 0 0,0-1 1,0 1-1,0 0 0,0 0 0,0 0 1,0 0-1,0-1 0,0 1 0,0 0 0,-9 10-154,2 1 200,0 0-1,0 1 1,1 0 0,1 0 0,0 0-1,0 0 1,1 1 0,1-1-1,-2 18 1,5-30-35,0 1 1,0-1-1,0 1 1,1-1-1,-1 1 0,0-1 1,1 1-1,-1-1 0,0 1 1,1-1-1,-1 0 1,1 1-1,-1-1 0,0 1 1,1-1-1,-1 0 0,1 1 1,-1-1-1,1 0 0,0 0 1,-1 1-1,1-1 1,-1 0-1,1 0 0,-1 0 1,1 0-1,0 0 0,-1 0 1,1 0-1,-1 0 1,1 0-1,-1 0 0,1 0 1,0 0-1,-1 0 0,1 0 1,-1-1-1,1 1 1,-1 0-1,1 0 0,-1-1 1,1 1-1,0-1 0,27-12 105,11-16-68,-29 20-100,0 2 0,0-1 1,0 1-1,1 1 0,18-9 1,-29 15 49,0 0-1,0 0 1,1 0 0,-1 0 0,0 0 0,0 0 0,1 0 0,-1 0 0,0 0 0,0 0 0,1 0 0,-1 0 0,0 0 0,0 0 0,1 0 0,-1 0 0,0 0 0,0 0 0,1 0 0,-1 1 0,0-1 0,0 0-1,0 0 1,1 0 0,-1 0 0,0 0 0,0 1 0,0-1 0,0 0 0,1 0 0,-1 0 0,0 1 0,0-1 0,0 0 0,0 0 0,0 0 0,0 1 0,0-1 0,1 0 0,-1 0 0,0 1 0,0-1 0,0 17-62,-7 17 62,0-14 0,4-12 24,0 0-1,0 1 0,1-1 0,0 1 1,0 0-1,0 9 0,5-19 18,-1 0 0,1 1-1,-1-1 1,0 0 0,0 0 0,1 0-1,-1-1 1,0 1 0,3-3 0,-2 2-20,-1 0-1,1-1 1,-1 1 0,0-1 0,0 0-1,0 1 1,0-1 0,0 0 0,0 0 0,-1 0-1,0-1 1,0 1 0,1 0 0,0-6-1,-1-49 335,-2 30-290,3 11-97,3 28-40,-4-8 69,1 0-1,-1 0 1,0 1-1,1-1 1,-1 0 0,1-1-1,0 1 1,0 0 0,3 3-1,1-3 19,-1 0-1,0 0 0,1 0 1,0-1-1,0 0 0,0 0 1,0 0-1,0-1 1,0 0-1,0 0 0,0-1 1,0 0-1,0 0 0,1 0 1,-1 0-1,9-3 1,-7 1-4,1 0 1,-1-1 0,0 0 0,1 0 0,-1-1 0,-1 0 0,1-1-1,0 0 1,-1 0 0,11-10 0,-7 5 20,-6 6-23,0 1 1,-1-1-1,1 0 1,-1 0 0,0 0-1,-1-1 1,1 1-1,-1-1 1,0 0-1,0 0 1,0 0 0,-1-1-1,4-9 1,-6 14-6,0 1 1,0 0-1,-1-1 0,1 1 1,0 0-1,-1-1 1,1 1-1,0 0 0,-1-1 1,1 1-1,0 0 1,-1-1-1,1 1 1,0 0-1,-1 0 0,1 0 1,-1-1-1,1 1 1,-1 0-1,1 0 0,0 0 1,-1 0-1,1 0 1,-1 0-1,1 0 0,-1 0 1,1 0-1,-1 0 1,1 0-1,-1 0 0,1 0 1,0 0-1,-1 1 1,1-1-1,-1 0 0,1 0 1,0 0-1,-1 1 1,1-1-1,-1 0 0,1 0 1,-1 1-1,-20 10-43,10-3 35,1 1 0,0 1 0,0 0 0,1 0 0,0 1 0,-7 12 0,12-16 17,0 0 0,0 0 1,0 0-1,1 1 1,0 0-1,1 0 1,-1-1-1,2 1 0,-1 1 1,1-1-1,0 11 1,1-17-68,0-1-1,0 1 1,1-1 0,-1 1 0,1-1 0,-1 0 0,1 1 0,0-1-1,-1 0 1,1 0 0,0 0 0,0 1 0,0-1 0,0 0 0,0 0-1,0 0 1,0 0 0,0 0 0,0-1 0,1 1 0,-1 0-1,0-1 1,1 1 0,-1 0 0,0-1 0,1 1 0,-1-1 0,0 0-1,1 0 1,-1 1 0,1-1 0,1 0 0,3 0-992,0 1 1,0-1-1,0-1 1,-1 1-1,1-1 0,0 0 1,7-2-1,19-12-7810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20019,'-17'-1'2178,"-3"1"993,-2 0-1537,-1 9-1058,1 5-224,5 3-223,4 5-97,3-1-64,7 0 32,3-2-161,0-2-255,13-5-353,4-3-352,6-8-576,2-1-481,3-3-1346,1-15-3747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9097,'0'0'7884,"-9"3"-4755,3 0-2860,0 0-1,0 1 1,0-1 0,1 1 0,-1 0 0,1 1 0,0-1 0,0 1 0,1 0 0,-1 0-1,1 1 1,0-1 0,0 1 0,1 0 0,0 0 0,0 0 0,0 0 0,-2 11 0,-2 11-133,1 1 0,2-1 0,1 1 0,1 0 0,3 56 0,1-22-3088,-4-68 2723,0 1-1,0-1 1,0 1-1,0 0 1,0 0-1,-1-1 1,0 1-1,0 1 1,-6-8-1,-5-6 833,5 3 68,5 9-108,1 0 0,-1 0 0,1 0 0,1 0 1,-1 0-1,-3-10 0,6 13-493,0 1 0,0 0 1,0-1-1,0 1 0,0 0 0,0 0 1,0-1-1,1 1 0,-1 0 0,0 0 0,1-1 1,-1 1-1,1 0 0,-1 0 0,1 0 1,0 0-1,-1 0 0,1 0 0,0 0 0,0 0 1,0 0-1,0 0 0,0 0 0,0 0 1,0 1-1,0-1 0,0 0 0,0 1 0,0-1 1,0 1-1,1-1 0,-1 1 0,0-1 1,0 1-1,1 0 0,-1 0 0,1 0 0,102-22 89,-22 5-4241,-37 5-1513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0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13261,'0'0'6502,"70"-38"-5253,-35 31-641,2 2-479,1 1-129,-1 4-289,-7 0-1408,-5 0-1763,-7 0-3330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5765,'0'0'17932,"3"9"-17163,11 31-353,-13-38-398,0 0 1,0-1-1,0 1 0,1-1 0,-1 1 0,1-1 1,-1 1-1,1-1 0,0 0 0,-1 0 0,1 0 1,0 0-1,0 0 0,0 0 0,0 0 0,-1-1 1,1 1-1,0 0 0,1-1 0,-1 0 0,0 0 0,0 1 1,0-1-1,0 0 0,0-1 0,0 1 0,3-1 1,3 0 85,-1 0 1,0-1-1,1 0 1,-1-1 0,10-4-1,21-14 428,-28 15-450,1-1 0,-1 2-1,1-1 1,0 1 0,1 1 0,-1 0 0,1 1 0,0 0 0,20-2 0,-32 5-73,1 0-1,0 0 1,0 1-1,0-1 1,0 0 0,0 0-1,0 1 1,-1-1 0,1 0-1,0 1 1,0-1-1,0 1 1,-1-1 0,1 1-1,0 0 1,-1-1 0,1 1-1,0 0 1,-1-1-1,1 1 1,-1 0 0,1-1-1,-1 1 1,0 0 0,1 0-1,-1 0 1,0 0-1,1-1 1,-1 1 0,0 0-1,0 2 1,3 38 184,-3-37-168,0 0 0,0 0 0,0 0 0,0 0 0,1 0 0,-1 0 0,1 0 0,3 7 0,-3-10 6,0 0-1,0 0 1,0 0-1,0 0 1,0-1 0,0 1-1,1 0 1,-1-1 0,0 1-1,1-1 1,-1 0 0,0 1-1,0-1 1,1 0 0,-1 0-1,1 0 1,-1 0 0,0 0-1,1 0 1,-1 0-1,0 0 1,1-1 0,-1 1-1,0 0 1,2-1 0,32-14 571,-2-5-452,44-24-81,-72 41-77,0 1 1,0 0-1,1 0 0,-1 1 0,1-1 0,-1 1 0,1 0 0,0 1 0,0-1 1,-1 1-1,1 0 0,6 1 0,-11 1-2,0 0-1,1-1 1,-1 1 0,0 0-1,0 0 1,-1 0-1,1 0 1,0 0 0,-1 0-1,1 0 1,-1 0 0,1 0-1,-1 0 1,0 1 0,0-1-1,0 3 1,8 33 35,-8-38-32,0 1 0,0-1 1,0 0-1,0 1 1,1-1-1,-1 0 0,0 0 1,0 1-1,1-1 0,-1 0 1,0 0-1,1 1 1,-1-1-1,0 0 0,1 0 1,-1 0-1,0 0 0,1 0 1,-1 1-1,0-1 1,1 0-1,-1 0 0,0 0 1,1 0-1,-1 0 1,0 0-1,1 0 0,-1 0 1,0 0-1,1 0 0,-1-1 1,17-13-496,-11 7-438,0-1 1,-1 0-1,-1 0 0,1-1 0,-1 1 1,4-14-1,9-55-10120,-11 44 5268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7655,'0'0'12812,"59"55"-13260,-35-44-2082,3-4-3588,-4-3-5253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9577,'0'0'3726,"-2"11"-464,-12 55 268,-23 68 0,23-92-2655,2 0 0,2 0 0,-8 68-1,19-145-1176,2 1 0,1 0-1,13-53 1,-12 68-52,0 0 0,2 1 0,0-1 0,1 1 0,1 1 0,0-1 0,21-26 0,-26 39 381,0 0-1,0 1 1,1-1-1,0 1 0,0 0 1,0 0-1,1 1 1,-1-1-1,1 1 1,0 1-1,0-1 1,0 1-1,0 0 0,0 0 1,0 1-1,0-1 1,1 1-1,-1 1 1,1-1-1,-1 1 1,8 1-1,-12 0-3,0-1 1,-1 1-1,1 0 0,-1 0 0,1 0 0,0 0 1,-1 0-1,0 0 0,1 0 0,-1 0 1,0 1-1,1-1 0,-1 0 0,0 1 0,0-1 1,0 1-1,0 0 0,0-1 0,-1 1 1,1 0-1,0-1 0,-1 1 0,1 0 0,-1 0 1,0 0-1,0-1 0,1 1 0,-1 0 1,0 0-1,0 0 0,-1 0 0,1-1 0,0 1 1,-1 0-1,0 3 0,0 1 42,0 0 0,-1 0 0,0 0-1,0 0 1,0 0 0,-1-1 0,1 1 0,-1-1-1,-6 9 1,-1-5 236,1 0-1,-1-1 1,0 0-1,-1 0 1,-13 7-1,20-13-259,-1 1 0,0-1 0,1 0 0,-1 0 0,0 0 0,0-1-1,0 1 1,0-1 0,0 0 0,0-1 0,0 1 0,0-1 0,-1 0 0,1-1 0,0 1 0,-5-2-1,9 2-154,0-1 0,0 1 0,0-1 0,0 0 0,1 1 0,-1-1 0,0 0 0,0 0 0,1 0 0,-1 1 0,0-1 0,1 0 0,-1 0 0,1 0 0,-1 0 0,1 0 0,0 0 0,-1 0 0,1 0 0,0 0 0,0 0 0,0-1 0,-1 1 0,1 0-1,0 0 1,0 0 0,1 0 0,-1 0 0,0 0 0,0 0 0,0 0 0,1-1 0,13-34-9623,3 15-3353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51 8296,'0'0'11771,"-9"-4"-8707,6 3-2892,-2-1 175,-1 0 0,1 0 1,0 1-1,-1 0 0,1 0 0,-1 0 0,-6 0 1,10 2-260,0-1 0,-1 0 0,1 1 0,0-1 1,0 1-1,0 0 0,0 0 0,0 0 0,0 0 0,0 0 1,0 0-1,0 0 0,0 1 0,1-1 0,-1 1 1,1-1-1,-1 1 0,1 0 0,-1 0 0,1-1 1,0 1-1,0 0 0,0 0 0,0 0 0,-1 3 1,1-3-46,0-1 0,0 1 1,1 0-1,-1 0 1,0 0-1,1 0 0,-1 0 1,1 0-1,0 0 1,0 0-1,-1 0 1,1 0-1,1 0 0,-1 0 1,0 0-1,0 0 1,1 0-1,-1 0 0,1-1 1,1 4-1,-1-4-24,0 1 0,0-1-1,1 0 1,-1 1 0,0-1-1,1 0 1,-1 0 0,1 0-1,-1 0 1,1-1 0,0 1 0,-1 0-1,1-1 1,0 1 0,-1-1-1,1 1 1,0-1 0,2 0-1,3 1-2,0-1 0,0 0 0,0-1 0,0 1 0,0-2 0,0 1-1,-1-1 1,1 0 0,0 0 0,9-5 0,-2-1-141,-1-1 0,0 0 0,0 0 0,-1-1 0,0-1-1,16-20 1,-27 30 13,-21 34-187,18-29 243,-1 0-141,0 1 1,0 0 0,1 0 0,-1 0 0,1 0-1,0 0 1,1 1 0,-1-1 0,1 0-1,0 1 1,0-1 0,1 1 0,0-1-1,0 10 1,2-14-271,-1 0-1,0 0 0,1 0 1,-1 0-1,1-1 1,-1 1-1,1 0 1,-1-1-1,1 1 1,-1-1-1,1 0 1,0 0-1,-1 1 0,1-1 1,-1 0-1,1 0 1,0-1-1,-1 1 1,1 0-1,0 0 1,-1-1-1,1 1 0,1-1 1,21-8-5640</inkml:trace>
  <inkml:trace contextRef="#ctx0" brushRef="#br0" timeOffset="1">433 1 8712,'0'0'11755,"-62"23"-11402,40-4-129,5 1-96,4 1-64,4-2-32,8-6-64,1-1-480,11-6-802,9-5-639,5-1-610,6-3-608,2-14-544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140 139 5701,'8'-14'4186,"-1"3"-3245,0 2-116,-1 0 1,0 0 0,-1-1-1,0 0 1,-1 0 0,0 0 0,0 0-1,-1-1 1,2-14 0,-17 32 1539,1 6-2116,1 0 0,0 1 1,1 0-1,1 1 0,1 0 1,-10 26-1,5-8 203,2 1 0,-7 41 0,13-54-731,1 1-1,1-1 1,2 0 0,0 1-1,4 35 1,1-48-1087,-3-18 1168,-1-21 385,-4 18-76,-1-1 0,0 1 1,-1 0-1,-1 0 1,1 1-1,-2-1 0,-12-16 1,-8-16 833,27 44-881,-1-1 0,1 0 0,-1 0-1,1 1 1,0-1 0,0 0 0,-1 0 0,1 0 0,0 0 0,0 1-1,0-1 1,0 0 0,0 0 0,0 0 0,0 0 0,0 0 0,0 0-1,0 1 1,0-1 0,1 0 0,-1 0 0,0 0 0,1 0 0,-1 1-1,0-1 1,1 0 0,-1 0 0,1 1 0,-1-1 0,1 0 0,0 1-1,-1-1 1,1 0 0,0 1 0,-1-1 0,1 1 0,0-1 0,0 1-1,-1 0 1,1-1 0,0 1 0,0 0 0,0-1 0,-1 1 0,1 0-1,0 0 1,0 0 0,0 0 0,0 0 0,1 0 0,59-3-242,-48 3 265,15 0-533,67-5-6860,-53-1-1449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53 16688,'0'0'6331,"-2"10"-6171,0-3-122,0 3-13,0 0 0,0 0 0,1 0 1,0 18-1,1-25-17,0-1-1,0 1 1,1-1 0,-1 0 0,1 1 0,-1-1-1,1 0 1,0 1 0,0-1 0,0 0 0,0 0-1,0 0 1,0 0 0,0 0 0,1 0 0,-1 0-1,1 0 1,0 0 0,0-1 0,-1 1 0,1-1-1,0 1 1,0-1 0,0 0 0,0 0 0,1 0-1,-1 0 1,4 1 0,2 0 71,0-1 0,1-1-1,-1 0 1,0 0 0,0 0 0,0-1-1,0 0 1,0-1 0,0 0 0,0 0 0,0-1-1,0 0 1,-1 0 0,0 0 0,1-1-1,-1-1 1,-1 1 0,1-1 0,-1 0 0,1 0-1,-2-1 1,1 0 0,0 0 0,-1 0-1,0-1 1,-1 0 0,0 0 0,0 0-1,0 0 1,-1-1 0,0 1 0,0-1 0,-1 0-1,0 0 1,0 0 0,1-14 0,-4 22-83,1 0 1,0-1 0,0 1-1,0 0 1,0 0-1,-1 0 1,1 0 0,0-1-1,0 1 1,0 0-1,-1 0 1,1 0 0,0 0-1,0 0 1,-1 0-1,1 0 1,0-1 0,0 1-1,-1 0 1,1 0-1,0 0 1,0 0 0,-1 0-1,1 0 1,0 0-1,0 0 1,-1 0 0,1 0-1,0 1 1,0-1-1,0 0 1,-1 0 0,1 0-1,0 0 1,0 0-1,-1 0 1,1 0 0,0 1-1,0-1 1,0 0-1,-1 0 1,1 0 0,0 0-1,0 1 1,0-1-1,0 0 1,0 0 0,-1 0-1,1 1 1,0-1 0,0 0-1,0 0 1,0 1-1,-12 11-63,8-5 84,1-1-1,0 1 1,0 0 0,0 0-1,1 1 1,1-1 0,-1 0 0,1 1-1,0-1 1,0 1 0,1-1 0,0 1-1,1-1 1,2 14 0,-2-19 26,0-1 1,0 1 0,1-1-1,-1 1 1,0-1 0,1 0-1,-1 0 1,1 0 0,-1 0-1,1 0 1,0 0 0,-1 0-1,1 0 1,0-1 0,0 1-1,0-1 1,0 1-1,-1-1 1,1 0 0,0 1-1,0-1 1,0 0 0,0 0-1,0-1 1,0 1 0,-1 0-1,1 0 1,0-1 0,0 0-1,0 1 1,0-1 0,1-1-1,7-1 127,-1 0 0,0-1 0,0 0 0,15-11 0,-12 7-141,0-1-1,0 0 1,-1-1-1,0 0 1,0-1 0,-2 0-1,1-1 1,-1 0 0,-1-1-1,12-22 1,-39 82-409,10-30 378,1 1 1,1 0 0,1 0-1,1 1 1,0 0 0,-2 29-1,6-47-34,1 0-1,0 0 1,0 0-1,0 0 0,0 0 1,0 0-1,0 0 1,0 0-1,0 0 1,0 0-1,0 0 1,0 0-1,1 0 1,-1 0-1,0 0 1,1 0-1,-1-1 1,1 1-1,-1 0 0,1 0 1,-1 0-1,1 0 1,0-1-1,-1 1 1,1 0-1,0-1 1,0 1-1,0 0 1,-1-1-1,3 1 1,-2-1-125,0 0 0,1 0-1,-1-1 1,0 1 0,0-1 0,1 1 0,-1-1 0,0 1 0,0-1 0,0 0 0,0 0 0,1 0 0,-1 1 0,0-1 0,-1 0 0,1 0 0,0 0 0,0-1 0,0 1 0,-1 0 0,1 0 0,1-2 0,10-23-4094,0-7-2541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11659,'0'0'6150,"-5"55"-5990,10-42-128,5-1-2018,4-3-4132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0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11243,'0'0'3822,"-10"8"-603,-1 0-2486,-44 34 2170,51-38-2648,1-1 0,-1 1 0,0 0 0,1-1-1,0 2 1,0-1 0,0 0 0,0 1 0,1-1 0,-1 1-1,-1 6 1,4-11-244,1 1 0,-1 0 0,1-1 0,-1 1 0,1-1 0,0 1 0,-1-1 0,1 1 0,-1-1 0,1 1 0,0-1 0,-1 0 0,1 1 0,0-1 0,0 0 0,-1 0 0,1 0 0,0 1 0,0-1 0,-1 0 0,1 0 0,0 0 0,0 0 0,0 0 0,-1 0 0,1 0 0,0-1 0,0 1 0,-1 0 0,2-1 0,29-3 97,51-27-18,-69 24-83,0 1 1,0 1-1,0 0 0,1 1 1,0 0-1,0 1 1,26-2-1,-39 5 50,0 1 0,0 0 0,-1-1 0,1 1 0,0 0 0,0 0 0,0-1 0,-1 1 0,1 0 0,-1 0 0,1 0 0,0 0 0,-1 0 0,0 0 0,1 0 0,-1 0 0,0 0 0,1 0 0,-1 0 0,0 0 0,0 0 0,0 0 0,0 1 0,0-1 0,0 0 0,0 2 0,-1 42 1000,1-33-695,0-11-336,0 1-1,1-1 1,-1 0 0,0 1 0,1-1 0,-1 0 0,1 0 0,0 0-1,-1 1 1,1-1 0,0 0 0,0 0 0,0 0 0,-1 0 0,1 0-1,0 0 1,1 0 0,-1 0 0,0-1 0,0 1 0,0 0 0,0-1-1,1 1 1,-1-1 0,0 1 0,0-1 0,1 1 0,-1-1 0,0 0-1,1 0 1,-1 0 0,0 0 0,1 0 0,-1 0 0,0 0 0,1 0-1,-1 0 1,0-1 0,3 0 0,4 0 4,1 0 1,-1-1-1,0 0 1,-1 0-1,12-6 1,14-9-97,6-5-828,-11 12-3180,-26 9 1921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61 3812,'0'0'13853,"6"-8"-11649,17-27-554,-23 35-1558,1-1 0,-1 1 0,1-1 0,-1 1 0,1-1 0,-1 0 1,0 1-1,1-1 0,-1 0 0,0 1 0,0-1 0,1 0 0,-1 1 0,0-1 0,0 0 0,0 0 0,0 1 0,0-1 0,0 0 1,0 1-1,0-1 0,0 0 0,0 0 0,-1 0 0,-13 0 400,-17 16-627,19-6 178,2 1 1,-1 1-1,2-1 1,-13 18-1,19-24-21,1 0 1,-1-1-1,1 1 0,0 0 0,0 0 1,0 0-1,1 0 0,-1 0 1,1 1-1,0-1 0,0 0 0,1 1 1,-1-1-1,1 1 0,0-1 0,0 0 1,1 1-1,1 8 0,-2-12-81,1 1 1,0-1-1,0 1 1,0-1-1,1 0 0,-1 1 1,0-1-1,0 0 0,1 0 1,-1 0-1,1 0 0,-1 0 1,1 0-1,-1 0 0,1 0 1,-1 0-1,1-1 0,0 1 1,-1-1-1,1 1 0,0-1 1,0 0-1,3 0 0,44 0-5880,-46 0 5108,25-4-8250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23 13229,'0'0'9534,"-10"-4"-9107,5 2-391,2 0-33,0 0 1,0 1-1,0-1 1,0 1-1,0 0 0,0 0 1,0 0-1,0 0 1,0 1-1,0-1 0,-1 1 1,1 0-1,0 0 1,-1 0-1,1 0 1,0 1-1,0-1 0,0 1 1,-1 0-1,1 0 1,0 0-1,0 0 0,0 1 1,0-1-1,1 1 1,-6 3-1,-29 36 20,35-39-20,0 1-1,1 0 1,-1-1 0,1 1-1,0 0 1,0-1 0,0 1 0,0 0-1,0 0 1,1 0 0,-1 0 0,1 0-1,0 0 1,0 0 0,0 0 0,1 4-1,0-5 7,0-1 0,0 0 0,0 0 0,0 0 0,0 0 0,0-1 0,1 1 0,-1 0 0,0 0 0,1-1 0,-1 1 0,0-1 0,1 1 0,-1-1 0,1 1 0,-1-1 0,1 0 0,-1 0 0,1 0 0,-1 0 0,1 0 0,-1 0 0,1 0 0,-1 0 0,3-1 0,41-8 158,-35 5-156,0-1 0,-1 0 0,1 0 0,-1-1 0,-1 0 0,1-1 0,-1 0 0,0 0 0,0-1 0,-1 0 0,0 0 0,-1-1 0,0 0 0,6-11 0,-11 19-64,-4 4 15,1 0 1,-1 1-1,1 0 0,0-1 0,0 1 1,1 0-1,-3 7 0,2-6 20,-21 60 769,3 2 0,-17 99 0,15-57 1,20-102-717,-14 55 370,14-58-343,1 0 0,-1 0 0,1 0 0,-1 0 0,-1-1-1,1 1 1,0-1 0,-1 1 0,0-1 0,0 0-1,0 0 1,-4 3 0,7-5-39,-1-1-1,1 1 1,-1-1 0,1 0 0,-1 0-1,1 1 1,-1-1 0,0 0 0,1 0-1,-1 0 1,1 1 0,-1-1 0,0 0-1,1 0 1,-1 0 0,0 0 0,1 0-1,-1 0 1,1 0 0,-1-1 0,0 1-1,1 0 1,-1 0 0,1 0 0,-1-1-1,0 1 1,1 0 0,-1 0 0,1-1-1,-1 0 1,-11-20 348,3-32-157,9 49-201,-3-18-122,1 0 0,2-1 0,0 1 0,5-34 1,-3 47-324,0 1 0,0-1 0,1 1 0,0 0 1,0 0-1,1 1 0,0-1 0,0 1 1,1-1-1,0 1 0,0 1 0,0-1 1,1 1-1,0 0 0,8-6 0,15-9-4239,3 3-2696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0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10442,'0'0'12294,"2"9"-11461,1 17-550,-1 0 0,-1 26 0,-1-52-277,0 1 1,0-1-1,0 1 1,0-1-1,0 1 1,0-1-1,0 0 1,0 1-1,0-1 0,0 1 1,1-1-1,-1 0 1,0 1-1,0-1 1,0 1-1,1-1 1,-1 0-1,0 1 1,1-1-1,-1 0 1,0 1-1,1-1 1,-1 0-1,0 0 1,1 1-1,-1-1 1,0 0-1,1 0 0,-1 0 1,1 1-1,-1-1 1,0 0-1,1 0 1,-1 0-1,1 0 1,0 0-1,21-4 135,19-16-25,3-11-519,-33 22 215,-1 1 0,2 0-1,-1 0 1,1 2 0,21-10 0,-33 16 216,1 1 0,-1 0-1,0-1 1,1 1 0,-1 0 0,0-1 0,1 1-1,-1 0 1,0-1 0,0 1 0,0 0-1,0-1 1,0 1 0,0 0 0,0 0-1,0-1 1,0 1 0,0 0 0,0-1-1,0 1 1,0 0 0,-1-1 0,1 1 0,0 0-1,-1-1 1,1 1 0,0 0 0,-1-1-1,1 1 1,-1 0 0,-9 25 1209,3-1-230,7-24-985,0-1 0,0 1 1,0-1-1,0 0 0,0 1 1,1-1-1,-1 1 0,0-1 1,0 0-1,0 1 0,0-1 1,1 0-1,-1 1 0,0-1 1,1 0-1,-1 1 1,0-1-1,0 0 0,1 1 1,-1-1-1,0 0 0,1 0 1,-1 0-1,1 1 0,-1-1 1,0 0-1,1 0 0,-1 0 1,1 0-1,0 0 0,4 0 53,0 0 1,0-1-1,-1 1 0,1-1 0,0-1 0,8-2 0,17-4-298,-30 8 184,1 0-1,0 0 1,0 0 0,0 0-1,0 0 1,0 0 0,0 0 0,0 0-1,0 0 1,-1 1 0,1-1-1,0 0 1,0 0 0,0 1-1,0-1 1,-1 0 0,1 1-1,0-1 1,0 1 0,-1-1 0,1 1-1,0 0 1,-1-1 0,1 1-1,0 0 1,-1-1 0,1 2-1,0 0 91,0 0-1,0 0 0,-1 0 0,1 1 1,-1-1-1,0 0 0,1 0 1,-1 0-1,0 0 0,0 1 0,-1 2 1,-9 35-1929,0-20-3707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48 16592,'0'0'6443,"-8"0"-5642,5-1-779,1 1 1,-1 0 0,0 0-1,1 0 1,-1 0 0,1 1-1,-1-1 1,1 1-1,-1-1 1,1 1 0,-1 0-1,1 0 1,-1 0-1,1 0 1,0 0 0,0 1-1,-4 2 1,2 0 23,0 1 0,0 0 0,0 0-1,0 1 1,1-1 0,0 1 0,-5 11 0,7-13 8,-1-1 0,0 1 0,1 0 0,0-1 0,0 1 0,0 0 0,0 0 0,1 0 0,-1 0 0,1 0 0,0 0-1,0-1 1,1 5 0,-1-7-25,1 0 0,-1-1 0,0 1-1,1 0 1,-1 0 0,1-1 0,-1 1 0,1-1-1,-1 1 1,1 0 0,-1-1 0,1 1-1,-1-1 1,1 1 0,0-1 0,-1 0-1,1 1 1,0-1 0,-1 1 0,1-1-1,0 0 1,0 0 0,-1 0 0,2 1 0,1-1 24,0 0 0,0 0 0,0-1 1,0 1-1,0 0 0,0-1 0,0 0 1,0 0-1,0 0 0,2-1 1,10-6 3,0 0 0,23-17 1,-29 17-151,1 1 0,0 1 0,0 0 0,1 0 0,0 1 0,0 0 0,18-4 0,-28 9 83,0 0 0,0 1-1,-1-1 1,1 0 0,0 1-1,-1-1 1,1 1 0,0-1-1,-1 1 1,1 0-1,-1-1 1,1 1 0,-1 0-1,1-1 1,-1 1 0,1 0-1,-1-1 1,0 1 0,1 0-1,-1 0 1,0 0 0,0-1-1,1 1 1,-1 0 0,0 0-1,0 0 1,0-1-1,0 1 1,0 0 0,0 0-1,0 0 1,-1 0 0,1-1-1,0 1 1,0 0 0,-1 1-1,-5 35-220,-15 25 429,41-71 213,6-11-551,31-32 0,-16 14 14,-41 38 122,0-1 0,0 1 0,0 0 0,1 0 0,-1 0 0,0-1-1,0 1 1,1 0 0,-1 0 0,0 0 0,1 0 0,-1-1 0,0 1 0,0 0-1,1 0 1,-1 0 0,0 0 0,1 0 0,-1 0 0,0 0 0,1 0 0,-1 0-1,0 0 1,1 0 0,-1 0 0,0 0 0,1 0 0,-1 0 0,0 0 0,1 0-1,-1 1 1,0-1 0,1 0 0,-1 0 0,0 0 0,0 0 0,1 1 0,-1-1-1,0 0 1,0 0 0,0 1 0,1-1 0,-1 0 0,0 0 0,0 1 0,1 0-1,8 22 32,-9-20-9,1 1 0,1-1 0,-1 1 0,0-1 0,1 1 0,0-1 0,-1 0 0,6 6 0,-5-7 15,0-1 0,0 1 0,0 0 0,1-1 0,-1 1 0,1-1 0,-1 0 0,1 0 0,0 0 0,0 0 0,-1 0 0,1-1 0,0 1 0,0-1 0,0 0 0,-1 0 0,1 0 0,0 0 0,0 0 0,0 0-1,0-1 1,-1 0 0,1 1 0,0-1 0,-1 0 0,1 0 0,0-1 0,-1 1 0,1 0 0,-1-1 0,0 0 0,1 1 0,-1-1 0,0 0 0,0 0 0,0 0 0,1-3 0,3-1-8,-1 0 0,0 0-1,-1-1 1,0 0 0,0 0 0,0 0-1,-1 0 1,0 0 0,0-1 0,-1 0-1,0 1 1,2-11 0,-5-10-28,1 27-1,0 1 1,0-1-1,0 1 1,0-1-1,0 1 1,-1 0-1,1-1 1,0 1-1,0-1 1,0 1-1,0-1 1,0 1-1,-1 0 1,1-1-1,0 1 1,0 0-1,0-1 1,-1 1-1,1-1 1,0 1-1,-1 0 1,1 0-1,0-1 1,-1 1-1,1 0 1,0 0-1,-1-1 1,1 1-1,-1 0 1,1 0-1,0 0 1,-1 0-1,1-1 1,-1 1-1,1 0 0,-1 0 1,1 0-1,0 0 1,-1 0-1,1 0 1,-1 0-1,1 0 1,-1 1-1,1-1 1,-1 0-1,1 0 1,0 0-1,-1 0 1,1 0-1,-1 1 1,1-1-1,0 0 1,-1 0-1,1 1 1,0-1-1,-1 0 1,1 1-1,0-1 1,-1 1-1,0 1 0,-1 0-1,1-1 1,0 1-1,0 0 0,0 0 1,0 0-1,0 0 1,0 1-1,1-1 1,-1 0-1,1 0 0,-1 0 1,1 1-1,0-1 1,0 0-1,0 4 1,0-5 5,0 1 0,0-1 0,0 0 0,0 1 1,0-1-1,0 0 0,1 1 0,-1-1 1,0 0-1,1 1 0,-1-1 0,1 0 0,-1 0 1,1 0-1,0 1 0,0-1 0,-1 0 0,1 0 1,0 0-1,0 0 0,0 0 0,0 0 0,0-1 1,0 1-1,0 0 0,1 0 0,-1-1 0,2 2 1,3-1-33,-1-1 0,1 1 0,0-1 1,-1 0-1,1 0 0,0-1 1,-1 1-1,1-1 0,-1-1 1,1 1-1,-1-1 0,1 0 0,-1 0 1,0-1-1,0 1 0,0-1 1,0 0-1,-1 0 0,1-1 1,-1 0-1,0 1 0,0-1 1,0-1-1,0 1 0,-1-1 0,0 1 1,5-8-1,-8 10-300,-5 32-327,-1 18 919,6-47-235,0 0 0,0 1 0,0-1 0,1 0 0,-1 0 0,0 0 0,0 0 0,1 0 0,-1 0 0,1 0 0,-1 0 0,1 0-1,0 0 1,-1 0 0,1 0 0,0 0 0,0 0 0,-1 0 0,1 0 0,0-1 0,0 1 0,0 0 0,0-1 0,0 1 0,0 0 0,0-1 0,0 0 0,0 1 0,1-1 0,-1 0 0,0 1 0,0-1 0,2 0 0,10 1 53,1-1 0,0-1 0,0 0 0,0-1 0,0-1 0,-1 0 0,1 0 0,-1-2 0,15-6 0,-8 4-125,1 0 0,33-6-1,-54 13 51,1 0-1,-1 0 1,1 0 0,-1 0-1,0 0 1,1 0 0,-1 0-1,1 0 1,-1 0 0,0 0-1,1 0 1,-1 0 0,1 0-1,-1 1 1,0-1 0,1 0-1,-1 0 1,0 0 0,1 0-1,-1 1 1,0-1 0,1 0-1,-1 0 1,0 1-1,1-1 1,-1 0 0,0 1-1,0-1 1,0 0 0,1 1-1,-1-1 1,0 0 0,0 1-1,0-1 1,0 0 0,1 1-1,-1-1 1,0 1 0,0-1-1,0 0 1,0 1 0,0-1-1,0 1 1,0-1 0,0 0-1,0 1 1,0-1-1,0 1 1,-1-1 0,1 0-1,0 1 1,0-1 0,0 1-1,-12 32 275,2-4 470,13-28-715,1 0 0,0-1 0,-1 0 0,1 1 0,0-1 0,-1 0 0,1-1 0,0 1 0,-1-1 0,6-1 0,48-20-2966,-20 5-4778,-26 12 3829,6-5-7243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15983,'0'0'10624,"2"8"-10582,11 63 54,-12-70-90,-1 0 0,0 0 0,1 0 0,-1-1 0,1 1 0,-1 0-1,1 0 1,-1 0 0,1-1 0,-1 1 0,1 0 0,0-1 0,-1 1 0,1-1-1,0 1 1,0-1 0,-1 1 0,1-1 0,0 1 0,0-1 0,0 0 0,0 1 0,0-1-1,-1 0 1,3 1 0,29-4 147,24-19-74,-26 4-277,-23 14 94,-1-1 1,1 1-1,0 1 0,0-1 0,1 1 0,-1 0 1,1 1-1,15-4 0,-30 28 371,5-19-222,1-1 0,-1 1 0,1 0 1,0-1-1,0 1 0,0 0 0,0 0 1,1 0-1,-1-1 0,1 1 0,-1 0 0,1 0 1,1 6-1,-1-8-32,1 0 0,0 0-1,0 0 1,-1 0 0,1 0 0,0 0 0,0 0 0,0 0 0,0 0 0,1 0 0,-1 0-1,0-1 1,0 1 0,0-1 0,1 1 0,-1-1 0,0 1 0,1-1 0,-1 1 0,0-1-1,1 0 1,-1 0 0,0 0 0,1 0 0,-1 0 0,0 0 0,1 0 0,-1 0 0,3-1-1,10-2-154,-1 1-1,0-2 0,0 1 0,0-2 0,-1 0 0,1 0 0,11-8 0,-9 5-1023,0 1 0,1 0-1,28-7 1,-44 14 1136,0 0 1,0 0-1,0 0 0,0 0 0,0 0 0,1 0 0,-1 0 1,0 0-1,0 0 0,0 0 0,0 0 0,0 0 0,1 0 0,-1 0 1,0 0-1,0 0 0,0 0 0,0 0 0,0 0 0,1 0 1,-1 0-1,0 0 0,0 0 0,0 0 0,0 0 0,0 0 0,1 0 1,-1 0-1,0 0 0,0 1 0,0-1 0,0 0 0,0 0 1,0 0-1,0 0 0,0 0 0,1 0 0,-1 1 0,0-1 0,0 0 1,0 0-1,0 0 0,0 0 0,0 0 0,0 1 0,0-1 1,0 0-1,0 0 0,0 0 0,0 0 0,0 0 0,0 1 0,-5 11-352,-12 13-149,15-23 31,-12 21-5254,13-18 1227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85 14221,'0'0'7207,"-2"52"-7111,12-45-256,5-7-416,2 0 223,1-3-127,2-8-289,3-5-640,1-5-673,4-6-929,2-3-1121,1-5-3107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14 8776,'0'0'11408,"4"-4"-11301,9-5-73,-9 11-134,-13 29-191,-1-3 280,-56 228 1650,66-256-1657,0 0 1,0 0-1,0 0 1,0 1-1,0-1 1,0 0 0,0 0-1,0 0 1,0 0-1,0 0 1,0 0-1,-1 1 1,1-1-1,0 0 1,0 0-1,0 0 1,0 0-1,0 0 1,0 0-1,0 0 1,0 1 0,-1-1-1,1 0 1,0 0-1,0 0 1,0 0-1,0 0 1,0 0-1,0 0 1,-1 0-1,1 0 1,0 0-1,0 0 1,0 0 0,0 0-1,0 0 1,-1 0-1,1 0 1,0 0-1,0 0 1,0 0-1,0 0 1,0 0-1,-1 0 1,1 0-1,0 0 1,0 0 0,0 0-1,0 0 1,0 0-1,0 0 1,-1-1-1,1 1 1,0 0-1,-10-11-530,-14-25 284,16 23 350,-2-2 162,4 9 85,1 0 1,0-1-1,1 0 1,0 0-1,0 0 0,0 0 1,1-1-1,0 0 1,1 1-1,0-1 1,-3-14-1,6 21-224,-1 0-1,1 1 1,0-1-1,0 1 1,-1-1-1,1 1 1,0-1-1,0 1 1,0-1-1,-1 1 0,1 0 1,0 0-1,0-1 1,0 1-1,0 0 1,0 0-1,0 0 1,-1 0-1,1 0 1,0 0-1,0 0 1,2 1-1,25 0 371,33 8-416,-11-1-1684,2-4-4551,-10-4-3875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10954,'0'0'8825,"8"3"-7277,2-1-1382,-1 0 1,0 0 0,1-1-1,-1 0 1,0-1-1,1 0 1,-1 0-1,1-1 1,-1-1-1,1 1 1,-1-1 0,0-1-1,0 0 1,9-4-1,-7 2-144,0-1 0,-1 0 0,0-1 1,18-15-1,-25 19-12,0 1 1,0-1 0,-1 0 0,1 0-1,-1 0 1,0 0 0,0 0 0,0 0-1,0-1 1,-1 1 0,1-1 0,-1 1 0,0-1-1,0 0 1,0 0 0,-1 1 0,1-1-1,-1 0 1,0-5 0,0 8-9,0 0-1,-1 0 1,1 1 0,-1-1 0,1 0 0,0 1-1,-1-1 1,1 0 0,-1 1 0,0-1 0,1 1 0,-1-1-1,1 0 1,-1 1 0,0 0 0,1-1 0,-1 1-1,0-1 1,0 1 0,1 0 0,-1 0 0,0-1-1,0 1 1,0 0 0,1 0 0,-1 0 0,0 0-1,0 0 1,0 0 0,1 0 0,-1 0 0,0 0-1,0 0 1,0 0 0,1 1 0,-1-1 0,0 0-1,0 1 1,0-1 0,-34 16 113,26-8 23,0 1 1,0 1 0,1-1 0,0 1 0,0 0-1,1 1 1,1 0 0,0 0 0,0 1 0,1-1-1,1 1 1,0 0 0,-3 13 0,7-23-141,0-1 1,0 0 0,0 0-1,0 0 1,0 1 0,0-1-1,0 0 1,1 0 0,-1 0-1,0 0 1,1 1-1,-1-1 1,1 0 0,-1 0-1,1 0 1,0 0 0,-1 0-1,1 0 1,0 0 0,0 0-1,0-1 1,-1 1-1,1 0 1,0 0 0,0-1-1,0 1 1,0 0 0,1-1-1,-1 1 1,0-1-1,0 1 1,0-1 0,0 0-1,0 0 1,1 1 0,-1-1-1,0 0 1,0 0 0,0 0-1,1 0 1,-1 0-1,0-1 1,3 1 0,5-1-425,1 0 0,0-1 1,0 0-1,12-4 0,-5 0-1295,1-2-1,-1 0 0,20-13 1,8-9-4435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13261,'0'0'6598,"-41"61"-6086,15-29-31,-3 3 159,-2-2 65,4-2-193,2-7-95,5-6-289,8-7-96,5-7-224,5-4-1057,2-13-5926,0-5 1441</inkml:trace>
  <inkml:trace contextRef="#ctx0" brushRef="#br0" timeOffset="1">25 79 9769,'0'0'9545,"61"34"-8968,-39-15-289,3-2-192,4-1-32,2-4-384,1-4-1730,-4-6-3747,-1-2-3140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11499,'-4'9'2012,"-22"60"1570,3 1-1,-25 127 1,39-152-3474,7-36-11,-14 50-84,15-55 106,0 0-1,-1-1 1,1 1-1,-1 0 1,0-1-1,0 0 0,0 1 1,-1-1-1,1 0 1,-1 0-1,1 0 1,-5 3-1,6-9-4,1 0-1,-1 1 1,1-1-1,0 0 1,0 0-1,0 1 1,0-1-1,0 0 1,1 0 0,0-3-1,11-30-138,2 0 0,31-58-1,-9 22-704,-23 42 228,28-56-592,-37 78 1053,0 2 0,1-1 0,0 0 0,0 1-1,0 0 1,1 0 0,0 1 0,0 0 0,8-6 0,-12 10-23,0 0 0,1 0-1,-1 0 1,0 0 0,1 0 0,-1 0 0,1 0 0,0 1-1,-1-1 1,1 1 0,-1 0 0,1 0 0,0 0 0,-1 0 0,1 1-1,-1-1 1,5 1 0,-6 0 16,0-1 1,0 1-1,0-1 0,0 1 0,0 0 1,0 0-1,0-1 0,0 1 1,0 0-1,0 0 0,0 0 0,-1 0 1,1 0-1,0 0 0,-1 0 1,1 0-1,-1 0 0,1 0 0,-1 0 1,1 0-1,-1 1 0,0-1 0,1 0 1,-1 0-1,0 0 0,0 1 1,0-1-1,0 0 0,0 0 0,0 0 1,0 1-1,-1-1 0,1 0 1,0 0-1,-1 0 0,1 1 0,-2 0 1,1 1 55,0 0 0,-1 0 0,0-1 0,0 1 0,0-1 0,0 1 0,0-1 0,0 0 1,-1 0-1,1 0 0,-1 0 0,1 0 0,-1-1 0,0 1 0,0-1 0,1 1 0,-6 0 0,-58 16 1106,48-14-622,-37 5 239,61-15-5242,12-5-2258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7559,'0'0'224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40 103 9033,'-25'11'45,"10"-3"8292,45-1-1446,-22-7-6789,1 1 0,-1-1 0,0-1 0,0 0 0,0 0 0,0 0 0,0-1 1,0 0-1,0-1 0,-1 1 0,1-2 0,11-6 0,-15 8-92,0 0-1,0-1 1,0 0-1,0 0 1,0 0 0,0 0-1,-1-1 1,0 1-1,1-1 1,-2 0 0,1 0-1,0 0 1,-1 0-1,1-1 1,-1 1 0,-1-1-1,1 1 1,0-1-1,-1 1 1,0-1 0,0 0-1,0-6 1,-1 11-8,0-1 0,0 1 0,0 0 0,0-1-1,0 1 1,0 0 0,0-1 0,-1 1 0,1 0 0,0-1 0,0 1 0,0 0 0,0-1 0,0 1 0,-1 0 0,1-1 0,0 1 0,0 0 0,0 0-1,-1-1 1,1 1 0,0 0 0,-1 0 0,1-1 0,0 1 0,0 0 0,-1 0 0,1 0 0,0 0 0,-1 0 0,1-1 0,0 1 0,-1 0 0,1 0-1,0 0 1,-1 0 0,-17 3-25,-14 14-63,18-5 65,1 0 0,1 1 0,-17 22 0,24-28 29,0 0 1,0 0-1,1 0 1,0 1-1,1 0 1,0-1-1,0 1 0,0 0 1,-2 14-1,5-21 2,0 0-1,0-1 1,0 1-1,0 0 1,0-1-1,0 1 0,0 0 1,0-1-1,0 1 1,0 0-1,1-1 1,-1 1-1,0 0 1,0-1-1,1 1 0,-1 0 1,0-1-1,1 1 1,-1-1-1,1 1 1,-1-1-1,1 1 0,-1-1 1,1 1-1,-1-1 1,1 1-1,-1-1 1,1 0-1,-1 1 0,1-1 1,0 0-1,-1 1 1,1-1-1,1 0 1,30-1 341,29-22 62,33-38-302,-63 39-57,40-21 0,-71 43-56,1 0 0,-1 0 0,1-1 0,-1 1 0,1 0 0,-1 0 0,1 0 0,-1 0 0,1 0 0,-1 0 0,1 0 0,-1 0 0,1 0 0,-1 0 0,1 0 0,-1 0 0,1 0 0,-1 1 0,1-1 0,-1 0 0,1 0 0,-1 0 0,0 1 0,1-1 0,-1 0 0,1 1 0,-1-1 0,0 0 0,1 1 0,-1-1 0,0 0 0,1 1 0,-1-1 0,0 1 0,1-1 0,-1 1 0,0-1 0,0 1 0,0-1 0,0 1 0,1-1 0,-1 1 0,0-1 0,0 1 0,0-1 0,0 1 0,0-1 1,0 1-1,0-1 0,0 1 0,0-1 0,-1 1 0,1-1 0,0 1 0,0-1 0,0 1 0,-1 0 0,-4 37-5,5-36 11,-8 26 47,6-21 12,-1 0 0,1 0 0,1 0-1,-1 1 1,1-1 0,0 1 0,1-1 0,0 1 0,0-1-1,2 14 1,-1-20-43,0-1 0,0 1 1,0 0-1,0 0 0,0 0 0,1-1 0,-1 1 0,0 0 0,0-1 0,0 1 0,1-1 0,-1 0 0,0 1 1,1-1-1,-1 0 0,0 0 0,0 0 0,1 1 0,-1-1 0,0-1 0,1 1 0,-1 0 0,0 0 0,1 0 0,-1-1 1,0 1-1,3-2 0,35-12 63,36-26-3150,-26 11-5444,-45 27 7469,16-9-6506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2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4773,'0'0'11728,"0"11"-11189,2 33 23,2 0 0,2-1-1,14 51 1,45 137 538,-65-231-1100,40 114 551,58 113-1,24 66-252,-72-142-67,-16-39 290,6-1 0,82 161 0,-81-187-489,-3 2 0,-5 1 0,32 127 1,-36-113-8,23 47 500,111 223-1,11 27 323,72 147-349,-194-440-383,67 171 377,-31-67 597,48 112-385,-128-298-949,-8-24 209,0 0-1,0 0 0,0 0 1,0 0-1,0 0 0,0 0 1,0 0-1,0 0 1,-1 0-1,1 0 0,0 0 1,0 0-1,0 0 0,0 0 1,0 0-1,0 0 1,0 0-1,0 0 0,0 0 1,0 0-1,0 0 0,0 0 1,-1 0-1,1 0 0,0 0 1,0 0-1,0 0 1,0 0-1,0 0 0,0 0 1,0 0-1,0 1 0,0-1 1,0 0-1,0 0 1,0 0-1,0 0 0,0 0 1,0 0-1,0 0 0,0 0 1,0 0-1,0 0 1,0 0-1,0 1 0,-23-34-5929,2 2 127,0 6-2228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105 148 9225,'0'0'6988,"-9"2"-4778,4-1-2047,-1 1 1,1 0 0,0 0-1,0 0 1,0 0-1,1 1 1,-1 0-1,0 0 1,1 1 0,0-1-1,0 1 1,0 0-1,0 0 1,1 0 0,-1 0-1,1 1 1,0-1-1,1 1 1,-1 0-1,1 0 1,0 0 0,0 0-1,0 0 1,1 0-1,-1 1 1,2-1 0,-2 8-1,2-12-136,0-1 0,0 1-1,0 0 1,0-1 0,0 1-1,0 0 1,1-1 0,-1 1-1,0-1 1,0 1 0,1-1 0,-1 1-1,0 0 1,0-1 0,1 1-1,-1-1 1,1 1 0,-1-1 0,0 1-1,1-1 1,-1 0 0,1 1-1,-1-1 1,1 0 0,-1 1 0,1-1-1,0 0 1,-1 1 0,1-1-1,-1 0 1,1 0 0,0 0-1,28-2 432,23-19-94,-37 11-352,0-2 0,0 1-1,-1-2 1,-1 0 0,0-1-1,-1 0 1,-1-1 0,0 0 0,-1 0-1,0-1 1,-1-1 0,-1 0 0,-1 0-1,10-36 1,-17 53-17,0 0 1,0 0-1,-1 0 0,1 0 0,0 1 0,0-1 0,0 0 1,-1 0-1,1 0 0,0 0 0,0 0 0,-1 0 1,1 0-1,0 0 0,0 0 0,-1 0 0,1 0 0,0 0 1,0 0-1,-1-1 0,1 1 0,0 0 0,0 0 1,-1 0-1,1 0 0,0 0 0,0 0 0,0 0 0,-1-1 1,1 1-1,0 0 0,0 0 0,0 0 0,0-1 1,-1 1-1,1 0 0,0 0 0,0 0 0,0-1 0,0 1 1,0 0-1,0 0 0,0-1 0,0 1 0,0-1 1,-16 24 38,16-23-35,-21 36 326,-18 44 0,34-71-137,1 0 0,1 1 0,0 0 1,0 0-1,1 0 0,1 0 0,-1 0 0,1 1 0,1-1 0,1 17 0,0-26-169,-1 0 1,1 0 0,0 0-1,0 1 1,-1-1 0,1 0 0,0 0-1,0 0 1,0 0 0,0 0-1,0-1 1,0 1 0,0 0-1,1 0 1,-1-1 0,0 1 0,0 0-1,1-1 1,-1 1 0,0-1-1,0 0 1,1 1 0,-1-1 0,1 0-1,-1 0 1,0 0 0,1 0-1,-1 0 1,0 0 0,1 0 0,1-1-1,3 0 67,1 0 1,-1 0-1,0 0 0,0-1 0,11-4 0,-2-2-81,0-1 0,-1 0 0,-1-1 0,0-1 0,0 0 0,-1 0 0,0-2 0,-1 1-1,-1-2 1,0 1 0,12-23 0,-31 56-297,4-11 299,0 1-1,1-1 1,0 0 0,0 1-1,1 0 1,1 0 0,-1 0-1,2 0 1,-1 0 0,1 16-1,1-25 1,1 0 0,-1 0 1,1 0-1,-1 0 0,1 0 0,-1 0 0,1 0 0,0 0 0,-1 0 1,1 0-1,0 0 0,0-1 0,0 1 0,-1 0 0,1 0 0,0-1 1,0 1-1,0-1 0,0 1 0,0-1 0,0 1 0,0-1 0,0 0 1,1 1-1,-1-1 0,0 0 0,0 0 0,0 0 0,0 0 0,0 0 1,0 0-1,0 0 0,1 0 0,-1 0 0,0-1 0,1 1 0,4-1-51,-1 0 1,0 0-1,0 0 0,0-1 0,0 0 0,8-4 1,32-29-3391,-5-9-4108,-16 14 57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1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10314,'0'0'8002,"-10"12"-5947,-4 6-1131,0 1-1,1 1 1,1 0-1,-18 43 1,-37 168 2069,56-189-2964,11-41-83,1-18-357,44-148-2332,-42 155 2400,-3 27 571,-1-7-89,1-1 0,1 0 0,-1 0 0,1 0 0,5 18 0,-5-25-118,0 1 1,0-1-1,0 0 0,0 1 1,1-1-1,-1 0 1,1 0-1,-1 0 0,1 0 1,0 0-1,0-1 1,0 1-1,0 0 0,0-1 1,0 0-1,1 1 0,-1-1 1,0 0-1,1 0 1,-1 0-1,1 0 0,-1-1 1,1 1-1,-1-1 1,1 0-1,2 1 0,1-1-1,0 0 0,-1 0 0,1 0 0,-1-1 0,1 0 0,-1 0 0,1 0 0,-1 0 0,0-1-1,1 0 1,-1-1 0,0 1 0,0-1 0,-1 0 0,1 0 0,0 0 0,-1 0 0,0-1 0,0 0 0,0 0-1,0 0 1,-1 0 0,1-1 0,-1 0 0,0 1 0,-1-1 0,1 0 0,-1 0 0,0-1 0,0 1 0,-1 0-1,1-1 1,-1 1 0,0-1 0,-1 1 0,1-11 0,-1 16-22,-1 0 0,1 0 1,0 0-1,0 0 0,-1-1 0,1 1 0,0 0 1,0 0-1,-1 0 0,1 0 0,0 0 0,0 0 1,-1 0-1,1 0 0,0 0 0,-1 0 0,1 0 1,0 0-1,-1 0 0,1 0 0,0 0 0,0 0 1,-1 0-1,1 0 0,0 0 0,-1 0 0,1 0 0,0 1 1,0-1-1,-1 0 0,1 0 0,0 0 0,0 0 1,0 1-1,-1-1 0,1 0 0,0 0 0,0 0 1,0 1-1,-1-1 0,1 0 0,0 1 0,-12 9 43,8-5 14,1 1 1,0-1-1,0 1 1,0 0-1,1-1 1,0 1-1,0 0 1,0 0-1,1 1 1,0-1-1,0 0 1,0 0-1,1 1 1,0 8-1,1-13-50,0 0 0,0-1 0,0 1-1,-1-1 1,1 0 0,1 1-1,-1-1 1,0 0 0,0 0-1,0 1 1,1-1 0,-1 0-1,0 0 1,1 0 0,-1-1 0,1 1-1,-1 0 1,1-1 0,0 1-1,-1 0 1,1-1 0,0 0-1,-1 1 1,1-1 0,0 0-1,2 0 1,53 1-400,-43-2 130,92-12-2138,-104 13 2596,-11 8 879,6-5-769,18-2-40,-1-2-175,-1-2 0,0 1 0,0-2 0,0 0 0,-1 0 0,15-8 0,19-6-31,-43 17-28,8-3 136,0 0 0,1 1 0,-1 0 1,1 1-1,0 1 0,0-1 0,13 2 1,-23 0-176,0 0 1,0 1-1,0-1 1,0 0-1,-1 0 1,1-1-1,0 1 1,0 0-1,0-1 1,0 1-1,-1-1 1,1 1-1,0-1 1,0 0-1,-1 0 0,1 0 1,-1 0-1,1 0 1,-1 0-1,1 0 1,-1 0-1,1 0 1,-1-1-1,0 1 1,0-1-1,0 1 1,0-1-1,0 1 1,0-1-1,0 0 1,-1 1-1,1-1 1,0 0-1,-1 0 1,1 0-1,-1 1 1,0-1-1,0 0 1,0 0-1,0 0 1,0 0-1,0 0 1,0 1-1,0-1 1,-1 0-1,1 0 1,-1 0-1,1 1 1,-1-1-1,0 0 1,0 1-1,0-1 1,0 0-1,-1-1 1,0 1 8,1 1 0,0-1 0,0 1 1,-1 0-1,1 0 0,0-1 0,-1 1 1,0 0-1,1 0 0,-1 0 0,1 1 1,-1-1-1,0 0 0,0 1 0,1-1 1,-1 1-1,0-1 0,0 1 0,0 0 1,0 0-1,0 0 0,1 0 0,-1 0 1,0 0-1,0 1 0,0-1 0,0 0 1,1 1-1,-1-1 0,0 1 0,-2 1 1,1 0 2,0 0 1,1-1 0,-1 1 0,1 0 0,0 0 0,0 0 0,0 0 0,0 1 0,0-1 0,0 1 0,0-1 0,1 1 0,-1-1 0,1 1 0,0 0 0,0 0 0,0 0 0,-1 4 0,1-3 12,1 0 1,-1-1 0,1 1-1,0-1 1,0 1 0,0-1-1,0 1 1,1 0 0,-1-1-1,1 1 1,0-1 0,0 0-1,0 1 1,1-1 0,-1 0-1,1 1 1,0-1 0,0 0-1,0 0 1,0 0 0,0-1-1,1 1 1,4 3 0,-3-3-240,0 0 0,0 0 0,1-1 0,-1 0 0,1 0 0,9 3 0,36 3-4868,-8-8-3615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14 287 14318,'0'0'6256,"0"11"-5188,-6 56 32,-1 51 998,7-117-2067,0-1 0,0 1 0,1 0 0,-1-1 0,0 1 0,0-1 0,1 1 0,-1 0 0,0-1 0,1 1 0,-1-1 0,1 1 0,-1-1 0,1 0 0,-1 1 0,1-1 0,-1 1 0,1-1 0,-1 0 0,1 1 0,0-1 0,-1 0 0,1 0 0,-1 1 0,1-1 0,0 0 0,-1 0 0,1 0 0,0 0 0,-1 0 0,1 0 0,0 0 1,-1 0-1,1 0 0,-1 0 0,1 0 0,0 0 0,-1-1 0,1 1 0,0 0 0,-1 0 0,1-1 0,-1 1 0,1 0 0,-1-1 0,2 0 0,29-16 464,75-95-222,-112 142-556,1-17 297,2-7 14,0 0 0,1 0 1,-1 1-1,1-1 0,1 1 1,-1-1-1,1 1 0,0 0 1,0 0-1,1 8 0,1-15 10,-1 1-1,1-1 0,-1 0 0,1 1 1,0-1-1,-1 0 0,1 1 0,0-1 1,-1 0-1,1 0 0,0 0 1,-1 0-1,1 0 0,0 1 0,0-1 1,-1 0-1,1-1 0,0 1 0,-1 0 1,1 0-1,0 0 0,-1 0 0,1 0 1,0-1-1,-1 1 0,1 0 1,0-1-1,-1 1 0,1 0 0,0-1 1,22-11 461,6-10-405,0-2-1,-1-1 1,47-56-1,-49 52-189,-35 63-684,3-22 812,1 1-1,0-1 0,1 1 0,1 1 1,0-1-1,-3 27 0,7-39-14,-1-1-1,0 1 0,0 0 0,0-1 1,0 1-1,1 0 0,-1-1 0,0 1 1,0-1-1,1 1 0,-1-1 1,0 1-1,1-1 0,-1 1 0,1-1 1,-1 1-1,1-1 0,-1 1 1,1-1-1,-1 0 0,1 1 0,-1-1 1,1 0-1,0 1 0,-1-1 0,1 0 1,-1 0-1,1 0 0,0 1 1,-1-1-1,1 0 0,0 0 0,-1 0 1,1 0-1,0 0 0,-1 0 0,1 0 1,0-1-1,-1 1 0,1 0 1,-1 0-1,1 0 0,0-1 0,0 1 1,31-13 334,-15 2-376,0 0 0,-1-2 0,0 0 0,-1-1 0,-1 0-1,0-2 1,0 1 0,-2-2 0,18-29 0,-30 45-258,0 4-37,-24 59 66,20-52 345,-1 0 0,1 0 0,0 0 1,1 0-1,1 0 0,-4 21 0,6-30-67,1-1 0,-1 1 1,0-1-1,0 1 0,0-1 0,1 1 0,-1-1 0,0 1 0,1-1 1,-1 1-1,0-1 0,1 1 0,-1-1 0,0 0 0,1 1 0,-1-1 1,1 0-1,-1 1 0,1-1 0,-1 0 0,1 0 0,-1 1 0,1-1 0,-1 0 1,1 0-1,-1 0 0,1 0 0,0 0 0,-1 0 0,1 1 0,-1-1 1,1 0-1,-1-1 0,1 1 0,-1 0 0,1 0 0,0 0 0,-1 0 0,1 0 1,-1-1-1,1 1 0,0-1 0,25-7 187,-11-2-301,1-1-1,-2-1 0,1 0 0,-2 0 1,0-1-1,0-1 0,-1 0 0,-1-1 1,0-1-1,10-19 0,-37 65-305,8-18 477,1 1 1,1-1-1,0 1 1,1 0-1,0 0 0,1 1 1,1-1-1,-3 16 0,7-29-60,-1 1-1,1 0 1,-1-1-1,1 1 1,-1 0-1,1-1 1,0 1 0,-1-1-1,1 1 1,0-1-1,-1 1 1,1-1-1,0 0 1,0 1-1,0-1 1,-1 0-1,1 1 1,0-1-1,0 0 1,0 0-1,0 0 1,-1 0-1,1 0 1,0 0-1,0 0 1,0 0-1,0 0 1,0 0-1,-1-1 1,1 1-1,0 0 1,0-1-1,1 0 1,31-9 55,-9-5-97,-2-2 0,0 0 0,-1-2 0,-1 0 0,-1-1 0,0-1 0,-2-1 0,0 0 0,-2-2 0,0 0 0,-2 0 0,0-1 0,-2-1 0,-1 0 0,-1 0 0,8-41 0,-17 66 5,1 1 0,-1 0-1,0 0 1,0 0 0,0 0 0,0 0 0,0 0 0,0-1 0,0 1 0,0 0 0,0 0 0,0 0-1,0 0 1,0-1 0,0 1 0,0 0 0,0 0 0,0 0 0,0 0 0,0-1 0,0 1-1,0 0 1,0 0 0,0 0 0,0 0 0,0 0 0,0-1 0,0 1 0,0 0 0,0 0-1,0 0 1,0 0 0,0 0 0,0-1 0,-1 1 0,1 0 0,0 0 0,0 0 0,0 0-1,0 0 1,0 0 0,-1 0 0,1 0 0,0-1 0,0 1 0,0 0 0,0 0 0,0 0-1,-1 0 1,1 0 0,0 0 0,0 0 0,0 0 0,0 0 0,-1 0 0,1 0 0,0 0-1,0 0 1,0 0 0,0 0 0,-1 0 0,1 0 0,0 1 0,-15 9-228,-15 19 275,7-4-20,1 1-1,1 1 1,-18 32 0,32-46 55,1-1 0,0 1 0,0 0 0,2 1 0,-1-1 0,2 1 0,0 0 0,0 0 0,2 0 0,-1 15 0,2-27-56,0 0 1,-1 1 0,1-1-1,1 0 1,-1 0 0,0 0-1,0 1 1,1-1-1,0 0 1,-1 0 0,1 0-1,0 0 1,0 0 0,0 0-1,0 0 1,0 0 0,0 0-1,1-1 1,-1 1 0,1 0-1,-1-1 1,1 1 0,0-1-1,-1 1 1,1-1-1,0 0 1,0 0 0,0 0-1,0 0 1,0 0 0,0 0-1,0-1 1,0 1 0,1-1-1,-1 1 1,0-1 0,0 0-1,0 0 1,1 0-1,-1 0 1,0 0 0,0 0-1,4-2 1,3 1 13,0-1-1,0-1 1,0 1 0,0-2-1,0 1 1,-1-1-1,1-1 1,-1 1 0,9-8-1,6-7-1,-2 0-1,0-1 1,-1-1-1,30-44 0,-39 50-21,0-2 0,-2 1 0,0-2 0,0 1 0,-2-1 0,0 0 0,-1 0 0,3-23 0,-9 42-5,0-1 0,0 0 0,0 0 0,-1 0 0,1 0 0,0 0 0,0 0 0,-1 0 0,1 0 0,0 0 0,0 0 0,0 0 0,-1 0 0,1 0 0,0 0-1,0 0 1,-1 0 0,1 0 0,0 0 0,0 0 0,0 0 0,-1 0 0,1 0 0,0 0 0,0-1 0,0 1 0,-1 0 0,1 0 0,0 0 0,0 0 0,0 0 0,-1-1 0,1 1 0,0 0 0,0 0 0,0 0 0,0-1 0,0 1 0,0 0-1,0 0 1,0 0 0,-1-1 0,1 1 0,0 0 0,0 0 0,0-1 0,0 1 0,0 0 0,-13 18-73,-6 20 135,1 2 1,2 0-1,2 1 1,-14 68 0,22-83-26,7-37-37,0 0-1,0 0 1,-1 0 0,0 0 0,-3-14-1,2 18-19,1 0-1,-2 0 0,1 0 1,-1 0-1,0 0 0,-1 0 1,0 0-1,0 1 0,-7-12 1,16 26 265,19 18-128,-19-22-171,1 0 0,0-1 0,0 0 0,1 0 0,-1-1 0,1 0 0,-1 0 0,1 0 0,0-1 1,-1-1-1,1 1 0,0-1 0,0 0 0,0-1 0,10-2 0,-11 2-340,0-1 0,0 0 0,-1 0 0,1 0-1,0-1 1,-1 0 0,1-1 0,-1 1 0,0-1 0,7-6 0,0-2-1149,-1 4-685,-10 34 2469,-3-18 255,0 0 0,-1 0 0,0-1-1,-1 1 1,0 0 0,0-1 0,-8 13 0,-5 14 1086,15-30-1442,-1 1 58,0 0-1,0 0 1,0 1 0,1-1-1,0 0 1,0 1 0,0 5-1,18-21-2263,-1-23-3622,-9 10-2003,-3 7-1187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13965,'8'3'6784,"-5"11"-4335,-4 22-1981,1-30 332,-5 30-291,-2-1 1,-2 0 0,-1-1-1,-1 0 1,-28 56 0,10-23 121,29-66-386,0-9 316,3-10-538,2-1 1,0 1 0,0 0 0,2 0-1,1 1 1,13-25 0,-6 11-51,-10 20-24,6-12-17,0 1 0,1 0 0,17-22 0,-25 38 53,1 1 0,-1 1-1,1-1 1,0 1 0,0-1 0,0 1-1,8-4 1,-10 6 5,0 1-1,0 0 1,-1 0 0,1 0 0,0 0-1,0 0 1,0 1 0,0-1 0,0 1-1,0 0 1,0 0 0,0 0-1,0 0 1,0 0 0,0 1 0,5 1-1,-5 0 2,-1-1 1,0 1-1,0 0 0,1 0 0,-2-1 1,1 2-1,0-1 0,0 0 0,-1 0 0,1 0 1,-1 1-1,1-1 0,-1 1 0,0-1 0,0 1 1,0 0-1,0-1 0,-1 1 0,1 0 0,-1 0 1,0-1-1,0 1 0,0 0 0,0 5 1,0-3 7,0 1 1,0-1-1,-1 1 1,1 0 0,-1-1-1,0 1 1,-1-1 0,0 1-1,1-1 1,-2 0-1,-3 8 1,0-7 111,0 0 0,0-1 0,0 0 0,-1 0 0,0-1 0,0 0 0,0 0 0,0 0 0,-1-1 0,1 0 0,-1 0 0,0-1 0,0 0 0,0-1 0,0 0 0,0 0 0,0 0 0,-16-2 0,23 1-117,-1 0 0,1 0 0,0 0 1,0 0-1,0 0 0,0-1 0,0 1 1,0 0-1,0-1 0,0 1 0,-1 0 1,1-1-1,0 1 0,1-1 0,-1 0 1,0 1-1,0-1 0,0 0 0,0 0 1,0 1-1,1-1 0,-1 0 0,0 0 1,1 0-1,-1 0 0,0 0 0,1 0 1,-1-1-1,0-1-190,1 0 1,0 0-1,-1 0 1,1 1-1,0-1 1,1 0-1,-1 0 1,0 0-1,1 0 1,0 0-1,0-2 1,3-6-1291,0 0 1,1 1 0,0 0-1,11-17 1,32-39-9224,-20 30 3011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9225,'0'0'11525,"-1"12"-10046,-4 17-571,-1 0-1,-1 0 1,-18 40-1,22-61-938,0 0 1,1 0-1,-1 0 0,2 0 1,-1 1-1,1-1 0,0 0 1,1 1-1,0-1 0,0 1 0,3 9 1,-3-16-68,1-1-1,-1 0 1,1 0 0,0 0 0,0 0 0,-1 0-1,1 0 1,0 0 0,0-1 0,0 1 0,0 0 0,0 0-1,0-1 1,0 1 0,1 0 0,-1-1 0,0 0-1,0 1 1,0-1 0,1 1 0,-1-1 0,0 0-1,0 0 1,1 0 0,-1 0 0,0 0 0,0 0-1,1 0 1,-1 0 0,0 0 0,0-1 0,1 1 0,-1-1-1,0 1 1,2-2 0,2 1-284,0-1 1,0 0-1,0 0 1,-1-1-1,1 1 0,-1-1 1,5-4-1,15-21-361,-12 7 5148,-28 50-1196,12-22-2966,0 0 1,0 0-1,0 1 0,1 0 1,0 0-1,1 0 1,0 0-1,0 0 1,-1 17-1,3-25-231,1 1 0,-1-1 0,1 0 0,-1 1 0,1-1 0,-1 0 1,1 1-1,-1-1 0,1 0 0,0 0 0,-1 0 0,1 0 0,-1 1 0,1-1 0,0 0 0,-1 0 0,1 0 0,0 0 0,-1 0 1,1-1-1,-1 1 0,1 0 0,0 0 0,-1 0 0,1 0 0,-1-1 0,1 1 0,-1 0 0,1 0 0,-1-1 0,1 1 0,-1-1 1,1 1-1,22-11-65,-10 0-809,-1-1 1,-1 1-1,0-2 1,15-21-1,-17 22-414,-9 12 1148,-1 5 136,-1 1 1,0-1 0,0 0-1,-1 1 1,0-1 0,0 0 0,0-1-1,-5 6 1,-5 10 89,6-8-272,-13 26 579,20-37-583,0 0 1,-1 1-1,1-1 1,0 0 0,-1 0-1,1 0 1,0 0-1,0 0 1,0 1-1,0-1 1,0 0 0,0 0-1,0 0 1,1 0-1,-1 0 1,0 1-1,1 0 1,3-1-3453,9-1-1789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1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13357,'0'0'13175,"8"8"-12433,-4-4-683,1-1 0,-1 1 0,1-1 0,0 0 0,0 0 1,0-1-1,0 1 0,0-1 0,1 0 0,-1-1 0,8 2 0,-10-2-46,0-1 1,0 0-1,0 0 0,0 0 0,0-1 0,0 1 1,0-1-1,0 1 0,-1-1 0,1 0 0,0 0 1,0-1-1,-1 1 0,1 0 0,-1-1 0,1 0 0,-1 1 1,0-1-1,1 0 0,-1 0 0,0 0 0,0-1 1,0 1-1,-1 0 0,1-1 0,-1 1 0,1-1 0,-1 1 1,1-4-1,-1 5-11,0-1 1,0 1 0,-1 0-1,1 0 1,-1 0-1,1-1 1,-1 1-1,0 0 1,1-1-1,-1 1 1,0 0 0,0-1-1,0 1 1,0 0-1,0-1 1,0 1-1,0-1 1,0 1-1,-1-2 1,0 3-8,1-1 0,-1 1 0,1-1 0,-1 1 0,1-1 0,-1 1 0,0-1 0,1 1 0,-1 0 0,0-1 0,1 1 0,-1 0-1,0-1 1,0 1 0,1 0 0,-1 0 0,0 0 0,0 0 0,1 0 0,-1 0 0,0 0 0,0 0 0,-1 0 0,-2 1-14,-1 0 1,0 0-1,1 0 0,0 1 1,-1 0-1,1-1 1,0 2-1,0-1 0,-6 4 1,-38 41 107,45-45-45,1 0 1,1 0-1,-1 0 0,0 1 1,0-1-1,1 1 0,-1-1 0,1 1 1,0 0-1,0-1 0,0 1 1,0 0-1,0 0 0,1 0 1,-1-1-1,1 1 0,0 0 0,0 0 1,0 0-1,0 4 0,1-6-29,0 0 0,0-1 0,0 1 0,0 0 0,0 0 0,0-1 0,0 1 0,0 0 0,0-1 0,0 1 0,0-1 0,1 1 0,-1-1 0,0 0 0,0 0 0,0 1 0,1-1 0,-1 0 0,0 0 0,3 0 0,34-1 69,-27 1-98,25-2-370,-23 1 230,1 1 0,-1 0 0,0 0 1,17 4-1,-29-4 156,0 1 0,-1-1 0,1 1 0,0-1 1,0 1-1,0 0 0,0-1 0,-1 1 1,1 0-1,0 0 0,-1 0 0,1-1 1,0 1-1,-1 0 0,1 0 0,-1 0 1,1 0-1,-1 0 0,0 0 0,0 0 1,1 0-1,-1 0 0,0 0 0,0 1 1,0-1-1,0 0 0,0 0 0,0 0 1,0 0-1,0 0 0,-1 0 0,1 0 1,0 0-1,-1 0 0,0 1 0,-15 46 447,12-38-370,4-9-87,-9 24 372,9-22 0,7-15-208,-3 4-505,0-1 1,-1 1-1,0-1 1,-1 0 0,2-11-1,0-49-6593,-4 22 499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6534,'0'0'19987,"22"54"-19699,-8-37-288,-5-4-2306,-3-8-3555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163 136 14542,'0'0'6352,"-11"-6"-5391,-39-18-331,48 24-597,-1-1 0,0 1 0,0 0 0,0 0-1,0 0 1,0 0 0,0 1 0,0-1 0,1 1 0,-1-1-1,0 1 1,0 0 0,1 0 0,-1 0 0,0 1-1,1-1 1,-1 1 0,1-1 0,0 1 0,-1 0 0,1 0-1,0 0 1,-2 2 0,0 1-28,0-1 0,0 1 0,0 0 0,1 0 0,0 0 0,0 0 0,0 1 0,-4 10 0,7-15-3,0 0 1,-1-1-1,1 1 0,0 0 0,0 0 0,0 0 1,0-1-1,0 1 0,0 0 0,0 0 1,0 0-1,0-1 0,0 1 0,0 0 1,0 0-1,0 0 0,1-1 0,-1 1 0,0 0 1,1 0-1,-1-1 0,1 1 0,-1 0 1,1-1-1,-1 1 0,1 0 0,-1-1 1,1 1-1,-1-1 0,1 1 0,0-1 0,-1 1 1,1-1-1,0 0 0,-1 1 0,1-1 1,0 0-1,0 1 0,0-1 0,-1 0 1,1 0-1,0 0 0,0 0 0,0 0 0,-1 0 1,1 0-1,0 0 0,0 0 0,0 0 1,-1 0-1,1 0 0,0 0 0,0-1 1,-1 1-1,1 0 0,1-1 0,5-1 30,0 0 1,0 0-1,-1-1 0,1 1 0,8-6 0,8-8 137,0 0 0,-2-1 0,0-1 0,-1-1-1,-1-1 1,0 0 0,28-43 0,-59 93 142,1 1 1,2 0-1,1 1 1,1 0-1,-4 56 0,11-87-446,0 1-1,-1-1 0,1 1 0,0-1 0,0 0 0,1 1 0,-1-1 1,0 1-1,0-1 0,1 1 0,-1-1 0,1 0 0,-1 1 0,1-1 1,-1 0-1,1 0 0,0 1 0,0-1 0,0 0 0,-1 0 0,1 0 1,0 0-1,1 0 0,-1 0 0,0 0 0,0 0 0,0 0 0,0-1 0,1 1 1,-1 0-1,0-1 0,3 1 0,-1 0-384,0-1 0,0 0-1,0 0 1,0 0 0,1 0 0,-1-1 0,0 1-1,0-1 1,-1 0 0,1 0 0,0 0-1,0 0 1,0-1 0,-1 1 0,4-2 0,20-17-6548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14221,'0'0'1949,"-8"8"293,7-7-2208,-26 24 1439,-28 34 1,49-52-1155,0 0 0,1 0 1,-1 1-1,1-1 0,1 1 1,0 0-1,0 0 0,0 1 1,1-1-1,0 1 1,1 0-1,-2 12 0,4-20-306,0-1 1,1 1-1,-1-1 0,0 1 1,0-1-1,1 1 0,-1-1 1,1 1-1,-1-1 0,0 0 1,1 1-1,-1-1 0,1 1 0,-1-1 1,1 0-1,-1 0 0,1 1 1,-1-1-1,1 0 0,0 0 1,-1 1-1,1-1 0,-1 0 0,1 0 1,-1 0-1,1 0 0,0 0 1,-1 0-1,1 0 0,-1 0 1,1 0-1,0 0 0,-1 0 1,2-1-1,24-4 130,-15-1-204,0 1 1,0-1 0,-1-1-1,1 0 1,-2-1-1,1 1 1,-1-2-1,12-12 1,-4 0-725,0 1 0,25-45 0,-42 64 545,-1 8 148,0-1 1,-1 1-1,0-1 1,0 0-1,-1 1 1,0-1 0,-6 10-1,-4 9-457,1 20-1352,10-27-2065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13068,'0'0'13122,"-6"8"-12535,-5 8-283,1 1-1,1 1 0,0 0 0,2 0 0,0 1 1,0 0-1,2 0 0,1 0 0,-4 28 1,8-46-301,1-1 0,-1 1 1,0 0-1,0-1 0,0 1 1,1 0-1,-1-1 1,0 1-1,1 0 0,-1-1 1,1 1-1,-1-1 1,0 1-1,1-1 0,-1 1 1,1-1-1,-1 1 1,1-1-1,0 0 0,-1 1 1,1-1-1,-1 0 0,1 1 1,0-1-1,-1 0 1,1 0-1,0 0 0,-1 0 1,1 1-1,0-1 1,-1 0-1,1 0 0,0 0 1,-1 0-1,1 0 1,0-1-1,0 1 0,-1 0 1,1 0-1,-1 0 0,1-1 1,0 1-1,-1 0 1,2-1-1,32-12 106,-8-5-289,0-1-1,-1 0 1,28-30-1,-27 23-112,56-39 0,-82 65 293,0-1 0,0 1-1,0 0 1,1 0 0,-1 0 0,0 0-1,0-1 1,0 1 0,0 0 0,0 0-1,1 0 1,-1 0 0,0 0 0,0 0-1,0 0 1,0 0 0,1 0 0,-1 0-1,0-1 1,0 1 0,0 0-1,1 0 1,-1 0 0,0 0 0,0 0-1,0 0 1,1 0 0,-1 1 0,0-1-1,0 0 1,0 0 0,1 0 0,-1 0-1,0 0 1,0 0 0,0 0 0,0 0-1,1 0 1,-1 0 0,0 1-1,0-1 1,0 0 0,0 0 0,0 0-1,1 0 1,-1 0 0,0 1 0,0-1-1,0 0 1,0 0 0,0 0 0,0 1-1,0-1 1,0 0 0,0 0 0,0 0-1,0 1 1,0-1 0,0 0 0,-2 20-34,-12 22-8,11-35 87,0 1-1,0 0 0,1 0 0,0 0 1,0 0-1,0 15 0,2-23-36,0 1 1,1-1-1,-1 1 1,1-1-1,-1 0 0,0 1 1,1-1-1,-1 1 0,1-1 1,-1 0-1,1 1 1,-1-1-1,1 0 0,0 0 1,-1 1-1,1-1 1,-1 0-1,1 0 0,0 0 1,-1 0-1,1 0 0,-1 0 1,1 0-1,0 0 1,-1 0-1,1 0 0,-1 0 1,1 0-1,0 0 0,-1 0 1,1 0-1,-1-1 1,1 1-1,0 0 0,-1-1 1,1 1-1,-1 0 0,1-1 1,25-10 48,20-18-158,-36 22 39,0 0-1,0 0 0,0 1 1,1 0-1,0 1 1,0 0-1,1 1 0,-1 0 1,1 1-1,15-3 0,-26 7 72,-1-1 0,1 1 0,-1 0 0,1-1 0,-1 1 0,0-1 0,1 1 0,-1 0 0,0-1 0,1 1 0,-1 0 0,0-1 0,0 1 0,0 0 0,0 0 0,0-1 0,0 1 0,0 0 0,0-1 0,0 1 0,0 0 0,0 0 0,0-1 0,0 1 0,0 0 0,-1-1 0,1 1 0,-1 1 0,-6 23 147,2-12-35,2-8-40,1 0 0,0 0 0,0 1 0,0-1 0,1 1 0,-2 10 0,9-18-2727,1-5-5870,-3-3-7120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2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12396,'3'32'669,"2"-1"0,1 0-1,2 0 1,1 0 0,1-1 0,2 0 0,1-1 0,1 0 0,25 37 0,-14-25 89,2 0 0,2-2 0,2-1 0,49 48 0,-77-84-679,-1 0-1,0 0 1,0 0 0,1 0-1,-1 0 1,1-1-1,-1 1 1,1-1 0,0 0-1,0 0 1,-1 0 0,1 0-1,0 0 1,0 0 0,0-1-1,0 1 1,0-1 0,0 0-1,0 0 1,0 0-1,0 0 1,6-2 0,-6 0-5,0 1 0,0-1 0,0 0 1,-1-1-1,1 1 0,0 0 0,-1-1 1,0 1-1,1-1 0,-1 0 0,0 0 1,-1 0-1,1 0 0,0 0 0,-1 0 1,0 0-1,1-1 0,-1 1 0,0-5 1,12-53 352,-3 1 0,-3-1 0,-1-86 1,1-2-429,19-80-4342,-22 191 2307,4-36-3703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12556,'0'0'8376,"0"13"-7111,-14 80 1686,-43 153 0,55-239-2906,14-32 209,0 1 0,2 0 0,18-22 0,4-9-347,-21 29-3,-6 9 62,1 0 0,1 1-1,0 0 1,1 1 0,1 0-1,27-24 1,-39 38 31,0 0 0,0 0 0,1 0 0,-1 0 0,0 0 0,1 1-1,-1-1 1,1 0 0,-1 1 0,1-1 0,-1 1 0,1 0 0,-1-1 0,1 1 0,-1 0-1,1 0 1,-1 0 0,3 0 0,-3 1-2,0-1 0,0 1 0,0-1 0,0 1 0,-1-1 0,1 1 0,0 0 0,0-1 0,-1 1 1,1 0-1,0-1 0,-1 1 0,1 0 0,0 0 0,-1 0 0,1 0 0,-1 0 0,0-1 0,1 1 0,-1 0 0,1 2 0,-1 0-4,1 0-1,-1 0 0,1 1 1,-1-1-1,0 0 1,0 1-1,-1-1 1,1 0-1,-1 1 1,1-1-1,-1 0 1,0 0-1,0 0 1,-1 0-1,-2 6 1,-4 1 16,0 0 0,-1 0 1,0-1-1,-1 0 0,0 0 0,-12 7 1,15-11-37,0 0 0,-1 0 0,0-1 0,0 0 0,0-1 0,0 1 0,0-2 1,0 1-1,-1-1 0,-9 1 0,18-3-111,-1 0-1,1 0 1,-1 0-1,1 0 1,-1-1-1,0 1 1,1 0 0,-1 0-1,1-1 1,-1 1-1,1 0 1,-1-1-1,1 1 1,-1-1 0,1 1-1,0 0 1,-1-1-1,1 1 1,-1-1-1,1 1 1,0-1 0,-1 1-1,1-1 1,0 1-1,0-1 1,0 0-1,-1 1 1,1-1 0,0 1-1,0-1 1,0 0-1,0 1 1,0-1-1,0 1 1,0-1 0,0 0-1,0 1 1,0-1-1,1 1 1,-1-1-1,0 0 1,1 0 0,8-29-7627,7 6-2280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12268,'0'0'6742,"10"3"-4041,0 0-2168,0 0 1,1-1-1,0 0 0,-1-1 0,1 0 0,11-1 0,-17 0-484,-1 0-1,1 0 0,-1-1 0,0 0 1,1 0-1,-1 0 0,0-1 1,1 1-1,-1-1 0,0 0 0,0 0 1,0 0-1,-1-1 0,1 0 0,0 1 1,-1-1-1,0 0 0,0-1 0,0 1 1,4-6-1,-6 8-39,0 0-1,0-1 1,-1 1-1,1 0 1,0 0-1,-1 0 0,1 0 1,-1-1-1,0 1 1,1 0-1,-1 0 1,0-1-1,0 1 1,0 0-1,0-1 1,0 1-1,0 0 1,0-1-1,0 0 1,-1 1-1,1 0 1,0 1-1,-1-1 1,1 0-1,-1 1 0,1-1 1,-1 1-1,0-1 1,1 0-1,-1 1 1,0 0-1,1-1 0,-1 1 1,0-1-1,1 1 1,-1 0-1,0-1 1,0 1-1,1 0 0,-1 0 1,0 0-1,-1-1 1,-1 1-1,1 0 1,0 0-1,-1 0 1,1 1 0,-1-1-1,1 0 1,0 1 0,-1 0-1,1-1 1,0 1-1,0 0 1,0 0 0,-1 0-1,1 1 1,0-1-1,0 0 1,1 1 0,-1-1-1,0 1 1,-1 2 0,-1 0 22,1 1 0,0-1 1,0 1-1,1 0 1,0 0-1,0 0 0,0 0 1,0 0-1,1 1 1,-1-1-1,1 0 0,1 1 1,-1-1-1,1 1 1,0-1-1,1 7 0,-1-10-19,1-1-1,0 0 0,0 1 0,0-1 0,0 0 0,0 0 0,0 0 0,1 1 0,-1-1 1,0 0-1,1-1 0,-1 1 0,0 0 0,1 0 0,-1-1 0,1 1 0,-1 0 1,1-1-1,-1 0 0,1 1 0,0-1 0,-1 0 0,1 0 0,0 0 0,-1 0 1,1 0-1,-1 0 0,1 0 0,2-1 0,50-7 136,-40 2-184,0 0-1,25-15 1,-30 15-13,1 1 1,0-1 0,0 2-1,0-1 1,1 2-1,-1-1 1,18-2 0,-26 6 44,-1 1 1,0 0-1,0-1 1,1 1-1,-1 0 1,0 0-1,0 0 1,0 0-1,0 0 0,0 0 1,0 1-1,-1-1 1,1 0-1,0 0 1,0 1-1,-1-1 1,1 0-1,-1 1 1,1-1-1,-1 0 1,0 1-1,0-1 1,1 1-1,-1 1 1,0 0-149,1 0-1,-1-1 1,1 1 0,0-1 0,0 1 0,0-1 0,1 1 0,-1-1 0,1 1 0,-1-1 0,1 0-1,1 2 1,0-3-438,0 1-1,0-1 1,0-1 0,0 1-1,0 0 1,0-1-1,0 1 1,1-1-1,-1 0 1,0 0-1,0 0 1,4-1-1,3 0-2203,14 0-4503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96 14958,'0'0'3449,"-9"2"-529,2-1-2576,0 1 1,-1 1-1,1-1 0,0 2 1,0-1-1,1 0 1,-1 1-1,-8 7 0,11-8-180,0 0 0,1 0 0,-1 0-1,1 1 1,-1-1 0,1 1-1,0 0 1,1 0 0,-1 0 0,1 0-1,0 1 1,0-1 0,0 0 0,0 1-1,1 0 1,-2 8 0,3-12-152,0 0-1,0-1 1,-1 1 0,1 0 0,0 0 0,1 0-1,-1-1 1,0 1 0,0 0 0,0 0 0,0-1 0,1 1-1,-1 0 1,0 0 0,1-1 0,-1 1 0,0 0-1,1-1 1,-1 1 0,1 0 0,-1-1 0,1 1-1,-1-1 1,1 1 0,0-1 0,-1 1 0,1-1 0,0 1-1,-1-1 1,1 0 0,0 1 0,1-1 0,1 1 5,0 0 0,0-1 0,0 0 0,0 0 0,0 0 0,0 0 1,0 0-1,0-1 0,4 0 0,2-1-72,0-1 1,1 0-1,-1-1 1,16-8-1,-10 1-11,0-2-1,-1 1 1,0-1 0,-1-1 0,-1-1-1,0 0 1,-1 0 0,-1-1-1,0 0 1,-2-1 0,12-28 0,-73 140 1368,49-83-1260,0 0 0,1 0 0,1 1 0,0-1 0,0 0 0,1 13 0,1-24-116,0 0 0,0-1 0,0 1 0,0 0 1,0-1-1,0 1 0,0 0 0,0-1 0,0 1 0,0 0 0,0-1 1,1 1-1,-1 0 0,0-1 0,1 1 0,-1-1 0,0 1 0,1 0 1,-1-1-1,0 1 0,1-1 0,-1 1 0,1-1 0,-1 1 0,1-1 1,0 0-1,-1 1 0,1-1 0,0 1 0,15 1-5718,1-2-3769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10602,'0'0'12257,"9"0"-11568,4-2-609,0 0 1,0 0 0,0-1 0,-1-1-1,14-5 1,-22 8-68,1-1-1,-1 0 1,0 0-1,1 0 1,-1 0-1,0-1 1,0 1-1,0-1 1,-1 0-1,1 0 1,-1-1-1,0 1 1,1-1-1,-1 1 1,-1-1-1,1 0 1,-1 0-1,1-1 1,-1 1-1,1-5 1,-2 8-12,-1 1-1,0 0 1,0-1 0,0 1-1,0 0 1,0-1 0,0 1-1,0 0 1,0 0 0,0-1 0,0 1-1,0 0 1,0-1 0,0 1-1,0 0 1,-1-1 0,1 1-1,0 0 1,0 0 0,0-1-1,0 1 1,0 0 0,-1 0-1,1-1 1,0 1 0,0 0 0,0 0-1,-1 0 1,1-1 0,0 1-1,0 0 1,-1 0 0,1 0-1,0 0 1,0-1 0,-1 1-1,1 0 1,0 0 0,-1 0 0,-16 2-7,-15 14 16,19-6 147,1 2 0,1 0 0,-16 19 1,22-25-46,1-1 0,1 1 0,-1 0 0,1 0 1,0 0-1,0 1 0,1-1 0,0 0 1,0 1-1,0 0 0,0 9 0,2-15-146,0 0 0,0 0 0,0 0 0,0-1 0,1 1 1,-1 0-1,0 0 0,1 0 0,-1-1 0,0 1 0,1 0 0,-1 0 0,1-1 0,-1 1 0,1 0 0,-1-1 0,1 1 0,-1-1 0,1 1 0,0-1 0,-1 1 0,1-1 0,0 1 1,-1-1-1,1 0 0,0 1 0,0-1 0,0 0 0,-1 1 0,1-1 0,0 0 0,0 0 0,0 0 0,0 0 0,-1 0 0,1 0 0,0 0 0,0 0 0,1 0 0,36-8-8142,-16-3-4268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140 128 11499,'0'0'7447,"-8"1"-6315,1 2-988,-1-1-1,0 1 1,1 1 0,-1-1 0,1 1 0,0 1 0,1-1 0,-1 1 0,1 0 0,-1 1-1,2-1 1,-1 1 0,1 0 0,-1 1 0,2-1 0,-1 1 0,1 0 0,0 0 0,0 1 0,1-1-1,-4 15 1,7-22-123,0 0 0,0 1-1,0-1 1,-1 0 0,1 1-1,0-1 1,0 1 0,0-1 0,0 0-1,0 1 1,0-1 0,0 1-1,0-1 1,1 0 0,-1 1-1,0-1 1,0 0 0,0 1-1,0-1 1,0 1 0,1-1-1,-1 0 1,0 1 0,0-1-1,1 0 1,-1 0 0,0 1 0,0-1-1,1 0 1,-1 0 0,0 1-1,1-1 1,-1 0 0,0 0-1,1 0 1,-1 1 0,1-1-1,19-2 374,18-15 124,1-7-268,67-56 0,-87 64-96,-1-1 0,-1 0 1,0-2-1,-2 0 0,17-26 0,-23 29 57,-12 16-28,-16 25-6,6-3-658,2 1 0,0 0 0,2 1 0,0 0 0,2 0 0,1 1 0,0 0 0,-2 44 0,9-55-6277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12268,'0'0'2733,"7"-10"-475,-3 5-2028,-1 1 3,0 0 0,-1 0 1,1 0-1,0 0 0,1 0 0,-1 1 0,1 0 1,0-1-1,-1 2 0,1-1 0,1 0 0,-1 1 0,0-1 1,1 1-1,-1 1 0,1-1 0,-1 0 0,9 0 0,-12 2-220,-1 0 0,1 1 0,0-1 0,0 1 0,-1-1 0,1 1-1,0-1 1,-1 1 0,1-1 0,0 1 0,-1 0 0,1-1 0,-1 1 0,1 0-1,-1 0 1,1-1 0,-1 1 0,0 0 0,1 0 0,-1 0 0,0 0 0,0-1-1,1 1 1,-1 0 0,0 0 0,0 0 0,0 0 0,0 0 0,0 0 0,0-1-1,-1 3 1,-2 30 285,-13 17 66,12-40-276,1 0 1,0 0-1,0 0 0,1 1 1,0-1-1,0 13 1,1-23-66,1 1 0,0 0 1,0 0-1,1-1 0,-1 1 0,0 0 1,0-1-1,0 1 0,0 0 1,1 0-1,-1-1 0,0 1 0,1 0 1,-1-1-1,0 1 0,1-1 1,-1 1-1,1 0 0,-1-1 0,1 1 1,-1-1-1,1 1 0,0-1 1,-1 1-1,1-1 0,-1 0 0,1 1 1,0-1-1,0 0 0,0 1 1,28-2 626,26-20-10,-35 10-588,-1-2-1,24-18 1,-37 25-29,0 1 1,0-1-1,0 0 1,-1 0-1,0 0 1,0-1-1,-1 0 1,1 0-1,5-15 1,-10 19 324,-6 13-258,-4 22-5,10-31-58,-1 1-1,1 0 1,0 0-1,0 0 1,0 0-1,0 0 1,1 0-1,-1-1 1,0 1-1,1 0 1,-1 0-1,1 0 1,0-1 0,-1 1-1,1 0 1,0-1-1,0 1 1,0-1-1,1 1 1,-1-1-1,0 1 1,0-1-1,1 0 1,-1 1-1,1-1 1,1 1-1,0-1 21,1 0-1,-1 0 1,1 0-1,0-1 1,-1 1-1,1-1 1,0 0-1,-1 0 0,1 0 1,0-1-1,-1 1 1,1-1-1,5-2 1,4-1 7,-1-2 1,-1 0-1,1 0 1,-1-1-1,0 0 1,-1-1-1,0 0 1,0-1-1,0 0 1,-1 0 0,-1-1-1,0-1 1,14-21-1,-33 51 69,1 0 0,2 0-1,0 1 1,1 0 0,0 0 0,2 1 0,1 0-1,-3 22 1,8-42-135,-1 0 0,0 0 0,0-1-1,0 1 1,1 0 0,-1 0 0,0 0 0,1-1 0,-1 1-1,0 0 1,1-1 0,-1 1 0,1 0 0,-1-1-1,1 1 1,0 0 0,-1-1 0,1 1 0,0-1-1,-1 1 1,1-1 0,0 0 0,0 1 0,-1-1 0,1 0-1,0 1 1,0-1 0,-1 0 0,1 0 0,0 0-1,0 1 1,0-1 0,0 0 0,-1 0 0,1 0 0,0-1-1,0 1 1,0 0 0,0 0 0,-1 0 0,1-1-1,0 1 1,0 0 0,0-1 0,-1 1 0,2-1 0,1 0-611,0 0 1,0 0-1,0-1 1,0 1-1,0-1 1,0 1 0,-1-1-1,1 0 1,-1 0-1,1 0 1,-1 0-1,4-5 1,2-11-5912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16656,'0'0'11755,"33"33"-21268,-33-27 865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41 16143,'0'0'11067,"-11"-3"-10832,8 2-224,0 0-12,-1 0 0,1 0 0,0 0 0,-1 1 0,1-1 0,-1 1 0,1-1 0,-1 1 0,1 0 0,-1 1 0,0-1 0,1 1 0,0-1 0,-1 1 0,1 0 0,-1 0 0,1 1 0,0-1 0,0 1 0,0-1 0,0 1 0,0 0 0,0 0 0,0 1 0,0-1 0,-3 4 0,-21 39 251,22-19 92,5-25-328,0-1 0,0 1 1,0 0-1,0-1 0,1 1 0,-1 0 1,0-1-1,1 1 0,-1 0 0,0-1 1,1 1-1,-1-1 0,1 1 0,-1 0 1,1-1-1,-1 1 0,1-1 0,-1 0 1,1 1-1,0-1 0,-1 1 0,1-1 0,-1 0 1,1 0-1,0 1 0,0-1 0,-1 0 1,1 0-1,1 1 0,7-1 19,0 1-1,1-1 0,-1-1 0,0 1 1,1-2-1,-1 1 0,0-1 1,0-1-1,0 0 0,0 0 0,0 0 1,-1-1-1,1-1 0,7-5 1,-6 4-18,0 0 0,-1-1 0,1 0 1,-2-1-1,1 0 0,-1 0 0,0-1 1,-1 0-1,0 0 0,-1 0 0,7-14 1,-20 37-129,1-1 1,0 1 0,1 0 0,0 0 0,2 0 0,-1 1 0,2 0 0,0-1 0,0 1-1,2 26 1,0-40-122,0 1 0,0-1-1,1 1 1,-1-1-1,0 1 1,1-1 0,0 1-1,-1-1 1,1 1-1,0-1 1,0 0 0,-1 1-1,1-1 1,0 0-1,0 0 1,0 0-1,1 0 1,-1 0 0,3 2-1,17 3-7483,-1-5-5740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13453,'0'0'6427,"0"13"-5007,1 41 171,-2 1 0,-10 65 0,6-92-1110,1-9-58,1-1 1,-2 31-1,23-65 153,-12 7-567,-1-1 1,1 0-1,-2 0 0,1-1 0,-1 0 0,-1 0 0,0 0 0,-1 0 1,0 0-1,0 0 0,-1-1 0,-1 1 0,-1-18 0,1 29-14,0 0 0,0 1 0,0-1 0,0 0-1,0 0 1,-1 0 0,1 1 0,0-1 0,0 0-1,0 0 1,0 0 0,0 1 0,-1-1 0,1 0-1,0 0 1,0 0 0,0 0 0,-1 0 0,1 0-1,0 1 1,0-1 0,-1 0 0,1 0 0,0 0-1,0 0 1,0 0 0,-1 0 0,1 0 0,0 0-1,0 0 1,-1 0 0,1 0 0,0 0 0,0 0-1,-1 0 1,1 0 0,0 0 0,0 0 0,-1 0 0,1-1-1,0 1 1,0 0 0,0 0 0,-1 0 0,1 0-1,0 0 1,0-1 0,0 1 0,-1 0 0,1 0-1,0 0 1,0 0 0,0-1 0,0 1 0,0 0-1,0 0 1,-1-1 0,1 1 0,-9 20-68,9-16 68,-1 0 0,0-1 0,1 1 0,-1 0 0,1 0 0,0 0 0,1-1 0,-1 1-1,1 0 1,-1 0 0,1-1 0,0 1 0,0 0 0,1-1 0,-1 1 0,1-1 0,0 1 0,0-1-1,2 4 1,0-5 24,0 1-1,-1-1 0,1 1 0,0-1 1,0-1-1,1 1 0,-1 0 0,0-1 1,0 0-1,1 0 0,-1 0 0,1 0 1,-1-1-1,1 0 0,-1 0 0,6 0 1,1-1 46,1-1 0,-1 0 0,1-1 1,-1 0-1,0 0 0,0-1 1,0-1-1,0 0 0,-1 0 1,1-1-1,-2 0 0,1-1 0,17-16 1,-13 11 11,-1-1 0,-1 0 0,1-1 0,-2-1 0,0 0 0,-1 0-1,-1-1 1,10-21 0,-11 4-38,-11 28-118,-8 20-14,-8 16 50,-21 51 0,35-70 110,1 0-1,0 0 0,1 0 1,0 1-1,1-1 1,0 1-1,1 0 1,0 12-1,1-23-54,1 0 0,-1-1 1,0 1-1,0-1 0,1 1 0,-1 0 0,1-1 0,-1 1 0,1-1 0,0 1 0,0-1 0,0 0 0,-1 1 0,1-1 0,1 0 0,-1 0 0,0 1 0,0-1 0,0 0 0,0 0 0,1 0 0,-1 0 1,2 0-1,1 1 9,0-1 0,0 1 1,0-1-1,0 0 1,0-1-1,0 1 0,0-1 1,0 1-1,5-1 0,2-1 15,0 0 0,0-1-1,-1 0 1,1 0 0,0-1-1,15-7 1,-13 4-18,0-2-1,0 0 1,0-1 0,14-12-1,-23 18 1,0-1 0,-1 1-1,1-1 1,-1 0 0,1 1 0,-1-2-1,-1 1 1,1 0 0,0 0 0,-1-1-1,0 0 1,0 1 0,-1-1 0,1 0-1,-1 0 1,1-7 0,-2 11-16,0 1 0,0 0 0,0-1 0,0 1 0,0 0 0,0 0 0,0-1 0,0 1 0,0 0 1,0 0-1,0-1 0,0 1 0,0 0 0,0 0 0,0-1 0,-1 1 0,1 0 0,0 0 0,0 0 0,0-1 0,0 1 0,-1 0 0,1 0 1,0 0-1,0 0 0,-1-1 0,1 1 0,0 0 0,0 0 0,0 0 0,-1 0 0,1 0 0,0 0 0,-1 0 0,1 0 0,0 0 1,0 0-1,-1 0 0,1 0 0,0 0 0,0 0 0,-1 0 0,1 0 0,-18 6 7,-10 14-40,21-12 38,0-1 0,1 2-1,0-1 1,0 1 0,1-1-1,0 2 1,-5 13 0,9-20-39,0-1-1,0 0 1,0 0 0,1 0 0,-1 1 0,1-1 0,-1 0-1,1 1 1,0-1 0,0 0 0,0 1 0,0-1 0,1 0-1,-1 1 1,0-1 0,1 0 0,0 1 0,-1-1-1,1 0 1,0 0 0,0 0 0,0 0 0,1 0 0,-1 0-1,0 0 1,1 0 0,-1 0 0,1-1 0,0 1-1,0 0 1,-1-1 0,1 0 0,0 1 0,0-1 0,0 0-1,1 0 1,2 1 0,5 1-711,-1 0 0,0-1 0,1 0 0,16 1 1,18-1-5036,-2-2-4354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15375,'0'0'4473,"-1"10"-3726,-1 18-330,-3 11 64,2 59-1,3-97-459,0 0 0,0 0 0,0 1 0,0-1-1,0 0 1,0 0 0,1 0 0,-1 0 0,0 0 0,1 0 0,-1 0 0,1 0 0,-1-1 0,1 1 0,-1 0 0,1 0 0,0 0 0,0 0-1,-1-1 1,1 1 0,0 0 0,0-1 0,0 1 0,-1 0 0,1-1 0,0 1 0,0-1 0,0 0 0,0 1 0,0-1 0,0 0 0,0 1-1,0-1 1,0 0 0,0 0 0,0 0 0,1 0 0,-1 0 0,0 0 0,0 0 0,0 0 0,0-1 0,0 1 0,0 0 0,0-1 0,0 1-1,1-1 1,4-1 140,1-1 0,-1 0 0,0 0 0,0 0 0,10-8 0,1-4 11,-1-1 0,0 0 0,19-27 1,0 0 1316,-33 51-1318,-1 0 1,-1 0-1,0 0 1,0 0 0,0 0-1,-3 11 1,2-12-164,-1 0 1,1 0-1,1-1 1,-1 1-1,1 0 0,1 10 1,-1-17-6,0 1-1,1 0 1,-1 0 0,0-1 0,0 1-1,1 0 1,-1 0 0,0-1 0,1 1-1,-1 0 1,1-1 0,-1 1 0,1 0-1,-1-1 1,1 1 0,-1 0 0,1-1-1,0 1 1,-1-1 0,1 0 0,0 1-1,-1-1 1,2 1 0,0-1 5,0 0 0,0 0 0,0 0-1,-1 0 1,1 0 0,0 0 0,0-1 0,-1 1 0,1-1 0,0 1-1,-1-1 1,1 0 0,0 0 0,-1 0 0,3-1 0,7-6 18,-1 0 1,0-1-1,13-14 1,-17 16-24,0 1-1,1-1 1,-1 1 0,1 0 0,1 1-1,-1 0 1,1 0 0,0 0-1,13-5 1,-20 10-8,-1 0 0,1 0 0,0 0 0,-1-1 0,1 1 0,-1 0 0,1 0 0,-1 0 0,1 1 0,-1-1 0,1 0 0,0 0 0,-1 0 0,1 0 0,-1 0 0,1 1 0,-1-1 0,1 0 0,-1 0 0,1 1 0,-1-1 0,0 0 0,1 1 0,-1-1 0,1 0 0,-1 1 0,0-1 0,1 1 0,0 0 0,5 22 81,-6 36-1449,-1-42-575,1-17 1775,0 0 0,0 1 0,1-1 0,-1 1 0,0-1 0,0 1 0,0-1 0,1 1 0,-1-1 0,0 0 0,0 1 0,1-1 0,-1 0 1,0 1-1,1-1 0,-1 0 0,1 1 0,-1-1 0,0 0 0,1 1 0,-1-1 0,1 0 0,-1 0 0,1 0 0,-1 0 0,1 1 0,-1-1 0,1 0 0,-1 0 0,0 0 0,1 0 0,-1 0 0,1 0 0,-1 0 0,1 0 0,-1 0 0,1-1 0,-1 1 0,1 0 0,-1 0 0,1 0 1,-1 0-1,1-1 0,0 1 0,11-6-5945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3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15439,'0'0'8776,"76"10"-8328,-44-10-384,5-9-64,-5 3-416,-4 1-545,-8 1-480,-4 4-609,-7 0-865,-9 3-1473,0 6-353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12780,'0'0'8157,"-8"6"-7377,2-2-632,-38 33 855,41-35-869,0 0-1,0 1 1,1 0-1,0-1 1,-1 1-1,1 0 1,0 0 0,1 1-1,-1-1 1,0 0-1,1 1 1,0-1-1,0 0 1,-2 8 0,35-11 373,35-18-365,-56 13-138,-1 2 1,1-1 0,0 2 0,1-1 0,21 0 0,-32 2-4,0 1 0,-1 0 0,1 0 0,0-1 0,0 1 0,0 0 0,0 0 0,0 0 0,0 0 0,0 0 0,-1 0 1,1 0-1,0 1 0,0-1 0,0 0 0,0 0 0,0 1 0,-1-1 0,1 1 0,0-1 0,0 1 0,0-1 1,-1 1-1,1-1 0,0 1 0,-1-1 0,1 1 0,-1 0 0,1-1 0,0 1 0,-1 0 0,1 0 0,-1 0 1,0-1-1,1 1 0,-1 0 0,0 0 0,0 0 0,1 0 0,-1 0 0,0-1 0,0 1 0,0 0 0,0 0 1,0 0-1,0 1 0,3 20 81,-2-21-78,0-1 0,-1 1-1,1 0 1,0-1 0,0 1 0,-1 0 0,1-1 0,0 1-1,0-1 1,0 1 0,0-1 0,-1 1 0,1-1 0,0 0-1,0 1 1,0-1 0,0 0 0,0 0 0,0 0 0,0 0-1,0 0 1,0 0 0,0 0 0,0 0 0,0 0 0,0 0-1,0-1 1,0 1 0,0 0 0,0-1 0,0 1 0,1-1-1,31-13-17,-21 6-101,35-18-99,-44 25 211,-1 0 0,1-1 0,0 1 0,0 1 0,0-1 0,0 0 0,0 1 0,0-1 0,0 1 0,0 0 0,0 0 0,0 0 0,0 0 0,3 1 0,-5 3 52,0 0 0,0 0 0,0 0-1,-1 0 1,0 0 0,0 0-1,0 0 1,-1 7 0,1-8-2,-7 58 236,7-61-365,0 1 0,1-1 1,-1 0-1,1 1 0,-1-1 0,1 0 0,-1 1 0,1-1 1,-1 0-1,1 0 0,-1 0 0,1 1 0,-1-1 0,1 0 1,-1 0-1,1 0 0,-1 0 0,1 0 0,-1 0 0,1 0 1,-1 0-1,1 0 0,-1 0 0,1-1 0,-1 1 0,1 0 1,-1 0-1,1 0 0,-1-1 0,1 1 0,-1 0 1,1 0-1,0-1 0,19-8-4076,0-3-1960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11627,'0'0'11750,"9"0"-10480,2 0-1159,0-1-1,0 0 0,0-1 1,0 0-1,0-1 0,-1 0 0,12-5 1,-18 6-110,0 1 0,0-1 0,-1 1 0,1-1 1,0-1-1,-1 1 0,1 0 0,-1-1 0,0 0 0,0 0 1,0 0-1,0 0 0,-1 0 0,1 0 0,-1-1 0,0 1 1,0-1-1,0 0 0,0 1 0,-1-1 0,0 0 0,1 0 1,-1 0-1,-1 0 0,2-7 0,-2 10 1,0 0-1,0 0 1,0 0-1,-1 0 1,1 1-1,0-1 1,0 0-1,-1 0 1,1 1-1,0-1 1,-1 0-1,1 0 1,-1 1-1,1-1 1,-1 0-1,1 1 1,-1-1-1,1 0 1,-1 1-1,0-1 1,1 1-1,-1-1 0,0 1 1,1 0-1,-1-1 1,0 1-1,0-1 1,0 1-1,1 0 1,-1 0-1,0 0 1,0-1-1,0 1 1,1 0-1,-1 0 1,0 0-1,0 0 1,0 0-1,0 1 1,1-1-1,-1 0 1,0 0-1,-1 1 1,-2 0-1,1-1 0,-1 1 0,1 0-1,-1 1 1,1-1 0,0 1 0,0-1 0,0 1 0,-5 3 0,-3 5 72,1 1 0,0 0 1,-12 16-1,19-22-19,0-1 0,0 1-1,0 0 1,0 0 0,1 1 0,0-1 0,0 1 0,1-1 0,0 1 0,-1-1 0,1 11-1,1-15-48,0 0-1,0 0 0,0-1 0,0 1 0,0 0 0,0 0 1,1 0-1,-1 0 0,0-1 0,0 1 0,1 0 0,-1 0 0,1-1 1,-1 1-1,1 0 0,-1 0 0,1-1 0,-1 1 0,1-1 0,-1 1 1,1 0-1,0-1 0,0 1 0,-1-1 0,1 1 0,0-1 1,0 0-1,-1 1 0,1-1 0,1 0 0,33 0-286,-26-2-110,0 0 1,0-1-1,-1 0 0,1 0 0,11-7 1,-3-3-653,-1-1 0,-1 0 1,0-1-1,24-32 0,-4 6-1211,-32 43 2090,-3 11 389,-6 14 486,4-20-314,-1-1 0,1 1 0,0-1 1,1 1-1,0 0 0,0 0 0,0 0 1,1 8-1,0-14-368,1-1 0,-1 1 0,1-1 1,-1 1-1,1-1 0,-1 1 0,1-1 0,-1 1 1,1-1-1,-1 0 0,1 1 0,0-1 0,-1 0 1,1 0-1,-1 1 0,1-1 0,0 0 0,-1 0 0,1 0 1,0 0-1,-1 0 0,1 0 0,0 0 0,0 0 1,-1 0-1,1 0 0,0 0 0,22-3 245,-7-3-238,-1 0 0,0-1 1,0-1-1,0-1 0,-1 0 0,0 0 0,-1-2 0,0 1 0,0-2 1,-2 0-1,16-19 0,-29 36 44,-8 14 426,1 0-1,1 1 1,1 0 0,0 0-1,-5 29 1,12-8-574,8 75 0,-4-79-1294,-1 0-1,-4 58 1,-1-87 1378,1 0 0,-1-1 0,-1 1 0,0-1 0,0 0 0,0 0 1,-1 0-1,-8 13 0,10-18 158,1 0 0,0 1 0,-1-1 0,0 0 0,1 0 0,-1 0 0,0 0 0,0-1 0,0 1 0,0 0 0,0-1 0,-1 1 1,1-1-1,0 0 0,-1 0 0,1 0 0,-1 0 0,1 0 0,-1-1 0,0 1 0,1-1 0,-1 1 0,0-1 0,1 0 0,-1 0 0,0 0 0,1 0 0,-1-1 0,-3 0 1,4 0-55,1 0 1,0 0-1,0 0 1,0-1-1,0 1 1,0 0 0,0 0-1,0-1 1,0 1-1,0 0 1,0-1 0,1 1-1,-1-1 1,1 1-1,-1-1 1,1 1 0,0-1-1,-1 0 1,1 1-1,0-1 1,0-1-1,0-45 189,1 32-214,-1 0-207,1 0 1,1 0 0,1 0 0,0 0 0,1 0-1,0 1 1,2-1 0,0 1 0,0 0-1,14-22 1,-13 26-681,1 0 0,0 1 0,1-1 1,0 2-1,0-1 0,1 1 0,0 1 0,15-10 0,4 2-5020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2 107 14510,'0'0'5642,"0"27"-1211,0-15-3446,-1 30 345,1-40-1306,0-1 0,0 0 0,0 0 0,0 0 0,0 0 0,0 0 0,0 0 0,0 0 0,1 0 0,-1 0 0,0 0 0,1 0 0,-1 0 0,0 0 0,1 0 0,-1 0 0,1-1 0,0 1 0,-1 0 0,1 0 0,0 0 0,-1-1 0,1 1 0,0 0 0,0-1 0,1 2 0,5-2-2,-1 0 0,0-1 0,1 0 0,-1 0 0,0 0 0,0-1 0,0 0 0,0 0 0,0 0-1,0-1 1,7-4 0,62-46 24,-4 2-8,-70 51-40,0-1-1,-1 1 1,1 0 0,-1 0-1,1 0 1,-1-1 0,1 1-1,0 0 1,-1 0-1,1 0 1,-1 0 0,1 0-1,0 0 1,-1 0 0,1 0-1,0 0 1,-1 0 0,1 0-1,-1 1 1,1-1-1,-1 0 1,1 0 0,0 1-1,-1-1 1,1 0 0,-1 1-1,1-1 1,-1 0 0,1 1-1,-1-1 1,0 1-1,1-1 1,-1 1 0,1-1-1,-1 1 1,0-1 0,0 1-1,1-1 1,-1 1 0,0-1-1,0 1 1,1 0 0,-1-1-1,0 1 1,0-1-1,0 1 1,0 0 0,0-1-1,0 1 1,0-1 0,0 1-1,0 0 1,0-1 0,0 1-1,-1 0 1,-3 55 49,2-24 33,4-31-50,0 0-1,0-1 1,0 1 0,0-1 0,0 1 0,0-1 0,0 0-1,0 0 1,0 0 0,0 0 0,0 0 0,0-1 0,0 1-1,0 0 1,0-1 0,3-1 0,10-4-5,-1 0 0,0-1 0,0-1 1,17-12-1,40-21 25,-71 41-50,0 0-1,0 0 1,1 0-1,-1-1 1,0 1-1,1 0 1,-1 0-1,0 0 1,0 0-1,1 0 1,-1 0-1,0 0 1,0 0-1,1 0 1,-1 0 0,0 0-1,1 0 1,-1 0-1,0 0 1,0 0-1,1 0 1,-1 1-1,0-1 1,0 0-1,1 0 1,-1 0-1,0 0 1,0 0-1,1 1 1,-1-1 0,0 0-1,0 0 1,0 0-1,1 1 1,-1-1-1,0 0 1,0 0-1,0 1 1,0-1-1,2 17-47,-10 27-88,5-32 77,3-11-8,0-1-1,0 1 0,0 0 0,0-1 0,0 1 0,0 0 0,0 0 0,0-1 0,0 1 0,0 0 0,0-1 0,0 1 0,0 0 0,0-1 0,1 1 0,-1 0 1,0-1-1,1 1 0,-1 0 0,0-1 0,1 1 0,-1-1 0,1 1 0,-1-1 0,1 1 0,-1-1 0,1 1 0,-1-1 0,1 1 0,-1-1 0,2 1 0,25-1-2375,29-21-3696,-40 13 2763,-1 0 0,25-18 0,-9-5 3892,-21 13 3677,-7 0 3591,-10 18-4260,-18 15-2628,23-13-771,-2 0 59,1 1 0,-1-1 0,1 1 1,0 0-1,0 0 0,0 1 0,1-1 0,-1 1 1,1-1-1,0 1 0,0 0 0,-2 5 0,6-7-170,1-1-1,0 0 0,0 0 0,-1 0 0,1-1 0,0 1 0,0-1 0,0 1 0,0-1 0,0 0 0,4-1 1,-3 2-59,137 14-2091,-126-53 3620,-7 16-1410,-7 20-73,-1 1 1,0-1-1,1 0 0,-1 0 0,1 1 1,-1-1-1,1 0 0,0 1 1,-1-1-1,1 1 0,0-1 1,0 1-1,0-1 0,1 1 0,-1 0 1,0 0-1,0-1 0,1 1 1,-1 0-1,1 0 0,-1 0 0,1 0 1,-1 1-1,1-1 0,0 0 1,-1 1-1,1-1 0,0 1 0,-1-1 1,1 1-1,0 0 0,0 0 1,-1-1-1,1 1 0,0 1 0,0-1 1,1 0-1,13 0-885,-1-1 1,1 0-1,-1-2 1,27-6-1,-31 5-959,0 0-1,0-1 0,19-11 1,-4-2-3485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1634,'0'0'20157,"-8"14"-18950,-4 11-731,-48 97 2835,53-106-3039,0 0 0,2 1 0,0 0 0,0-1-1,-3 35 1,8-50-263,0 0-1,0-1 1,0 1 0,0 0-1,0 0 1,0-1-1,0 1 1,1 0 0,-1-1-1,0 1 1,0 0-1,1-1 1,-1 1-1,0 0 1,1-1 0,-1 1-1,0-1 1,1 1-1,-1 0 1,1-1 0,-1 1-1,1-1 1,-1 1-1,1-1 1,-1 0 0,1 1-1,0-1 1,-1 1-1,2-1 1,24 0 206,26-20-31,-34 7-233,-1 0 0,1-1 0,-2-1 0,0 0 0,-1-1 0,-1-1 0,0 0 0,-1-1 0,-1-1 0,-1 0 1,17-38-1,-55 107-16661,12-30 7272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9929,'0'0'9129,"-8"51"-7367,8-41-289,5-1-416,3-2-544,1-2-417,4-4-96,2-1-1153,2 0-1474,3-5-2914,1-9-5189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4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59 261 801,'0'0'12657,"-8"7"-8498,-22 18-1942,28-24-1993,1 0 0,-1 0 1,1 0-1,0 0 0,-1 0 1,1 0-1,0 1 0,0-1 1,0 0-1,0 1 1,0-1-1,0 1 0,1-1 1,-1 1-1,0-1 0,1 1 1,-1 0-1,1-1 0,-1 1 1,1 0-1,0-1 0,0 1 1,0 0-1,0-1 0,0 1 1,1 3-1,1-4-136,0 0 1,0 0-1,0 0 0,0 0 0,0 0 0,1-1 0,-1 1 1,0-1-1,1 0 0,-1 0 0,0 0 0,1 0 1,3 0-1,35-4 65,-33 1-166,0 1 1,0-1-1,-1-1 0,1 0 1,-1 0-1,0 0 0,0-1 1,0 0-1,0 0 0,7-9 1,-11 11 5,0 1 0,0-2 0,0 1 1,0 0-1,-1 0 0,1-1 0,-1 0 1,0 1-1,0-1 0,0 0 0,-1 0 1,1 0-1,-1 0 0,0 0 0,0-1 0,0 1 1,-1 0-1,0 0 0,1-1 0,-1 1 1,-2-8-1,2 11 3,0 1 0,-1 0 0,1-1 0,0 1 0,-1 0 0,1-1 0,0 1 0,-1 0 0,1 0 0,0-1 0,-1 1 0,1 0 0,-1 0 0,1 0 0,-1-1 0,1 1 0,-1 0 0,1 0 0,0 0 0,-1 0 0,1 0 0,-1 0 0,1 0 0,-1 0 0,1 0 0,-1 0 0,1 0 0,-1 1 0,1-1 0,0 0 0,-1 0 0,1 0 0,-1 1 0,-16 7-42,9-1 48,0 0-1,0 1 0,0 0 0,1 1 0,1 0 0,-7 9 0,10-14 47,1 1 0,-1-1-1,1 1 1,-1-1-1,1 1 1,1 0-1,-1 0 1,1 0-1,0 0 1,0 0-1,0 0 1,1 0-1,-1 0 1,1 0 0,1 6-1,0-9-32,0-1 0,0 0-1,0 0 1,0 0 0,0 0-1,0 0 1,0 0 0,1 0-1,-1 0 1,0 0 0,1-1 0,-1 1-1,0 0 1,1-1 0,-1 1-1,1-1 1,-1 0 0,1 1 0,-1-1-1,1 0 1,-1 0 0,1 0-1,-1 0 1,3 0 0,40-4 274,-31 0-272,1 0 0,-1-1 0,0-1 0,0-1 0,-1 1 0,0-2 0,0 0 0,0 0 0,17-18 0,7-8 21,43-55-1,-71 78-28,5-3 5,-1 0 1,0-1-1,-1-1 0,-1 0 0,-1 0 1,0-1-1,7-19 0,-46 75-51,15-9 95,2 1 1,1 0 0,1 0 0,1 2-1,2-1 1,2 1 0,1 0-1,-2 62 1,7-95-63,0 0 0,-1 1 0,1-1 0,0 1 0,0-1 0,0 1 0,0-1 0,0 0 0,0 1 0,0-1 0,0 1 0,0-1 0,0 1 0,0-1 0,0 1 0,0-1 0,0 1 0,0-1 0,1 0 0,-1 1 0,0-1 0,0 1 0,0-1 0,1 0 0,-1 1 0,0-1 0,0 1 0,1-1 0,-1 0 0,0 1 0,1-1 0,-1 0 0,1 0 0,-1 1 0,0-1 0,1 0 0,-1 0 0,1 0 0,-1 1 0,1-1 0,-1 0 0,0 0 0,1 0 0,-1 0-1,1 0 1,-1 0 0,1 0 0,-1 0 0,1 0 0,-1 0 0,1 0 0,0-1 0,0 1-23,0-1-1,0 0 1,0 1-1,0-1 1,-1 0-1,1 0 1,0 0-1,0 0 1,0 0 0,-1 0-1,1 0 1,-1 0-1,1 0 1,-1 0-1,1 0 1,-1 0-1,0 0 1,1-1-1,-1 1 1,0-2-1,0-11-75,-1 0 0,-1 1 0,0-1 0,-1 1 0,0 0 0,-10-25 0,7 24 169,2 1 0,0-1 0,0 0 0,2-1 0,-3-23-1,6 37-40,0 0 1,0 0-1,0 0 0,0 0 0,0 1 0,0-1 0,0 0 0,0 1 0,0-1 0,0 1 0,0 0 0,1-1 0,-1 1 0,0 0 0,0-1 0,1 1 0,-1 0 0,0 0 0,0 0 0,1 0 0,-1 0 0,2 1 0,39 0-41,-37-1 44,61 7-500,31 0-5852,-47-7-3307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112 206 2947,'0'0'7890,"4"-8"-4308,1 0-2860,-3 5-500,0 1 0,0-1-1,0 0 1,-1 0 0,0 0 0,1 1 0,-1-2 0,0 1-1,0 0 1,-1 0 0,1 0 0,-1 0 0,1-5 0,-1 8-146,0-1 0,0 0 0,0 1 0,0-1 1,0 1-1,0-1 0,-1 1 0,1-1 1,0 1-1,0-1 0,0 1 0,0-1 1,-1 1-1,1-1 0,0 1 0,-1-1 0,1 1 1,0-1-1,-1 1 0,1 0 0,0-1 1,-1 1-1,1-1 0,-1 1 0,1 0 0,-1 0 1,1-1-1,-1 1 0,1 0 0,-1 0 1,1-1-1,-1 1 0,0 0 0,-24 4 1173,-18 19-434,35-16-624,1 1 0,0 0 0,1 0 0,-10 16 0,14-21-122,0 1 0,0 0 0,1-1 0,-1 1 0,1 0 0,0 0 0,0 0 0,0 0 0,0 0 0,1 0 1,-1 0-1,1 0 0,0 0 0,2 8 0,-2-11-60,1 0 0,-1 0 1,1 0-1,0 0 0,0 0 0,-1 0 1,1 0-1,0-1 0,0 1 1,0 0-1,0 0 0,0-1 0,0 1 1,0 0-1,0-1 0,0 1 0,1-1 1,-1 1-1,0-1 0,0 0 1,0 0-1,1 1 0,-1-1 0,0 0 1,0 0-1,1 0 0,0-1 0,36-2 138,-25-1-120,1-1 0,-1 0 0,0-1 0,0-1 0,-1 0 0,0-1 0,0 0 0,-1 0 0,15-15 0,-2 0 120,0-2-1,36-49 1,-53 65 63,-3 4-61,1-1-1,-1 0 1,0 0 0,0 0 0,-1 0 0,1-1-1,-2 0 1,1 1 0,-1-1 0,2-9 0,-20 42 342,9-11-488,1-1 1,1 1-1,0 0 1,0 0 0,2 1-1,0-1 1,0 1-1,1 27 1,1-42-2,1 0-1,0 0 1,0 0 0,0 0-1,1 0 1,-1 1 0,0-1 0,0 0-1,1 0 1,-1 0 0,0-1 0,1 1-1,-1 0 1,1 0 0,-1 0 0,1 0-1,-1 0 1,1 0 0,0-1-1,0 1 1,-1 0 0,1 0 0,0-1-1,0 1 1,0-1 0,-1 1 0,1-1-1,2 2 1,0-2 6,-1 0 1,1 1-1,-1-1 1,1 0-1,0 0 0,-1 0 1,1-1-1,-1 1 1,1-1-1,-1 1 0,4-2 1,4-2 17,-1 1 1,0-2-1,-1 1 1,1-1-1,10-8 0,6-10 15,30-35-1,-62 69 45,0 0 0,1 0 1,0 1-1,1 0 1,1 0-1,-1 0 0,2 0 1,-4 22-1,7-33-58,0 0 0,-1 0 1,1 0-1,0 0 0,0 0 0,0 0 0,0 0 0,0 0 0,0 0 0,0 0 0,0 0 0,1 0 1,-1 0-1,0 0 0,1 0 0,-1-1 0,0 1 0,1 0 0,-1 0 0,1 0 0,0 0 0,-1-1 1,1 1-1,-1 0 0,1 0 0,0-1 0,1 2 0,0-2 3,-1 1-1,1-1 1,0 1-1,-1-1 1,1 0-1,0 0 1,0 0-1,-1 0 0,1 0 1,0 0-1,-1-1 1,1 1-1,0-1 1,2 0-1,5-2 25,-1-1-1,1 0 1,-1-1-1,0 0 0,8-5 1,36-43 32,-13 9-71,-54 85-287,-1-12-130,-12 26-1078,20-19-3690,15-32-6131,6-4 335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14798,'0'0'12454,"11"6"-11941,-8-5-495,0 1 15,1 1 0,0-1 0,1 0 0,-1-1 0,0 1 1,0-1-1,1 0 0,-1 0 0,1 0 0,-1 0 0,1-1 0,-1 1 0,1-1 0,-1-1 0,1 1 1,-1-1-1,1 1 0,-1-1 0,1 0 0,-1-1 0,0 1 0,6-4 0,38-28 631,-46 32-628,0-1 1,1 0-1,-1 0 1,-1 0-1,1 0 1,0 0-1,0 0 0,-1 0 1,1 0-1,-1-1 1,0 1-1,1-1 1,-1 1-1,0-1 1,-1 1-1,1-1 0,0 0 1,0-2-1,-3 4-31,0 0-1,0 0 0,0 1 1,1-1-1,-1 1 1,0 0-1,0-1 0,0 1 1,0 0-1,0 0 1,0 0-1,0 1 0,0-1 1,0 0-1,0 1 1,-3 0-1,-4 4 2,0 0 0,0 1 0,1 0-1,-1 0 1,2 1 0,-1 0 0,1 0 0,0 1 0,0 0 0,1 0-1,0 1 1,0 0 0,1 0 0,0 0 0,1 0 0,0 1-1,0 0 1,1-1 0,0 2 0,-1 11 0,4-20-74,0 0 0,1 0 1,-1-1-1,0 1 0,1 0 0,-1-1 1,1 1-1,0 0 0,0-1 0,0 1 1,-1-1-1,1 1 0,1-1 0,-1 0 1,0 1-1,0-1 0,0 0 0,1 0 1,-1 0-1,1 0 0,-1 0 0,0 0 1,1 0-1,0 0 0,-1-1 0,1 1 1,2 0-1,4 1-1815,0 1 0,0-2 0,0 1 0,14 0 0,11-2-9792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15727,'0'0'4479,"-7"10"-2744,-1 1-1441,0 1 0,1 0 1,0 0-1,1 0 0,0 1 0,1 0 1,-6 24-1,7-21-191,1 1 0,1-1 0,0 1 0,1 0 0,1 0 0,3 27 0,-3-43-93,0-1 1,0 0-1,0 1 0,0-1 1,0 1-1,0-1 1,1 0-1,-1 1 0,0-1 1,0 0-1,0 1 1,0-1-1,1 0 1,-1 1-1,0-1 0,0 0 1,1 1-1,-1-1 1,0 0-1,0 0 1,1 1-1,-1-1 0,0 0 1,1 0-1,-1 0 1,1 1-1,-1-1 0,0 0 1,1 0-1,-1 0 1,0 0-1,1 0 1,-1 0-1,1 0 0,-1 0 1,0 0-1,1 0 1,-1 0-1,1 0 1,-1 0-1,0 0 0,1 0 1,-1 0-1,0 0 1,1 0-1,-1-1 0,0 1 1,1 0-1,-1 0 1,0 0-1,1-1 1,-1 1-1,0 0 0,1 0 1,-1-1-1,0 1 1,0 0-1,1-1 1,13-19 351,-9 6-316,0 0 0,-2-1 1,0 0-1,-1 0 1,0 0-1,-1 0 1,-1 0-1,0 0 1,-3-16-1,4 31-41,-1-1-1,0 0 1,0 1-1,0-1 1,0 1-1,0-1 1,0 0-1,0 1 1,-1-1-1,1 1 1,0-1 0,0 1-1,0-1 1,-1 1-1,1-1 1,0 0-1,0 1 1,-1-1-1,1 1 1,0 0-1,-1-1 1,1 1-1,-1-1 1,1 1 0,-1-1-1,1 1 1,-1 0-1,1-1 1,-1 1-1,1 0 1,-1 0-1,1-1 1,-1 1-1,1 0 1,-1 0 0,0 0-1,1 0 1,-2 0-1,1 0-4,1 1-1,-1-1 1,0 1-1,1 0 1,-1-1-1,0 1 1,1 0-1,-1 0 1,1 0-1,-1-1 1,1 1-1,-1 0 1,1 0-1,0 0 1,-1 0-1,1 0 1,0 0-1,0 0 1,0-1-1,0 1 1,0 0 0,0 0-1,0 2 1,0-1-26,0 1-1,0 0 1,0 0 0,1 0 0,0 0 0,-1-1 0,1 1 0,0 0 0,0-1 0,1 1 0,-1-1 0,0 1 0,1-1 0,-1 1 0,1-1 0,0 0 0,0 0 0,0 0 0,0 0 0,4 3 0,0-2-281,0 1 0,0-1 0,0-1 0,0 1 0,0-1 0,0 0 0,1-1 0,-1 1 0,7 0 0,0-1-780,0 0 0,0-1 1,0 0-1,0-1 1,0 0-1,0-1 0,-1-1 1,1 0-1,15-6 0,27-23 966,-24 3 8469,-58 59-4729,-21 39-1415,45-63-2022,0 0 1,0 0 0,0 1-1,1-1 1,0 1-1,0 0 1,1 0 0,0-1-1,0 1 1,0 8-1,1-15-162,1 1-1,-1 0 0,1 0 0,-1 0 1,1-1-1,-1 1 0,1 0 1,-1 0-1,1-1 0,0 1 0,-1 0 1,1-1-1,0 1 0,-1-1 1,1 1-1,0-1 0,0 1 0,0-1 1,0 0-1,-1 1 0,1-1 0,0 0 1,0 0-1,0 0 0,0 1 1,0-1-1,0 0 0,0 0 0,0 0 1,0-1-1,-1 1 0,1 0 0,0 0 1,1-1-1,37-7 657,-33 5-654,1-1-1,-1 0 1,0 0-1,0 0 1,0-1-1,-1 0 1,1 0-1,-1-1 1,0 1 0,-1-1-1,1 0 1,-1 0-1,-1-1 1,1 1-1,-1-1 1,0 0 0,0 0-1,-1 0 1,0 0-1,0 0 1,-1-1-1,0 1 1,0 0 0,-1-10-1,0 16-94,0 0 0,0 0 1,0 0-1,0 0 0,0 0 0,0 0 0,-1 0 0,1 0 1,0 0-1,-1 0 0,1 0 0,-1 1 0,1-1 0,-1 0 1,1 0-1,-1 0 0,1 1 0,-1-1 0,0 0 0,1 1 1,-1-1-1,0 0 0,0 1 0,1-1 0,-1 1 0,0-1 1,0 1-1,0 0 0,0-1 0,0 1 0,0 0 0,0 0 0,0-1 1,-1 1-1,0 0-417,1 0 1,0 0-1,-1 0 1,1 1-1,-1-1 1,1 0-1,-1 0 1,1 1-1,-1-1 1,1 1-1,0 0 1,-1-1-1,1 1 1,-2 1-1,-4 5-6509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14606,'0'0'10191,"1"9"-9300,3 130 1117,-4-138-1988,0-1 0,0 1 0,0 0 0,0 0 1,1 0-1,-1 0 0,0 0 0,1-1 0,-1 1 1,1 0-1,-1 0 0,1-1 0,-1 1 0,1 0 1,-1-1-1,1 1 0,0 0 0,-1-1 0,1 1 1,0-1-1,0 1 0,-1-1 0,1 0 0,0 1 1,0-1-1,1 1 0,29 2 368,-20-4-303,-1-1 1,0 0 0,0 0-1,11-4 1,8-8-39,-1-1-1,0-1 1,40-31 0,-67 46-51,-1 0 1,1 1 0,-1-1-1,1 1 1,-1-1 0,1 1-1,-1-1 1,1 1-1,-1 0 1,1-1 0,0 1-1,-1 0 1,1-1 0,0 1-1,-1 0 1,1 0 0,0 0-1,-1 0 1,1-1 0,0 1-1,0 0 1,-1 0-1,1 0 1,0 0 0,-1 1-1,1-1 1,0 0 0,0 0-1,-1 0 1,1 1 0,0-1-1,-1 0 1,1 0 0,-1 1-1,2 0 1,-1 1 1,0 0 0,0 0 0,-1 0 0,1 0 1,-1 0-1,1 0 0,-1 0 0,0 0 0,0 0 0,0 1 0,0-1 1,0 3-1,-15 76 55,12-70-52,3-10 10,-1 0-1,1 0 1,-1 0 0,1 0 0,0 0-1,-1 1 1,1-1 0,0 0-1,0 0 1,0 1 0,0-1 0,0 0-1,0 0 1,0 1 0,0-1 0,0 0-1,1 0 1,-1 1 0,1-1-1,-1 0 1,1 0 0,-1 0 0,1 0-1,-1 0 1,2 2 0,-1-3-10,1 0 0,-1 0 0,0-1 0,0 1 0,1 0 0,-1 0 0,0-1 0,0 1 1,0-1-1,1 1 0,-1-1 0,0 1 0,0-1 0,0 0 0,0 0 0,0 1 0,0-1 0,0 0 0,1-1 0,4-4-701,1 0 0,-1-1-1,-1 0 1,1 1 0,-1-2 0,7-11-1,-7-8-3639,-4-2-2514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3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3812,'0'0'20371,"47"42"-19891,-17-42-320,5 0-160,-4-4-608,-1-5-1250,-5 3-1697,-2-3-5254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7944,'0'0'19602,"57"-24"-21043,-38 28-2403,1 2-2050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 13485,'-11'-2'3304,"6"2"-3113,-7-2 586,1 0 0,-1 1 1,0 1-1,1 0 0,-22 3 0,30-3-647,0 1-1,0 0 0,0 0 0,0 0 1,0 0-1,0 0 0,1 0 1,-1 1-1,0 0 0,1-1 0,-1 1 1,1 0-1,0 0 0,-1 0 1,1 1-1,0-1 0,0 1 0,0-1 1,1 1-1,-1-1 0,1 1 0,-1 0 1,1 0-1,0 0 0,0 0 1,0 0-1,0 0 0,1 0 0,-1 0 1,1 4-1,0-4-82,0-1 1,-1 1-1,2-1 0,-1 1 1,0-1-1,0 0 0,1 1 1,-1-1-1,1 1 0,0-1 1,0 0-1,0 1 0,0-1 1,0 0-1,0 0 0,1 0 1,-1 0-1,1 0 0,-1 0 1,1 0-1,3 2 0,-1-1-89,0 0 0,1-1 0,-1 1 0,1-1 0,0 0 0,-1 0 0,1-1 0,0 0 0,0 1 0,6-1 0,0 1-762,-1-2 0,0 1-1,1-1 1,-1-1-1,0 0 1,0 0-1,1-1 1,-1 0 0,0-1-1,14-5 1,6-11-4951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25 13645,'0'0'2354,"-9"12"-416,-1 1-1246,1-1-1,1 2 1,0-1-1,1 1 1,0 0-1,1 1 1,1-1-1,0 1 1,1 0 0,-4 31-1,12-6-3,-4-39-682,0 0 1,0-1-1,0 1 0,0 0 1,1-1-1,-1 1 0,0-1 1,0 1-1,0-1 0,0 1 1,1 0-1,-1-1 0,0 1 1,1-1-1,-1 1 0,0-1 1,1 1-1,-1-1 0,1 0 1,-1 1-1,1-1 0,-1 1 1,1-1-1,-1 0 0,1 1 1,-1-1-1,1 0 0,-1 0 1,1 0-1,-1 1 0,1-1 1,0 0-1,-1 0 0,1 0 1,-1 0-1,1 0 0,0 0 1,-1 0-1,1 0 0,-1 0 1,1 0-1,0 0 0,-1 0 1,1-1-1,-1 1 0,1 0 1,-1 0-1,1-1 0,-1 1 1,1 0-1,-1-1 0,1 1 1,-1 0-1,1-1 0,-1 1 1,1-1-1,-1 1 0,0-1 1,1 1-1,-1-1 0,0 1 1,1-1-1,-1 1 0,1-2 1,3-5-54,1 0 0,-1-1 0,0 1 0,-1-1 0,0 0-1,0 0 1,-1 0 0,0 0 0,2-15 0,4-77-1073,-8 98 1343,-1 4-22,1 13 134,1-12-312,-1-1-1,0 0 1,1 1 0,-1-1-1,1 1 1,0-1-1,0 0 1,0 1-1,0-1 1,0 0-1,1 0 1,-1 0-1,0 0 1,1 0-1,0 0 1,2 2-1,1 0-9,0-1-1,1 0 0,-1-1 0,1 1 0,0-1 0,0 0 0,0-1 1,0 1-1,0-1 0,0 0 0,0 0 0,0-1 0,0 0 1,0 0-1,1-1 0,-1 1 0,0-1 0,0-1 0,0 1 0,0-1 1,-1 0-1,1 0 0,0-1 0,7-4 0,-6 3 36,0 0 0,-1 0 0,0-1 0,0 1 1,0-2-1,0 1 0,-1 0 0,0-1 0,0 0 0,-1 0 0,1-1 0,-1 1 0,-1-1 0,1 0 0,-1 0 0,0 0 0,-1 0 1,0-1-1,2-10 0,-8 13 173,-7 9-174,-9 11-32,9-3 201,0 0 0,1 1 0,-14 22 0,21-31-165,0 0 0,1 1 1,0-1-1,0 0 0,0 1 0,0-1 0,1 1 1,0-1-1,-1 1 0,2 0 0,-1-1 0,1 1 1,-1 0-1,1 0 0,1 0 0,0 9 1,0-13-88,0 0 0,0 0 0,0 1 0,0-1 0,1 0 0,-1 0 0,0 0 0,0 0 0,1-1 0,-1 1 1,0 0-1,1 0 0,-1-1 0,1 1 0,-1-1 0,1 1 0,-1-1 0,1 0 0,-1 0 0,1 1 0,0-1 0,2-1 1,42 1-1826,-36-1 1179,3-1-840,0 0 0,0 0-1,0-2 1,0 0 0,-1 0 0,25-12 0,0-3-4516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9321,'0'0'11744,"-8"2"-10249,-1 1-980,-1 1 0,0 0 0,1 0 0,0 1 0,-15 10 0,20-12-325,-1 1-1,1-1 0,0 1 1,0-1-1,0 1 0,0 1 1,1-1-1,-1 0 1,1 1-1,0 0 0,0-1 1,1 1-1,0 0 1,-3 7-1,5-11-185,0-1 0,0 1 0,0-1 0,-1 1-1,1-1 1,0 1 0,0-1 0,0 0 0,0 1 0,0-1 0,0 1 0,0-1 0,0 1 0,1-1-1,-1 1 1,0-1 0,0 1 0,0-1 0,0 1 0,1-1 0,-1 0 0,0 1 0,0-1 0,1 1-1,-1-1 1,0 0 0,1 1 0,-1-1 0,0 0 0,1 1 0,-1-1 0,0 0 0,1 0 0,-1 1-1,1-1 1,-1 0 0,1 0 0,0 0 0,23-2 121,22-19-114,45-70-422,-90 93 383,-1 1-1,0-1 0,0 1 1,0 0-1,0-1 0,-1 1 1,1-1-1,-1 1 0,1-1 1,-2 5-1,-10 19-109,7-18-149,1 1 0,0 0 0,1 0 0,0 0 0,1 0 0,-1 0 0,0 14 0,4-22-129,0-1 0,0 1 0,-1 0 0,1-1 0,0 1 0,1-1 0,-1 0 0,0 1 0,0-1 0,0 0 0,0 0 0,0 0 0,0 0 0,0 1 0,0-2 0,0 1 0,1 0 0,-1 0 1,0 0-1,0 0 0,0-1 0,0 1 0,0 0 0,1-1 0,20-10-7117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 4773,'0'0'19490,"-9"-1"-18545,3 1-739,-1 0 0,1 0 1,-1 1-1,1-1 0,-13 4 0,17-3-175,0-1 0,0 1 0,0 0-1,1-1 1,-1 1 0,0 0-1,1 0 1,-1 0 0,0 0 0,1 0-1,-1 0 1,1 1 0,0-1 0,-1 0-1,1 1 1,0-1 0,0 1-1,0 0 1,0-1 0,0 1 0,0 0-1,0 0 1,1-1 0,-1 1 0,0 0-1,1 0 1,0 0 0,-1 0-1,1 0 1,0 0 0,0 2 0,2-2-60,0-1 0,-1 1 0,1 0 0,0-1 1,0 0-1,0 1 0,0-1 0,0 0 0,1 0 1,-1 0-1,0-1 0,0 1 0,1 0 0,-1-1 1,0 0-1,1 1 0,2-1 0,4 2-275,49 16-2718,-55-17 2928,1 1 0,-1-1 0,0 0 0,0 1 0,0 0 0,-1 0 0,1 0 0,0 0 0,-1 0 0,1 0 0,-1 1 0,0-1 0,1 1 0,-1 0 0,2 4 0,-4-6 147,0-1 1,0 1 0,0 0-1,0-1 1,0 1 0,0 0 0,0-1-1,0 1 1,0 0 0,0-1 0,-1 1-1,1-1 1,0 1 0,-1 0-1,1-1 1,0 1 0,-1-1 0,1 1-1,-1-1 1,1 1 0,-1-1 0,1 0-1,-1 1 1,1-1 0,-1 1-1,1-1 1,-1 0 0,1 1 0,-1-1-1,0 0 1,1 0 0,-1 0 0,1 1-1,-1-1 1,0 0 0,0 0-1,-32 6 803,26-5-657,3-1-127,-6 2 39,-1 0 1,1-1-1,-1 0 0,0-1 0,1 0 0,-1 0 0,-19-5 0,29 5-206,1 0 0,-1-1 0,0 1 0,1-1 0,-1 0 0,0 1 0,1-1 0,-1 0 0,1 1 0,-1-1 0,1 0 0,-1 0 0,1 1 0,-1-1 0,1 0 0,0 0 0,0 0 0,-1 1 0,1-1 0,0 0 0,0-1 0,0 1-296,0 0 0,-1 0-1,1 0 1,1-1-1,-1 1 1,0 0-1,0 0 1,0 0 0,0 0-1,1 0 1,-1 0-1,0 0 1,1 1-1,-1-1 1,1 0-1,-1 0 1,1 0 0,0 0-1,0 0 1,12-8-6101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3940,'0'0'8216,"10"-3"-3519,0 0-3831,88-26 6754,-87 25-7305,0-1 1,0 0-1,0 0 0,0-1 0,-1 0 1,18-14-1,-27 16 272,-9 5-409,-10 5-137,-58 52 625,71-54-538,0 0 0,0 1 0,0 0 1,1 0-1,0 1 0,0-1 0,0 1 1,1-1-1,0 1 0,0 0 0,0 1 1,-1 6-1,4-12-121,0 0-1,0-1 1,-1 1 0,1 0-1,0 0 1,1 0 0,-1-1-1,0 1 1,0 0 0,0 0-1,0-1 1,1 1-1,-1 0 1,0 0 0,1-1-1,-1 1 1,0 0 0,1-1-1,-1 1 1,1 0 0,-1-1-1,1 1 1,-1 0 0,1-1-1,0 1 1,0 0 0,26 8-265,40-8-2806,-53-1 1070,31 0-6461,-23-2 137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60 9225,'0'0'11536,"-10"3"-10356,0 1-849,0 1 1,0 0 0,1 0 0,-1 1-1,2 0 1,-1 0 0,-10 11 0,14-13-169,1 0 1,0 1-1,-1-1 1,2 1-1,-1 0 1,0 1 0,1-1-1,0 1 1,0-1-1,1 1 1,0 0-1,0 0 1,0 0 0,0 0-1,1 0 1,-1 10-1,3-15-150,-1 0-1,1 0 1,-1 1-1,1-1 1,-1 0-1,1 0 1,0 0-1,0 0 1,-1 0-1,1 0 1,0 0-1,0-1 1,0 1-1,0 0 0,0 0 1,0-1-1,0 1 1,0 0-1,1-1 1,-1 1-1,0-1 1,0 0-1,0 1 1,1-1-1,-1 0 1,0 0-1,0 1 1,1-1-1,-1 0 1,0 0-1,0-1 1,1 1-1,-1 0 1,0 0-1,2-1 1,4 0 14,0 0 0,0 0 1,0 0-1,0-1 1,11-4-1,-4-2-48,0 0-1,0-1 0,-1-1 1,-1 0-1,1-1 0,-1-1 1,13-17-1,-8 10-80,-2-2 0,-1 0-1,23-45 1,-57 97-265,-15 36 371,26-44 39,1 1 0,2 0 0,-8 48 0,11-9-4838,4-42-1931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4740,'1'4'11813,"-1"9"-6335,-4 79-4047,-2-46-1063,3-22-133,-1 0 0,-1 0 0,-15 45 0,66-210-1130,-35 103 669,-10 39 207,1-1-1,0 1 1,-1-1-1,1 1 1,-1 0-1,0 0 1,1 0-1,-1 0 1,0 0-1,1 0 1,-1 0 0,0 0-1,0 1 1,0-1-1,0 0 1,0 1-1,0-1 1,1 4-1,26 24 321,-22-27-244,-1 0 0,1 0 1,-1-1-1,1 0 0,0 0 1,0 0-1,-1-1 1,1 0-1,0 0 0,0 0 1,-1-1-1,1 0 0,0 0 1,-1 0-1,1-1 0,0 0 1,-1 0-1,0 0 0,0-1 1,1 1-1,-2-1 1,1-1-1,0 1 0,0-1 1,4-4-1,-2 2-29,-1 1 0,0-1 0,0 0 1,0-1-1,-1 1 0,0-1 0,0 0 0,-1 0 0,0-1 0,0 1 1,-1-1-1,0 0 0,0 0 0,-1 0 0,0 0 0,2-15 1,-4 23-32,0 0 1,0 0-1,0 0 1,0 0-1,0 0 1,0 0-1,0 1 1,0-1-1,0 0 1,0 0-1,0 0 1,0 0-1,-1 0 1,1 0-1,0 0 1,0 0-1,0 0 1,0 0-1,0 0 1,0 0-1,0 0 1,0 0-1,0 0 1,0 0-1,-1 1 1,1-1-1,0 0 1,0 0-1,0 0 1,0 0-1,0 0 1,0 0-1,0 0 1,0 0-1,-1 0 1,1-1-1,0 1 1,0 0-1,0 0 1,0 0-1,0 0 1,0 0-1,0 0 1,0 0-1,0 0 1,0 0-1,-1 0 1,1 0-1,0 0 1,0 0 0,0 0-1,0 0 1,0 0-1,0-1 1,0 1-1,0 0 1,0 0-1,0 0 1,0 0-1,0 0 1,0 0-1,0 0 1,0 0-1,0 0 1,0-1-1,0 1 1,0 0-1,0 0 1,0 0-1,-10 11-120,-6 14 74,8-8 138,1 0 1,1 0 0,1 0-1,0 1 1,1 0 0,1 0-1,1 0 1,1 0 0,0 29-1,2-45-75,-1-1 0,0 1 0,0-1 0,1 1 0,-1-1 0,0 1 0,1-1 0,0 1 0,-1-1 0,1 0 0,0 1 0,0-1 0,-1 0 0,1 0 0,0 0 0,0 0 0,1 1 0,-1-1 0,0 0 0,0-1 0,0 1 0,1 0 0,1 1 0,0-1 19,0 0 0,0 0 0,1 0 0,-1-1 0,1 1-1,-1-1 1,0 0 0,1 0 0,-1 0 0,5-1 0,1 0 20,-1-1 0,1 0 0,0 0 0,0-1 0,-1 0 0,0-1-1,12-6 1,33-32-2,-50 40-39,0-1 1,-1 0-1,1 1 1,-1-1-1,1-1 1,-1 1-1,0 0 1,0 0 0,-1-1-1,1 1 1,-1-1-1,1 0 1,-1 1-1,0-1 1,0-5-1,-2 9-6,0 0 0,0-1 0,0 1 0,0 0 0,0 0-1,0 0 1,0 0 0,0 0 0,0 0 0,0 0 0,0 0-1,0 0 1,0 1 0,0-1 0,0 0 0,0 1 0,0-1 0,0 1-1,0-1 1,-1 1 0,-3 3 23,0 1 0,0-1 0,1 1 0,-1-1 0,1 1 0,0 1 0,0-1 0,1 0 0,0 1 0,0 0 0,0 0 0,1 0 0,-3 8 0,4-11-133,1-1 0,-1 0 0,1 1 0,-1-1 0,1 1 0,0-1 0,0 1 0,0-1 0,1 1 0,-1-1 0,0 1 0,1-1 0,0 1 0,-1-1 0,3 4 0,-2-4-252,1 0 0,-1-1 1,0 1-1,1-1 0,0 1 0,-1-1 0,1 0 1,0 0-1,-1 0 0,1 0 0,0 0 0,0 0 0,0 0 1,0 0-1,0-1 0,0 1 0,0-1 0,0 0 1,0 1-1,1-1 0,2 0 0,23 0-9792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12940,'0'0'8985,"9"6"-7683,-6-3-1211,0-1-1,0 0 0,1 0 0,-1 0 0,1 0 1,-1 0-1,1-1 0,0 0 0,0 0 0,-1 0 1,1 0-1,0 0 0,0-1 0,0 1 0,0-1 1,0 0-1,0 0 0,0-1 0,0 1 0,0-1 1,-1 0-1,1 0 0,0 0 0,0-1 0,-1 1 1,1-1-1,-1 0 0,5-3 0,14-7 68,-1-1-1,0-1 1,35-32-1,-47 38-143,-1-1 0,1 0-1,-2 0 1,0 0-1,0-1 1,0 0-1,-1-1 1,-1 1-1,0-1 1,5-14 0,-10 25-16,0 0 1,-1 0 0,1 0 0,0 0 0,0 0 0,0 0-1,0 0 1,-1 0 0,1 0 0,0 0 0,0 0 0,0 0-1,0 0 1,0 0 0,-1 0 0,1 0 0,0 0 0,0 0-1,0 0 1,0 0 0,-1 0 0,1 0 0,0 0 0,0-1 0,0 1-1,0 0 1,0 0 0,0 0 0,-1 0 0,1 0 0,0 0-1,0 0 1,0-1 0,0 1 0,0 0 0,0 0 0,0 0-1,0 0 1,0 0 0,0-1 0,0 1 0,-1 0 0,1 0-1,0 0 1,0 0 0,0-1 0,0 1 0,0 0 0,0 0 0,0 0-1,-10 10-29,-2 9 51,0 1 0,2 0 1,0 0-1,1 1 0,1 0 0,1 1 1,1 0-1,1 0 0,-4 33 1,9-54-19,0 0 1,0 1 0,0-1-1,0 0 1,0 0-1,0 0 1,0 1 0,0-1-1,0 0 1,1 0 0,-1 0-1,0 0 1,1 0-1,-1 1 1,1-1 0,-1 0-1,1 0 1,0 0 0,-1 0-1,1 0 1,0-1-1,0 1 1,0 0 0,0 0-1,0 0 1,0-1 0,0 1-1,0 0 1,2 0-1,-1-1-5,1 1-1,0-1 0,0 0 0,-1 0 0,1 0 1,0 0-1,0 0 0,0-1 0,-1 0 0,1 1 1,0-1-1,3-2 0,7-2-347,0-2 1,0 1-1,-1-2 0,12-8 0,-11 5-862,0 0 1,-1 0-1,0-1 0,-1-1 0,0 1 0,-1-2 0,-1 0 0,0 0 0,12-26 1,-3-9-4431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55 8200,'0'0'2018,"-1"8"-1938,0 1 78,0-1 0,0 1 0,-1-1 0,0 1 0,-1-1 0,0 0 0,0 0 1,-1 0-1,1 0 0,-2-1 0,1 0 0,-8 10 0,-10 7 146,2 0 1,0 2-1,-30 53 0,44-66 1078,0 1-1,1-1 0,-5 23 0,10-36-1271,0 1-1,-1-1 1,1 1-1,0-1 1,0 0-1,0 1 1,0-1-1,0 0 0,0 1 1,-1-1-1,1 1 1,0-1-1,0 1 1,1-1-1,-1 0 1,0 1-1,0-1 1,0 1-1,0-1 0,0 0 1,0 1-1,0-1 1,1 0-1,-1 1 1,0-1-1,0 1 1,0-1-1,1 0 1,-1 1-1,0-1 0,1 0 1,-1 0-1,0 1 1,1-1-1,-1 0 1,0 0-1,1 0 1,-1 1-1,19-6 1613,20-19-707,-39 24-963,33-27 36,-1-1 0,-2-1 0,-1-2 0,-1-1 0,-2-1 0,-2-1 0,0-2 0,-3 0 0,20-44 1,-31 55-97,-18 36-30,-17 30-23,-29 65 468,3 2 1,-51 166-1,86-205-167,15-57-4871,0-4-5002,1-23 2619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3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4356,'0'0'17595,"9"-10"-16634,27-30-424,-1-1-1,-3-2 1,31-54-1,-57 92-239,-3 18-183,-5 22 52,-16 40-12,11-51-195,1-1 0,2 1-1,-4 47 1,8-70-26,0 0 1,0-1-1,1 1 0,-1-1 0,0 1 0,1 0 1,-1-1-1,0 1 0,1-1 0,-1 1 0,1-1 1,-1 1-1,1-1 0,-1 1 0,1-1 1,-1 1-1,1-1 0,0 0 0,-1 1 0,1-1 1,0 0-1,-1 1 0,1-1 0,0 0 0,-1 0 1,1 0-1,0 0 0,-1 0 0,1 0 0,0 0 1,-1 0-1,1 0 0,0 0 0,-1 0 0,1 0 1,0 0-1,-1-1 0,1 1 0,1-1 0,30-10-5162,-7-8-1604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12716,'0'0'7260,"10"0"-5434,0 0-1471,1 0 0,-1-1 1,1 0-1,-1-1 0,1 0 0,-1 0 0,0-2 1,0 1-1,0-1 0,-1 0 0,1-1 0,8-6 1,1-4-281,0-1 1,0-1-1,-2 0 1,0-1-1,-1-1 1,-1-1 0,-1 0-1,-1-1 1,-1 0-1,0-1 1,-2-1-1,15-44 1,-25 67-78,0 0-1,-1 0 1,1 0 0,0 1 0,0-1-1,0 0 1,-1 0 0,1 0 0,0 0-1,0 0 1,0 0 0,0 0 0,-1 0-1,1 0 1,0 0 0,0 0 0,0 0-1,-1 0 1,1 0 0,0 0 0,0 0-1,0 0 1,-1 0 0,1 0 0,0 0-1,0 0 1,0-1 0,-1 1 0,1 0-1,0 0 1,0 0 0,0 0 0,0 0-1,0 0 1,-1-1 0,1 1 0,0 0-1,0 0 1,0 0 0,0 0 0,0-1-1,0 1 1,0 0 0,0 0-1,-36 54 156,3 2-1,3 1 0,-37 96 0,64-144-164,-2 2-62,0 0 0,1 1 0,0 0 1,1 0-1,1 0 0,-2 18 1,4-29-155,0-1 1,0 1-1,0 0 1,1-1-1,-1 1 1,0-1-1,1 1 1,-1 0-1,0-1 1,1 1-1,-1-1 1,1 1 0,-1-1-1,1 1 1,-1-1-1,1 0 1,-1 1-1,1-1 1,-1 1-1,1-1 1,-1 0-1,1 0 1,0 1-1,-1-1 1,1 0 0,0 0-1,-1 0 1,1 0-1,0 0 1,-1 0-1,1 0 1,0 0-1,-1 0 1,1 0-1,0 0 1,-1 0-1,1 0 1,0 0 0,-1-1-1,1 1 1,-1 0-1,1-1 1,0 1-1,-1 0 1,2-1-1,13-7-6952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9961,'0'0'9690,"8"-3"-7902,33-10-38,-24 8-1273,0 0-1,-1-1 1,28-14 0,-41 18-440,0 1 0,1-1 0,-1-1 0,0 1-1,0 0 1,0-1 0,-1 1 0,1-1 0,0 0 0,-1 0 0,0 0 0,0 0 0,0-1 0,0 1 0,0 0 0,-1-1-1,0 1 1,1-1 0,-1 0 0,0 1 0,-1-1 0,1 0 0,-1-4 0,0 8-7,0-1 1,0 0 0,0 1-1,0-1 1,0 0-1,0 1 1,0-1-1,0 0 1,-1 1-1,1-1 1,0 1-1,-1-1 1,1 1 0,0-1-1,-1 0 1,1 1-1,0-1 1,-1 1-1,1 0 1,-1-1-1,1 1 1,-1-1 0,1 1-1,-1 0 1,0-1-1,1 1 1,-1 0-1,1-1 1,-1 1-1,0 0 1,1 0-1,-1 0 1,0 0 0,1 0-1,-1-1 1,1 1-1,-1 0 1,0 1-1,1-1 1,-1 0-1,0 0 1,1 0-1,-1 0 1,0 0 0,1 1-1,-1-1 1,1 0-1,-1 0 1,0 1-1,1-1 1,-1 1-1,-32 19-17,26-13-4,1 0-1,0 1 0,0 0 0,0 0 0,1 0 1,0 1-1,0 0 0,1 0 0,1 0 0,-1 1 0,2-1 1,-1 1-1,1-1 0,-1 18 0,3-27-26,0 1 1,0 0-1,0 0 0,0 0 0,0 0 0,0-1 1,0 1-1,0 0 0,1 0 0,-1 0 0,0-1 1,1 1-1,-1 0 0,1 0 0,-1-1 0,1 1 1,-1 0-1,1-1 0,-1 1 0,1 0 0,-1-1 0,1 1 1,0-1-1,-1 1 0,1-1 0,0 0 0,0 1 1,-1-1-1,2 1 0,29-1-2237,-22-2 569,1-1-1,-1 0 1,0 0-1,13-7 1,10-10-6503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13997,'0'0'2290,"-9"5"155,-77 52 983,77-50-3097,0 0-1,1 0 0,0 1 1,0 0-1,1 0 0,0 1 0,0 0 1,-8 15-1,14-24-316,1 1 0,0 0 0,-1-1 0,1 1-1,0 0 1,0 0 0,-1-1 0,1 1 0,0 0 0,0 0 0,0-1-1,0 1 1,0 0 0,0 0 0,0 0 0,0-1 0,0 1 0,1 0-1,-1 0 1,0-1 0,0 1 0,1 0 0,-1-1 0,0 1 0,1 0-1,-1-1 1,1 1 0,-1 0 0,1-1 0,-1 1 0,2 0 0,0 0-29,0 0 1,0 0 0,0 0-1,0 0 1,1 0 0,-1-1-1,0 1 1,0-1 0,1 1-1,3-1 1,57-5-2455,-54 3 1233,0 0 1,0-1 0,0-1 0,11-5-1,7-6-4967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12460,'0'0'9246,"-3"12"-8675,-83 365 4442,82-360-4883,1-17-888,-1-27-1759,1-1 1386,-10-5 704,10 29 636,1 0-1,0-1 0,0 1 0,0 0 0,0-1 0,1 0 0,-1 1 1,1-1-1,1 0 0,-1 0 0,1 0 0,0 1 0,0-1 1,0-6-1,2 10-158,-1 0 0,0-1 0,0 1 0,1 0 0,-1 0 0,1 0 0,-1 0 0,1 0 0,-1 0 0,1 1 1,-1-1-1,1 0 0,0 1 0,0-1 0,-1 1 0,1 0 0,0 0 0,2-1 0,40-1-145,-35 2 61,48-6-3708,-27 0-1527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16752,'0'0'9897,"-4"61"-9769,2-41-64,2-1-288,0-7-641,0-1-800,0-5-513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10666,'0'0'9065,"58"-2"-9129,-39 11-1634,1-1-2818,2-1-2787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3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8552,'0'0'13202,"-11"4"-10827,-1-1-1849,2-1-197,0 1-1,0 0 1,0 0 0,0 1-1,0 0 1,1 1-1,0 0 1,0 0 0,-13 11-1,22-16-326,0 0 0,-1 1 0,1-1 0,0 0 0,0 0 0,0 1 0,-1-1 0,1 0 0,0 0 0,0 1 0,0-1 0,0 0-1,0 1 1,0-1 0,-1 0 0,1 1 0,0-1 0,0 0 0,0 0 0,0 1 0,0-1 0,0 0 0,0 1 0,0-1 0,0 0 0,1 1 0,-1-1 0,0 0 0,0 1 0,0-1 0,0 0 0,0 0-1,0 1 1,1-1 0,-1 0 0,0 0 0,0 1 0,0-1 0,1 0 0,16 6-79,34-4-456,-34-2 136,-2 1 99,0 1 0,0 1 0,21 7 0,-33-10 278,0 1 0,0 0 0,-1-1 0,1 1 0,0 1 0,0-1 0,-1 0 0,1 1 0,0-1 0,-1 1 0,0 0 0,1 0 0,-1 0 0,0 0 0,0 0 0,0 0 0,0 1 0,0-1 0,-1 1 0,1-1 0,-1 1 0,0-1 0,1 1 0,0 4 0,-3-5 82,1 0 0,-1 1 0,0-1 0,0 0 0,0 1 0,0-1 0,0 0 0,0 0 1,-1 0-1,1 0 0,-1 0 0,1 0 0,-1 0 0,0 0 0,0-1 0,0 1 0,0-1 0,0 1 0,0-1 0,0 0 0,0 0 0,-1 0 0,1 0 1,0 0-1,-1 0 0,1-1 0,-1 1 0,-4 0 0,-7 2-142,-1-1-1,1 0 1,-23 0 0,12-3-5205,19-7-790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14189,'0'0'6983,"74"18"-5958,-28-18-448,12 0-449,2 0-96,1-4-545,-6-2-1216,-7-4-2371,-13-2-2146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14221,'0'0'8328,"62"61"-7559,-47-39-513,-5 5-128,-5 8-96,-5 8 65,0 6-33,-15 5 0,-5 1-64,-4-3-609,1-11-1569,0-11-3972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17969,'0'0'4100,"7"57"-3107,-6-26-224,-1 3-417,0 2-224,0 2-128,0-2-384,0 4-673,0-5-353,-5-4-479,-6-4-738,-6-6-1185,-5-6-2786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11531,'0'0'11435,"11"3"-10928,-9-3-493,4 2 14,1 0 0,0 0 0,-1-1 0,1 0 0,0 0 0,0-1 0,0 0 0,0 0 0,0 0 0,-1-1 0,1 0 0,0 0 0,0-1 0,-1 0 0,1 0 0,-1-1 0,8-3 0,-8 1-21,1 1-1,-1-2 1,0 1 0,-1 0 0,9-12 0,-12 15-7,0 0 1,-1 0 0,1 0 0,-1 0 0,0-1 0,1 1-1,-1 0 1,0-1 0,-1 1 0,1-1 0,0 1-1,-1-1 1,1 1 0,-1-1 0,0 1 0,0-1-1,0 1 1,0-1 0,0 0 0,-1 1 0,0-4-1,1 6-5,-1-1-1,0 1 1,1-1-1,-1 0 1,1 1-1,-1-1 1,0 1-1,0 0 1,1-1-1,-1 1 1,0 0-1,0-1 0,1 1 1,-1 0-1,0 0 1,0-1-1,0 1 1,1 0-1,-1 0 1,0 0-1,0 0 1,0 0-1,0 0 1,1 1-1,-1-1 0,0 0 1,-1 0-1,-22 8-100,16-3 157,0 1 0,1-1 0,0 2 1,0-1-1,0 1 0,1 0 0,-1 0 0,2 1 1,-1 0-1,1 0 0,1 0 0,-1 1 0,1 0 1,1-1-1,0 1 0,0 1 0,0-1 0,1 0 1,1 1-1,0-1 0,0 17 0,1-25-32,0 0-1,1 0 1,-1 0 0,0 1-1,1-1 1,-1 0 0,1 0-1,0 0 1,-1 0-1,1 0 1,0 0 0,0 0-1,-1 0 1,1 0 0,0 0-1,0-1 1,0 1-1,0 0 1,0 0 0,0-1-1,0 1 1,1-1 0,0 1-1,37 5 657,-26-7-443,-1 0 0,1-1 0,24-6 0,-13-1-187,-2-1 1,0 0-1,0-2 0,-1 0 0,0-2 0,-1 0 1,36-34-1,-27 20-30,-1-2 0,-1-2 0,44-66 0,-68 92-6,0 2-4,0 0 0,0 0 0,-1-1 0,1 1 0,-1-1 0,0 1 0,-1-1 0,1 0 0,-1 0 0,0 1 0,1-9 0,-3 13 17,-1 0 0,1-1-1,-1 1 1,1 0 0,-1 0 0,1 0-1,-1 0 1,1 0 0,0 0-1,-1 0 1,1 0 0,-1 1 0,1-1-1,-3 1 1,-7 4 13,1 1-1,-1-1 1,1 1 0,0 1 0,1 0 0,0 0-1,0 1 1,-15 17 0,12-11 50,1 0 0,0 0-1,1 1 1,0 1 0,-8 19 0,15-30-77,1-1-1,0 1 0,1 0 1,-1-1-1,1 1 1,0 0-1,0 0 1,0 0-1,1 0 1,-1 1-1,1-1 0,1 0 1,-1 0-1,1 0 1,0 0-1,0 0 1,3 8-1,-1-8-72,0-1 1,0 0-1,0 0 0,0 0 1,1 0-1,0-1 0,-1 1 1,1-1-1,1 0 0,-1 0 1,0 0-1,1-1 0,-1 0 1,1 0-1,0 0 0,0 0 0,7 1 1,3 1-1303,0-1 1,0-1-1,0 0 0,19-1 1,20-1-8003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3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10826,'0'0'9460,"-8"13"-8184,2-2-906,-1 1 0,2 0 0,-1 0 0,2 1-1,-1 0 1,2 0 0,0 0 0,0 0 0,0 17 0,3-24-316,0-1-1,0 1 1,0-1-1,1 1 1,0-1-1,0 1 1,0-1 0,1 0-1,0 1 1,0-1-1,0 0 1,5 8-1,-4-10-48,0 0 0,0 0-1,0-1 1,0 1 0,0-1-1,0 0 1,1 0 0,-1 0-1,1 0 1,0-1 0,0 1-1,-1-1 1,1 0 0,0 0-1,0-1 1,0 1 0,0-1-1,5 1 1,-2-1 9,1 0 0,0 0 1,-1 0-1,1-1 0,0 0 0,-1 0 1,1-1-1,-1 0 0,1 0 0,-1-1 0,0 0 1,0 0-1,8-6 0,-10 6-2,-1-1-1,0 1 1,0-1 0,0 0-1,0 0 1,-1 0 0,0-1-1,0 1 1,0-1 0,0 0-1,-1 0 1,0 0 0,0 0-1,0 0 1,0 0 0,-1 0-1,0-1 1,0 1 0,0-10-1,-1 10 30,1 1-1,-1-1 0,0 1 1,-1-1-1,1 1 0,-1-1 1,0 1-1,0 0 0,0-1 1,0 1-1,-1 0 0,0 0 1,0 0-1,0 0 0,0 0 1,-5-6-1,4 8-39,0 0 0,0 0 0,0 0 1,0 0-1,-1 0 0,1 0 0,0 1 0,-1 0 0,1-1 0,-1 1 0,0 1 0,1-1 0,-1 0 1,1 1-1,-1 0 0,0 0 0,0 0 0,1 0 0,-1 1 0,0-1 0,-3 2 0,3-1-324,-1 1 0,1-1 0,0 1 0,0 0 0,0 0 0,0 0 0,-5 4 0,-8 4-4529,0-3-4458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9545,'0'0'10634,"72"-32"-9577,-31 25-96,9 0-352,1-3-417,2 0-160,-4-1-737,-11-4-2210,-9 0-3747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13485,'0'0'4644,"42"47"-3587,-1-36-352,10-4-417,4-5-192,5-2-96,0 0-1313,-7 0-3107,-8-5-3107</inkml:trace>
  <inkml:trace contextRef="#ctx0" brushRef="#br0" timeOffset="1">559 1 13773,'0'0'3972,"-22"65"-2435,18-34-448,2-1-160,1 1-416,1 0-193,0 3-224,0-3-64,3-1-32,3-3-1185,-3-4-2082,-3-5-5221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18 16848,'0'0'6198,"-11"-4"-5248,6 2-912,-1-1 0,0 1 0,1 0-1,-1 1 1,0 0 0,0 0 0,0 0 0,0 0 0,0 1 0,0 0-1,0 0 1,0 1 0,0 0 0,0 0 0,0 0 0,1 1 0,-1 0-1,0 0 1,1 0 0,-1 0 0,-8 6 0,11-5-42,-45 31 6,45-32-5,1 0-1,-1 0 1,0 1 0,1-1 0,0 1-1,-1-1 1,1 1 0,0 0-1,0 0 1,1 0 0,-1 0-1,1 1 1,-2 4 0,3-7 4,0-1-1,1 1 1,-1-1 0,1 0 0,-1 1 0,1-1-1,0 0 1,-1 0 0,1 1 0,-1-1 0,1 0 0,-1 0-1,1 0 1,0 0 0,-1 0 0,1 1 0,-1-1-1,1 0 1,0-1 0,-1 1 0,1 0 0,-1 0 0,1 0-1,0 0 1,-1 0 0,1-1 0,-1 1 0,1 0-1,-1 0 1,1-1 0,-1 1 0,2-1 0,22-9 84,-24 10-85,8-5-3,1 0 1,-1 0-1,0-1 0,-1 0 1,9-8-1,-16 13-109,0 2-826,0 0 811,0 1 0,0-1 0,0 0 0,0 0 1,-1 0-1,1 0 0,0 0 0,-1 1 0,1-1 1,-1 0-1,0 0 0,1 0 0,-1 0 0,0 0 1,1 0-1,-1-1 0,0 1 0,0 0 0,0 0 1,0 0-1,0-1 0,-1 2 0,-11 2-3919,1-3-3401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13837,'0'0'12342,"-10"0"-12320,5 0-24,0 1-1,-1 0 1,1 0 0,0 0 0,0 1 0,0 0-1,0 0 1,0 0 0,1 0 0,-1 1-1,1 0 1,-1 0 0,1 0 0,0 0 0,0 1-1,0-1 1,1 1 0,-1 0 0,1 0 0,0 1-1,0-1 1,0 1 0,1-1 0,0 1 0,0 0-1,0 0 1,0 0 0,-1 10 0,2-13 1,0 1 1,1-1 0,0 1 0,-1 0-1,1 0 1,0-1 0,0 1-1,1 0 1,-1-1 0,0 1-1,1 0 1,0-1 0,-1 1-1,1-1 1,0 1 0,1-1 0,-1 1-1,0-1 1,1 1 0,-1-1-1,3 3 1,2 0-3,0 0 1,0 0-1,0-1 1,1 0-1,12 6 1,27 19-13,-44-27 14,-1 0 1,1 0-1,0 0 0,0 0 1,-1 0-1,0 0 0,1 0 1,-1 1-1,0-1 1,0 0-1,0 1 0,0-1 1,0 1-1,-1-1 1,1 1-1,-1 0 0,0 4 1,0-4 48,-1 0 1,0 0-1,0-1 1,0 1-1,0 0 1,-1-1-1,1 1 1,-1-1-1,0 1 1,1-1-1,-1 0 1,0 1-1,0-1 1,-1 0-1,1-1 1,0 1-1,-1 0 1,1 0-1,-1-1 1,1 0-1,-1 1 1,0-1-1,1 0 1,-1 0-1,-4 0 1,-5 3 220,-1 0 0,0-1-1,0-1 1,-18 2 0,25-4-176,1 1 0,-1-1-1,0-1 1,1 1 0,-1-1 0,1 0 0,-8-2 0,12 3-163,-1-1 0,1 0 0,0 1 0,0-1 1,0 0-1,0 1 0,0-1 0,0 0 0,0 0 1,1 0-1,-1 0 0,0 0 0,0 0 0,1 0 0,-1 0 1,0 0-1,1-1 0,-1 1 0,1 0 0,0 0 0,-1 0 1,1-1-1,0 1 0,0 0 0,0 0 0,0-1 1,0 1-1,0 0 0,0 0 0,0-1 0,0 1 0,1 0 1,-1 0-1,0-1 0,1 1 0,-1 0 0,1 0 0,-1 0 1,2-2-1,1-2-919,0 0 0,0 1 0,1-1 0,-1 1 0,1 0 0,0 0 0,8-6 0,17-13-6821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18353,'0'0'7015,"1"48"-6150,-7-17-321,-6 8-159,-5 4-321,-3 1 0,-1 5-32,1 0 0,3-2-32,4-4-32,4-5-641,9-7-832,0-9-1250,0-15-1537,7-7-3908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18962,'0'0'2728,"0"12"-1532,-4 21-736,-2-1 0,0 0 0,-3 0 0,0-1 0,-18 38 0,1-17 68,17-37-109,1 1 0,0 0 0,-7 26 0,15-41-404,0-1 0,0 0-1,0 1 1,0-1 0,0 0-1,0 1 1,0-1-1,0 0 1,0 0 0,0 1-1,1-1 1,-1 0 0,0 0-1,0 1 1,0-1 0,0 0-1,1 0 1,-1 0-1,0 1 1,0-1 0,0 0-1,1 0 1,-1 0 0,0 1-1,0-1 1,1 0 0,-1 0-1,0 0 1,1 0-1,-1 0 1,0 0 0,0 0-1,1 0 1,-1 0 0,0 0-1,1 0 1,-1 0 0,0 0-1,0 0 1,1 0-1,-1 0 1,0 0 0,1 0-1,-1 0 1,0 0 0,0 0-1,1 0 1,-1-1 0,0 1-1,0 0 1,1 0-1,-1 0 1,0 0 0,0-1-1,1 1 1,17-8 57,1-3-410,1 2 1,0 0-1,34-9 1,-15 9-3415,4 5-4097,-25 3 1059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 18257,'0'0'3251,"-3"11"-2130,3-11-1119,-32 94 2229,-25 128-1,94-293-1819,-22 18-854,-4-1 0,10-109 0,-21 168 483,0-1-1,0 1 1,1 0-1,0 0 1,0-1-1,0 1 1,0-1-1,0 1 1,1-1-1,0 1 1,0-1-1,0 0 1,1 0 0,-1 0-1,1 0 1,0 0-1,0-1 1,1 1-1,3 2 1,-4-3-9,1-1 1,-1 0-1,1 0 1,0-1 0,0 1-1,-1-1 1,1 0-1,0 0 1,0 0-1,0 0 1,0-1-1,1 0 1,-1 0 0,0 0-1,0 0 1,0 0-1,0-1 1,0 0-1,0 0 1,0 0 0,0 0-1,0-1 1,3-1-1,21-16-8,-25 16-421,0 0 0,1 0 1,-1 0-1,1 1 0,0 0 0,0-1 0,0 1 0,0 1 0,6-3 0,-10 25-4454,-1-12 3936,0 0 1,-1 0-1,0 0 1,0 0-1,-7 15 1,-8 20-3570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2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4324,'-6'7'11927,"1"7"-6215,-1 37-5513,4-29 1491,-8 37-554,3-18-786,-3 71 0,10-110-402,0-1 0,0 1 0,0-1 0,0 0 0,0 1-1,0-1 1,0 1 0,1-1 0,-1 0 0,1 1 0,-1-1-1,1 0 1,-1 1 0,1-1 0,-1 0 0,1 0 0,0 0-1,1 2 1,17 1-3521,-2-4-1856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4837,'0'0'13596,"1"8"-11967,1 18 214,11 47 0,-12-65-1679,1-1 0,1 1 0,-1-1 0,1 0 0,0 0 0,1 0 0,-1-1 0,1 1 0,1-1 0,-1 0 0,1 0 0,7 7 0,-9-11-122,1-1-1,-1 1 1,0 0-1,1-1 0,-1 0 1,1 0-1,-1 0 0,1 0 1,0 0-1,-1-1 0,1 1 1,0-1-1,0 0 0,-1 0 1,1-1-1,0 1 0,-1-1 1,1 0-1,0 0 0,-1 0 1,1 0-1,-1-1 0,1 1 1,-1-1-1,3-2 0,11-6 29,-1 0 0,0-2 0,20-17-1,-29 23-104,2-2 33,25-21 51,-33 28-54,0 0 0,0 0 0,0 0 0,0 1 1,0-1-1,0 0 0,0 1 0,1-1 0,-1 1 0,0-1 0,0 1 1,1-1-1,-1 1 0,0 0 0,1 0 0,-1 0 0,0 0 0,0 0 1,1 0-1,-1 0 0,0 0 0,1 0 0,-1 0 0,2 1 0,-2 1 14,1 0 1,-1 0-1,0 0 0,0 1 0,0-1 0,-1 0 0,1 0 0,0 1 0,-1-1 0,1 0 0,-1 1 1,0-1-1,0 0 0,0 1 0,0-1 0,0 1 0,-1 3 0,0-4 1,1 1 1,0 0-1,-1-1 0,1 1 0,0 0 0,1-1 0,-1 1 1,0-1-1,1 1 0,-1 0 0,1-1 0,0 1 0,0-1 1,0 1-1,0-1 0,0 0 0,2 3 0,-1-5-99,-1 1 0,0 0-1,1 0 1,-1-1 0,0 1-1,1-1 1,-1 1 0,1-1-1,-1 0 1,1 0 0,-1 0-1,1 0 1,-1 0 0,1 0-1,-1 0 1,1 0 0,-1 0-1,1-1 1,-1 1 0,1 0-1,-1-1 1,1 0 0,-1 1-1,0-1 1,1 0 0,-1 1-1,0-1 1,0 0 0,0 0-1,1 0 1,-1 0 0,0 0-1,1-3 1,2 0-840,0 0-1,0 0 0,-1-1 1,0 0-1,0 0 1,0 1-1,3-10 0,1-11-5049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11915,'0'0'12012,"16"29"-22486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4228,'0'0'7137,"1"12"-6224,6 25-175,2 0 0,1-1 0,18 43 0,38 95 652,106 239 2553,-77-209-2979,94 298 0,165 383 1042,-346-868-2053,65 175 610,65 262 1,-106-340-608,6 3 97,74 152-1,-37-94-23,2 1 81,45 119 116,-115-270-365,-1 1-1,3 33 1,-7-39-40,1 0-1,1 0 1,1-1-1,1 1 1,10 23 0,63 138-2373,-79-180 2695,1 0-2529,-3-4-2930,-8-13 559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8456,'0'0'13442,"0"10"-13111,-10 165 607,-2-7 1140,28-184-1026,-11 4-1075,0 1 1,0-1 0,-1 1-1,-1-1 1,0 0-1,0-1 1,-1 1 0,-1 0-1,0-19 1,0 36 12,1-1 0,0 0 0,0 1 0,1-1 1,-1 0-1,1 0 0,0 0 0,0 0 0,0-1 0,0 1 1,1-1-1,-1 0 0,1 0 0,0 0 0,0 0 0,0-1 1,0 0-1,1 0 0,-1 0 0,1 0 0,-1 0 1,1-1-1,0 0 0,-1 0 0,1 0 0,0-1 0,0 0 1,-1 1-1,1-2 0,0 1 0,0 0 0,7-3 0,-6 3 46,-1-1-1,1 0 1,0-1-1,-1 1 0,1-1 1,-1 0-1,0-1 1,0 1-1,0-1 1,0 0-1,0 0 0,0 0 1,-1-1-1,1 0 1,-1 0-1,0 0 0,0 0 1,-1-1-1,1 1 1,-1-1-1,0 0 0,0 0 1,-1 0-1,1 0 1,-1-1-1,0 1 1,1-9-1,-5-16 443,-4 30-508,0 18-140,2 0 153,0 0 0,1 0 0,1 1 0,1-1 1,1 1-1,2 26 0,-1-44 17,-1 1 0,0-1 0,0 0 0,1 0 0,-1 0 0,1 0 0,-1 1 0,1-1 0,0 0 0,-1 0 0,1 0 0,0 0 0,-1 0 0,1-1 0,0 1 0,0 0 0,0 0 0,0 0 0,0-1 0,0 1 0,0-1 0,0 1 0,0-1 0,1 1 0,-1-1 0,0 1 0,0-1 0,0 0 0,0 0 0,1 0 0,-1 1 0,0-1 0,0 0 0,1-1 0,-1 1 0,0 0 0,0 0 0,0 0 0,1-1 0,-1 1 0,0-1 0,0 1 0,0-1 0,2 0 0,2-1-6,1-1 0,-1 1 0,0-1 0,0 0 1,0 0-1,-1-1 0,1 0 0,4-4 0,-5 3 119,1 0 1,-1-1-1,-1 1 1,1-1-1,-1 0 1,0 0-1,-1 0 1,1 0 0,-1-1-1,0 1 1,-1-1-1,0 1 1,0-1-1,0-9 1,-1 15-141,33 15-363,-18-10 402,0-1 0,0-1 0,0 0 0,0-1 0,0-1-1,0 0 1,16-3 0,-25 3-7,-1 0 1,0-1-1,0 0 1,0 0-1,0 0 0,0-1 1,0 1-1,0-1 1,-1-1-1,1 1 0,0-1 1,-1 1-1,0-1 1,0 0-1,0-1 0,0 1 1,0-1-1,-1 0 0,1 0 1,-1 0-1,0 0 1,0 0-1,-1-1 0,3-5 1,-4 8 30,0 1 0,0-1-1,-1 0 1,1 0 0,-1 0 0,0 0 0,0 1 0,1-1 0,-1 0 0,0 0 0,0 0-1,-1 0 1,1 0 0,0 0 0,-1 0 0,0-2 0,1 4-27,-1-1-1,1 1 1,-1 0 0,1-1-1,-1 1 1,1-1 0,-1 1-1,0 0 1,1-1 0,-1 1-1,1 0 1,-1 0 0,0-1-1,1 1 1,-1 0 0,0 0-1,1 0 1,-1 0 0,0 0-1,1 0 1,-1 0 0,0 0-1,1 0 1,-1 0 0,0 0 0,1 0-1,-1 1 1,-1-1 0,-2 2-20,0 0 0,0 0 0,0 0 0,0 1 0,0-1 0,1 1 1,-1 0-1,1 0 0,0 0 0,-1 0 0,-4 8 0,4-5 4,1 0 0,-1 0 0,1 1-1,1-1 1,-1 1 0,1-1 0,0 1 0,1 0 0,0 0-1,0 0 1,0 12 0,1-16-126,0-1-1,0 1 1,1 0-1,0 0 1,-1 0-1,1 0 1,0-1-1,0 1 1,1 0-1,-1-1 1,0 1-1,4 4 1,-3-5-208,1 0 0,-1 0 0,0 0 0,1 0 0,-1 0 1,1-1-1,0 1 0,0-1 0,-1 0 0,1 0 0,0 0 0,0 0 0,0 0 1,4 0-1,24 1-4144,2-1-2588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 13100,'0'0'4853,"-9"-2"-1234,0 0-3093,-1 1-1,1 0 1,0 0-1,-1 1 1,-17 2-1,24-1-491,1-1 0,0 0 0,-1 1 0,1-1 0,0 1 0,-1 0 0,1-1 0,0 1 0,0 1 0,-1-1 0,1 0 0,0 0 0,0 1 0,0-1 0,1 1 0,-1-1 0,0 1 0,1 0 0,-1 0 0,1 0 0,-1 0 0,1 0 0,0 0 0,0 0 0,0 0 0,0 1 0,0-1 0,0 0 0,1 1 0,-1-1 0,1 1 0,0-1 0,-1 4-1,2-5-46,-1 0-1,1 0 0,-1 0 1,0 0-1,1 0 0,0 0 0,-1 0 1,1 0-1,0 0 0,-1-1 0,1 1 1,0 0-1,0 0 0,0-1 0,0 1 1,-1 0-1,1-1 0,0 1 0,0-1 1,0 1-1,0-1 0,1 0 0,-1 1 1,0-1-1,0 0 0,0 0 0,0 0 1,2 0-1,43 4-514,-28-3 147,5 2 106,-7-1-15,-1 0 0,0 1 0,0 0 0,20 8 0,-35-11 310,1 1-1,0-1 0,0 0 1,0 1-1,-1-1 0,1 1 0,0 0 1,-1-1-1,1 1 0,-1-1 1,1 1-1,-1 0 0,1 0 1,-1-1-1,1 1 0,-1 0 1,1 0-1,-1 0 0,0-1 1,0 1-1,1 0 0,-1 0 1,0 0-1,0 0 0,0 0 0,0-1 1,0 1-1,0 0 0,0 0 1,0 0-1,0 0 0,-1 0 1,1-1-1,0 1 0,-1 0 1,1 0-1,0 0 0,-1-1 1,1 1-1,-1 0 0,1 0 1,-1-1-1,1 1 0,-2 0 0,-27 34 1100,26-32-1067,-12 14-173,-24 23 374,38-39-574,-1 1 0,1-1 0,-1 0 0,1 0 0,-1 0 0,0 0 0,1 0 0,-1-1 0,0 1 0,0 0-1,0-1 1,-3 1 0,4-4-4440,1-14-3220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4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14414,'0'0'4100,"0"10"-3086,8 175 1866,-3-148-3690,13 54 0,-19-93-150,-1-1 0,1 0 1,0 1-1,-1-1 0,1 0 1,-1 1-1,0 0 1,0-1-1,-3-2 0,-27-23 501,25 23 1387,1 0-1,-1 0 0,1-1 0,1 0 0,-1 0 0,1-1 0,0 1 0,0-1 0,-6-13 0,11 20-845,0-1 0,0 1 0,0-1 0,0 1-1,0-1 1,0 1 0,0-1 0,0 1 0,0-1 0,0 1 0,0-1 0,0 1 0,1-1 0,-1 1 0,0-1-1,0 1 1,1 0 0,-1-1 0,0 1 0,1-1 0,-1 1 0,0 0 0,1-1 0,-1 1 0,1 0-1,-1-1 1,0 1 0,1 0 0,-1-1 0,1 1 0,-1 0 0,1 0 0,-1 0 0,1 0 0,-1 0 0,1-1-1,-1 1 1,1 0 0,-1 0 0,1 0 0,-1 0 0,1 0 0,0 1 0,31-2-19,-24 2 199,98-1-1435,-70 0-2302,-1 0-3301,-3 0-2337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6662,'0'0'10020,"-4"8"-6651,-2 6-2182,1 0-1,0 0 1,-4 27 0,8-36-1037,0 1 1,1-1-1,-1 1 1,1 0-1,1 0 1,-1-1-1,2 7 0,-1-9-245,0-1-1,-1 0 0,1 0 1,0 0-1,0 0 0,0 0 0,0 0 1,0 0-1,1 0 0,-1-1 0,1 1 1,-1 0-1,1-1 0,0 1 0,-1-1 1,1 0-1,0 1 0,0-1 1,2 1-1,-4-2-62,1 0 1,-1 0-1,1 1 1,-1-1-1,0 0 1,1 0-1,-1 0 1,1 0-1,-1 0 1,1 0-1,-1 0 1,1 0-1,-1 0 1,0 0-1,1 0 1,-1 0-1,1 0 0,-1-1 1,1 1-1,-1 0 1,0 0-1,1 0 1,-1-1-1,0 1 1,1 0-1,-1 0 1,0-1-1,1 1 1,-1 0-1,0-1 1,1 1-1,-1 0 1,0-1-1,1 0 1,6-20-3400,-4-24 621,-2 33 2780,-3-33 1140,1 44-731,1 0 1,0 0-1,0 0 0,-1 0 0,1 0 0,0-1 1,-1 1-1,1 0 0,-1 0 0,1 0 0,-1 0 1,0 0-1,1 0 0,-1 1 0,0-1 1,0 0-1,0 0 0,0 0 0,0 1 0,0-1 1,0 0-1,0 1 0,0-1 0,0 1 0,0-1 1,0 1-1,0 0 0,0-1 0,0 1 0,0 0 1,-3 0-1,4 2-174,-1-1 0,0 1 0,1 0 0,-1 0 1,1-1-1,0 1 0,0 0 0,0 0 0,0 0 0,0 0 0,0 0 0,0-1 1,0 1-1,1 0 0,-1 0 0,1 2 0,1-2-208,0 1 0,0-1 0,0 0 0,0 1-1,0-1 1,1 0 0,-1 0 0,0 0 0,1-1 0,0 1 0,-1-1 0,1 1-1,0-1 1,0 0 0,0 0 0,0 0 0,0 0 0,5 0 0,58 2-9691,-40-6 2651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4901,'0'0'12705,"-9"6"-11781,5-3-787,-1 0 0,1 1 1,0-1-1,0 1 1,0-1-1,1 1 0,-1 1 1,1-1-1,0 0 1,0 1-1,0 0 0,1-1 1,-1 1-1,1 0 1,1 0-1,-1 0 0,1 1 1,-1-1-1,2 0 1,-1 1-1,0-1 0,1 11 1,1-14-124,-1-1 0,1 0 0,-1 1 0,1-1 0,0 0 0,-1 1 0,1-1 0,0 0 0,0 0 0,0 0 0,0 0 0,0 0 0,0 0 0,0 0-1,1 0 1,-1 0 0,0 0 0,0-1 0,1 1 0,-1 0 0,0-1 0,1 1 0,-1-1 0,1 0 0,-1 1 0,0-1 0,1 0 0,-1 0 0,1 0 0,-1 0 0,1 0 0,-1 0 0,1 0 0,-1 0 0,3-2 0,1 2 16,0-1 1,0 0-1,0 0 0,-1 0 0,1-1 1,-1 0-1,1 0 0,-1 0 1,9-5-1,-8 2-46,1 0-1,-1 0 1,1-1 0,-1 0-1,-1 0 1,1 0 0,-1-1-1,0 1 1,-1-1-1,0 0 1,0 0 0,0 0-1,-1 0 1,0-1 0,2-11-1,-18 52 258,13-27-231,0 0 1,0 0 0,0-1 0,1 1-1,0 0 1,0 0 0,0 0 0,1 0-1,0 0 1,0 0 0,2 7 0,-1-11-70,-1 0 1,0 0-1,1 1 1,-1-1 0,1 0-1,0 0 1,0 0 0,0-1-1,0 1 1,0 0 0,0-1-1,0 1 1,1-1 0,-1 0-1,0 0 1,1 0-1,-1 0 1,1 0 0,0 0-1,-1-1 1,1 1 0,-1-1-1,1 0 1,0 0 0,-1 0-1,5 0 1,36-4-4603,-19-8-175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12716,'0'0'8072,"-3"12"-6572,-6 51 1126,-3 112 1,11-147-2792,2 43 134,0-66-605,0-1 0,0 0 0,0 0 0,0 0 0,0 0 0,1 0 0,0 0 0,2 4-1,-6-14-5197,-1-2 3569,-9-19 1978,-14-1 267,-9-12 792,19 13 4257,21 23-346,10 4-5055,14 5-7377,-17-2 1589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8136,'0'0'8979,"10"2"-7821,-2 0-1197,52 6 3027,-57-7-2981,-1-1-1,0 0 0,0 0 0,0 0 1,1-1-1,-1 1 0,0 0 0,0-1 1,0 1-1,0-1 0,0 0 0,0 0 1,0 0-1,0 0 0,0 0 0,0 0 1,0 0-1,-1-1 0,1 1 0,-1-1 0,1 1 1,-1-1-1,1 0 0,-1 1 0,0-1 1,2-3-1,5-1-6300,2 3 1831,-4-3 363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4869,'0'0'256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12492,'0'0'13202,"8"2"-12583,3 1-483,0-1 0,0 0 1,0-1-1,0 0 0,17-1 0,-24 0-169,-1 0 0,1-1 0,0 1 0,0-1 0,-1 0-1,1 0 1,0 0 0,-1 0 0,1-1 0,-1 0-1,0 1 1,1-1 0,-1 0 0,0-1 0,0 1 0,0 0-1,0-1 1,-1 0 0,1 0 0,-1 1 0,1-1 0,-1-1-1,2-2 1,-13 7-10630,-11 14 10683,16-12-507,2-2 711,1 0-1,0 0 1,0 0 0,-1 0 0,1 0 0,0 0 0,-1 0 0,1 0 0,-1-1 0,1 1-1,-1-1 1,1 1 0,-1-1 0,1 1 0,-4-1 0,5-1 133,-1 1-1,0-1 1,1 0 0,-1 0-1,1 0 1,-1 1 0,1-1-1,-1 0 1,1 0 0,0 0 0,0 0-1,-1 0 1,1 0 0,0 0-1,0 0 1,0 0 0,0 0-1,0 0 1,0 0 0,0 1 0,1-3-1,-17 20-68,13-7-179,0 0 0,1 0 0,0 0 0,1 0 0,0 0 0,1 11 0,0-18-100,-1-1-1,1 0 1,0 0 0,1 0-1,-1 0 1,0 0-1,0 1 1,1-1-1,0 0 1,-1 0-1,1 0 1,0 0 0,0 0-1,0-1 1,0 1-1,0 0 1,0 0-1,1 0 1,-1-1-1,0 1 1,1-1 0,0 1-1,-1-1 1,1 0-1,0 0 1,0 1-1,-1-1 1,1 0-1,0-1 1,0 1 0,0 0-1,0 0 1,0-1-1,3 1 1,33-1-4504,-13-7-4276,-8-2-3417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 15855,'0'0'8573,"-8"-3"-8033,3 2-526,0 0 0,1 0 0,-1 0 0,0 1 1,0 0-1,0 0 0,1 0 0,-1 0 1,-9 3-1,12-3 3,0 1 1,0-1-1,0 1 1,0 0-1,0 0 0,0 0 1,1 0-1,-1 0 1,0 1-1,0-1 1,1 0-1,-1 1 1,1-1-1,-1 1 1,1 0-1,0-1 0,-1 1 1,1 0-1,0 0 1,0 0-1,0 0 1,1 0-1,-1 0 1,0 0-1,1 0 1,-1 0-1,1 0 1,0 0-1,0 0 0,0 4 1,0-4-19,1-1 0,-1 0 0,1 0-1,-1 0 1,1 0 0,0 0 0,0 0 0,-1 0 0,1 0-1,0 0 1,0 0 0,0 0 0,0-1 0,0 1 0,0 0 0,0-1-1,0 1 1,0 0 0,0-1 0,1 0 0,-1 1 0,0-1 0,0 0-1,3 1 1,40 8-601,-26-5 21,-9-2 275,-1 0-1,0 1 1,1 0-1,-1 1 1,12 7-1,-19-10 352,0-1 1,0 1-1,0 0 0,0 0 1,0-1-1,0 1 1,0 0-1,0 0 0,0 0 1,0 0-1,-1 0 1,1 0-1,0 0 0,-1 0 1,1 0-1,-1 0 0,1 0 1,-1 0-1,0 1 1,1-1-1,-1 0 0,0 0 1,0 0-1,0 1 0,0-1 1,0 0-1,0 0 1,0 0-1,0 1 0,-1-1 1,1 0-1,0 0 0,-1 0 1,1 0-1,-1 1 1,1-1-1,-1 0 0,1 0 1,-1 0-1,0 0 0,0 0 1,1 0-1,-1-1 1,0 1-1,0 0 0,0 0 1,0 0-1,0-1 0,0 1 1,-2 0-1,-7 7 275,-1 0 0,0-1-1,0-1 1,-22 10 0,26-13-1305,1-1 0,-1 0 0,0-1 0,0 1 0,1-1 0,-11 0 1,3-1-9634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19 682 3908,'-6'28'4921,"2"-8"-2503,0 1 1,0 30 0,17-70-1,8-50-405,-3-1 1,18-142 0,-34 194-1932,11-110 188,-4-157-1,12 328-157,20 107 56,-30-103-12,32 88 1,-41-131-269,-1-1 1,1 0 0,0 1 0,0-1 0,0 0-1,1 0 1,-1 0 0,1 0 0,5 4 0,-8-7-40,1 1 1,0-1 0,0 1-1,0-1 1,0 1 0,0-1 0,0 0-1,-1 0 1,1 1 0,0-1-1,0 0 1,0 0 0,0 0 0,0 0-1,0 0 1,0 0 0,0 0-1,0 0 1,0 0 0,0-1 0,0 1-1,0 0 1,0-1 0,0 1-1,0-1 1,-1 1 0,1-1 0,0 1-1,0-1 1,0 1 0,-1-1-1,1 0 1,0 1 0,-1-1 0,1 0-1,-1 0 1,1 1 0,-1-1 0,1 0-1,-1 0 1,1 0 0,-1 0-1,1-1 1,11-31-6544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12011,'0'0'11243,"68"7"-10538,-21-7-481,3 0-160,2 0-448,-2-3-1154,-7-6-1120,-7-2-1795,-12-2-1760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12748,'0'0'8072,"-7"52"-6791,7-26 0,8 0-192,-2 0-192,-1-1-160,-5-1-353,0 1-256,-2 2-64,-14 0 0,-3-1 0,-1 1-800,-3-5-1827,4-9-1633,6-4-6053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8 11050,'0'0'13864,"-1"8"-13736,-3 6-108,-1 1 0,0-1 0,-1-1 0,-1 1-1,0-1 1,-1 0 0,-18 23 0,-80 86 33,87-101-46,101-113-9420,-22 20 6413,-11 10 3692,-5-1 3769,-44 63-4409,0 0 0,0 0 0,0 0 0,0 1-1,0-1 1,0 0 0,0 0 0,0 0 0,1 0 0,-1 0 0,0 0-1,0 0 1,0 0 0,0 0 0,0 0 0,0 0 0,0 1 0,1-1 0,-1 0-1,0 0 1,0 0 0,0 0 0,0 0 0,0 0 0,1 0 0,-1 0 0,0 0-1,0 0 1,0 0 0,0 0 0,0 0 0,0 0 0,1 0 0,-1-1 0,0 1-1,0 0 1,0 0 0,0 0 0,0 0 0,0 0 0,0 0 0,1 0 0,-1 0-1,0 0 1,0 0 0,0 0 0,0-1 0,0 1 0,0 0 0,0 0-1,0 0 1,0 0 0,0 0 0,0 0 0,0-1 0,0 1 0,1 0 0,-1 0-1,0 0 1,0 0 0,0 0 0,0-1 0,-1 19 725,-8 24-824,-1 4 77,-8 75-1,16-85-3767,1 2-3927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8968,'0'0'10442,"56"-5"-10410,-26 10-192,0-3-1217,2-2-1922,0 0-1282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10314,'0'0'11189,"-9"8"-10522,4-3-555,0-1-1,0 1 0,0 0 1,0 0-1,1 1 0,0-1 0,0 1 1,1 0-1,-1 0 0,1 1 1,0-1-1,1 1 0,0-1 1,0 1-1,0 0 0,1 0 0,0-1 1,0 1-1,1 10 0,0-15-106,1 0-1,0 0 1,-1-1-1,1 1 1,0-1-1,0 1 1,0 0 0,0-1-1,0 0 1,1 1-1,-1-1 1,0 0-1,1 0 1,-1 1-1,1-1 1,-1 0-1,1-1 1,2 3-1,39 16-255,-20-10-240,-19-7 440,-1 0 1,1 0-1,0 0 1,-1 1-1,1-1 1,-1 1-1,0 0 1,0 0-1,0 0 1,0 0-1,-1 1 0,1-1 1,2 7-1,-4-9 68,-1 1 0,1 0 0,-1-1 0,0 1 0,0 0 0,0 0 0,0-1 0,0 1 0,0 0 0,0 0 0,0-1 0,-1 1 0,1 0 0,0-1 0,-1 1 1,0 0-1,1-1 0,-1 1 0,0-1 0,0 1 0,0-1 0,0 1 0,0-1 0,0 0 0,0 0 0,-1 1 0,1-1 0,0 0 0,-1 0 0,1 0 0,-1 0 0,1 0 0,-1-1 0,-3 2 0,-8 5 234,-1-1 0,0 0 1,-1-1-1,1-1 0,-1 0 1,0-1-1,0-1 0,0 0 1,-1-1-1,1 0 0,0-2 0,-19-2 1,33 3-350,1 0 0,0 0 0,-1 0 0,1 0 1,-1 0-1,1 0 0,-1-1 0,1 1 0,0 0 0,-1 0 0,1 0 1,-1-1-1,1 1 0,0 0 0,-1-1 0,1 1 0,0 0 1,-1-1-1,1 1 0,0-1 0,0 1 0,0 0 0,-1-1 0,1 1 1,0-1-1,0 1 0,0 0 0,0-1 0,0 1 0,-1-1 1,1 1-1,0-1 0,0 1 0,0-1 0,1 0 0,7-15-9368,9 7-1269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13389,'0'0'12652,"-1"13"-12103,-2 19-83,-2 0-1,-1 0 0,-18 50 0,-45 102-1505,46-124-2087,18-48-1688,4-7-3379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 16271,'0'0'8109,"-4"12"-7377,-10 22-463,-1-1 0,-2 0 0,-1-1 0,-26 34 0,24-39-59,-16 25-73,87-124-8038,-30 29 5404,22-65 0,-16 35 5377,-36 113 1525,2-7-4256,0 1 92,1-1 0,1 0 0,2 1 0,2 0 0,2 41 1,-1-74-579,1 3-339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8200,'0'0'16015,"57"-34"-15471,-26 34-447,3-4-33,-5 4-161,0-2-1312,-10 0-1538,-1 0-1729,-5 0-1954</inkml:trace>
  <inkml:trace contextRef="#ctx0" brushRef="#br0" timeOffset="1">394 0 11531,'0'0'14349,"22"64"-13932,-22-34-289,0 4-32,0-2-64,-4-3-32,-2-3-224,-2-4-641,0-8-608,-1-4-481,-1-7-961,-2-3-2178,0-5-1249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55 5605,'0'0'3721,"7"-9"-913,-3 5-2203,0-1 0,0 1 0,0 0-1,0 0 1,0 0 0,1 1 0,0-1 0,9-4 0,-12 7-394,1 0 0,0 0 0,0 0 0,-1 1 0,1-1 0,0 1 0,0 0 0,0 0 0,0 0 0,0 0 0,0 0 0,0 1 0,-1-1 0,1 1 0,0 0 0,0 0 0,0 0 0,-1 0 0,1 0 0,-1 0 0,1 1 0,-1-1 1,1 1-1,3 4 0,3 1 106,0 1 1,0 1 0,-1 0-1,0 0 1,-1 0 0,0 1 0,-1 0-1,1 1 1,-2-1 0,7 18 0,-10-23-217,0 0 0,-1 0 0,0 0 1,0 1-1,0-1 0,-1 0 1,1 0-1,-1 0 0,0 1 0,-1-1 1,1 0-1,-1 0 0,0 0 1,-1 0-1,1 0 0,-1 0 1,0 0-1,0 0 0,0 0 0,-1-1 1,0 1-1,0-1 0,0 0 1,0 0-1,-1 0 0,-4 4 1,-2 1-3,-1 0 0,-1-1 1,1 0-1,-1 0 0,-1-1 1,0-1-1,0 0 0,-25 7 1,29-11-784,0 0 0,0-1 0,0 0 1,0-1-1,-11 0 0,4-4-6181,6-10-6636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6182,'5'3'9363,"-1"15"-5382,2 33-3485,-4-26 1241,-1-22-1600,-1 0 0,0 0 0,1 0 1,0 0-1,0 0 0,0 0 0,0 0 0,0 0 0,1 0 0,-1-1 0,1 1 0,0 0 0,0-1 0,0 1 0,0-1 0,0 0 1,0 0-1,3 2 0,-2-2-63,1-1-1,-1 1 1,0-1 0,1 0 0,-1-1 0,0 1 0,1 0-1,-1-1 1,1 0 0,-1 0 0,1 0 0,-1 0 0,1-1-1,-1 1 1,1-1 0,5-2 0,9-3-54,-1-2 0,0 0 1,0-1-1,0-1 0,-1-1 1,0 0-1,-1-1 0,-1 0 0,20-22 1,-38 45 49,1 0 1,0 0-1,0 1 1,-1 18-1,4-29-66,0-1 1,0 1-1,0-1 0,0 1 1,0-1-1,0 1 0,0-1 0,0 1 1,0-1-1,0 1 0,0-1 1,1 1-1,-1-1 0,0 1 0,0-1 1,0 0-1,1 1 0,-1-1 1,0 1-1,1-1 0,-1 0 0,0 1 1,1-1-1,-1 0 0,0 1 1,1-1-1,-1 0 0,1 0 0,-1 1 1,1-1-1,-1 0 0,1 0 1,-1 0-1,1 0 0,-1 1 0,1-1 1,25-4 279,26-20 159,-50 23-437,9-5-16,-8 3 3,0 1-1,1 0 0,-1 0 0,0 0 1,1 1-1,-1-1 0,1 1 0,0-1 1,-1 1-1,1 1 0,0-1 0,0 0 0,0 1 1,0 0-1,3 0 0,-5 3 4,-1 1 0,1-1 0,-1 0 0,0 1 0,-1 0 0,1-1 0,-1 1 0,1-1 0,-1 1 0,0 0 0,0-1 0,-1 1 0,0 5 0,0 2 1,1 2-507,2 11-4266,-1-24 4552,0 0 1,0 1-1,0-1 0,0 0 1,0 0-1,0 0 0,-1 0 1,1 0-1,0 0 1,0 0-1,0 0 0,0 0 1,0-1-1,0 1 0,0 0 1,-1-1-1,1 1 1,0 0-1,0-1 0,0 1 1,-1-1-1,1 1 0,0-1 1,-1 1-1,1-1 1,0 0-1,-1 1 0,1-1 1,0-1-1,18-12-9369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3427,'0'0'22320,"0"13"-21605,-7 31-377,-15 59 0,-5 22-277,25-106-107,1-13-4463,3-38-4549,-2 7 2711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14990,'0'0'3043,"-10"3"-763,2-1-1789,0 0 1,0 1 0,0 0 0,1 1 0,-1 0 0,-12 8-1,17-10-367,1 0 0,-1 0 0,1 0 0,0 1 0,-1-1 0,1 0 0,0 1-1,0 0 1,1-1 0,-1 1 0,0 0 0,1 0 0,0 0 0,0 0-1,0 0 1,0 0 0,0 0 0,0 0 0,1 0 0,0 1 0,-1-1-1,1 0 1,0 0 0,2 7 0,-1-8-115,0-1 1,0 1-1,0-1 0,0 0 1,0 1-1,1-1 0,-1 0 1,0 1-1,1-1 0,0 0 0,-1 0 1,1 0-1,-1-1 0,1 1 1,0 0-1,0 0 0,-1-1 1,1 1-1,0-1 0,0 0 1,0 0-1,0 1 0,-1-1 1,1 0-1,2-1 0,4 2 13,-1-1 0,1 0 0,0-1 0,-1 0 0,9-1 0,-12 0-9,0 0 0,-1 1 1,1-1-1,0-1 0,-1 1 0,0 0 1,1-1-1,-1 0 0,0 1 0,0-1 1,-1-1-1,1 1 0,-1 0 0,1-1 1,-1 1-1,0-1 0,-1 1 0,1-1 1,0 0-1,-1 0 0,0 0 0,0 0 1,0 0-1,-1 0 0,1 0 0,-1 0 1,0 0-1,0-6 0,0 10-14,0 0-1,-1-1 1,1 1-1,0-1 1,0 1 0,0-1-1,-1 1 1,1 0-1,0-1 1,0 1 0,-1 0-1,1-1 1,0 1-1,-1 0 1,1-1-1,0 1 1,-1 0 0,1-1-1,0 1 1,-1 0-1,1 0 1,-1 0 0,1-1-1,-1 1 1,1 0-1,0 0 1,-1 0-1,1 0 1,-1 0 0,1 0-1,-1 0 1,1 0-1,-1 0 1,1 0-1,-1 0 1,1 0 0,0 0-1,-1 0 1,1 1-1,-1-1 1,1 0 0,-1 0-1,1 0 1,0 1-1,-1-1 1,1 0-1,-1 0 1,1 1 0,0-1-1,-1 0 1,1 1-1,0-1 1,0 0 0,-1 1-1,1-1 1,0 1-1,0-1 1,-1 1 0,-18 22-850,18-21 517,0 1-1,0-1 1,0 1 0,1-1-1,-1 1 1,1 0 0,-1-1-1,1 1 1,0 4 0,0-6 61,0 0 1,0 0-1,0-1 1,1 1 0,-1 0-1,0 0 1,0-1 0,1 1-1,-1 0 1,1-1 0,-1 1-1,0 0 1,1-1-1,-1 1 1,1 0 0,-1-1-1,1 1 1,0-1 0,-1 1-1,1-1 1,0 0 0,-1 1-1,1-1 1,0 1-1,-1-1 1,1 0 0,0 0-1,0 1 1,-1-1 0,1 0-1,0 0 1,0 0 0,-1 0-1,1 0 1,1 0-1,16 0-6656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106 111 10730,'0'0'5808,"-10"10"-3998,7-7-1755,-54 61 1763,52-58-1587,1 0-1,0 0 1,1 0-1,0 0 1,0 1-1,0-1 1,0 1-1,1 0 1,0 0-1,1 0 1,-2 14-1,3-20-221,0 0 0,1 0-1,-1 0 1,1 0 0,-1 0-1,0 0 1,1 0 0,-1 0 0,1-1-1,0 1 1,-1 0 0,1 0-1,0-1 1,-1 1 0,1 0 0,0-1-1,0 1 1,0-1 0,0 1-1,-1-1 1,1 1 0,0-1 0,0 0-1,0 1 1,0-1 0,0 0-1,0 0 1,0 0 0,0 0 0,0 1-1,0-1 1,0-1 0,0 1-1,0 0 1,2 0 0,39-8 104,-33 4-126,-1-1 0,0 0 0,0-1-1,-1 1 1,1-2 0,-1 1 0,0-1 0,-1 0-1,0 0 1,0 0 0,0-1 0,-1 0-1,0 0 1,5-14 0,2-4 351,-2 1 0,-1-2-1,11-46 1,-18 46 1719,-15 61-887,6-17-1445,-3 9 445,1-1 0,1 2 1,1-1-1,1 1 0,2 1 0,-2 29 0,6-56-188,0 0 0,0 0 0,0 0 0,0 0 0,0 0 0,0 0 0,0 0 0,0 0 0,1 0 0,-1 0 0,0 0 0,1 0 0,-1 0 0,0 0 0,1 0 0,-1-1 0,1 1 0,-1 0 0,1 0 0,0 0 0,-1-1 0,1 1 0,0 0 0,-1-1 0,1 1 0,0 0 0,0-1 0,0 1 0,0-1 0,0 1 0,0-1 0,-1 0 0,1 1 1,0-1-1,0 0 0,0 0 0,0 0 0,0 0 0,0 0 0,0 0 0,0 0 0,0 0 0,0 0 0,0 0 0,0 0 0,0 0 0,2-1 0,1-1-758,1 1 0,-1-1 0,0 0 0,0 0 1,0 0-1,0 0 0,0-1 0,-1 1 0,7-6 0,12-19-7205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0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17104,'0'0'9161,"8"7"-8312,-4-4-763,-2-1-57,0 0 1,1 0-1,-1 0 0,1-1 1,-1 1-1,1-1 0,0 1 1,-1-1-1,1 0 0,0 0 1,0 0-1,0 0 0,0-1 1,0 1-1,0-1 0,0 1 0,0-1 1,0 0-1,0-1 0,0 1 1,0 0-1,0-1 0,6-1 1,23-10 23,42-23-1,-66 31-36,1 0-1,-1-1 0,-1-1 0,1 1 0,-1-1 0,0 0 0,-1-1 1,1 0-1,-1 0 0,7-11 0,-12 18-13,-1-1 1,0 1-1,1-1 1,-1 1-1,1-1 0,-1 1 1,0-1-1,1 0 1,-1 1-1,0-1 1,0 0-1,1 1 0,-1-1 1,0 0-1,0 1 1,0-1-1,0 0 0,0 1 1,0-1-1,0 0 1,0 0-1,0 1 0,0-1 1,0 0-1,-1 1 1,1-1-1,0 0 0,0 1 1,-1-1-1,1 0 1,-21 1 120,-24 20 42,33-11-144,0 1 0,1 0 0,1 1 0,0 0 0,-13 18-1,19-22 0,-1 0 0,1 0 0,1 1 0,-1-1-1,1 1 1,0 0 0,1-1 0,0 1 0,0 1-1,1-1 1,-1 13 0,2-20-8,0 1 0,0 0-1,1 0 1,-1 0 0,0-1 0,1 1 0,-1 0 0,1-1-1,-1 1 1,1 0 0,0-1 0,0 1 0,0-1 0,0 1-1,0-1 1,0 1 0,0-1 0,0 0 0,0 1-1,1-1 1,-1 0 0,1 0 0,2 2 0,0-1 0,0-1 1,0 1 0,1-1 0,-1 0-1,1 0 1,-1 0 0,1 0-1,-1-1 1,7 0 0,2 0-2,0-1-1,0-1 1,0 0 0,0-1-1,0 0 1,13-6 0,4-5-27,0-2 0,-1 0 0,-1-2 0,-1-2 0,0 0 0,-2-2 0,0 0 0,-1-2 0,-2-1 0,32-44 0,-50 63 5,0 0 0,-1 0 1,0 0-1,0 0 0,0 0 1,2-11-1,-5 16 8,0 1 1,0-1 0,0 0-1,0 0 1,0 1-1,0-1 1,0 0 0,0 0-1,0 0 1,0 1-1,0-1 1,0 0-1,-1 0 1,1 1 0,0-1-1,0 0 1,-1 1-1,1-1 1,-1 0 0,1 1-1,-1-1 1,1 0-1,-1 1 1,0-1 0,0 0-1,-1 0 0,0 1 0,1-1 1,-1 1-1,0-1 0,0 1 0,1 0 1,-1 0-1,0 0 0,1 0 0,-1 0 1,0 0-1,0 0 0,1 1 1,-1-1-1,-2 1 0,-7 3-3,0 0 0,0 0 0,1 1 0,-1 1 0,1 0 0,0 0 0,1 1-1,-1 0 1,1 1 0,-11 11 0,13-12 15,0 1 1,1-1-1,-1 2 0,1-1 0,1 0 1,0 1-1,0 0 0,0 0 0,1 1 1,1-1-1,0 1 0,-3 13 1,6-20-20,-1 0 0,1 0 1,0 0-1,0 0 0,0 0 1,1 0-1,-1 0 1,1 0-1,-1 0 0,1 0 1,0 0-1,0 0 0,1 0 1,-1 0-1,1-1 1,-1 1-1,1 0 0,0-1 1,0 0-1,0 1 1,0-1-1,0 0 0,0 0 1,1 0-1,-1 0 0,1-1 1,-1 1-1,1-1 1,0 1-1,0-1 0,-1 0 1,1 0-1,3 1 0,50 8-2496,-1-9-4083,-20-3-2598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13 131 3940,'10'-5'694,"0"0"315,62-37 4873,-68 40-5310,0-1 0,0 0 1,0 0-1,-1 0 0,0 0 0,1 0 0,-1-1 0,-1 0 1,1 1-1,0-1 0,-1 0 0,0 0 0,0 0 1,0-1-1,0 1 0,1-6 0,-3 10-486,0-1 1,0 1-1,0-1 0,0 1 0,0-1 1,0 1-1,0-1 0,0 1 1,0 0-1,-1-1 0,1 1 0,0-1 1,0 1-1,0-1 0,-1 1 0,1 0 1,0-1-1,0 1 0,-1-1 0,1 1 1,0 0-1,-1-1 0,1 1 1,0 0-1,-1 0 0,1-1 0,-1 1 1,1 0-1,0 0 0,-1 0 0,1-1 1,-1 1-1,1 0 0,-1 0 0,-24 0 1089,-19 14-372,37-10-668,-1 1 0,1 1-1,0-1 1,1 1 0,-1 1 0,-7 10 0,12-15-108,-1 1 1,1 0-1,1-1 1,-1 1-1,0 0 1,1 0-1,-1 0 1,1 1-1,0-1 1,0 0-1,0 0 1,1 1-1,-1-1 1,1 0-1,-1 1 1,1-1-1,0 0 1,1 1-1,-1-1 1,1 5-1,0-7-23,0 0 0,-1 0-1,1 0 1,0 0 0,0 0-1,0-1 1,-1 1-1,1 0 1,0 0 0,0-1-1,0 1 1,0 0 0,0-1-1,1 1 1,-1-1 0,0 1-1,0-1 1,0 0 0,0 1-1,0-1 1,1 0 0,-1 0-1,0 0 1,0 0-1,0 0 1,1 0 0,-1 0-1,0 0 1,0-1 0,0 1-1,1 0 1,-1-1 0,0 1-1,2-2 1,1 1 5,0-1 0,0 1 0,1-1 0,-1 0 0,-1-1 0,1 1 0,0-1 0,3-3-1,0-3-40,0-1-1,-1 1 0,7-20 0,-12 28-60,-21 72-321,19-66 155,0 0 0,0-1 0,0 1 0,1 0 0,0-1 0,0 1 0,0 0 0,1 0 0,0-1-1,0 1 1,0 0 0,0-1 0,4 9 0,-4-11 8,1-1 0,-1 1 0,1-1 0,0 0 0,-1 1 0,1-1 0,0 0 0,0 0 0,0 0 0,0 0 0,0 0-1,0-1 1,0 1 0,0-1 0,0 1 0,0-1 0,0 0 0,4 1 0,-1-1-613,0 0-1,0 0 1,1-1-1,-1 1 1,0-1-1,0 0 1,5-2-1,18-12-4308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73 162 9545,'0'0'11643,"-8"10"-11221,6-7-413,-6 6 161,1 0 1,1 0-1,0 0 1,0 1-1,0 0 1,2 0-1,-1 1 1,1-1-1,1 1 1,-4 16-1,7-26-163,0-1 0,0 1 0,-1-1 0,1 1 0,0-1 0,0 1-1,0 0 1,0-1 0,0 1 0,0-1 0,1 1 0,-1-1 0,0 1 0,0-1 0,0 1 0,0-1-1,1 1 1,-1-1 0,0 1 0,0-1 0,1 1 0,-1-1 0,0 1 0,1-1 0,-1 0-1,1 1 1,-1-1 0,0 1 0,1-1 0,-1 0 0,1 0 0,-1 1 0,1-1 0,-1 0 0,1 0-1,0 1 1,24-7 107,21-23-24,-23 4-26,0-1-1,-2 0 1,-1-2-1,-1 0 1,-2-1-1,17-37 1,-6 13 1109,-59 133 93,15-32-1256,13-40-8,-12 26 39,3 1 0,0 1 0,3 0 1,-8 52-1,16-87-91,1 0 0,0 1 0,0-1 0,0 0 0,0 1 1,0-1-1,0 0 0,0 1 0,0-1 0,0 0 0,1 0 0,-1 1 0,1-1 0,-1 0 1,1 0-1,-1 1 0,1-1 0,-1 0 0,1 0 0,0 0 0,0 0 0,0 0 0,0 0 1,0 0-1,0 0 0,0 0 0,1 1 0,0-2-172,1 1 1,-1-1-1,0 1 0,0-1 1,1 0-1,-1 0 0,0 0 1,1 0-1,-1 0 0,0 0 1,1-1-1,-1 1 0,0-1 1,3-1-1,5-2-984,1 0 0,-1-1 0,-1 0 0,1 0 0,13-11 0,11-14-3801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168 130 8872,'0'0'3049,"-10"13"-514,-7 6-1694,-12 14 1998,-33 48 0,55-73-2580,1 1-1,1 0 0,0 1 0,0-1 1,1 1-1,0-1 0,1 1 0,0 1 0,1-1 1,0 0-1,0 1 0,0 12 0,2-22-255,0 0 0,0 0 0,0 0 0,0 0-1,1 0 1,-1 0 0,0-1 0,0 1 0,1 0-1,-1 0 1,1 0 0,-1 0 0,1 0 0,-1 0-1,1 0 1,-1-1 0,1 1 0,0 0 0,-1 0-1,1-1 1,0 1 0,0 0 0,0-1 0,-1 1-1,1-1 1,0 1 0,0-1 0,2 1 0,-1-1-7,1 1-1,0-1 1,0 0 0,-1 0 0,1 0 0,0 0 0,0-1 0,-1 1 0,1-1 0,4-1 0,2-1-66,-1 0 0,1-1 0,-1-1-1,1 1 1,12-10 0,5-12-9,-2-1 0,0-1 0,-1 0 0,-2-2 0,-1-1 0,-2-1 0,-1 0 0,-1-1 0,20-62 0,-30 56 757,-18 44 304,-4 14-757,1 2 1,0 0-1,2 0 0,0 1 1,2 1-1,0 0 0,2 1 0,0 0 1,-6 32-1,12-46-96,1-1 1,0 1-1,1 0 0,0 0 0,0 14 1,1-22-118,0 0 0,0-1-1,1 1 1,-1-1 0,0 1 0,1-1 0,-1 1 0,1-1 0,0 1 0,-1-1 0,1 1 0,0-1 0,0 0-1,0 1 1,0-1 0,0 0 0,0 0 0,0 0 0,0 0 0,1 0 0,-1 0 0,0 0 0,1 0 0,-1 0-1,1-1 1,-1 1 0,1 0 0,-1-1 0,1 1 0,-1-1 0,1 0 0,-1 1 0,1-1 0,0 0-1,-1 0 1,1 0 0,-1 0 0,1-1 0,0 1 0,-1 0 0,2-1 0,7-1 5,0-1 0,0 0 0,0-1 0,-1 0 0,0 0 0,0-1 0,0-1 0,0 1 0,-1-1 0,0-1 0,12-11 0,11-12-321,34-44 0,-64 72 286,52-69-179,-67 99 265,0 0 0,2 1 0,-14 49 0,22-66 114,0 0 1,1 1-1,1 0 0,0-1 1,1 25-1,1-36-175,0 1 0,0-1-1,0 0 1,0 0-1,0 0 1,1 0 0,-1 0-1,0 0 1,1 0 0,-1-1-1,1 1 1,-1 0 0,1 0-1,-1 0 1,1 0 0,0 0-1,0-1 1,-1 1 0,1 0-1,0-1 1,0 1 0,0 0-1,-1-1 1,1 1 0,0-1-1,0 0 1,0 1 0,0-1-1,0 0 1,0 1 0,0-1-1,0 0 1,0 0 0,0 0-1,0 0 1,0 0 0,0 0-1,0 0 1,0 0 0,1 0-1,-1-1 1,0 1-1,-1 0 1,1-1 0,0 1-1,0 0 1,0-1 0,0 1-1,1-2 1,5-1 13,-1 1 1,0-2-1,0 1 0,0-1 1,-1 1-1,8-7 0,-6 2-91,0 0 0,0 0 0,0 0-1,-1-1 1,-1 0 0,1-1 0,4-11 0,-2-18-2968,-10 39 2463,1 1 0,-1-1 1,1 0-1,-1 0 0,1 0 1,-1 1-1,1-1 0,-1 1 1,1-1-1,-1 1 0,1 0 1,0-1-1,0 1 0,-1 0 1,1 0-1,0 0 0,-1 1 1,-14 15-5575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11819,'0'0'7186,"-1"12"-5339,-13 59-1176,-3 0 1,-4-1-1,-2 0 1,-37 74 0,53-116-601,19-37 84,24-39-606,-26 34 227,-1 0 0,-1-1 0,0-1 0,-1 1-1,-1-1 1,0-1 0,-1 1 0,-1-1-1,-1 0 1,0 0 0,0-18 0,-6 24 559,-4 15-12,-5 17 102,10-14-302,1 0 0,0 0 0,0 0 0,1 0 0,-1 0 0,1 0 0,1 0 0,0 0 0,0 1 0,0-1-1,4 10 1,-4-14-73,0-1 0,1 1 0,-1-1 0,1 1 0,0-1-1,-1 0 1,1 0 0,0 0 0,0 0 0,1 0 0,-1 0-1,0-1 1,1 1 0,-1-1 0,1 0 0,-1 1 0,1-1-1,-1 0 1,1 0 0,0-1 0,0 1 0,-1-1 0,1 1-1,0-1 1,0 0 0,0 0 0,0 0 0,-1 0 0,1-1-1,0 1 1,4-2 0,-1 1 53,0-1 0,0 0 0,-1-1 0,1 1 0,-1-1 0,1 0 0,-1-1 0,0 1 0,0-1 0,-1 0 0,1 0 0,4-6 0,50-62 727,-45 53-586,-8 9-124,11-13 68,-12 19-146,-6 12-61,-29 69 267,21-57-236,1 0 0,1 0 0,0 0 0,2 1-1,0 0 1,-3 39 0,8-60-52,0 1 0,0-1 0,0 1 0,0-1 0,0 0 0,0 1 0,0-1 0,0 1 0,1-1 0,-1 1 0,0-1 0,0 1 0,0-1 0,1 0 0,-1 1 0,0-1 0,0 1 0,1-1 0,-1 0 0,0 1 0,1-1 0,-1 0 0,0 0 0,1 1 0,-1-1 0,1 0 0,-1 0 0,0 1 0,1-1 0,-1 0 0,1 0 0,-1 0 0,1 0-1,-1 0 1,1 0 0,-1 1 0,1-1 0,-1 0 0,0 0 0,1-1 0,-1 1 0,1 0 0,-1 0 0,1 0 0,-1 0 0,1 0 0,-1 0 0,1-1 0,-1 1 0,0 0 0,1 0 0,-1-1 0,0 1 0,1 0 0,-1 0 0,1-1 0,-1 1 0,0 0 0,0-1 0,1 1 0,-1-1 0,0 1 0,26-24-5137,-8-5-2003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13261,'0'0'6053,"-36"55"-5636,32-35-353,2-3 0,2-3-961,0-3-1698,0-3-2465,9-3-5574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15503,'0'0'11440,"-9"4"-11232,-2 2-85,0 0-1,0 0 1,0 1-1,1 0 1,-12 12-1,18-16-57,-1 1-1,1 0 1,0 0-1,1 1 0,-1-1 1,1 1-1,0 0 1,0-1-1,0 1 1,1 1-1,-1-1 1,1 0-1,1 0 1,-1 1-1,1-1 1,-1 9-1,2-13-59,1 0 0,0 0 1,-1-1-1,1 1 0,0 0 0,0-1 1,-1 1-1,1 0 0,0-1 0,0 1 0,0-1 1,0 1-1,0-1 0,0 0 0,0 1 0,0-1 1,0 0-1,0 0 0,0 1 0,0-1 0,0 0 1,0 0-1,0 0 0,0 0 0,0-1 0,0 1 1,0 0-1,0 0 0,2-1 0,35-6 111,-23 1-240,-1-1 0,0-1 0,0 0 0,23-20 0,-24 18 8,0 0 0,0 2 0,0-1-1,27-10 1,-40 18 124,1 1 1,-1 0-1,0 0 0,0 0 0,1 0 0,-1 0 1,0 0-1,0-1 0,1 1 0,-1 0 0,0 0 1,1 0-1,-1 0 0,0 0 0,0 0 1,1 0-1,-1 0 0,0 0 0,0 0 0,1 1 1,-1-1-1,0 0 0,1 0 0,-1 0 0,0 0 1,0 0-1,1 0 0,-1 1 0,0-1 0,0 0 1,0 0-1,1 0 0,-1 1 0,0-1 0,0 0 1,0 0-1,0 0 0,1 1 0,-1-1 0,-1 15 156,-10 14-79,7-21-80,1-3-1,0 1 0,0-1-1,0 1 1,0 0-1,1 0 1,0 1-1,1-1 1,-2 7-1,4-12 10,1-1 1,-1 1-1,0 0 0,1-1 0,-1 1 0,0-1 1,1 1-1,-1-1 0,0 0 0,1 0 1,-1 1-1,1-1 0,-1 0 0,1 0 0,-1 0 1,0-1-1,1 1 0,-1 0 0,1-1 1,1 0-1,13-3-19,0-1 0,0-1 0,-1 0 0,22-13 0,-26 13-54,1 0 0,-1 0 0,1 1 0,0 1-1,0 0 1,1 0 0,-1 1 0,24-2 0,-36 6 61,1-1 0,-1 1 0,1 0 0,-1 0 0,1 0 0,-1-1 0,0 1 0,1 0 0,-1 0 0,0 0 0,0 0 0,1 0 0,-1 0 0,0-1 0,0 1 0,0 0 0,0 0 0,0 0 0,-1 0 0,1 0 0,0 0 0,0 0 0,-1 1 0,-4 23 161,-1-9 2,4-11-69,-1 1 0,1-1-1,0 1 1,1 0 0,0 0 0,-2 10 0,4-16-676,0 1 1,0-1-1,0 0 1,0 1-1,0-1 1,0 0-1,0 0 1,0 0-1,0 0 1,0 0-1,0 0 1,0 0-1,0 0 1,0-1-1,0 1 1,0 0-1,0-1 1,0 1-1,0 0 1,-1-1-1,1 1 1,2-2 0,10-8-14592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27 15759,'0'0'11493,"-8"10"-11407,2-2-65,0-2 53,1 0 0,0 1 0,0-1 0,0 1 0,1 0 0,0 0 0,1 0 0,-1 1-1,2 0 1,-1-1 0,1 1 0,-2 11 0,4-19-66,0 1 0,0-1-1,1 1 1,-1-1 0,0 1 0,1 0 0,-1-1-1,0 1 1,1-1 0,-1 0 0,0 1 0,1-1-1,-1 1 1,1-1 0,-1 0 0,1 1-1,-1-1 1,1 0 0,-1 1 0,1-1 0,-1 0-1,1 0 1,-1 0 0,1 1 0,0-1-1,-1 0 1,1 0 0,-1 0 0,1 0 0,-1 0-1,1 0 1,0 0 0,-1 0 0,1 0-1,-1 0 1,1-1 0,0 1 0,-1 0 0,1 0-1,-1 0 1,1-1 0,28-10 71,-5-9-440,0-2 0,-2 0 0,0-1 0,23-34 0,-52 66 372,1 1 0,0 0 0,1 0-1,0 0 1,0 1 0,1 0-1,0 0 1,1 0 0,1 0-1,-3 21 1,5-31-49,0-1 0,0 1 0,0 0 1,1 0-1,-1-1 0,0 1 0,1 0 0,-1-1 1,0 1-1,1 0 0,-1-1 0,1 1 0,-1-1 1,1 1-1,-1 0 0,1-1 0,-1 1 0,1-1 0,0 0 1,-1 1-1,1-1 0,0 1 0,-1-1 0,1 0 1,0 0-1,-1 1 0,1-1 0,0 0 0,0 0 1,-1 0-1,1 0 0,0 0 0,0 0 0,0 0 1,-1 0-1,1 0 0,0 0 0,0 0 0,-1 0 0,1-1 1,0 1-1,-1 0 0,1 0 0,0-1 0,-1 1 1,1-1-1,1 0 0,36-18-4041,14-28-4681,-24 17 3774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10730,'0'0'12620,"11"-6"-11824,37-20-396,-42 24-389,0 0-1,0 1 1,1 0-1,-1 1 1,0 0 0,0 0-1,1 0 1,-1 0-1,0 1 1,0 0 0,0 0-1,0 1 1,0 0 0,7 2-1,25 6-457,11-8-1460,-29-2-3417,-11 0 1093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5477,'0'0'13634,"-4"11"-12032,-12 22-1042,-22 50 1060,35-75-1409,0 0 0,1 0 0,-1 1 0,2-1 0,-1 1 0,1-1 0,1 1 0,0 10-1,0-18-202,0 0-1,0 0 0,0 0 0,0 0 0,1 0 1,-1 0-1,0 0 0,1 0 0,-1-1 0,1 1 1,-1 0-1,1 0 0,0 0 0,-1 0 0,1-1 0,0 1 1,-1 0-1,1 0 0,0-1 0,0 1 0,0-1 1,0 1-1,-1-1 0,1 1 0,2 0 0,30-1 123,-24-1-178,-1-1-1,0-1 1,1 0 0,-1 0-1,11-7 1,2-4-35,-1 0-1,-1-1 0,-1-1 1,0-1-1,-1 0 0,-1-2 1,0 0-1,23-38 0,-55 71 824,-11 18-577,18-21 1,2 1 1,-1 0-1,2 0 1,-1 0-1,2 1 1,0 0-1,0 0 1,1 1-1,1-1 1,-3 22-1,6-34-156,0-1 1,1 1-1,-1-1 0,0 1 0,1 0 0,-1-1 0,1 1 0,-1-1 0,1 1 0,-1-1 0,1 1 1,-1-1-1,1 0 0,0 1 0,-1-1 0,1 0 0,-1 1 0,1-1 0,0 0 0,-1 0 0,1 1 1,0-1-1,0 0 0,-1 0 0,1 0 0,0 0 0,-1 0 0,1 0 0,0 0 0,-1 0 0,1 0 1,0-1-1,-1 1 0,1 0 0,1-1 0,28-7 31,-10-3-626,-1-1 0,0-1 0,-1-1-1,-1 0 1,19-20 0,-36 33 1281,-17 28 528,15-21-1162,-1-1 0,0 1 0,1 0 0,0-1 0,1 1 0,-1 0 0,1 0 0,-1 10 0,2-14-68,0 0-1,0-1 1,1 1 0,-1 0 0,0 0 0,1 0 0,-1 0-1,1-1 1,0 1 0,-1 0 0,1-1 0,0 1-1,0-1 1,0 1 0,0-1 0,0 1 0,0-1 0,1 1-1,-1-1 1,0 0 0,1 0 0,-1 0 0,1 0-1,0 0 1,-1 0 0,1 0 0,0 0 0,-1-1 0,1 1-1,0-1 1,2 1 0,0 0-116,1 0 1,0 1-1,-1-1 1,1 1-1,-1 0 1,0 0-1,0 0 1,1 1-1,5 5 0,-8-6 102,0 0-1,0 1 0,0-1 0,-1 1 1,0 0-1,1 0 0,-1-1 0,0 1 0,0 0 1,0 0-1,-1 0 0,1 0 0,-1 0 1,0 0-1,1 0 0,-2 6 0,0 16 285,-2 1-1,0-1 1,-2 0 0,0 0-1,-2-1 1,-1 1-1,-20 43 1,27-67-197,0 1 0,1-1 0,-1 1 1,0 0-1,0-1 0,0 1 0,0-1 0,0 0 0,0 1 1,0-1-1,-1 0 0,1 0 0,0 1 0,-1-1 1,1 0-1,-1-1 0,1 1 0,-1 0 0,1 0 0,-1-1 1,0 1-1,-2 0 0,2-1-2,1 0 0,-1-1-1,0 1 1,0 0 0,1-1 0,-1 0 0,0 1 0,1-1 0,-1 0-1,1 0 1,-1 0 0,1 0 0,-1 0 0,1 0 0,0 0 0,0-1-1,-1 1 1,0-2 0,-3-3 16,0-1-1,1 0 1,0 0-1,0-1 1,1 1 0,-1-1-1,2 1 1,-4-13-1,5 16-143,0 0 0,0-1 0,0 1 0,0 0 0,1-1 0,0 1 0,0-1 0,0 1 0,0-1 0,1 1 0,0-1 0,0 1-1,0 0 1,0-1 0,1 1 0,-1 0 0,1 0 0,0 0 0,1 0 0,-1 0 0,1 1 0,-1-1 0,1 1 0,0-1 0,1 1 0,-1 0-1,0 0 1,1 1 0,-1-1 0,1 1 0,0-1 0,0 1 0,0 1 0,0-1 0,1 0 0,7-1 0,47-17-4521,-27 5-870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73 13036,'1'-1'309,"-1"0"0,1-1-1,-1 1 1,1-1 0,-1 1 0,0-1-1,1 1 1,-1-1 0,0 1-1,0-1 1,0 1 0,0-1 0,-1 1-1,1-1 1,0 1 0,0-1-1,-1 1 1,1-1 0,-2-1-1,1 2-177,1 1-1,-1 0 0,0-1 0,0 1 0,1 0 0,-1 0 0,0 0 0,0 0 0,1 0 0,-1 0 0,0 0 0,0 0 0,0 0 1,1 0-1,-1 0 0,0 0 0,0 1 0,1-1 0,-1 0 0,0 1 0,0-1 0,1 0 0,-1 1 0,0-1 0,0 1 0,-5 3 156,0 1-1,0-1 0,0 1 0,1 0 0,0 1 0,-8 9 1,11-12-209,0-1 0,0 1-1,0 0 1,1-1 0,-1 1 0,1 0 0,0 0 0,0 0 0,0 0 0,0 0 0,1 0 0,-1 0 0,1 0 0,0 0 0,0 0 0,0 1 0,0-1 0,0 0 0,2 5 0,-1-6-37,0 0 0,1-1 1,-1 1-1,1-1 0,-1 1 0,1-1 1,0 1-1,-1-1 0,1 0 0,0 0 1,0 0-1,0 0 0,0 0 0,0 0 1,0-1-1,0 1 0,0-1 0,0 1 1,0-1-1,1 0 0,-1 0 0,0 0 1,0 0-1,0 0 0,0 0 0,1 0 1,-1-1-1,3-1 0,3 0 33,0 0 0,-1-1 0,1 0 0,-1 0 0,0-1 1,0 0-1,0-1 0,-1 1 0,1-1 0,-1 0 0,0-1 0,8-9 0,-9 10-5,0-1-1,0 0 1,-1 0-1,1 0 1,-1 0-1,-1-1 1,1 1-1,-1-1 1,0 0-1,-1 0 1,0 0-1,0 0 1,2-13-1,-4 20-65,0 0 0,0-1 0,0 1 0,0 0 0,0 0 0,0-1 0,0 1 0,0 0 0,0 0 0,0 0 0,0-1 0,0 1 0,0 0 0,0 0 0,-1 0 0,1-1 0,0 1 0,0 0 0,0 0 0,0 0 0,0-1 0,0 1 0,0 0 0,-1 0 0,1 0 0,0 0 0,0-1 0,0 1 0,0 0 0,-1 0 0,1 0 0,0 0 0,0 0 0,0 0 0,-1 0 0,1 0 0,0 0 0,0-1 0,0 1 0,-1 0 0,1 0 0,0 0 0,0 0 0,-1 0 0,-11 7-53,-7 11-30,12-5 67,0 0 1,1 0 0,1 0 0,0 0 0,1 1 0,0 0 0,2 0 0,-1 0 0,2 0 0,-1 19-1,2-32-54,0 1 0,0-1 0,0 0 0,0 0-1,0 0 1,0 0 0,0 1 0,1-1-1,-1 0 1,0 0 0,1 0 0,-1 0 0,1 0-1,-1 0 1,1 0 0,0 0 0,-1 0 0,1 0-1,0 0 1,0 0 0,-1 0 0,1-1-1,0 1 1,0 0 0,0 0 0,0-1 0,0 1-1,0-1 1,0 1 0,0-1 0,0 1 0,1-1-1,-1 0 1,0 0 0,0 1 0,0-1-1,0 0 1,1 0 0,0 0 0,1 0-549,-1-1 0,1 1 1,0 0-1,-1-1 0,1 0 1,-1 0-1,1 0 0,-1 0 1,1 0-1,-1 0 0,0 0 0,0-1 1,1 1-1,-1-1 0,0 0 1,2-2-1,11-16-9473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9865,'0'0'11158,"-2"8"-10262,-24 75 1483,-13 53 655,35-119-2922,0 0 0,2 1 0,0-1 1,1 1-1,3 31 0,-2-48-192,0-1-1,1 1 1,-1 0 0,0 0-1,0-1 1,1 1 0,-1 0-1,1-1 1,-1 1 0,0 0-1,1-1 1,-1 1-1,1-1 1,0 1 0,-1 0-1,1-1 1,-1 0 0,1 1-1,0-1 1,-1 1 0,1-1-1,0 0 1,0 1-1,-1-1 1,1 0 0,0 0-1,0 0 1,-1 1 0,1-1-1,0 0 1,0 0 0,1 0-1,0 0-517,0-1-1,1 1 1,-1 0-1,0 0 1,0-1-1,1 1 1,-1-1-1,0 0 1,0 0-1,4-2 1,11-12-6673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7527,'0'0'18103,"-9"10"-17847,-29 31-176,36-39-79,1 0 1,-1 0-1,0 0 1,1 0-1,-1 1 1,1-1-1,0 1 1,-1-1-1,1 1 1,1-1-1,-2 4 1,2-5-14,0 0 1,0 0-1,0 0 1,0 0-1,0 0 1,0 0-1,0 0 1,1 0-1,-1 0 1,0-1-1,1 1 0,-1 0 1,0 0-1,1 0 1,-1 0-1,1-1 1,-1 1-1,1 0 1,0-1-1,-1 1 1,1 0-1,0 0 1,4 2-97,1-1 1,-1 1 0,0-1 0,0 0 0,1-1-1,-1 1 1,12 1 0,8 2-219,-20-3 236,8 1-17,-1 1-1,0 0 1,0 1-1,-1 0 1,1 1 0,-1 1-1,0-1 1,10 10-1,-20-15 144,-1-1-1,1 1 0,0-1 1,-1 1-1,1-1 0,-1 1 1,1 0-1,-1-1 0,0 1 1,1 0-1,-1-1 0,0 1 1,1 0-1,-1 0 0,0-1 1,0 1-1,1 0 1,-1 0-1,0 0 0,0-1 1,0 1-1,0 0 0,0 0 1,0-1-1,-1 1 0,1 0 1,0 0-1,0 0 0,0-1 1,-1 1-1,1 0 0,0-1 1,-1 1-1,1 0 1,-1-1-1,1 1 0,-1 0 1,1-1-1,-1 1 0,1-1 1,-1 1-1,0-1 0,1 1 1,-1-1-1,0 1 0,1-1 1,-1 0-1,0 1 0,1-1 1,-1 0-1,0 0 1,0 1-1,1-1 0,-1 0 1,0 0-1,-1 0 0,-54 11 932,47-10-895,-116 8 89,99-8-3998,-1-1-3890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11147,'0'0'8578,"2"12"-7451,2 39 58,-2 0 1,-2-1 0,-11 76-1,3-34 548,11-89-723,4-14-773,5-18-229,-8 13-8,-1 0 1,0 0 0,0-31-1,-3 42-54,0-1-1,0 1 0,-1-1 1,1 1-1,-1-1 0,0 1 1,-1-1-1,1 1 1,-1 0-1,0 0 0,0 0 1,-1 0-1,1 0 1,-7-8-1,9 12 40,-1 1 0,1-1 1,-1 0-1,0 1 0,1-1 0,-1 0 0,1 1 1,-1-1-1,0 1 0,0-1 0,1 1 0,-1 0 1,0-1-1,0 1 0,1 0 0,-1-1 0,0 1 0,0 0 1,0 0-1,0 0 0,1 0 0,-1 0 0,0 0 1,0 0-1,0 0 0,0 0 0,0 0 0,0 1 1,0-1 0,0 1 0,0 0 0,0 0 0,0 0 1,0 0-1,0 0 0,0 1 0,1-1 0,-1 0 1,0 0-1,1 0 0,-1 1 0,1-1 0,-1 0 1,1 2-1,-6 50-99,6-48 106,-1 1 1,2-1-1,-1 1 1,1-1-1,-1 1 1,2-1-1,-1 1 1,1-1-1,-1 1 1,1-1-1,1 0 1,-1 0-1,1 0 1,3 5-1,-2-7 12,-1 0-1,0 0 1,1-1-1,0 1 1,-1-1 0,1 0-1,0 0 1,0 0-1,0 0 1,1-1-1,-1 0 1,0 0-1,1 0 1,-1 0 0,0-1-1,1 1 1,-1-1-1,8-1 1,-2 0 74,0-1 0,0 0 0,0 0 0,0-1 0,0-1 0,-1 1-1,1-2 1,-1 1 0,0-1 0,0-1 0,-1 1 0,1-1 0,-1-1 0,8-8 0,-4 3-59,0 0-1,-1 0 1,-1-1 0,0 0-1,-1-1 1,0 0 0,-1 0-1,7-19 1,-9 12-69,-13 30-237,-15 31 98,15-20 208,0 1 0,1-1 0,2 1 0,0 0 0,1 0 0,0 0 0,2 31 0,1-51-5,0 1 0,1-1 0,-1 0 0,0 1 0,1-1 0,-1 0 0,1 0 0,-1 1 0,1-1-1,0 0 1,-1 0 0,1 0 0,0 0 0,0 0 0,0 0 0,0 0 0,0 0 0,0 0 0,0 0 0,0-1 0,0 1 0,0 0 0,0-1-1,1 1 1,-1-1 0,0 1 0,0-1 0,1 1 0,-1-1 0,0 0 0,1 0 0,-1 0 0,0 0 0,1 0 0,-1 0 0,0 0 0,1 0-1,-1 0 1,0-1 0,0 1 0,1 0 0,0-1 0,5-1 44,0 0-1,-1 0 1,0 0-1,1-1 1,-1 0-1,11-8 1,50-43 72,-61 48-122,0 0-1,0-1 1,-1 1-1,0-1 1,0 0-1,0 0 1,-1 0-1,3-10 1,-6 17-11,-1 0 1,0 0-1,0 0 0,0 0 0,0-1 1,0 1-1,0 0 0,1 0 0,-1 0 1,0 0-1,0-1 0,0 1 0,0 0 1,0 0-1,0 0 0,0-1 0,0 1 1,0 0-1,0 0 0,0 0 0,0-1 1,0 1-1,0 0 0,0 0 0,0 0 1,0-1-1,0 1 0,0 0 0,-1 0 1,1 0-1,0 0 0,0-1 0,0 1 1,0 0-1,0 0 0,0 0 0,-1 0 1,1-1-1,0 1 0,0 0 0,0 0 1,0 0-1,-1 0 0,1 0 0,0 0 1,0 0-1,0 0 0,0 0 0,-1 0 1,1-1-1,0 1 0,0 0 0,0 0 1,-1 0-1,1 0 0,0 0 0,0 0 1,0 0-1,-1 1 0,1-1 0,0 0 1,0 0-1,0 0 0,-1 0 1,1 0-1,0 0 0,0 0 0,-1 0 0,-11 7-79,11-7 69,-3 4-63,-1 1-1,1 0 0,0 0 0,0 0 0,1 0 1,0 0-1,0 1 0,0-1 0,0 1 0,1 0 1,0 0-1,0 0 0,1 0 0,0 0 0,0 1 1,0-1-1,1 0 0,-1 1 0,3 11 0,-2-17-175,0 0-1,0 0 1,0 0-1,0 0 1,1 0-1,-1 0 0,0 0 1,1-1-1,-1 1 1,1 0-1,-1 0 1,1 0-1,-1 0 0,1 0 1,0-1-1,-1 1 1,1 0-1,0-1 0,0 1 1,0 0-1,-1-1 1,1 1-1,0-1 1,0 1-1,0-1 0,0 1 1,0-1-1,0 0 1,0 0-1,0 1 1,2-1-1,19 1-9544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1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10890,'-1'93'6683,"-2"0"-3468,0-35-2461,-2-1 1,-25 103-1,23-142-56,2-26 58,2-32-379,4 6-421,1 0 1,2 0-1,1 0 0,2 1 0,1-1 1,2 2-1,1-1 0,2 1 0,22-42 0,-33 70 56,0 0 0,1 1-1,-1-1 1,1 1 0,-1-1-1,1 1 1,0 0 0,0 0-1,1 0 1,-1 0 0,1 1-1,-1-1 1,1 1 0,0 0 0,0 0-1,-1 0 1,2 1 0,3-2-1,-5 3-7,0 0-1,0 0 0,0 0 1,1 1-1,-1-1 0,0 1 1,0 0-1,0-1 1,-1 1-1,1 1 0,0-1 1,0 0-1,0 1 1,-1-1-1,1 1 0,-1 0 1,1 0-1,-1 0 0,0 0 1,0 0-1,0 1 1,0-1-1,0 1 0,0-1 1,1 4-1,-1-3-19,0-1 0,-1 1 0,1-1 0,-1 1 0,1-1 0,-1 1 0,0 0 0,0 0 0,-1-1 0,1 1 0,0 0-1,-1 0 1,0 0 0,0 0 0,0 0 0,0 0 0,0 0 0,0 0 0,-1-1 0,0 1 0,1 0 0,-2 3 0,-1-2 11,1 1 1,-1-2-1,0 1 1,0 0-1,0-1 1,0 1-1,-1-1 1,1 0-1,-1 0 1,0 0-1,0-1 1,-7 4-1,-2 1 43,-1-2 0,0 1 1,0-2-1,0 0 0,0 0 0,-1-2 0,-28 3 0,28-11-1449,15 5 1128,-1 0 0,1 1 0,0-1 0,0 0 0,-1 0 1,1 0-1,0 0 0,0 1 0,0-1 0,0 0 0,0 0 0,0 0 1,0 0-1,1 0 0,-1 1 0,0-1 0,0 0 0,1 0 1,-1 0-1,0 1 0,1-1 0,-1 0 0,1 1 0,-1-1 0,1 0 1,0-1-1,14-11-6171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0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44 11787,'0'0'3054,"-1"9"-1303,-9 28 151,-1 0 0,-27 58 0,48-124 1337,2-6-3419,-9 30 202,-1 0 0,-1-1 0,1 1 0,-1-1 0,0 1 0,0-1 0,0-9 0,-1 15 53,-1 0-1,1 1 0,-1-1 0,1 0 0,-1 0 0,1 0 0,-1 0 1,1 0-1,0 1 0,-1-1 0,1 0 0,-1 0 0,1 1 1,-1-1-1,1 0 0,0 1 0,-1-1 0,1 0 0,0 1 0,-1-1 1,1 1-1,0-1 0,0 0 0,-1 1 0,1-1 0,0 1 0,-1 1-45,1 0-1,-1 0 1,1-1-1,-1 1 1,1 0-1,0 0 1,0 0-1,0-1 1,0 1-1,0 0 1,0 0-1,0 0 1,0-1-1,1 1 1,-1 0-1,1 0 1,-1-1-1,1 1 1,0 0-1,0-1 1,0 1-1,0-1 1,0 1 0,0-1-1,0 1 1,0-1-1,1 0 1,-1 1-1,0-1 1,1 0-1,-1 0 1,1 0-1,-1 0 1,1 0-1,0-1 1,-1 1-1,1 0 1,0-1-1,0 1 1,-1-1-1,1 0 1,0 1-1,0-1 1,0 0-1,2 0 1,2 0-7,1 0 1,-1-1 0,0 1 0,1-1-1,-1 0 1,0-1 0,0 1 0,0-1-1,0-1 1,0 1 0,0-1-1,7-5 1,-4 1-8,1-1 0,-1 0 0,-1-1 0,0 0 0,11-14 0,-16 18-10,1-1 1,-1 1-1,0-1 0,0 0 1,0 0-1,-1 0 1,0 0-1,0 0 1,-1-1-1,0 1 1,1-11-1,-2 15-37,-20 37-214,15-27 249,1-1 0,0 1 0,0 0 0,1 0 0,0 0 0,1 1 0,-1-1-1,2 1 1,-1-1 0,1 1 0,1 0 0,-1 12 0,2-20 7,0 1 1,-1 0-1,1-1 0,0 1 1,0-1-1,0 0 0,0 1 1,0-1-1,0 0 0,0 1 1,0-1-1,1 0 0,-1 0 1,0 0-1,1 0 0,-1 0 1,1-1-1,-1 1 0,1 0 1,-1-1-1,1 1 0,0-1 1,-1 1-1,1-1 1,0 0-1,-1 0 0,3 1 1,47 0-1711,-50-1 1495,-1 0 0,1 0-1,-1-1 1,1 1-1,-1 0 1,1 0-1,-1-1 1,1 1 0,-1-1-1,1 1 1,-1 0-1,0-1 1,1 1-1,-1-1 1,0 1 0,1-1-1,-1 1 1,0-1-1,0 1 1,0-1-1,1 1 1,-1-1-1,0 0 1,0 1 0,0-1-1,0 1 1,0-1-1,0 1 1,0-1-1,0 0 1,0 1 0,0-1-1,0 1 1,-1-2-1,1 0-953,0-13-4975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14061,'0'0'10634,"12"55"-10538,1-40-480,1-1-2178,2-1-1282,-2-1-3010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10282,'0'0'11840,"-11"1"-10516,-1 2-1092,0 0 1,0 0-1,1 1 0,0 1 0,-1 0 1,1 0-1,1 1 0,-1 0 0,1 1 0,1 0 1,-1 1-1,1 0 0,-11 12 0,18-17-167,-1-1-1,1 1 0,0-1 1,0 1-1,0 0 1,0 0-1,0 0 1,1 0-1,-1 0 0,1 0 1,0 0-1,0 1 1,0-1-1,0 0 0,0 1 1,1-1-1,0 6 1,0-8-52,0 0-1,1 0 1,-1 1 0,1-1 0,-1 0 0,1 0 0,-1 0 0,1 0 0,0 0-1,0 0 1,-1-1 0,1 1 0,0 0 0,0 0 0,0 0 0,0-1 0,0 1-1,2 1 1,1-1-28,0 0 0,0 1-1,-1-1 1,1 0 0,0-1-1,0 1 1,7-1-1,-4 0-137,53 1-3178,-51-2 1826,-1 0-1,1 0 0,-1-1 0,1 0 1,7-3-1,12-7-7548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57 16656,'0'0'4858,"-2"8"-2985,1-5-1787,0-1 0,0 0 0,1 1 0,-1-1-1,1 0 1,-1 1 0,1-1 0,0 1 0,0-1-1,0 1 1,1-1 0,-1 3 0,1-3-52,0-1 1,0 1-1,0-1 1,1 1-1,-1-1 1,0 0-1,1 0 1,-1 1-1,0-1 1,1 0-1,0 0 1,-1 0-1,1-1 1,-1 1-1,1 0 1,0 0-1,0-1 1,-1 0-1,1 1 1,0-1-1,0 0 1,0 1-1,2-1 1,11 1-2,1 1 0,-1-2 1,0 0-1,0-1 1,0 0-1,20-5 1,-29 5-20,-1 0 1,1-1 0,0 0 0,-1 0-1,1-1 1,-1 1 0,0-1-1,1 0 1,-1-1 0,-1 1 0,1-1-1,0 0 1,-1 0 0,0-1-1,0 1 1,0-1 0,-1 0 0,0 0-1,4-6 1,-7 10 40,1 0-1,0-1 0,0 1 1,-1-1-1,1 1 0,-1-1 1,1 0-1,-1 1 1,0-1-1,0 1 0,0-1 1,0 0-1,0 1 1,0-1-1,0 1 0,0-1 1,-1 0-1,1-1 1,-1 2-24,0 0 0,1 0 0,-1 1 1,0-1-1,1 0 0,-1 0 0,0 1 1,0-1-1,1 1 0,-1-1 1,0 1-1,0-1 0,0 1 0,0-1 1,0 1-1,0 0 0,0-1 0,0 1 1,0 0-1,0 0 0,-1 0 1,-3 0-22,1 0 0,0 0 0,-1 0 0,1 1 0,0 0 0,0 0 0,0 0 0,-1 1 0,1-1 0,0 1 0,1 0 0,-5 2 1,-5 5-20,1 1 0,0-1 1,1 2-1,-14 16 0,21-23 16,-1 1 0,2 1 0,-1-1 0,1 0 0,0 1 0,0 0 0,0 0-1,1 0 1,0 0 0,0 0 0,1 0 0,-1 1 0,1 6 0,1-12-22,0 1-1,0 0 1,1-1-1,-1 1 1,1 0 0,-1-1-1,1 1 1,-1-1-1,1 1 1,0-1 0,0 1-1,0-1 1,0 0-1,0 1 1,0-1 0,0 0-1,0 0 1,0 1-1,1-1 1,-1 0 0,1-1-1,-1 1 1,0 0 0,1 0-1,0 0 1,-1-1-1,1 1 1,-1-1 0,1 1-1,0-1 1,-1 0-1,3 1 1,9 0-1133,0 1 0,0-2 0,17 0 0,-14-1-1637,28 1-6333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31 11050,'0'0'11307,"69"4"-10026,-27-14-576,2-3-609,-3 7-64,-3 1-64,-9 4-865,-12 1-448,-9 0-769,-8 7-641,-9 3-1793,-17 7-1313</inkml:trace>
  <inkml:trace contextRef="#ctx0" brushRef="#br0" timeOffset="1">1 216 3427,'0'0'19026,"61"42"-17873,-28-42-608,-3 0-449,-1 0-96,-2 0-641,-5 0-768,-4-1-1346,-4-2-2337,-4 0-3236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57 3523,'1'-11'7221,"6"-19"-2898,-7 29-4137,0 0 0,1 0 1,-1 0-1,1 0 0,-1 1 0,1-1 0,-1 0 0,1 0 1,0 1-1,-1-1 0,1 0 0,0 1 0,0-1 0,0 0 1,-1 1-1,1-1 0,0 1 0,0 0 0,0-1 0,0 1 1,0 0-1,0-1 0,0 1 0,0 0 0,0 0 0,2 0 1608,-5 9-1213,1 1 0,-2 0 1,0-1-1,0 0 0,0 1 0,-1-1 1,-9 14-1,-4 12 102,0 5-110,7-21-359,2-1 1,1 1 0,0 1-1,1-1 1,1 1-1,1 0 1,-2 30 0,6-48-209,0-1-1,0 1 1,0-1 0,0 1 0,0-1-1,1 1 1,-1-1 0,0 0 0,1 1 0,-1-1-1,1 1 1,0-1 0,-1 0 0,1 0-1,0 1 1,0-1 0,0 0 0,0 0 0,0 0-1,0 0 1,0 0 0,0 0 0,0 0-1,1 0 1,-1-1 0,3 2 0,0 0 7,0-1 0,0 0-1,0-1 1,1 1 0,-1-1 0,0 1 0,0-1 0,1 0-1,5-2 1,8-1-554,0 0 0,-1-2 1,27-10-1,-26 8-1935,0-2 0,-1 0 1,22-14-1,-16 6-4240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9897,'0'0'8248,"10"7"-6630,-5-2-1491,0-1-1,1 0 1,-1 0 0,1-1 0,0 0 0,0 0 0,1 0-1,-1-1 1,0 1 0,1-2 0,0 1 0,-1-1 0,1 0 0,0 0-1,0-1 1,-1 0 0,1 0 0,0-1 0,0 1 0,12-4 0,-11 1-7,1 0 0,-1 0 0,0-1 0,0 0 0,-1 0 1,1-1-1,-1 0 0,12-11 0,-16 14-19,0-1 0,0 0 0,0 0-1,-1 0 1,1 0 0,-1 0 0,0 0 0,0-1-1,0 1 1,0-1 0,-1 0 0,1 1 0,-1-1-1,0 0 1,0 0 0,-1 0 0,1 1-1,-1-1 1,1 0 0,-1 0 0,-1-7 0,0 9-69,0 1 0,1-1 1,-1 1-1,0-1 0,0 1 0,0-1 1,0 1-1,-1 0 0,1 0 1,0-1-1,-1 1 0,1 0 1,0 0-1,-1 0 0,1 0 0,-1 1 1,1-1-1,-1 0 0,0 1 1,1-1-1,-1 1 0,0-1 0,1 1 1,-1 0-1,0 0 0,0 0 1,1 0-1,-1 0 0,0 0 1,0 0-1,-3 1 0,1 0-28,-1-1 1,1 1-1,-1 0 0,0 0 0,1 0 0,0 1 0,-1 0 1,1-1-1,0 2 0,0-1 0,-5 3 0,0 4-117,0 0 0,1 1 0,0 0-1,0 0 1,1 0 0,0 1 0,1 0-1,0 0 1,1 1 0,0 0 0,1 0-1,0 0 1,-2 16 0,6-27-256,0 0 174,0-1-1,0 1 0,-1-1 1,1 1-1,0-1 1,0 1-1,0-1 1,0 0-1,0 1 1,0-1-1,0 1 1,0-1-1,0 1 0,1-1 1,-1 1-1,0-1 1,0 1-1,0-1 1,0 0-1,1 1 1,-1-1-1,0 1 1,0-1-1,1 0 1,-1 1-1,0-1 0,1 0 1,-1 1-1,0-1 1,1 0-1,-1 0 1,0 1-1,1-1 1,-1 0-1,1 0 1,-1 0-1,1 1 0,14 0-6818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2434,'0'0'14611,"10"-3"-12208,-5 2-2227,3-2 224,-1 1 0,0 1 1,1-1-1,0 1 0,-1 1 0,15 0 0,-20 0-365,0 1 0,0-1 0,1 1-1,-1-1 1,0 1 0,0 0 0,0 0 0,0 0 0,0 0-1,0 0 1,-1 1 0,1-1 0,0 0 0,0 1 0,-1-1-1,1 1 1,-1 0 0,0 0 0,1-1 0,-1 1-1,0 0 1,0 0 0,0 0 0,0 0 0,-1 0 0,1 0-1,0 1 1,-1-1 0,1 0 0,-1 0 0,0 0-1,0 5 1,0-2 46,0 1 1,-1-1-1,0 1 0,0-1 0,0 1 0,0-1 0,-1 0 0,0 0 0,0 0 0,-1 0 1,1 0-1,-1 0 0,-3 4 0,3-4 184,0-1 0,0 1 0,0 0 0,1 0 0,0 0 1,0 0-1,1 0 0,-1 1 0,1-1 0,-1 9 0,2-13-253,1-1 1,-1 1-1,1-1 1,-1 1-1,1-1 0,-1 1 1,1-1-1,-1 0 0,1 1 1,-1-1-1,1 0 0,0 1 1,-1-1-1,1 0 0,-1 0 1,1 0-1,0 0 0,-1 1 1,1-1-1,0 0 1,-1 0-1,1 0 0,0 0 1,-1-1-1,1 1 0,0 0 1,0 0-1,21-3 123,-10-2-133,0-1 1,0-1 0,-1 1-1,0-2 1,0 0 0,-1 0-1,0-1 1,0 0 0,-1 0-1,0-1 1,-1-1 0,0 1-1,-1-1 1,0-1 0,-1 1-1,0-1 1,7-21 0,-10 14-15,-6 19-162,-5 32 45,8-30 131,-1 0 1,1 0 0,1 1-1,-1-1 1,0 0 0,0 0-1,1 0 1,0 1-1,-1-1 1,1 0 0,0 0-1,0 0 1,0 0 0,0 0-1,0 0 1,1 0 0,-1-1-1,0 1 1,1 0 0,0-1-1,1 2 1,0-1 7,1 0 0,-1 0 1,0-1-1,0 0 0,1 1 1,-1-1-1,1 0 0,-1-1 0,1 1 1,0-1-1,-1 0 0,5 0 1,2 0 12,1-1 0,-1 0 0,0-1 0,0 0 0,0-1 1,0 0-1,-1-1 0,18-8 0,27-25 23,-50 34-11,-1 0 1,1 0-1,-1 0 0,1-1 1,-1 0-1,0 1 0,-1-1 1,1 0-1,-1-1 0,1 1 1,1-6-1,-6 10-38,1 0 0,-1-1 0,1 1 0,-1 0 0,0 0 0,1 0-1,-1 0 1,1 0 0,-1 0 0,0 1 0,1-1 0,-1 0 0,-1 1 0,-4 3 24,0-1 0,1 1 0,-1 0 0,1 1 0,0-1-1,0 1 1,1 1 0,-1-1 0,1 1 0,0 0 0,1 0 0,0 0 0,-1 0 0,2 1-1,-1 0 1,1 0 0,0 0 0,1 0 0,-1 0 0,2 1 0,-1-1 0,-1 15 0,4-20-43,-1 0 1,1-1-1,0 1 1,0 0 0,-1 0-1,1 0 1,0 0 0,1 0-1,-1-1 1,0 1-1,0-1 1,1 1 0,-1-1-1,1 1 1,0-1 0,-1 0-1,1 0 1,0 1 0,0-1-1,-1-1 1,1 1-1,0 0 1,0 0 0,0-1-1,0 1 1,0-1 0,3 1-1,60 6-3946,-61-7 3426,34 1-3617,2-1-1756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18161,'0'0'8264,"-16"72"-7976,4-44-224,0 0 0,1-4-32,3-6-32,2-2-160,4-8-1025,2-18-11211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19442,'0'0'4485,"-1"51"-5574,18-38-1762,3-3-2210,2-2-1505</inkml:trace>
  <inkml:trace contextRef="#ctx0" brushRef="#br0" timeOffset="1">225 91 15022,'0'0'10762,"-7"10"-10190,-24 32-71,30-41-495,0 1 0,0-1-1,0 0 1,0 1-1,0-1 1,0 1-1,0-1 1,1 1 0,-1-1-1,0 1 1,1 0-1,0-1 1,-1 1 0,1 0-1,0-1 1,0 1-1,0 0 1,0-1-1,0 1 1,0 0 0,0-1-1,1 1 1,-1 0-1,1-1 1,-1 1 0,1 0-1,0-1 1,-1 1-1,1-1 1,0 0-1,1 2 1,3 2-155,-1-1-1,1-1 1,0 1-1,0-1 1,1 0-1,-1 0 1,7 2-1,19 13-317,-29-16 485,0-1-1,0 0 1,0 1-1,0 0 0,-1-1 1,1 1-1,-1 0 1,1 0-1,-1 0 0,0 0 1,0 0-1,0 0 1,0 0-1,0 0 0,0 0 1,0 0-1,-1 1 1,1-1-1,-1 0 1,0 0-1,0 1 0,1-1 1,-1 0-1,-1 4 1,0-4 95,-1 1 1,1-1 0,-1 0 0,1 0 0,-1 1 0,0-1-1,0 0 1,0-1 0,0 1 0,0 0 0,0-1 0,-1 1-1,1-1 1,-1 1 0,1-1 0,-1 0 0,1 0 0,-1 0-1,-5 0 1,-2 2 16,0 0-1,0-1 1,-1 0-1,1-1 1,-1 0-1,1 0 0,-20-3 1,30 2-343,-1 0 0,0 0 0,1 0 0,-1 0 0,0-1 0,1 1 0,-1 0 0,0 0 0,1-1 0,-1 1 1,0-1-1,1 1 0,-1 0 0,1-1 0,-1 1 0,1-1 0,-1 0 0,1 1 0,-1-1 0,1 1 0,-1-1 0,1 0 0,0 1 0,0-1 0,-1 0 0,1 0 0,-2-9-6502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16239,'-3'53'2539,"1"-39"-2106,1 0 0,0 1-1,1-1 1,1 0 0,4 25 0,-4-37-418,-1-1-1,1 1 1,0-1 0,-1 0-1,1 1 1,0-1 0,0 0-1,0 1 1,0-1 0,0 0-1,0 0 1,0 0 0,0 0-1,1 0 1,-1 0 0,0 0-1,1 0 1,-1 0 0,0-1-1,1 1 1,-1 0 0,1-1-1,-1 0 1,1 1 0,-1-1-1,1 0 1,0 0 0,-1 1-1,1-1 1,-1 0 0,1-1-1,0 1 1,-1 0 0,1 0-1,-1-1 1,1 1 0,-1-1-1,1 1 1,-1-1 0,1 0-1,-1 0 1,2-1 0,7-2 59,0-2 1,0 1-1,-1-1 1,13-11 0,3-5-36,-19 15-25,1 0-1,0 1 1,0 0-1,1 0 1,-1 1 0,1 0-1,1 0 1,-1 1 0,0 0-1,1 0 1,10-2-1,-18 6 52,1 0 0,0 1 0,0-1 1,-1 0-1,1 1 0,0-1 0,-1 1 0,1-1 0,-1 1 0,1 0 0,0-1 0,-1 1 0,1 0 0,-1 0 0,0 0 0,1 0 0,-1 1 0,0-1 0,0 0 0,0 0 0,0 1 0,0-1 0,0 1 0,0-1 0,0 1 0,0-1 0,-1 1 0,1 0 0,0 2 0,15 60 1336,-13-46-1208,-2-12-68,7 25 97,-8-30-212,0 0 0,0 0 1,0 0-1,1 0 0,-1-1 0,0 1 0,1 0 0,-1 0 0,0 0 0,1-1 0,-1 1 0,1 0 0,0-1 0,-1 1 0,1 0 0,-1-1 1,1 1-1,0-1 0,0 1 0,-1-1 0,1 1 0,0-1 0,0 1 0,0-1 0,-1 0 0,2 1 0,0-2-88,0 0 0,-1 0 0,1 0 0,-1-1 0,0 1 0,1 0 0,-1-1 0,0 1 0,0-1 0,1 1 0,-1-1 0,-1 1 0,1-1 0,0 0 0,0 1 0,-1-1 0,1 0 0,0-3 0,10-37-6778,-8 18 941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16624,'0'0'7719,"54"31"-12395,-43-21-1346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66 15214,'0'0'4447,"-9"-9"-1826,-33-27-715,40 34-1826,0 0 0,-1 0 0,1 0 0,-1 0-1,0 1 1,1-1 0,-1 1 0,0 0 0,0-1 0,0 1-1,0 1 1,0-1 0,0 0 0,0 1 0,-1 0 0,1-1-1,0 1 1,0 0 0,0 1 0,0-1 0,0 1 0,-1-1-1,1 1 1,0 0 0,0 0 0,1 0 0,-1 0 0,0 1-1,0-1 1,0 1 0,1 0 0,-1 0 0,1 0 0,0 0-1,-1 0 1,1 0 0,-3 5 0,-1 0-68,0 1 0,1 0 0,0 0 0,0 0 0,1 0 0,0 1 0,1 0 0,0 0 0,0 0 0,-2 13 0,4-18-4,0 1 0,1-1 1,-1 0-1,1 0 0,0 1 0,0-1 1,1 0-1,-1 0 0,1 0 0,0 1 0,0-1 1,0 0-1,1 0 0,0 0 0,-1 0 1,1-1-1,3 5 0,-1-5-130,-1 0 1,1 0-1,-1-1 0,1 0 0,0 1 0,0-2 1,0 1-1,1 0 0,-1-1 0,0 0 1,1 1-1,-1-2 0,0 1 0,1-1 1,-1 1-1,7-1 0,2 0-1183,1 1 0,0-1-1,-1-1 1,1-1 0,-1 0 0,1 0-1,14-6 1,13-9-4332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73 11787,'0'0'12834,"-2"11"-11863,-8 160 1453,12-169-2178,4-7-99,3-8-38,-4-7-97,-1-1 1,0 1-1,-1 0 0,-2-1 1,0-29-1,-2 52-18,1 0 0,0 0 0,-1 0 0,1 0 0,1 0 0,-1 1 0,0-1 0,0 0 0,1 0 0,-1 0 0,1 0 1,-1 0-1,1 0 0,0 0 0,0 0 0,0 0 0,0 0 0,1 0 0,-1 0 0,0-1 0,1 1 0,-1-1 0,1 1 0,-1-1 0,1 1 0,0-1 0,0 0 0,-1 0 0,1 0 0,0 0 0,0 0 0,0 0 0,0 0 0,0-1 0,1 1 0,-1-1 0,0 1 0,0-1 0,0 0 0,4 0 0,6 0 11,-1 0 0,0 0 0,1-1 0,-1-1 0,0 0 1,0 0-1,0-1 0,0-1 0,0 0 0,-1 0 0,13-8 0,-9 5 5,-1-2 0,0 0-1,0 0 1,-1-1 0,0 0-1,-1-1 1,17-20 0,-20 15 37,-16 17-84,-21 23-21,18-12 170,1 0 0,0 1 0,0 0 0,2 1 0,-1 0 0,2 1 0,0-1 0,0 1 1,2 1-1,-8 29 0,13-44-108,0 0 0,0 0 0,0 0 0,0 1 0,0-1 0,0 0 0,0 0 0,0 0 0,0 0 0,1 0 0,-1 1 0,0-1 0,1 0 0,-1 0 0,1 0 0,-1 0 1,1 0-1,-1 0 0,1 0 0,0 0 0,0 0 0,-1-1 0,1 1 0,0 0 0,0 0 0,0-1 0,1 2 0,1-1-38,-1 0 0,1-1-1,-1 1 1,1 0 0,0-1 0,0 1 0,-1-1-1,1 0 1,0 0 0,0 0 0,3-1 0,4-1-541,1 0-1,-1 0 1,1-1 0,-1-1 0,12-5 0,48-30-7913,-38 19 1014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74 12268,'0'0'8931,"-8"2"-7634,0 0-1111,1 1 0,-1 0 0,1 1 1,0 0-1,0 0 0,0 0 0,0 1 0,1 0 1,-1 0-1,1 1 0,1-1 0,-1 1 0,1 1 0,0-1 1,0 1-1,1 0 0,0 0 0,0 0 0,1 0 0,0 1 1,0 0-1,1-1 0,-3 13 0,5-19-165,0 0-1,0 0 1,0 0-1,0 0 1,0-1-1,0 1 1,0 0-1,0 0 1,0 0-1,0 0 1,1 0-1,-1-1 1,0 1-1,1 0 1,-1 0-1,0 0 1,1-1-1,-1 1 1,1 0-1,-1 0 1,1-1-1,0 1 1,-1-1-1,1 1 1,0 0-1,-1-1 1,1 1-1,1 0 1,0-1-2,1 1 0,-1 0 0,0-1 0,1 0 1,-1 0-1,0 1 0,0-2 0,1 1 0,-1 0 0,0 0 0,3-1 1,4-1 2,-1-1 1,1 1 0,-1-2 0,0 1-1,9-6 1,7-6-47,-2-1-1,0-1 1,-1-1 0,-1-1-1,0-1 1,-2 0 0,0-2 0,25-39-1,-36 45 418,-14 20-44,-18 22-167,-26 52-141,47-71-39,0 1 0,1 0-1,0 0 1,0 0 0,1 0 0,0 0-1,0 0 1,1 1 0,0 8-1,1-16-56,0 0-1,0 0 1,0 0-1,0 0 0,0 0 1,1-1-1,-1 1 0,0 0 1,0 0-1,1 0 0,-1 0 1,1-1-1,-1 1 1,1 0-1,-1 0 0,1-1 1,-1 1-1,1 0 0,0-1 1,-1 1-1,1 0 0,0-1 1,0 1-1,0-1 1,-1 1-1,1-1 0,0 0 1,0 1-1,0-1 0,0 0 1,0 0-1,-1 1 0,1-1 1,0 0-1,0 0 1,0 0-1,0 0 0,0 0 1,0 0-1,0-1 0,0 1 1,0 0-1,-1 0 0,3-1 1,2 0-701,0-1 0,0 1 0,0-1 1,0 0-1,-1 0 0,9-5 0,12-12-5820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10570,'0'0'8968,"-39"56"-8167,19-28-96,-4 3-385,-1 3-256,2-1 0,4-4 32,3-3 33,4-4-97,4-7 0,5-7-449,3-6-1088,0-25-13806</inkml:trace>
  <inkml:trace contextRef="#ctx0" brushRef="#br0" timeOffset="1">34 56 12268,'0'0'10570,"47"57"-10090,-23-40-320,2 3-128,3-1 0,0 0-192,1 1-513,-3-1-512,-3 1-1025,-6-5-2690,-5-6-3781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17072,'0'0'4671,"-8"0"-2968,5-1-1651,0 1-1,-1 1 1,1-1 0,0 0-1,0 1 1,0 0 0,-1-1-1,1 1 1,0 1 0,0-1-1,0 0 1,0 1 0,1-1-1,-1 1 1,0 0 0,1 0-1,-1 0 1,1 0 0,-1 0-1,1 1 1,0-1 0,0 1-1,0 0 1,0-1 0,1 1-1,-1 0 1,1 0 0,0 0-1,0 0 1,0 0 0,0 0-1,0 0 1,0 5 0,0-7-55,1 1 0,-1 0 1,1-1-1,-1 1 1,1-1-1,0 1 1,0 0-1,0-1 1,-1 1-1,2 0 1,-1 0-1,0-1 1,0 1-1,0-1 1,1 1-1,-1 0 1,1-1-1,0 1 1,-1-1-1,1 1 1,0-1-1,0 1 1,0-1-1,0 1 1,0-1-1,0 0 1,0 0-1,0 0 1,0 1-1,1-1 0,-1 0 1,1-1-1,1 2 1,3 0-257,0 0 0,1-1 0,0 0 0,-1 0 0,1-1 0,0 0 1,7 0-1,-3 0-483,-6-1 600,0 1 0,0 0 0,-1 1-1,1-1 1,0 1 0,-1 0 0,1 0 0,-1 1 0,5 1 0,-7-2 251,-1 0 0,0 0-1,0 0 1,0 0 0,0 0 0,0 0 0,0 1-1,0-1 1,0 0 0,0 0 0,-1 1-1,1-1 1,0 1 0,-1-1 0,1 1 0,-1-1-1,0 1 1,1-1 0,-1 1 0,0-1 0,0 1-1,0-1 1,0 1 0,0-1 0,0 1 0,-1-1-1,1 1 1,0-1 0,-1 1 0,1-1 0,-2 3-1,-1 2 213,0 0 0,0 0 0,-1 0-1,1-1 1,-1 1 0,0-1 0,-1 0-1,1 0 1,-1-1 0,0 0-1,-10 7 1,1-1-106,0-1 0,0 0 0,-23 9 0,10-13-1180,26-5 718,0 0 1,1 0-1,-1-1 0,0 1 1,1 0-1,-1-1 0,1 1 1,-1-1-1,0 1 0,1 0 1,-1-1-1,1 0 0,-1 1 1,1-1-1,0 1 0,-1-1 1,1 1-1,0-1 0,-1 0 0,1 1 1,0-1-1,0 0 0,-1 1 1,1-1-1,0 0 0,0 0 1,0 1-1,0-1 0,0 0 1,0 1-1,0-1 0,0 0 1,0 1-1,1-2 0,0-16-7984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9321,'0'0'14018,"0"8"-13516,-1 0-388,0 32 286,2-38-387,-1-1 0,0 0-1,1 1 1,-1-1 0,0 0-1,1 0 1,0 1 0,-1-1-1,1 0 1,0 0 0,0 0 0,-1 0-1,1 0 1,0 0 0,0 0-1,0 0 1,0 0 0,0 0-1,1-1 1,-1 1 0,0 0-1,0-1 1,0 1 0,1-1 0,-1 1-1,0-1 1,1 1 0,-1-1-1,0 0 1,2 0 0,7 0-49,-1 0 0,1-1 0,-1 0 0,1-1 1,-1 0-1,0 0 0,0-1 0,10-5 0,-9 4-9,0 1-1,1-1 1,0 2 0,-1-1-1,1 2 1,12-2-1,-23 4 150,1-1 0,0 0 0,0 0-1,-1 1 1,1-1 0,0 0 0,-1 1 0,1-1-1,0 0 1,-1 1 0,1-1 0,-1 1 0,1-1-1,0 1 1,-1-1 0,1 1 0,-1 0 0,0-1-1,1 1 1,-1-1 0,1 1 0,-1 0 0,0 0-1,0-1 1,1 1 0,-1 0 0,0-1 0,0 1-1,0 0 1,0 0 0,0-1 0,0 3 0,0-2-66,0 0 1,0 0 0,0 0 0,0 0 0,1 0 0,-1 0-1,0 0 1,0 0 0,1 0 0,-1-1 0,0 1 0,1 0-1,-1 0 1,1 0 0,0 0 0,-1 0 0,1-1 0,0 1-1,-1 0 1,1 0 0,0-1 0,0 1 0,-1-1 0,1 1-1,0-1 1,0 1 0,0-1 0,0 1 0,0-1 0,0 0-1,0 1 1,0-1 0,1 0 0,8-1-17,1 0 0,-1 0 1,0-1-1,0-1 0,0 0 0,0 0 1,0-1-1,10-5 0,-6 3-1352,0 0 0,0 1 0,18-3 0,-24 3-7019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16207,'0'0'6342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2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17008,'0'0'5824,"-5"10"-4393,-1 0-1275,1 0 0,1 1 0,0 0-1,0 0 1,1 0 0,1 0 0,0 1 0,0-1 0,0 16 0,10 85-255,-4-75 68,-1 67 1,-4-97 52,-1-1 0,1 0 1,-1 0-1,0 0 1,0 0-1,-1 0 1,1 0-1,-1 0 1,-5 5-1,7-9 78,0 0-1,0 0 1,0-1 0,0 1-1,0-1 1,0 1 0,-1-1-1,1 1 1,-1-1-1,1 0 1,-1 1 0,0-1-1,1 0 1,-1 0 0,0 0-1,0-1 1,0 1 0,1 0-1,-1-1 1,0 1 0,0-1-1,0 0 1,0 1-1,0-1 1,0 0 0,0 0-1,0 0 1,0-1 0,0 1-1,0 0 1,0-1 0,-4 0-1,5-1-30,-1 1 0,1-1 0,-1 1 0,1-1 0,0 1-1,0-1 1,-1 0 0,1 0 0,0 1 0,0-1 0,1 0-1,-1 0 1,0 0 0,1 0 0,-1 0 0,1 0 0,0 0 0,-1-4-1,-1-43-60,2 39 27,-1-2-179,1 0 0,1-1 0,0 1 0,0-1 0,1 1 0,1 0 0,5-16 1,-6 23-31,1 0 0,0 1 0,0-1 0,0 1 0,0-1 0,0 1 1,1 0-1,0 0 0,0 1 0,0-1 0,0 1 0,1 0 0,-1 0 1,1 0-1,0 1 0,0 0 0,0 0 0,0 0 0,8-2 1,59-15-7493,-36 8 69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63 6150,'0'0'7735,"4"-8"-5477,11-28-485,-15 36-1729,0-1 1,1 0 0,-1 1 0,0-1-1,0 1 1,0-1 0,0 0 0,0 1 0,0-1-1,-1 0 1,1 1 0,0-1 0,0 0-1,0 1 1,0-1 0,-1 1 0,1-1 0,0 1-1,-1-1 1,1 1 0,0-1 0,-1 1-1,1-1 1,-1 1 0,1-1 0,-1 1 0,1-1-1,-1 1 1,1 0 0,-1-1 0,1 1-1,-1 0 1,0 0 0,1-1 0,-1 1 0,1 0-1,-1 0 1,0 0 0,1 0 0,-1 0-1,0 0 1,1 0 0,-1 0 0,1 0 0,-1 0-1,0 0 1,1 0 0,-1 0 0,0 0-1,1 1 1,-2-1 0,-31 7 718,29-3-673,0 0 1,0 0-1,0 0 1,1 0-1,0 0 1,0 1-1,0 0 1,0 0-1,0-1 1,1 2 0,0-1-1,0 0 1,-1 6-1,1-3 42,0 1 0,1-1 0,0 1-1,0-1 1,1 1 0,0-1 0,2 17 0,-2-24-122,0 1 0,0 0 1,1-1-1,-1 1 1,1-1-1,0 1 0,-1-1 1,1 1-1,0-1 0,0 1 1,0-1-1,0 0 0,0 1 1,0-1-1,0 0 0,0 0 1,1 0-1,-1 0 1,0 0-1,1 0 0,-1 0 1,1 0-1,1 0 0,0 0 10,0 0-1,1-1 1,-1 1-1,0-1 1,1 0-1,-1 0 1,0 0-1,1 0 1,-1 0 0,7-2-1,-1-1-1,-1 0 0,1 0 1,-1 0-1,1-1 0,-1 0 0,0-1 0,12-9 0,-14 10-40,-1 0-1,0 0 0,0-1 1,-1 0-1,1 0 0,-1 0 1,0 0-1,0-1 0,-1 1 0,0-1 1,0 0-1,0 0 0,-1 0 1,1-1-1,1-10 0,-4 17 25,0 0-1,0 0 1,0-1 0,0 1-1,0 0 1,0 0-1,0 0 1,0 0-1,0-1 1,0 1-1,0 0 1,0 0-1,0 0 1,0 0 0,0 0-1,0-1 1,0 1-1,0 0 1,0 0-1,0 0 1,0 0-1,-1 0 1,1 0-1,0-1 1,0 1 0,0 0-1,0 0 1,0 0-1,0 0 1,0 0-1,-1 0 1,1 0-1,0 0 1,0 0 0,0 0-1,0-1 1,0 1-1,-1 0 1,1 0-1,0 0 1,0 0-1,0 0 1,0 0-1,-1 0 1,1 0 0,0 0-1,0 0 1,0 0-1,0 1 1,0-1-1,-1 0 1,-10 7-41,-7 11-35,13-10 65,1 0 0,0 1-1,0 0 1,1 0 0,0 0-1,1 0 1,-1 0 0,2 0-1,-1 1 1,2-1 0,-1 13-1,1-21 20,0 0 0,0-1 1,0 1-1,0 0 0,0 0 0,1 0 0,-1-1 0,0 1 1,0 0-1,1 0 0,-1-1 0,0 1 0,1 0 0,-1-1 1,0 1-1,1 0 0,-1-1 0,1 1 0,0 0 0,-1-1 0,1 1 1,-1-1-1,1 1 0,0-1 0,-1 0 0,1 1 0,0-1 1,1 1-1,27 0 307,-20-3-247,0 0 0,0 0 0,-1-1-1,13-6 1,42-31 21,-51 30-83,1 1 0,0 1 0,0 1 0,1 0 0,20-8 0,-34 15 8,1 0 0,-1-1 0,1 1 0,-1 0 0,1 0 0,0 0 0,-1 0 0,1 0 0,-1 0 0,1 0 0,-1 0 0,1 0 0,0 0 0,-1 0 0,1 0 0,-1 0 0,1 0 0,-1 1 0,1-1 0,-1 0 0,1 0 0,-1 1 0,1-1 0,-1 0 0,1 1 0,-1-1 0,1 0 0,-1 1 0,0-1 0,1 1 0,-1-1 0,1 1 0,-1-1 0,0 1 0,0-1 0,1 1-1,-1-1 1,0 1 0,0-1 0,0 1 0,1-1 0,-1 1 0,0 0 0,0 35 764,-1-33-655,1 0 1,0 1-1,0-1 1,0 1 0,0-1-1,0 0 1,0 1-1,1-1 1,1 5-1,-1-7-83,1 0-1,-1 0 0,1 0 0,-1-1 0,1 1 0,-1-1 0,1 1 0,-1-1 0,1 1 0,0-1 1,-1 0-1,1 0 0,-1 1 0,1-1 0,0 0 0,-1-1 0,3 1 0,29-4-531,-32 4 459,70-10-6208,-22 7-4482,-29 3 5479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81 136 7399,'0'0'13987,"-9"3"-13496,2-1-429,0 1 0,0 0 0,0 1 1,1-1-1,-8 6 0,12-8-37,0 1 0,1-1 0,-1 0 0,1 0 0,-1 1 0,1-1 0,0 0 0,-1 1 0,1 0 0,0-1 0,0 1 0,0 0 1,0-1-1,0 1 0,0 0 0,1 0 0,-1 0 0,1 0 0,-1 0 0,1 0 0,0 0 0,0-1 0,-1 1 0,1 0 0,1 0 0,-1 0 0,0 0 0,0 0 0,1 0 0,-1 0 0,2 3 0,-1-4-10,0-1-1,-1 1 1,1 0-1,0-1 1,0 1-1,0-1 1,0 1 0,0-1-1,0 0 1,0 1-1,0-1 1,0 0-1,0 0 1,0 1 0,0-1-1,0 0 1,0 0-1,0 0 1,0 0-1,0 0 1,0-1-1,1 1 1,24-6 104,-15 1-130,1-1-1,-1-1 1,0 0 0,-1 0-1,0-1 1,0 0 0,0-1 0,9-12-1,66-86-65,-61 73 128,-24 34-46,0 0 1,0 0-1,0 0 1,0 0-1,0 1 0,0-1 1,1 0-1,-1 0 1,0 0-1,0 0 1,0 0-1,0 0 1,0 0-1,0 0 1,0 0-1,0 0 0,1 0 1,-1 1-1,0-1 1,0 0-1,0 0 1,0 0-1,0 0 1,0 0-1,0 0 1,1 0-1,-1 0 0,0 0 1,0 0-1,0 0 1,0 0-1,0 0 1,0 0-1,1 0 1,-1 0-1,0 0 1,0-1-1,0 1 0,0 0 1,0 0-1,0 0 1,0 0-1,0 0 1,1 0-1,-1 0 1,0 0-1,0 0 1,0 0-1,0 0 0,0-1 1,0 1-1,0 0 1,0 0-1,0 0 1,0 0-1,0 0 1,0 0-1,0 0 1,0-1-1,0 1 0,0 0 1,0 0-1,0 0 1,0 0-1,0 0 1,-1 15 270,-9 21 49,4-19-272,0-1 0,1 1 1,0 0-1,2 0 1,0 0-1,1 1 0,0 24 1,2-41-182,0 0 0,0 0 0,0 0 1,0 0-1,0-1 0,0 1 0,1 0 0,-1 0 1,0 0-1,1 0 0,-1 0 0,0 0 0,1 0 1,-1-1-1,1 1 0,-1 0 0,1 0 0,0-1 1,-1 1-1,2 1 0,13 2-5452,12-3-10152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35 13837,'0'0'796,"0"10"373,-1 39 1308,-8 55 1,6-81-1868,-1-1 0,-1 1 0,-1-1 0,-1-1 1,-12 27-1,26-66-582,0 0 0,-1 0 1,-1 0-1,-1-1 0,-1 0 1,0 0-1,-1 0 0,-1 0 0,-3-32 1,2 49-34,0 1 0,0 0 0,0-1 0,0 1 0,0 0 0,-1-1 0,1 1 0,0 0 0,-1-1 0,1 1 0,-1 0 0,1-1 0,-1 1 0,0 0 0,0 0 0,0 0 0,1 0 0,-1 0 1,0 0-1,0 0 0,0 0 0,-1 0 0,-1-1 0,2 2-1,1 0-1,-1 0 1,0 0 0,0 0 0,1 0 0,-1 0-1,0 1 1,1-1 0,-1 0 0,0 0 0,0 1-1,1-1 1,-1 0 0,1 1 0,-1-1 0,0 1-1,1-1 1,-1 1 0,1-1 0,-1 1 0,1-1 0,-1 1-1,1 0 1,-1-1 0,1 1 0,0 0 0,-1-1-1,1 1 1,0 0 0,0-1 0,0 1 0,-1 0-1,1 0 1,0-1 0,0 1 0,0 0 0,0 0-1,0-1 1,0 1 0,0 0 0,1 1 0,-2 3 10,0 0-1,1 0 1,0 0 0,0 0 0,0 0 0,1 1 0,0-1-1,0 0 1,0 0 0,0 0 0,1 0 0,0-1 0,2 7-1,-1-9 13,-1 1-1,0 0 0,1-1 0,-1 1 1,1-1-1,0 0 0,0 0 0,0 0 1,0 0-1,0-1 0,0 1 0,0-1 1,1 0-1,-1 0 0,0 0 0,1 0 0,-1 0 1,1-1-1,-1 1 0,5-1 0,1 0 33,0 0 0,0 0 0,0-1 0,0 0 0,0-1-1,0 0 1,-1 0 0,1-1 0,-1 0 0,1 0 0,-1-1-1,0 0 1,-1-1 0,1 0 0,-1 0 0,1 0 0,-2-1 0,12-11-1,-11 8-23,0 1-1,0-1 1,-1 0-1,0 0 0,-1-1 1,0 0-1,0 0 1,-1 0-1,-1-1 0,0 1 1,0-1-1,-1 0 0,0 1 1,0-23-1,-2 33-26,0 0-1,0-1 0,-1 1 1,1 0-1,0 0 1,0 0-1,-1 0 0,1 0 1,0 0-1,-1-1 1,1 1-1,0 0 0,0 0 1,-1 0-1,1 0 1,0 0-1,-1 0 0,1 0 1,0 0-1,0 0 0,-1 1 1,1-1-1,0 0 1,-1 0-1,1 0 0,0 0 1,0 0-1,-1 0 1,1 1-1,0-1 0,0 0 1,-1 0-1,1 0 1,0 1-1,0-1 0,-1 0 1,-10 14 3,-1 0 1,2 1 0,0 0-1,1 0 1,0 1 0,-8 24-1,3-12 38,14-27-35,-25 61 302,23-29-148,2-32-157,1-1 1,-1 1-1,0 0 1,0 0 0,1 0-1,-1 0 1,1 0-1,-1 0 1,1-1 0,-1 1-1,1 0 1,0 0-1,-1-1 1,1 1 0,0 0-1,-1-1 1,1 1-1,0-1 1,0 1 0,0-1-1,0 1 1,-1-1-1,1 0 1,0 1 0,0-1-1,1 0 1,29 4 16,-1-2 0,0 0 0,41-5 0,-2 1-288,-68 1 291,0 0 0,0 1 0,-1-1 0,1 0 0,-1 0-1,1 0 1,0 0 0,-1 0 0,0 0 0,1 0 0,-1 0 0,0 0 0,1 0 0,-1 0 0,0 0-1,0 0 1,0 0 0,0 0 0,0 0 0,0 0 0,-1-2 0,1-34-21,0 30 34,0 6-34,0 1 1,1-1-1,-1 0 1,0 1-1,0-1 0,0 1 1,0-1-1,0 0 1,0 1-1,0-1 0,0 0 1,0 1-1,0-1 1,0 0-1,0 1 0,0-1 1,0 0-1,-1 1 1,1-1-1,0 1 1,0-1-1,-1 1 0,1-1 1,-1 0-1,1 1 1,0-1-1,-1 1 0,1 0 1,-1-1-1,1 1 1,-1-1-1,1 1 0,-1 0 1,1-1-1,-1 1 1,-1-1-1,-18 15-45,4-2 34,15-11 23,-1 0 0,1 0 1,-1 0-1,1 0 0,0 0 0,-1 0 1,1 1-1,0-1 0,0 1 0,0-1 1,0 1-1,0-1 0,0 1 0,0-1 1,0 1-1,1 0 0,-1-1 0,1 1 1,-1 0-1,1 0 0,0-1 0,0 1 1,-1 0-1,1 0 0,1 0 0,-1-1 1,0 1-1,0 0 0,1 0 0,-1 0 1,0-1-1,1 1 0,0 0 0,-1-1 1,1 1-1,2 2 0,-1-1 13,0 0-1,0 0 1,1-1 0,-1 1-1,1-1 1,-1 0-1,1 1 1,0-1 0,0-1-1,0 1 1,0 0-1,0-1 1,0 1 0,0-1-1,1 0 1,-1 0-1,0 0 1,8 0 0,-1-1-6,-1-1 1,1 0-1,0 0 1,0-1-1,0-1 1,-1 0-1,1 0 1,-1-1 0,0 0-1,10-6 1,49-18 27,-67 28-39,-1 0-1,0 0 1,1 0-1,-1 0 0,1 0 1,-1 1-1,0-1 0,1 0 1,-1 0-1,0 0 1,1 0-1,-1 0 0,1 1 1,-1-1-1,0 0 0,1 0 1,-1 1-1,0-1 1,0 0-1,1 0 0,-1 1 1,0-1-1,1 0 0,-1 1 1,0-1-1,0 0 1,0 1-1,0-1 0,1 0 1,-1 1-1,0-1 0,0 1 1,0-1-1,0 0 1,0 1-1,0-1 0,0 1 1,0-1-1,0 0 0,0 1 1,0-1-1,0 1 1,0-1-1,0 0 0,0 1 1,-1-1-1,1 1 0,0 0 1,-7 31 115,4-16 148,4-16-263,-1 0 0,0 1 0,1-1 0,-1 0 0,1 0 0,-1 0 0,1 0 0,-1 0 0,0 0 0,1 0 0,-1 0 0,1 0-1,-1 0 1,1 0 0,-1 0 0,1 0 0,-1 0 0,1 0 0,-1 0 0,0 0 0,1-1 0,-1 1 0,1 0 0,-1 0 0,0-1 0,1 1 0,-1 0 0,0 0 0,1-1 0,-1 1-1,0 0 1,1-1 0,-1 1 0,0 0 0,1-1 0,14-12 26,-11 9-20,0-1 0,-1 0-1,0 0 1,0 0 0,0-1 0,0 1-1,-1-1 1,0 0 0,0 1 0,0-1-1,-1 0 1,0 0 0,0 0 0,-1 0-1,1 0 1,-1 0 0,-2-11 0,2 16-17,0 1 0,0 0 1,0 0-1,0 0 0,0 0 1,0 0-1,0-1 0,0 1 1,-1 0-1,1 0 1,0 0-1,0 0 0,0 0 1,0 0-1,0 0 0,-1-1 1,1 1-1,0 0 0,0 0 1,0 0-1,0 0 0,-1 0 1,1 0-1,0 0 0,0 0 1,0 0-1,0 0 1,-1 0-1,1 0 0,0 0 1,0 0-1,0 0 0,0 0 1,-1 0-1,1 0 0,0 0 1,0 0-1,0 1 0,0-1 1,0 0-1,-1 0 0,1 0 1,0 0-1,0 0 1,0 0-1,0 0 0,0 0 1,0 1-1,0-1 0,-1 0 1,1 0-1,0 0 0,0 0 1,0 1-1,0-1 0,0 0 1,0 0-1,0 0 1,0 0-1,0 0 0,0 1 1,0-1-1,0 0 0,0 0 1,0 0-1,0 0 0,0 1 1,0-1-1,-5 13 26,5-11-13,0 0 0,0 0 0,0 0 0,0 0 0,1 0-1,-1 0 1,1-1 0,-1 1 0,1 0 0,0 0 0,0-1 0,0 1 0,0 0 0,0-1-1,0 1 1,0-1 0,1 1 0,-1-1 0,0 0 0,1 1 0,2 1 0,0-1 2,0 0 0,0 0 0,0-1 0,0 1 0,0-1 0,1 0 0,-1 0 0,0 0 0,8 0 0,-4-1 5,1 0 0,-1 0 0,0-1 0,1 0-1,-1 0 1,0-1 0,0 0 0,0 0 0,0-1 0,12-6 0,-12 4 12,-1-1 1,0 0 0,-1 0 0,1 0-1,7-10 1,-13 15-20,1-1 0,0-1 0,-1 1 0,1 0 0,-1 0 0,1 0 0,-1-1 0,0 1 0,0-1 0,0 1 0,0-1 0,-1 1 0,1-1 0,-1 0 0,1 1 0,-1-1 0,0 0 0,0 1 0,0-1 0,-1 0 0,1 1 0,-1-5 0,0 7-12,1-1 1,-1 1 0,1-1-1,0 1 1,-1 0 0,1-1 0,-1 1-1,1-1 1,-1 1 0,1 0 0,-1-1-1,1 1 1,-1 0 0,0 0-1,1 0 1,-1-1 0,1 1 0,-1 0-1,0 0 1,1 0 0,-1 0-1,1 0 1,-1 0 0,0 0 0,1 0-1,-1 0 1,1 0 0,-1 0 0,0 1-1,1-1 1,-1 0 0,1 0-1,-1 1 1,1-1 0,-1 0 0,1 1-1,-1-1 1,1 0 0,-1 1 0,1-1-1,-1 1 1,1-1 0,-1 1-1,-19 20-105,18-17 113,0 1 0,0-1 0,0 1 0,1-1 0,-1 1 0,1 0 0,0-1 0,1 1-1,-1 0 1,1 0 0,0 0 0,0 0 0,0-1 0,2 9 0,-1-10-23,0 0 1,1 0 0,-1 0-1,1 0 1,0 0 0,-1-1-1,1 1 1,1-1 0,-1 1-1,0-1 1,0 0 0,1 0-1,0 0 1,-1 0 0,1 0-1,0 0 1,0-1-1,0 1 1,0-1 0,0 0-1,0 0 1,4 1 0,54 7-4349,-20-9-3381,-3-3-6987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 2498,'12'-11'10836,"-5"12"-4830,-6 21-1404,-1-7-4607,-2 40 822,-3-1 0,-2 1 0,-3-1-1,-21 72 1,29-150-656,0 0 0,-1 1 0,-1-1 0,-1 1 0,-16-43 0,18 59-463,5 11 138,16 13-304,-6-13-338,-1 0 0,1-1-1,0 0 1,0-1 0,0-1-1,23 1 1,38-3-6363,-46 0 2857,1-1-1555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86 8040,'0'0'10778,"-9"-2"-8888,7 2-1867,-44-3 2350,43 3-2104,0 1 0,0-1 1,0 1-1,0 0 0,0-1 1,0 1-1,1 0 0,-1 1 1,0-1-1,1 0 0,-1 1 1,0 0-1,1-1 0,0 1 1,-1 0-1,1 0 0,-3 4 1,5-5-259,-1 1 1,1-1 0,-1 0-1,1 0 1,0 1 0,0-1-1,-1 0 1,1 0-1,0 1 1,0-1 0,0 0-1,0 1 1,1-1 0,-1 0-1,0 0 1,1 1-1,-1-1 1,0 0 0,1 0-1,0 0 1,-1 1 0,1-1-1,0 0 1,-1 0-1,1 0 1,0 0 0,0 0-1,0 0 1,0 0 0,0-1-1,0 1 1,0 0-1,0 0 1,0-1 0,0 1-1,0-1 1,3 1 0,43 22 37,-45-22-28,0 0 1,0-1-1,0 1 0,0 0 1,1-1-1,-1 1 1,0-1-1,0 0 0,0 0 1,0 1-1,1-2 1,-1 1-1,0 0 0,0 0 1,0-1-1,0 1 0,0-1 1,0 1-1,0-1 1,0 0-1,0 0 0,0 0 1,0 0-1,0 0 1,0-1-1,-1 1 0,1-1 1,0 1-1,-1-1 0,0 1 1,1-1-1,-1 0 1,0 1-1,0-1 0,2-3 1,-1-1 89,0 0 0,0-1 0,-1 1 0,0 0 0,0 0 1,-1-1-1,0 1 0,0 0 0,0 0 0,-1-1 0,-2-10 0,3 17-98,0-1 0,0 0 1,0 0-1,0 0 0,0 1 0,0-1 0,0 0 0,-1 1 0,1-1 1,0 0-1,-1 0 0,1 1 0,0-1 0,-1 0 0,1 1 0,-1-1 0,1 1 1,-1-1-1,1 1 0,-1-1 0,1 1 0,-1-1 0,1 1 0,-1-1 0,-1 0 1,1 2-20,1-1 0,-1 1 0,1-1 1,-1 1-1,1-1 0,-1 1 0,1-1 1,0 1-1,-1 0 0,1-1 0,-1 1 1,1 0-1,0-1 0,0 1 1,0 0-1,-1-1 0,1 1 0,0 0 1,0 0-1,0-1 0,0 1 0,0 0 1,0 0-1,0-1 0,1 2 0,36 0 49,67-2-769,-104 0 801,-44-6-107,20 18-11109,16-5 10643,13-3 6697,-2-4-5206,16 0 1957,-17-1-2933,1 1-1,-1 0 1,1-1-1,-1 1 1,0-1-1,1 0 1,-1 0-1,0 0 1,1 0 0,-1 0-1,0 0 1,0-1-1,4-2 1,-4 2-19,1 0-1,-1 1 1,1-1 0,-1 1 0,1 0 0,0 0 0,0 0 0,0 0 0,3 0 0,-4 0 5,0 1 1,0 0 0,0-1 0,0 0-1,0 1 1,0-1 0,0 0-1,0 0 1,0 0 0,0 0-1,0 0 1,0-1 0,-1 1-1,1 0 1,-1-1 0,1 1 0,-1-1-1,1 0 1,-1 0 0,0 1-1,0-1 1,1-3 0,3-15 37,-6 20-42,1-1 1,0 1 0,-1 0 0,1 0 0,0-1-1,-1 1 1,1 0 0,0 0 0,-1 0 0,1 0 0,0-1-1,-1 1 1,1 0 0,0 0 0,-1 0 0,1 0-1,-1 0 1,1 0 0,0 0 0,-1 0 0,1 0 0,-1 0-1,1 0 1,0 0 0,-1 0 0,1 1 0,0-1-1,-1 0 1,1 0 0,-1 0 0,-3 2-8,1 0-1,-1 0 1,1 0-1,-1 0 1,1 0-1,0 1 1,-6 5 0,3-1 93,0 0 1,1 0 0,-1 0 0,1 1-1,1 0 1,0 0 0,0 0-1,0 0 1,1 1 0,1 0 0,-1-1-1,1 1 1,1 0 0,-1 0 0,2 0-1,-1 10 1,2-17-72,0-1 0,-1 1 0,1-1 1,0 1-1,0-1 0,0 0 0,0 0 0,0 1 0,0-1 0,0 0 0,1 0 0,-1 0 1,0 0-1,1 0 0,-1-1 0,1 1 0,-1 0 0,0-1 0,1 1 0,0-1 1,-1 1-1,1-1 0,-1 0 0,1 1 0,0-1 0,-1 0 0,3 0 0,56 0-816,-41-1-579,23-5-6558,-25-2-613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96 191 5125,'0'0'4644,"8"-5"2374,22-13-2169,-30 18-4712,1 0 0,-1 0-1,1 0 1,-1 0-1,1 0 1,-1 0-1,1 0 1,-1-1-1,1 1 1,-1 0-1,0 0 1,1 0-1,-1-1 1,1 1-1,-1 0 1,0 0-1,1-1 1,-1 1-1,0 0 1,1-1-1,-1 1 1,0 0-1,1-1 1,-1 1-1,0 0 1,0-1-1,1 1 1,-1-1-1,0 1 1,0-1-1,0 1 1,0-1 0,-14-4 1307,-27 4-795,36 2-630,1 0 0,0 1 0,0 0-1,0 0 1,0 0 0,0 0 0,0 0 0,1 1 0,-1 0 0,1-1 0,-1 1 0,1 1 0,0-1 0,0 0 0,0 1 0,1 0 0,0-1 0,-1 1 0,1 0-1,-2 7 1,1-5-26,0 1 0,0-1-1,1 0 1,0 1-1,1-1 1,0 1-1,0 0 1,0-1-1,1 1 1,-1 0 0,2 0-1,-1-1 1,2 9-1,-1-13 9,0-1-1,-1 0 0,1 0 0,0 0 1,0 0-1,0-1 0,0 1 1,0 0-1,0 0 0,0 0 0,0-1 1,0 1-1,0-1 0,0 1 0,1-1 1,-1 1-1,0-1 0,0 0 0,1 1 1,-1-1-1,0 0 0,0 0 1,1 0-1,-1 0 0,0 0 0,1 0 1,-1 0-1,2-1 0,40-10 142,-25 0-121,0 0 1,-1-1-1,0-1 1,-1 0-1,-1-1 1,0-1-1,21-26 0,-16 14 23,-1 0 0,-1-2-1,-2 0 1,14-32 0,-24 44 70,-17 33 64,-19 36 58,20-32-444,1-1 1,0 1-1,2 1 1,0 0-1,1 0 1,1 0-1,-3 43 1,8-63 31,0 0 0,0 0 0,0 0 0,0 0 0,0 0-1,0 0 1,1 0 0,-1 0 0,0 0 0,1 0 0,-1 0 0,1 0 0,-1 0 0,1-1 0,0 1 0,-1 0 0,1 0 0,0 0 0,-1-1 0,1 1 0,0 0 0,0-1 0,0 1 0,-1-1 0,1 1-1,0-1 1,0 1 0,0-1 0,0 0 0,0 1 0,0-1 0,2 0 0,1 1-943,0-1 0,0 1 0,0-2 1,1 1-1,-1 0 0,0-1 0,6-1 0,14-8-7123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13229,'0'0'9352,"75"1"-9159,-39 2-161,-1-2-449,-6 0-255,-1 0-642,-11-1-223,-7 2-289,-8 0-1473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12748,'0'0'10805,"-9"5"-10132,-3 3-445,1 0 0,0 1 1,1 0-1,-11 12 0,18-18-131,0 0 0,0 0 0,0 0 0,1 1 0,-1-1-1,1 1 1,0-1 0,0 1 0,1 0 0,-1-1 0,1 1 0,-1 0-1,1 0 1,0 0 0,1 0 0,-1 0 0,1 1 0,0-1-1,0 0 1,0 0 0,1 8 0,0-11-85,0-1 1,0 1-1,0 0 0,-1 0 0,1 0 0,0-1 1,0 1-1,0-1 0,0 1 0,0-1 1,0 1-1,0-1 0,0 1 0,1-1 1,-1 0-1,0 0 0,0 1 0,0-1 1,0 0-1,0 0 0,1 0 0,1-1 1,30-1 131,-30 2-122,6-1-11,0-1 0,0 0-1,0-1 1,0 0 0,-1 0-1,1-1 1,-1 0 0,0 0-1,14-11 1,0-3 23,37-37 0,-47 44 26,-26 53 309,11-35-353,0-1 102,0-1 0,0 1 0,1 0-1,-1 0 1,2 0 0,-1 0 0,1 0 0,-1 0 0,2 0 0,-1 1 0,1 8-1,2-15-82,1 1 0,-1 0 0,0 0 1,1-1-1,-1 0 0,1 1 0,-1-1 0,1 0 0,-1 0 0,1-1 0,-1 1 0,1 0 0,-1-1 0,1 1 0,3-2 0,10-4-77,0-1 0,-1-1 0,0 0 0,0-1-1,14-11 1,-15 10-120,0 0-1,0 2 1,1-1-1,1 2 1,17-7-1,-33 14 160,1 0 1,-1 0-1,0 0 0,0 0 1,1 0-1,-1 0 0,0 0 1,1 0-1,-1 0 0,0 0 1,1 0-1,-1 0 0,0 0 1,1 0-1,-1 0 0,0 0 1,1 0-1,-1 0 0,0 0 0,1 0 1,-1 1-1,0-1 0,0 0 1,1 0-1,-1 0 0,0 0 1,0 1-1,1-1 0,-1 0 1,0 0-1,0 1 0,0-1 1,1 0-1,-1 1 0,0-1 1,0 0-1,0 0 0,0 1 1,0-1-1,0 0 0,1 1 1,-2 20 22,-10 19 120,8-33-58,-7 30 877,40-40-516,24-23-401,-47 21-67,1 0 1,0 1-1,0 0 1,0 1-1,0 0 1,0 0 0,0 1-1,1 0 1,11-2-1,-20 5 24,0 0 0,1 0 0,-1 0-1,1 0 1,-1 0 0,0 0 0,0 0 0,0 0-1,0 0 1,0 0 0,0 0 0,0 0 0,0 0-1,0 0 1,0 0 0,0 0 0,-1 0 0,1 0-1,0 0 1,-1 1 0,0-1 5,1 0 0,-1 0 0,1 0 0,-1 1 0,1-1 0,0 0 0,0 0 0,-1 0 0,1 0 0,0 0 0,0 0 0,0 0 0,0 0 0,0 0 0,0 1 0,1-1 0,-1 0 0,0 0 0,1 0 0,-1 0 0,0 0 0,1 0 0,-1 0 0,2 2 0,8-5-19,0 1-1,-1-1 1,1 0 0,-1-1 0,1 0-1,-1-1 1,0 0 0,0 0-1,11-9 1,-11 8-217,1 0 0,-1 0 0,1 0 0,0 1-1,0 1 1,0 0 0,0 0 0,13-1 0,-23 4 216,1 0 1,-1 0-1,0 0 0,0 0 1,1 0-1,-1 0 0,0 0 1,0 0-1,1 0 0,-1 0 1,0 0-1,0 0 0,0 0 1,1 0-1,-1 1 0,0-1 0,0 0 1,1 0-1,-1 0 0,0 0 1,0 0-1,0 1 0,0-1 1,1 0-1,-1 0 0,0 0 1,0 1-1,0-1 0,0 0 1,0 0-1,0 0 0,0 1 1,0-1-1,0 0 0,1 0 1,-1 1-1,0-1 0,0 0 1,0 0-1,0 1 0,0-1 1,0 0-1,-1 1 0,-3 15-193,-12 11-616,-2 2-2289,10-8-5293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13837,'0'0'8579,"-7"9"-7965,-30 43 345,2 3-1,2 0 1,3 2 0,-41 110 0,70-166-930,1 0 1,-1-1 0,1 1-1,-1 0 1,1 0 0,-1 0-1,1-1 1,0 1 0,0 0-1,-1 0 1,1 0 0,0 0-1,0-1 1,0 1-1,0 0 1,0 0 0,0 0-1,0 0 1,0 0 0,0-1-1,1 1 1,-1 0 0,0 0-1,1 1 1,15-14 268,22-36-257,-38 47-38,76-123-991,-60 94 793,0 2 1,2 0-1,1 1 0,1 0 0,29-28 1,-46 53 196,-1-1 0,1 1 1,0-1-1,-1 1 0,1 0 0,0 0 1,1 0-1,-1 1 0,0-1 1,0 1-1,1 0 0,-1 0 0,1 0 1,-1 0-1,1 0 0,-1 1 1,1-1-1,-1 1 0,1 0 0,5 1 1,-8 0 1,-1-1 0,1 1 0,-1-1 1,1 1-1,-1 0 0,1 0 0,-1-1 0,1 1 1,-1 0-1,0 0 0,1 0 0,-1-1 1,0 1-1,0 0 0,0 0 0,1 0 0,-1 0 1,0 0-1,0-1 0,0 1 0,0 0 0,-1 0 1,1 0-1,0 0 0,0 0 0,-1 1 1,-9 23 132,-2-11-45,-1-2-1,0 0 1,-1 0 0,0-1 0,0-1 0,-2 0 0,1-1 0,-25 10 0,50-39-7886,6 2 235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11851,'0'0'10778,"10"2"-9411,-6-2-1177,12 3 162,0-1 1,1-1-1,31-2 0,-45 1-305,1 0 0,-1 0-1,0-1 1,0 1 0,0-1 0,0 0 0,0 0-1,0 0 1,0 0 0,0 0 0,0 0 0,0-1-1,-1 0 1,1 1 0,0-1 0,-1 0 0,0 0-1,1 0 1,-1-1 0,0 1 0,0-1-1,0 1 1,0-1 0,-1 1 0,1-1 0,-1 0-1,0 0 1,1 0 0,-1 0 0,-1 0 0,2-3-1,-2 5-37,0 1 1,0-1-1,0 1 0,0-1 0,0 1 0,0-1 0,0 1 1,-1 0-1,1-1 0,0 1 0,0-1 0,0 1 0,0 0 1,-1-1-1,1 1 0,0-1 0,0 1 0,-1 0 0,1-1 1,0 1-1,-1 0 0,1-1 0,0 1 0,-1 0 0,1 0 1,-1 0-1,1-1 0,0 1 0,-1 0 0,1 0 0,-1 0 0,1 0 1,-1-1-1,1 1 0,0 0 0,-1 0 0,1 0 0,-1 0 1,1 0-1,-1 0 0,1 0 0,-1 1 0,1-1 0,0 0 1,-1 0-1,1 0 0,-1 0 0,1 0 0,0 1 0,-1-1 1,1 0-1,-1 0 0,1 1 0,0-1 0,-1 0 0,1 1 1,0-1-1,-1 1 0,-24 15 299,21-12-287,1 1 0,-1-1-1,1 1 1,0 0 0,0 0 0,0 0-1,0 0 1,1 1 0,0-1 0,0 1-1,1-1 1,0 1 0,-1-1 0,2 1 0,-1 0-1,1 0 1,0 7 0,1-13-5,-1 1 0,1 0 0,0 0 0,-1 0 0,1-1 0,0 1 0,0 0 1,0-1-1,0 1 0,0-1 0,0 1 0,0-1 0,0 1 0,0-1 0,0 1 0,0-1 0,0 0 1,0 0-1,0 0 0,0 0 0,0 1 0,0-1 0,0-1 0,0 1 0,2 0 0,31-3 169,-17-1-171,1-1 0,-1-1 1,17-8-1,-22 9-45,1-1 0,-1 2 0,1-1-1,0 2 1,0 0 0,1 0 0,13 0 0,-26 3 32,0 1 0,0-1 0,-1 1 0,1-1 0,0 0 0,-1 1 0,1-1 0,-1 1 0,1 0 1,-1-1-1,1 1 0,-1-1 0,1 1 0,-1 0 0,1 0 0,-1-1 0,0 1 0,1 0 0,-1-1 0,0 1 0,0 0 0,0 0 0,1 0 0,-1-1 1,0 1-1,0 0 0,0 0 0,0 0 0,-1 1 0,1 33 256,0-26-130,4-8-84,1 0 0,-1-1-1,1 1 1,-1-1 0,1 0-1,0 0 1,5-1 0,3-1-319,0-1-1,0 0 1,20-9-1,13-7-6527,-40 16 5009,7-3-5204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3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9225,'0'0'12764,"-3"8"-12583,-1 3-82,-9 39 416,13-49-508,0 0 0,-1 0 0,1 0 0,0 1 0,0-1 0,0 0 0,0 0 0,1 1 0,-1-1 0,0 0-1,0 0 1,1 0 0,-1 1 0,1-1 0,-1 0 0,1 0 0,-1 0 0,1 0 0,0 0 0,-1 0 0,1 0 0,0 0 0,0 0-1,0-1 1,0 1 0,0 0 0,0 0 0,0-1 0,0 1 0,0-1 0,0 1 0,0-1 0,0 1 0,0-1 0,1 1 0,1-1-1,47 15-1253,-49-15 1303,-1 0 1,1 1-1,0-1 0,0 0 0,0 1 1,-1-1-1,1 1 0,0-1 0,0 1 1,-1-1-1,1 1 0,0-1 0,-1 1 1,1 0-1,-1-1 0,1 1 0,-1 0 1,1 0-1,-1-1 0,1 1 0,-1 0 1,0 0-1,1 0 0,-1 0 0,0 0 1,0-1-1,0 1 0,0 0 0,0 0 1,1 0-1,-2 0 0,1 0 0,0 0 1,0-1-1,0 1 0,0 0 0,0 0 1,-1 0-1,1 0 0,0 0 1,-1-1-1,1 1 0,-1 0 0,1 0 1,-1-1-1,1 1 0,-1 0 0,0-1 1,1 1-1,-1 0 0,0-1 0,1 1 1,-1-1-1,0 1 0,0-1 0,-1 1 1,-4 3 350,-1 0 1,1 0 0,-1-1 0,0 1 0,1-2 0,-2 1-1,1-1 1,0 0 0,-8 1 0,-68 4-2399,72-9-2776,1-6-4196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4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0 124 512,'0'-14'161,"0"-1"351,0-7-31,4 0-962,2-1 193,1-4-289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4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1602,'4'-8'2183,"0"-3"-2315,11-26 3682,-12 31-1912,0 0-1,0 0 0,0 0 0,1 0 0,0 0 0,7-8 0,-6 68 1630,-6-36-2313,-1-21 729,4-18 634,-8 25-2754,-2 5-1555,-3 6-9726,5-11 4875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14029,'-3'42'5003,"-8"28"-3557,0 1-309,7-33-454,-5 33 768,8-53-317,3-26 413,-1 1-1528,3-9-35,-1 0 1,-1-1-1,0 1 0,-2 0 1,0-1-1,-3-25 1,3 41 9,0 1 0,0-1 0,0 0 0,-1 0 0,1 1 1,0-1-1,-1 0 0,1 1 0,-1-1 0,1 0 1,-1 1-1,1-1 0,-1 1 0,1-1 0,-1 0 0,1 1 1,-1-1-1,0 1 0,1 0 0,-1-1 0,-1 1 0,2-1 1,-1 1-1,1 0 0,0 0 0,-1 0 0,1 1 0,-1-1 0,1 0 0,0 0 0,-1 0 0,1 0 0,-1 0 0,1 0 0,0 0 0,-1 1 0,1-1 0,0 0 0,-1 0 0,1 1 0,0-1 0,-1 0 0,1 0 0,0 1 0,0-1 0,-1 0 0,1 1 1,0-1-1,0 0 0,0 1 0,-1-1 0,1 0 0,0 1 0,0-1 0,0 1 0,0-1 0,0 0 0,0 1 0,0-1 0,0 1 0,0-1 0,0 0 0,0 1 0,0 0 0,-1 4 5,1-1 1,0 1-1,0 0 0,0 0 0,0 0 0,1 0 0,0-1 0,0 1 1,0 0-1,0 0 0,1-1 0,0 1 0,0-1 0,0 0 1,4 6-1,-3-7 8,-1 0 0,1-1 1,1 1-1,-1-1 1,0 1-1,0-1 0,1 0 1,-1 0-1,1-1 0,0 1 1,0-1-1,-1 0 0,1 0 1,0 0-1,0 0 0,0-1 1,0 1-1,0-1 0,5-1 1,2 0 11,0 0 0,0-1 1,-1 0-1,1-1 1,-1-1-1,0 1 0,0-2 1,0 1-1,0-1 0,-1-1 1,0 0-1,0 0 0,0 0 1,-1-2-1,11-10 1,-11 10-5,-1 0 1,0 0 0,0 0-1,0-1 1,-1-1 0,-1 1-1,1-1 1,-2 0 0,1 0-1,-1 0 1,-1 0 0,0-1-1,0 0 1,-1 1 0,1-16-1,-3 26-16,-1 0 1,1 0-1,0-1 0,0 1 0,0 0 0,0 0 1,0-1-1,0 1 0,-1 0 0,1 0 0,0-1 0,0 1 1,0 0-1,-1 0 0,1 0 0,0 0 0,0-1 1,-1 1-1,1 0 0,0 0 0,0 0 0,-1 0 1,1 0-1,0 0 0,0 0 0,-1-1 0,1 1 1,0 0-1,-1 0 0,1 0 0,0 0 0,0 0 0,-1 0 1,1 1-1,0-1 0,-1 0 0,1 0 0,0 0 1,0 0-1,-1 0 0,1 0 0,0 0 0,0 0 1,-1 1-1,1-1 0,0 0 0,0 0 0,-1 0 1,1 1-1,0-1 0,0 0 0,0 0 0,0 1 0,-1-1 1,1 0-1,-15 13-61,4 1 131,1 0-1,1 1 0,1 0 0,0 0 1,0 1-1,2 0 0,0 1 0,1-1 1,1 1-1,0 0 0,1 0 0,1 1 1,0 31-1,2-46-49,0-1 0,1 1 0,-1-1-1,1 1 1,0-1 0,-1 1 0,1-1 0,0 0 0,0 1-1,1-1 1,-1 0 0,0 0 0,1 0 0,0 0 0,-1 0-1,1 0 1,0 0 0,0 0 0,0-1 0,2 2 0,1 0 13,-1-1 0,0-1 0,1 1 0,-1 0 0,1-1 0,-1 0 0,1 0 0,-1-1 1,1 1-1,7-1 0,-1 0 4,1-1 0,-1 0 0,0-1 0,0-1 0,0 1 0,0-2 0,0 0 0,16-8 0,-14 5-29,0-1 1,-1-1-1,15-13 1,-23 19-8,0-1 0,-1 1 0,1-1 0,-1 0 1,0 0-1,-1 0 0,1 0 0,-1 0 0,1 0 0,-1-1 0,0 0 1,-1 1-1,1-1 0,0-5 0,-2 10 0,0 0-1,0-1 1,0 1-1,0-1 1,0 1 0,0 0-1,-1-1 1,1 1-1,0 0 1,0-1-1,0 1 1,0 0 0,-1-1-1,1 1 1,0 0-1,0-1 1,-1 1 0,1 0-1,0 0 1,0-1-1,-1 1 1,1 0-1,0 0 1,-1-1 0,1 1-1,0 0 1,-1 0-1,1 0 1,-1 0 0,1 0-1,0 0 1,-1-1-1,1 1 1,0 0-1,-1 0 1,1 0 0,-1 0-1,1 0 1,0 0-1,-1 1 1,1-1 0,-1 0-1,1 0 1,0 0-1,-1 0 1,1 0-1,0 0 1,-1 1 0,1-1-1,0 0 1,-1 0-1,1 1 1,0-1-1,-1 1 1,-21 11-46,15-7 40,1 1 0,0 0 1,-1 0-1,2 1 0,-1 0 1,1 0-1,0 0 0,0 0 1,1 1-1,0 0 0,1 0 1,-1 0-1,2 0 1,-1 1-1,1-1 0,-1 10 1,3-16-69,0-1 0,0 0 0,0 0 0,0 1 0,0-1 1,1 0-1,-1 1 0,0-1 0,1 0 0,-1 0 0,1 1 1,-1-1-1,1 0 0,0 0 0,0 0 0,-1 0 0,1 0 1,0 0-1,2 2 0,25 7-4888,-3-7-1534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4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4356,'0'0'15684,"1"3"-14461,-1 0-1098,0-1 0,0 0-1,1 0 1,-1 0 0,1 0 0,0 0 0,0 0 0,0 0 0,-1 0-1,2-1 1,-1 1 0,0 0 0,0 0 0,1-1 0,-1 1 0,0-1-1,1 1 1,0-1 0,-1 0 0,1 1 0,0-1 0,3 2 0,-1-2-8,0 0 0,0 0 0,1 0 0,-1 0 1,0-1-1,0 0 0,0 0 0,1 0 1,-1 0-1,0-1 0,4 0 0,5-2-32,-1 0 0,0-1 1,0 0-1,0-1 0,0 0 0,-1-1 0,12-8 0,-7 2-54,0-1 1,-1 0-1,19-21 0,-29 29-23,-1 0 0,0-1 1,0 1-1,0-1 0,0 0 0,-1 0 1,0 0-1,-1-1 0,1 1 0,-1-1 1,0 1-1,-1-1 0,2-10 0,-3 16-8,0 0 1,0 1-1,0-1 0,0 0 0,0 0 0,0 1 0,0-1 0,0 0 0,0 0 1,0 1-1,-1-1 0,1 0 0,0 1 0,0-1 0,-1 0 0,1 1 0,0-1 1,-1 0-1,1 1 0,-1-1 0,1 0 0,-1 1 0,1-1 0,-1 1 0,1-1 1,-1 1-1,1 0 0,-1-1 0,0 1 0,1-1 0,-1 1 0,-1-1 0,0 1-6,0 0 0,1 0-1,-1 0 1,0 1 0,0-1-1,0 0 1,0 1-1,0-1 1,0 1 0,0 0-1,0-1 1,-1 2-1,-5 3-15,0-1-1,0 1 0,1 0 1,-11 10-1,5-2 54,1 1 0,1 1 1,-18 28-1,25-36-1,0 0 0,0 0 0,1 1 0,1-1 0,-1 1 0,1 0 0,0-1 1,1 1-1,0 0 0,0 0 0,0 10 0,2-16-27,-1-1 0,1 0-1,-1 1 1,1-1 0,-1 0 0,1 0-1,0 0 1,0 1 0,-1-1 0,1 0 0,0 0-1,0 0 1,0 0 0,0 0 0,0 0 0,0-1-1,1 1 1,-1 0 0,0 0 0,0-1-1,1 1 1,-1-1 0,0 1 0,0-1 0,1 0-1,-1 1 1,1-1 0,-1 0 0,0 0-1,1 0 1,2 0 0,47-4-60,-36 0-439,0-1 0,-1-1 0,0 0-1,0 0 1,0-2 0,14-9 0,2-4-5046,40-37-1,-32 21-2523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4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10218,'0'0'4575,"-3"12"-3043,-39 187 4304,-4 16-2415,3-63-4041,44-169 65,0 1 0,1-1 0,0 1 0,1 0 0,1 0 1,1 0-1,0 0 0,1 1 0,11-20 0,-10 22 522,1 0 1,0 1 0,1 0 0,1 0-1,0 1 1,0 0 0,1 1 0,1 0 0,0 1-1,18-11 1,-19 13 298,15-8 47,-1 0 1,39-33-1,-58 42-185,0 1-1,0-1 1,-1 0 0,1-1 0,-1 1 0,-1-1 0,1 0-1,-1 0 1,-1-1 0,1 1 0,-1-1 0,0 0-1,-1 0 1,3-13 0,-8 15 85,-6 14-137,-9 17 51,-79 175 1963,87-175-1772,1 0 1,2 0-1,1 0 1,0 1-1,2-1 1,-1 40-1,5-64-314,0-1 1,0 1-1,-1 0 0,1-1 0,0 1 0,0-1 1,0 1-1,0-1 0,1 1 0,-1-1 0,0 1 1,0 0-1,0-1 0,0 1 0,0-1 0,1 1 1,-1-1-1,0 1 0,1-1 0,-1 1 0,0-1 1,1 0-1,-1 1 0,0-1 0,1 1 0,-1-1 1,1 0-1,-1 1 0,1-1 0,-1 0 0,0 1 0,1-1 1,0 0-1,-1 0 0,1 0 0,-1 1 0,1-1 1,-1 0-1,1 0 0,-1 0 0,1 0 0,-1 0 1,1 0-1,0 0 0,-1 0 0,1 0 0,-1 0 1,1-1-1,-1 1 0,1 0 0,-1 0 0,1 0 1,-1-1-1,1 1 0,-1 0 0,1 0 0,-1-1 1,1 1-1,-1-1 0,1 1 0,28-25-110,-16 2-74,-2 1 1,0-1 0,-1-1 0,-1 0 0,10-49-1,-6 25-143,-13 50 308,0 1 1,0 0 0,1 0-1,-1 0 1,1 0-1,-1-1 1,1 1-1,0 0 1,0 0-1,0-1 1,0 1 0,1-1-1,-1 1 1,1-1-1,-1 0 1,1 1-1,0-1 1,3 3-1,-2-2 39,0 0-1,0 0 1,0-1-1,0 1 1,0-1-1,0 0 1,1 1-1,-1-1 1,1-1-1,0 1 1,-1-1-1,1 1 1,0-1-1,0 0 1,7 1-1,-3-3 29,1 0-1,-1 0 0,0 0 1,-1-1-1,1 0 1,0-1-1,0 0 0,-1 0 1,0-1-1,1 1 0,-1-2 1,-1 1-1,8-6 0,-5 3-32,1-1 0,-2-1-1,1 0 1,-1 0-1,0 0 1,-1-1-1,0 0 1,6-12 0,-12 20 1,0 0 0,0 0 0,0 1 0,0-1 1,0 0-1,-1 0 0,1 0 0,-1 0 0,1 0 1,-1 0-1,0 0 0,0 0 0,0-2 0,0 3-9,0 1 1,-1-1-1,1 1 0,0 0 0,0-1 0,-1 1 0,1 0 0,0-1 0,0 1 0,-1 0 0,1 0 0,0-1 1,-1 1-1,1 0 0,-1 0 0,1 0 0,0-1 0,-1 1 0,1 0 0,-1 0 0,1 0 0,0 0 0,-1 0 1,1 0-1,-1 0 0,1 0 0,-1 0 0,1 0 0,0 0 0,-1 0 0,1 0 0,-1 0 0,1 0 0,0 1 1,-1-1-1,-5 2 15,1 0 1,0 0 0,0 1 0,0 0 0,1 0 0,-1 0 0,-7 7-1,-7 8 62,-30 36-1,44-48-76,0 0 0,0 1 1,1 0-1,0 0 0,0 0 1,1 0-1,0 1 0,0 0 1,1-1-1,-2 11 0,4-16-86,0-1 0,-1 0-1,1 1 1,0-1 0,0 1-1,0-1 1,1 0 0,-1 1-1,0-1 1,1 0 0,-1 1 0,0-1-1,1 0 1,0 1 0,-1-1-1,1 0 1,0 0 0,-1 1-1,1-1 1,0 0 0,0 0-1,0 0 1,0 0 0,0 0-1,0 0 1,0-1 0,1 1-1,-1 0 1,0-1 0,3 2-1,1 0-897,1-1-1,-1 0 1,1 0-1,-1 0 1,1 0-1,8-1 0,9 0-5042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4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29 10730,'0'0'16293,"-12"-1"-15663,6 0-540,0 1 0,0 0 0,-1 0 0,1 1 1,0-1-1,0 1 0,0 1 0,0-1 0,0 1 0,0 0 1,0 0-1,0 1 0,1 0 0,-1 0 0,1 0 0,0 0 1,-8 8-1,9-8-32,0 0 0,0 0 0,0 1 0,1-1 0,-1 1 1,1 0-1,0 0 0,0 0 0,1 0 0,-1 0 0,1 1 1,0-1-1,0 1 0,0-1 0,1 1 0,0 0 0,0 0 1,-1 6-1,3-10-55,-1 1 1,1-1 0,0 0 0,0 0-1,0 0 1,0 0 0,0 0 0,0 0-1,0 0 1,0 0 0,0 0 0,0 0-1,0 0 1,1-1 0,-1 1 0,0-1-1,1 1 1,-1-1 0,0 1 0,1-1-1,-1 0 1,0 1 0,1-1 0,-1 0-1,1 0 1,-1 0 0,1 0 0,-1 0-1,2-1 1,47-2-351,-37 1-334,0-1 0,0-1-1,-1 0 1,0 0 0,0-1 0,0-1 0,19-12 0,-10 4-2318,-1-1-1,0-1 1,20-20 0,-7 1-1181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13229,'0'0'7943,"64"19"-7078,-26-19-321,7 0-448,-3-1-576,-4-6-1442,-10-2-2306,-12 0-6758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5:4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3171,'0'0'18471,"-3"9"-17211,-17 47 261,8-25-896,1-1-1,2 2 1,1-1-1,2 1 1,-5 52 0,10-71-580,1 42 152,0-54-210,0 0 0,0 1 1,0-1-1,0 0 0,0 0 0,0 0 0,0 0 1,0 0-1,1 1 0,-1-1 0,0 0 1,1 0-1,-1 0 0,1 0 0,-1 0 0,1 0 1,-1 0-1,1 0 0,0 0 0,0-1 1,-1 1-1,1 0 0,0 0 0,0-1 0,0 1 1,0 0-1,0-1 0,0 1 0,0-1 1,0 1-1,0-1 0,0 1 0,2 0 0,-2-2-41,0 0-1,0 0 1,-1 0-1,1 0 0,0 0 1,-1 0-1,1 0 1,-1 0-1,1 0 0,-1 0 1,1-1-1,-1 1 1,0 0-1,0 0 0,1 0 1,-1 0-1,0-1 1,0 1-1,0 0 0,-1 0 1,1-2-1,-1-33-509,1 33 493,-2-10 182,-2 0 0,1 0 0,-2 1 0,1-1 1,-2 1-1,1 0 0,-2 1 0,0-1 0,0 1 0,-1 0 0,0 1 0,-1 0 0,0 0 1,-1 1-1,-19-15 0,28 23 465,4 1-202,142 7 223,-28-1-2857,0-9-4229,-47-9-2474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8:5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11883,'0'0'7559,"-4"53"-21684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3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 8552,'0'0'17659,"14"-4"-16746,11-5-728,-1-1 0,0 0 1,0-2-1,-1-1 0,29-22 0,199-173-612,-237 201 343,-17 21 130,-19 33 188,18-39-185,-40 93 355,41-92-417,0 1-1,1-1 0,0 0 0,0 1 1,1-1-1,0 1 0,1 0 1,0-1-1,2 15 0,-2-23-100,0-1-1,0 1 1,0-1-1,1 1 1,-1-1 0,0 1-1,0-1 1,1 1-1,-1-1 1,0 1 0,1-1-1,-1 0 1,0 1-1,1-1 1,-1 1-1,0-1 1,1 0 0,-1 1-1,1-1 1,-1 0-1,1 0 1,-1 0 0,1 1-1,-1-1 1,2 0-1,8 1-7394,-1-1-4562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4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49 4516,'43'-9'2103,"-38"7"-814,-1 0 0,1 0 0,0 0 0,-1-1 0,1 1 0,-1-1 0,0 0 0,0-1 0,0 1 0,6-8 0,-19 10 3270,-32 0-3603,24 3-743,0 1 1,0 0 0,0 2-1,1 0 1,-1 1-1,1 0 1,0 2-1,1 0 1,0 0-1,0 1 1,1 1-1,0 1 1,-20 19-1,27-22-174,2-1-1,-1 1 0,1 0 0,0 0 0,1 1 0,0-1 1,0 1-1,1 0 0,0 0 0,0 0 0,1 1 0,0-1 0,1 0 1,0 1-1,1-1 0,0 1 0,0 0 0,1-1 0,0 1 1,1-1-1,0 0 0,0 0 0,1 1 0,0-1 0,1-1 1,7 15-1,-9-21-23,-1-1 0,1 1 1,0 0-1,-1 0 0,1-1 1,0 1-1,0-1 0,0 0 0,0 1 1,1-1-1,-1 0 0,0 0 1,0-1-1,1 1 0,-1 0 1,0-1-1,1 1 0,3-1 0,52 0 224,-34-1-218,169-12 224,-193 13-208,-31 0 97,-13 0-86,1-3 0,0 0 0,0-3 0,0-2 0,-43-14 0,83 22-44,1-1 0,0 0 1,0 0-1,0 0 0,0 0 0,0 0 0,0 0 0,0-1 0,0 1 0,1 0 0,-1-1 0,0 0 1,1 1-1,-1-1 0,1 0 0,0 0 0,-1 0 0,1 0 0,0 0 0,0 0 0,0 0 0,1 0 1,-1-1-1,0 1 0,1 0 0,-1 0 0,1-1 0,0 1 0,0 0 0,0-1 0,0 1 0,0 0 1,1-1-1,-1 1 0,1 0 0,-1 0 0,1-1 0,0 1 0,0 0 0,0 0 0,2-4 0,2-3-27,0-1-1,0 1 1,1 0-1,0 1 1,1-1-1,0 1 1,13-12-1,0 5-41,0 0 0,1 2-1,0 1 1,1 0 0,0 2-1,1 0 1,0 2 0,1 0 0,0 2-1,0 0 1,0 2 0,34-2-1,-101 7-414,12-1 491,-47 7-1,56-3 5,0 1 0,0 1 0,1 1-1,-1 0 1,-28 16 0,45-20 5,-1 0 0,0 0 1,1 1-1,0-1 0,0 2 1,0-1-1,0 0 0,1 1 1,-1 0-1,1 0 0,1 0 1,-1 0-1,1 1 0,0 0 1,0-1-1,0 1 0,1 0 1,0 0-1,0 1 0,0-1 1,1 0-1,0 1 1,0 9-1,0-9-7,2 0 1,-1 0-1,1 0 1,0 0-1,0-1 1,1 1 0,0 0-1,0 0 1,6 12-1,-5-15-5,-1 0 0,1 0 0,1-1 0,-1 1 0,0-1-1,1 1 1,0-1 0,0 0 0,0 0 0,0-1 0,0 1 0,1-1 0,-1 0 0,1 0 0,5 1-1,12 3 23,0-2 0,0-1 0,1-1 0,-1-1 0,0-1 0,29-3 0,55 2-106,-96 4 49,-11 1-11,-17 2 66,-30-6-14,-29 1 59,-148-18 0,223 17-75,0 0 1,0-1 0,0 0 0,0 0 0,0 1 0,0-1-1,0 0 1,0-1 0,0 1 0,1 0 0,-1 0 0,0-1-1,1 1 1,-1-1 0,1 1 0,0-1 0,-1 0-1,1 0 1,0 1 0,0-1 0,0 0 0,0 0 0,1 0-1,-1 0 1,0 0 0,1 0 0,0 0 0,-1 0 0,1-1-1,0 1 1,0 0 0,0 0 0,1-4 0,-1 1-6,0-1 0,1 1 0,0 0 1,0 0-1,1 0 0,-1 0 0,1 0 0,0 1 1,1-1-1,-1 0 0,1 1 0,6-9 1,1 2-76,18-18-311,0 1 0,37-28-1,-55 49 291,0 0 0,1 0 0,-1 1 0,1 1 0,1 0 0,-1 0 0,1 1-1,0 0 1,0 1 0,0 1 0,16-2 0,-18 3 88,-15 0-18,-20 2-15,-11 9 111,0 2-1,0 1 0,1 2 1,-38 22-1,65-33-46,0 1 0,0 1-1,0-1 1,1 1 0,0 0-1,0 1 1,1 0 0,-1 0-1,2 0 1,-1 1 0,1 0-1,0 0 1,1 0 0,-1 1-1,2-1 1,-1 1 0,1 0-1,1 0 1,0 0 0,0 1-1,0-1 1,1 14 0,1-22 3,0 1 1,0 0-1,1 0 0,-1 0 1,0 0-1,1 0 0,0-1 1,-1 1-1,1 0 1,0-1-1,0 1 0,0 0 1,0-1-1,0 1 1,0-1-1,1 0 0,-1 1 1,0-1-1,3 2 1,1 0 41,0 0 1,0 0 0,0 0-1,0-1 1,0 0 0,9 3-1,7 0 80,0-1-1,31 2 0,-51-6-142,5 0-213,19 2 452,0 0 1,0-2 0,27-3 0,-44 2-504,0-1 1,0 0-1,0 0 1,0-1-1,12-6 1,-15 7-429,-1-1 0,0 1-1,1-1 1,-1-1 0,-1 1 0,1 0 0,0-1-1,-1 0 1,0 0 0,4-5 0,5-12-7298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6:2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56 4837,'0'0'6721,"5"-8"-4869,17-40 1767,-28 59 1764,-8 11-3661,-4 5-1038,-5 21-161,2 1 0,2 0 1,2 1-1,2 1 0,3 1 0,-12 105 0,20-118-395,2 0-1,1 0 1,2-1 0,2 1-1,1 0 1,2-1-1,2 1 1,2-2 0,18 49-1,-27-82-67,1 0 0,0 0 0,0 0 0,0 0 0,1 0 0,-1-1 0,1 1 0,0-1 0,0 0 0,0 0 0,0 0 0,1 0 0,-1 0 0,1-1 0,0 0 0,-1 1 0,1-1 0,0-1 0,0 1 0,1 0 0,-1-1 0,0 0 0,0 0 0,7 0 0,-10-1-114,-1 0-1,1-1 0,-1 1 1,1 0-1,-1 0 1,0-1-1,1 1 0,-1-1 1,1 1-1,-1 0 0,0-1 1,1 1-1,-1-1 1,0 1-1,1-1 0,-1 1 1,0-1-1,0 1 1,0-1-1,1 1 0,-1-1 1,0 1-1,0-1 0,0 1 1,0-1-1,0 0 1,0 0-1,1-20-5683,-1 19 4384,0-15-6995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6:3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 3619,'0'0'20083,"8"-1"-19330,47-5 359,80-5 611,-255 21-538,104-9-1023,-6-1-6,1 2-1,0 1 1,-33 8 0,131-6-332,14-15 215,-55 5 37,45-1 1,-113 8 173,-45 8-1,46-5 182,-47 1 0,128-19-2390,-45 13 1604,-4 0 40,1 0 0,0 0-1,0 0 1,-1 0 0,1 0 0,0 0 0,-1 0 0,1 1 0,0-1-1,0 1 1,-1-1 0,1 1 0,-1 0 0,1 0 0,2 1 0,4 10-5542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6:4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4805,'0'0'22031,"3"0"-21380,21-3-18,-1-1-1,0-1 1,0-1-1,26-11 1,-27 9-474,-1 1 0,1 1 0,0 1-1,1 0 1,33-1 0,-56 7-127,0 0 0,-1 0 0,1-1 0,0 1 0,-1 0 0,1 0 0,-1 0 0,1-1 0,0 1 0,-1 0 0,0-1 0,1 1 0,-1 0 0,1-1 0,-1 1 0,0-1 0,0 1 0,1-1 0,-1 1 0,0-1 0,0 1 0,1-1 0,-2 0 0,-17 9-7163,16-9 1424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6:5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10922,'0'0'16603,"-1"7"-15616,1-6-947,0 0-1,0 0 0,-1 0 0,1 0 1,0 0-1,0 0 0,0 0 0,0 0 1,1 1-1,-1-1 0,0 0 0,0 0 1,1 0-1,-1 0 0,0 0 0,1 0 1,-1 0-1,1 0 0,0 0 0,-1 0 1,1-1-1,0 1 0,-1 0 1,1 0-1,0 0 0,0-1 0,0 1 1,0 0-1,1 0 0,2 0 49,0 0 1,0-1-1,0 0 0,0 1 0,1-1 1,-1-1-1,0 1 0,0 0 1,6-3-1,31-4 14,-16 1-23,1 2 0,0 0 0,0 2 0,49 2-1,-64 3-17,-25 1 73,-24 0 77,-86 10 17,72-7 13,40-6-158,12-3-53,227-50-633,-268 54 759,-51 9 1,26-2-22,61-8-108,-1 0 0,0 0 0,1 0 0,-1 1 0,1 0 0,0 0 0,-1 0 0,-5 4 0,10-5-144,-1 0-1,1 0 1,0 0-1,-1 0 0,1 1 1,0-1-1,0 0 0,0 0 1,0 1-1,0-1 0,0 1 1,0-1-1,0 3 0,0-2-251,1 0 0,0-1 0,0 1-1,0 0 1,0-1 0,0 1-1,0 0 1,0-1 0,0 1-1,1 0 1,-1-1 0,1 1-1,-1-1 1,1 1 0,0-1 0,1 3-1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1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4245 343 3043,'0'0'6395,"-9"-2"-4932,-5 0-1314,1 1-1,-1 0 1,0 1 0,0 1 0,0 0-1,-14 3 1,5 2 383,-1-1 1,0-1-1,0-1 1,0-1-1,0-1 1,-1-1-1,1-2 1,0 0-1,0-1 1,0-2 0,-44-13-1,36 7-413,0 2 0,-1 2 1,-59-7-1,-105 6 250,-37-5-1450,-585-48 806,-1 62 561,696 3-309,-222 35 0,279-25 11,0 2 0,1 3 0,1 3-1,-114 57 1,108-42 71,2 4-1,2 3 1,2 3 0,2 2 0,2 3-1,-69 76 1,119-116-65,1 1-1,0 0 1,1 0-1,1 1 1,0 0-1,0 1 1,1 0-1,-8 30 1,12-35-5,1 1 1,1-1 0,0 1-1,0 0 1,1-1 0,1 1-1,0-1 1,0 1 0,1-1-1,0 1 1,1-1 0,0 0-1,1 0 1,7 15 0,2 0 4,1-1 0,1 0 1,1-1-1,1-1 0,1-1 1,1 0-1,0-1 0,2-1 1,0-1-1,26 16 0,-13-13-5,0-2 0,1-2 0,1-1 0,0-1 0,2-3 0,52 12 0,-11-8-2,0-5 0,103 3 0,150-15 63,470-66 10,-575 41-56,119-14-180,-2-14 0,410-121 0,-504 98 467,354-159 0,-569 219-287,0 0 1,-2-3-1,42-30 0,-67 44 4,1-2-1,-1 1 0,0-1 0,0 0 1,-1-1-1,0 0 0,0 0 0,-1 0 1,0-1-1,-1 0 0,0 0 0,-1 0 1,0-1-1,-1 0 0,5-21 0,-7 14 18,-1 0-1,0 1 1,-1-1-1,-1 1 1,-1-1-1,-1 1 1,0 0-1,-1 0 1,0 0-1,-2 1 1,0 0-1,-1 0 1,0 1-1,-1 0 1,-1 0-1,-1 1 1,0 0-1,-19-18 1,5 7 118,-1 1-1,-2 2 1,0 0 0,-1 2 0,-1 1 0,-1 2 0,-1 1-1,-43-16 1,19 14-2,0 2 0,-1 3 0,0 3 0,-78-5 0,-236 16-248,43 34-893,135-10-818,-2-11-3649,68-13-3747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49 192 7303,'0'0'3806,"-7"0"-1868,-25 0-593,23-2 1690,17-1-2086,17-3-710,725-65 614,-61 8-238,-664 60-615,246-36 43,-404 35 1014,-523 38-992,468-20-56,-478 45 2,928-54-134,909 3-1590,-1142-7 1310,46-2-292,-70 1 687,-1-1 1,1 0-1,-1 1 1,1-1-1,-1-1 1,1 1-1,-1-1 1,0 1-1,0-1 0,0 0 1,0-1-1,5-3 1,-9 6 14,0 0 0,1-1-1,-1 1 1,0 0 0,0-1 0,1 1 0,-1 0-1,0-1 1,0 1 0,0-1 0,0 1-1,0-1 1,1 1 0,-1-1 0,0 1 0,0 0-1,0-1 1,0 1 0,0-1 0,0 1 0,0-1-1,-1 1 1,1-1 0,0 1 0,0 0 0,0-1-1,0 1 1,-1-1 0,1 1 0,0 0 0,0-1-1,-1 1 1,1-1 0,0 1 0,0 0 0,-1 0-1,1-1 1,0 1 0,-1 0 0,1-1 0,-1 1-1,1 0 1,0 0 0,-1 0 0,1-1 0,-1 1-1,1 0 1,-1 0 0,1 0 0,-27-10 294,-14 0-70,-1 2 1,-83-4 0,-91 11 549,112 3-437,17-1-328,-97 15 0,72 4-3417,79-12-2812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 3523,'0'0'22902,"6"-9"-21792,-6 15-977,-1-1-1,0 1 1,-1-1-1,1 1 0,-1-1 1,0 0-1,-1 0 1,-3 7-1,-1 4 134,6-13-253,0 0 0,0-1 0,0 1 0,0 0 0,0 0 0,1 0 0,-1 0 0,1 0 1,0-1-1,0 1 0,0 5 0,1-7-12,-1 1 0,1-1 0,0 0 0,0 0 0,0 1 0,0-1 0,0 0 0,0 0 0,0 0 0,0 0 1,1-1-1,-1 1 0,0 0 0,0 0 0,1-1 0,-1 1 0,0-1 0,1 1 0,-1-1 0,1 1 0,-1-1 0,4 0 0,-2 1-28,0 0 0,1 0 0,-1 0 0,1 0 1,-1 0-1,0 1 0,0-1 0,0 1 0,0 0 0,0 0 0,0 0 0,0 0 0,-1 1 0,1-1 0,-1 1 0,1-1 0,2 6 0,-3-4 26,-1 0 0,1-1 0,-1 1 0,0 1 0,0-1 0,-1 0 0,1 0 0,-1 0 0,0 0 0,0 1 0,0-1 0,-1 0 0,1 0 0,-1 0 0,-1 4-1,0-1 59,-1-1-1,1 0 1,-1-1-1,0 1 1,-1 0-1,0-1 1,1 0-1,-2 0 1,1 0-1,0 0 1,-1-1-1,0 1 0,0-1 1,-1-1-1,1 1 1,-1-1-1,1 1 1,-1-2-1,0 1 1,0-1-1,-1 0 1,1 0-1,0 0 1,-1-1-1,-10 1 1,16-3-127,-1 1 0,1 0 1,-1-1-1,1 1 0,-1-1 1,1 0-1,-1 1 0,1-1 1,-1 0-1,1 0 0,0 0 1,0 0-1,-1 0 0,1 0 1,0-1-1,0 1 0,0 0 1,0 0-1,1-1 1,-1 1-1,0-1 0,0 1 1,1 0-1,-1-1 0,1 1 1,-1-1-1,1 0 0,0 1 1,-1-1-1,1 1 0,0-3 1,-2-61-7041,2 51 4149,0-21-5079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08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2697 123 6758,'-302'-58'-4120,"-154"2"5650,343 49-613,0 5 1,0 6-1,1 4 1,-199 40-1,-124 76-616,330-86 590,0 6 0,-97 56-1,174-84-627,0 1 0,0 1 0,2 2 0,1 0 0,0 2-1,2 1 1,0 1 0,-31 42 0,45-52-247,0 1 0,1-1 0,1 2 0,0-1 0,1 1 0,0 0 0,2 0 0,0 0 0,0 1 0,2-1 0,0 1 0,1 0 0,1 0 0,0-1 0,1 1 0,1 0 0,1 0 0,6 24 0,-1-19-12,1-1 0,0 0 1,2-1-1,0 0 1,1 0-1,1-1 0,1-1 1,1-1-1,0 0 1,1 0-1,1-2 0,32 24 1,-7-9-59,1-3-1,2-1 1,0-2 0,82 30 0,-55-31 37,1-2 0,1-4 0,0-3-1,110 7 1,-58-16 76,238-21 0,-213-5-503,-1-7 0,-1-6 0,-1-6 0,-3-7 0,167-78 0,-25-20-1059,-241 118 1792,-1-2 0,-2-3 0,76-70 0,-107 91 31,-2-1-1,1 0 1,-1-1 0,-1-1-1,-1 1 1,0-1-1,0-1 1,-1 1-1,-1-1 1,4-17-1,-8 25-113,0 0 0,-1-1-1,0 1 1,-1 0 0,1-1-1,-2 1 1,1-1 0,-1 1-1,0 0 1,0 0 0,-1-1-1,0 1 1,0 0-1,-1 0 1,0 1 0,0-1-1,0 0 1,-1 1 0,0 0-1,0 0 1,-1 0 0,0 1-1,-9-10 1,-2 2-196,1 1 1,-2 0 0,1 2-1,-2 0 1,-20-9-1,-97-33-2808,52 22-1103,2-3-887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4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29 5830,'0'0'6438,"-9"-5"-5179,5 2-1160,1 1 16,0 0 1,-1-1-1,1 1 1,0 1-1,-1-1 0,0 0 1,1 1-1,-1 0 1,0-1-1,0 2 1,0-1-1,0 0 0,0 1 1,0 0-1,0 0 1,0 0-1,0 0 1,0 0-1,1 1 0,-1 0 1,0 0-1,0 0 1,0 0-1,-4 3 1,-3 3-11,1 2 0,-1-1 1,1 1-1,1 1 1,0 0-1,0 0 0,1 1 1,0 0-1,1 0 0,0 1 1,-6 16-1,0 2-33,1 1 1,1 0-1,-9 49 0,12-35-42,2-1 0,2 1 0,2 0 0,6 84 0,-3-120-66,0 0 1,1-1-1,0 1 1,0-1-1,1 0 1,0 0 0,1 0-1,0 0 1,8 14-1,-9-20 65,-1 1-1,0 0 0,0-1 1,1 1-1,0-1 0,-1 0 0,1 0 1,0 0-1,0 0 0,0 0 0,0-1 1,0 1-1,1-1 0,-1 0 1,0 0-1,1 0 0,-1-1 0,0 1 1,1-1-1,-1 1 0,1-1 1,-1 0-1,1-1 0,-1 1 0,1-1 1,-1 1-1,6-3 0,1-1 152,0 0-1,0-1 0,0 0 1,-1-1-1,0 0 0,0-1 1,-1 1-1,0-2 0,0 1 1,9-12-1,5-8 172,37-56 0,-43 56-273,0-2 1,-2 0-1,-2 0 1,0-1-1,-2-1 1,8-39-1,-15 57-64,0 0-1,-1 0 0,-1-1 1,0 1-1,-1-1 1,0 1-1,-1-1 0,-1 1 1,0 0-1,-1 0 0,0 0 1,-1 0-1,0 0 0,-1 0 1,-1 1-1,0 0 1,-11-16-1,15 25-51,-1-1-1,0 1 1,0 0-1,0 0 1,0 0 0,0 0-1,-1 0 1,1 1-1,-1-1 1,0 1 0,0 0-1,0 0 1,0 1 0,0-1-1,0 1 1,0 0-1,0 0 1,-1 0 0,1 1-1,-8-1 1,7 2-481,1-1 1,0 1-1,-1 0 0,1 1 1,0-1-1,-1 1 1,1-1-1,0 1 1,0 1-1,0-1 0,1 0 1,-1 1-1,-3 3 1,-16 14-7992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1137 125 3651,'0'0'7229,"-5"-10"-6226,3 4-910,-1 1 0,0-1 0,0 1 0,0 0 0,-1 0 0,1 0 0,-1 0 0,-1 1 0,1 0 0,0-1 0,-1 2 0,0-1 0,0 0 0,0 1-1,-1 0 1,-7-3 0,-13-3-48,0 2 1,0 0-1,-1 2 0,1 1 0,-1 1 0,-50 2 0,33 3-69,-1 2 0,1 2-1,-60 15 1,58-8 43,0 2 1,0 2-1,2 2 0,0 1 0,2 3 0,-65 45 0,87-53 187,0 2 0,1 0 0,1 1 0,1 1 0,1 0 0,-16 25 0,23-30-38,0 2-1,1-1 1,1 1-1,0 1 1,2-1-1,-1 1 1,2 0-1,0 0 1,-2 31-1,6-30-146,-1 1 0,2-1 0,1 1-1,0-1 1,1 0 0,1 0-1,1 0 1,0 0 0,1 0 0,12 22-1,-7-20-24,1 0 0,1-1 0,1 0 0,0-1 0,2-1 0,0-1 0,0 0 1,20 14-1,-16-15-6,0-1 0,0-2 0,1 0 0,1-1 1,0-1-1,0-1 0,1 0 0,0-2 0,1-1 1,0-1-1,42 3 0,-33-7 125,-1-1 0,1-1 0,-1-2 0,0-2 0,0-1 0,-1-1 0,1-2 0,38-15 0,-34 9-26,0-2 1,-1-1-1,-1-2 1,-1-1-1,0-2 1,-2-1-1,-1-1 1,-1-2-1,-1-1 1,-1-1-1,-2-1 0,-1-2 1,-1 0-1,-2-1 1,18-39-1,-30 52-46,-1 0 0,-1 0 0,-1-1-1,-1 0 1,0-1 0,-2 1 0,-1-1-1,0-36 1,-2 48-12,-1 0 0,0 1 0,-1-1 0,0 1 0,0 0 0,-1-1 0,0 1 0,-1 0 0,0 1 0,0-1 1,-1 1-1,0 0 0,0 0 0,-1 0 0,0 1 0,-1 0 0,0 0 0,0 0 0,0 1 0,0 0 0,-16-9 0,8 8-86,0 0 0,0 1 0,-1 0 0,0 1 0,0 1 0,0 1 0,-22-2 1,-118 1-3294,106 4 916,-14 0-2890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4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61 4644,'-26'21'468,"1"2"-1,1 1 1,1 0-1,2 2 1,0 1-1,2 0 0,1 1 1,1 1-1,1 1 1,2 1-1,1 0 1,2 0-1,0 1 1,3 1-1,-10 64 0,15-63-196,1 1 0,1 1 0,2-1-1,2 0 1,1 0 0,1-1-1,3 1 1,0-1 0,14 33-1,-17-53-245,1-1 0,0 0 0,1 0 0,0-1-1,1 1 1,0-2 0,1 1 0,1-1-1,-1-1 1,2 0 0,-1 0 0,1-1-1,1 0 1,0-1 0,0 0 0,1-1-1,-1-1 1,2 0 0,-1 0 0,0-1-1,1-1 1,0-1 0,0 0 0,23 2-1,-20-4 103,0-1 0,0 0 0,1-1 0,-1-1 0,0-1 0,0-1 0,-1 0 0,1-1 0,28-13 0,-21 6 108,-1-1-1,-1-1 1,0 0-1,0-2 1,35-35-1,-25 17 5,-1-2-1,-1-1 0,-3-1 1,-1-2-1,-1 0 0,34-81 1,-45 86-178,-2-1 1,-1 0 0,-2-1 0,-1 0-1,-2 0 1,3-74 0,-10 90-35,0 1-1,-1 0 1,-1-1-1,-1 1 1,-1 0-1,-9-23 1,10 30 22,-2 1-1,0 0 1,0 1 0,-1 0-1,-1 0 1,0 0-1,0 1 1,-1 0 0,0 0-1,-16-11 1,18 15-5,-1 1 0,0 0 1,0 0-1,-1 1 0,1 0 0,-1 0 1,0 1-1,0 0 0,0 0 1,0 1-1,-1 1 0,1-1 0,-1 1 1,1 1-1,-1 0 0,-10 1 1,5 2-342,0 0 1,0 0 0,1 2-1,-1 0 1,1 0 0,0 1 0,1 1-1,0 1 1,-17 11 0,-7 5-2870,5-8-843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4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1736 196 3043,'-2'-9'1308,"1"2"-1014,-1 0 0,0 0 0,-1 1 1,0-1-1,0 0 0,0 1 0,-1 0 0,0-1 1,0 1-1,0 1 0,-1-1 0,0 1 0,0 0 1,0 0-1,-1 0 0,1 0 0,-12-5 0,-2 0-86,-1 1 0,0 1 0,0 0-1,-1 2 1,0 0 0,-1 1-1,1 2 1,-1 0 0,0 1-1,1 1 1,-1 1 0,0 1-1,0 1 1,1 1 0,-36 10-1,7 0-186,1 3 0,0 2 0,1 2 0,1 3 0,-65 40 0,48-19 13,2 2 0,2 3-1,2 2 1,2 3 0,3 3 0,2 1-1,-57 88 1,42-44 47,4 4-1,5 1 1,-83 224 0,121-278-51,2 1 0,2 1 0,3 0 1,3 0-1,1 1 0,3 0 0,3 1 1,5 64-1,2-91 0,1-1 0,1 0 0,2-1 0,1 1 0,1-2 1,1 1-1,2-2 0,0 0 0,2 0 0,26 31 0,1-4-6,2-2 0,2-3 0,80 64 0,-94-86-221,1-1 1,1-2-1,1-2 1,1-1-1,1-1 1,1-3-1,64 19 1,-78-28 194,1-1 0,0-2 0,0-1 0,0 0-1,1-2 1,-1-1 0,0-2 0,0 0 0,0-2 0,0 0 0,0-2 0,-1-1 0,32-13-1,-13 0 360,-2-3-1,-1-1 0,-1-2 0,68-58 0,133-147 3140,-192 180-2948,233-251 890,-204 209-1148,95-149 0,-136 180-247,-2-1 0,-3-1 0,40-119 0,-57 132-7,-2 0 1,-2 0-1,-2-1 0,-3 0 0,-1-102 0,-7 126-74,-1 1 0,-1-1 1,-1 1-1,-2 1 0,0-1 0,-2 1 0,-1 0 0,-1 1 0,-1 0 0,-1 1 0,-1 0 1,-34-42-1,19 33-272,-1 2-1,-1 1 1,-2 1 0,-1 2 0,-1 1 0,-1 2 0,-59-30 0,-52-13-2232,34 17-2993,50 18-2927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0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4324,'0'0'10698,"3"8"-9374,151 406 3977,-149-399-4921,1-1 0,1 0 0,0-1-1,0 1 1,2-1 0,17 22 0,-26-35-344,0 0 1,0 0-1,1 0 0,-1 0 1,0 0-1,0 1 1,0-1-1,0 0 1,0 0-1,0 0 1,0 0-1,1 0 1,-1 0-1,0 0 0,0 0 1,0 0-1,0 0 1,0 0-1,1 0 1,-1 0-1,0 0 1,0 0-1,0 0 1,0 0-1,0 0 0,1 0 1,-1 0-1,0 0 1,0 0-1,0 0 1,0 0-1,0 0 1,0 0-1,1 0 0,-1 0 1,0 0-1,0 0 1,0 0-1,0-1 1,0 1-1,0 0 1,0 0-1,1 0 1,-1 0-1,0 0 0,0 0 1,0 0-1,0-1 1,0 1-1,0 0 1,0 0-1,0 0 1,0 0-1,0 0 1,0-1-1,3-13 653,-2-25-793,-1 32 259,-5-75-253,-27-153-1,13 116-163,12 81 237,-3-35-89,14 70 112,1 1 0,-1-1 1,1 1-1,0 0 0,0 1 0,0-1 0,7 0 0,-8 1-10,14-3 47,0 2-1,1 0 0,-1 1 0,33 3 0,19-1-12,22-10-13,151-32 1,87-44-152,-174 41 105,262-39-1,-386 79 58,83-5 152,-133 43 159,13-17-313,0 1 0,0-1 1,2 1-1,0 0 0,1 0 0,1 0 0,1 0 0,2 20 0,-2-4-1627,0-25-2198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1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272 130 3555,'0'0'7223,"9"-4"-5248,-5 2-2184,19-11 1564,18-15 4836,-37 26-5686,-1-1 1,0 0 0,1 1-1,-2-1 1,1 0-1,0-1 1,0 1-1,-1 0 1,0-1 0,0 1-1,0-1 1,0 0-1,0 0 1,-1 0 0,0 0-1,0 0 1,2-8-1,-4 11-485,1 1 0,-1-1 0,1 0 0,-1 0 0,1 0 0,-1 1 0,1-1 0,-1 0 0,0 1 0,1-1 0,-1 1 0,0-1 0,0 1-1,1-1 1,-1 1 0,0-1 0,0 1 0,0 0 0,0-1 0,0 1 0,1 0 0,-1 0 0,0 0 0,0 0 0,0-1 0,0 1 0,0 0 0,-1 1 0,-34-2 77,29 1-9,-1 0-22,0 0 1,0 1 0,0 0 0,1 1 0,-1-1-1,0 1 1,1 1 0,-1-1 0,1 1 0,-1 1-1,1-1 1,0 1 0,1 1 0,-1-1 0,1 1-1,0 0 1,0 1 0,0-1 0,-5 8-1,4-4-25,1 1-1,0-1 0,1 1 1,0 0-1,1 0 0,0 0 1,1 1-1,0 0 0,0-1 1,1 1-1,0 0 0,1 0 1,0 15-1,2-8-20,0 1 0,1-1 0,1 1-1,1-1 1,0 0 0,8 18 0,-7-20 29,0 1-1,-1-1 1,0 1 0,-2 0-1,0 0 1,0 0 0,-3 33 0,0-49-32,1 0 0,-1 0 0,1 0 0,-1 1 0,0-1 0,0 0 0,1 0 0,-1 0 0,0 0 0,0 0 0,0 0 0,0-1 0,0 1 0,0 0 0,0 0 0,0-1 0,-1 1 0,1 0 0,0-1 0,0 1 0,-1-1-1,1 0 1,0 1 0,0-1 0,-1 0 0,1 0 0,0 0 0,-1 0 0,-1 0 0,0 0-98,1 0-1,0 0 0,-1 0 0,1 0 0,0 0 0,-1 0 0,1-1 0,0 0 0,-1 1 0,1-1 0,0 0 1,0 0-1,0 0 0,0 0 0,-4-3 0,-4-10-3251,1 0 1,1-1-1,0 0 0,1 0 1,-6-22-1,-11-21-5685,17 43 10400,-7-11 4130,10-1 5638,9 25-10550,-1 1 0,0 0 1,1 1-1,-1-1 0,1 1 1,-1-1-1,1 1 1,8 2-1,-7-2-94,95 2 2656,108-5-2192,-177-4-908,-28 3-3,-20 3-89,-16 4 19,0 1 0,-50 14 0,-7 1 22,13-9 59,75-10 15,36-5-111,185-27-295,-351 38-4,6-2 766,99-4-2817,33 0 538,7 0-2637,-3 0-1323,8-1-10361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2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267 233 5221,'0'0'11429,"-6"-9"-10041,5 6-1315,-1 0-1,0 1 1,0-1-1,0 0 1,0 1-1,0-1 1,0 1-1,0 0 1,-1 0-1,0-1 1,1 2-1,-1-1 1,0 0-1,0 1 1,0-1-1,0 1 1,0 0-1,0 0 1,0 0-1,0 0 1,0 0-1,-1 1 1,1-1-1,0 1 1,0 0-1,-1 0 1,1 1-1,0-1 1,0 0-1,-1 1 1,1 0-1,0 0 1,0 0-1,0 0 1,0 0-1,0 1 1,-4 2-1,1 0 15,0 1 1,0 0-1,0 0 0,0 0 0,1 1 1,0 0-1,0 0 0,0 0 1,1 1-1,0 0 0,1 0 0,-1 0 1,1 0-1,0 0 0,1 0 1,0 1-1,0 0 0,1-1 0,-1 11 1,1-17-68,1 1-1,0-1 1,1 0 0,-1 0 0,0 1 0,0-1 0,1 0 0,-1 1-1,0-1 1,1 0 0,-1 0 0,1 0 0,0 0 0,-1 1 0,1-1 0,0 0-1,0 0 1,0 0 0,0 0 0,0-1 0,0 1 0,0 0 0,0 0 0,0 0-1,0-1 1,0 1 0,2 0 0,1 0 56,-1 0-1,1 0 1,0 0-1,0-1 1,0 1-1,0-1 1,0 0-1,0 0 1,5-2-1,3 1 66,-1-1-1,0-1 1,0 0 0,0-1-1,-1 0 1,11-6-1,-5 0-94,-1 0-1,0-1 1,-1-1 0,0 0-1,-1-1 1,20-24 0,-27 28 54,0 0-1,0 0 1,0 0 0,-2-1 0,1 0 0,-1 0 0,0 0-1,-1 0 1,0 0 0,-1-1 0,0 0 0,0-19 0,-2 26-74,0 1-1,-1-1 1,0 1 0,0 0 0,0-1 0,0 1 0,0 0 0,0 0 0,-1 0 0,1 0 0,-1 0-1,0 0 1,0 0 0,0 1 0,-1-1 0,1 1 0,-1-1 0,1 1 0,-1 0 0,0 0-1,1 0 1,-1 0 0,0 0 0,0 1 0,-1 0 0,1-1 0,0 1 0,0 0 0,-1 1 0,-5-2-1,-13-2-29,1 1 0,-1 1-1,-36 1 1,43 2 19,-6-1-29,1 0 0,-28 6-1,41-5 7,0 1 0,0 0 0,0 0-1,1 0 1,-1 1 0,1 0 0,-1 0 0,1 1-1,0 0 1,-9 7 0,14-10-69,-1 0 0,1 0 1,0 0-1,0 0 0,0 0 0,0 1 1,1-1-1,-1 0 0,0 0 0,0 1 0,1-1 1,-1 0-1,1 1 0,-1-1 0,1 0 0,-1 1 1,1-1-1,0 1 0,0-1 0,0 1 1,0-1-1,0 1 0,0-1 0,0 1 0,0-1 1,1 0-1,-1 1 0,0-1 0,1 1 1,-1-1-1,1 0 0,0 1 0,-1-1 0,1 0 1,0 0-1,0 1 0,0-1 0,0 0 0,0 0 1,0 0-1,2 1 0,2 3-728,1-1-1,-1 0 1,1 0 0,0 0-1,1-1 1,-1 0 0,9 3-1,18 4-5851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2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24 4100,'0'0'17125,"-10"10"-16601,-1 1-255,0 1 0,0 0 1,-11 19-1,18-25-93,1 0 0,-1 0-1,1 0 1,1 1 0,-1-1 0,1 1 0,1 0 0,-1-1-1,1 1 1,0 0 0,0 0 0,1 13 0,1-19-130,0 0 0,0 0-1,-1 0 1,1 0 0,0 0 0,0 0 0,0 0 0,0 0 0,0 0 0,0-1 0,0 1 0,0 0 0,0-1-1,0 1 1,0-1 0,1 1 0,-1-1 0,0 0 0,0 1 0,1-1 0,-1 0 0,0 0 0,0 0 0,1 0-1,-1 0 1,0 0 0,0 0 0,3-1 0,39-5 550,-30 2-576,-1-1 0,-1-1 0,1 0 0,-1-1 0,0 0 0,0 0 0,-1-2 0,0 1 0,10-12 0,-13 13-8,0-1 0,0 0 0,-1-1 0,0 1-1,0-1 1,-1 0 0,0-1 0,-1 1-1,0-1 1,0 0 0,4-20 0,-57 88-130,-26 67 204,59-94-15,-1-1 0,-1 0 0,-2-2 0,-1 0-1,-1-1 1,-32 29 0,53-54-16,-1-1-1,1 1 1,-1-1 0,0 1-1,1-1 1,-1 0 0,0 0-1,0 0 1,0 0 0,0 0-1,0 0 1,0 0 0,0-1-1,0 1 1,0-1 0,-1 1 0,1-1-1,0 0 1,0 0 0,0 0-1,-4-1 1,5 0-31,-1 0 0,1 0-1,0 0 1,-1-1 0,1 1 0,0-1 0,0 1 0,0-1 0,0 1-1,0-1 1,0 0 0,0 1 0,1-1 0,-1 0 0,1 0-1,-1 0 1,1 1 0,0-1 0,-1 0 0,1 0 0,0 0-1,0 0 1,0 0 0,1-2 0,-1 0-121,0 0 1,0 0-1,0 0 0,1 1 1,0-1-1,-1 0 0,1 0 1,0 0-1,1 1 0,-1-1 1,1 1-1,0-1 0,0 1 1,0 0-1,0-1 0,0 1 1,1 0-1,-1 0 0,1 1 1,0-1-1,0 0 0,0 1 1,0 0-1,0 0 0,1 0 1,-1 0-1,1 0 0,-1 1 1,1-1-1,0 1 0,-1 0 1,1 0-1,0 0 0,0 1 1,0 0-1,5-1 0,-7 1 69,0-1-1,0 1 1,0 0-1,0 0 0,1 0 1,-1 0-1,0 0 1,0 0-1,0 0 1,1 1-1,-1-1 0,0 1 1,0 0-1,0-1 1,0 1-1,0 0 1,0 0-1,0 0 0,-1 0 1,1 1-1,0-1 1,0 1-1,-1-1 1,1 1-1,-1-1 0,1 1 1,0 2-1,0 2 239,0 0-1,0 1 0,-1-1 0,0 1 1,-1 0-1,1-1 0,-2 13 0,1-18-159,0 0-1,0 0 1,0 0-1,1 0 0,-1-1 1,0 1-1,0 0 0,1 0 1,-1 0-1,0-1 0,1 1 1,-1 0-1,1 0 0,-1-1 1,1 1-1,0 0 0,-1-1 1,1 1-1,-1-1 0,1 1 1,0 0-1,0-1 0,-1 0 1,1 1-1,0-1 0,0 1 1,0-1-1,-1 0 0,2 1 1,36 2 740,-31-3-1019,0-1-1,0 0 1,0 0-1,0 0 0,0-1 1,0 0-1,-1-1 0,11-4 1,-3-12-4342,-9 4-2779,-3 3-3807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2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3683,'0'0'15722,"10"6"-14147,2-1-1247,0 0 0,0 0 0,1-1 0,0-1 0,0 0 0,0-1 0,0 0 0,0-1 0,0 0 1,18-2-1,70-1 366,182-29 0,-156 6-3324,0-5-3501,-116 26-72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11659,'-9'8'7746,"5"12"-5077,5 20-2073,-1-38-145,0 2-409,1 0 0,-1 0 0,1 0 0,0 0 0,0 0 0,0 0 0,1-1 0,-1 1 0,1-1 0,0 1 0,0-1 0,0 1 0,1-1 0,-1 0 0,1 0 0,-1 0 0,1 0 0,4 2 0,-2-1-65,1-1 0,-1 1 0,1-2 0,0 1 0,0-1 0,0 1 0,0-2 0,0 1 0,0-1 0,12 2 0,-8-3-565,-1 0 1,1 0-1,0 0 1,0-2-1,-1 1 1,19-6-1,-22 5-392,0 0 1,0 0-1,0-1 0,0 0 1,-1 0-1,0 0 0,1-1 0,-1 0 1,-1 0-1,8-7 0,19-34-4304,-21 18 6827,-7 5 8950,-8 27-8655,-8 11-979,-137 242 5394,102-171-8177,0 0-4423,43-76-7586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5445,'0'0'21460,"55"-29"-20883,-36 29-545,-2 0 0,1 0-480,1 0-962,-3 0-1120,-5 0-769,3 0-2050,-7 0-2819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2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228 226 2851,'0'0'12865,"-9"-3"-10479,2 0-2205,0 1 0,0-1 0,0 1-1,0 1 1,0 0 0,-1 0 0,1 0-1,-1 1 1,1 0 0,-1 0 0,1 1-1,0 0 1,-1 0 0,1 1 0,0 0-1,0 0 1,0 1 0,0 0 0,0 0-1,-12 8 1,-19 24 466,36-33-576,1 0 0,-1 0 0,0 0 0,1 0 1,0 0-1,-1 0 0,1 1 0,0-1 0,0 1 0,1-1 0,-1 0 0,0 1 1,1 0-1,-1-1 0,1 1 0,0-1 0,0 5 0,1-6-15,0 0-1,0 1 1,0-1-1,0 0 1,1 0-1,-1 0 1,0 0-1,1 0 1,-1 0-1,0-1 1,1 1-1,-1 0 1,1-1-1,-1 1 1,1-1 0,0 1-1,-1-1 1,1 0-1,-1 0 1,1 0-1,0 0 1,-1 0-1,1 0 1,2-1-1,46-2 1013,-35-1-929,0 0 1,-1-1-1,0 0 1,0-1-1,0-1 1,0 0-1,-1-1 1,-1-1-1,1 0 1,12-12-1,-17 15-59,-1-1 0,0 0 0,-1 0 0,1 0 0,-1-1 0,-1 0 0,0 0 0,0-1 0,0 1 0,-1-1 0,0 0 0,-1 0-1,0-1 1,-1 1 0,0 0 0,2-19 0,-4 25-66,0 0-1,0 0 1,-1 0 0,1 0-1,-1 0 1,0 0 0,0 0-1,0 1 1,0-1-1,0 0 1,-1 0 0,1 1-1,-1-1 1,1 1-1,-1 0 1,0-1 0,0 1-1,0 0 1,-4-3-1,0 1-15,1 1-1,-1 0 0,1 0 0,-1 0 0,0 1 0,0 0 0,0 0 1,0 0-1,-8 0 0,4 0-33,-1 1-1,0 0 1,-1 1 0,1 0 0,0 1 0,0 0-1,0 0 1,1 2 0,-1-1 0,-18 8-1,-4 11-699,32-21 511,0 1 0,0 0 0,-1 0 0,1 0 0,0 0 1,0 0-1,1 0 0,-1 1 0,0-1 0,0 0 0,0 0 0,1 1 0,-1-1 0,1 0 1,-1 1-1,1-1 0,0 1 0,-1-1 0,1 0 0,0 1 0,0-1 0,0 1 1,0 2-1,0-4-50,1 1 1,-1 0-1,1-1 1,-1 1 0,1 0-1,-1-1 1,1 1-1,-1-1 1,1 1-1,0-1 1,-1 1 0,1-1-1,0 0 1,-1 1-1,1-1 1,0 0-1,0 1 1,-1-1 0,1 0-1,0 0 1,0 0-1,-1 0 1,3 0-1,0 1-1093,17 3-5491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2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18 4837,'0'0'22197,"-11"-4"-22085,4 1-104,4 2-7,0-1-1,0 1 1,-1 0 0,1-1 0,-1 1 0,1 1 0,-1-1 0,1 1 0,-1-1 0,1 1-1,-1 0 1,0 0 0,1 0 0,-1 1 0,1-1 0,-1 1 0,1 0 0,-1 0 0,1 0-1,-5 3 1,-54 38 39,59-39-38,0-1-1,0 1 0,0 0 1,1 0-1,-1-1 0,1 2 1,0-1-1,0 0 0,0 0 1,0 1-1,1-1 0,-1 1 1,1 0-1,0-1 0,0 1 1,0 0-1,0 4 0,1-7 3,0 0 0,1 0-1,-1 0 1,0 1 0,1-1-1,-1 0 1,1 0 0,-1 0-1,1 0 1,-1 0 0,1-1-1,0 1 1,0 0-1,-1 0 1,1 0 0,0-1-1,0 1 1,0 0 0,0-1-1,0 1 1,0 0 0,0-1-1,0 1 1,0-1 0,0 0-1,0 1 1,0-1 0,0 0-1,0 0 1,0 0-1,2 0 1,42 3 89,-36-3-121,1 0-55,10 0-1110,0 0 0,0-2 0,0 0 0,21-5 0,2-5-5219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2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7111,'0'0'18161,"81"9"-17905,-35-9-160,5 0-96,-7 0-608,-7 0-1282,-4 0-1089,-13 0-2370,-10 0-3203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2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4901,'0'0'16687,"80"12"-15309,-36-12-834,3 0-320,2 0-159,-5 0-450,-4-4-1857,-5-1-5349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4100,'0'0'10442,"-9"6"-8921,4-3-1368,0 1 0,0-1-1,0 1 1,1 0 0,0 0-1,0 0 1,0 0 0,0 1-1,0 0 1,1-1 0,0 1-1,0 1 1,1-1 0,-1 0-1,1 1 1,0-1 0,0 1-1,1 0 1,-1 9 0,0-5 233,1 0 0,0 0 0,1 0 0,0 0 0,0-1 0,1 1 0,1 0 0,2 11 0,-2-18-277,-1 0 0,0 0 0,1 0 0,0 0 0,0-1 0,0 1-1,0 0 1,0-1 0,0 1 0,1-1 0,-1 0 0,1 0 0,0 0 0,0 0 0,-1 0 0,1-1-1,0 1 1,0-1 0,1 0 0,-1 0 0,0 0 0,0 0 0,1 0 0,-1-1 0,0 0-1,1 1 1,4-2 0,6 1-23,-1-1-1,0-1 1,0 0-1,-1-1 0,1 0 1,0-1-1,-1 0 1,0-1-1,0-1 1,0 0-1,-1 0 0,15-11 1,-6 3-76,0-2-1,-1 0 1,-1-1 0,0-1 0,23-32-1,-25 18-49,-16 27-55,-11 18-47,-32 61 142,-59 134 0,75-145 377,-3 0 1,-2-3 0,-66 94 0,52-105 283,44-47-620,0 0-1,-1 0 0,1-1 0,0 1 1,-1-1-1,1 1 0,-1-1 1,1 0-1,-1 0 0,0 0 0,1 0 1,-1 0-1,0-1 0,1 1 1,-1-1-1,0 0 0,0 0 0,0 0 1,0 0-1,1 0 0,-5-1 1,5 0-28,0-1 1,0 1 0,1 0 0,-1-1-1,0 1 1,1-1 0,-1 1 0,1-1-1,0 0 1,0 1 0,-1-1 0,1 0-1,0 0 1,0 0 0,1 0 0,-1 0-1,0 0 1,1 0 0,-1 0-1,1 0 1,-1-5 0,-1-52-496,2 47 240,0 2 40,1-1 0,0 1-1,1 0 1,0-1 0,1 1 0,0 0 0,6-14-1,-8 21 172,0 0 0,0 0-1,1 0 1,-1 1 0,1-1-1,0 1 1,-1-1 0,1 1 0,0 0-1,1-1 1,-1 1 0,0 0-1,0 0 1,1 1 0,-1-1-1,1 0 1,0 1 0,0 0-1,-1-1 1,1 1 0,0 0-1,0 0 1,0 1 0,0-1-1,0 1 1,0-1 0,0 1-1,0 0 1,6 1 0,-7-1 9,0 1 0,0-1 0,0 1 1,0 0-1,0 0 0,0 0 0,0 0 0,-1 0 1,1 0-1,0 0 0,0 1 0,-1-1 0,1 1 0,-1-1 1,0 1-1,1 0 0,-1-1 0,0 1 0,0 0 1,2 3-1,11 46-166,-4-14 247,-7-33 143,1-1 1,0 0-1,0 0 1,1 0-1,-1 0 1,0 0-1,1-1 1,0 0-1,-1 0 1,1 0 0,0-1-1,0 1 1,9 0-1,2 2 27,6 4-471,44 11 831,-62-18-972,0 0 1,0-1-1,0 1 0,1-1 0,-1 0 0,0 0 0,0-1 0,0 1 0,0-1 1,0 0-1,0 0 0,0 0 0,6-3 0,7-10-5724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3908,'-6'4'13709,"17"-3"-12140,14-1-576,11 0 256,10 0-480,7 0-513,4 0-160,-2 0 0,-2 0-64,-9-1-32,-12 1-640,-9 0-545,-12 0-609,-32 0-15759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11050,'0'0'6599,"55"21"-4742,-13-21-319,9 0-545,4 0-577,-1 0-320,-1 0-640,-11 0-3236,-8-4-5669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31 4068,'1'-1'513,"0"1"1,1 0-1,-1-1 1,0 0-1,1 1 1,-1-1-1,0 1 1,0-1-1,1 0 1,-1 0-1,0 0 1,0 0-1,0 0 1,0 0-1,0 0 1,0 0-1,-1 0 1,1-1-1,0 1 1,0 0-1,0-2 1,-2 3-327,0-1 0,1 0 1,-1 0-1,0 1 0,0-1 0,0 1 1,1-1-1,-1 0 0,0 1 0,0 0 1,0-1-1,0 1 0,0 0 0,0-1 1,0 1-1,0 0 0,0 0 1,0 0-1,0 0 0,0 0 0,-1 0 1,-10-1-86,0 1 1,0 0-1,0 1 1,-13 2 0,9 2 118,0 0 1,1 1 0,-1 0-1,1 1 1,0 1 0,-22 15 0,32-20-89,0 1 1,0 0-1,1-1 1,-1 2-1,1-1 1,0 0-1,0 1 1,0 0-1,1 0 1,-1 0-1,1 0 1,0 1-1,1-1 1,0 1 0,0 0-1,0-1 1,0 1-1,1 0 1,0 0-1,0 0 1,0 8-1,2-11-93,0-1 1,-1 1-1,1 0 0,1-1 0,-1 1 1,0-1-1,0 0 0,1 1 0,0-1 1,-1 0-1,1 0 0,0 0 0,0 0 1,0 0-1,0-1 0,0 1 0,0 0 1,1-1-1,-1 0 0,1 1 0,-1-1 1,1 0-1,-1 0 0,1-1 0,0 1 1,4 0-1,10 3 58,0-1-1,31 2 1,-47-5-95,1 0-17,99 4-293,-35-9-3878,-37-2-683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14318,'0'0'6149,"-21"58"-5572,13-28-289,4 0-192,4-1-64,0-4 0,0-4-32,4-2-288,4-5-192,-3-4-321,-2-4-320,-3-3-1249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12300,'0'0'7399,"63"-26"-6567,-28 20-351,6 1-353,3 4-128,-1-3-1441,-2-1-3044,-1 0-4227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 3940,'0'0'8514,"1"10"-7505,1 7-591,-1 1-1,-1-1 0,-1 1 1,0-1-1,-5 22 0,-1-5 1318,2 1 0,-2 65 0,7-99-1675,-1-1 0,1 1 0,0 0-1,0-1 1,0 1 0,0 0 0,1-1 0,-1 1 0,0 0 0,0-1-1,0 1 1,0 0 0,1-1 0,-1 1 0,0-1 0,1 1 0,-1 0-1,0-1 1,1 1 0,-1-1 0,1 1 0,-1-1 0,1 1 0,-1-1-1,1 0 1,-1 1 0,1-1 0,0 0 0,-1 1 0,2 0 0,22-5 1163,-18 1-973,0 0 0,-1 0 1,1-1-1,0 1 0,8-9 0,-4 2-96,-1 0-1,0-1 0,-1 0 1,0 0-1,-1-1 0,0 0 1,-1 0-1,0 0 0,-1-1 1,-1 0-1,0 0 0,0-1 1,-1 1-1,-1-1 0,0 1 1,-1-1-1,-1-14 0,-1 24-128,1 1 0,-1-1-1,0 1 1,-1-1 0,1 1 0,-1-1-1,1 1 1,-1 0 0,0 0-1,0 0 1,0 0 0,-1 0 0,1 0-1,-1 1 1,1-1 0,-1 1-1,0 0 1,0-1 0,0 2 0,0-1-1,-1 0 1,1 0 0,0 1-1,-7-2 1,5 1-199,-1 1-1,1-1 1,0 1 0,0 1-1,-1-1 1,1 1-1,-9 0 1,10 0-291,1 1 0,0-1 0,-1 1 0,1 0 0,0 0 0,0 0 0,0 0 0,-1 1 0,1-1 0,1 1 0,-1 0 0,-3 2 0,-5 5-5082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14670,'0'0'3731,"10"0"-2423,10 0-836,-1 1 0,1 1 0,21 4 0,-34-4-354,0 0 1,-1 0-1,1 0 1,-1 1-1,1 0 1,8 6-1,-13-8-118,0 1 0,0-1 0,0 1 0,0 0 0,0-1 0,-1 1 0,1 0 0,-1 0 0,1 0 0,-1 0 0,0 1 0,0-1 0,0 0 0,0 0 0,0 1 1,0-1-1,0 1 0,0 4 0,-2-4 6,1 0 0,0 0 1,-1-1-1,0 1 1,0 0-1,0 0 0,0-1 1,0 1-1,0 0 1,-1-1-1,1 1 0,-1-1 1,0 0-1,0 1 0,0-1 1,0 0-1,0 0 1,0 0-1,-5 3 0,-56 34 364,44-29-19,16-8-272,1-1-1,0 0 1,0 1-1,-1-1 1,1 1-1,0 0 1,0-1-1,1 1 1,-1 0-1,0 0 1,1 0-1,-1 1 1,1-1-1,-3 5 1,4-7-62,0 1 1,0-1 0,0 1 0,0-1 0,0 1 0,0-1 0,0 1 0,0-1 0,1 1 0,-1-1 0,0 1 0,0-1 0,0 1 0,0-1 0,1 1-1,-1-1 1,0 1 0,0-1 0,1 1 0,-1-1 0,0 0 0,1 1 0,-1-1 0,0 0 0,1 1 0,0-1 0,24 6 114,64-6-856,-32-12-3789,-16-5-3244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3427,'0'0'16224,"2"9"-15317,46 172 2378,-1-9-1974,-47-171-1234,0 0-1,0 1 1,0-1-1,1 0 1,-1 1-1,0-1 1,1 0-1,-1 0 1,1 1-1,-1-1 1,1 0-1,-1 0 1,1 0-1,0 0 1,0 0-1,-1 0 0,1 0 1,0 0-1,0 0 1,0 0-1,2 1 1,-2-2-20,0-1 1,-1 1-1,1 0 0,0-1 1,0 1-1,0-1 0,-1 1 1,1-1-1,0 1 0,0-1 1,-1 0-1,1 1 1,-1-1-1,1 0 0,0 1 1,-1-1-1,1 0 0,-1 0 1,0 0-1,1 1 0,0-3 1,19-57 569,-8-2-610,-3 0 0,-2-1 0,-5-123 0,-2 132-16,0 52-3,0-1 0,0 1 0,0 0 0,1 0-1,-1 0 1,1-1 0,-1 1 0,1 0 0,0 0 0,-1 0 0,1 0-1,0 0 1,1 0 0,-1 0 0,0 0 0,0 1 0,1-1 0,-1 0-1,1 1 1,0-1 0,-1 1 0,1 0 0,0-1 0,0 1-1,0 0 1,0 0 0,0 0 0,0 0 0,2 0 0,7-2-17,-1 1 1,1 0 0,0 1 0,21-1-1,-3 1 10,15-3 79,40-2-325,0-4 1,130-32-1,-190 40 244,-24 2 7,0 0 0,1 0 1,-1 0-1,0 0 0,1 1 0,-1-1 1,1 0-1,-1 0 0,0 1 1,1-1-1,-1 0 0,0 1 0,0-1 1,1 0-1,-1 1 0,0-1 1,0 0-1,0 1 0,1-1 0,-1 1 1,0-1-1,0 0 0,0 1 0,0-1 1,0 1-1,0-1 0,0 1 1,0 0-1,-13 38-38,10-31 128,-2 3-29,1-1 0,0 1 0,1 0 0,-3 19 0,4 3-8280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13613,'0'0'9486,"5"11"-7804,14 36-390,-18-42-1192,-1 0 1,0 0-1,0 0 1,0 0-1,0-1 1,-1 1-1,0 0 1,0 0-1,0 0 1,0-1-1,-1 1 1,0 0-1,0-1 1,0 0-1,0 1 1,-1-1-1,0 0 1,-5 6-1,-5 10 62,4-3-93,-17 30 42,25-45-108,0 1 1,0-1 0,1 0 0,-1 1 0,0-1 0,1 1 0,-1-1 0,1 1-1,0-1 1,0 1 0,0 0 0,0-1 0,0 1 0,1-1 0,-1 1 0,2 2 0,0-4 7,0 1 0,1-1 0,-1 0 0,1 0 0,-1 0 0,1 0 0,0-1 0,-1 1 0,1-1 0,0 1 1,-1-1-1,1 0 0,0 0 0,-1 0 0,1-1 0,3 0 0,3 1 14,5 0-254,1-1-1,-1-1 1,0 0-1,19-6 0,25-12-4489,-21 6-1457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3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4869,'0'0'14621,"8"-6"-13163,40-36-587,82-93 0,12-11-910,-142 145 33,0 1 1,1-1 0,-1 1-1,0-1 1,1 1-1,-1-1 1,1 1-1,-1-1 1,1 1 0,-1 0-1,1-1 1,-1 1-1,1 0 1,-1-1-1,1 1 1,-1 0 0,1 0-1,-1 0 1,1 0-1,0-1 1,-1 1 0,1 0-1,-1 0 1,1 0-1,0 0 1,-1 0-1,2 0 1,-3 16-14,-19 34 200,17-43-117,-6 16 13,1 0-1,1 0 0,1 1 0,1 0 0,1 0 0,1 0 0,1 30 0,2-54-185,0 1 0,0-1 0,0 0 0,0 1 0,0-1 0,0 0 1,0 1-1,0-1 0,0 0 0,0 1 0,1-1 0,-1 0 0,0 1 0,0-1 0,0 0 0,0 1 0,1-1 0,-1 0 0,0 0 0,0 1 0,1-1 1,-1 0-1,0 0 0,1 1 0,-1-1 0,0 0 0,1 0 0,-1 0 0,0 0 0,1 0 0,-1 1 0,0-1 0,1 0 0,-1 0 0,0 0 0,1 0 1,-1 0-1,0 0 0,1 0 0,-1 0 0,0 0 0,1 0 0,-1 0 0,0-1 0,1 1 0,3 0-1414,5 0-4579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3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5285,'0'0'17067,"3"2"-16432,-2-1-585,1 1 0,-1-1 0,0 0-1,1 1 1,-1-1 0,0 1 0,0-1 0,0 1 0,0-1-1,0 1 1,0 0 0,-1 0 0,1-1 0,0 1 0,-1 2-1,6 11 88,-6-15-182,0-1 0,-1 1 0,1 0 0,0 0 0,0 0 0,0 0 0,0 0 0,0 0 0,0-1 0,0 1 0,0 0 0,0 0 0,0 0 0,0 0 0,0 0 0,0-1 0,0 1 0,0 0 0,0 0 0,1 0 0,-1 0 0,0 0 0,0 0 0,0-1 0,0 1 0,0 0 0,0 0 0,0 0 0,0 0 0,0 0-1,0 0 1,1 0 0,-1 0 0,0 0 0,0-1 0,0 1 0,0 0 0,0 0 0,0 0 0,1 0 0,-1 0 0,0 0 0,0 0 0,0 0 0,0 0 0,0 0 0,1 0 0,-1 0 0,0 0 0,0 0 0,0 0 0,0 0 0,0 0 0,0 0 0,1 0 0,-1 0 0,0 0 0,0 0 0,0 1 0,0-1 0,0 0 0,0 0 0,1 0 0,-1 0 0,0 0 0,0 0 0,0 0 0,0 0 0,0 1-1,3-12-3704,0-7-5037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5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13068,'0'0'6310,"80"2"-5701,-40-2-257,2-4-256,3-2-64,-5 2-512,-6 0-897,-8-1-1186,-13 4-672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5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11659,'0'0'7912,"68"25"-6888,-30-25-575,5 0-321,4 0-96,-2 0-1569,2 0-2723,-7-8-3043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5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10442,'0'0'3043,"-10"10"-1778,5-4-1133,-1-2 52,1 1 1,0 1-1,0-1 1,0 1-1,1 0 1,0 0-1,0 0 0,0 0 1,1 1-1,0 0 1,0-1-1,1 1 1,0 0-1,-2 8 1,4-11-34,-1 0 1,1-1-1,0 1 1,0 0 0,0-1-1,0 1 1,1 0-1,-1-1 1,1 1-1,0-1 1,0 1 0,0-1-1,1 1 1,-1-1-1,1 0 1,0 1-1,0-1 1,2 3 0,0-4-31,-1 1 1,1-1 0,-1 0-1,1 0 1,0 0 0,-1-1-1,1 1 1,0-1 0,0 0-1,0 0 1,0 0 0,1-1 0,-1 1-1,0-1 1,0 0 0,5-1-1,-2 1-61,0 0-1,0 0 0,1-1 0,-1 0 1,0-1-1,0 0 0,0 0 0,0 0 1,0-1-1,-1 0 0,1 0 0,-1-1 0,11-7 1,-14 8 6,1-1 0,-1 1 1,0-1-1,0 1 0,0-1 1,0 0-1,-1 0 0,0-1 0,0 1 1,0 0-1,0-1 0,0 1 1,-1-1-1,0 1 0,0-1 1,0 0-1,-1 0 0,0 1 0,0-1 1,0 0-1,0 0 0,-2-5 1,2 7-38,-1 0 1,0 0 0,0 0 0,-1 0 0,1 0 0,0 1 0,-1-1 0,0 0 0,0 1-1,0-1 1,0 1 0,0 0 0,0-1 0,-1 1 0,1 0 0,-1 0 0,1 1-1,-1-1 1,0 0 0,0 1 0,0 0 0,1-1 0,-1 1 0,-1 1 0,1-1-1,0 0 1,0 1 0,0-1 0,0 1 0,-5 0 0,0-1-476,-1 1 0,0 0 0,0 1 0,1-1 0,-1 2 0,0-1 0,1 1 0,-1 1 0,-15 6 0,0 5-4316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0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143 236 7207,'0'0'11130,"5"-8"-9576,19-25-289,-24 33-1221,1-1 0,-1 1 0,0 0-1,1-1 1,-1 1 0,0 0 0,1-1 0,-1 1-1,0-1 1,0 1 0,1 0 0,-1-1 0,0 1 0,0-1-1,0 1 1,0-1 0,1 1 0,-1-1 0,0 1 0,0-1-1,0 1 1,0-1 0,0 1 0,0-1 0,0 1 0,0-1-1,-1 1 1,1-1 0,0 1 0,0-1 0,0 1 0,0-1-1,-1 1 1,1-1 0,0 1 0,0 0 0,-1-1 0,1 1-1,0-1 1,-1 1 0,1 0 0,-1-1 0,1 1 0,0 0-1,-1 0 1,1-1 0,-1 1 0,1 0 0,-1 0 0,1-1-1,-1 1 1,0 0 0,-28-1-26,24 2 91,-1-1-94,0 0-1,1 0 1,-1 1-1,1 0 0,-1 0 1,1 1-1,-1-1 1,1 1-1,0 0 0,0 1 1,0-1-1,0 1 1,0 0-1,0 0 0,1 1 1,-1-1-1,1 1 1,0 0-1,0 0 0,1 1 1,-1-1-1,1 1 1,0-1-1,0 1 0,1 0 1,-1 0-1,1 0 0,0 1 1,0-1-1,1 1 1,0-1-1,-1 9 0,2-13 6,0 0 0,0 0 0,0-1 0,0 1 0,0 0-1,0-1 1,0 1 0,1 0 0,-1-1 0,0 1-1,0 0 1,1-1 0,-1 1 0,0-1 0,1 1 0,-1-1-1,1 1 1,-1-1 0,1 1 0,-1-1 0,1 1-1,-1-1 1,1 1 0,0-1 0,-1 0 0,1 1-1,-1-1 1,2 0 0,25 2 568,25-15 214,-39 6-730,1 0 1,-1-1-1,0 0 1,-1-1-1,0-1 1,0 0-1,-1-1 0,15-18 1,-21 24-28,-1-1-1,1 0 1,-1 0 0,0-1 0,0 1 0,-1-1 0,0 0-1,0 0 1,-1 0 0,0 0 0,0-1 0,-1 1-1,1 0 1,-2-1 0,1 1 0,-1-1 0,0 1-1,-1-1 1,-1-9 0,1 14-40,-1 0 0,0 0 1,0 0-1,0 0 0,0 0 0,0 0 0,0 1 1,-1-1-1,1 1 0,-1 0 0,1 0 0,-1 0 1,0 0-1,0 0 0,0 0 0,0 1 0,0-1 1,-1 1-1,1 0 0,0 0 0,-1 1 0,1-1 1,-1 0-1,1 1 0,0 0 0,-1 0 0,-4 0 0,0 0-25,0 0 0,-1 0 0,1 1 0,0 0 0,-1 1 0,1 0 0,0 0 0,0 0 0,0 1 0,-9 5 0,12-4 7,0 0-1,0 0 0,0 0 1,1 1-1,-1 0 0,1 0 1,1 0-1,-1 0 0,-3 7 1,6-10-132,0 0 1,0 0-1,0 0 1,1 0-1,-1 0 1,1 0-1,-1 0 1,1 0-1,0 0 1,0 0 0,0 0-1,0 0 1,0 0-1,1 2 1,-1-3-145,1 1-1,-1-1 1,1 0 0,0 0 0,0 1 0,-1-1 0,1 0 0,0 0 0,0 0 0,0 0-1,0 0 1,1 0 0,-1 0 0,0 0 0,0 0 0,1 0 0,-1-1 0,0 1 0,1-1-1,-1 1 1,3 0 0,17 4-5658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0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 4356,'0'0'14697,"-9"6"-14249,5-4-340,0 0-1,0 1 1,0-1 0,0 1-1,1 0 1,-1 0-1,1 1 1,0-1 0,0 1-1,0-1 1,0 1 0,0 0-1,1 0 1,0 1-1,0-1 1,0 0 0,0 1-1,1-1 1,0 1 0,0-1-1,0 1 1,0 0-1,1-1 1,-1 7 0,1-10-68,1 0 0,-1 0 0,0 1 0,0-1 0,0 0 0,1 0 1,-1 0-1,0 0 0,1 0 0,-1 0 0,1 0 0,-1 0 0,1 0 0,0 0 1,-1-1-1,1 1 0,0 0 0,0 0 0,-1 0 0,1-1 0,0 1 1,0 0-1,0-1 0,1 1 0,33 7 918,-25-7-760,-1-2 0,1 1 0,0-1 0,0-1 0,12-3 0,-3-4-139,0 0 0,0-2-1,-1 0 1,-1-1 0,0-1-1,0 0 1,-2-1 0,22-24-1,-36 37-52,-11 13-73,0 1-1,1 1 1,0-1 0,-12 29-1,2-4 69,0-3 263,-2-2 0,-1 1-1,-2-2 1,-1-2 0,-1 0 0,-59 51 0,84-79-247,-1-1-1,1 1 1,-1-1 0,0 0-1,1 0 1,-1 0 0,0 0 0,0 0-1,0 0 1,0 0 0,0 0-1,0-1 1,0 1 0,0-1 0,0 0-1,0 1 1,0-1 0,0 0-1,0 0 1,0-1 0,-3 1 0,4-1-23,0 0 0,-1 0 0,1 0 0,0 0 0,0 0 0,0 0 0,0 0 0,0 0 0,0-1 0,1 1 1,-1 0-1,0-1 0,0 1 0,1 0 0,-1-1 0,1 1 0,0-1 0,-1 1 0,1-1 0,0 1 0,0-3 1,-1-3-160,1 0 1,0 0-1,1 0 1,-1 0 0,1 0-1,1 0 1,0 0-1,-1 0 1,2 1 0,-1-1-1,6-8 1,-6 12 117,0 0 0,0 0 0,0 0 1,1 1-1,-1-1 0,1 1 0,0-1 0,0 1 0,0 0 0,0 0 1,0 0-1,1 1 0,-1-1 0,0 1 0,1 0 0,-1-1 0,1 2 1,-1-1-1,1 0 0,0 1 0,4-1 0,-5 2 42,-1-1 1,1 0-1,0 1 0,-1-1 0,1 1 0,-1 0 1,1 0-1,0 0 0,-1 0 0,0 1 1,1-1-1,-1 1 0,0-1 0,0 1 1,0 0-1,0-1 0,0 1 0,0 0 0,0 1 1,-1-1-1,1 0 0,-1 0 0,1 1 1,-1-1-1,0 1 0,0-1 0,0 1 1,1 4-1,-2-4 75,1 1 0,0-1 0,1 1 1,-1-1-1,1 0 0,-1 1 0,1-1 1,0 0-1,0 0 0,0 0 0,1-1 0,-1 1 1,1 0-1,-1-1 0,1 0 0,0 1 1,0-1-1,0 0 0,0-1 0,1 1 0,-1 0 1,0-1-1,1 0 0,-1 0 0,1 0 1,-1 0-1,1 0 0,-1-1 0,1 0 0,0 1 1,-1-1-1,1-1 0,-1 1 0,1 0 1,0-1-1,-1 0 0,1 0 0,2-1 0,0 0-172,-1-1-1,0 1 1,1-1-1,-1 0 1,-1-1-1,1 1 1,0-1-1,-1 0 0,0 0 1,0 0-1,0-1 1,4-5-1,0-6-3905,-5 1-3335,-3 7-2965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1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4548,'0'0'5958,"0"10"-4597,0 3-662,1 1-1,0-1 1,1 1-1,0-1 1,1 0 0,10 26-1,237 443 3536,-133-270-2622,432 702 118,-520-868-1720,171 301 400,99 144 333,39 45-269,-332-527-462,306 440 933,-200-301-1113,112 196-1,-219-336 158,10 26-1643,-15-34 1463,0 1 0,0 0 0,0-1 0,0 1 0,0 0 0,0 0 1,0-1-1,0 1 0,0 0 0,-1-1 0,1 1 0,0 0 0,0-1 0,-1 1 0,1-1 0,-1 1 0,1 0 1,0-1-1,-1 1 0,1-1 0,-1 1 0,1-1 0,-1 1 0,1-1 0,-1 0 0,0 1 0,1-1 1,-1 0-1,1 1 0,-1-1 0,0 0 0,1 0 0,-1 1 0,0-1 0,1 0 0,-1 0 0,0 0 1,0 0-1,1 0 0,-1 0 0,0 0 0,1 0 0,-1 0 0,0 0 0,0-1 0,-21 1-5734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0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10762,'0'0'7586,"8"2"-6054,24 2-657,0 0 1,0-2-1,0-1 0,34-5 0,141-20 11,-137 14-868,8-2-415,19-3-845,-33 11-3141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0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157 243 9673,'0'0'13010,"-10"-5"-12866,7 3-140,1 1 2,-1-1 0,1 1 0,0 0-1,-1 0 1,1-1 0,-1 2 0,1-1 0,-1 0 0,0 0-1,1 1 1,-1-1 0,0 1 0,1 0 0,-1 0 0,0 0-1,1 0 1,-1 0 0,0 1 0,1-1 0,-1 1 0,0 0-1,1 0 1,-1 0 0,1 0 0,-1 0 0,1 0 0,0 1-1,-1-1 1,1 1 0,0 0 0,0-1 0,0 1 0,0 0-1,-2 4 1,0-2 31,0 1 0,0 0 0,0-1 0,1 1 0,0 0 0,0 1 0,0-1 0,1 1 0,0-1 0,0 1 0,0 0 0,1-1 0,0 1 0,-1 9 0,2-14-13,1 0 0,-1 0-1,0 0 1,1-1-1,-1 1 1,1 0 0,-1 0-1,1 0 1,0-1 0,-1 1-1,1 0 1,0-1-1,-1 1 1,1 0 0,0-1-1,0 1 1,0-1 0,-1 1-1,1-1 1,0 0-1,0 1 1,0-1 0,0 0-1,0 0 1,0 0-1,0 1 1,0-1 0,0 0-1,0 0 1,0 0 0,0 0-1,1-1 1,37-3 1129,-28 0-1017,0-1 1,-1 0-1,0 0 0,0-1 1,0 0-1,-1-1 1,0 0-1,0 0 0,0-1 1,-1 0-1,-1-1 0,11-14 1,-10 12-13,0 0-1,-1-1 1,0 0 0,-1 0-1,0-1 1,-1 0 0,0 0-1,-1 0 1,-1 0 0,2-18-1,-4 28-118,-1-1 0,0 0 0,0 1 0,0-1 0,-1 0 0,0 1 0,1-1 0,-1 0 0,0 1 0,-1 0 0,1-1 0,0 1 0,-1-1 0,0 1 0,0 0 0,0 0 0,0 0 0,0 0 0,-1 1 0,0-1 0,1 1 0,-1-1 0,0 1 0,0 0 0,0 0 0,0 0 0,0 0 0,-1 1 0,1-1 0,0 1 0,-1 0 0,0 0 0,1 0 0,-1 0 0,1 1 0,-1-1 0,-6 1 0,1 0-79,0-1 0,0 1 0,0 1-1,0 0 1,1 0 0,-1 1 0,0 0 0,1 0-1,-1 1 1,1 0 0,0 0 0,0 1-1,0 0 1,-14 11 0,16-10-125,0 1 0,1 0 0,0 0 0,0 1 0,-3 6 0,6-11-44,1 1 0,-1-1 0,1 0 0,0 1 0,0-1 0,0 0 0,1 1 0,-1-1 0,0 1 0,1 0 0,0-1 0,-1 1 0,1-1 0,0 1 0,0 0 0,1-1 0,-1 1 0,1-1 0,0 3 0,0-4-34,-1 0-1,1 0 1,0 0-1,0-1 1,0 1-1,0 0 1,0-1-1,0 1 1,0 0-1,0-1 1,0 1-1,0-1 1,0 0-1,0 1 1,1-1-1,-1 0 1,0 0-1,0 0 1,0 0-1,0 0 1,0 0-1,2 0 1,-2 0 77,20 0-5480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0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53 11211,'0'0'3203,"2"-7"-262,17-39 1426,-50 118-960,13-13-2746,-11 72 1,22-92-646,2-1 0,-1 54 0,-20-127-7447,-6 0 799,-8-10 3046,22 12 8583,18 32-4773,-1 1 0,1-1 0,0 0 1,0 1-1,0-1 0,0 0 0,0 0 0,0 1 1,0-1-1,0 0 0,0 1 0,0-1 0,0 0 1,0 0-1,0 1 0,1-1 0,-1 0 0,0 1 1,1-1-1,-1 0 0,0 1 0,1-1 1,0 0-1,17-11 1839,31 1-1768,-39 10 171,63-10-213,18-4-1825,-32 1-5362,-16-2-5745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0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16143,'0'0'8104,"72"38"-7816,-37-33-160,0 1-544,-3-2-1634,-7-4-1633,-9 2-3076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0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13805,'0'0'7944,"81"9"-7144,-31-9-575,5 0-129,0-5-385,-2-2-1985,-6-2-4708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5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10282,'0'0'11066,"11"-6"-9496,19-15-944,0 0 1,-2-2-1,44-47 1,74-98 395,-155 215-50,-1-19-926,1 0-1,2 0 1,1 1 0,1 0 0,1 0-1,1 53 1,14-50 108,-5-16-1685,-2-1-4293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5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12460,'0'0'6860,"10"0"-5093,43-2-106,0-3 1,57-12 0,-3 0-1224,-5 9-608,-32 4-1612,-2-5-3584,-44 1-2434,-16 3 3679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5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9353,'0'0'11632,"2"11"-10639,3 40-191,1 6 788,21 91 1,-27-147-1535,0 0 0,0-1 0,0 1 0,0 0 1,0-1-1,0 1 0,0-1 0,1 1 0,-1 0 1,0-1-1,0 1 0,1-1 0,-1 1 1,0 0-1,1-1 0,-1 1 0,1-1 0,-1 1 1,1-1-1,-1 0 0,1 1 0,-1-1 0,1 1 1,-1-1-1,1 0 0,0 1 0,-1-1 0,2 0 1,10-13 1019,4-31-487,-16 43-607,21-112 126,-15 77-124,12-50-1,-17 84 6,0 0 0,1 0 1,-1 0-1,0 0 0,1 0 0,-1 0 0,1 0 1,-1 1-1,1-1 0,0 0 0,0 1 0,0 0 0,0-1 1,0 1-1,0 0 0,0 0 0,0 0 0,1 0 1,-1 0-1,0 1 0,0-1 0,1 1 0,-1-1 1,5 1-1,9-1-23,1 0 1,28 3 0,-11-1 45,3-3-159,-1-2-1,0-2 1,0-1-1,-1-2 1,0-2 0,-1-1-1,48-23 1,-81 34 139,1 1 1,-1-1-1,0 0 1,1 1 0,-1-1-1,0 1 1,1 0-1,-1-1 1,0 1 0,1 0-1,-1 0 1,1 0 0,-1 0-1,0 0 1,1 0-1,2 1 1,-4-1 1,1 1 0,-1-1-1,1 0 1,-1 1 0,1-1 0,-1 1-1,1-1 1,-1 1 0,1-1 0,-1 1 0,0 0-1,1-1 1,-1 1 0,0-1 0,1 1 0,-1 0-1,0-1 1,0 1 0,0 0 0,0-1-1,0 1 1,1 0 0,-1-1 0,-1 2 0,1 3 4,0-1 1,-1 1-1,0 0 1,0 0 0,-1 0-1,1-1 1,-1 1-1,-3 5 1,-15 24 22,14-24-31,0 1 0,0-1 1,1 1-1,0 0 0,-5 16 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5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8392,'0'0'17120,"-8"5"-16917,1 0-128,0 1 0,0 0 0,1 0 0,-1 1 1,2 0-1,-1 0 0,1 0 0,0 1 0,0 0 0,1 0 0,0 0 0,1 0 1,-5 16-1,-13 64 392,20-79-446,0-1 0,0 0 0,1 0 0,0 1 0,0-1 0,1 0 0,0 1 0,4 14 0,1-12 106,0 0-743,-14-16-1548,-41-47-4669,43 44 6580,-1 0 0,1-1 0,1 0 0,-9-17 0,14 26 389,0-1 0,0 0 0,0 1 0,0-1 0,0 1-1,0-1 1,1 1 0,-1-1 0,0 0 0,0 1 0,1-1 0,-1 1 0,0-1 0,1 1 0,-1 0 0,0-1 0,1 1 0,-1-1 0,1 1 0,-1-1 0,0 1 0,1 0 0,-1 0 0,1-1 0,-1 1-1,1 0 1,0 0 0,-1-1 0,1 1 0,-1 0 0,1 0 0,-1 0 0,1 0 0,0 0 0,-1 0 0,1 0 0,-1 0 0,1 0 0,-1 0 0,1 0 0,0 0 0,39-1 652,-28 2 139,126-11 1788,-92 2-4971,-3-5-4411,-22 4-5072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5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177 154 8232,'0'0'14285,"-51"72"-13836,27-41-289,-2 1-96,3-3 0,2-4-64,6-4-384,4-9-193,5-7-352,6-24-9256</inkml:trace>
  <inkml:trace contextRef="#ctx0" brushRef="#br0" timeOffset="1">70 1 10186,'0'0'9892,"6"10"-9081,7 16-321,-1 1 0,-1 1-1,8 30 1,-12-32-341,1 0 0,2-1-1,0 0 1,2 0 0,0-1 0,20 27-1,-1-24-4824,-14-20-1949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5061,'0'0'8034,"7"11"-5482,4 5-2270,0 0 0,1-1 0,1-1 0,0 0 1,1-1-1,29 21 0,190 133 3722,-225-162-3828,0 1 1,0-1-1,1-1 1,0 0-1,0 0 1,14 3-1,-21-6-158,0 0 0,0-1 0,0 0 0,0 1 0,0-1 0,0 0 0,0 0 0,0 0 0,0-1 0,0 1 0,0 0 0,0-1 0,0 1 0,0-1 0,0 1 0,0-1 0,-1 0 0,1 0 0,0 0 0,0 0 0,-1 0 0,1-1 0,-1 1 0,1 0 0,-1-1 0,1 1 0,-1-1-1,0 0 1,0 1 0,0-1 0,0 0 0,0 1 0,0-1 0,0 0 0,0 0 0,0-3 0,6-29 111,-2-1 0,-1 0 0,-1 1 0,-3-1 0,-4-53-1,2 57-223,1 4-1504,-2 0-1,-10-47 0,-5 19-5313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5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13837,'0'0'8552,"54"-4"-7399,-21 9-224,8 1-512,4-2-289,2 0-64,-2-2-64,-7 0-1185,-9 1-737,-11-1-1153,-12 1-1890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5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10922,'0'0'7559,"54"25"-6277,-11-25-353,6 0-449,4 0-384,-1 0-128,-1 0-1890,-6-5-4324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5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 11211,'0'0'3208,"-12"1"-768,5 0-2263,0 0 1,0 0 0,0 0 0,0 1-1,1 0 1,-1 1 0,0 0 0,1 0 0,-1 0-1,1 0 1,0 1 0,0 0 0,1 1-1,-1-1 1,1 1 0,0 0 0,0 0-1,0 1 1,-6 9 0,6-6 74,1 0 1,0 0-1,0 0 0,0 0 1,1 0-1,1 1 0,-3 12 1,5-20-214,-1 0 0,1 0 0,-1 1 1,1-1-1,0 0 0,0 0 0,0 1 1,0-1-1,1 0 0,-1 0 0,0 0 0,1 1 1,0-1-1,-1 0 0,1 0 0,0 0 1,0 0-1,0 0 0,0 0 0,1 0 0,-1-1 1,0 1-1,1 0 0,-1-1 0,1 1 1,0-1-1,-1 1 0,1-1 0,0 0 0,0 1 1,0-1-1,0 0 0,0-1 0,0 1 0,0 0 1,4 0-1,3 0 68,1 0 0,-1-1 0,1 0 0,-1 0 0,0-1 0,1-1 0,-1 1 0,0-2 0,0 1 0,0-1 0,0 0 0,0-1 0,-1 0 0,14-9 1,-17 10-98,-1 0 1,1 0-1,-1-1 1,0 1-1,0-1 1,0 0-1,0 0 1,0-1-1,-1 1 1,0-1-1,0 1 1,0-1-1,-1 0 1,1 0-1,-1-1 1,-1 1-1,1 0 1,-1-1-1,1 1 1,-2-1-1,1 1 1,0-1-1,-1 1 1,0-1 0,-2-10-1,1 13 14,0 0 0,0-1 0,-1 1 0,1 0 0,-1-1 0,0 1 0,0 0 0,0 0 0,0 1-1,-1-1 1,1 0 0,-1 1 0,0-1 0,1 1 0,-1 0 0,0 0 0,0 0 0,0 0 0,-1 1 0,1-1 0,0 1 0,-1 0 0,1 0 0,-1 0 0,-5-1 0,-45-5-1023,5 6-4922,38 1 3057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8168,'0'0'15374,"-5"11"-15096,-12 31 111,2 0-1,2 2 1,2-1-1,2 1 1,2 1 0,1 0-1,3 0 1,1 0 0,6 52-1,-2-82-324,-3-13-883,-14-40-2109,-97-94-5943,47 59 10941,65 73-1995,0 0 0,0 0 0,-1-1 0,1 1 0,0 0 1,0-1-1,-1 1 0,1 0 0,0-1 0,0 1 0,0 0 1,0-1-1,0 1 0,0 0 0,-1-1 0,1 1 0,0 0 0,0-1 1,0 1-1,0-1 0,0 1 0,0 0 0,1-1 0,-1 1 1,0 0-1,0-1 0,0 1 0,0 0 0,0-1 0,0 1 1,1 0-1,-1-1 0,0 1 0,0 0 0,0-1 0,1 1 0,-1 0 1,0 0-1,0-1 0,1 1 0,-1 0 0,0 0 0,1-1 1,-1 1-1,0 0 0,1 0 0,-1 0 0,0 0 0,1 0 1,-1 0-1,1-1 0,-1 1 0,0 0 0,1 0 0,-1 0 0,0 0 1,1 0-1,-1 0 0,0 1 0,1-1 0,0 0 0,31-1 331,-25 1 81,70 0 281,41-1-1038,-41-6-8209,-52 3-1253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51 7655,'0'0'13362,"5"11"-12876,-1 4-375,0 1-1,-1-1 1,0 1-1,-2 0 1,0 0-1,0 0 1,-2 0-1,0 0 1,-6 31-1,4-30 17,-4 28 418,-16 50 0,20-89 936,1-7-517,0-14-160,3-26-663,6 2-112,1 1 0,17-49 0,-18 66-83,1 1-1,1 0 1,1 0-1,0 1 0,23-30 1,-29 45 41,-1 0 0,1 1 0,0-1 1,1 1-1,-1-1 0,1 1 0,-1 1 0,1-1 1,0 1-1,0 0 0,0 0 0,0 0 0,1 1 1,-1-1-1,0 1 0,1 1 0,-1-1 0,0 1 1,7 0-1,-10 0-14,1 0 1,-1 1-1,1-1 1,-1 1 0,1-1-1,-1 1 1,1 0-1,-1 0 1,0 0-1,1 0 1,-1 1 0,0-1-1,0 0 1,0 1-1,0 0 1,0-1-1,0 1 1,-1 0 0,1 0-1,-1 0 1,1 0-1,-1 0 1,1 1-1,-1-1 1,0 0-1,0 1 1,0-1 0,-1 0-1,1 1 1,0-1-1,-1 1 1,0-1-1,1 1 1,-1 0 0,0-1-1,-1 1 1,1-1-1,0 1 1,-1-1-1,0 4 1,0-2 22,-1-1 0,1 0 0,0 0 0,-1 0-1,0 0 1,0 0 0,0 0 0,0-1 0,0 1 0,-1-1 0,1 1 0,-1-1 0,0 0 0,1 0 0,-1 0-1,0 0 1,0 0 0,0-1 0,-1 1 0,1-1 0,0 0 0,-6 1 0,-6 3 41,-1-2 0,1 0-1,-25 2 1,28-4 48,7 0-53,0 0 0,-1 0-1,0-1 1,1 1-1,-1-2 1,1 1-1,-1 0 1,1-1-1,-11-3 1,16 4-89,0-1 0,0 1 0,0 0 1,0-1-1,0 1 0,0-1 1,0 1-1,0 0 0,1-1 0,-1 1 1,0-1-1,0 1 0,0 0 0,0-1 1,0 1-1,1 0 0,-1-1 1,0 1-1,0 0 0,1-1 0,-1 1 1,0 0-1,1-1 0,-1 1 0,0 0 1,1 0-1,-1-1 0,0 1 0,1 0 1,-1 0-1,0 0 0,1 0 1,-1-1-1,1 1 0,-1 0 0,0 0 1,1 0-1,-1 0 0,1 0 0,-1 0 1,1 0-1,19-6-2600,6 1-2067,2-2-3145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1217,'0'0'17318,"9"0"-15834,60 0-456,-1-3-1,0-4 1,98-21-1,70-8-3722,-223 36 817,-9 0-2410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13453,'0'0'7554,"3"12"-7256,0 11-215,-1-5 68,0 0 1,2 0 0,6 19-1,-10-36-106,0 0 0,1 0 0,-1 0 0,0-1 0,1 1 0,0 0 0,-1 0 0,1 0 0,-1-1 0,1 1 0,0 0 0,-1-1 0,1 1 0,0-1 0,0 1 0,-1 0 0,1-1 0,0 0 0,0 1 0,0-1 0,0 0 0,0 1 0,0-1 0,0 0 0,0 0 0,0 0 0,-1 0 0,1 0 0,0 0 0,0 0 0,0 0 0,0 0 0,0 0 0,0 0 0,0-1 0,0 1 0,0 0 0,0-1 0,0 1 0,-1 0 0,1-1 0,0 0 0,0 1 0,0-1 0,-1 1 0,1-1 0,0 0 0,0-1 0,34-32 932,-11 2-752,22-24 708,-41 59-647,-3 12-207,-1 19-85,-1-31 32,0-2-15,0 0-1,-1 0 1,1 1 0,0-1 0,0 0 0,0 0 0,0 0 0,0 0 0,0 1 0,0-1 0,1 0 0,-1 0 0,0 0-1,1 0 1,-1 0 0,1 0 0,-1 0 0,1 0 0,-1 0 0,1 0 0,0 0 0,-1 0 0,1 0 0,0 0 0,0 0-1,0 0 1,0-1 0,0 1 0,-1 0 0,1-1 0,1 1 0,-1-1 0,0 1 0,1 0 0,1-2 52,0 1 0,-1-1 0,1 1 0,-1-1 1,1 0-1,-1 0 0,1 0 0,-1 0 1,0-1-1,1 1 0,-1-1 0,0 1 0,0-1 1,0 0-1,2-2 0,34-38 273,-29 31-876,1 0 0,0 0 0,1 1-1,12-9 1,-16 15-2534,-2 3-2233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17264,'0'0'10410,"52"0"-15791,-41-4-288,-1-5-7304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18161,'0'0'8616,"3"9"-8146,-1-1-440,-1-1 1,0 0-1,-1 1 1,1-1-1,-1 1 0,-1-1 1,1 1-1,-2-1 0,1 0 1,0 1-1,-1-1 0,-1 0 1,1 0-1,-1 0 1,-6 11-1,-9 20-11,9-22-14,1 1 1,1 0 0,0 0 0,1 1-1,1 0 1,-5 34 0,10-51 1,0 0 1,0 0 0,0 0-1,0 0 1,0 1 0,0-1 0,1 0-1,-1 0 1,0 0 0,1 0-1,-1 0 1,1 0 0,-1 0 0,1 0-1,-1-1 1,1 1 0,-1 0-1,1 0 1,0 0 0,0 0 0,0-1-1,-1 1 1,1 0 0,0-1-1,2 2 1,0-1 42,0 0-1,0 0 1,0 0 0,1 0-1,-1 0 1,0-1 0,1 1-1,4-1 1,6 0 126,0-1 0,0-1-1,17-3 1,4-4-210,46-19-1,-7-3-4215,-53 18-3843,-14 3-693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11531,'0'0'9897,"52"33"-8423,-35-9-33,0 9-416,-4 4-384,-5 7-225,-8 4-224,0 5-128,-18 3 0,-13 2 0,-8 3-128,-11 3-993,-5-1-1729,-5-5-1763,-2-11-6469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1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159 123 3043,'0'0'1062,"7"-10"3017,0 0-3241,30-44 2313,-19 11 3483,-18 43-6557,0 0 0,0 1 0,-1-1 0,1 0 0,0 0 0,0 1 0,0-1-1,-1 0 1,1 0 0,0 0 0,0 0 0,-1 1 0,1-1 0,0 0 0,0 0 0,-1 0 0,1 0 0,0 0 0,0 0 0,-1 0-1,1 0 1,0 0 0,0 0 0,-1 0 0,1 0 0,0 0 0,-1 0 0,1 0 0,0 0 0,0 0 0,-1 0 0,1 0 0,0 0-1,0 0 1,-1 0 0,1-1 0,0 1 0,0 0 0,-1 0 0,1 0 0,0 0 0,0-1 0,0 1 0,-1 0 0,1 0 0,0 0-1,0-1 1,0 1 0,0 0 0,0 0 0,0-1 0,-1 1 0,1 0 0,0 0 0,0-1 0,0 1 0,0 0 0,0-1-1,0 1 1,0 0 0,0 0 0,0-1 0,0 1 0,0 0 0,0 0 0,0-1 0,0 1 0,1-1 0,-20 15 7,-4 10 112,0 1 0,2 1 1,1 0-1,1 2 0,-17 33 1,27-44-98,1 0 0,0 0 0,2 0 0,0 1 1,1 0-1,0 0 0,2 0 0,0 1 0,1-1 1,1 33-1,1-49-99,1 0 0,-1 0 0,0 0 1,1 0-1,0 0 0,-1 0 0,1 0 0,0 0 1,0 0-1,0 0 0,0-1 0,0 1 0,1 0 0,-1-1 1,0 1-1,1-1 0,-1 1 0,1-1 0,0 0 1,3 3-1,-1-2 23,1 0 0,0 0 0,0 0 0,0-1 0,-1 0-1,1 0 1,0 0 0,9 0 0,-3 0-563,1-2 0,-1 1 0,1-1 0,-1-1 0,0 0-1,1-1 1,12-4 0,-2-5-3716,-10 3-1706,-4-2-3006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1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171 186 3651,'0'0'5963,"8"-8"-4030,1-3-615,-1 0 1,1-1-1,-2 0 0,0 0 1,9-21-1,-15 30-986,0 0 0,0 0 0,0 0 0,0 0 0,-1 0 0,1-1 0,-1 1 0,0 0 0,0 0 0,0 0 0,0-1 0,0 1 0,-1 0 0,0 0 0,-1-5 0,1 6-256,-1 0 1,0-1 0,1 1 0,-1 0 0,0 0 0,0 1 0,0-1 0,0 0 0,-1 0-1,1 1 1,0 0 0,-1-1 0,1 1 0,-1 0 0,1 0 0,-1 0 0,0 1 0,1-1 0,-1 1-1,0-1 1,0 1 0,-3 0 0,4-1-37,-1 1-1,0 0 0,0-1 1,0 1-1,1 0 1,-1 0-1,0 1 1,0-1-1,1 1 1,-1-1-1,0 1 0,1 0 1,-1 0-1,1 0 1,-1 0-1,1 1 1,-1-1-1,1 1 1,0-1-1,-1 1 1,1 0-1,-2 3 0,0 0 8,1 1 0,-1 0 0,1 1 0,1-1 0,-1 0 0,1 1 0,0 0-1,-1 8 1,0 0-2,-86 476 2729,88-412-1909,1-78-833,14-19-4015,-12 11 1904,0 1 0,-1-1 0,0 1 0,0-1 0,-1 0 0,0 1 0,0-1 0,-2-10 0,-2 2-3638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1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32 7719,'0'0'16144,"10"-4"-15055,17-3-717,0 1 1,0 1 0,0 2 0,1 0 0,35 3-1,111-3-233,-308 4-50,86-2-46,1 1 0,0 2 1,-51 10-1,125-14-111,0 1 1,36 3-1,3 0-66,-29 0-45,-23-1 96,-1-1-1,0 0 0,0 0 0,21-4 1,-70 0 114,14 0-30,-226-2 184,217 6-418,30 0-1113,6 0-5850,4 0-235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4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3:45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46 1698,'0'0'1350,"8"-1"-944,0 0-797,41-7 2269,-24-2 3037,-8-7 4170,-17 17-8930,1 0 1,-1-1 0,0 1-1,0 0 1,0 0 0,0 0-1,0-1 1,0 1 0,0 0-1,0 0 1,0 0 0,0-1-1,0 1 1,0 0 0,-1 0-1,1 0 1,0 0 0,0-1-1,0 1 1,0 0 0,0 0-1,0 0 1,0 0 0,0-1-1,-1 1 1,1 0 0,0 0-1,0 0 1,0 0 0,0 0 0,-1 0-1,1-1 1,0 1 0,0 0-1,0 0 1,0 0 0,-1 0-1,1 0 1,0 0 0,0 0-1,0 0 1,-1 0 0,1 0-1,0 0 1,0 0 0,-18-2 1354,-19 2-1453,23 2 131,0 1 1,0 0 0,0 1-1,1 0 1,-1 2 0,1-1-1,0 1 1,1 1-1,-1 0 1,-15 13 0,19-13-164,-1 1 1,1 0-1,0 1 1,1 0 0,0 0-1,1 1 1,0 0-1,0 0 1,1 0 0,0 1-1,1 0 1,-7 19-1,11-26-1,0 0-1,0 0 1,0 0-1,1 0 1,-1 0-1,1 0 0,0 1 1,0-1-1,0 0 1,1 0-1,0 0 0,2 8 1,-2-10 8,0 1 0,0-1 1,1 0-1,-1 1 0,1-1 0,-1 0 1,1 0-1,0 0 0,0 0 0,0 0 1,0-1-1,0 1 0,1-1 0,-1 1 1,4 1-1,5 1 62,0-1 0,0 0 1,1-1-1,-1 0 0,1 0 1,-1-1-1,21-2 0,176-14 280,-208 15-401,-39 9 97,-23 0-21,-1-3 1,-107-2 0,168-4-50,1 0 1,-1 0-1,0 0 0,0 0 1,1 0-1,-1 0 0,0 0 0,0-1 1,1 1-1,-1-1 0,0 1 1,1-1-1,-1 0 0,1 1 0,-1-1 1,1 0-1,-1 0 0,1 0 1,-1 0-1,1-1 0,0 1 0,0 0 1,0 0-1,0-1 0,0 1 1,0-1-1,0 1 0,0-1 0,0 1 1,0-1-1,1 0 0,-1 1 1,1-1-1,-1 0 0,1 1 0,0-1 1,0 0-1,0 0 0,0 1 1,0-1-1,0 0 0,0 0 0,0 1 1,1-1-1,-1 0 0,1 1 1,1-4-1,2-6-115,0 0 1,1 0 0,1 0-1,0 1 1,11-15 0,-3 7-39,0 1 0,2 0 1,0 1-1,1 1 1,0 1-1,1 0 1,1 1-1,0 1 1,1 1-1,0 1 1,1 0-1,0 2 1,28-8-1,-86 22 321,-47 16 0,70-16-149,0 0-1,1 2 0,0-1 0,0 2 0,1-1 1,0 2-1,1 0 0,-14 14 0,21-20 7,0 0-1,0 0 1,1 1-1,-1-1 0,1 1 1,0 0-1,0 0 1,1 0-1,-1 0 0,1 1 1,1-1-1,-1 1 1,0-1-1,1 1 0,0 0 1,1-1-1,-1 1 1,1 0-1,0 0 0,1 0 1,-1-1-1,1 1 1,0 0-1,4 9 1,-4-13-15,1 0 0,0 0 0,-1 0 1,1 0-1,0 0 0,0 0 1,1 0-1,-1-1 0,0 1 0,1-1 1,-1 0-1,0 1 0,1-1 1,0 0-1,-1 0 0,1-1 0,0 1 1,-1-1-1,1 1 0,4-1 1,66 2 236,-57-2-225,5 1-659,-16 0 108,-1 0 1,1-1 0,0 0-1,0 0 1,0 0 0,0 0 0,-1-1-1,1 0 1,0 0 0,0 0-1,6-3 1,-2-6-5755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4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11 2626,'0'0'1122,"-62"-10"-1571,39 10 2051,-2 0-1602,1 0-417,-2 0-608,3 0-800,0 1 191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4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42 4612,'0'0'908,"-11"0"336,-25 0-170,-92 0 7002,122 3-5884,14 2-1450,16 1-244,40-7-157,1-3-1,-1-3 0,123-29 0,-155 29-291,-148 22 468,18 5-219,-150 24 1374,296-64-1421,4 7-840,0 1 0,98-7 0,-64 15-2824,0 2-3760,-83 2 3143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4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12107,'0'0'9513,"2"65"-9320,-2-34-161,1 5 0,5-5 0,2-3-192,0-4-513,-1-7-320,-2-5-448,-4-7-1346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10314,'0'0'8424,"62"0"-7367,-27 0-160,3 0-705,4 0-160,4 0-737,-3 0-2178,0-9-4932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0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12364,'0'0'9112,"-5"9"-8733,-27 36-213,-2-1 0,-50 48 1,-2 4-46,70-79-3152,11-19 305,5-12 139,6-12-2415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5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10666,'0'0'10730,"7"8"-9860,21 33-111,-2 0-1,-2 1 0,20 49 0,26 45-102,-44-89-665,-10-17-1169,37 53 0,-44-76-2153,0-6-2707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1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15 3395,'0'0'18967,"-20"-1"-15924,20 1-2997,0 0 0,0 0-1,0 0 1,0-1-1,0 1 1,0 0-1,0 0 1,0-1 0,0 1-1,0 0 1,0 0-1,0 0 1,0-1-1,-1 1 1,1 0 0,0 0-1,0-1 1,0 1-1,0 0 1,0 0-1,0 0 1,0 0 0,-1-1-1,1 1 1,0 0-1,0 0 1,0 0-1,0 0 1,-1-1 0,1 1-1,0 0 1,0 0-1,0 0 1,-1 0-1,1 0 1,0 0 0,0 0-1,-1 0 1,1 0-1,0 0 1,0 0 0,0 0-1,-1 0 1,1 0-1,0 0 1,0 0-1,-1 0 1,1 0 0,0 0-1,0 0 1,0 0-1,-1 0 1,1 0-1,0 0 1,0 0 0,0 1-1,-1-1 1,1 0-1,0 0 1,0 0-1,0 0 1,-1 1 0,1-1-1,-3-9-6,-12 15 208,9 1-222,0-1-1,1 1 1,-1 0-1,1 0 0,1 0 1,0 0-1,0 1 1,0 0-1,1 0 0,0 0 1,0 0-1,1 1 1,0-1-1,1 1 0,0-1 1,0 1-1,1 0 1,0-1-1,0 1 0,3 12 1,-3-19-23,0-1 0,0 1 0,0-1-1,1 1 1,-1 0 0,1-1 0,-1 1 0,1-1 0,0 1 0,0-1 0,-1 1-1,1-1 1,0 1 0,0-1 0,0 0 0,1 0 0,-1 0 0,0 1 0,0-1 0,1 0-1,-1 0 1,1-1 0,-1 1 0,0 0 0,1 0 0,0-1 0,-1 1 0,1-1-1,-1 1 1,1-1 0,0 0 0,-1 0 0,1 1 0,0-1 0,-1 0 0,1-1 0,0 1-1,-1 0 1,1 0 0,0-1 0,2 0 0,2-1 12,0 1 0,0-1 0,0-1 0,0 1 0,0-1 0,-1 0 0,1 0 0,-1-1 0,8-5 0,-11 7-6,1-1 3,0 1 0,0-1 0,0 0 1,-1 0-1,1 0 0,-1 0 0,1-1 1,-1 1-1,0-1 0,0 1 0,-1-1 1,1 0-1,1-4 0,-30 13 192,17 0-70,0 0 0,0 0-1,1 1 1,0 0 0,0 1 0,0 0 0,-13 15-1,50-29-57,1-14-62,-24 17-101,-1 0 0,0 1 0,1-1 0,0 1 0,0 0 0,0 1 0,0-1 0,1 1 0,-1 0 0,0 0-1,1 1 1,6-2 0,-10 5 76,-1 0-1,0 0 0,0 0 0,0 0 0,0 1 0,0-1 0,-1 0 0,1 0 0,-1 1 0,1-1 0,-1 0 0,0 1 0,0-1 0,0 0 0,0 1 0,-1 3 0,1-1 4,0 97 148,0-102-214,0 1 1,0-1-1,0 1 1,0-1-1,0 1 1,1-1-1,-1 1 1,0-1-1,0 1 1,0-1-1,1 1 1,-1-1-1,0 0 1,0 1-1,1-1 1,-1 1-1,0-1 1,1 0-1,-1 1 1,0-1-1,1 0 1,-1 1 0,1-1-1,-1 0 1,1 0-1,-1 1 1,0-1-1,1 0 1,0 0-1,10-4-5959,-3-8-1579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6:2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6919,'0'0'18892,"-1"5"-18113,-1 6-416,0 0-1,-1 0 1,0 0-1,-1-1 1,0 1-1,-9 14 0,-43 69 821,23-41-717,27-42-383,-24 44 276,28-52-326,1 1 1,-1-1-1,1 1 0,0-1 1,0 1-1,0 0 0,1-1 1,-1 1-1,1 0 0,0 0 1,0-1-1,1 9 0,0-11-20,0-1 0,0 1 1,0 0-1,0 0 0,0-1 0,0 1 0,0-1 0,0 1 0,0-1 0,1 1 0,-1-1 0,0 0 0,0 1 1,1-1-1,-1 0 0,0 0 0,0 0 0,1 0 0,-1 0 0,0 0 0,2-1 0,29-3 287,-5-4-218,-1-2 0,0 0 1,-1-2-1,42-26 0,-31 17-23,40-17-1,-79 41-1007,-2 1-679,0-1-1,-1 1 1,1-1 0,0 0-1,-1-1 1,0 1 0,1-1-1,-1 0 1,0-1 0,-8 2-1,2-3-6640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6:2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2851,'0'0'23131,"13"3"-22469,21 0-406,57 0-1,8-1-120,-98-2-135,-1 0 0,0 0 0,1 0 0,-1 0 0,1 0 0,-1 0 0,0 0 0,1 0 0,-1 0 0,1 0 0,-1 0 0,0 0 0,1 0 0,-1 0 0,0 0 0,1 0 0,-1 0 0,0 0 0,1 1 0,-1-1 0,0 0 0,1 0 0,-1 0 0,0 1 0,1-1 0,-1 0 0,0 0 0,1 1 0,-1-1 0,0 0 0,0 1 0,0-1 0,1 0 0,-1 1 0,0-1 0,0 0 0,0 1 0,0-1 0,0 0 0,0 1 0,1-1 0,-1 1 0,0-1 0,0 0 0,0 1 0,0-1 0,0 1 0,-1-1 0,1 1 2,-1 0-1,1 0 1,-1 0 0,0 0 0,1-1-1,-1 1 1,0 0 0,0-1 0,0 1 0,0 0-1,1-1 1,-1 1 0,0-1 0,0 1 0,0-1-1,0 0 1,-1 1 0,-47 8 365,0-3-1,-61 2 1,7-1 1250,180-20-1685,-37 5-139,1 2 0,45-1 0,-85 7 175,-18-1 229,1 1-1,-1 1 0,1 0 0,0 1 0,-27 6 0,-26 4 336,62-12-495,17 0-2025,-1-1 0,0-1 0,0 0 0,16-4 0,-17 3-366,28-7-11227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6:2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3844,'0'0'23360,"11"1"-22479,176 4-37,-266 7-44,-9-6 445,52-3-568,30-3-380,12 0-49,235-12-1150,-318 26 1778,39-6-1512,29-8-2296,30-18-12954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5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8968,'0'0'11617,"-8"5"-10784,-21 15-346,1 2 1,1 0-1,-29 32 1,-34 29 97,83-82-2074,8-11 350,8-14-1043,20-42-5820,-12 25 2851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5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5894,'0'0'11360,"0"8"-9802,0 15-734,1-1 0,1 0 0,1 1 0,1-1 0,7 23 0,-8-35-655,1 1-1,0-1 1,1 0-1,0 0 1,1-1-1,0 1 1,0-1-1,1 0 1,0-1-1,1 0 1,0 0-1,0 0 1,9 6-1,74 40-374,-51-33-4262,-31-17 2464,3 2-4140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5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17392,'0'0'9033,"47"19"-9161,-32-19-1698,-1 0-2658,-8-9-5926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5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36 6118,'0'0'14125,"1"10"-13292,-1 34-611,-3 1 1,-1-1-1,-2 0 1,-3 0-1,-16 54 1,14-75 408,10-23-605,1 0-1,0 0 1,-1 0-1,1 0 1,0-1-1,-1 1 0,1 0 1,0 0-1,-1 0 1,1 0-1,0 0 1,-1 0-1,1-1 1,0 1-1,0 0 0,-1 0 1,1-1-1,0 1 1,-1 0-1,1 0 1,0-1-1,0 1 1,0 0-1,-1-1 0,1 1 1,0 0-1,0-1 1,0 1-1,0 0 1,0-1-1,0 1 1,0 0-1,-1-1 0,1 0 1,-7-46 598,7 44-621,-1-29 26,1 0-1,2 0 0,1 1 0,10-48 0,-10 71-29,-1 0 0,1 1 0,0-1 0,1 0-1,0 1 1,0 0 0,1 0 0,-1 0 0,12-12-1,-12 16-2,1-1 0,-1 0 0,1 1 1,0 0-1,0 0 0,0 0 0,1 1 0,-1 0 0,1 0 0,-1 0 0,1 1 0,0-1 0,-1 1 0,1 1 0,11-1 0,-11 1-4,1 0-1,0 0 1,0 1 0,-1 0-1,1 0 1,0 1-1,-1 0 1,0 0 0,1 0-1,-1 1 1,9 5 0,-13-6 6,1 0-1,-1-1 1,0 1 0,-1 0 0,1 0-1,0 0 1,-1 0 0,1 0 0,-1 1-1,1-1 1,-1 0 0,0 1 0,0-1-1,0 1 1,0-1 0,-1 1 0,1 0 0,-1-1-1,0 1 1,1 0 0,-1-1 0,0 1-1,0 0 1,-1-1 0,1 1 0,-1 0-1,1-1 1,-1 1 0,0-1 0,0 1 0,0-1-1,0 1 1,-2 2 0,-1 1 87,0 1 1,-1-1 0,1 0-1,-2 0 1,1 0-1,0 0 1,-1-1 0,0 0-1,-1 0 1,1-1-1,-1 0 1,0 0 0,0 0-1,-7 2 1,1-1 190,0 0 1,0 0 0,0-1-1,-1-1 1,1-1-1,-1 0 1,-16 1-1,29-3-297,0 0 0,-1 1 0,1-1 0,-1 0-1,1 0 1,0 0 0,-1-1 0,1 1-1,-1 0 1,1 0 0,0-1 0,-1 1-1,1-1 1,0 1 0,-1-1 0,1 0-1,0 1 1,0-1 0,0 0 0,-1 0-1,1 0 1,0 0 0,0 0 0,0 0 0,1 0-1,-1 0 1,0 0 0,-1-2 0,2 1-292,1 1 1,-1 0 0,0-1 0,1 1-1,-1 0 1,1 0 0,-1-1 0,1 1 0,0 0-1,-1 0 1,1 0 0,0 0 0,0 0-1,0 0 1,0 0 0,0 0 0,0 0-1,0 0 1,0 0 0,0 1 0,1-1-1,-1 0 1,0 1 0,0-1 0,1 1 0,-1-1-1,0 1 1,1 0 0,1-1 0,17-5-6890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5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4420,'0'0'17649,"78"34"-16528,-39-34-160,6 0-289,2 0-351,1-2-257,0-4-32,-2-2-288,-5 2-705,-4-1-513,-8 3-992,-7 0-1185,-8 2-2435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4:5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10378,'0'0'11888,"3"9"-10932,3 25-697,-1 1 0,-2 0 0,-2 55 0,-1-90-215,0 0 0,1 1 0,-1-1 0,1 0 0,-1 0 0,1 1-1,-1-1 1,1 0 0,-1 0 0,1 0 0,-1 0 0,1 1 0,-1-1 0,1 0 0,-1 0 0,1 0 0,-1 0 0,1 0 0,0 0 0,-1-1 0,1 1 0,-1 0 0,1 0 0,-1 0 0,1 0 0,-1-1 0,1 1 0,-1 0 0,1 0 0,-1-1 0,0 1 0,1 0 0,-1-1 0,1 1 0,-1 0 0,0-1 0,1 1 0,-1-1 0,1 0 0,21-14 594,43-48-69,-47 43-526,1 1 0,1 1 0,38-26 1,-58 43-40,0 1 0,0 0 0,0 0 1,1 0-1,-1 0 0,0 0 0,0-1 1,0 1-1,1 0 0,-1 0 1,0 0-1,0 0 0,0 0 0,1 0 1,-1 0-1,0 0 0,0 0 0,1 0 1,-1 0-1,0 0 0,0 0 1,1 0-1,-1 0 0,0 0 0,0 0 1,1 0-1,-1 0 0,0 0 0,0 0 1,0 1-1,1-1 0,-1 0 0,0 0 1,0 0-1,0 0 0,1 0 1,-1 1-1,0-1 0,0 0 0,0 0 1,0 0-1,0 1 0,1-1 0,-1 0 1,1 16 50,-7 17-30,-1-11-13,3-14-7,1 1 0,0 0 0,1 0 1,0 0-1,-1 15 0,4-24-2,-1 1 1,0-1 0,1 1-1,-1-1 1,0 0 0,1 1 0,-1-1-1,1 0 1,-1 1 0,0-1 0,1 0-1,-1 0 1,1 1 0,-1-1 0,1 0-1,0 0 1,-1 0 0,1 1 0,-1-1-1,1 0 1,-1 0 0,1 0 0,-1 0-1,1 0 1,-1 0 0,1 0-1,0-1 1,-1 1 0,1 0 0,-1 0-1,1 0 1,-1 0 0,1-1 0,-1 1-1,1 0 1,-1 0 0,0-1 0,1 1-1,-1 0 1,1-1 0,-1 1 0,1-1-1,24-13 114,12-15-9,40-40-1,-34 22-6653,-33 35-122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10250,'0'3'5221,"17"-1"-4164,3 0 160,7-2 192,5 1-576,2-1-513,-1 0-256,-1 0-64,-4 1-480,-5 1-737,-6 5-833,-11-1-1313,-5 1-321,-1-1-1889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7239,'0'0'20243,"62"-20"-20211,-34 15-32,-2 3-512,-4-1-1282,-3 3-1025,-5 0-1185,-8 0-2402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9257,'0'0'9449,"55"22"-8937,-20-22-288,3 0-160,2 0-64,-6 0-1473,-4 0-2274,-7 0-1442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 9833,'0'0'3011,"9"-1"-1575,-2 0-1151,0 1 0,0-1-1,0 1 1,0 1 0,0-1-1,0 1 1,8 2 0,-13-2-231,1 0 1,-1 0 0,1 0-1,-1 1 1,0-1 0,1 0 0,-1 1-1,0 0 1,0 0 0,0-1-1,0 1 1,0 0 0,0 0-1,-1 1 1,1-1 0,-1 0-1,1 1 1,-1-1 0,0 0 0,0 1-1,0 0 1,0-1 0,0 1-1,-1 0 1,1 5 0,0-1 104,-1 1 0,0 0 0,-1-1 0,0 1 0,0-1 0,0 1 0,-1-1 0,0 1 0,-1-1 0,0 0 0,0 0 0,0 0 0,-7 10 1,-2 1-303,-1-1 0,0 0 0,-25 23 0,21-26-3525,4-8-4355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7431,'0'0'14910,"8"-2"-13154,4-3-1537,0 0-1,0-1 0,0 0 0,0 0 0,-1-1 0,14-12 0,69-64 1042,-52 44-1057,-14 13-253,-20 17 13,2 0 0,-1 0 0,1 1 0,0 1 0,13-8 0,-22 15 30,-1 0 0,0 0 1,1 0-1,-1 0 0,1 0 0,-1 0 1,0 0-1,1 1 0,-1-1 0,1 0 1,-1 0-1,0 0 0,1 0 1,-1 1-1,0-1 0,1 0 0,-1 0 1,0 1-1,1-1 0,-1 0 1,0 1-1,0-1 0,1 0 0,-1 1 1,0-1-1,0 0 0,0 1 0,1-1 1,-1 0-1,0 1 0,0-1 1,0 1-1,0-1 0,0 0 0,0 1 1,0-1-1,0 1 0,0-1 1,0 1-1,0-1 0,0 0 0,0 1 1,0-1-1,0 1 0,0-1 0,0 0 1,-1 1-1,-1 25 9,-19 41 81,17-58-99,0 0 0,0 1 1,1 0-1,1 0 0,-1-1 0,1 2 0,1-1 1,0 0-1,1 0 0,0 0 0,0 0 0,2 13 1,-1-22-299,1-1 1,-1 1-1,0 0 1,0-1 0,1 1-1,-1-1 1,0 0 0,0 1-1,1-1 1,-1 0-1,0 0 1,1 0 0,-1 0-1,0 0 1,1 0-1,-1 0 1,0 0 0,1-1-1,-1 1 1,0 0 0,1-1-1,-1 1 1,0-1-1,0 0 1,0 1 0,2-2-1,16-13-8179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14382,'0'0'12305,"9"5"-11734,0 0-519,0-1-1,1 0 1,-1-1 0,1 0 0,0-1-1,0 0 1,0 0 0,0-1 0,14 0 0,15 0-373,2 0-2811,-24-2-9895,-33 5 6343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10282,'0'0'11723,"49"23"-10602,-14-23-448,5-5-481,1-2-128,-2-2-160,-3 0-2050,-6 0-3652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48 7976,'0'0'1857,"11"-7"604,-2 2-1616,39-22 1765,-12 18 2781,-35 10-5290,-1 0 0,0 0 1,1 0-1,-1 0 0,0 0 0,0 0 0,0 1 0,0-1 1,0 0-1,0 0 0,0 0 0,0 0 0,0 0 1,0 0-1,0 0 0,-1 0 0,1 0 0,0 0 1,-1 0-1,1 0 0,-2 1 0,-9 18 32,-2 0 0,0-1 0,-1 0-1,-1-1 1,-33 30 0,-9 13-177,76-119-9266,-7 22 3907,-2-6-3651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10314,'0'0'10580,"3"11"-9688,6 15-258,2 1 0,1-1 1,1-1-1,24 36 0,-29-50-873,56 71 1139,-26-45-2127,3-9-3876,-25-20-1245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69 9705,'0'0'9535,"1"13"-8553,2 13-506,-1 0 1,-2 0-1,-4 42 1,-9 17 431,-19 100 912,25-171 102,4-30-1113,1-33-551,2 9-400,1 0 0,3-1 0,1 1 1,2 0-1,1 1 0,27-73 0,-33 106 114,1 1-1,0-1 1,0 0 0,1 1 0,-1 0-1,1-1 1,0 1 0,1 1-1,-1-1 1,1 1 0,0 0-1,0 0 1,0 0 0,0 0-1,1 1 1,0 0 0,-1 0-1,1 1 1,0 0 0,0 0 0,1 0-1,-1 1 1,0 0 0,1 0-1,-1 0 1,0 1 0,1 0-1,-1 0 1,1 0 0,-1 1-1,0 0 1,8 3 0,-13-4 14,1 0 0,0 0 0,0 1 0,0-1 0,0 1 0,0 0 0,-1 0 0,1-1 0,0 1 0,-1 0 0,1 1 0,0-1 0,-1 0 0,0 0 0,1 1 0,-1-1 0,0 0 0,1 1 0,-1-1 0,0 1 0,0 0 0,0-1 0,0 1 0,-1 0 0,1 0 0,0 0 0,-1-1 0,1 1 0,-1 0 0,0 0 0,0 0 0,0 0 0,0 0 0,0 0 0,0 0 0,0 0 0,0 0 0,-1-1 0,0 5 0,-1-2 69,0 1 0,-1 0 0,1-1 1,-1 0-1,0 1 0,0-1 1,0 0-1,-1-1 0,1 1 0,-1 0 1,0-1-1,0 0 0,-8 5 0,-1-1 115,0 0 0,0-1 0,0 0-1,-1-1 1,0-1 0,0 0 0,0-1-1,0 0 1,-17 0 0,36-4-1449,1 0 0,-1-1 0,0 0 0,1 0 0,-1 0 0,5-4 0,11-3-5313,2 0-4443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2498,'0'0'19090,"14"-1"-17899,179-18 1397,69-3-3505,-209 26-3040,-28-1-5603,-21-3 4585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0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9929,'0'0'12946,"9"-4"-11206,28-10-635,-36 14-1079,-1 0 0,1 0 0,0 0 0,0 0 0,-1 0 1,1 0-1,0 0 0,0 0 0,-1 1 0,1-1 0,0 0 0,-1 1 0,1-1 0,0 0 0,-1 1 0,1-1 0,-1 1 0,1-1 0,-1 1 0,1-1 0,-1 1 0,1-1 0,-1 1 0,1 0 0,-1-1 0,0 1 0,1-1 0,-1 1 0,0 0 0,1 0 0,-1-1 0,0 1 0,0 0 0,0-1 0,0 2 0,4 28 229,-4-26-208,0 115 209,0-118-246,0 0 0,0-1 0,0 1 0,0 0 0,0-1 0,0 1-1,0-1 1,0 1 0,0 0 0,0-1 0,0 1 0,0-1 0,0 1 0,1 0 0,-1-1 0,0 1 0,0-1 0,1 1-1,-1-1 1,0 1 0,1-1 0,-1 1 0,1-1 0,-1 1 0,1-1 0,-1 1 0,1-1 0,-1 0 0,1 1-1,-1-1 1,1 0 0,-1 1 0,1-1 0,-1 0 0,1 0 0,1 1 0,23-12 461,20-27-113,39-66-294,-93 151-16,6-39-1,1-2-7,-1-1 0,1 1 0,0 0-1,0 0 1,1 0 0,0 0 0,0 0 0,0 0 0,1 0 0,0 0 0,0 1 0,2 8 0,-2-15-2,1 1 1,0 0-1,0-1 0,0 1 1,-1-1-1,1 1 0,0-1 1,0 1-1,0-1 0,0 0 1,0 1-1,0-1 0,0 0 1,0 0-1,0 0 0,0 1 1,0-1-1,-1 0 0,1 0 1,0-1-1,0 1 0,0 0 1,0 0-1,0 0 0,0-1 1,0 1-1,0 0 0,0-1 1,0 1-1,0-1 0,-1 1 1,1-1-1,1 0 0,28-20 527,-18 11-664,0 0-1,-2-2 1,1 1-1,-1-1 1,-1-1-1,0 1 1,-1-2-1,0 1 1,-1-1-1,6-15 1,-13 25-581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4837,'0'0'13741,"-29"54"-11275,29-49-961,3-1-255,11-4-322,7 0-511,5 0-321,1-11-64,2-1-865,-5 2-1505,-2-4-1634,-5 1-4260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1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15 198 5958,'-1'0'228,"1"0"1,-1 1 0,0-1 0,1 0 0,-1 0-1,0 0 1,1 1 0,-1-1 0,1 0 0,-1 0 0,1 1-1,-1-1 1,1 1 0,-1-1 0,1 0 0,-1 1-1,1-1 1,-1 1 0,1-1 0,0 1 0,-1-1-1,1 1 1,0-1 0,0 1 0,-1 0 0,1-1-1,0 1 1,0-1 0,0 1 0,0 0 0,-1 0-1,0 24 4939,1-21-3039,20-7 488,-2-10-2315,-1 0 0,0-1 0,-1-1 0,28-33 0,-3 3-237,-12 11-37,-23 26 3,0 0 0,0 1 1,1-1-1,0 2 0,14-12 1,-18 36 374,-9 11-151,-1 1 0,-13 35-1,12-43-222,1 0-1,1 0 1,1 1 0,1 0 0,-2 33-1,6-56-108,0 1 0,0-1-1,0 1 1,1-1 0,-1 1-1,0-1 1,0 1 0,0-1 0,1 1-1,-1-1 1,0 1 0,0-1-1,1 1 1,-1-1 0,1 0-1,-1 1 1,0-1 0,1 0 0,-1 1-1,1-1 1,-1 0 0,0 1-1,1-1 1,-1 0 0,2 0-1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1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11243,'0'0'7970,"13"2"-6491,60 1 15,0-4 1,86-10 0,-14-1-1271,-128 11-226,34 1-306,-57 6-3027,-9-2 702,4-4-661,2 0-1708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1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10218,'0'0'8253,"1"9"-6924,25 357 5702,-26-365-6958,0 0 1,0 0 0,0 0-1,0 0 1,0-1 0,0 1-1,0 0 1,0 0-1,0 0 1,0 0 0,1 0-1,-1-1 1,0 1 0,1 0-1,-1 0 1,0 0-1,1-1 1,-1 1 0,1 0-1,-1 0 1,1-1 0,-1 1-1,1-1 1,1 2 0,7-18 886,4-36-649,28-338-1084,-41 388 767,0 0-1,1 1 1,-1-1-1,1 1 1,0 0-1,-1-1 1,1 1-1,0 0 1,0-1-1,0 1 1,0 0-1,0 0 1,0 0-1,0 0 1,0 0-1,0 0 1,1 0-1,-1 0 1,0 0 0,1 1-1,-1-1 1,1 1-1,-1-1 1,0 1-1,1-1 1,-1 1-1,1 0 1,-1-1-1,1 1 1,-1 0-1,3 0 1,61 1-15,-42 0 8,22 0 22,-1-1-1,1-3 1,-1-1 0,0-3 0,55-14 0,-80 14-15,-12 4-1,-1 0 0,1 0 0,-1 1 0,1 0 0,0 1 0,0 0 0,0 0-1,0 0 1,0 1 0,0 0 0,11 1 0,-19 36 55,-9-5-899,-15 17 3760,2-3-6366,17-23-8901,6-33 571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1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71 5445,'0'0'5920,"5"-9"-2172,4-4-2362,6-10 322,-4-3 2431,-26 56-105,-5 12-3925,8-6 412,2 0 1,2 1-1,-7 64 0,8 113 1104,7-214-1621,0 0 0,0 0 0,0-1 0,0 1 1,0 0-1,-1 0 0,1 0 0,0 0 0,0-1 0,0 1 0,0 0 0,0 0 0,0 0 0,-1 0 0,1-1 0,0 1 0,0 0 0,0 0 0,0 0 0,-1 0 1,1 0-1,0 0 0,0 0 0,0-1 0,0 1 0,-1 0 0,1 0 0,0 0 0,0 0 0,-1 0 0,1 0 0,0 0 0,0 0 0,0 0 0,-1 0 0,1 0 1,0 0-1,0 0 0,0 0 0,-1 1 0,1-1 0,0 0 0,0 0 0,0 0 0,-1 0 0,1 0 0,0 0 0,0 0 0,0 1 0,0-1 0,0 0 0,-1 0 1,1 0-1,0 0 0,0 1 0,0-1 0,0 0 0,0 0 0,0 0 0,0 0 0,0 1 0,-1-1 0,1 0 0,0 0 0,0 0 0,0 1 0,-11-15-190,-14-36-1825,16 30 107,0 1 0,-2 1 0,0-1 0,-18-21 0,49 37 6883,46 0-3133,-51 2-1144,80-1 684,-32 2-5751,-54-1-744,-2-3-4372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1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8040,'0'0'14248,"6"0"-13319,63 0-84,67 0-170,-47 3-6493,-85-2 1542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1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13837,'0'0'6022,"65"8"-4933,-22-8 0,1 0-673,4-1-352,-3-2-608,-6 2-3044,-8 0-6501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1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7719,'0'0'14451,"-12"14"-14307,-45 53-26,-76 116-1,127-172 152,-5 7-1359,16-30-1372,24-49-4157,-14 17 2428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10282,'0'0'10313,"43"68"-9576,-26-31-288,3 3 95,3 3 33,5-1-65,0-1-160,5-1-223,0-1-65,1-4-32,0-4-769,-2-9-1697,-5-6-4645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13805,'0'0'4741,"51"1"-3909,-19-1-31,6 0-417,3 0-255,2 0-226,-2-3-1024,-6-1-1089,-11 2-1217,-10-1-897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11851,'0'0'7912,"70"13"-6887,-27-13-577,3 0-320,4 0-96,0 0-1025,-5 0-2018,-6-3-3234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4516,'0'0'14990,"-1"12"-12667,-23 93 1225,16-75-3036,0 0 0,2 1-1,1-1 1,-1 61 0,6-90-504,0 0 0,0-1 0,1 1 0,-1 0 0,0 0 1,1 0-1,-1-1 0,1 1 0,-1 0 0,1 0 0,-1-1 0,1 1 0,0-1 1,-1 1-1,1 0 0,0-1 0,0 1 0,-1-1 0,1 0 0,0 1 0,0-1 1,-1 1-1,1-1 0,0 0 0,0 0 0,0 0 0,0 1 0,0-1 0,0 0 1,-1 0-1,1 0 0,0 0 0,0 0 0,0-1 0,0 1 0,0 0 1,0 0-1,-1 0 0,1-1 0,0 1 0,0-1 0,1 0 0,37-17-58,-2-16-2713,-8-8-5530,-21 22 2004</inkml:trace>
  <inkml:trace contextRef="#ctx0" brushRef="#br0" timeOffset="1">141 178 3203,'0'0'12780,"-27"76"-9673,16-46-480,3 0-417,5 3-385,1-8-832,2-5-672,3-7-289,12-8-32,2-5-961,3-5-1121,-1-16-929,0-7-2178,-2-9-3523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6887,'0'0'7900,"8"-1"-6239,17 0-1291,-1 2 1,1 0 0,0 1-1,0 2 1,-1 0 0,0 2 0,0 0-1,35 15 1,-57-20-355,0 0 0,0 0-1,1 1 1,-1-1 0,0 0 0,0 1-1,0-1 1,0 1 0,-1 0 0,1 0-1,0-1 1,-1 1 0,1 0-1,-1 0 1,0 1 0,1-1 0,-1 0-1,0 0 1,0 1 0,-1-1 0,1 0-1,0 1 1,-1-1 0,0 1 0,1-1-1,-1 1 1,0-1 0,0 1 0,0-1-1,-1 1 1,1-1 0,-1 1 0,1-1-1,-1 0 1,0 1 0,0-1 0,0 0-1,0 0 1,0 1 0,0-1 0,-3 3-1,-6 10 180,-1 0 0,-1-2 0,0 1 0,-22 18 0,24-23-117,-24 24 339,-36 45 1,32-27-3266,36-45-2960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4901,'0'0'18102,"-12"10"-17835,-34 27 75,1 2-1,2 2 1,-51 65 0,82-86-173,9-14-709,9-14-1967,23-42-3771,-14 15 1015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11787,'0'0'9161,"4"9"-8499,16 30 21,2-1 1,2-1-1,44 54 0,-36-52-1080,-3 1-1,-1 2 0,23 47 0,-41-69-3563,-4-7-3940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11179,'0'0'9449,"64"-16"-7976,-32 12-64,7 1-544,2-3-513,0 2-191,0-2-129,-6 3-64,-9 2-769,-5 1-384,-10 0-513,-10 1-992,-1 8-1571,-11 0-1440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8136,'0'0'9897,"73"10"-8584,-35-10-128,0-1-704,2-4-449,-2-2-737,-9 3-2914,-3-2-7207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10602,'0'12'7970,"5"25"-5972,0 7-1898,-4-36-33,0 0 0,0 1 0,1-1 0,0 0 0,0 0 1,1 0-1,4 8 0,-6-15-20,0 1 0,0-1 1,-1 0-1,1 0 0,0 1 1,0-1-1,0 0 0,1 0 1,-1 0-1,0 0 0,0 0 1,0 0-1,1-1 0,-1 1 1,1 0-1,-1-1 0,0 1 1,3 0-1,-2-1 30,0 0-1,-1 0 1,1 0 0,0-1 0,0 1-1,0-1 1,0 1 0,0-1-1,-1 0 1,1 1 0,0-1 0,0 0-1,-1 0 1,1 0 0,-1 0-1,1 0 1,-1-1 0,3-2 0,19-19 294,-1-2 1,-1-1-1,-1-1 1,17-30-1,-37 57-365,0 0 0,0 0 0,0 0 0,0 0 0,1 1 0,-1-1 0,0 0 0,0 0 0,0 0 0,0 0 0,0 0 0,0 0 0,1 1 0,-1-1 0,0 0 0,0 0 0,0 0 0,0 0 0,0 0 0,1 0 0,-1 0 0,0 0 0,0 0-1,0 0 1,1 0 0,-1 0 0,0 0 0,0 0 0,0 0 0,0 0 0,1 0 0,-1 0 0,0 0 0,0 0 0,0 0 0,0 0 0,1 0 0,-1 0 0,0 0 0,0 0 0,0 0 0,0-1 0,0 1 0,1 0 0,-1 0 0,0 0 0,0 0 0,0 0 0,0 0 0,0-1-1,0 1 1,0 0 0,1 0 0,-1 0 0,0 0 0,0-1 0,0 1 0,0 0 0,0 0 0,0 0 0,0 0 0,0-1 0,0 1 0,0 0 0,0 0 0,0-1 0,1 24 88,-6 30-38,4-46-35,-1 27-43,2-33 32,0 0 0,0-1-1,0 1 1,0-1 0,1 1 0,-1 0-1,0-1 1,1 1 0,-1-1-1,0 1 1,1-1 0,-1 1 0,0-1-1,1 1 1,-1-1 0,1 0-1,-1 1 1,1-1 0,-1 1 0,1-1-1,-1 0 1,1 0 0,0 1-1,-1-1 1,1 0 0,-1 0 0,1 0-1,0 0 1,-1 1 0,1-1-1,0 0 1,-1 0 0,1 0 0,-1 0-1,1-1 1,0 1 0,-1 0-1,1 0 1,-1 0 0,1 0 0,0-1-1,-1 1 1,1 0 0,-1 0-1,1-1 1,-1 1 0,1-1 0,0 0-1,12-7 133,0-1-1,-1 0 1,0-1-1,-1 0 1,0-1-1,-1 0 1,0 0-1,16-26 1,17-18-28,-49 70-3233,-7 15-5036,4-19-974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11691,'0'0'7468,"10"0"-5941,30-3-407,1-2 0,-1-2 0,0-2 0,55-19 0,-53 15-1272,-1 1 1,2 2-1,-1 2 1,67-4-1,-109 12 22,1 1 0,-1-1-1,0 0 1,1 0 0,-1 0 0,0 0-1,0 0 1,1 1 0,-1-1-1,0 0 1,1 0 0,-1 0 0,0 1-1,0-1 1,1 0 0,-1 0 0,0 1-1,0-1 1,0 0 0,0 0-1,1 1 1,-1-1 0,0 0 0,0 1-1,0-1 1,0 0 0,0 1-1,0-1 1,0 0 0,0 1 0,0-1-1,0 0 1,0 1 0,0-1 0,0 0-1,0 1 1,0-1 0,0 0-1,0 1 1,0-1 0,0 0 0,-1 1-1,1-1 1,0 0 0,0 0 0,0 1-1,0-1 1,-1 0 0,1 0-1,0 1 1,0-1 0,-1 0 0,1 0-1,0 1 1,-1-1 0,1 0 0,0 0-1,0 0 1,-1 0 0,1 0-1,0 0 1,-1 1 0,1-1 0,0 0-1,-1 0 1,0 0 0,-11 4-5588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2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 11403,'0'0'6705,"0"9"-5595,-6 59 562,-25 104-1,16-89 1851,19-110-3453,0 1 0,1 1 0,2-1 0,1 1 0,1 0 0,1 0 0,0 1 0,2 1 0,2 0-1,24-34 1,-36 54-74,0 0-1,0 1 1,1-1-1,-1 0 1,1 1-1,0-1 0,0 1 1,0 0-1,0 0 1,0 0-1,1 1 1,-1-1-1,0 1 0,1-1 1,-1 1-1,7-1 1,-8 2 1,-1 0 1,0 0 0,0 0-1,1 0 1,-1 1-1,0-1 1,0 0 0,1 1-1,-1-1 1,0 0 0,0 1-1,0 0 1,0-1-1,0 1 1,0 0 0,0-1-1,0 1 1,0 0 0,2 1-1,-2 1 2,1-1-1,-1 0 0,0 1 0,0-1 1,0 1-1,0-1 0,0 1 0,0-1 1,-1 1-1,1 0 0,-1-1 1,0 5-1,0-3 12,0 0 1,0 0-1,-1-1 0,0 1 1,1 0-1,-1 0 1,-1-1-1,1 1 0,0-1 1,-1 1-1,0-1 1,0 0-1,0 0 0,0 0 1,0 0-1,-1 0 0,0 0 1,1 0-1,-1-1 1,0 1-1,0-1 0,0 0 1,0 0-1,-1 0 1,1 0-1,-1-1 0,-3 2 1,-5 2 6,0-1 1,0-1-1,0 1 1,-1-2-1,1 0 1,-1-1-1,-13 1 1,25-2-101,0 0 1,0 0-1,1 0 1,-1 0-1,0 0 1,1 0-1,-1 0 1,0-1-1,1 1 0,-1 0 1,0 0-1,1 0 1,-1-1-1,0 1 1,1 0-1,-1-1 1,0 1-1,1 0 1,-1-1-1,1 1 1,-1-1-1,1 1 0,-1-1 1,0 0-1,-1-17-5361,2 16 4875,0-19-8692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12748,'0'0'8040,"49"0"-6791,-23 0-256,3 0 0,4 2-321,2 2-223,3-3-353,-3 2-64,1-2 64,-9 1-769,-6-2-544,-7 1-416,-10-1-1090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11179,'0'0'8680,"54"24"-7143,-18-24-640,8 0-577,4 0-256,-2 0-96,-4 0-1409,-7-2-2210,-5-2-3172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7303,'-5'9'7564,"-5"13"-6255,1 1 0,0-1-1,2 1 1,0 1 0,2-1-1,-4 32 1,9-51-1239,0 0 1,0 0-1,0 0 0,0 0 1,1 0-1,0-1 1,0 1-1,0 0 0,0 0 1,2 3-1,-2-6-61,0 0 0,0 0-1,0 0 1,0 0 0,0 0 0,0 0 0,0-1-1,0 1 1,0 0 0,0-1 0,0 1 0,1-1-1,-1 1 1,0-1 0,0 0 0,1 1 0,-1-1-1,0 0 1,1 0 0,-1 0 0,0 0 0,1 0-1,-1 0 1,0 0 0,1 0 0,-1-1-1,0 1 1,0 0 0,1-1 0,-1 1 0,0-1-1,0 0 1,2 0 0,3-3 13,0 1 1,-1 0-1,1-1 1,-1 0-1,0 0 0,0-1 1,-1 0-1,1 1 1,-1-1-1,0-1 0,-1 1 1,1-1-1,-1 1 0,5-13 1,-3 8 331,-1-2-1,0 1 1,-1 0 0,0-1 0,0 0-1,-2 0 1,2-16 0,-3 26-315,-1 0-1,1 1 1,0-1 0,0 0 0,-1 0 0,1 1 0,-1-1 0,0 0 0,1 1-1,-1-1 1,0 1 0,0-1 0,0 1 0,0-1 0,0 1 0,0 0 0,0-1-1,-1 1 1,1 0 0,0 0 0,-1 0 0,1 0 0,-1 0 0,1 0 0,-1 0-1,1 1 1,-1-1 0,0 0 0,1 1 0,-1-1 0,0 1 0,0 0 0,1 0-1,-1-1 1,0 1 0,-3 1 0,-32 4-1871,7 10-5494,18-6-2074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11499,'0'0'4073,"9"0"-2776,1 0-963,0 2-1,0-1 1,0 1-1,0 1 0,-1-1 1,1 2-1,-1-1 1,13 8-1,-20-10-274,0 0-1,1 1 1,-1-1-1,0 0 0,0 1 1,1 0-1,-1 0 1,-1-1-1,1 1 1,0 0-1,0 1 1,-1-1-1,1 0 1,-1 0-1,0 1 0,0-1 1,1 0-1,-2 1 1,1 0-1,0-1 1,0 1-1,-1-1 1,1 1-1,-1 0 0,0-1 1,0 1-1,0 0 1,0-1-1,-1 1 1,1 0-1,-1-1 1,1 1-1,-1-1 1,0 1-1,0-1 0,0 1 1,0-1-1,-1 1 1,1-1-1,0 0 1,-3 3-1,-12 15 262,0 0-1,-2 0 1,-36 30-1,-10 11-2595,57-54-1957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9 232 7143,'-9'13'7078,"21"-17"-3048,21-15-2177,-1-3-1533,-1-1-1,-1-2 1,-1 0 0,-1-2-1,-2-2 1,28-37-1,-54 66-301,0 0 0,0 0-1,0-1 1,0 1 0,0 0-1,0 0 1,0 0 0,0 0-1,0 0 1,0-1 0,0 1 0,0 0-1,0 0 1,0 0 0,0 0-1,0 0 1,0-1 0,0 1-1,0 0 1,1 0 0,-1 0-1,0 0 1,0 0 0,0-1 0,0 1-1,0 0 1,0 0 0,0 0-1,0 0 1,0 0 0,1 0-1,-1 0 1,0 0 0,0 0 0,0-1-1,0 1 1,0 0 0,0 0-1,1 0 1,-1 0 0,0 0-1,0 0 1,0 0 0,0 0-1,0 0 1,1 0 0,-1 0 0,0 0-1,0 0 1,0 0 0,0 0-1,0 0 1,1 0 0,-1 0-1,0 0 1,0 0 0,0 1 0,0-1-1,0 0 1,0 0 0,1 0-1,-1 0 1,0 0 0,0 0-1,0 0 1,0 0 0,0 1 0,0-1-1,-1 16 427,-8 27-153,9-40-170,-7 32 286,1 1-1,0 59 1,5-59-3466,1 1-3403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10378,'0'0'6614,"10"2"-4858,43 5-610,0-2-1,1-2 0,-1-3 0,74-9 0,51 1-4404,-178 8 3068,0 0 0,0 0 0,1 0 0,-1 0 1,0 0-1,0 0 0,1 0 0,-1 0 0,0 0 0,0 0 0,1 0 1,-1 0-1,0 0 0,0 0 0,1 0 0,-1-1 0,0 1 1,0 0-1,1 0 0,-1 0 0,0 0 0,0 0 0,0-1 1,1 1-1,-1 0 0,0 0 0,0 0 0,0-1 0,0 1 0,0 0 1,1 0-1,-1 0 0,0-1 0,0 1 0,0 0 0,0 0 1,0-1-1,0 1 0,0 0 0,0 0 0,0-1 0,0 1 1,0 0-1,0 0 0,0-1 0,0 1 0,0 0 0,0 0 0,0-1 1,0 1-1,0-1-75,0-3-3295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11179,'0'0'9651,"5"10"-8610,4 17-597,-1 1 0,-2-1 0,0 1 0,1 35 0,-2-22-107,-1-14-135,-2-6 102,1 0-1,1 0 0,10 31 0,-14-51-268,0-1 1,0 1-1,0 0 0,1-1 0,-1 1 1,0-1-1,0 1 0,0-1 0,1 0 1,-1 1-1,0-1 0,1 1 1,-1-1-1,0 1 0,1-1 0,-1 0 1,0 1-1,1-1 0,-1 0 0,1 1 1,-1-1-1,1 0 0,-1 0 0,1 1 1,-1-1-1,1 0 0,-1 0 1,1 0-1,-1 0 0,1 0 0,-1 1 1,1-1-1,0 0 0,14-14 601,8-30-328,-22 41-305,15-41 29,-2-1 0,-2 0 0,9-69 0,3-10-90,-23 122 55,-1 1 0,1 0 0,-1-1 0,1 1 1,0 0-1,-1 0 0,1-1 0,0 1 0,0 0 1,0 0-1,0 0 0,0 0 0,0 0 0,0 0 1,0 1-1,0-1 0,1 0 0,-1 0 0,0 1 1,0-1-1,1 1 0,-1-1 0,0 1 0,1 0 1,-1-1-1,1 1 0,-1 0 0,0 0 0,1 0 1,1 0-1,55 7-124,-21-1 84,-16-7-10,-1 0 0,1-2 0,-1-1 0,0 0 0,0-1-1,0-1 1,24-12 0,6 0 3,-43 20-9,-9 9 89,-11 16 122,11-22-125,-5 9 35,1 1 0,1 0 1,1 0-1,0 1 0,0-1 0,2 1 1,0 0-1,0 22 0,2-38-143,0 0 1,0 1-1,0-1 0,0 1 0,0-1 0,1 0 0,-1 1 1,0-1-1,0 0 0,0 1 0,0-1 0,1 0 1,-1 1-1,0-1 0,0 0 0,0 1 0,1-1 0,-1 0 1,0 1-1,1-1 0,-1 0 0,0 0 0,1 1 0,-1-1 1,0 0-1,1 0 0,-1 0 0,0 0 0,1 1 1,-1-1-1,1 0 0,-1 0 0,0 0 0,1 0 0,9-1-5487,-4-3-1260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72 6887,'0'0'2968,"4"-9"422,3-7-1992,2-6 187,2-3 4053,-13 54-3791,-9 18-793,-4 20-232,2 0-1,3 0 1,0 71-1,11-119-916,0-28-1198,-2-29-1969,-2 27 2227,-1 0-1,0 0 0,-1 0 0,-1 1 0,1 0 1,-2 0-1,1 0 0,-13-13 0,-2-6 3419,20 29-2270,1-1 0,0 1 0,0 0 0,0-1 0,0 1 1,0-1-1,0 1 0,0 0 0,0-1 0,0 1 0,0-1 0,0 1 1,0 0-1,0-1 0,0 1 0,0 0 0,0-1 0,0 1 1,0-1-1,1 1 0,-1 0 0,0-1 0,0 1 0,0 0 0,1-1 1,-1 1-1,0 0 0,0-1 0,1 1 0,-1 0 0,0 0 1,1-1-1,-1 1 0,0 0 0,1 0 0,-1 0 0,0 0 1,1-1-1,-1 1 0,0 0 0,1 0 0,-1 0 0,1 0 0,-1 0 1,0 0-1,1 0 0,-1 0 0,1 0 0,-1 0 0,0 0 1,1 0-1,-1 0 0,1 0 0,-1 0 0,1 1 0,34-1-372,-25 0 742,11 0-678,85-4 363,-93 3-2084,0-1-1,0-1 1,16-6 0,-4-2-6209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10154,'0'0'11531,"72"11"-11435,-37-9-64,-2-1-193,-2 1-896,-5 2-1185,-9-3-2338,-9 3-1858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9737,'0'0'11211,"66"16"-11019,-27-16-128,3-5-673,-2-4-2529,-2-1-6279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9897,'0'0'10293,"-2"11"-9711,-3 10-252,-11 66 1060,14-78-1144,1 1 1,0-1 0,1 0 0,0 1-1,1-1 1,0 0 0,3 14 0,-3-22-191,-1 0 0,1 1-1,0-1 1,0 0 0,0 1 0,0-1 0,0 0 0,0 0 0,1 0 0,-1 0 0,0 0-1,0 0 1,1 0 0,-1 0 0,1-1 0,-1 1 0,1 0 0,-1-1 0,1 1 0,-1-1-1,1 0 1,-1 1 0,1-1 0,0 0 0,-1 0 0,1 0 0,-1 0 0,1 0-1,0-1 1,-1 1 0,3-1 0,3 0 88,-1 0-1,0-1 0,0 0 1,0 0-1,0-1 0,9-4 1,20-17 95,-1-2 0,-2 0 0,-1-3 0,38-43 1,-69 72-238,0 0 1,0 0-1,0 0 1,0-1 0,0 1-1,0 0 1,0 0-1,0 0 1,0-1 0,0 1-1,0 0 1,0 0-1,1 0 1,-1 0 0,0-1-1,0 1 1,0 0-1,0 0 1,0 0 0,1 0-1,-1 0 1,0 0-1,0-1 1,0 1 0,1 0-1,-1 0 1,0 0-1,0 0 1,0 0 0,1 0-1,-1 0 1,0 0-1,0 0 1,0 0 0,1 0-1,-1 0 1,0 0 0,0 0-1,0 0 1,1 0-1,-1 0 1,0 0 0,0 0-1,0 0 1,1 1-1,-1-1 1,0 0 0,0 0-1,0 0 1,0 0-1,1 0 1,-1 0 0,0 1-1,0-1 1,0 0-1,0 0 1,0 0 0,1 19 37,-11 32-40,8-44 27,-8 46 5,10-53-25,1 1-1,-1-1 0,0 1 0,0-1 1,1 1-1,-1-1 0,0 0 0,1 1 1,-1-1-1,0 1 0,1-1 0,-1 0 1,1 1-1,-1-1 0,1 0 0,-1 1 1,1-1-1,-1 0 0,1 0 0,-1 1 0,1-1 1,-1 0-1,1 0 0,-1 0 0,1 0 1,-1 0-1,1 0 0,-1 0 0,1 0 1,0 0-1,-1 0 0,1 0 0,-1 0 1,1 0-1,-1-1 0,1 1 0,-1 0 0,1 0 1,-1 0-1,1-1 0,-1 1 0,1 0 1,-1-1-1,27-11 381,-5-3-332,-1-1-1,37-37 0,-22 11-5768,-35 40 3510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12876,'0'0'9673,"51"-3"-8295,-10-5-321,7 2-289,6-2-255,-1 3-257,1-1-192,-6 3-96,-7 2-384,-8 1-833,-5 0-545,-4 0-512,-8 0-1410,-3-5-4516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3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60 8488,'0'0'15898,"7"12"-15311,-1-3-455,-2-5-87,-1 0 0,0 0-1,-1 0 1,1 0-1,-1 0 1,1 1 0,-1-1-1,-1 1 1,1 0 0,-1 0-1,0-1 1,0 1 0,0 0-1,0 0 1,-1 0 0,0 7-1,-8 25 581,-2 0 0,-1-1-1,-19 42 1,36-123 384,6 8-988,1 0 0,30-57-1,-37 82-81,0 0-1,2 0 0,-1 1 1,2 0-1,-1 0 0,1 1 0,1 0 1,0 1-1,0 0 0,1 0 1,13-7-1,-23 15 33,1 0 0,-1 0 0,0 1 1,1-1-1,-1 0 0,0 1 0,1-1 1,-1 1-1,1 0 0,-1-1 0,0 1 0,1 0 1,-1 0-1,1 0 0,-1 0 0,1 0 0,-1 0 1,1 0-1,-1 1 0,1-1 0,1 1 0,-2 0 18,-1 0 0,1-1 0,0 1 0,0 0 0,-1 0 0,1 0 0,-1 0 0,1 0 0,0 0 0,-1 0 0,0 0 0,1 0 0,-1 0-1,0 0 1,1 0 0,-1 0 0,0 0 0,0 0 0,0 0 0,0 0 0,0 2 0,0 1 23,-1 1 0,0-1 0,1 0 0,-1 0-1,-1 0 1,1 0 0,-1 0 0,1 0 0,-1 0 0,0 0 0,0 0 0,-1-1 0,-4 6 0,3-5 44,-1 0 1,0 0-1,0-1 0,0 0 1,0 0-1,0 0 0,-1 0 1,1-1-1,-1 0 0,0 0 1,1-1-1,-1 1 0,0-1 1,0 0-1,0-1 0,0 0 1,-10 0-1,16 0-81,-1 0 1,1 0-1,-1 0 0,1-1 0,-1 1 0,1 0 1,-1 0-1,1 0 0,-1 0 0,1-1 0,-1 1 1,1 0-1,-1-1 0,1 1 0,-1 0 0,1-1 1,0 1-1,-1 0 0,1-1 0,-1 1 1,1-1-1,0 1 0,0-1 0,-1 1 0,1-1 1,0 1-1,0-1 0,0 1 0,-1-1 0,1 1 1,0-1-1,0 1 0,0-1 0,0 1 1,0-1-1,0 1 0,0-1 0,0 0 0,0 1 1,0-1-1,0 1 0,1-1 0,-1 1 0,0-1 1,0 1-1,0-1 0,1 1 0,-1-1 0,0 1 1,1-1-1,-1 1 0,0 0 0,1-1 1,0 0-1,22-25-6385,-3 12-465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6726,'0'0'13197,"1"8"-12765,5 144 620,-14 168 0,3-193-796,0-12 54,4 666 2946,34-508-2154,-16-160-844,4 226-1,-36-147 140,0 41 1160,15-175-1065,2-28-410,-2 1 1,0-1 0,-3 0-1,0 0 1,-14 54 0,11-72-548,2-15-1258,0-23-3038,3 17 3222,-4-22-5310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5862,'0'0'12587,"12"6"-11514,-3-2-864,3 3 97,0-1 1,1-1-1,-1 0 0,25 5 1,-18-4-193,0 0 0,-1 1 1,1 1-1,-2 1 0,1 0 0,-1 2 0,-1 0 1,0 0-1,22 22 0,12 16 395,59 74 0,-64-69-21,224 235 1128,-144-161-1151,180 239 0,-7 119-322,-115-174 157,-116-200-275,-5 2 0,90 234 0,-5 21 595,-31-87-514,171 569 11,-231-656-126,-48-157-253,-1 0 0,-2 1 0,1 47 0,-33-116-7537,5 2 1457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4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15086,'0'0'2723,"1"12"-1842,-9 302 3249,-2-63-3034,8-180-1147,0 24-1005,7-36-9421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4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8296,'0'0'2210,"5"-9"860,-2 4-2683,0 1 0,0-1 0,1 1 0,-1 0 0,1 0 0,0 0 0,0 1 0,0-1 0,1 1 0,-1 0 0,1 0 0,-1 0 0,1 1 0,0-1 0,0 1 0,1 1 0,-1-1 0,0 1 0,0-1 0,1 2 0,8-2 0,-8 2-248,0 0 0,-1 0-1,1 1 1,0 0-1,0 0 1,-1 0 0,1 0-1,-1 1 1,1 0 0,-1 0-1,0 1 1,0-1 0,0 1-1,0 0 1,9 8-1,-12-9-125,0 0-1,0 1 1,0-1-1,0 1 1,0 0-1,-1-1 1,1 1-1,-1 0 1,0 0-1,0 0 1,0 0-1,0 0 1,0 0-1,0 0 1,-1 1-1,0-1 1,0 0-1,0 0 1,0 0-1,0 1 1,0-1-1,-1 0 0,0 0 1,1 0-1,-1 0 1,0 0-1,-1 0 1,1 0-1,0 0 1,-3 3-1,-1 2 17,0-1 0,-1 0 0,0 0 0,0-1 0,0 1 0,-10 6 0,-25 29-7,40-42-24,1 1 1,-1 0 0,1-1-1,-1 1 1,1-1 0,0 1 0,-1 0-1,1-1 1,0 1 0,-1 0-1,1 0 1,0-1 0,0 1-1,0 0 1,-1 0 0,1-1 0,0 1-1,0 0 1,0 0 0,0 0-1,1-1 1,-1 1 0,0 0 0,0 0-1,0-1 1,1 1 0,-1 0-1,0 0 1,1-1 0,-1 1-1,0 0 1,1-1 0,-1 1 0,1-1-1,-1 1 1,1 0 0,-1-1-1,1 1 1,0-1 0,-1 0-1,1 1 1,0-1 0,-1 1 0,1-1-1,0 0 1,-1 1 0,1-1-1,0 0 1,0 0 0,-1 0 0,1 0-1,0 0 1,0 1 0,-1-1-1,2-1 1,51 5-604,-47-4 268,61-1-5503,-32-1-1175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4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11179,'0'0'7975,"-53"49"-7014,37-23-288,4 0-257,7 1-96,5-2 65,0-3-1,7-4-192,8-1-96,7-7 0,3-6-64,4-4-896,0 0-1186,1-6-2050,0-12-2787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4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11723,'0'0'6342,"-8"62"-5029,18-39 385,0 1-385,5 5-576,-3 1-321,-4 3-256,-6 1-63,-2 5-65,0 1-385,-18-1-864,-8 1-1826,-5-7-5701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4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12460,'4'0'533,"0"-1"-1,-1 0 1,1 0 0,0 0 0,-1 0 0,1 0-1,-1-1 1,0 0 0,1 0 0,-1 1 0,0-2 0,3-2-1,39-35 477,-24 20-301,23-20 57,-1-2 0,61-79 0,-109 155-103,-6 7-486,4-23-143,2 1 1,0 0-1,2 0 0,0 0 0,1 0 1,0 1-1,2-1 0,2 21 0,-1-34-149,1 0-1,0 0 0,0 0 1,1 0-1,-1 0 0,5 5 1,6 16-3106,-6 3-4169,-7-17 1620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4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10410,'0'0'8616,"57"23"-7079,-24-23-159,9 0-353,3-2-353,3-8-415,2-1-193,-4 0-64,-5 2-32,-4 0-769,-11 4-448,-6 1-673,-7 3-993,-7 1-2626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4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153 116 10666,'5'-8'3251,"-1"2"-2431,0 0-38,0 1 0,-1-1 0,1 0 0,-1 0 0,0 0 0,-1-1 0,1 1 1,-1-1-1,-1 0 0,1 1 0,-1-1 0,1-12 0,-3 18-736,1 1 0,-1-1 0,1 1 0,-1-1 0,1 1 0,-1-1 0,1 1 1,-1-1-1,0 1 0,1 0 0,-1-1 0,0 1 0,1 0 0,-1 0 0,0-1 0,1 1 1,-1 0-1,0 0 0,0 0 0,1 0 0,-1 0 0,0 0 0,1 0 0,-1 0 1,0 0-1,0 0 0,1 1 0,-1-1 0,0 0 0,1 0 0,-1 1 0,0-1 0,1 0 1,-1 1-1,0 0 0,-25 11-36,17-4-10,-1 1-1,1 0 0,0 1 0,1 0 0,0 0 0,1 1 0,0-1 0,1 2 0,-9 19 0,12-26 1,1 1 0,0 0-1,1-1 1,-1 1 0,1 0-1,0 0 1,0 0 0,1 0 0,0 0-1,0 0 1,0 0 0,1 0-1,0 0 1,0 0 0,0 0 0,1 0-1,0-1 1,0 1 0,0-1-1,1 1 1,0-1 0,5 8-1,10 8 35,-9-11-31,-1-1 0,0 1 0,-1 0 1,0 1-1,8 16 0,-14-25-1,0 0 0,0 1 0,0-1 1,-1 1-1,1-1 0,-1 1 0,1-1 0,-1 1 0,0-1 0,0 1 0,0 0 1,0-1-1,-1 1 0,1-1 0,-1 1 0,0-1 0,1 1 0,-1-1 0,0 0 1,0 1-1,-1-1 0,1 0 0,0 0 0,-1 0 0,1 0 0,-1 0 0,0 0 1,0 0-1,0 0 0,0-1 0,0 1 0,-4 1 0,5-2-127,0 0-1,-1 0 1,1 0 0,0-1-1,-1 1 1,1-1-1,-1 1 1,1-1 0,-1 0-1,1 1 1,-1-1-1,1 0 1,-1 0 0,1 0-1,-1 0 1,1 0-1,-1-1 1,1 1 0,-1 0-1,1-1 1,-1 1-1,1-1 1,-1 1 0,1-1-1,0 0 1,-1 1-1,1-1 1,0 0 0,0 0-1,-1 0 1,1 0 0,0 0-1,0 0 1,0-1-1,0 1 1,0 0 0,1 0-1,-1-1 1,0 1-1,0-2 1,-6-9-2026,1-1 0,0 0 1,-6-21-1,5 15-1113,0 3 1156,-12-36 7973,19 51-5608,0 0 1,-1-1-1,1 1 0,0 0 1,0-1-1,0 1 1,0 0-1,0-1 0,0 1 1,1 0-1,-1-1 1,0 1-1,1 0 0,-1 0 1,1-1-1,-1 1 0,1 0 1,0 0-1,-1 0 1,1 0-1,0 0 0,0-1 1,0 2-1,0-1 1,0 0-1,0 0 0,0 0 1,0 0-1,0 1 0,0-1 1,0 0-1,1 1 1,1-2-1,20-4 63,0 1-1,47-6 1,-6 3-5560,-33 2-1129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13453,'0'0'12171,"52"-11"-11370,-29 11-545,2 0-192,-3 0-32,0 0-384,-4 0-1282,-6 0-960,-7 0-1186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4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12620,'0'0'11146,"78"10"-10537,-44-20-449,3 2-96,-4-1-320,-6 3-1858,-3 1-2755,-5 2-6790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5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10634,'10'-20'8168,"-11"48"-5343,-1 0-2954,2-20 233,0 5 55,0 0 0,1-1 1,0 1-1,5 23 0,-5-35-128,-1 1-1,1-1 1,-1 0 0,1 1-1,-1-1 1,1 0 0,0 1-1,0-1 1,0 0 0,0 0-1,0 0 1,0 1 0,0-1-1,0 0 1,0 0 0,0-1-1,0 1 1,1 0 0,-1 0-1,2 0 1,0-1 24,-1 1 1,0-2-1,0 1 0,0 0 0,0 0 1,1-1-1,-1 1 0,0-1 0,0 1 1,0-1-1,0 0 0,0 0 0,0 0 1,0 0-1,-1 0 0,1-1 1,0 1-1,3-3 0,16-15 119,-1-1 0,26-33 0,-2 3 382,-39 51-193,-2 11-187,-1 23-110,-2-21-30,0-12-29,0 0 0,0 0-1,0-1 1,0 1 0,1 0-1,-1 0 1,1 0 0,-1 0-1,1 0 1,-1-1 0,1 1 0,0 0-1,0 0 1,0-1 0,0 1-1,0-1 1,0 1 0,1-1 0,-1 1-1,0-1 1,3 2 0,-2-3 26,-1 1-1,1-1 1,-1 0 0,1 0 0,-1 0 0,1 0-1,-1-1 1,1 1 0,-1 0 0,1-1 0,-1 1 0,1-1-1,-1 1 1,0-1 0,1 0 0,-1 1 0,0-1-1,0 0 1,1 0 0,1-2 0,10-9 214,-1-1-1,0 0 1,15-23 0,-19 25-395,-8 11-65,11-14 1097,-6 10-2478,-10 14-12638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21 538 7591,'0'10'1347,"1"0"1,0 0-1,1-1 0,3 14 0,-4-21-1087,0 1 0,-1-1 0,1 1 0,0 0-1,0-1 1,0 0 0,1 1 0,-1-1 0,1 0 0,-1 1 0,1-1-1,0 0 1,-1 0 0,1 0 0,0-1 0,1 1 0,-1 0 0,0-1-1,0 1 1,4 0 0,-6-1-201,1-1 0,0 0-1,0 0 1,-1 0 0,1 0 0,0 0 0,0 0-1,0 0 1,-1-1 0,1 1 0,0 0 0,0 0-1,-1-1 1,1 1 0,0 0 0,-1-1 0,1 1-1,0 0 1,-1-1 0,1 1 0,-1-1 0,1 1-1,-1-1 1,1 0 0,-1 1 0,1-1 0,-1 0-1,1 1 1,-1-1 0,0 0 0,1 1 0,-1-1-1,0 0 1,0 1 0,1-2 0,5-32 681,-6 29-533,6-44 305,-3 0 0,-2 0 0,-3 1 0,-1-1 0,-2 0 0,-3 1 0,-1 0 0,-3 0 0,-21-53 0,31 95-385,-1-1 1,1 1-1,-2 0 1,1 0-1,-1 0 1,1 1-1,-6-7 0,40 41-383,1-1-1,2-1 0,0-3 0,2 0 0,1-2 0,0-2 0,66 25 0,-34-14-4595,-43-14-284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5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12844,'0'0'5344,"9"-1"-3235,28-6-370,-1-2 1,64-25 0,-62 19-1601,1 2 1,67-13-1,-106 26-150,4-1-232,1 1 1,-1-1-1,0 1 1,0 0-1,1 0 0,-1 0 1,7 1-1,0 9-3412,-7 11-3903,-4-16 1996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5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23 11211,'0'0'10516,"4"10"-9630,1 9-722,0 0-1,-2 1 0,0-1 0,-1 1 0,-1 0 0,-1-1 0,0 1 0,-6 29 0,5-46-143,-1 16 170,-2-1 0,0 0 0,-1-1 1,-1 1-1,-1-1 0,-10 20 0,13-39 1184,2-13-1020,1-17-304,2 5-20,1 0 0,0 1 0,2 0 0,12-39 0,-13 53-36,0 1 0,2-1 0,-1 1 0,1 0 1,1 1-1,0-1 0,0 1 0,1 0 1,1 1-1,0 0 0,0 0 0,12-10 0,-17 16-25,0 1 0,1 0-1,-1 0 1,1 0-1,-1 1 1,1-1-1,0 1 1,-1-1 0,1 1-1,0 1 1,0-1-1,0 0 1,0 1-1,0 0 1,0 0-1,0 0 1,0 0 0,0 1-1,7 1 1,-9-1 7,0 0 0,0 0 1,0 1-1,0-1 1,0 0-1,0 1 1,0-1-1,0 1 0,-1-1 1,1 1-1,-1 0 1,1 0-1,-1 0 0,0 0 1,1 0-1,-1 0 1,0 0-1,0 0 1,-1 0-1,1 1 0,0-1 1,-1 0-1,0 1 1,1-1-1,-1 0 0,0 1 1,0-1-1,0 0 1,0 1-1,-1-1 1,1 0-1,-1 1 0,-1 3 1,1-2 29,-1 0 0,0 0 1,0-1-1,0 1 0,-1-1 0,1 1 1,-1-1-1,0 0 0,0 0 0,0 0 1,0 0-1,0-1 0,-1 1 0,1-1 1,-1 0-1,0 0 0,1 0 0,-7 2 1,1 0-13,0-1 1,-1 0-1,1 0 0,-1-1 1,0 0-1,-17 1 1,27-3-71,-1 0 1,1 0-1,0 0 1,-1 0 0,1 0-1,0 0 1,-1 0-1,1 0 1,0 0-1,-1 0 1,1 0-1,0 0 1,-1 0-1,1 0 1,0-1-1,0 1 1,-1 0-1,1 0 1,0 0 0,-1 0-1,1-1 1,0 1-1,0 0 1,0 0-1,-1 0 1,1-1-1,0 1 1,0 0-1,0 0 1,-1-1-1,1 1 1,0 0-1,0-1 1,0 1-1,0 0 1,0 0 0,0-1-1,0 1 1,0 0-1,0-1 1,0 1-1,0 0 1,0-1-1,0 1 1,0 0-1,0-1 1,0 1-1,0 0 1,0-1-1,0 1 1,0 0 0,0 0-1,0-1 1,1 1-1,-1 0 1,0-1-1,0 1 1,0 0-1,1 0 1,-1-1-1,14-16-4967,3 2-1667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5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8200,'0'0'9555,"9"12"-8417,2 4-800,0 1 0,0 0 1,-2 0-1,0 1 0,-1 0 0,-1 1 1,10 38-1,-14-33-230,0 0 1,-2 0-1,-1 1 0,0-1 0,-2 0 1,-1 0-1,-1 0 0,-10 37 0,10-47-339,-1-1 0,0 0 0,-1 0 1,0 0-1,-1-1 0,0 0 0,-1 0 0,-1 0 0,0-1 0,0-1 0,-1 0 0,0 0 0,-1 0 0,0-2 0,-1 1 0,-14 7 0,-9-2-3698,-1-8-2557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5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10602,'0'0'1548,"-4"9"54,-23 61 293,-22 90 0,42-128-1590,1 0 1,1 0-1,2 1 0,1 0 0,4 55 0,-1-78-240,0 0-1,1 0 1,0-1-1,1 1 1,0-1-1,0 1 1,1-1-1,1 0 1,-1 0-1,2-1 1,-1 1 0,1-1-1,0 0 1,1-1-1,-1 0 1,1 0-1,1 0 1,11 8-1,-5-7-172,-1 0 0,2-1 0,-1 0 0,1-2 0,0 1 0,0-2 0,0 0 0,1-1 0,0 0-1,29 0 1,10-2-2497,0-1-2189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7:52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17 118 9673,'0'0'1538,"-3"-8"624,-10-28-54,13 34-2007,0 0-1,0 1 0,0-1 0,0 0 0,0 1 1,0-1-1,0 0 0,1 0 0,-1 1 1,1-1-1,-1 0 0,1 1 0,0-1 1,0 1-1,-1-1 0,1 1 0,0-1 0,0 1 1,1 0-1,-1-1 0,0 1 0,0 0 1,1 0-1,-1 0 0,0 0 0,1 0 1,-1 0-1,1 0 0,-1 1 0,1-1 0,0 0 1,2 0-1,55-15 1527,-57 16-1549,26-5 769,52-2 0,-73 6-748,0 1 0,1 0 1,-1 1-1,1 0 0,-1 0 0,0 0 1,0 1-1,0 0 0,0 1 0,0 0 1,0 0-1,8 5 0,-13-7-83,0 0 0,0 1-1,-1 0 1,1-1 0,0 1 0,-1 0-1,1 0 1,-1 0 0,0 0 0,1 0-1,-1 0 1,0 0 0,0 0 0,-1 0-1,1 1 1,0-1 0,-1 0 0,1 1-1,-1-1 1,0 3 0,0-1 16,0 0 0,-1 1 0,0-1 0,0 0 0,0 0 0,-1 0 0,1 0 0,-1-1 0,0 1 1,-4 6-1,-5 5 75,-1 0 0,-1 0 1,-27 24-1,34-35-104,-22 20 52,20-18-36,0 0 0,0 0 0,1 0 0,0 1 0,0 0 0,1 1 0,-1 0 0,2 0 0,-8 13 0,13-20-19,-1-1-1,1 1 0,0-1 1,0 1-1,0-1 0,-1 1 1,1-1-1,0 1 0,0-1 1,0 1-1,0-1 0,0 1 1,0-1-1,0 1 0,0 0 1,0-1-1,0 1 0,1-1 1,-1 1-1,0-1 0,0 1 1,0-1-1,1 1 0,-1-1 1,0 1-1,1-1 0,-1 0 1,0 1-1,1-1 0,-1 1 1,0-1-1,1 0 0,-1 1 1,1-1-1,-1 0 0,1 1 0,-1-1 1,1 0-1,0 1 0,23 1-47,-19-2 65,32 1-2347,68-9-1,-50-1-3343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0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8936,'-4'1'1922,"4"1"609,0 0-33,2 0-993,13 0 545,7-1-608,6-1-385,6 0-224,6 0-225,2 0-288,-1 0-223,-1 0-97,-5-1-513,-9 1-896,-5-1-545,-8 1-1281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0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9769,'0'0'9257,"48"28"-8392,-13-28-481,4 0-256,6-4-64,-1-2-224,-3 2-1537,-6-3-2307,-3 0-1826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0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 5701,'0'0'11040,"9"-1"-10116,2 0-732,0 1 0,0 1 1,0 0-1,-1 0 1,1 1-1,0 1 0,-1 0 1,1 0-1,15 8 0,-23-10-151,0 0-1,0 0 1,-1 1-1,1-1 0,-1 1 1,1-1-1,-1 1 1,1 0-1,-1 0 1,0 0-1,0 1 0,0-1 1,0 0-1,0 1 1,0 0-1,-1-1 1,1 1-1,-1 0 1,0-1-1,0 1 0,0 0 1,0 0-1,0 0 1,-1 0-1,1 0 1,-1 0-1,0 0 0,0 0 1,0 0-1,0 1 1,-1-1-1,1 0 1,-1 0-1,0 0 0,0-1 1,0 1-1,0 0 1,0 0-1,0 0 1,-1-1-1,0 1 0,-2 3 1,-13 17 148,-1-1 1,-1 0-1,-1-1 0,-1-1 1,-23 17-1,-28 28-3738,60-53-919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0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191 116 8392,'7'-8'1570,"-1"-1"0,-1 1-1,0-1 1,0 0 0,6-15 0,-10 23-1461,-1-1 1,1 1 0,-1 0-1,1 0 1,-1-1-1,1 1 1,-1 0 0,0-1-1,0 1 1,1 0-1,-1-1 1,0 1 0,0 0-1,-1-1 1,1 1-1,0-1 1,0 1 0,-1 0-1,1 0 1,0-1-1,-1 1 1,1 0 0,-1 0-1,0-1 1,1 1-1,-1 0 1,0 0 0,0 0-1,0 0 1,0 0 0,0 0-1,0 0 1,0 0-1,0 0 1,0 1 0,0-1-1,0 0 1,-1 1-1,1-1 1,0 1 0,-1-1-1,1 1 1,0 0-1,0-1 1,-1 1 0,1 0-1,-1 0 1,1 0-1,0 0 1,-1 0 0,-2 1-1,-2 0-55,1 0 0,-1 0 0,0 1-1,0 0 1,1 0 0,-1 0 0,1 1 0,0-1-1,0 1 1,0 1 0,0-1 0,0 1-1,1 0 1,-1 0 0,1 0 0,0 0 0,0 1-1,1 0 1,0 0 0,-1 0 0,2 0 0,-5 8-1,-2 5 112,1 1 0,1-1 0,0 1 0,1 1 0,-4 28-1,7-33-106,2 0 0,0 1 0,1-1 0,0 0 0,1 0 0,1 1 0,1-1 0,0 0-1,0-1 1,2 1 0,0-1 0,12 25 0,-17-39-118,1 1 1,-1 0-1,1-1 0,-1 1 1,0 0-1,1-1 1,-1 1-1,0 0 0,1-1 1,-1 1-1,0 0 0,0 0 1,0-1-1,0 1 0,0 0 1,0-1-1,0 1 0,0 0 1,0 0-1,0-1 1,0 1-1,0 0 0,0 0 1,-1-1-1,1 2 0,-15-6-3216,-23-23-5529,38 27 8627,-22-19-6736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0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11499,'0'0'5189,"70"-8"-3588,-32 6-448,7-3-96,2 0-512,0-1-449,1 1-352,-10-4-1666,-4-1-2883,-5-2-5444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9385,'0'0'11942,"6"13"-10826,2 11-848,-1 0 0,-1 0 0,-1 1 0,3 41 0,-6-14-246,-1-9 20,13 73 0,-14-115-56,0 0 0,0 0 0,0 0 0,0 0 0,0 0 0,1 0 0,-1 0 0,0 0 0,1 0 0,-1 0 0,1 0-1,-1 0 1,1 0 0,-1 0 0,1-1 0,0 1 0,-1 0 0,1 0 0,0-1 0,0 1 0,-1 0 0,1-1 0,0 1 0,0-1 0,0 1 0,0-1-1,0 1 1,0-1 0,1 1 0,-1-2-71,0 1-1,0 0 0,0-1 1,0 1-1,0-1 1,0 1-1,0-1 1,0 0-1,-1 1 0,1-1 1,0 0-1,0 0 1,-1 1-1,1-1 0,0 0 1,-1 0-1,1 0 1,-1 0-1,1 0 0,-1 0 1,1 0-1,-1 0 1,0 0-1,1 0 0,-1 0 1,0 0-1,0-1 1,5-62-7635,-5 25-58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0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3716,'0'0'18737,"78"1"-18641,-37-1-64,4 0-32,-1 0-352,-6 0-1410,-8 0-1184,-5 0-2500,-12-1-2145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0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11531,'0'0'8200,"50"14"-7111,-13-14-609,6 0-384,2-6-64,-3-4-832,-2 1-2371,-8-4-5606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0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0 388 9769,'0'0'8371,"11"-11"-6449,6-4-1195,141-140 2584,-123 118-2947,-2-2 0,43-65 0,-58 78-30,-29 53 197,-8 22-163,11-20-163,1 0 0,1 1 0,2 0 1,1 1-1,2-1 0,2 39 0,0-66-176,0 0 1,0 0-1,0 0 1,0 0-1,0-1 1,1 1-1,-1 0 1,1-1-1,0 1 1,0-1-1,0 0 0,4 4 1,13 5-1552,-18-10 1180,0-1 0,0 0 0,0 0 0,0 0 0,0 0 0,0 0-1,0 0 1,0 0 0,0 0 0,0 0 0,0-1 0,0 1 0,0 0-1,0-1 1,0 1 0,0 0 0,0-1 0,1-1 0,3-4-6299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0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12556,'0'0'4879,"8"2"-2872,14 0-1174,0 0-1,1-1 0,-1-2 0,0 0 0,29-6 0,121-31 696,-54 11-1386,227-46-3276,-311 69 1445,-19 4-8131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9033,'4'0'12535,"-4"-1"-12285,10 20 2589,8 23-2550,-16-35-178,0 1 88,1 0 0,0-1 1,0 1-1,1-1 0,7 11 0,-11-17-160,1 0-1,0 0 0,0-1 1,-1 1-1,1 0 1,0 0-1,0 0 1,0-1-1,0 1 1,0-1-1,0 1 1,1 0-1,-1-1 1,0 0-1,0 1 0,0-1 1,0 0-1,1 0 1,-1 1-1,0-1 1,0 0-1,0 0 1,1 0-1,-1-1 1,0 1-1,0 0 0,0 0 1,0-1-1,1 1 1,-1 0-1,0-1 1,0 1-1,0-1 1,0 0-1,0 1 1,0-1-1,0 0 1,0 0-1,0 1 0,0-1 1,-1 0-1,1 0 1,0 0-1,-1 0 1,2-2-1,66-97 822,-65 160-791,-4-58-57,1-1 0,0 1 0,0-1 0,0 0 0,0 1 0,0-1 0,0 1 0,0-1 0,0 0 0,0 1 0,1-1 0,-1 0 0,1 1 0,-1-1 0,1 0 0,-1 0 0,1 1 0,0-1 0,0 0 0,-1 0 0,1 0 0,0 0 0,0 0 0,0 0 0,0 0 1,0 0-1,1 0 0,-1-1 0,2 2 0,-1-2 49,0 0 1,0 0 0,1-1-1,-1 1 1,0 0 0,0-1-1,0 0 1,0 1 0,0-1-1,0 0 1,0 0 0,0 0-1,0-1 1,0 1 0,0 0-1,-1-1 1,1 1-1,2-3 1,10-10-5,-1-1 1,0 0-1,-2-1 0,1 0 0,-2-1 0,16-34 1,-23 62-13080,-3-3 3521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6054,'0'0'14493,"8"2"-12763,15-2-1156,-1 0 1,1-2-1,-1 0 0,0-2 1,0 0-1,0-2 0,21-7 0,22-5-203,-33 11-415,-13 4-467,-1-2 0,1 0 0,28-13 0,-43 14-551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1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11627,'0'0'9945,"0"11"-8882,-11 228 1585,6-196-2023,3-17 1560,3-55-1125,0 6-1004,2 0 0,0 1 1,2 0-1,11-37 0,-14 53-83,0-1-1,1 1 1,-1 0 0,1 0-1,1 0 1,-1 0 0,1 0-1,0 1 1,0 0-1,0 0 1,1 0 0,0 0-1,0 1 1,0-1 0,1 1-1,-1 1 1,1-1-1,0 1 1,0 0 0,7-3-1,-10 5-20,0 1 0,0-1 1,0 0-1,-1 1 0,1 0 0,0 0 0,0 0 0,0 0 0,0 0 0,0 0 0,0 1 0,0 0 0,3 1 0,-5-2 33,0 1-1,0 0 1,0 0-1,0 0 0,0-1 1,0 1-1,0 0 1,0 0-1,0 1 1,-1-1-1,1 0 1,0 0-1,-1 0 1,1 0-1,-1 1 0,1-1 1,-1 0-1,0 0 1,0 1-1,1-1 1,-1 0-1,0 1 1,0-1-1,0 0 0,0 1 1,0-1-1,-1 0 1,1 1-1,0-1 1,-1 2-1,0-1 19,-1 1-1,1-1 0,0 1 1,-1-1-1,0 0 1,1 0-1,-1 0 0,0 0 1,0 0-1,0 0 1,-1 0-1,1 0 1,0-1-1,-1 1 0,1-1 1,-1 0-1,1 0 1,-5 2-1,-50 14-42,-15-13-2678,72-4 2585,-1-1-1,0 1 0,1 0 0,-1 0 1,0 0-1,1 0 0,-1-1 1,1 1-1,-1 0 0,0-1 0,1 1 1,-1 0-1,1-1 0,-1 1 1,1-1-1,-1 1 0,1-1 0,-1 1 1,1-1-1,0 1 0,-1-1 1,1 1-1,0-1 0,-1 0 0,1 1 1,0-1-1,0 1 0,-1-1 0,1 0 1,0 1-1,0-1 0,0 0 1,0 1-1,0-1 0,0 0 0,0 1 1,0-1-1,0-1 0,1-1-543,-1 1 0,1-1 0,-1 1 0,1-1 0,0 0 0,0 1 0,0-1 0,0 1 0,0 0 0,2-3 0,17-16-6818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9033,'0'0'9886,"4"8"-8300,3 7-1282,-1 0 0,-1 1 0,0 0 0,-1 0 1,-1 0-1,0 0 0,-1 0 0,-1 1 0,-1-1 0,0 1 1,-1-1-1,-1 0 0,0 1 0,-1-1 0,-1 0 0,-8 21 0,5-20-528,0 0-1,0-1 0,-2 0 0,0-1 1,-1 0-1,-19 23 0,18-26-468,1-2 1,-2 1-1,1-1 0,-2-1 0,1 0 1,-1-1-1,0 0 0,-19 7 1,-9 0-5197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1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9897,'0'0'3785,"-10"8"-2226,-3 3-1211,1 0 0,1 1 0,0 1 0,0 0 0,1 0 0,1 1 0,1 0 0,-1 0 0,2 1 0,-7 19 0,8-14-21,0 0 0,2 0 0,0 1 0,2-1 0,0 1 0,1-1 1,1 1-1,1 0 0,4 24 0,-4-38-293,0 0 1,1 0 0,0 0-1,0 0 1,1 0-1,0-1 1,0 1-1,0-1 1,1 0 0,0 0-1,0 0 1,0-1-1,1 1 1,0-1-1,0 0 1,0 0-1,1-1 1,0 1 0,-1-1-1,2-1 1,-1 1-1,0-1 1,1 0-1,-1 0 1,1-1 0,0 0-1,0 0 1,0-1-1,12 2 1,1-2-1376,-1 0-1,1-1 1,22-3 0,15-9-5044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1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16015,'0'0'7501,"11"-6"-6188,-2 1-1055,1 0 0,-1 1 0,1 0 0,0 0 0,1 1 0,14-3 0,-22 6-226,-1-1 0,1 1 1,0-1-1,-1 1 1,1 0-1,-1 0 0,1 0 1,0 0-1,-1 1 1,1-1-1,-1 1 1,1-1-1,0 1 0,-1 0 1,0 0-1,1 0 1,-1 0-1,0 1 0,1-1 1,-1 1-1,0-1 1,0 1-1,0 0 1,0 0-1,0 0 0,-1 0 1,1 0-1,-1 0 1,1 0-1,-1 0 0,0 1 1,0-1-1,0 0 1,0 1-1,0-1 1,0 1-1,0 5 0,0-4 6,-1 0 0,1 0 0,-1 1 0,0-1 0,0 0 0,-1 1 0,1-1 0,-1 0 0,0 0 0,0 0 0,0 1 0,-1-1 0,0 0 0,1-1 0,-5 7 0,-2 1 110,0-1 0,0-1 0,-18 17 0,1-3 19,25-22-164,-1-1 0,1 0 0,0 1 0,-1-1 0,1 0 0,-1 1 0,1-1 1,0 0-1,-1 1 0,1-1 0,0 1 0,-1-1 0,1 1 0,0-1 0,0 1 0,0-1 0,-1 0 0,1 1 0,0-1 0,0 1 0,0 0 0,0-1 1,0 1-1,0-1 0,0 1 0,0-1 0,0 1 0,0-1 0,0 1 0,0-1 0,0 1 0,1-1 0,-1 1 0,0-1 0,0 1 0,0-1 1,1 1-1,22 7-76,44-7-1513,-57-2 662,3 1-1619,0-1 1,-1-1-1,25-6 1,5-3-10948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13389,'0'0'8712,"58"15"-7239,-7-35 33,14-7-673,3-4-609,5-2-160,-4 2-417,-3 4-1729,-11 3-2242,-10 4-4516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2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15221 254 3651,'-9'3'310,"-46"10"1630,-1-4-1,-1-1 1,-111-1 0,52-3-1083,-1364 21-942,794-53 1019,137 4-720,-649-25-149,-544-14 190,-1138 25-84,1551-11-373,484 12 174,-1221 2 284,1831 42 127,-315 49 0,-223 90 624,721-136-308,-127 34 1586,159-38-2132,0 1-1,1 1 1,0 1-1,0 1 1,1 0-1,-25 19 1,40-27-157,0 0 1,0 1 0,1-1 0,-1 1 0,1 0 0,-1-1-1,1 1 1,0 0 0,0 0 0,0 1 0,0-1 0,1 0-1,-1 0 1,1 1 0,0-1 0,0 1 0,0-1 0,1 1 0,-1 0-1,1-1 1,0 1 0,0 6 0,1-6 8,0 0-1,1 0 1,-1 0 0,1 0-1,0 0 1,0-1 0,0 1 0,1 0-1,-1-1 1,1 0 0,0 0-1,-1 0 1,2 0 0,-1 0-1,0 0 1,0-1 0,1 1 0,0-1-1,4 2 1,14 6 53,0 0 1,1-2-1,0 0 1,1-2-1,0 0 1,46 4-1,154-4-3288,-161-7 280,-5 1-797,-6-4-588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2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12748,'0'0'918,"-8"5"6,-27 13 31,34-18-928,0 0-1,0 1 0,0 0 0,0-1 1,0 1-1,0-1 0,0 1 0,1 0 1,-1-1-1,0 1 0,0 0 0,1 0 1,-1 0-1,1 0 0,-1 0 0,1 0 0,-1 0 1,0 1-1,10 8 730,24-3 744,207-8 924,-238 1-2432,-1-1 0,1 1 0,-1 1 0,1-1 0,-1 0 0,1 0 1,-1 1-1,0-1 0,1 0 0,-1 1 0,1 0 0,-1-1 0,0 1 1,1 0-1,-1 0 0,0-1 0,0 1 0,0 0 0,1 0 0,-1 0 1,0 1-1,0-1 0,-1 0 0,1 0 0,0 1 0,1 1 0,-1 0 45,-1 0 0,1 0 0,-1 1-1,1-1 1,-1 0 0,0 0-1,0 1 1,-1-1 0,1 0 0,-1 0-1,-1 6 1,-2 4 176,-1-1 0,0 1 0,-1-1-1,0-1 1,-10 14 0,-50 62 563,5-7-1310,24-26-4331,32-47-3676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8872,'0'0'16277,"6"12"-15497,-3-6-689,0-2-36,-1 1-1,0-1 1,0 0 0,0 1-1,0-1 1,-1 1 0,0-1 0,0 1-1,0 0 1,0-1 0,-1 1-1,0 0 1,0 0 0,0 0-1,0-1 1,-1 1 0,0 0-1,0-1 1,-3 10 0,-64 118 705,44-89-286,-31 74 0,54-115-446,0 0 1,1 1-1,-1-1 0,0 0 1,1 0-1,0 0 0,-1 0 1,1 1-1,0-1 0,0 0 1,0 0-1,1 0 0,-1 1 1,1 2-1,0-4-7,-1 1 0,1-1 1,0 0-1,-1 0 0,1 0 0,0 0 0,0 0 0,0 0 0,0 0 1,0-1-1,0 1 0,0 0 0,0-1 0,0 1 0,0 0 0,0-1 0,1 1 1,1 0-1,6 0 56,-1 0 1,1 0-1,0-1 1,-1 0 0,1 0-1,9-2 1,-9 1-49,35-5-531,81-21 0,-16-6-8728,-72 19 582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7976,'0'0'14157,"49"36"-12844,-13-29-416,7-3-609,4-2-256,-3 0 32,-2 0-704,-6-2-1186,-11 1-1185,-8 1-929,-10-2-928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11979,'0'0'8232,"57"23"-6470,-13-23-193,9 0-576,3 0-640,-1 0-289,-4-5-64,-10 1-609,-9 2-1025,-9-1-1569,-9-2-4932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 5381,'0'0'11168,"9"-2"-8536,28-6-620,-36 8-1909,0-1 0,0 1-1,0 0 1,0 0 0,0 0 0,0 0-1,0 0 1,0 1 0,-1-1-1,1 0 1,0 0 0,0 1-1,0-1 1,0 0 0,0 1 0,0-1-1,-1 1 1,1-1 0,0 1-1,0 0 1,-1-1 0,1 1-1,0-1 1,-1 1 0,1 0-1,-1 0 1,1-1 0,-1 1 0,1 0-1,-1 0 1,0 0 0,1 0-1,-1 0 1,0 0 0,1-1-1,-1 1 1,0 0 0,0 0 0,0 0-1,0 0 1,0 0 0,0 0-1,0 1 1,-4 41 1147,4-43-1178,-4 14 85,-1-1 0,0 0 1,0 0-1,-2 0 0,0-1 1,0 0-1,-11 14 0,11-17-80,0 0-1,0 1 0,1 0 0,1 0 0,0 0 0,0 1 1,1 0-1,0 0 0,1 0 0,0 0 0,-2 17 0,6-28-58,-1 1-1,0 0 0,0 0 1,1 0-1,-1-1 0,0 1 1,1 0-1,-1 0 0,1-1 1,-1 1-1,1 0 1,-1-1-1,1 1 0,0 0 1,-1-1-1,1 1 0,0-1 1,-1 1-1,1-1 0,0 1 1,0-1-1,-1 0 0,1 1 1,0-1-1,0 0 0,0 0 1,0 1-1,-1-1 1,1 0-1,0 0 0,0 0 1,1 0-1,38 0 222,-28-1-159,15-1-143,0-1 0,-1-1 0,1-1 0,34-12 0,45-22-5868,-78 22 662,-8 0-3064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10474,'0'0'6278,"50"-7"-3395,-13 2-97,16 2-1120,12-2-97,5 3-512,2 0-672,-2 0-353,-6 0-32,-8 2-897,-9 0-833,-10 0-576,-11 0-961,-6-1-4004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4869,'0'0'20462,"11"3"-19117,190 29 2067,-57-24-7048,-144-17-5520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99 7335,'8'-9'2551,"-3"4"-1482,0 0 0,-1 0 0,1 0 0,-1-1 0,0 0 0,0 0 0,-1 0 0,0 0 0,0-1 0,0 1 0,-1-1 0,3-11 0,-7 17-920,0 1 0,0 0 0,0 0 0,1 0 0,-1 0 0,0 0 0,0 0 0,1 0 1,-1 1-1,0-1 0,0 1 0,1-1 0,-1 1 0,-1 0 0,-4 4-107,0 0 0,0 0-1,1 0 1,0 1 0,0-1 0,1 2-1,-1-1 1,1 0 0,1 1 0,-1 0-1,-5 11 1,1 1 120,1 0 0,0 0-1,-7 30 1,8-20 116,1 0 0,2 1 0,1 0 1,1-1-1,1 1 0,2 0 0,1 0 0,1 0 0,15 56 0,-14-59-261,-4-27-54,0 0 0,0 0 0,0 1-1,0-1 1,0 0 0,-1 0 0,1 1 0,0-1-1,0 0 1,0 0 0,0 0 0,0 1 0,0-1-1,-1 0 1,1 0 0,0 0 0,0 0 0,0 1-1,0-1 1,-1 0 0,1 0 0,0 0 0,0 0-1,-1 0 1,1 0 0,0 1 0,0-1 0,-1 0-1,1 0 1,0 0 0,0 0 0,0 0-1,-1 0 1,1 0 0,0 0 0,0 0 0,-1 0-1,1 0 1,0 0 0,0 0 0,-1 0 0,1-1-1,0 1 1,-37-25-5664,28 17 4305,-17-13-3959,-4-2-2353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3972,'0'0'14638,"68"-10"-12460,-29 4-545,9 0-320,6 0-544,2-2-513,-5 4-224,-4-2-1185,-12-3-2594,-11-3-5510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6342,'0'0'15663,"20"71"-14734,-14-38-545,1-1-256,-1 3-96,2-4 0,-3-5-32,1-3-384,-1-8-545,-1-4-897,-4-8-992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5157,'-7'1'1367,"-18"6"2954,14 2 1399,13-8-5392,-1 0 0,1 0 0,0 0 0,0 0 0,0 0-1,0 0 1,0-1 0,0 1 0,0-1 0,0 1 0,0-1 0,4 0 0,-4 0-96,56 6 746,0-2-1,61-5 1,1 1-2693,-83 1-2519,44 8 0,-70-6-346,-10 1-1607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10442,'0'0'7655,"55"29"-6854,-9-28-353,8 0-320,0-1-96,3 0 0,-6 0-1345,-4 0-3171,-11 0-2723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3459,'0'0'13613,"8"6"-13020,53 26 567,-38-21-975,-1 1 0,0 1 0,35 27 0,-55-38-155,0-1 0,0 1 0,-1 0 0,1 0-1,-1 0 1,0 0 0,1 0 0,-1 0 0,0 1 0,0-1-1,0 0 1,-1 1 0,1-1 0,-1 0 0,1 1 0,-1-1 0,0 1-1,0-1 1,0 1 0,0-1 0,0 1 0,0-1 0,-1 0-1,1 1 1,-1-1 0,0 1 0,1-1 0,-1 0 0,0 0-1,-1 1 1,1-1 0,0 0 0,-1 0 0,1 0 0,-3 3 0,-7 7 293,0-1 0,-1 0 0,0 0 1,-17 12-1,17-15-297,-34 35 498,8-8-1341,12-16-3961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33 3683,'0'0'8360,"8"-5"-5589,-7 4-2675,39-21 3272,-39 21-3228,0 0-1,0 1 1,0-1 0,0 1-1,0 0 1,0-1-1,1 1 1,-1 0-1,0 0 1,0-1-1,0 1 1,0 0-1,0 0 1,0 0 0,1 0-1,-1 1 1,0-1-1,0 0 1,0 0-1,0 1 1,0-1-1,0 1 1,0-1 0,0 1-1,0-1 1,0 1-1,0-1 1,0 1-1,0 0 1,0 0-1,-1-1 1,1 1 0,0 0-1,0 0 1,-1 0-1,1 0 1,-1 0-1,1 0 1,-1 0-1,1 0 1,-1 0-1,1 2 1,1 8 156,0 0 0,-1 1-1,0-1 1,0 1 0,-2-1 0,1 0 0,-1 1 0,-1-1-1,0 0 1,-1 1 0,-5 13 0,-6 9-29,-1 0 0,-23 37 1,20-39-16,2 0 0,-15 39 1,30-70-238,1 1-1,-1-1 1,1 1 0,-1-1 0,1 1 0,0-1 0,-1 1-1,1 0 1,0-1 0,0 1 0,0 0 0,0-1-1,0 1 1,1-1 0,-1 1 0,0 0 0,1-1 0,-1 1-1,1-1 1,0 1 0,-1-1 0,1 1 0,0-1 0,0 0-1,0 1 1,0-1 0,0 0 0,0 0 0,0 1-1,0-1 1,1 0 0,-1 0 0,0-1 0,1 1 0,-1 0-1,1 0 1,-1-1 0,1 1 0,-1 0 0,1-1 0,-1 0-1,1 1 1,2-1 0,10 2 17,0-1-1,0 0 1,0-1 0,19-2-1,-6 1 8,73-7 116,-5-1-973,-34 13-3639,-58-2 469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3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3587,'0'0'17361,"64"22"-15984,-23-17-320,8 1-256,3-2-321,3-1-287,-3 1-129,-7 0-64,-8 1-801,-10-1-737,-10 0-608,-9-1-1441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5637,'0'0'8777,"65"12"-5799,-23-12-1921,8 0-256,4 0-448,-1-5-289,-5-3-1250,-8-1-5284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41 3331,'0'0'10458,"9"-7"-7084,29-20-625,-38 27-2665,0-1 0,1 1 0,-1-1 0,0 1 0,1-1 0,-1 1 0,1 0 0,-1-1 0,1 1 0,-1 0 0,1-1 0,-1 1 0,1 0 0,-1 0 0,1-1 0,-1 1 0,1 0 0,-1 0 0,1 0 0,-1 0 0,1 0 0,0 0 0,-1 0 0,1 0 0,-1 0 0,1 0 0,-1 0 0,1 0 0,0 0 0,-1 1 0,1-1 0,-1 0 0,1 0 0,-1 1 0,1-1 0,-1 0 0,1 0 0,-1 1 0,0-1 0,1 1 0,-1-1 0,1 0 0,-1 1 0,0-1 0,1 1 0,-1-1 0,0 1-1,1-1 1,-1 1 0,0-1 0,0 1 0,0-1 0,1 1 0,-1 0 0,0-1 0,0 1 0,0-1 0,0 1 0,0-1 0,0 1 0,0 0 0,0 0 0,-4 32 946,0-19-773,-2 0 1,1-1 0,-2 0-1,0 0 1,0 0 0,-1-1-1,-10 12 1,10-15-112,1 0 0,0 0 0,1 1 1,0 0-1,1 0 0,0 0 0,0 1 0,1 0 0,1 0 0,-1 0 1,2 0-1,-2 14 0,4-24-124,1 1 0,0 0 0,-1 0 0,1 0 0,0-1 0,0 1 0,0 0 0,0-1 0,0 1 0,0-1 0,1 1 0,-1-1 0,0 0 0,1 1 0,-1-1 0,1 0 0,0 0 0,-1 0 0,1 0 0,0 0 0,-1-1 0,1 1 0,0 0 0,0-1 0,0 1 0,0-1 0,0 0 0,0 0 0,0 0 0,1 0 0,74 5 133,-62-5-143,32 1-124,30 1 277,-25-1-3000,-51-9-4745,-1-2-481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12684,'0'0'10565,"12"4"-8825,16 2-972,1 0 1,-1-1-1,53 0 1,105-7 132,-65 0-1011,-42 2-2938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4164,'0'0'17681,"51"13"-16464,-16-10-96,5-1-545,3 0-415,-1-1-129,-5 0-929,-7-1-1890,-8 0-3843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3651,'0'0'18573,"12"-4"-17522,20-11-619,-1-1 0,-1-1 0,0-1 0,51-43-1,-39 25-367,-2-1-1,58-71 0,-80 89 83,-26 37 119,-9 18-153,8-4 166,1 0 0,2 0 0,-5 56-1,15-12-3165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15695,'0'0'6150,"58"-5"-6150,-27 1-353,3-1-383,-4-1-1,-1 1-1025,-8 0-1505,-7 0-1121,-8 2-3043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5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4324,'0'0'3774,"-9"2"-1484,-1 1-1413,-24 6 751,8-6 4911,207-2 306,0 2-5270,179 0-1790,-209-5 213,163 5 111,-300 1-207,-21 1-1127,-24-1-5588,20-8-399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3555,'0'0'22277,"3"10"-21882,3 8-72,-1 1-1,5 37 0,-10-55-274,-1 1 0,1 0 0,1-1 1,-1 1-1,0 0 0,0-1 1,1 1-1,-1 0 0,1-1 0,-1 1 1,1-1-1,0 1 0,-1-1 0,1 1 1,0-1-1,0 1 0,0-1 0,0 0 1,0 0-1,1 1 0,-1-1 0,0 0 1,0 0-1,3 1 0,-2-2 17,0 1 0,0-1 1,0 0-1,-1 0 0,1 0 0,0-1 0,0 1 0,0 0 1,0-1-1,0 1 0,0-1 0,-1 0 0,1 0 0,0 1 1,-1-1-1,1 0 0,2-2 0,7-6 148,1 0 0,-2-1-1,1 0 1,9-14 0,0-1 3,-13 14-76,1 1-1,1 0 1,12-11-1,-20 73-128,-2-51-8,1 0 1,0 0 0,0-1-1,0 1 1,0 0-1,0 0 1,0 0 0,0-1-1,0 1 1,0 0-1,1 0 1,-1-1 0,0 1-1,0 0 1,1 0 0,-1-1-1,0 1 1,1 0-1,-1-1 1,1 1 0,-1-1-1,0 1 1,1 0-1,0-1 1,-1 1 0,1-1-1,-1 1 1,1-1-1,0 1 1,-1-1 0,1 0-1,0 1 1,1-1 0,0 0 8,0 0 1,0 0 0,1-1 0,-1 1 0,0-1 0,0 1 0,0-1 0,0 0 0,0 0 0,0 0-1,3-2 1,5-2-67,1-1-1,-2-1 0,1 0 0,-1 0 1,0 0-1,0-1 0,11-14 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10346,'0'0'10698,"10"-1"-8947,51-3 1015,93-19 0,-83 10-2358,79-4-1,-119 13-745,-30 2-1909,-19 0-2636,10 1 788,-2 1-2273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16 8936,'0'0'14991,"0"8"-14105,-2 26-469,-2-1 0,-1 0 0,-1 0 0,-2 0 0,-13 33 0,-3 17 1106,36-122-847,2 0 1,19-39-1,-23 57-702,1 0 0,1 0 0,1 1 0,0 1 0,2 0 0,18-19 0,-31 36 4,1 0 0,0-1 0,-1 1 0,1 0 0,0 0 0,0 1 1,0-1-1,0 1 0,1-1 0,-1 1 0,0 0 0,0 0 0,1 0 0,5 0 0,-7 1 9,-1 1 0,0-1 0,1 0 0,-1 1 0,0-1 0,1 1 0,-1-1 0,0 1 0,0 0 0,0-1 0,1 1 0,-1 0 0,0 0 0,0 0 0,0 0 0,0 0 0,-1 0 0,1 0 1,0 0-1,0 0 0,-1 1 0,1-1 0,0 0 0,-1 0 0,1 1 0,-1-1 0,0 0 0,1 1 0,-1-1 0,0 0 0,0 1 0,0-1 0,0 0 0,0 1 0,0-1 0,0 1 0,-1 0 0,1 2 15,0-1-1,0 0 1,0 1-1,0-1 1,-1 0 0,0 1-1,0-1 1,0 0-1,0 0 1,0 0 0,0 0-1,-1 0 1,0 0-1,1 0 1,-1 0 0,0 0-1,-1-1 1,-3 5-1,2-4 10,0-1 0,0 0 0,0 0 0,0 0-1,0 0 1,-1 0 0,1-1 0,-1 0-1,1 0 1,-1 0 0,1 0 0,-1-1 0,-7 0-1,-33-7 207,43 6-299,1 1 1,-1-1-1,1 1 1,-1-1-1,1 0 1,0 0 0,-1 0-1,1 0 1,0 0-1,-1 0 1,1 0 0,0 0-1,0-1 1,0 1-1,0 0 1,0-1 0,0 1-1,0 0 1,1-1-1,-1 1 1,0-1 0,1 0-1,-1 1 1,1-1-1,-1-2 1,2 4-253,0-1 0,0 1-1,-1-1 1,1 0 0,0 1 0,0-1 0,0 1 0,0 0-1,-1-1 1,1 1 0,0 0 0,0-1 0,0 1 0,0 0-1,0 0 1,0 0 0,0 0 0,0 0 0,0 0 0,0 0-1,1 0 1,34 0-5060,-24 0 1490,17-1-4515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8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6822,'0'0'12369,"9"9"-11247,-7-7-1077,3 2 98,-1 1 0,1 0 0,-1 0 0,0 0 0,0 1 0,-1-1 0,1 1 0,-1 0 0,-1 0 0,1 0 0,-1 0 0,0 0 0,0 1 0,-1-1-1,1 12 1,-2-4 18,-2 0-1,0 0 0,0-1 0,-2 1 0,1-1 0,-2 0 0,1 0 0,-2 0 0,0-1 0,0 1 0,-12 14 0,-8 10-47,-1-1-1,-37 36 1,3-12-1525,54-55 493,0 0 0,0-1 1,0 0-1,-14 6 0,-10-2-5199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8360,'0'0'9315,"-9"4"-8258,1 0-909,0 1 0,1 1-1,-1-1 1,1 1-1,0 1 1,1-1 0,-1 1-1,1 0 1,1 1-1,-1-1 1,1 1-1,1 0 1,-1 1 0,1-1-1,1 1 1,-3 9-1,-1 1 29,1 0-1,0 0 0,2 1 0,0-1 0,2 1 0,0 0 0,1 0 0,1-1 0,0 1 0,6 26 1,-5-36-234,2 0 1,-1 0 0,2-1-1,-1 1 1,1-1 0,0 0 0,1 0-1,0 0 1,1-1 0,0 0-1,0 0 1,0 0 0,1-1 0,0 0-1,1 0 1,0-1 0,0 0-1,0 0 1,1-1 0,-1 0 0,1 0-1,11 3 1,-7-3-1217,1-1 0,0-1 0,0 0 0,0-1 0,23 0-1,19-1-6524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11243,'0'0'11910,"8"-8"-10693,-2 3-1030,0 0 0,0 1 0,1-1 0,-1 2 1,1-1-1,0 1 0,0 0 0,8-3 0,-12 5-136,-1 0-1,1 1 0,-1-1 0,1 1 1,-1-1-1,1 1 0,-1 0 0,1 0 1,-1 0-1,1 0 0,-1 0 0,1 0 1,0 1-1,-1-1 0,0 1 0,1 0 1,-1 0-1,1 0 0,-1 0 0,0 0 1,0 0-1,1 1 0,-1-1 0,0 1 1,0-1-1,0 1 0,-1 0 0,1 0 1,0 0-1,-1 0 0,1 0 0,-1 0 0,0 0 1,2 3-1,-2-2-30,-1-1 0,1 1 0,-1 0-1,1-1 1,-1 1 0,0-1 0,0 1 0,0 0 0,0-1 0,0 1 0,-1 0-1,1-1 1,-1 1 0,0-1 0,1 1 0,-1-1 0,-1 1 0,1-1 0,0 0-1,0 1 1,-1-1 0,1 0 0,-1 0 0,0 0 0,0 0 0,-2 2-1,-9 7 43,0 0 0,0 0 0,-17 9 0,5-3 19,-4 11 215,28-27-291,1-1 0,-1 1 0,1-1 0,0 1 0,-1-1 0,1 1 0,0 0 0,0-1 0,-1 1 0,1-1-1,0 1 1,0 0 0,0-1 0,0 1 0,-1 0 0,1-1 0,0 1 0,0 0 0,0-1 0,1 1 0,-1 0 0,0-1-1,0 1 1,0 0 0,0-1 0,1 1 0,-1-1 0,0 1 0,0 0 0,1-1 0,-1 1 0,1-1 0,-1 1-1,0-1 1,1 1 0,-1-1 0,1 1 0,-1-1 0,1 0 0,-1 1 0,1-1 0,0 0 0,-1 1 0,1-1-1,-1 0 1,1 0 0,0 0 0,-1 1 0,1-1 0,0 0 0,-1 0 0,1 0 0,0 0 0,-1 0 0,1 0-1,0 0 1,36 4-394,1-1 0,-1-2 0,42-4-1,-20 1-3711,-19 0-1430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 4100,'0'0'16490,"-6"-3"-16148,3 2-320,1 0 1,0 1-1,0-1 1,-1 0-1,1 1 1,-1 0-1,1-1 1,0 1-1,-1 0 1,1 0-1,-1 0 1,1 1-1,0-1 0,-1 1 1,1-1-1,0 1 1,-5 2-1,4-2 41,0 1-1,0 0 1,0 1-1,1-1 1,-1 0-1,1 1 1,-1 0-1,1-1 1,0 1-1,0 0 0,0 0 1,0 0-1,1 0 1,-1 1-1,-1 3 1,2-6-36,1 1 0,-1-1 0,0 1 0,0 0 0,1-1 0,-1 1 0,1 0 0,-1-1 0,1 1 0,0 0 0,0 0 0,0-1 0,0 1 0,0 0 0,0 0 1,0-1-1,1 1 0,-1 0 0,0 0 0,1-1 0,0 1 0,-1 0 0,1-1 0,0 1 0,0-1 0,0 1 0,0-1 0,0 1 0,0-1 0,0 0 0,0 0 0,1 1 0,-1-1 0,1 0 0,-1 0 0,3 1 0,5 2 17,0-2 0,0 1 0,1-1 0,-1 0 0,19 1 0,19 3-32,-45-5-15,0-1 0,0 1 0,0-1 0,-1 1 1,1 0-1,0 0 0,0 0 0,0 0 0,-1 0 1,1 0-1,0 1 0,-1-1 0,1 0 0,-1 1 0,2 1 1,-3-2 3,1 0-1,-1-1 1,0 1 0,0 0 0,1 0 0,-1 0 0,0-1 0,0 1 0,0 0 0,0 0 0,0 0-1,0 0 1,0 0 0,0-1 0,-1 1 0,1 0 0,0 0 0,0 0 0,-1-1 0,1 1 0,0 0-1,-1 0 1,1-1 0,-2 2 0,-1 2 111,-1 0 1,1-1-1,-1 1 0,0-1 0,-1 0 0,1 0 1,0 0-1,-1 0 0,-9 3 0,-10 2 736,0-1 0,0-1 0,-1-1-1,-36 2 1,131-9-5071,-23-6-2049,-9-3-3086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4869,'0'0'8610,"-6"10"-7884,-19 46 266,2 0-1,3 2 0,2 0 0,-17 101 1,-16 258 959,43-332-2535,7 153-1,10-190-1232,4-21-2516,1-11-3888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92 160 4516,'-10'4'4687,"-5"-1"-3683,4-1-387,0 1-1,-1 0 1,-20 10-1,81-12 1237,317-66-1581,192-4 979,3 25 0,652 33 0,-186 75-1184,165 7 688,169-63 676,-1302-10-999,-10-1-304,0 3 0,0 1 0,81 13 1,-125-13-103,-1 0 1,1 1-1,-1 0 0,1 0 1,-1 0-1,0 1 1,0-1-1,0 1 1,0 0-1,0 0 1,-1 0-1,1 1 1,-1-1-1,0 1 1,0 0-1,0 0 1,0 0-1,-1 0 1,0 1-1,1-1 0,-2 1 1,1-1-1,0 1 1,-1-1-1,0 1 1,1 10-1,-1-3 39,0 0 0,-1 0-1,0 0 1,-1 0-1,0 0 1,-1 0 0,0 0-1,-1 0 1,0-1-1,-5 13 1,-37 67 236,-3-1 0,-64 87 0,34-54-265,47-73-88,-147 257 294,155-262 1,3 1 0,2 0 0,2 2 0,-21 98-1,35-132-230,-1 1 0,2 0-1,0 0 1,1 0-1,3 26 1,-3-39-6,1-1 0,-1 0 0,0 1 0,1-1 0,-1 0 0,1 0 0,0 0-1,-1 1 1,1-1 0,0 0 0,0 0 0,0 0 0,0 0 0,0 0 0,0-1 0,0 1 0,0 0 0,0 0 0,0 0 0,0-1 0,0 1 0,1-1 0,-1 1 0,0-1 0,0 1 0,1-1 0,-1 0-1,0 0 1,1 0 0,-1 0 0,0 0 0,1 0 0,-1 0 0,0 0 0,1 0 0,-1 0 0,0-1 0,1 1 0,-1 0 0,0-1 0,0 0 0,1 1 0,-1-1 0,2-1 0,7-3-48,-1 0 0,0 0 1,17-14-1,-25 19 16,-25 16-267,1-2 1,-2 0-1,0-2 1,-1 0 0,0-2-1,-40 11 1,-180 32 251,197-44 4,-155 26 17,0-8 1,-269-1-1,-2042-169 58,1515-16-54,560 78 202,393 73-186,5 0-188,0 1-1,-47 0 1,87 7-139,-5-1-1882,7-3-2516,5-4-3127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66 13196,'0'0'6471,"58"-9"-5446,-23-5-545,0 2-384,1-1-865,-6 3-896,-5 3-1923,-13 7-928</inkml:trace>
  <inkml:trace contextRef="#ctx0" brushRef="#br0" timeOffset="1">0 315 13485,'0'0'4612,"87"-30"-4099,-42 6 31,1-1-384,-4 0-993,-3 0-3811,-9 1-5157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 12524,'-13'-6'2370,"3"1"257,6 3 2850,19 2-4484,15 2-321,15 6-159,11-1-161,8 3-256,0-4 0,-2 2-320,-7-2-1249,-13 1-769,-10-3-897,-15-4-1858,-11 0-1569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0 4676,'0'0'15621,"-11"4"-14575,-50 23-327,1 3 1,-75 51-1,33-19 176,66-42-596,18-12-156,1 1 1,1 1-1,-1 1 1,2 0 0,-1 1-1,2 0 1,-19 21-1,32-31-138,-1-1 0,1 0 1,1 1-1,-1-1 0,0 0 0,0 1 0,0-1 1,1 1-1,-1 0 0,1-1 0,-1 1 0,1-1 0,-1 1 1,1 0-1,0-1 0,0 1 0,0 0 0,0-1 1,0 1-1,0 0 0,1-1 0,-1 1 0,0-1 0,1 1 1,0 0-1,-1-1 0,1 1 0,0-1 0,-1 1 0,1-1 1,0 0-1,0 1 0,0-1 0,0 0 0,1 0 1,-1 0-1,0 1 0,0-1 0,1-1 0,-1 1 0,1 0 1,-1 0-1,1 0 0,2 0 0,9 5 26,0-1 1,0 0-1,1-1 0,17 2 0,-20-3-3,126 25 58,4 0-1790,-49-4-2732,-44-10-1495,-3-3-4308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13869,'0'0'8664,"4"7"-7724,-3-2-804,1 1 0,-1-1 0,1 1 0,-2 0 0,1-1 0,-1 1 0,1-1 0,-2 1 0,1 0 0,-1-1 0,1 1 0,-2-1 0,-1 7 0,-32 87 648,3-8-130,30-83-599,-1 1-14,1 1 1,-1-1-1,2 1 1,-1 0-1,1 0 1,1 0-1,0 0 0,0 0 1,3 12-1,-2-21-43,0 1-1,0-1 0,0 0 0,1 0 0,-1 1 0,0-1 0,1 0 0,-1 0 0,1-1 1,-1 1-1,1 0 0,0 0 0,-1-1 0,1 1 0,0-1 0,-1 0 0,1 1 0,0-1 0,0 0 1,-1 0-1,1 0 0,2 0 0,50-2-991,-43 1 485,13-1-1742,1-2-1,-1 0 1,36-13-1,-16 3-4015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30 13741,'0'0'3278,"-9"-2"-652,4 0-2450,-1 0 1,0 1-1,0 0 0,-1 0 0,1 1 0,0 0 0,0 0 1,0 0-1,0 1 0,0 0 0,0 0 0,0 0 0,0 1 1,0 0-1,0 0 0,1 1 0,-1-1 0,1 1 0,-1 0 1,-7 6-1,9-5-63,0 0 0,-1 0-1,1 0 1,1 1 0,-1-1 0,1 1 0,-1 0 0,1 0 0,1 0 0,-5 10-1,7-14-95,-1 1-1,1-1 0,0 0 1,-1 1-1,1-1 0,0 1 0,0-1 1,0 0-1,0 1 0,0-1 1,0 1-1,0-1 0,1 1 0,-1-1 1,0 0-1,1 1 0,-1-1 0,1 0 1,-1 1-1,1-1 0,0 0 1,0 0-1,0 0 0,-1 0 0,1 1 1,0-1-1,0 0 0,0-1 1,1 1-1,-1 0 0,0 0 0,0 0 1,0-1-1,1 1 0,-1 0 1,0-1-1,1 1 0,-1-1 0,0 0 1,1 1-1,-1-1 0,0 0 1,1 0-1,-1 0 0,1 0 0,-1 0 1,2 0-1,14 0 11,0 0 0,0-1 1,0-1-1,-1-1 0,1 0 0,-1-1 0,0-1 1,0 0-1,0-1 0,-1-1 0,0 0 0,0-1 1,0-1-1,-1 0 0,-1-1 0,0-1 0,0 0 1,-1 0-1,0-2 0,14-18 0,-25 31-105,-6 11 42,-2 2 4,1 1 1,1-1-1,0 1 1,-5 22-1,10-34-145,0 1 1,-1-1 0,1 1-1,0-1 1,0 1-1,1-1 1,-1 1-1,0-1 1,1 0-1,-1 1 1,1-1-1,0 1 1,0-1-1,0 0 1,0 0-1,0 0 1,1 0-1,2 3 1,-3-3-150,1-1 1,0 0-1,0 0 0,0 0 1,0-1-1,0 1 1,0 0-1,0-1 0,0 1 1,0-1-1,0 0 0,0 1 1,0-1-1,1 0 1,-1 0-1,0-1 0,0 1 1,0 0-1,0-1 1,0 1-1,0-1 0,3-1 1,22-12-4410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10410,'0'0'8274,"-4"9"-7275,-40 97 1645,39-90-2110,0 0 1,0 0-1,2 1 1,0 0-1,0 26 0,3-41-520,0 0-1,1 0 1,-1 0-1,1 0 0,0 0 1,-1 0-1,1 0 0,0 0 1,0 0-1,1 0 0,-1-1 1,0 1-1,0 0 1,1-1-1,-1 1 0,1-1 1,-1 1-1,1-1 0,0 0 1,0 0-1,-1 0 0,1 0 1,0 0-1,0 0 1,0 0-1,0-1 0,0 1 1,0-1-1,0 1 0,0-1 1,1 0-1,1 0 0,15 2-266,-1-1 0,36-2 0,-17-1-806,-36 2 1064,1 0 0,-1 0 0,0 0 0,1 0 0,-1 0 0,0 0 0,0 0 0,1 0 0,-1 1 1,0-1-1,0 0 0,1 1 0,-1-1 0,0 1 0,0-1 0,0 1 0,0 0 0,0 0 0,1-1 0,-1 1 0,-1 0 0,1 0 0,0 0 0,0 0 0,0 0 0,0 0 0,-1 0 0,1 0 0,0 0 0,-1 0 0,1 1 0,-1-1 0,1 0 0,-1 0 0,0 1 0,0-1 0,1 0 0,-1 2 0,-1-1 64,1 1-1,-1-1 0,1 1 0,-1-1 0,0 1 0,0-1 0,0 0 0,-1 0 0,1 1 0,0-1 0,-1 0 0,1 0 0,-1 0 0,0-1 0,0 1 0,0 0 0,0-1 1,-3 3-1,-4 2 18,-1 0 0,0-1 1,0 0-1,-1-1 1,1 0-1,-1 0 1,0-1-1,0-1 0,0 0 1,-1 0-1,1-1 1,0 0-1,0-1 0,-1-1 1,-15-2-1,25 2-217,1 1-1,-1-1 1,1 1-1,-1-1 0,1 0 1,0 0-1,-1 0 1,1 0-1,0 0 1,0 0-1,0 0 1,0-1-1,0 1 0,0 0 1,0 0-1,0-1 1,0 1-1,1-1 1,-1 1-1,0-1 0,1 1 1,-1-1-1,1 1 1,-1-4-1,1 4-405,0-1 0,0 0 0,0 0 0,0 0 0,0 0 0,1 1 0,-1-1 0,0 0 1,1 0-1,-1 0 0,1 1 0,0-1 0,0 0 0,-1 1 0,1-1 0,0 1 0,0-1 0,1 1 0,-1-1 0,0 1 0,3-2 0,18-11-11389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90 6758,'0'0'16576,"-9"-2"-15594,4 0-914,1 1-1,-1 0 0,0 1 1,1-1-1,-1 1 0,0 0 1,0 0-1,1 0 1,-1 1-1,0 0 0,1 0 1,-1 0-1,1 0 0,-1 1 1,1-1-1,-1 1 0,1 0 1,0 1-1,0-1 0,0 1 1,0 0-1,1 0 1,-1 0-1,1 0 0,0 1 1,-1-1-1,2 1 0,-1 0 1,0 0-1,1 0 0,-1 0 1,1 0-1,-1 5 1,2-7-59,0 0 0,0 0 0,0 0 0,0 0 0,0 0 0,1 0 0,-1 0 0,1 1 0,0-1 0,-1 0 0,1 0 0,0 0 0,0 1 0,1-1 0,-1 0 0,0 0 0,1 0 0,-1 1 0,1-1 0,0 0 0,-1 0 0,1 0 0,0 0 0,0 0 0,1 0 0,-1-1 0,0 1 0,1 0 0,-1 0 0,1-1 0,-1 1 0,1-1 0,0 0 0,0 1 0,-1-1 0,1 0 0,0 0 0,0 0 0,0 0 0,0 0 0,1-1 0,-1 1 0,0-1 0,0 1 0,0-1 0,0 0 0,3 0 0,2 1 10,0-1-1,0 0 1,0 0 0,0-1 0,0 0 0,0 0 0,0 0 0,-1-1 0,1 0-1,0-1 1,-1 1 0,0-1 0,1-1 0,6-4 0,-3-1 10,0 0 0,-1-1-1,0 0 1,0 0 0,10-18 0,-15 22 9,-1 0 0,0 0 0,0 0 0,0-1 0,-1 1 0,0-1 0,0 0 0,0 0 0,-1 0 0,0 1 0,0-1 0,-1-8 0,0 14-36,0 1-1,-1-1 1,1 1-1,0-1 1,0 1-1,0-1 1,-1 1-1,1-1 1,0 1-1,-1-1 1,1 1-1,0 0 1,-1-1 0,1 1-1,0 0 1,-1-1-1,1 1 1,-1 0-1,1-1 1,-1 1-1,1 0 1,-1 0-1,1 0 1,-1-1-1,1 1 1,-1 0-1,1 0 1,-1 0-1,1 0 1,-1 0-1,1 0 1,-1 0-1,1 0 1,-1 0 0,1 0-1,-1 0 1,1 1-1,-1-1 1,1 0-1,-1 0 1,1 0-1,-1 1 1,1-1-1,-1 0 1,1 0-1,-1 1 1,-22 13 33,21-11-1,0 0 0,0 0 0,0 0 0,0 0 0,0 0 1,0 1-1,1-1 0,0 1 0,0-1 0,0 1 0,0-1 0,0 1 0,1 0 0,-1-1 1,1 1-1,0 6 0,1-8-15,-1 0 1,1 0-1,-1 0 1,1-1 0,0 1-1,0 0 1,-1 0-1,1 0 1,0-1 0,1 1-1,-1-1 1,0 1-1,0-1 1,1 1-1,-1-1 1,1 0 0,-1 1-1,1-1 1,0 0-1,-1 0 1,1 0 0,0 0-1,0-1 1,0 1-1,0 0 1,0-1-1,0 1 1,-1-1 0,1 0-1,0 0 1,3 0-1,4 1 7,0-1-1,0-1 0,-1 1 0,1-1 0,0-1 0,0 0 0,-1 0 0,1-1 1,-1 0-1,0 0 0,0-1 0,12-7 0,3-4-5,-1-2 1,33-31-1,-49 42-18,4 2-49,-11 16-46,-15 30-103,10-27 158,5-13 44,0 1 0,0-1 0,0 1 0,1-1 0,-1 1 0,1 0 0,0-1 0,0 1 0,0 0 0,0 0-1,0-1 1,1 1 0,-1 0 0,2 2 0,-2-4 4,1 1 0,0-1 0,-1 0 0,1 0-1,0 1 1,0-1 0,0 0 0,0 0 0,0 0 0,0 0-1,0 0 1,0 0 0,1-1 0,-1 1 0,0 0 0,0-1-1,1 1 1,-1 0 0,3 0 0,0-1 9,1 1 0,-1-1 0,1 0-1,-1 0 1,1 0 0,0-1 0,-1 1 0,1-1 0,-1 0 0,0-1-1,1 1 1,-1-1 0,0 0 0,0 0 0,6-4 0,-1 1-60,-1 0 0,0-1 0,-1 0 0,1 0 1,-1-1-1,-1 0 0,1 0 0,-1-1 0,0 0 1,-1 0-1,0 0 0,0-1 0,6-16 0,-13 19-311,-8 10 197,-8 10 91,8-3 127,1 1 0,-15 24-1,22-33-24,0 1 0,1-1 0,-1 0 0,1 1 0,-1-1 0,1 1 0,0-1-1,0 1 1,1 0 0,-1-1 0,1 1 0,0 0 0,0 0 0,0-1 0,0 1 0,1 0-1,1 5 1,-1-8-27,0 0-1,0 1 1,0-1-1,0 0 1,1 0 0,-1 0-1,1-1 1,-1 1-1,0 0 1,1 0-1,-1-1 1,1 1-1,-1-1 1,1 1-1,0-1 1,-1 0-1,1 0 1,-1 1-1,1-1 1,0 0-1,1-1 1,42 0 109,-38 0-103,79-13-408,-64 9 204,0 1 1,42-2-1,-61 12 425,-4-6-224,1 0 0,0 1 1,0-1-1,0 1 0,0-1 0,0 1 1,0-1-1,1 0 0,-1 1 0,0-1 0,0 1 1,0-1-1,0 1 0,0-1 0,1 0 0,-1 1 1,0-1-1,0 0 0,1 1 0,-1-1 1,0 0-1,0 1 0,1-1 0,-1 0 0,0 0 1,1 1-1,-1-1 0,1 0 0,-1 0 0,0 1 1,1-1-1,-1 0 0,1 0 0,-1 0 1,0 0-1,1 0 0,-1 0 0,1 0 0,0 0 1,1 0-1,1-1 0,0 0 0,-1 1 0,1-1 0,-1 0 0,1 0 0,-1-1 0,0 1 0,1-1 0,-1 1 0,0-1 0,0 1 0,0-1 0,0 0 0,-1 0 0,1 0 0,0 0 0,-1-1 0,1 1 0,-1 0 0,0-1 0,2-2 0,24-65 335,-22 55-321,-4 13-114,0 0 0,0-1 0,0 1 0,0 0 0,0 1 0,0-1 0,0 0 0,1 0 0,-1 0 0,1 1 0,-1-1 0,1 1 0,0-1 0,-1 1 0,1 0 0,0-1 0,0 1 0,0 0 0,0 0 0,0 0 0,4 0 0,2-1-744,0 1-1,0 0 1,0 1 0,16 1 0,1 0-1103,10-1-4120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252 122 10218,'6'-6'1800,"-1"-1"0,1 0 0,-1-1 0,0 1 0,-1-1 0,7-15 0,-10 21-1698,0 1 0,-1 0 0,1-1 0,-1 1 1,1-1-1,-1 1 0,1-1 0,-1 1 0,0-1 1,0 1-1,0-1 0,0 1 0,0-1 0,0 1 0,0-1 1,0 1-1,-1-1 0,1 1 0,-1 0 0,1-1 1,-1 1-1,1-1 0,-1 1 0,0 0 0,0-1 0,0 1 1,0 0-1,0 0 0,0 0 0,0 0 0,0 0 0,0 0 1,0 0-1,0 0 0,-1 0 0,1 0 0,0 1 1,-1-1-1,1 0 0,-1 1 0,1-1 0,0 1 0,-1 0 1,1 0-1,-1-1 0,1 1 0,-4 0 0,-7-1-67,-1 0-1,1 1 0,0 0 1,-1 1-1,1 0 0,0 1 0,0 1 1,0 0-1,0 0 0,0 1 1,0 1-1,1 0 0,0 0 1,0 1-1,1 0 0,-1 1 1,1 1-1,1-1 0,-1 2 1,-8 9-1,17-17-50,0 0 0,0 0 0,-1 1 0,1-1 0,0 1-1,0-1 1,0 1 0,0-1 0,1 1 0,-1-1 0,0 1 0,1 0 0,-1-1 0,1 1 0,-1 0 0,1 0 0,0-1 0,0 1-1,0 0 1,0 0 0,0 0 0,0-1 0,0 1 0,1 0 0,-1 0 0,0-1 0,1 1 0,0 0 0,-1-1 0,1 1 0,0-1-1,0 1 1,0-1 0,0 1 0,0-1 0,0 1 0,0-1 0,1 0 0,-1 0 0,0 1 0,1-1 0,-1 0 0,1 0 0,-1-1 0,1 1-1,2 1 1,10 4-170,1 0-1,-1-1 1,1-1-1,21 4 0,-18-4 72,-3 0-55,-7-3 91,0 0-1,-1 1 0,1 0 1,-1 0-1,0 1 0,0 0 0,0 0 1,0 1-1,11 7 0,-18-11 103,1 0 0,-1 1 0,0-1 0,1 1 0,-1-1 0,0 0 0,0 1 0,1-1 0,-1 1 0,0-1 0,0 1 1,0-1-1,1 1 0,-1-1 0,0 1 0,0-1 0,0 1 0,0-1 0,0 1 0,0-1 0,0 1 0,0-1 0,0 1 0,0-1 0,0 1 0,-1-1 0,1 1 0,0-1 0,0 1 0,0-1 0,-1 0 0,1 1 0,-17 11 798,-26 2 208,41-14-1018,-12 4 77,1-1-1,-1 0 1,0-1-1,0-1 1,0 0-1,0-1 0,-25-3 1,38 3-138,0 0 0,1 0 0,-1-1-1,1 1 1,-1 0 0,1 0 0,-1-1 0,1 1 0,-1 0 0,0-1 0,1 1 0,0-1 0,-1 1 0,1 0 0,-1-1 0,1 1 0,-1-1-1,1 1 1,0-1 0,-1 1 0,1-1 0,0 0 0,0 1 0,0-1 0,-1 1 0,1-1 0,0 1 0,0-1 0,0 0 0,0 1 0,0-1-1,0 0 1,0 1 0,0-1 0,0 1 0,0-1 0,0 0 0,0 1 0,1-1 0,-1 1 0,0-1 0,0 0 0,1 1 0,-1-1-1,0 1 1,1-1 0,-1 1 0,1-1 0,-1 1 0,0 0 0,2-2 0,24-21-3106,50-8-4446,-28 14 1836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13677,'0'0'10639,"-5"11"-9486,3-7-1014,-21 40 754,22-41-816,0 0 1,0-1-1,0 1 1,0 0-1,0 0 1,1 0-1,-1 0 1,1 0-1,0 0 1,0 0-1,0 0 1,0 0-1,0 0 1,1-1-1,0 1 1,1 4-1,0-5-59,0 0-1,0 0 1,1 0-1,-1-1 1,1 0-1,-1 1 1,1-1-1,0 0 1,0 0-1,-1 0 0,1 0 1,0-1-1,0 1 1,0-1-1,0 0 1,0 0-1,-1 0 1,7-1-1,54-6-167,-53 4 102,-1 0 1,0 0 0,0-1-1,0-1 1,0 0-1,-1 0 1,0 0-1,0-1 1,0 0 0,-1-1-1,0 0 1,0 0-1,0 0 1,-1-1 0,0 0-1,5-10 1,-25 43 163,9-18-109,1 0 1,-1 0-1,1 0 0,1 1 1,-1-1-1,2 1 0,-1 0 1,1 0-1,0 0 0,0 1 1,1-1-1,0 0 0,1 13 1,0-20-46,1 1 1,0-1-1,0 1 1,0-1 0,0 0-1,0 0 1,1 1-1,-1-1 1,0 0 0,0 0-1,1 0 1,-1 0-1,1-1 1,-1 1 0,1 0-1,-1-1 1,1 1-1,-1 0 1,1-1 0,-1 0-1,1 1 1,0-1-1,-1 0 1,1 0 0,0 0-1,-1 0 1,1 0-1,1-1 1,49-6-5637,-25-5-374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8:5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9897,'0'0'13026,"-6"9"-11665,-1 3-922,1 1 0,0 1-1,0-1 1,2 1-1,-7 26 1,2 9-275,-2 0-1,-22 59 1,23-83-112,-1 0 1,0 0-1,-2-1 1,-1-1 0,-30 38-1,35-54 327,9-14 50,8-16-126,22-37-938,3 1 1,3 2 0,2 2 0,49-56 0,-78 101 617,-1 1 0,2 0 1,19-14-1,-27 21 13,1 0-1,0 0 0,0 0 1,1 1-1,-1-1 0,0 1 1,1 0-1,-1 0 0,0 0 1,1 0-1,-1 0 0,1 1 1,-1 0-1,1 0 0,0 0 1,-1 0-1,1 0 0,4 2 1,-7-2 6,-1 0 0,1 0 1,-1 1-1,1-1 0,0 1 1,-1-1-1,1 0 0,-1 1 1,1-1-1,-1 1 0,1-1 1,-1 1-1,0-1 0,1 1 1,-1 0-1,0-1 0,1 1 1,-1-1-1,0 1 0,0 0 1,1-1-1,-1 1 0,0 0 1,0-1-1,0 1 0,0 0 1,0-1-1,0 1 0,0 0 1,0-1-1,0 1 0,0 0 1,-1-1-1,1 1 0,0 0 1,-1 0-1,-12 22 301,2-14-182,-1-1-1,0 0 0,0-1 0,-1 0 0,0-1 0,0-1 0,0 0 0,-1 0 1,1-2-1,-1 0 0,-18 2 0,69-27-8928,-10 6 2097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0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5445,'0'0'14126,"-4"11"-11954,-47 97 2323,-22 52-2367,63-134-1977,1 0 0,2 1 0,1-1 0,-5 42 0,11-68-141,0 0 1,0 0-1,0 1 1,0-1-1,0 0 1,0 0-1,-1 0 0,1 0 1,0 1-1,0-1 1,0 0-1,0 0 1,0 0-1,0 1 1,0-1-1,1 0 0,-1 0 1,0 0-1,0 1 1,0-1-1,0 0 1,0 0-1,0 0 1,0 0-1,0 1 1,0-1-1,0 0 0,1 0 1,-1 0-1,0 0 1,0 0-1,0 1 1,0-1-1,0 0 1,1 0-1,-1 0 0,0 0 1,0 0-1,0 0 1,1 0-1,-1 0 1,0 0-1,0 0 1,0 0-1,0 0 0,1 0 1,-1 0-1,0 0 1,0 0-1,0 0 1,1 0-1,12-7 232,10-17-66,69-128-731,-72 112-271,3 2 0,1 0-1,49-58 1,-70 93 814,0-1 0,0 1 1,1 0-1,-1 0 0,1 0 0,0 0 0,0 1 0,0-1 0,0 1 1,0 0-1,0 0 0,1 1 0,-1-1 0,1 1 0,-1 0 0,1 0 0,8 0 1,-13 1 6,1 0 1,0 0 0,0 0 0,-1 1 0,1-1 0,0 0 0,0 0 0,-1 1 0,1-1 0,0 0-1,-1 1 1,1-1 0,0 0 0,-1 1 0,1-1 0,-1 1 0,1-1 0,-1 1 0,1 0-1,-1-1 1,1 1 0,-1-1 0,1 1 0,-1 0 0,0-1 0,0 1 0,1 0 0,-1-1-1,0 1 1,0 0 0,0 0 0,1-1 0,-1 1 0,0 0 0,0 0 0,0-1 0,0 1-1,-1 0 1,1 0 0,0-1 0,0 1 0,0 0 0,0 0 0,-1-1 0,0 2 0,0 1-3,1 1 1,-2-1 0,1 0 0,0 0 0,-1 0-1,1 0 1,-1 0 0,0 0 0,-3 4 0,-11 5 180,-1 0-1,1-1 1,-2-1 0,0 0 0,0-1-1,0-1 1,-1-1 0,-33 8 0,84-46-9527,-2 7 1538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16528,'0'0'4676,"82"-9"-3747,-46-6-513,0 0-352,-1-1-416,-4 0-1378,-11 4-1601,-9 3-3139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0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4228,'0'0'18134,"-9"9"-16575,-3 4-1050,0 0 0,2 0-1,-1 1 1,2 1 0,0 0-1,-8 19 1,5-5-247,2 0-1,0 1 1,2 1-1,2-1 1,1 1-1,-3 57 1,8-87-322,0 1 0,0-1 0,0 1 0,0 0 0,0-1 1,1 1-1,-1-1 0,0 1 0,1-1 0,-1 1 0,1-1 0,0 1 0,-1-1 0,1 0 0,0 1 0,0-1 0,0 0 0,0 1 1,0-1-1,0 0 0,0 0 0,0 0 0,1 0 0,-1 0 0,0 0 0,1-1 0,-1 1 0,1 0 0,-1 0 0,1-1 0,-1 1 1,1-1-1,-1 0 0,1 1 0,-1-1 0,3 0 0,-1 0-465,0 0 0,1 0-1,-1-1 1,0 1 0,0-1 0,1 0 0,-1 0 0,0 0 0,0 0-1,0 0 1,0-1 0,0 1 0,-1-1 0,1 0 0,0 0 0,-1 0-1,4-3 1,14-20-7893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0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5093,'0'0'20969,"1"9"-19597,-1-6-1328,0 1 0,1-1-1,-1 1 1,1-1 0,0 0 0,0 1-1,0-1 1,0 0 0,1 0 0,-1 0-1,1 0 1,0 0 0,0 0 0,0 0 0,0 0-1,0-1 1,1 1 0,-1-1 0,1 0-1,0 1 1,0-1 0,-1-1 0,1 1 0,1 0-1,-1-1 1,0 1 0,0-1 0,0 0-1,1 0 1,-1 0 0,0-1 0,1 1-1,-1-1 1,5 0 0,3 2-96,0-2-1,0 1 1,0-2 0,0 1-1,-1-1 1,1-1 0,0 0-1,16-6 1,-22 7-17,1-2 1,-1 1-1,0 0 1,0-1-1,0 0 1,0 0 0,-1 0-1,1-1 1,-1 0-1,0 0 1,0 0-1,0 0 1,0 0-1,-1-1 1,0 0-1,0 0 1,0 0-1,2-5 1,-63 124 591,48-81-308,2 1 1,1 1-1,2 0 1,-1 61-1,5-65-305,-1 0-1,-1 0 1,-1-1-1,-2 1 0,-1-1 1,-16 42-1,19-66 176,1 0 1,-1 0-1,-1-1 0,1 1 0,-1-1 1,0 0-1,0 0 0,0 0 0,-1-1 1,1 0-1,-10 5 0,13-8 0,0 1 0,0-1 0,0 0 0,0 0 0,0 0-1,0 0 1,0 0 0,0-1 0,-1 1 0,1-1 0,0 1 0,-1-1 0,1 0 0,0 0-1,-1 0 1,1 0 0,0 0 0,-1-1 0,1 1 0,0-1 0,0 1 0,-1-1 0,1 0-1,0 0 1,0 0 0,0 0 0,0 0 0,0 0 0,0-1 0,0 1 0,0-1-1,1 1 1,-1-1 0,0 0 0,1 0 0,-3-3 0,0-4-49,0 0 1,0-1-1,1 1 0,0-1 0,1 0 1,0 0-1,1 0 0,-1 0 1,2 0-1,0 0 0,0 0 0,3-18 1,-1 11-178,1 1 1,1 0 0,1 0-1,0 0 1,1 1-1,0 0 1,10-15 0,-9 18-108,1 0 1,1 1 0,-1 1-1,2-1 1,0 2 0,0-1-1,0 1 1,1 1 0,1-1-1,0 2 1,0 0-1,0 0 1,0 2 0,27-10-1,5 4-2021,1 1 0,0 2 0,56-2 0,-58 5-1034,46-3-9654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2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82 3876,'0'0'7730,"1"-9"-4597,0-1-2890,-2-29 3537,1 38-3650,0 0-1,-1-1 1,0 1-1,1 0 0,-1 0 1,0-1-1,0 1 1,1 0-1,-1 0 1,0 0-1,0 0 1,0 0-1,0 0 0,-1 0 1,1 0-1,0 1 1,0-1-1,0 0 1,-1 1-1,1-1 0,0 1 1,-1-1-1,1 1 1,-1 0-1,1-1 1,0 1-1,-1 0 1,1 0-1,-3 0 0,-3 1-43,0 0 0,0 0-1,0 1 1,0-1-1,1 2 1,-1-1-1,0 1 1,1 0-1,0 0 1,0 1 0,0 0-1,0 0 1,0 0-1,1 1 1,-1 0-1,1 0 1,-7 9-1,5-6-22,1 0 0,-1 1 0,1-1 0,1 1 0,-1 1 0,2-1 0,-1 1 0,1 0 0,1 0 0,0 0 0,-3 14 0,6-23-41,0 0-1,0 0 1,0 0-1,0 0 1,0 0-1,0 0 1,0 0-1,0 0 1,0 0 0,1 0-1,-1 0 1,0 0-1,0 0 1,1 0-1,-1 0 1,1 0 0,-1 0-1,1-1 1,-1 1-1,1 0 1,0 0-1,-1 0 1,1-1-1,0 1 1,0 0 0,-1-1-1,1 1 1,0-1-1,0 1 1,0-1-1,1 1 1,1 0 49,0 0-1,0-1 1,1 1-1,-1-1 1,0 0 0,0 0-1,1 0 1,-1-1-1,0 1 1,4-2-1,6-1 149,-1 0-1,1-2 0,-1 1 0,14-9 0,-12 6-143,-1-2-1,1 1 1,-1-2 0,-1 0 0,1 0-1,-2-1 1,0-1 0,0 0 0,-1 0-1,16-27 1,-34 60 61,0 1 0,1 0-1,1 0 1,1 0 0,1 1 0,-1 28-1,5-50-167,0 1-1,1-1 1,-1 1-1,1-1 0,-1 0 1,1 1-1,0-1 1,0 0-1,-1 1 0,1-1 1,0 0-1,0 0 1,0 0-1,0 0 0,1 0 1,-1 0-1,0 0 1,0 0-1,1 0 0,-1 0 1,0-1-1,1 1 1,-1-1-1,0 1 0,1-1 1,-1 1-1,1-1 1,1 0-1,23 3-3872,-4-5-5541,-9-5-5432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2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15439,'0'0'7270,"60"65"-6245,-49-36-352,-1 6-96,-10 4-193,0 5-96,-5-1-192,-15 6 32,-4-1-31,-5 0-514,-1-8-1216,2-6-1731,0-12-3586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2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7335,'0'0'16549,"5"5"-16170,-3-3-338,0 0 1,0 0-1,-1 0 0,1 0 0,-1 1 1,0-1-1,0 0 0,0 1 1,0-1-1,0 1 0,0-1 0,0 1 1,-1-1-1,1 1 0,-1 4 1,0 2 108,-1-1 1,0 1 0,-1 0 0,-4 14 0,3-12-16,-3 5-30,2 0 0,0 1 1,0-1-1,2 1 0,0 0 0,1 0 0,1 25 1,1-40-177,0 0 0,0 0 0,0 0 0,0 0 0,0 0 0,0-1 0,0 1 1,1 0-1,-1-1 0,1 1 0,-1-1 0,1 1 0,0-1 0,-1 0 0,1 0 1,0 0-1,0 0 0,0 0 0,0 0 0,0 0 0,0-1 0,0 1 0,0 0 0,0-1 1,0 0-1,0 0 0,0 0 0,0 0 0,3 0 0,4 0-814,-1 0 0,1 0 0,0-1 0,-1 0-1,0-1 1,10-2 0,17-13-5660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2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13068,'0'0'2557,"-9"3"-154,4-1-2140,-1 0 1,1 0-1,0 0 0,0 1 1,0 0-1,0 0 1,0 0-1,1 1 1,-1-1-1,1 1 0,0 0 1,0 0-1,0 1 1,1-1-1,0 1 1,0 0-1,0 0 0,0 0 1,1 0-1,-1 0 1,1 1-1,1-1 1,-1 1-1,1-1 0,-1 8 1,2-12-247,1 0-1,0 1 1,-1-1 0,1 0-1,0 0 1,-1 0 0,1 0 0,0 1-1,0-1 1,0 0 0,0-1-1,0 1 1,0 0 0,0 0 0,0 0-1,0-1 1,1 1 0,-1 0-1,0-1 1,0 1 0,1-1-1,-1 0 1,0 1 0,1-1 0,-1 0-1,0 0 1,1 0 0,-1 0-1,0 0 1,1 0 0,1 0 0,48-2 554,-49 2-556,5-1 38,1-1-1,-1 1 1,0-1-1,0 0 1,0-1 0,-1 0-1,1 0 1,8-6-1,-12 8 33,-1-1-1,1 0 0,-1 1 0,1-1 0,-1 0 0,0 0 0,0-1 0,0 1 0,0 0 0,0-1 0,-1 1 1,1-1-1,-1 1 0,1-1 0,-1 0 0,0 1 0,0-1 0,0 0 0,-1 0 0,1 0 0,-1 0 0,1-5 1,-2 6-30,0 0 0,1 1 1,-1-1-1,0 1 0,0-1 1,0 1-1,0-1 0,-1 1 1,1-1-1,0 1 0,-1 0 1,1 0-1,-1 0 0,1 0 1,-1 0-1,1 0 0,-1 0 1,0 0-1,1 1 1,-1-1-1,0 1 0,0-1 1,1 1-1,-1 0 0,-2-1 1,-21 4-1533,24-3 1190,1 0 0,-1 1-1,0-1 1,1 1-1,-1-1 1,0 1-1,1-1 1,-1 1-1,1 0 1,-1-1-1,1 1 1,-1-1-1,1 1 1,-1 0 0,1 0-1,-1-1 1,1 1-1,0 0 1,0 0-1,-1-1 1,1 1-1,0 0 1,0 0-1,0 0 1,0 1-1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2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7335,'0'0'14200,"0"8"-13159,-13 149 1965,13-156-2985,1 0 0,-1 0 0,1 0 0,-1 0 0,1 0 0,-1 0 0,1 0 0,0 0 0,-1-1 0,1 1 0,0 0 0,0 0 0,0-1 0,-1 1 0,1-1 0,0 1 0,0-1 0,0 1 1,0-1-1,0 1 0,0-1 0,0 0 0,0 0 0,0 1 0,0-1 0,0 0 0,0 0 0,1 0 0,-1 0 0,1-1 0,46 1 262,-34-1-316,-13 1 34,4 0-13,-1-1 0,0 1 0,1 0 0,-1 1-1,0-1 1,0 1 0,1 0 0,-1 0 0,0 0 0,4 2 0,-6-1 20,-1-1 1,1 1-1,-1 0 1,0 0-1,1 0 1,-1 0 0,0 0-1,-1 1 1,1-1-1,0 0 1,-1 0 0,1 0-1,-1 1 1,1-1-1,-1 0 1,0 1-1,0-1 1,0 0 0,0 1-1,-1 1 1,0 0 85,1 1 1,-1-1-1,0 0 1,0 0-1,-1 0 1,1 0-1,-1 0 1,0-1-1,0 1 1,0 0-1,-1-1 1,1 1-1,-1-1 1,0 0-1,0 0 1,0 0-1,0 0 1,0-1-1,-1 1 1,1-1-1,-1 0 1,0 0-1,1 0 1,-1 0-1,0-1 1,0 1-1,0-1 1,-1 0-1,1-1 1,0 1-1,0-1 1,0 1-1,-1-1 1,1 0-1,0-1 1,-7 0-1,10 0-140,0 1 0,0-1-1,-1 1 1,1-1 0,0 1-1,0-1 1,0 1-1,0-1 1,0 0 0,0 0-1,0 1 1,0-1 0,0 0-1,1 0 1,-1 0-1,0 0 1,0 0 0,1 0-1,-1 0 1,1-1-1,-1 1 1,1 0 0,-1 0-1,1 0 1,0-1 0,-1 1-1,1 0 1,0 0-1,0 0 1,0-1 0,0 1-1,1-2 1,-1 1-420,0 0 1,0 0-1,1 0 0,-1 1 1,0-1-1,1 0 1,0 1-1,-1-1 0,1 0 1,0 1-1,0-1 1,0 1-1,0-1 0,2-1 1,15-10-7628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2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49 1730,'0'0'21609,"-8"0"-21160,3 0-383,1 0 0,-1 1 0,1 0 1,0 0-1,0 1 0,-1-1 0,1 1 0,0 0 1,0 0-1,0 0 0,1 0 0,-5 4 0,5-4-12,1 0 1,0 0-1,0 0 0,0 0 0,0 0 0,0 0 1,0 1-1,1-1 0,-1 1 0,1-1 0,0 1 1,0-1-1,0 1 0,0 0 0,0 0 0,0 0 1,1-1-1,-1 1 0,1 0 0,0 0 0,0 0 1,0 0-1,0 0 0,1 5 0,2-7-7,0 0-1,0 0 0,0-1 0,0 1 1,0 0-1,0-1 0,0 0 0,0 0 1,0 0-1,0 0 0,0 0 0,-1-1 1,1 1-1,4-2 0,9-2 92,0-2 0,30-13 0,-37 14-142,0 0 1,1 1 0,0 0-1,0 1 1,0 0 0,0 0-1,0 1 1,0 0 0,1 1 0,-1 0-1,18 1 1,-26 1 26,-1 0 0,0 0 1,0 0-1,0 0 0,0 1 1,0-1-1,0 0 0,0 0 0,-1 1 1,1-1-1,0 0 0,-1 1 0,1-1 1,-1 1-1,1-1 0,-1 0 1,0 1-1,0-1 0,0 1 0,1-1 1,-1 1-1,-1-1 0,1 1 0,0 2 1,-7 37 1540,6-40-1030,2-18 1452,20-117-1089,-21 133-903,0 1 0,0 0 0,0-1 0,1 1 0,-1 0 0,0-1 0,0 1 0,1-1 0,-1 1 0,0 0 0,1 0 0,-1-1 0,0 1 1,1 0-1,-1 0 0,0-1 0,1 1 0,-1 0 0,1 0 0,-1 0 0,1-1 0,-1 1 0,0 0 0,1 0 0,-1 0 0,1 0 0,-1 0 1,1 0-1,-1 0 0,0 0 0,1 0 0,-1 0 0,1 0 0,-1 1 0,1-1 0,-1 0 0,0 0 0,1 0 0,-1 0 0,1 1 0,25 10-651,-13-6-311,22 3-3418,-10-5-1750,2-2-3665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 15407,'0'0'9731,"-8"0"-9245,-39-3 32,47 3-518,-1 1-1,1-1 1,-1 0 0,1 0-1,-1 0 1,1 1-1,-1-1 1,1 0 0,-1 0-1,1 1 1,-1-1 0,1 0-1,0 1 1,-1-1-1,1 1 1,0-1 0,-1 0-1,1 1 1,0-1 0,-1 1-1,1-1 1,0 1-1,0-1 1,0 1 0,0-1-1,-1 1 1,1-1 0,0 1-1,0 0 1,0-1-1,0 1 1,0-1 0,0 1-1,0-1 1,0 1 0,1-1-1,-1 1 1,0-1-1,0 1 1,0-1 0,0 1-1,1-1 1,-1 1 0,0-1-1,1 1 1,-1-1-1,0 0 1,1 1 0,-1-1-1,1 1 1,19 26-8,-18-26 40,7 4-89,-1 0 1,0 0 0,0 1 0,12 11-1,-19-16 62,0 0-1,0 0 1,0 0 0,0 0-1,0 0 1,-1 0 0,1 0-1,0 0 1,-1 0-1,1 0 1,0 1 0,-1-1-1,0 0 1,1 0 0,-1 1-1,0-1 1,1 0-1,-1 1 1,0-1 0,0 0-1,0 1 1,0-1 0,0 0-1,-1 1 1,1-1-1,0 0 1,-1 0 0,1 1-1,0-1 1,-1 0 0,0 0-1,1 0 1,-1 1-1,0-1 1,1 0 0,-1 0-1,0 0 1,0 0 0,0 0-1,0 0 1,0-1-1,0 1 1,0 0 0,0 0-1,-2 0 1,-6 4 286,0 0 1,0-1-1,-1 0 1,1 0-1,-1-1 0,0-1 1,0 1-1,0-2 0,0 1 1,0-1-1,-11-1 1,21 0-297,-1 0 0,1 0 0,0 0 1,0 0-1,-1 0 0,1 0 0,0 0 1,0 0-1,-1 0 0,1 0 0,0-1 1,0 1-1,0 0 0,-1 0 0,1 0 1,0 0-1,0-1 0,0 1 0,-1 0 1,1 0-1,0 0 0,0 0 0,0-1 1,0 1-1,0 0 0,0 0 0,-1-1 1,1 1-1,0 0 0,0 0 0,0-1 1,0 1-1,0 0 0,0 0 0,0-1 1,0 1-1,0 0 0,0 0 0,0-1 0,0 1 1,0 0-1,0 0 0,1-1 0,-1 1 1,0 0-1,0 0 0,0 0 0,0-1 1,0 1-1,0 0 0,1 0 0,-1 0 1,0-1-1,0 1 0,0 0 0,1 0 1,-1 0-1,0 0 0,0 0 0,0-1 1,1 1-1,-1 0 0,0 0 0,0 0 1,1 0-1,14-13-1352,67-24-9982,-47 24 2301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16624,'0'0'9764,"-6"9"-9503,5-6-274,-3 3 40,0 1 0,0 0-1,1 0 1,0 0 0,-4 14-1,7-20-48,0 0 0,-1 1 0,1-1 0,0 1 0,0-1 0,0 1 0,0-1 0,0 1 0,0-1 0,1 1 0,-1-1 0,0 1 0,1-1 0,-1 1 0,1-1 0,0 0 0,-1 1 0,1-1 0,0 0 0,0 0 0,0 1 0,0-1 0,0 0 0,0 0 0,0 0 0,0 0 0,0 0-1,0 0 1,1-1 0,-1 1 0,0 0 0,1-1 0,-1 1 0,0-1 0,1 1 0,-1-1 0,1 1 0,-1-1 0,1 0 0,-1 0 0,1 0 0,-1 0 0,3 0 0,1 0-370,1 0-1,0 0 0,-1-1 1,1 0-1,-1 0 1,1 0-1,-1-1 1,1 0-1,-1 0 1,0 0-1,0 0 1,0-1-1,0 0 0,0 0 1,0-1-1,-1 1 1,0-1-1,1 0 1,-2 0-1,1 0 1,0-1-1,-1 1 0,0-1 1,0 0-1,0 0 1,0 0-1,-1 0 1,0 0-1,2-7 1,-13 34 2057,6-14-1357,0 0 0,0 0 0,1 0 0,0 0-1,-1 15 1,4-23-822,1 0 0,-1 0 0,1 0 0,-1 0 0,1 0 0,-1-1 0,0 1 0,1 0 0,-1-1 0,1 1 0,-1-1 0,1 0 0,1 0 0,9-11-7034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11403,'0'0'6566,"62"0"-5733,-16-18-321,6-2-352,2-2-320,-5 0-3779,-4 1-5382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4516,'0'0'8360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10602,'0'0'11504,"1"10"-10767,0 15-466,-2 0 0,0 0 1,-2 0-1,-10 44 0,-40 136 327,74-286 1926,53-104-2496,-73 181 4,3-4-65,0-1 1,0 1 0,1 0 0,10-14-1,-13 20-46,0 0 0,0 0 0,0 0 0,0 0-1,0 0 1,0 1 0,1-1 0,-1 1-1,1-1 1,-1 1 0,1 0 0,0 0 0,-1 0-1,1 0 1,0 1 0,0-1 0,0 1-1,-1 0 1,6 0 0,-7-1 44,0 1-1,-1 0 1,1 0-1,0 1 1,-1-1 0,1 0-1,0 0 1,-1 0 0,1 0-1,-1 1 1,1-1 0,0 0-1,-1 0 1,1 1 0,-1-1-1,1 0 1,-1 1-1,1-1 1,-1 1 0,1-1-1,-1 1 1,1-1 0,-1 1-1,0-1 1,1 1 0,-1-1-1,0 1 1,1 0-1,-1-1 1,0 2 0,-3 22-264,1-19 321,-1 1-1,1-1 1,-1 0-1,0 0 1,-1 0-1,-4 6 1,2-5 200,0 0 0,0-1 0,-1 1 0,0-1 0,0-1 0,0 1 0,0-1 0,-1 0 0,1-1 0,-1 0 0,-15 4 0,24-10-687,0 0 0,1 1 0,-1-1 0,0 0 0,1 1 0,0-1 0,-1 1 0,1-1 0,4-3 0,35-29-8567,-18 17 3635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46 5477,'0'0'13282,"-1"13"-11355,-1 4-1407,-1 0 0,0-1 1,-1 1-1,-1-1 0,-1 1 0,-10 20 0,-50 118 847,102-233-1158,-15 27-343,3 1 0,46-73 0,-65 117 130,0 1 0,0-1 0,1 1 0,-1 0 0,8-5-1,-12 9-23,0 0-1,1-1 1,-1 2 0,0-1-1,1 0 1,-1 0-1,0 0 1,1 0-1,-1 1 1,1-1-1,-1 1 1,1-1-1,0 1 1,-1 0-1,1-1 1,-1 1-1,1 0 1,0 0 0,-1 0-1,1 0 1,-1 1-1,1-1 1,0 0-1,-1 1 1,1-1-1,-1 1 1,1-1-1,-1 1 1,1 0-1,1 1 1,-1 0 20,-1 0 1,0 0-1,0 0 0,0 0 1,0 0-1,0 0 1,0 0-1,-1 0 0,1 0 1,0 1-1,-1-1 1,0 0-1,0 0 0,0 1 1,0-1-1,0 0 1,0 0-1,0 1 0,-1-1 1,1 0-1,-1 0 0,1 1 1,-1-1-1,-2 4 1,0 2 85,-1-1 0,0 1 0,-1 0 0,0-1 0,-6 8 0,10-14-42,-39 42 1213,38-40-1186,-1-1 1,0 1 0,1-1 0,-1 0 0,0 0-1,0 0 1,0 0 0,-1-1 0,1 1-1,0-1 1,-1 0 0,1 0 0,-5 1 0,8-4-385,0 0 0,0 0 0,0-1 1,0 1-1,0 0 0,1 0 1,-1-1-1,1 1 0,0 0 0,0 0 1,0 0-1,1-3 0,12-16-4691,4-2-4144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13293,'0'0'7954,"-6"9"-7479,-4 5-162,1 0 1,1 1-1,0 0 1,1 0-1,0 1 1,2 0-1,-1 0 1,2 0-1,1 1 1,-3 18-1,6-34-305,0 0 0,0 0 0,0-1 0,0 1 0,0 0 0,0 0-1,1 0 1,-1-1 0,0 1 0,0 0 0,1 0 0,-1-1 0,0 1-1,1 0 1,-1 0 0,1-1 0,-1 1 0,1 0 0,-1-1 0,1 1-1,-1-1 1,1 1 0,0-1 0,-1 1 0,1-1 0,0 1 0,-1-1-1,1 0 1,1 1 0,27-2-490,-22-1 84,1-1-1,-1 0 1,0 0-1,0 0 1,11-8-1,54-62-1603,-75 99 2413,-12 4 279,12-25-422,0 1 0,0-1 0,0 1-1,1 0 1,0 0 0,0 0 0,1 0 0,-1 0 0,1 6 0,1-12-240,0 1 0,0-1 0,0 0 0,0 1 0,0-1 0,0 0 0,0 1 0,0-1 0,0 0 0,0 0 0,1 1 0,-1-1 0,0 0 0,0 0 0,0 1 0,0-1 0,1 0 0,-1 0 0,0 0 0,0 1 0,1-1 0,-1 0 1,0 0-1,0 0 0,1 0 0,-1 1 0,0-1 0,0 0 0,1 0 0,-1 0 0,0 0 0,1 0 0,-1 0 0,0 0 0,1 0 0,-1 0 0,0 0 0,1 0 0,17-4 258,14-10-459,-17 4-405,30-16-1797,-43 25 2241,0 0 1,0 0 0,0 0-1,0 0 1,0 1-1,0-1 1,1 1 0,-1-1-1,0 1 1,0 0 0,1 0-1,-1 0 1,0 0 0,0 0-1,1 1 1,-1-1-1,4 2 1,-5 1 118,0 0 0,0 0 0,0 0 0,-1 0 0,1 0 0,-1 0 0,0 1 0,0-1 0,0 0 0,0 0 1,0 0-1,-2 6 0,2-5 12,-5 20 169,-1 0 0,0-1 1,-2 1-1,-18 37 1,3-5 976,5-6-138,12-28-538,-2-1-1,0-1 1,-18 32 0,25-51-426,1-1 1,0 1-1,0 0 0,-1 0 1,1-1-1,0 1 1,-1 0-1,1-1 0,-1 1 1,1 0-1,-1-1 1,1 1-1,-1-1 0,0 1 1,1-1-1,-1 1 1,0-1-1,1 1 0,-1-1 1,0 0-1,1 1 1,-1-1-1,0 0 0,0 0 1,0 0-1,1 1 1,-1-1-1,0 0 0,-1 0 1,1-1 26,0 0 0,1 0 0,-1 0 0,0 0 0,0 0 0,1 0 0,-1 0 0,1 0 0,-1 0 0,1 0 0,-1-1 0,1 1 0,0 0 0,-1 0 0,1 0 0,0-2 0,-4-58 969,4 58-1093,0-10 16,1 1 1,0-1-1,0 1 1,2-1-1,-1 1 1,1 0-1,1 0 1,0 0-1,11-21 0,-10 25-733,0 0 0,1 0-1,0 1 1,0 0-1,1 0 1,-1 0 0,1 1-1,15-10 1,10-4-6194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13389,'-6'5'3459,"5"0"-1537,1 1 64,15-3-961,13 0 192,10-2-64,7-1-769,5 0-288,4-4-352,-5-1-1506,-5-1-1056,-9 2-2659,-10-1-3140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11147,'0'0'7767,"9"0"-7554,10 0-124,-1 1 0,1 0 0,28 7 0,-40-6-73,0 0 1,0 0-1,0 0 0,0 1 1,-1 1-1,9 4 0,-13-7-13,0 1 0,0-1 0,0 1 0,0 0 1,0 0-1,0-1 0,-1 1 0,1 1 0,-1-1 0,1 0 0,-1 0 0,0 1 0,0-1 0,0 0 1,0 1-1,0-1 0,0 1 0,0 2 0,-1-1 78,-1 0-1,1 0 1,-1 0 0,0 0-1,0 0 1,0 0 0,0 0 0,-1 0-1,1-1 1,-1 1 0,0-1-1,0 1 1,0-1 0,-1 0-1,1 1 1,-1-1 0,0-1 0,-4 4-1,-10 10 163,-38 25 0,34-26-367,-25 17-4435,31-23-3497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99 2947,'80'-31'7026,"-72"27"-5934,-1 1 1,0-1-1,-1-1 1,1 1-1,-1-1 1,1 0-1,-1-1 1,7-8-1,-12 13-978,-1 1 0,1 0 0,-1 0-1,0-1 1,1 1 0,-1-1 0,0 1 0,0 0-1,1-1 1,-1 1 0,0 0 0,0-1-1,0 1 1,0-1 0,1 1 0,-1-1 0,0 1-1,0-1 1,0 1 0,0 0 0,0-1-1,0 1 1,0-1 0,0 1 0,0-1-1,0 1 1,0-1 0,-1 1 0,1-1 0,0 1-1,0 0 1,0-1 0,-1 0 0,-14-2 929,-23 11-979,25-3-52,1 1 1,-1 1 0,1-1-1,1 2 1,0 0 0,-15 13-1,22-18-12,-1 1-1,1 0 1,0 0-1,1 0 1,-1 0 0,1 1-1,0-1 1,0 1-1,0 0 1,1 0-1,-1 0 1,1 0-1,0 0 1,1 0 0,-1 1-1,1-1 1,0 1-1,0 7 1,1-12 1,1 1 0,-1-1 1,1 0-1,-1 0 0,1 0 0,0 0 1,-1 0-1,1 0 0,0 0 1,0 0-1,-1 0 0,1-1 0,0 1 1,0 0-1,0 0 0,0-1 0,0 1 1,0-1-1,0 1 0,1-1 0,-1 1 1,0-1-1,0 1 0,0-1 1,0 0-1,1 0 0,-1 0 0,0 0 1,2 0-1,46 1-468,-34-2-92,-3 1-409,1-1 0,-1 0 0,0-1 0,0-1 0,13-4 0,17-6-5246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1698,'0'0'20168,"-8"5"-19757,6-4-371,-35 26 264,35-25-221,0 0 0,0 0 0,0 1 0,1-1 0,-1 0 0,1 1 1,-1-1-1,1 0 0,0 1 0,0 0 0,0-1 0,0 1 0,1 0 0,-1-1 0,1 1 0,-1 0 0,1 0 0,0 3 0,2-5-26,1 0 0,-1 0 0,0-1-1,0 1 1,1-1 0,-1 1 0,1-1 0,-1 0 0,0 0 0,1 0 0,-1-1 0,4 0-1,-3 1 0,8-1-29,1-2 0,-1 1 0,0-1 0,0-1 0,13-6 0,-16 6-75,1 1-1,0-1 1,0 1 0,0 1 0,0 0 0,1 0-1,-1 1 1,18-1 0,-26 3 79,0 0-1,-1 0 1,1 0 0,-1 0 0,0 0-1,1 0 1,-1 0 0,0 0-1,1 0 1,-1 0 0,0 0-1,0 0 1,0 1 0,0-1 0,0 0-1,0 0 1,0 0 0,0 0-1,-1 0 1,1 0 0,0 0-1,-1 2 1,-6 25 1206,7-28-1212,0 0-1,-1 1 1,1-1-1,0 0 1,0 1 0,0-1-1,0 1 1,-1-1-1,1 0 1,0 1-1,0-1 1,0 1-1,0-1 1,0 0-1,0 1 1,0-1 0,0 1-1,0-1 1,0 1-1,0-1 1,0 0-1,0 1 1,0-1-1,1 1 1,-1-1 0,0 0-1,0 1 1,0-1-1,1 0 1,-1 1-1,0-1 1,0 0-1,1 1 1,-1-1-1,0 0 1,1 1 0,0-1-1,18-4 347,32-25-742,-40 22 15,11 0-1198,-21 7 1546,-1 0-1,0 0 0,1 0 1,-1 0-1,0 0 0,0 0 1,1 0-1,-1 0 0,0 0 1,0 0-1,1 0 0,-1 0 1,0 1-1,0-1 0,1 0 1,-1 0-1,0 0 0,0 0 1,0 1-1,1-1 0,-1 0 1,0 0-1,0 0 0,0 1 1,0-1-1,0 0 0,0 0 1,1 1-1,-1-1 0,0 0 1,0 0-1,0 1 0,0-1 1,0 0-1,0 1 0,0-1 1,0 1-1,-12 35-832,2-8-4806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21 12460,'0'0'12315,"-10"-5"-11909,8 4-398,0-1 9,0 1 0,0-1 0,-1 1 0,1-1 0,-1 1 0,1 0 0,-1 0 0,1 0 0,-1 1 1,0-1-1,1 1 0,-1-1 0,0 1 0,0 0 0,1 0 0,-1 0 0,0 0 0,1 1 0,-1-1 0,0 1 0,0-1 0,1 1 1,-1 0-1,1 0 0,-1 0 0,1 1 0,-1-1 0,1 0 0,0 1 0,0 0 0,0-1 0,0 1 0,0 0 0,0 0 1,0 0-1,0 0 0,-2 4 0,3-4-5,0-1 1,0 0 0,0 0 0,0 1-1,1-1 1,-1 1 0,0-1-1,1 1 1,-1-1 0,1 1-1,-1-1 1,1 1 0,0-1 0,-1 1-1,1-1 1,0 1 0,0 2-1,1-4-17,-1 1 0,0 0-1,1 0 1,-1 0 0,1-1-1,-1 1 1,1 0 0,-1-1-1,1 1 1,0 0 0,-1-1-1,1 1 1,0-1 0,-1 1 0,1-1-1,0 1 1,0-1 0,0 0-1,-1 1 1,1-1 0,0 0-1,1 1 1,8 0-332,0 0-1,0 0 1,-1-1 0,17-2-1,-4 1-1049,-18 1 1054,41 3-1523,-45-3 1891,1 0 0,0 0 0,-1 0 0,1 1 1,0-1-1,-1 0 0,1 0 0,-1 0 1,1 1-1,0-1 0,-1 0 0,1 1 1,-1-1-1,1 0 0,-1 1 0,1-1 1,-1 1-1,1-1 0,-1 1 0,1-1 1,-1 1-1,0-1 0,1 1 0,-1-1 1,0 1-1,1 0 0,-1-1 0,0 1 0,0-1 1,0 1-1,0 0 0,1-1 0,-1 1 1,0 0-1,0-1 0,0 1 0,0 0 1,0-1-1,-1 1 0,1 0 0,0-1 1,0 1-1,0-1 0,-1 1 0,1 0 1,0-1-1,0 1 0,-1-1 0,1 1 0,0 0 1,-1-1-1,1 1 0,-1-1 0,1 0 1,-1 1-1,1-1 0,-1 1 0,1-1 1,-2 1-1,-7 7 370,-1 0 0,-1-1 0,1 0 1,-1 0-1,0-1 0,-1-1 0,1 0 0,-1 0 1,-18 3-1,27-10-3952,10-8 1092,11-7-2957,3 1-2302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13997,'0'0'8029,"-6"9"-6123,1-2-1620,0-2-81,1 1 0,0 0 0,0 0-1,1 0 1,-1 0 0,1 1 0,1 0 0,-1-1-1,1 1 1,0 0 0,-1 9 0,4-15-199,-1 0 1,0 0-1,1 0 0,-1 0 1,1 0-1,-1-1 0,1 1 1,0 0-1,-1 0 0,1-1 1,0 1-1,-1 0 0,1-1 1,0 1-1,0-1 0,-1 1 1,1-1-1,0 1 0,0-1 1,0 0-1,0 1 0,0-1 0,0 0 1,0 0-1,0 1 0,0-1 1,0 0-1,0 0 0,-1 0 1,1 0-1,0-1 0,0 1 1,0 0-1,0 0 0,0 0 1,1-1-1,38-8-299,-28 4-181,-1-1-1,1 0 1,15-12-1,22-12 8,-43 73 2757,-1-41-2213,1 0-1,-1-1 0,1 0 0,0 0 0,-1 0 0,1-1 1,0 0-1,0 0 0,0 0 0,10-3 0,-8 3-54,8-3-239,0 0 0,-1 0 0,25-10 0,-27 8-199,0 1 0,1 0 0,0 1 1,0 0-1,18 0 0,-31 3 455,-1 0 1,0 1 0,1-1-1,-1 0 1,0 1 0,1-1-1,-1 1 1,0-1 0,0 0-1,1 1 1,-1-1 0,0 1 0,0-1-1,0 0 1,0 1 0,1-1-1,-1 1 1,0-1 0,0 1-1,0-1 1,0 1 0,0-1-1,0 1 1,0-1 0,0 1-1,-1-1 1,1 1 0,0-1-1,0 1 1,-1 0-10,1-1 1,0 1-1,0-1 0,0 1 1,0 0-1,0-1 1,-1 1-1,1-1 0,0 1 1,0 0-1,0-1 0,1 1 1,-1-1-1,0 1 1,0 0-1,0-1 0,0 1 1,0-1-1,1 1 0,-1-1 1,0 1-1,1-1 0,-1 1 1,0-1-1,1 1 1,-1-1-1,0 1 0,1-1 1,-1 0-1,1 1 0,0 0 1,4-1-184,0 0 0,0-1 0,1 1 0,-1-1 0,0 0 0,0 0 0,7-3 0,32-17-5205,-18 7-392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1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96 4324,'0'0'806,"3"-11"4004,2-3-3360,-3 8-860,0 0 1,-1 0-1,1 0 0,-1-1 0,0 1 0,-1 0 0,0-8 0,0 13-492,1 1-1,-1 0 0,0-1 1,0 1-1,0-1 1,-1 1-1,1-1 0,0 1 1,0-1-1,0 1 1,0-1-1,0 1 0,0-1 1,-1 1-1,1-1 1,0 1-1,0 0 0,-1-1 1,1 1-1,0-1 1,-1 1-1,1 0 0,0-1 1,-1 1-1,1 0 1,-1-1-1,1 1 0,-1 0 1,1 0-1,0 0 1,-1-1-1,1 1 0,-1 0 1,1 0-1,-1 0 1,1 0-1,-1 0 0,1 0 1,-1 0-1,1 0 1,-1 0-1,1 0 0,-1 0 1,1 0-1,-1 0 1,0 0-1,-1 1 21,0 0 1,0-1-1,1 1 1,-1 0-1,0 0 1,0 0-1,1 0 1,-1 0-1,0 0 1,1 1-1,-1-1 1,0 2-1,-9 11 42,1 1-1,1 1 1,0-1 0,1 1-1,-11 32 1,-18 89-66,31-106-78,0-1 0,2 1 0,1 0 0,2 0 0,1 0 0,1 0 0,8 39 0,-8-64 45,1-1 0,0 0 0,0 1 0,0-1 0,1 0 0,0 0 0,0 0 0,0 0 0,0-1 0,1 1 0,0-1 0,0 0 0,0 0 0,0 0 1,1-1-1,0 0 0,-1 1 0,1-1 0,0-1 0,1 1 0,-1-1 0,0 0 0,1 0 0,-1-1 0,1 0 0,-1 1 0,1-2 0,0 1 0,-1-1 0,1 0 0,0 0 0,0 0 0,-1-1 0,1 0 0,0 0 1,-1-1-1,1 1 0,-1-1 0,0 0 0,1-1 0,-1 1 0,0-1 0,0 0 0,-1-1 0,1 1 0,-1-1 0,1 1 0,-1-1 0,0-1 0,-1 1 0,1-1 0,-1 1 0,0-1 0,0 0 0,0 0 0,-1 0 0,1 0 1,-1-1-1,-1 1 0,1-1 0,1-10 0,-2 12 6,-1 0 0,0 0 0,1 0 0,-1 0 0,0 0-1,-1 1 1,1-1 0,-1 0 0,0 0 0,0 0 0,0 1 0,0-1 0,-1 0 0,1 1 0,-1-1 0,0 1 0,0 0 0,0 0 0,-1-1 0,1 1 0,-1 1 0,1-1 0,-1 0 0,0 1 0,0-1 0,0 1 0,-6-3 0,1 1-57,0 1 1,1 1-1,-1-1 1,0 2 0,0-1-1,0 1 1,0 0-1,0 0 1,0 1 0,-1 0-1,1 1 1,-12 2-1,18-3-119,-1 1-1,0-1 1,1 1 0,-1 0-1,0 0 1,1 0-1,-1 0 1,1 1-1,-1-1 1,1 1-1,0-1 1,0 1 0,0 0-1,0 0 1,0 0-1,0 0 1,0 0-1,0 0 1,1 1 0,-1-1-1,1 1 1,0-1-1,0 1 1,0-1-1,0 1 1,0 0 0,0-1-1,1 1 1,-1 0-1,1 0 1,0-1-1,0 1 1,0 4-1,0-6-86,0 0-1,1 0 1,-1 0-1,0 0 0,1 0 1,-1 0-1,1 0 1,-1 0-1,1 0 0,-1 0 1,1 0-1,0-1 1,-1 1-1,1 0 0,0 0 1,0-1-1,-1 1 1,1 0-1,0-1 0,0 1 1,0-1-1,0 1 1,0-1-1,0 1 0,0-1 1,0 0-1,0 1 0,0-1 1,0 0-1,0 0 1,0 0-1,0 0 0,0 0 1,2 0-1,26 1-5787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7079,'0'0'15801,"-4"10"-14781,-97 287 517,94-285-1294,9-30-64,10-33-13,-3 24 12,32-80-1150,-37 98 812,1 1 0,-1-1 0,2 1 1,-1 0-1,1 0 0,0 0 0,1 1 1,-1 0-1,9-7 0,-10 11 102,0 1 1,0 0-1,0 0 1,0 0-1,0 0 0,1 1 1,-1-1-1,0 1 1,1 1-1,-1-1 1,1 1-1,8 1 0,-12-2 45,-1 1 0,1 0 0,0 1 0,-1-1 0,1 0 0,-1 0 0,1 1 0,-1-1 0,1 1 0,-1-1 0,1 1 0,-1-1 0,1 1 0,-1 0 0,0 0 0,1 0 0,-1 0 0,0 0 0,0 0 0,0 0 0,0 0 0,0 0 0,0 1-1,0-1 1,0 0 0,0 1 0,-1-1 0,1 1 0,0-1 0,-1 0 0,1 1 0,-1 0 0,0-1 0,1 1 0,-1-1 0,0 1 0,0-1 0,0 1 0,0 0 0,0-1 0,-1 1 0,1-1 0,0 1 0,-1-1 0,1 1 0,-2 1 0,1 0 127,-1 0-1,0 0 1,1 0 0,-2-1 0,1 1 0,0 0-1,0-1 1,-1 0 0,1 1 0,-1-1 0,0 0 0,0 0-1,0-1 1,0 1 0,-5 1 0,-52 20 2609,54-21-2511,-3 0 328,6 0-426,-1 0-1,0-1 0,1 0 1,-1 0-1,0 0 1,0 0-1,0-1 0,0 0 1,0 1-1,0-1 0,-7-2 1,10 2-187,1-1 0,0 1 0,0-1 0,0 1 0,0-1 0,-1 1 0,1-1 0,0 0 0,0 1 0,0-1 0,0 1 0,0-1 0,0 1 0,1-1 0,-1 0 0,0 1 0,0-1 0,0 1 0,0-1 0,1 1 0,-1-1 0,0 1 0,0-1 0,1 1 0,-1-1 0,1 1 0,-1-1 0,0 1 0,1 0 0,0-1 0,12-16-2533,9-5-2343,4-1-2887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14157,'0'0'3833,"-9"10"-683,-10 13-1154,1 1 0,-19 33 0,30-46-1817,1 0 1,1 0-1,0 1 1,1 0 0,0 0-1,0 0 1,1 0-1,1 1 1,-2 19-1,4-32-180,0 0 0,0 1-1,0-1 1,0 0 0,1 0-1,-1 0 1,0 0-1,0 0 1,0 0 0,0 0-1,0 1 1,0-1 0,0 0-1,0 0 1,0 0 0,0 0-1,0 0 1,0 0 0,0 0-1,0 0 1,1 0-1,-1 1 1,0-1 0,0 0-1,0 0 1,0 0 0,0 0-1,0 0 1,0 0 0,0 0-1,1 0 1,-1 0-1,0 0 1,0 0 0,0 0-1,0 0 1,0 0 0,0 0-1,1 0 1,-1 0 0,0 0-1,0 0 1,0 0-1,0 0 1,0 0 0,0 0-1,0 0 1,1 0 0,-1 0-1,0 0 1,0-1 0,0 1-1,0 0 1,0 0-1,0 0 1,0 0 0,0 0-1,0 0 1,0 0 0,1 0-1,-1 0 1,0-1 0,0 1-1,0 0 1,0 0 0,0 0-1,0 0 1,12-14-164,10-16-389,-3-10-561,-1 3 124,-15 33 963,-5 16 544,0-9-420,1 1-1,0-1 0,0 1 0,0 0 0,1-1 1,-1 1-1,1 0 0,0-1 0,0 1 0,0 0 0,1 0 1,1 6-1,-1-9-60,0 1 0,0-1 0,0 1 0,0-1-1,1 0 1,-1 1 0,0-1 0,1 0 0,-1 0 0,1 0 0,-1 0 0,1 0 0,0-1 0,-1 1 0,1 0 0,0-1 0,-1 1 0,1-1-1,0 1 1,0-1 0,0 0 0,-1 0 0,1 0 0,0 0 0,0 0 0,0 0 0,2-1 0,2 0-9,0 0 0,-1-1 0,1 1 0,0-1 0,-1-1 0,1 1 0,-1-1 0,0 0 0,0 0 0,0 0 0,0-1 0,8-7 0,1-3-167,0 0 0,19-25-1,-45 53 167,1 1 0,1 0-1,1 0 1,0 1 0,1 1 0,0-1-1,-5 22 1,13-38-52,0 0-1,0 0 1,0 0-1,0 0 1,0 0 0,-1 0-1,1 0 1,0 0-1,0 1 1,0-1 0,0 0-1,0 0 1,0 0-1,0 0 1,0 0 0,0 0-1,0 1 1,0-1 0,0 0-1,0 0 1,0 0-1,0 0 1,0 0 0,0 0-1,0 0 1,0 1-1,0-1 1,0 0 0,0 0-1,1 0 1,-1 0-1,0 0 1,0 0 0,0 0-1,0 0 1,0 1 0,0-1-1,0 0 1,0 0-1,0 0 1,0 0 0,1 0-1,-1 0 1,0 0-1,0 0 1,0 0 0,0 0-1,0 0 1,0 0-1,0 0 1,1 0 0,-1 0-1,0 0 1,0 0-1,0 0 1,0 0 0,0 0-1,0 0 1,1 0 0,-1 0-1,0 0 1,10-7-1594,7-13-2358,-5-4-1460,-1-3-1517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3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5477,'0'0'14094,"0"58"-15920,5-41-3075,4-3-3395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14029,'0'0'14030,"-5"8"-13715,-2 1-278,4-7-30,0 1 0,1 1 0,-1-1 0,1 0 0,0 1 0,0-1 0,0 1-1,1-1 1,-3 6 0,4-9-2,0 1 0,0-1 0,0 0 0,0 0 0,0 1 0,0-1 0,0 0 0,0 1 0,0-1 0,0 0 0,0 1-1,0-1 1,0 0 0,0 0 0,0 1 0,0-1 0,0 0 0,0 1 0,1-1 0,-1 0 0,0 0 0,0 1 0,0-1 0,0 0 0,1 0-1,-1 1 1,0-1 0,0 0 0,0 0 0,1 0 0,-1 1 0,0-1 0,0 0 0,1 0 0,-1 0 0,0 0 0,0 0 0,1 0 0,-1 1-1,1-1 1,17 0 88,20-7-831,-14 0-457,1 2 1,-1 0-1,1 2 0,30-1 1,-55 4 1294,1 0 1,0 0-1,-1 0 1,1 0-1,-1 0 1,1 0 0,-1 0-1,1 1 1,0-1-1,-1 0 1,1 0 0,-1 0-1,1 1 1,-1-1-1,1 0 1,-1 0-1,1 1 1,-1-1 0,1 0-1,-1 1 1,0-1-1,1 1 1,-1-1 0,0 1-1,1-1 1,-1 0-1,0 1 1,1 0-1,-1-1 1,1 1 0,-1 20 2686,-1-20-2760,1 0 0,0 0 0,-1 0 1,1 0-1,0 0 0,-1 0 0,1 0 1,0 1-1,0-1 0,0 0 1,0 0-1,0 0 0,0 0 0,1 0 1,-1 0-1,0 0 0,0 0 1,1 0-1,-1 0 0,1 0 0,-1 0 1,1 0-1,-1 0 0,1 0 1,0 0-1,-1 0 0,1 0 0,0 0 1,0-1-1,-1 1 0,1 0 1,0-1-1,0 1 0,0-1 0,0 1 1,0-1-1,0 1 0,0-1 1,0 1-1,0-1 0,0 0 0,0 0 1,2 1-1,17-1-2837,1-1-3434,9-2-7401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5285,'0'0'17905,"72"-12"-17617,-34 9-256,6-1-800,4 0-3396,-3-2-6695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13 2370,'0'0'23158,"-10"-4"-23014,4 2-135,0 0-1,0 1 0,0 0 1,-1 0-1,1 0 0,0 1 1,-13 0-1,16 1-10,1-1 0,-1 0-1,0 1 1,0 0 0,0-1 0,0 1-1,1 0 1,-1 1 0,0-1 0,1 0-1,-1 1 1,1-1 0,-1 1 0,1 0-1,0 0 1,0 0 0,0 0 0,0 0-1,0 0 1,0 1 0,1-1 0,-1 1-1,1-1 1,-2 5 0,3-6-7,0-1-1,0 1 1,0-1 0,0 1-1,0-1 1,0 1 0,0-1-1,0 1 1,0-1 0,0 1-1,1-1 1,-1 1 0,0-1-1,0 1 1,1-1 0,-1 1-1,0-1 1,1 0 0,-1 1 0,0-1-1,1 0 1,-1 1 0,1-1-1,-1 0 1,0 1 0,1-1-1,-1 0 1,1 0 0,-1 1-1,1-1 1,-1 0 0,1 0-1,-1 0 1,1 0 0,-1 0-1,1 0 1,-1 0 0,1 0-1,0 0 1,-1 0 0,2 0-1,29 1-390,-26-1 252,6 0-224,-1 0 1,1 1-1,-1 0 0,16 4 0,-25-4 374,0-1 0,0 0 1,1 0-1,-1 1 0,0-1 0,0 1 1,0-1-1,0 1 0,0-1 1,0 1-1,0-1 0,0 1 1,0 0-1,0 0 0,0 0 1,0-1-1,-1 1 0,1 0 1,0 0-1,0 0 0,-1 0 0,1 0 1,-1 0-1,1 1 0,-1-1 1,1 0-1,-1 0 0,0 0 1,0 0-1,0 0 0,1 1 1,-1-1-1,0 0 0,0 0 1,0 0-1,-1 1 0,1-1 0,0 0 1,0 0-1,-1 0 0,1 0 1,-1 1-1,1-1 0,-1 0 1,1 0-1,-1 0 0,1 0 1,-1 0-1,0 0 0,0 0 1,0-1-1,1 1 0,-3 1 0,-4 5 194,0 0 0,0 0 0,0-1 0,-1 0 0,0-1 0,0 1 0,0-2-1,-1 1 1,0-1 0,0 0 0,0-1 0,-10 2 0,28-21-3629,68-48-8477,-46 37 5926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8392,'0'0'11013,"-1"12"-9598,-5 24-534,-1-1-1,-2 0 1,-2-1 0,-16 37 0,4-20-645,13-32 338,1 0-1,2 1 1,-8 28-1,22-79 42,1 0-1,18-41 1,-17 50-824,1 1 1,1 0-1,1 0 1,1 1 0,0 1-1,2 0 1,17-18-1,-29 34 114,0 0 0,1 0 0,-1 0 0,1 1-1,-1-1 1,1 1 0,0 0 0,0 0 0,0 0-1,0 1 1,0-1 0,1 1 0,-1 0 0,0 0-1,1 0 1,-1 1 0,7 0 0,-11 0 89,1 0 1,-1 0-1,1 0 0,0 1 1,-1-1-1,1 0 1,-1 1-1,1-1 1,-1 0-1,1 1 0,-1-1 1,1 0-1,-1 1 1,1-1-1,-1 1 0,0-1 1,1 1-1,-1-1 1,0 1-1,1-1 1,-1 1-1,0 0 0,0-1 1,1 1-1,-1-1 1,0 1-1,0 0 0,0-1 1,0 1-1,0-1 1,0 1-1,0 0 1,0-1-1,0 1 0,0 0 1,0-1-1,0 1 1,-1-1-1,1 1 0,0 0 1,0-1-1,-1 1 1,1-1-1,0 1 1,-1-1-1,1 1 0,-1 0 1,-17 28 43,7-21 173,0-1-1,0 1 1,-1-2 0,0 0-1,0 0 1,0-1-1,-1-1 1,-22 6-1,89-38-11612,-25 18 4339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85 12236,'0'0'13484,"-7"0"-13318,-20 1 15,26-1-165,1 0-1,0 0 1,-1 0-1,1 0 0,0 0 1,-1 0-1,1 0 1,0 0-1,-1-1 1,1 1-1,-1 0 0,1 0 1,0 0-1,0 0 1,-1 0-1,1-1 1,0 1-1,-1 0 0,1 0 1,0 0-1,0-1 1,-1 1-1,1 0 0,0 0 1,0-1-1,-1 1 1,1 0-1,0-1 1,0 1-1,0 0 0,0-1 1,0 1-1,-1 0 1,1-1-1,0 1 1,0 0-1,0-1 0,0 1 1,0 0-1,0-1 1,0 1-1,0 0 1,0-1-1,0 1 0,1-1 1,-1 1 4,0-1 1,0 1-1,0 0 1,0-1-1,0 1 1,0 0-1,0-1 1,0 1-1,0 0 1,0 0-1,0-1 1,0 1-1,0 0 0,0-1 1,0 1-1,0 0 1,0-1-1,0 1 1,0 0-1,-1 0 1,1-1-1,0 1 1,0 0-1,0 0 1,-1-1-1,1 1 1,0 0-1,0 0 1,0 0-1,-1-1 1,1 1-1,0 0 0,0 0 1,-1 0-1,1 0 1,0 0-1,-1-1 1,1 1-1,0 0 1,0 0-1,-1 0 1,1 0-1,0 0 1,-1 0-1,1 0 1,0 0-1,-1 0 1,-5 1 13,0 0 1,1 0 0,-1 0 0,1 0 0,-1 1 0,1 0 0,-1 0 0,1 1 0,0-1 0,0 1 0,0 0-1,-7 6 1,9-6-17,0 0 1,0-1-1,0 1 0,0 0 0,0 0 0,0 1 0,1-1 0,-1 1 0,1-1 0,0 1 0,0 0 0,1-1 1,-1 1-1,1 0 0,0 0 0,0 0 0,-1 8 0,2-11-16,0-1-1,0 1 1,0-1-1,0 1 1,0 0-1,1-1 1,-1 1-1,0-1 1,0 1 0,1-1-1,-1 1 1,0-1-1,1 0 1,-1 1-1,0-1 1,1 1-1,-1-1 1,0 0 0,1 1-1,-1-1 1,1 0-1,-1 1 1,1-1-1,-1 0 1,1 0 0,-1 1-1,1-1 1,-1 0-1,2 0 1,24 2 104,23-12 88,1-15-395,-40 19 54,-1 1 1,1 0-1,0 0 0,0 1 0,1 0 1,-1 1-1,1 0 0,18-2 1,-29 6 137,1-1 1,-1 1-1,1-1 1,0 0 0,-1 1-1,1 0 1,-1-1-1,1 1 1,-1-1 0,1 1-1,-1 0 1,1-1-1,-1 1 1,0 0 0,1-1-1,-1 1 1,0 0-1,0-1 1,1 1 0,-1 0-1,0 0 1,0-1-1,0 1 1,0 0 0,0 0-1,0 0 1,0-1 0,0 1-1,0 0 1,-1 0-1,1-1 1,0 1 0,0 0-1,-1-1 1,1 1-1,0 0 1,-1-1 0,1 1-1,-1 1 1,-15 31 1353,17-37-1240,0 0 1,1 0-1,0-1 1,0 1-1,0 0 1,1 1-1,0-1 1,4-5-1,4-7-62,16-41 5,0 74-544,-20-15 378,1 0-1,1 0 1,-1 0-1,0-1 1,0 0 0,1-1-1,-1 0 1,0 0-1,1 0 1,11-4 0,-16 4 78,0-1 1,1 1 0,-1-1-1,0-1 1,1 1 0,-1-1-1,0 1 1,0-1 0,0 0-1,-1-1 1,1 1 0,0-1 0,-1 1-1,1-1 1,-1 0 0,0-1-1,0 1 1,0 0 0,-1-1-1,1 0 1,1-3 0,-3 6 40,-1 0 0,1 1 1,-1-1-1,0 0 0,1 0 0,-1 0 1,0 1-1,1-1 0,-1 0 1,0 0-1,0 0 0,0 0 0,0 0 1,0 1-1,0-1 0,0 0 1,0 0-1,0 0 0,0 0 0,-1 0 1,1 1-1,0-1 0,-1 0 1,1-1-1,-17 5 82,-21 24 554,30-19-271,-1 1 0,1 0 0,0 0 1,1 1-1,-8 13 0,13-21-360,2 0 0,-1-1 0,0 1 0,0 0 0,1 0 0,-1 0 0,1 0 0,-1 0 0,1 0 1,0 0-1,0 0 0,0 0 0,0 0 0,0 0 0,0 0 0,0 0 0,1 2 0,0-3-70,0 1 0,0 0-1,1-1 1,-1 1 0,0-1 0,1 0-1,-1 1 1,1-1 0,-1 0-1,1 0 1,-1 0 0,1 0-1,0 0 1,0 0 0,-1 0 0,1-1-1,0 1 1,0-1 0,0 1-1,0-1 1,3 1 0,46 1-6609,-21-5-1500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8456,'0'0'13741,"2"0"-12011,12 0-1026,3 0-319,8 0-257,6 0-96,6 0-160,2 0-833,-2-1-1185,-1-4-1570,-6-3-3939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16848,'0'0'3326,"-8"10"-1949,-4 7-950,2 0 0,0 1 0,1 0 0,0 0 0,2 1 0,0 0 1,-8 38-1,9-14-260,5-29-110,-1 1 0,-1-1 0,-6 22 0,10-45 50,1 0 0,-2 0 0,1 0 0,-3-18 1,2 4-30,0-25 226,0 47-251,0 24-282,0-21 222,0-1 1,0 1-1,0-1 1,0 1-1,0-1 1,1 1 0,-1-1-1,1 1 1,-1-1-1,1 0 1,-1 1-1,1-1 1,0 0-1,0 0 1,-1 1-1,1-1 1,0 0 0,0 0-1,0 0 1,1 0-1,-1 0 1,0 0-1,0 0 1,2 0-1,0 1 11,1-1-1,-1 0 0,1 0 0,0 0 1,-1 0-1,1 0 0,0-1 0,-1 0 0,8 0 1,-4 0 24,1-1-1,0 0 1,-1 0 0,0-1 0,1 0 0,-1 0 0,0-1-1,0 0 1,11-6 0,-3-2 15,-1 0 0,-1-1-1,17-19 1,-39 65-294,6-28 284,-1 2 112,-1 1 1,2 0-1,-1 0 0,1 0 1,0 0-1,1 0 1,-2 18-1,4-26-123,0-1-1,0 1 1,0-1 0,1 1 0,-1-1-1,0 1 1,0-1 0,1 0 0,-1 1-1,0-1 1,1 1 0,-1-1 0,1 0-1,-1 1 1,1-1 0,-1 0 0,0 0-1,1 1 1,-1-1 0,1 0 0,-1 0-1,1 0 1,-1 0 0,1 0 0,-1 0-1,1 1 1,-1-1 0,1 0 0,-1 0-1,1-1 1,-1 1 0,1 0 0,0 0-1,20-2 404,-9-2-363,1 0 0,-1-1 1,-1-1-1,1 1 0,-1-2 1,0 0-1,13-10 0,-12 8-116,0 1-1,0 0 0,1 1 1,0 1-1,19-7 0,-32 13 48,0 0 0,1 0-1,-1 0 1,0 0-1,1 0 1,-1 0-1,1 0 1,-1 0-1,0 0 1,1 1 0,-1-1-1,0 0 1,0 0-1,1 0 1,-1 1-1,0-1 1,1 0-1,-1 0 1,0 1 0,0-1-1,0 0 1,1 1-1,-1-1 1,0 0-1,0 1 1,0-1-1,0 0 1,1 1-1,-1-1 1,0 0 0,0 1-1,0-1 1,0 0-1,0 1 1,0-1-1,0 0 1,0 1-1,0-1 1,0 1 0,0-1-1,0 0 1,-1 1-1,1-1 1,0 0-1,0 1 1,0-1-1,0 0 1,0 1-1,-1-1 1,-7 31 74,5-18-2,32-14 683,34-25-553,-54 21-292,2 0 0,-1 0 0,0 1 0,1 1 0,0-1 0,0 2 0,0-1 0,14 0 0,-24 3 91,-1 1 0,1-1 1,-1 0-1,0 1 0,1-1 1,-1 0-1,0 1 1,0-1-1,1 1 0,-1-1 1,0 1-1,0-1 0,1 0 1,-1 1-1,0-1 0,0 1 1,0-1-1,0 1 0,0-1 1,0 1-1,0-1 1,0 1-1,0-1 0,0 1 1,0-1-1,0 1 0,0-1 1,0 1-1,0-1 0,0 1 1,-1-1-1,1 1 0,0 0 1,-8 27 109,5-17 32,6-10-104,-1-1 1,1 1 0,-1-1 0,1 0 0,0 0-1,-1 0 1,1 0 0,0 0 0,-1-1 0,1 1-1,-1-1 1,1 0 0,3-1 0,36-17-362,-33 14-301,0 0 1,1 1-1,-1 0 1,1 1-1,0 0 1,0 0-1,0 1 0,13-1 1,-23 3 618,0 1 0,0-1 1,1 0-1,-1 1 0,0-1 0,0 0 1,0 1-1,1-1 0,-1 1 1,0-1-1,0 0 0,0 1 0,0-1 1,0 1-1,0-1 0,0 1 0,0-1 1,0 0-1,0 1 0,0-1 0,0 1 1,0-1-1,0 0 0,0 1 1,0-1-1,-1 1 0,1-1 0,0 0 1,0 1-1,0-1 0,-1 0 0,1 1 1,0-1-1,0 0 0,-1 1 1,1-1-1,-1 1 0,-8 14-211,-14 3-1563,4-13-3183,11-5-734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66 7751,'0'0'3673,"-9"3"-1730,-24 7-523,33-10-1367,0 0 0,1 1-1,-1-1 1,0 0 0,0 0-1,1 0 1,-1 0 0,0 1-1,1-1 1,-1 0 0,0 0-1,0 1 1,1-1 0,-1 0-1,0 0 1,0 1 0,0-1-1,1 0 1,-1 1 0,0-1-1,0 0 1,0 1 0,0-1-1,0 0 1,0 1 0,0-1-1,1 0 1,-1 1 0,0-1-1,0 1 1,0-1 0,-1 0-1,1 1 1,0-1 0,0 0-1,0 1 1,0-1 0,0 0-1,0 1 1,0-1 0,-1 0-1,1 1 1,0-1 0,0 0-1,0 0 1,-1 1 0,1-1-1,0 0 1,0 0 0,-1 1-1,1-1 1,0 0 0,-1 0-1,1 0 1,0 1 0,-1-1-1,1 0 1,0 0 0,-1 0-1,1 0 1,0 0 0,-1 0-1,24 8 805,33 1-74,0-3 0,0-2-1,79-5 1,-52 0-599,406-32-99,-8-1-58,1030 43 587,-1125-40-581,0 1 238,-132 43 943,-2-1-1077,-121-7 75,-11 0-838,-40-7-4560,-31-9-4258,-24 3 1752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75 12716,'0'0'6780,"-12"4"-5035,5-2-1531,3-2-178,0 1 0,0 0 0,1 0 0,-1 1 0,0-1 0,1 1 1,-1-1-1,1 1 0,0 0 0,0 0 0,-1 1 0,1-1 0,0 1 0,1 0 0,-1-1 1,1 1-1,-1 0 0,1 1 0,0-1 0,-3 6 0,0 4 13,1-1 0,1 1 0,0 1 0,1-1 0,0 0 0,1 1 0,0-1 0,1 1 0,3 16 1,-3-25-50,1 0 1,0 0 0,0 0 0,0 0-1,1 0 1,0-1 0,0 1 0,0 0 0,0-1-1,1 0 1,0 1 0,-1-1 0,2 0 0,-1 0-1,0-1 1,1 1 0,0-1 0,0 0-1,0 0 1,0 0 0,0 0 0,0-1 0,1 1-1,0-1 1,-1 0 0,1-1 0,5 2-1,-1-1 73,-1-1 0,1-1-1,-1 1 1,0-2-1,1 1 1,-1-1-1,1 0 1,-1-1-1,0 1 1,0-2-1,0 1 1,0-1 0,0-1-1,0 1 1,-1-1-1,0-1 1,0 1-1,0-1 1,0 0-1,-1-1 1,0 0-1,0 0 1,0 0 0,7-10-1,-8 8 103,1 0 0,-1 1 0,-1-1 0,1-1 0,-1 1 0,-1-1 1,1 0-1,-2 0 0,1 0 0,-1 0 0,-1 0 0,1 0 0,-2 0 0,1-1 0,-1 1 0,0 0 0,-1-1 0,0 1 0,-1 0 0,0 0 1,-1 0-1,-4-12 0,4 14-151,-1 1 1,0 0 0,0 1 0,-1-1 0,0 1-1,0-1 1,0 1 0,0 1 0,-1-1 0,0 1-1,0 0 1,0 0 0,0 1 0,-12-5-1,13 6-354,-1 0 0,0 0-1,0 0 1,0 1 0,0 0-1,0 1 1,-12-1-1,14 1-392,0 1 0,0-1-1,0 1 1,0 0 0,1 0-1,-1 0 1,0 1 0,1-1-1,-1 1 1,0 0-1,1 0 1,-6 4 0,-6 8-11363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6598,'0'0'18129,"56"13"-26392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89 13453,'0'0'11077,"8"-2"-10041,-8 2-1036,56-21 804,-53 20-785,-1 0 0,1 0 0,-1 0 0,1-1 0,-1 1 0,0-1 0,0 0 1,1 1-1,-1-1 0,-1 0 0,1 0 0,0-1 0,0 1 0,-1 0 0,1-1 1,-1 1-1,0 0 0,1-1 0,-1 0 0,-1 1 0,1-1 0,1-5 0,-3 7-11,1 0 0,-1 0-1,0 0 1,0 0-1,1 0 1,-1 0-1,0 0 1,0 1 0,0-1-1,0 0 1,0 0-1,0 1 1,0-1 0,-1 1-1,1-1 1,0 1-1,0-1 1,0 1-1,-1 0 1,1-1 0,0 1-1,0 0 1,0 0-1,-1 0 1,1 0 0,0 0-1,-3 1 1,-38 0 308,38 0-317,0 0 0,1 0 0,-1 1 0,0-1 0,0 1 0,1 0 0,-1 0 0,1 0 0,0 0 0,0 1 0,0-1 0,0 1 0,0 0 0,0 0 0,1 0 0,-1 0 0,1 0 0,0 1 0,0-1 0,0 1 0,0-1 1,1 1-1,-1 0 0,1 0 0,0-1 0,0 1 0,0 0 0,1 0 0,0 0 0,-1 0 0,1 0 0,1 6 0,0-8-249,0-1 0,1 1 0,-1 0 0,0-1 0,1 1-1,-1-1 1,1 0 0,-1 0 0,1 1 0,0-1 0,-1 0 0,1 0 0,0-1 0,0 1 0,0 0 0,-1 0 0,1-1 0,0 1 0,0-1 0,0 0-1,0 0 1,0 0 0,0 0 0,0 0 0,0 0 0,3 0 0,-3 0-403,31 0-8582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15182,'0'0'9866,"77"7"-9642,-33-5-128,9-2-1217,2 0-2851,3-3-5829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60 3619,'0'0'17468,"0"-8"-14740,0 6-2652,1 0 6,-1 1 0,1-1 1,-1 0-1,0 1 1,0-1-1,0 1 0,0-1 1,0 0-1,0 1 0,0-1 1,0 1-1,-1-1 1,1 0-1,0 1 0,-1-1 1,0 1-1,1-1 1,-1 1-1,0 0 0,0-1 1,0 1-1,0 0 0,0-1 1,0 1-1,0 0 1,0 0-1,0 0 0,0 0 1,-1 0-1,1 0 0,0 0 1,-1 0-1,1 1 1,-1-1-1,1 1 0,-1-1 1,1 1-1,-1-1 1,0 1-1,1 0 0,-1 0 1,1 0-1,-1 0 0,0 0 1,1 0-1,-1 0 1,-2 1-1,-2-1-76,1 1 0,-1 1 0,0-1-1,1 1 1,-1 0 0,1 0 0,-1 0 0,1 1 0,0 0 0,0 0 0,0 0-1,-7 7 1,9-8-14,0 0 0,1 1-1,-1-1 1,1 0 0,0 1 0,-1-1-1,1 1 1,1 0 0,-1 0-1,0 0 1,1 0 0,-1 0-1,1 0 1,0 0 0,0 0 0,0 1-1,0-1 1,1 0 0,-1 1-1,1-1 1,0 0 0,0 1 0,1 4-1,0-7 15,0 0-1,0 0 1,0 0-1,0 0 1,0 0-1,0-1 1,0 1-1,0 0 1,0-1-1,1 1 1,-1-1-1,0 1 1,0-1-1,1 1 1,-1-1-1,0 0 1,1 0-1,-1 0 1,0 0-1,1 0 1,-1 0-1,1 0 1,-1 0-1,2-1 1,36-5 219,-26 0-283,-1-1 1,-1 0-1,1-1 0,-1 0 0,-1 0 1,1-1-1,-1-1 0,-1 1 0,0-2 1,9-12-1,-19 27-5334,9 30-5301,1-24 3716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6470,'0'0'12631,"-5"12"-11841,-37 105 1417,28-72-1204,-2 0 0,-29 58-1,33-89-695,7-25 217,5-31 145,1 38-711,1-17 55,1 1 0,1-1 0,0 1 0,2 0 0,13-32 0,-14 40-65,1 1 0,-1 0 1,2 0-1,0 0 0,0 1 0,1 0 1,0 0-1,0 1 0,1 0 0,17-12 1,-19 17-45,0 0 0,0 1 1,1 0-1,-1 0 1,1 1-1,0 0 0,0 1 1,-1-1-1,1 1 1,10 1-1,-15-1 69,-1 1 0,0 0 1,1 0-1,-1 0 0,0 0 0,0 0 0,1 0 0,-1 1 1,0-1-1,1 1 0,-1 0 0,0 0 0,0-1 0,0 1 1,0 0-1,0 1 0,0-1 0,0 0 0,0 1 0,0-1 1,-1 1-1,1-1 0,-1 1 0,1 0 0,-1 0 0,1 0 1,-1 0-1,0 0 0,0 0 0,0 0 0,0 0 0,0 0 1,-1 0-1,1 1 0,-1-1 0,1 0 0,-1 4 0,0-4 76,-1 1 1,0 0-1,-1 0 0,1 0 0,0-1 0,-1 1 0,1-1 0,-1 1 0,0-1 0,0 0 0,0 0 1,0 1-1,0-1 0,0-1 0,-1 1 0,1 0 0,-1 0 0,1-1 0,-1 0 0,1 1 1,-1-1-1,0 0 0,-5 1 0,-9 4 432,0-1 0,-26 5 0,36-8-392,0-1 0,-1 0 0,1 0 0,0-1 1,0 0-1,-13-1 0,20 1-132,-1 0-1,1-1 1,0 1-1,-1 0 1,1 0 0,0 0-1,-1-1 1,1 1-1,0 0 1,0 0-1,-1 0 1,1-1 0,0 1-1,0 0 1,-1-1-1,1 1 1,0 0-1,0 0 1,0-1 0,0 1-1,-1 0 1,1-1-1,0 1 1,0-1 0,0 1-1,0 0 1,0-1-1,0 1 1,0 0-1,0-1 1,0 1 0,0 0-1,0-1 1,0 1-1,0 0 1,0-1-1,0 1 1,1 0 0,-1-1-1,0 1 1,0 0-1,0-1 1,1 1-1,-1 0 1,0-1 0,0 1-1,0 0 1,1 0-1,-1-1 1,0 1-1,1 0 1,13-15-2696,44-16-5914,-20 11 3352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10186,'0'0'11733,"-7"11"-10633,-2 3-719,-50 86 2500,54-90-2726,-1 1-1,1 0 1,1 1 0,0-1 0,1 1 0,0 0 0,-2 22-1,6-35-122,1 1-1,-1-1 0,1 1 0,-1-1 1,1 1-1,-1-1 0,1 0 1,-1 0-1,0 1 0,0-1 0,1 0 1,-1 0-1,2-3 0,55-81-1392,-58 87 1355,-1 1 0,1 0 0,-1 0 0,1-1 0,0 1-1,0 0 1,1 0 0,-1-1 0,0 1 0,1 0 0,0-1 0,0 1 0,2 5 0,-2-7 16,1 0-1,-1 1 1,1-1-1,0 0 1,0 0-1,0 0 1,-1 0 0,1 0-1,0 0 1,0-1-1,0 1 1,0-1 0,1 1-1,-1-1 1,0 0-1,0 0 1,0 0-1,0 0 1,3 0 0,4-1 10,0 1 0,0-1 0,-1-1 1,1 1-1,-1-1 0,1-1 0,-1 0 0,0 0 1,0 0-1,0-1 0,-1 0 0,1-1 1,-1 0-1,0 0 0,0-1 0,-1 1 1,1-1-1,7-11 0,-8 15-33,-6 12-13,-8 28 15,3-16 120,5-21-82,0 0 1,0-1-1,0 1 1,0-1-1,0 1 1,0 0-1,0-1 1,0 1 0,0-1-1,1 1 1,-1 0-1,0-1 1,0 1-1,1-1 1,-1 1-1,0-1 1,0 1-1,1-1 1,-1 1-1,1-1 1,-1 1 0,0-1-1,1 1 1,-1-1-1,1 1 1,-1-1-1,1 0 1,-1 1-1,1-1 1,-1 0-1,1 0 1,0 1-1,-1-1 1,1 0 0,-1 0-1,2 0 1,31-2 398,31-19-457,-40 10-360,-16 6 287,0 1 0,0 1 0,0-1 0,0 1 1,0 1-1,1 0 0,13-2 0,-20 45 408,-1-39-241,0-1-1,0 1 1,0-1-1,0 0 1,0 1-1,0-1 1,0 0 0,1 0-1,-1 0 1,0 0-1,1 0 1,-1 0-1,1 0 1,-1 0-1,1-1 1,-1 1-1,1-1 1,0 1 0,-1-1-1,1 1 1,0-1-1,-1 0 1,1 0-1,0 0 1,-1 0-1,1 0 1,0 0-1,2-1 1,51-7-302,-11-9-1027,-35 13 603,1 0-1,-1 0 1,1 1-1,0 0 1,0 1 0,20-3-1,-30 6 675,0-1-1,1 0 1,-1 0-1,0 0 1,1 0-1,-1 1 0,0-1 1,0 0-1,1 0 1,-1 1-1,0-1 1,0 0-1,1 1 1,-1-1-1,0 0 0,0 0 1,0 1-1,1-1 1,-1 0-1,0 1 1,0-1-1,0 0 0,0 1 1,0-1-1,0 1 1,0-1-1,0 0 1,0 1-1,0-1 1,0 0-1,0 1 0,0-1 1,0 0-1,0 1 1,0-1-1,0 0 1,-1 1-1,1-1 0,0 0 1,0 1-1,0-1 1,-1 0-1,1 1 1,0-1-1,0 0 0,-1 0 1,1 1-1,0-1 1,0 0-1,-1 0 1,1 0-1,0 1 1,-1-1-1,1 0 0,-1 0 1,-9 11-2092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17328,'0'0'6374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5541,'0'0'22058,"6"6"-21497,-2-2-612,-1-1-1,0 0 1,0 1-1,0 0 1,-1 0-1,1 0 1,-1 0 0,0 0-1,0 0 1,-1 1-1,1-1 1,-1 1 0,0-1-1,0 1 1,0 0-1,-1-1 1,0 1-1,0 9 1,4-21-10578,-1-11 4485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13805,'0'0'6534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7623,'0'0'6033,"9"2"-2959,-7-2-2942,9 2 890,0 0 0,-1 1-1,1 0 1,12 5 0,-22-8-926,1 1 1,-1-1 0,0 0-1,1 1 1,-1-1 0,0 1-1,0 0 1,1-1-1,-1 1 1,0 0 0,0 0-1,0 0 1,0 0 0,0 0-1,0 0 1,0 0 0,0 0-1,0 0 1,-1 1 0,1-1-1,0 0 1,-1 0-1,1 1 1,-1-1 0,1 0-1,-1 1 1,0-1 0,1 0-1,-1 1 1,0-1 0,0 1-1,0-1 1,0 1 0,0-1-1,-1 0 1,1 1 0,0-1-1,-1 0 1,1 1-1,0-1 1,-1 0 0,0 1-1,1-1 1,-1 0 0,0 0-1,0 1 1,1-1 0,-1 0-1,0 0 1,0 0 0,-2 1-1,-42 30 962,40-29-997,-1 0 1,1 0 0,0 0 0,0 0-1,0 1 1,1 0 0,-1 0 0,1 0-1,0 1 1,0 0 0,0-1 0,1 1-1,-5 8 1,8-12-55,0 0 0,0-1-1,0 1 1,0 0 0,0 0 0,0-1-1,0 1 1,0 0 0,1 0 0,-1-1-1,0 1 1,0 0 0,1-1 0,-1 1 0,0 0-1,1-1 1,-1 1 0,1 0 0,-1-1-1,1 1 1,-1-1 0,1 1 0,-1-1-1,1 1 1,0-1 0,-1 1 0,1-1 0,0 0-1,-1 1 1,1-1 0,0 0 0,-1 1-1,1-1 1,0 0 0,0 0 0,-1 0-1,1 0 1,0 0 0,0 0 0,0 0-1,40 2 212,-36-2-206,23 1-40,-2-1-806,46-4 1,-63 2-274,0 1 1,-1-2 0,1 1 0,0-1-1,9-5 1,-9 2-2040,-8-1-2452,-1 0-568</inkml:trace>
  <inkml:trace contextRef="#ctx0" brushRef="#br0" timeOffset="1">113 96 10346,'0'0'10986,"66"13"-10890,-25-9-480,-2 0-1442,1-3-1921,0-1-2595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3716,'0'0'8472,"9"11"-7597,77 80 2387,182 149 0,-198-180-3118,868 747 2632,-403-294-2380,-506-484-269,91 79 933,-85-80-671,-1 2 0,-1 1 0,41 53 0,-96-88-6892,-12-13-244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9641,'0'0'7602,"-9"0"-5675,3 1-1724,1 0 0,-1 0 0,1 0 0,0 0 0,-1 1 0,1 0 0,0 0 1,0 1-1,-9 5 0,11-6-83,0 0 0,1 0 0,-1 0 1,1 0-1,-1 1 0,1-1 1,0 1-1,0 0 0,0-1 0,0 1 1,0 0-1,1 0 0,0 1 0,-1-1 1,1 0-1,0 0 0,0 0 0,1 1 1,-1-1-1,1 1 0,-1 3 1,1-6-108,1 0 1,-1-1 0,0 1 0,0 0 0,0 0 0,0 0 0,1 0 0,-1 0 0,0-1 0,1 1 0,-1 0 0,0 0 0,1-1 0,-1 1 0,1 0 0,0 0 0,-1-1-1,1 1 1,-1-1 0,1 1 0,0 0 0,-1-1 0,1 1 0,0-1 0,0 0 0,0 1 0,-1-1 0,2 1 0,32 2 238,-26-4-334,1 0 0,-1-1 1,0 0-1,0 0 0,16-7 0,-16 3-182,1 0 0,-1 0 0,0-1 0,7-8 1,28-21-1749,-41 93-3465,-2-47 2316,0-4-234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12011,'0'0'6230,"-5"9"-5829,-39 84 1660,39-79-1652,0-1-1,1 1 1,0 0 0,1-1-1,1 2 1,-1 15 0,3-29-397,0-1 0,0 1 0,0-1 1,0 1-1,0 0 0,0-1 0,0 1 0,0-1 1,0 1-1,0-1 0,1 1 0,-1-1 1,0 1-1,0-1 0,1 1 0,-1-1 1,0 1-1,1-1 0,-1 1 0,0-1 0,1 0 1,-1 1-1,1-1 0,-1 0 0,1 1 1,-1-1-1,1 0 0,-1 1 0,1-1 1,-1 0-1,1 0 0,-1 0 0,1 0 0,-1 1 1,1-1-1,-1 0 0,1 0 0,0 0 1,-1 0-1,1 0 0,-1 0 0,1-1 1,-1 1-1,1 0 0,-1 0 0,1 0 0,0 0 1,-1-1-1,1 1 0,-1 0 0,0 0 1,1-1-1,-1 1 0,1-1 0,2 0 20,0-1-1,0 1 1,0-1-1,-1 0 1,1 0-1,-1 0 1,1 0-1,-1 0 1,2-3-1,1-3-10,-1 0-1,0-1 0,-1 1 1,0-1-1,-1 0 1,1 0-1,-2 0 0,1 0 1,-1 0-1,0-17 0,-1 26-18,0 0-1,0 0 0,0 0 0,-1 0 0,1 0 0,0 1 1,0-1-1,0 0 0,0 0 0,0 0 0,0 0 0,0 0 1,0 0-1,0 1 0,0-1 0,0 0 0,0 0 0,0 0 1,-1 0-1,1 0 0,0 0 0,0 0 0,0 0 0,0 1 1,0-1-1,0 0 0,-1 0 0,1 0 0,0 0 0,0 0 1,0 0-1,0 0 0,0 0 0,0 0 0,-1 0 0,1 0 1,0 0-1,0 0 0,0 0 0,0 0 0,0 0 0,-1 0 1,1 0-1,0 0 0,0 0 0,0 0 0,0-1 1,0 1-1,0 0 0,-1 0 0,1 0 0,0 0 0,0 0 1,0 0-1,0 0 0,0 0 0,0-1 0,-7 15-47,6-12 51,1 0 1,-1 0-1,1 0 1,0 0-1,-1 1 1,1-1-1,0 0 1,0 0-1,1 1 1,-1-1-1,0 0 1,1 0-1,-1 0 0,1 0 1,0 0-1,0 1 1,0-1-1,0 0 1,0-1-1,0 1 1,0 0-1,1 0 1,-1 0-1,1-1 1,1 2-1,0-1 15,0-1-1,0 1 1,0-1 0,0 0-1,1-1 1,-1 1-1,0 0 1,1-1-1,-1 0 1,0 0-1,1 0 1,-1 0 0,1 0-1,-1-1 1,0 1-1,6-3 1,-3 1-26,0 0 1,-1 0-1,0-1 1,0 0-1,1 0 1,-2 0-1,1-1 1,0 0-1,-1 0 0,6-5 1,-5 3-22,1 1-1,0 0 1,1 0 0,11-7-1,-17 16-18,-1 0 0,0 0 0,0 0-1,0 0 1,0 0 0,0 0 0,-1 0-1,-1 5 1,-1 1 76,0 1 0,1-1 0,0 1 0,0 0 0,1 0 0,1 0 0,1 21 0,0-31-67,-1-1-1,0 1 1,0 0-1,0 0 1,1-1 0,-1 1-1,0-1 1,1 1-1,-1 0 1,1-1-1,-1 1 1,0-1 0,1 1-1,-1-1 1,1 1-1,-1-1 1,1 1-1,0-1 1,-1 0-1,1 1 1,-1-1 0,1 0-1,0 1 1,-1-1-1,1 0 1,0 0-1,0 0 1,-1 1-1,1-1 1,0 0 0,-1 0-1,1 0 1,0 0-1,-1 0 1,1 0-1,0-1 1,0 1-1,-1 0 1,1 0 0,0 0-1,-1-1 1,1 1-1,0 0 1,-1-1-1,1 1 1,-1 0 0,1-1-1,-1 1 1,2-2-1,1 1-703,0-1 0,0 0 0,0-1 0,0 1 0,-1-1 0,1 1 0,0-1 0,2-4 0,7-16-6327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13132,'0'0'4773,"-9"60"-4645,9-43-1025,3-2-3555,8 1-6182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14446,'0'0'6977,"-10"2"-5034,7-2-1903,-41 12 1919,42-11-1851,0 0 0,1 0 0,-1 0 0,0 0 1,0 1-1,1-1 0,-1 0 0,1 1 0,-1-1 0,1 1 1,0-1-1,-1 1 0,1 0 0,0-1 0,0 1 1,0 0-1,0 0 0,1 0 0,-1 0 0,0 0 0,1 0 1,-1 0-1,1 0 0,0 4 0,0-5-96,1 0-1,-1 0 1,1 0-1,0 0 1,0 0 0,0 0-1,-1 0 1,1 0-1,0 0 1,0 0-1,0-1 1,0 1-1,1 0 1,-1-1-1,0 1 1,0 0 0,0-1-1,0 0 1,1 1-1,-1-1 1,0 0-1,0 0 1,1 1-1,-1-1 1,0 0-1,1 0 1,-1 0 0,2-1-1,43 0 77,-44 1-105,66-13-1216,-55 9 802,1 1 0,-1 1 0,26-3-1,-38 10 565,0 0-1,0 0 1,0 0-1,0 0 0,-1 0 1,0 0-1,-1 9 0,1-9 128,0-3-227,1-1 0,0 0 0,-1 0-1,1 0 1,0 0 0,0 0 0,0 0 0,0 0 0,0 0 0,0 0-1,0-1 1,0 1 0,0 0 0,1-1 0,-1 1 0,0 0-1,0-1 1,1 0 0,-1 1 0,0-1 0,1 0 0,-1 0 0,0 1-1,1-1 1,-1 0 0,0 0 0,1-1 0,-1 1 0,3-1 0,45-2 11,0-11-622,-6 1-2120,-14 10-2877,-26 6 1160,-3 7 2371,0-9 1248,-1 9-3373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4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14638,'0'0'9321,"0"71"-8681,0-41-448,0 0-127,0 1-98,0-4-1376,0-3-1762,4-4-3972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49:5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5541,'0'0'19571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2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4548,'0'0'21220,"0"12"-20483,0 1-659,-1-1 1,0 1-1,-1 0 0,0 0 1,-1 0-1,0-1 0,-1 1 0,-7 12 1,-23 39 121,24-47 163,0 1-1,1 0 1,1 0-1,0 1 1,-6 28-1,13-46-323,1 0 0,0-1 0,0 1-1,0 0 1,0-1 0,0 1 0,0 0 0,0-1-1,0 1 1,1 0 0,-1-1 0,0 1-1,0 0 1,0-1 0,1 1 0,-1-1 0,0 1-1,1-1 1,-1 1 0,0 0 0,1-1-1,-1 1 1,1-1 0,-1 0 0,1 1 0,-1-1-1,1 1 1,-1-1 0,1 0 0,1 1-1,25 4 618,31-14-149,-18 0-585,64-25-1,-47 7-3629,-39 14-527,-11 1-1844,-4-4-4998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2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19635,'0'0'10345,"74"-17"-9768,-32 17-481,9 0-96,4 0-545,2 0-1408,-4-1-2756,-2-2-4612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2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7719,'0'0'14574,"53"17"-13068,-12-17-225,10 0-673,5-8-448,2 3-160,-6 0-1089,-8 2-1281,-12 3-705,-13 0-1313,-12 0-545,-7 8-1729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2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8104,'0'0'14093,"12"47"-12716,24-46-224,8-1-416,6 0-449,1 0-224,-3-7-736,-5 1-2563,-10-1-4004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16 453 11018,'0'0'2050,"4"9"507,13 27-485,-17-35-1997,0 0 1,1 0-1,-1-1 0,0 1 1,1 0-1,-1 0 0,0-1 1,1 1-1,-1 0 1,1-1-1,0 1 0,-1 0 1,1-1-1,-1 1 0,1-1 1,0 1-1,0-1 1,-1 1-1,1-1 0,0 1 1,0-1-1,-1 0 0,1 0 1,0 1-1,0-1 1,0 0-1,0 0 0,-1 0 1,1 0-1,0 0 1,0 0-1,0 0 0,0 0 1,-1 0-1,1 0 0,0 0 1,0-1-1,0 1 1,0 0-1,0-1 0,1 0 40,-1-1-1,1 1 1,-1 0-1,1-1 0,-1 1 1,0-1-1,0 1 1,0-1-1,0 0 1,0 1-1,0-1 0,0 0 1,0-2-1,3-13 471,-1-1 0,-1 0 1,-1 1-1,-1-1 0,-2-32 0,-3 11-21,-15-58 0,-44-113-110,68 208-595,8 7 84,11 10 68,0 1-27,0-2 1,0-1-1,1 0 0,1-2 0,43 14 1,-28-14-2797,59 8 1,-71-14-1476,-3 0-3107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2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91 3075,'0'0'6705,"5"-8"-3401,-2 3-2753,19-35 2367,-21 38-2333,0-1-1,0 0 1,0 0 0,0 1-1,-1-1 1,1 0 0,-1 0-1,0 0 1,0-5 0,-1 8-539,1 0 0,0-1 0,-1 1 0,1-1 0,-1 1-1,1 0 1,0-1 0,-1 1 0,1 0 0,-1 0 0,1-1 0,-1 1 0,1 0 0,-1 0 0,1 0 0,-1 0 0,1 0 0,-1-1 0,0 1-1,1 0 1,-1 0 0,1 0 0,-1 0 0,1 1 0,-1-1 0,1 0 0,-1 0 0,1 0 0,-1 0 0,1 0 0,-1 1 0,1-1 0,-1 0-1,1 0 1,-1 1 0,0 0 0,-20 10 283,12-2-187,0 2 0,1-1 0,0 1 0,1 1-1,0-1 1,0 1 0,1 0 0,1 1 0,0-1-1,1 1 1,0 0 0,1 0 0,-1 16 0,-3 20 294,4 0 0,1 57 0,3-95-406,-1-1 1,1 0-1,1 0 0,0 1 0,1-1 1,-1 0-1,2-1 0,0 1 0,0 0 1,0-1-1,9 13 0,-10-20 262,-5-9-377,-7-14-698,-85-80-9441,24 28 4705,70 73 5634,0 0 1,0-1-1,0 1 1,-1 0-1,1 0 1,0 0-1,0-1 1,0 1-1,0 0 1,0 0-1,0-1 1,0 1-1,0 0 1,0 0-1,-1 0 1,1-1-1,0 1 1,0 0-1,0 0 1,0-1-1,0 1 1,1 0-1,-1 0 1,0-1 0,0 1-1,0 0 1,0 0-1,0-1 1,0 1-1,0 0 1,0 0-1,0 0 1,1-1-1,-1 1 1,0 0-1,0 0 1,0 0-1,0 0 1,1-1-1,-1 1 1,0 0-1,0 0 1,0 0-1,1 0 1,-1 0-1,0 0 1,0 0-1,0-1 1,1 1-1,22-5 2384,38 1-1465,-49 4-301,116-10 321,-44-4-3421,-36 3-3585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3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9065,'0'0'11370,"-9"49"-9896,3-24-513,-1 3-225,5 1-319,2-2-225,0-5-96,0-2-64,6-7 32,5-6-384,-4-3-641,1-4-641,-6 0-768,-2-9-2050,0-2-2883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3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3683,'0'0'19251,"55"0"-17874,-13 5-576,5 0-353,4-2-352,-2-3-288,-3 0-2082,-5-1-2595,-9-12-6149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3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15791,'0'0'11451,"5"9"-10971,-3-6-463,0 0 0,-1 0 0,1 0 1,-1 0-1,0 0 0,0 0 0,0 1 0,0-1 0,-1 0 0,1 1 0,-1-1 0,0 1 0,0-1 0,0 0 0,0 1 1,-1 3-1,-2 3 11,-1 1 0,0 0 1,0-1-1,-11 18 1,-25 41 51,20-36-27,-27 60 0,46-92-46,1-1 0,-1 1 0,0 0 0,1 0 0,-1 0 0,1 0 0,0 0 0,-1 0 0,1 1 0,0-1 0,-1 0 0,1 0 0,0 0 0,0 0 0,0 0 0,0 0 0,0 0 0,0 1 0,0-1 0,1 0 0,-1 0 0,0 0 0,1 0 0,-1 0 0,0 0 0,1 0 0,-1 0 0,1 0 0,0 0 0,-1 0 0,1 0 0,0-1 0,-1 1 0,3 1 0,0 0 40,1-2 0,0 1 1,0 0-1,0-1 0,0 1 1,-1-1-1,1 0 1,6-1-1,2 1 9,18-2 329,-1-2 1,0-1 0,52-15 0,24-5-3793,-34 18-8102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1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7079,'0'0'15663,"58"12"-14030,-20-12-704,6 0-705,1 0-160,-1-3-64,-6-1-416,-5-1-577,-9 2-320,-7 1-417,-8-1-832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1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7303,'0'0'15310,"79"30"-14829,-39-30-321,1 0-96,-3 0-480,-2-4-930,-3 0-1408,-11-2-2435,-5-2-2562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1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10186,'0'0'9945,"11"-2"-8920,4 0-677,0 0 0,1 1 0,28 1-1,-37 1-328,1 0 0,0 0 0,-1 0 0,1 1 0,-1 1-1,0-1 1,1 1 0,-1 0 0,-1 1 0,1 0 0,10 7 0,-15-10-7,0 1 0,0-1 0,0 1 0,-1 0 0,1 0 0,0-1 0,-1 1 0,1 0 0,-1 1 1,1-1-1,-1 0 0,0 0 0,0 1 0,0-1 0,0 0 0,-1 1 0,1-1 0,0 1 0,-1-1 1,0 1-1,0-1 0,0 1 0,0 2 0,-1-1 143,0 1 0,-1-1 0,1 0 0,-1 0 0,0 0 0,0 0 0,0-1 0,-1 1 0,0-1 1,1 1-1,-1-1 0,-6 5 0,-15 13 1316,-52 35 1,10-8-2130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1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5093,'0'0'16576,"0"9"-16123,-5 12 61,0 1 0,-2-1 0,0-1 0,-1 1 0,-21 36 0,15-29 198,14-27-681,-1 0-1,0 1 1,0-1 0,1 1 0,-1-1-1,1 0 1,0 1 0,-1-1 0,1 1-1,0 0 1,0-1 0,0 1 0,0-1-1,0 1 1,0-1 0,1 4-1,-1-5-1,1 1 0,-1 0 0,1 0 0,-1 0 0,1-1-1,0 1 1,-1 0 0,1-1 0,0 1 0,0 0 0,-1-1-1,1 1 1,0-1 0,0 1 0,0-1 0,0 0-1,0 1 1,-1-1 0,1 0 0,2 1 0,5-1 140,0 1 0,0-1 0,1 0 1,-1-1-1,10-1 0,-11 1-91,34-6-641,0-1 1,51-19 0,-75 17-3187,-13-2-3873,-4 3-2975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1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13741,'0'0'9801,"58"-23"-8552,-24 19-736,8 0-385,3 3-128,4-1-288,-1 1-1506,0-4-1921,-4 1-4677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2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4132,'30'0'11332,"4"-1"-4353,42 0-2085,108-2-9431,-188 6-2432,-23 10 491,0-7-1370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13485,'0'0'6358,"-5"13"-4933,-3 10-993,0 0-1,2 0 1,1 0-1,1 1 1,-1 46-1,5-50-558,1 0-1,1 0 1,1 0-1,0 0 1,2-1-1,0 0 1,1 0-1,14 29 0,-14-31-2085,-18-13-13575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2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10314,'0'0'7431,"56"6"-5702,-25-6-287,1 0-866,2 0-448,1 0-96,-5 0-384,-2 0-1153,-6-1-1282,-2-6-3651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214 107 4516,'41'-44'12023,"-39"42"-11658,0 0 0,-1-1 0,1 1 0,-1-1 0,1 0 0,-1 0 1,0 1-1,0-1 0,0 0 0,0 0 0,-1 0 0,1 0 0,-1 0 0,0 0 0,0 0 0,0 0 0,0-5 0,-2 7-315,1 0 1,0 1-1,0-1 1,0 0-1,-1 1 1,1-1-1,0 0 1,-1 1-1,1 0 1,0-1-1,-1 1 1,1 0-1,-1-1 1,1 1-1,0 0 1,-1 0-1,1 0 1,-1 0-1,-1 1 0,-31 3-23,28-2 7,0 1 1,1 0 0,-1 0-1,0 1 1,1-1 0,0 1 0,0 1-1,0-1 1,0 1 0,1 0 0,-1 0-1,1 0 1,0 0 0,1 1 0,0-1-1,0 1 1,0 0 0,0 0 0,-2 12-1,0-4 138,1 0-1,1 0 1,0 1-1,1-1 0,0 1 1,2 0-1,1 27 0,1-33-98,1 1 0,0 0 0,0-1 0,1 0 0,1 0 0,-1 0 0,2 0 0,8 11 0,-9-14-44,0 0-1,-1 0 0,0 0 1,0 1-1,-1-1 0,0 1 1,0 0-1,0 0 0,-1 0 1,0 0-1,0 0 0,-1 1 1,0-1-1,0 1 1,-1 13-1,0-21-45,-1 1 1,1-1-1,-1 1 0,0-1 1,1 1-1,-1-1 0,0 1 1,1-1-1,-1 0 0,0 1 1,0-1-1,1 0 0,-1 0 1,0 1-1,0-1 1,0 0-1,1 0 0,-1 0 1,0 0-1,0 0 0,0 0 1,1 0-1,-1 0 0,0-1 1,-1 1-1,-24-6-2070,12-2 439,1 0-1,0-1 1,0-1-1,1 0 1,-16-16-1,19 17 1706,0-1 0,1 0 1,-13-20-1,22 29 139,-1 1 1,0-1-1,0 1 1,0-1-1,1 1 1,-1-1 0,0 1-1,1-1 1,-1 1-1,0-1 1,1 1-1,-1-1 1,1 1-1,-1 0 1,0-1 0,1 1-1,-1 0 1,1-1-1,-1 1 1,1 0-1,-1 0 1,1 0-1,0-1 1,-1 1 0,1 0-1,-1 0 1,1 0-1,-1 0 1,1 0-1,-1 0 1,1 0-1,0 0 1,-1 0 0,1 0-1,-1 0 1,1 0-1,0 1 1,37-2 541,-30 1 178,143-5 869,-52-7-5818,-81 7-760,-4-3-3845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3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4164,'2'4'12371,"-1"6"-7216,-1 31-5502,0-35 1713,0 8-1283,1 1-1,1 0 1,0 0-1,1 0 0,0-1 1,8 19-1,-9-23-977,-2-9 587,0-1-1,0 0 0,-1 1 0,1-1 1,0 0-1,0 1 0,0-1 0,-1 0 1,1 1-1,0-1 0,0 0 0,-1 0 1,1 1-1,0-1 0,0 0 0,-1 0 1,1 0-1,0 1 0,-1-1 0,1 0 1,0 0-1,-1 0 0,1 0 0,-1 0 1,1 0-1,0 0 0,-1 0 0,1 0 1,0 0-1,-1 0 0,1 0 0,0 0 1,-1 0-1,-13 0-6300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3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10954,'0'0'11243,"64"-15"-10026,-23 9-224,2-1-448,1 2-417,1 0-128,-5 1-1057,-7 3-1410,-6-2-1857,-3 1-4740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3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65 10410,'0'0'5771,"0"4"-2867,-1 21-2408,-4 31 271,0 0 330,-2 0 0,-15 56-1,22-111-1025,0-1 0,0 1 0,0 0 0,0 0-1,0-1 1,-1 1 0,1 0 0,0-1 0,0 1-1,-1-1 1,1 1 0,-1 0 0,1-1-1,0 1 1,-1-1 0,1 1 0,-1-1 0,1 1-1,-1-1 1,1 1 0,-1-1 0,0 1 0,0-1-1,-8-9 1555,-1-28-641,11 21-978,0 1 0,1-1 0,0 0 0,1 1 0,1-1 0,0 1 0,2 0 0,-1 0 0,2 1 0,0 0 0,0 0 0,2 0 0,-1 1 0,2 0 0,0 1 0,0 0 0,1 1 0,1 0 0,0 0 0,0 1 0,1 1 0,0 0 0,1 1 0,25-11 0,-36 17-14,0 1 0,0 0 0,0 0 0,1 0 0,-1 0 0,0 1 0,1-1 0,-1 1 0,0 0 0,1 0 0,-1 0 0,0 0 0,1 1 0,-1-1 0,0 1 0,0 0 0,1 0 0,-1 0 0,0 0 0,0 1 0,0-1 0,0 1 0,0 0 0,-1 0 0,1 0 0,0 0 0,-1 0 0,0 0 0,1 1 0,-1 0 0,0-1 0,0 1 0,0 0 0,-1 0 0,1 0 0,1 4 0,-1-3 11,-1 0 0,0 0 0,0 0 0,0 1 1,0-1-1,0 0 0,-1 1 0,0-1 0,0 0 0,0 1 0,0-1 1,-1 0-1,0 1 0,0-1 0,0 0 0,0 0 0,-1 0 0,1 0 0,-1 0 1,0 0-1,0 0 0,-1-1 0,1 1 0,-1-1 0,0 1 0,0-1 1,-4 4-1,-3-1 107,1-1 0,-1 0 1,0-1-1,0 0 0,-1 0 1,1-1-1,-1-1 0,1 0 1,-1 0-1,0-1 0,0 0 1,0-1-1,0-1 0,-21-2 1,31 0-3846,11-2 178,13-2-3975,-23 7 7456,16-5-7392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3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41 5157,'-26'4'7921,"26"-4"-7822,0 0-1,0 0 1,0 0-1,0 0 1,1 0-1,-1 0 1,0 0 0,0 0-1,0 0 1,0 0-1,0 0 1,0 0 0,0 0-1,0 0 1,0 1-1,0-1 1,0 0-1,1 0 1,-1 0 0,0 0-1,0 0 1,0 0-1,0 0 1,0 0 0,0 0-1,0 1 1,0-1-1,0 0 1,0 0-1,0 0 1,0 0 0,0 0-1,0 0 1,0 0-1,0 0 1,0 1-1,0-1 1,0 0 0,0 0-1,0 0 1,0 0-1,0 0 1,0 0 0,-1 0-1,1 0 1,0 1-1,0-1 1,0 0-1,0 0 1,0 0 0,0 0-1,0 0 1,0 0-1,0 0 1,0 0 0,0 0-1,-1 0 1,1 0-1,0 0 1,0 0-1,0 0 1,0 0 0,17 5 3510,10-3-3493,207-6 3739,-153-2-4113,-1-4-1,106-25 1,-177 35-5581,-5 0 1065,0 0-265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3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2114,'0'0'21119,"3"10"-20431,2 23-229,-1-1 0,0 50-1,-2-34 211,-2-47-631,0-1 0,0 1 0,1-1 1,-1 1-1,0-1 0,1 1 0,-1 0 0,1-1 1,-1 0-1,1 1 0,-1-1 0,1 1 0,-1-1 1,1 1-1,-1-1 0,1 0 0,-1 0 0,1 1 1,0-1-1,-1 0 0,1 0 0,-1 1 0,1-1 1,0 0-1,-1 0 0,1 0 0,0 0 0,-1 0 0,1 0 1,0 0-1,-1 0 0,1 0 0,0-1 0,-1 1 1,1 0-1,-1 0 0,1-1 0,0 1 0,-1 0 1,1 0-1,-1-1 0,1 0 0,30-13 1080,10-17-591,-1-2 0,59-63 1,-61 58 244,-37 80-996,-4-24 229,2-14-4,1 0 1,-1 0 0,0 0 0,1 0 0,0 0 0,0 0 0,0 0-1,2 7 1,1-11 13,0 1 0,0 0 0,0-1 0,0 1 0,0-1-1,0 0 1,0 0 0,0-1 0,0 1 0,0 0 0,0-1 0,0 0 0,5-1-1,2-4-65,-1 0-1,0-1 0,0 0 0,0 0 1,-1-1-1,0 0 0,0-1 0,-1 0 0,8-11 1,-14 15-1760,-1 2-3115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3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8168,'0'0'20851,"26"10"-21523,-18-5-1538,0-5-2114,-4 0-3364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13 5317,'0'0'22165,"-1"-4"-22048,1 4-116,0-1-1,0 1 0,-1-1 0,1 1 1,0-1-1,0 1 0,-1 0 0,1-1 1,0 1-1,-1-1 0,1 1 0,0 0 0,-1-1 1,1 1-1,0 0 0,-1-1 0,1 1 1,-1 0-1,1 0 0,-1 0 0,1-1 1,-1 1-1,1 0 0,-1 0 0,1 0 1,-1 0-1,1 0 0,-1 0 0,1 0 0,-1 0 1,1 0-1,-1 0 0,0 0 0,-25 9 12,-39 31 11,42-25-18,-2 0 16,8-6 78,-1 1 1,2 1-1,-1 1 1,2 0 0,-1 1-1,2 0 1,-21 25-1,34-37-86,0 0 0,0 0-1,1 1 1,-1-1 0,0 0-1,1 0 1,-1 0 0,0 1-1,1-1 1,0 0 0,-1 1-1,1-1 1,0 0-1,0 1 1,-1-1 0,1 1-1,0-1 1,0 0 0,1 1-1,-1-1 1,0 1 0,0-1-1,1 0 1,-1 1 0,1-1-1,0 2 1,0-2 7,1 1-1,0 0 1,0-1 0,0 1-1,-1-1 1,1 0 0,0 1-1,1-1 1,-1 0 0,0 0 0,0 0-1,0-1 1,1 1 0,1 0-1,13 2 85,0-1 0,0-1 0,24 0 0,-31-1-57,53 1-48,35 0-726,-35-4-3990,-45-1-798,-8-5-4377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4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12300,'0'0'6198,"0"18"-5334,-2 9 122,-1-1 1,-1 0-1,-14 50 0,9-47-237,3 1 1,-5 39-1,14-90-204,0-1 1,2 1-1,1 0 1,0 0-1,1 0 1,20-36-1,-21 44-570,1 0 0,1 1 0,0 0-1,0 0 1,1 1 0,1 0 0,0 1 0,0 0 0,1 0 0,0 1-1,1 1 1,13-8 0,-21 14 14,-1 0 0,1 0 0,0 1-1,0-1 1,0 1 0,0 0 0,0 0-1,0 0 1,0 1 0,0-1 0,0 1 0,1 0-1,-1 0 1,0 1 0,6 0 0,-8 0 0,0 0 1,0 1 0,0-1-1,-1 0 1,1 1 0,0-1-1,0 1 1,-1-1-1,1 1 1,-1 0 0,0 0-1,1 0 1,-1 0 0,0 0-1,0 0 1,0 0-1,0 0 1,0 0 0,-1 0-1,1 1 1,-1-1 0,0 0-1,1 0 1,-1 1 0,0-1-1,0 0 1,-1 5-1,0-1 77,0 0 0,-1 0 0,0 0-1,0 0 1,0 0 0,0 0 0,-1-1-1,0 1 1,-1-1 0,1 0-1,-1 0 1,0 0 0,0-1 0,0 1-1,-1-1 1,0 0 0,1 0 0,-2 0-1,1-1 1,0 0 0,-1 0 0,1 0-1,-1-1 1,0 1 0,0-1 0,0-1-1,0 1 1,0-1 0,0 0 0,0-1-1,-1 1 1,1-1 0,0 0-1,-10-2 1,14 1-77,1 1 1,-1-1-1,1 0 0,-1 0 0,1 0 1,0 0-1,-1 0 0,1 0 0,0 0 0,0 0 1,0-1-1,-1 1 0,1 0 0,0-1 0,1 1 1,-1-1-1,0 1 0,0-1 0,1 0 1,-1 1-1,1-1 0,-1-1 0,4-15-2366,-2 17 2048,0 0-1,-1 0 0,1 1 1,0-1-1,0 0 1,0 1-1,-1-1 1,1 0-1,0 1 0,0-1 1,0 1-1,0 0 1,0-1-1,0 1 1,0 0-1,0-1 0,2 1 1,17-2-4689,0 1-2547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9417,'0'0'9257,"63"24"-8489,-28-24-223,-1 0-257,-3-5-224,-1-2 0,-6-3-288,-4-2-513,-8-3-736,-4-5-1378,-8-4-1857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4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4164,'0'0'23281,"-8"0"-23089,-1 2-128,0 0-1,0 0 1,1 1 0,-1 0-1,1 1 1,0 0 0,-13 8 0,18-10-37,0-1 0,0 1 1,0 0-1,0 0 1,0 1-1,1-1 1,-1 1-1,1-1 0,-1 1 1,1 0-1,0 0 1,0 0-1,0 0 0,1 0 1,-1 0-1,1 1 1,-1-1-1,1 0 0,0 1 1,1-1-1,-1 1 1,0 0-1,1-1 0,0 1 1,0 4-1,1-6-18,-1-1 0,1 1-1,0 0 1,0-1 0,0 1-1,0-1 1,0 1 0,0-1-1,0 0 1,1 1 0,-1-1 0,0 0-1,1 0 1,-1 0 0,1 0-1,-1 0 1,1 0 0,-1 0-1,1-1 1,0 1 0,0 0-1,-1-1 1,1 0 0,3 1 0,48 5 77,-47-6-80,18 0-506,0 0 1,28-5-1,13-9-5048,-33 4-1007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5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5029,'0'0'12460,"58"-5"-10186,-33-1-192,8-2-1057,-1 2-385,1-1-351,-1 2-257,-2 1-32,0 3-289,-8 1-608,-4 0-512,-6 0-1121,-6 4-1538,-6 3-1409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5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4164,'0'0'16720,"67"21"-15791,-35-21-545,3 0-352,0 0-352,0 0-2051,-7 0-4227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55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4420,'0'0'19074,"2"9"-18615,0 9-315,-2-6 23,2 0-1,-1 0 1,2 1-1,-1-2 0,7 18 1,-8-28-86,0 1 1,1-1-1,-1 0 0,0 0 1,1 0-1,-1 1 1,1-1-1,-1-1 0,1 1 1,-1 0-1,1 0 1,0-1-1,-1 1 0,1 0 1,0-1-1,-1 0 1,1 1-1,0-1 0,0 0 1,0 0-1,-1 0 1,1 0-1,0 0 0,0-1 1,-1 1-1,1 0 1,0-1-1,0 1 0,-1-1 1,3-1-1,49-23 1047,-32 9-770,-17 12-284,0 1 1,0 0 0,0 0 0,1 0-1,-1 0 1,1 0 0,0 1 0,5-2 0,-9 7-107,0 0 1,0 1 0,0-1 0,-1 1 0,0-1 0,0 0 0,0 1 0,0-1 0,0 1 0,-2 5 0,-7 28 45,6-27-8,0 1 0,1-1-1,0 0 1,0 15 0,2-25 1,0 1 0,0-1 1,0 1-1,1-1 0,-1 1 1,0-1-1,1 1 0,-1-1 1,0 1-1,1-1 0,-1 0 1,1 1-1,-1-1 1,1 0-1,-1 1 0,1-1 1,-1 0-1,1 0 0,-1 1 1,1-1-1,-1 0 0,1 0 1,-1 0-1,1 0 0,-1 0 1,1 1-1,-1-1 0,1 0 1,-1 0-1,1-1 1,0 1-1,-1 0 0,1 0 1,-1 0-1,1 0 0,-1 0 1,1-1-1,-1 1 0,1 0 1,-1 0-1,1-1 0,-1 1 1,1 0-1,-1-1 0,1 0 1,26-12 358,-3-8-196,-1 0 0,32-38 0,-15 15-269,-39 43-498,6-5 1127,-4 5-3662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0:56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2819,'0'0'19730,"2"9"-18561,0-3-1041,-2 1 0,1-1 0,-1 1 0,0 0-1,0 0 1,-1-1 0,0 1 0,0-1 0,-1 1 0,1-1-1,-1 1 1,-1-1 0,1 0 0,-1 0 0,0 0-1,-6 7 1,-56 78 287,45-66-235,-30 50-1,50-75-158,-1 1-1,1-1 1,0 1-1,-1-1 1,1 1-1,0-1 0,0 1 1,-1-1-1,1 1 1,0 0-1,0-1 1,0 1-1,0-1 1,0 1-1,-1 0 1,1-1-1,0 1 0,0-1 1,1 1-1,-1-1 1,0 1-1,0 0 1,0-1-1,0 1 1,0-1-1,1 1 1,-1-1-1,0 1 0,0-1 1,1 1-1,-1-1 1,0 1-1,1-1 1,-1 1-1,1-1 1,-1 1-1,1-1 1,-1 0-1,1 1 0,-1-1 1,1 0-1,-1 1 1,1-1-1,36 4 648,42-18-95,96-22-1234,-99 21-7118,-60 11 449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4068,'0'0'15118,"73"3"-14766,-36-1-255,-3 2-33,4-1-385,-6-1-1088,-6 1-2274,-9-3-930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11307,'0'0'5989,"10"47"-5252,20-37-449,3-1-192,1 3-32,3-2-256,-1-2-1057,-2-3-1153,-6-5-417,-1 0 1,-7-1-3717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6086,'0'0'3630,"10"-6"-2450,-4 2-1029,0 0 123,1-1 0,-1 2 0,1-1 0,0 1 0,0 0 0,1 0 0,-1 1 0,0 0 0,1 0 0,14-1 0,-16 3-60,1 0-1,0 0 0,0 1 0,-1-1 1,1 1-1,0 1 0,-1-1 0,13 6 1,-17-6-155,0 1 0,0 0 0,0-1 0,0 1 1,0 0-1,-1 0 0,1 0 0,-1 0 0,1 0 1,-1 0-1,0 0 0,0 1 0,0-1 0,0 0 0,0 1 1,0-1-1,-1 1 0,1-1 0,-1 1 0,0-1 1,0 1-1,0-1 0,0 1 0,0-1 0,0 1 1,-1-1-1,0 4 0,0 1 135,-1 1 0,0-1 1,-1 0-1,1 0 0,-1-1 0,-1 1 0,1 0 1,-1-1-1,-5 7 0,-50 57 532,17-21-479,33-36-346,-2 3-873,2-7-5442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4228,'0'0'16528,"5"12"-15941,0 2-480,0 0-1,-1 1 1,-1 0 0,0-1 0,-1 1-1,-1 0 1,-1 0 0,0 0 0,-3 26 0,0-11-6,3-21 149,-1 0 1,0 0 0,0 0 0,-1-1 0,0 1 0,-1 0 0,0-1 0,-4 9 0,6-52 2445,8-5-2677,1 0-1,2 0 1,2 1 0,2 0-1,32-63 1,-44 98-40,0 0 0,0 1 0,1-1 0,0 0 0,0 1 1,0 0-1,0-1 0,0 1 0,1 1 0,-1-1 0,1 0 0,0 1 0,0 0 0,0 0 0,0 0 0,0 0 0,0 1 0,9-3 0,-11 4 8,1 0-1,-1 0 0,1 0 1,-1 0-1,1 0 0,-1 1 1,1-1-1,-1 1 1,0-1-1,1 1 0,-1 0 1,0 0-1,0 0 0,1 0 1,-1 1-1,0-1 0,0 0 1,0 1-1,-1 0 0,1-1 1,0 1-1,0 0 0,-1 0 1,1 0-1,-1 0 0,0 0 1,0 0-1,0 0 1,0 1-1,0-1 0,0 0 1,0 1-1,-1-1 0,2 5 1,-2-3 27,1 0 0,0 0 0,-1 0 0,0 0 0,0 0 0,0 0 0,0 0 0,-1 0 0,1-1 1,-1 1-1,0 0 0,0 0 0,-1 0 0,1-1 0,-1 1 0,1-1 0,-1 1 0,0-1 0,-1 1 1,1-1-1,-1 0 0,1 0 0,-1-1 0,0 1 0,0 0 0,0-1 0,0 0 0,0 1 0,-1-1 1,1 0-1,-6 1 0,-3 3 45,-1-1 0,0-1 0,1 0 0,-1-1 0,0-1 0,-1 0 0,1 0 0,-15-1 0,18-3-1196,17-2-1604,16-3-3556,-6 5 414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11211,'0'0'8851,"11"0"-7357,42 1-411,1-2-1,0-3 0,60-12 1,-29 0-975,13-3-2113,-35 2-8841,-56 14 4397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13453,'0'0'7271,"59"6"-6791,-22-8-384,-3-7-32,0 4-64,1-1-736,-6 0-930,-3 2-1793,-12-1-2019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1441,'0'0'22539,"1"9"-22005,6 152-155,-7-160-373,0 0-1,0-1 1,0 1 0,0 0 0,0 0 0,0-1 0,0 1-1,0 0 1,0 0 0,0 0 0,1-1 0,-1 1-1,0 0 1,0-1 0,1 1 0,-1 0 0,0 0-1,1-1 1,-1 1 0,1-1 0,-1 1 0,1 0-1,-1-1 1,1 1 0,0-1 0,-1 1 0,1-1-1,0 0 1,0 1 0,1-1 30,-1 0 1,0 0-1,1 0 1,-1 0-1,1 0 0,-1 0 1,1 0-1,-1-1 1,1 1-1,-1-1 1,0 1-1,1-1 0,-1 1 1,2-2-1,40-30 643,-20 9-328,0-1 0,-2-1 0,27-41 0,-54 108-186,2-31-164,1 0 0,1 0 0,0 1 0,0 20 0,2-32 1,0 1-1,0-1 0,0 1 0,0-1 1,0 1-1,0-1 0,0 0 0,0 1 1,0-1-1,0 1 0,0-1 1,1 1-1,-1-1 0,0 0 0,0 1 1,1-1-1,-1 1 0,0-1 0,0 0 1,1 1-1,-1-1 0,1 0 0,-1 0 1,0 1-1,1-1 0,-1 0 1,0 0-1,1 1 0,-1-1 0,1 0 1,-1 0-1,1 0 0,0 0 0,19-2 96,19-16 68,-29 10-197,0-1 0,0 0 0,-1 0 0,0 0-1,-1-1 1,0-1 0,0 1 0,-1-1 0,10-22 0,-14 29-1160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21 4740,'0'0'18653,"-11"-5"-17922,7 3-655,0 0 0,0 0 0,0 0 0,0 0 0,0 1 0,-1 0-1,1 0 1,-1 0 0,1 0 0,-1 1 0,1-1 0,-1 1 0,1 0 0,-1 1 0,1-1 0,-1 1 0,1 0-1,0 0 1,-1 0 0,1 1 0,0 0 0,0-1 0,0 2 0,0-1 0,0 0 0,0 1 0,0-1 0,1 1-1,0 0 1,-1 0 0,-2 5 0,2-4-18,1 0-1,0 1 0,0-1 1,0 1-1,1-1 1,-1 1-1,1 0 1,0 0-1,1 0 1,-1 0-1,0 7 1,2-11-52,0 1 1,-1 0 0,1-1 0,0 1 0,1 0 0,-1-1 0,0 1-1,0 0 1,1-1 0,-1 1 0,1 0 0,-1-1 0,1 1 0,0-1 0,0 1-1,0-1 1,0 1 0,0-1 0,0 0 0,0 1 0,0-1 0,0 0-1,0 0 1,1 0 0,-1 0 0,1 0 0,-1 0 0,1 0 0,-1-1-1,1 1 1,-1 0 0,1-1 0,-1 1 0,1-1 0,0 0 0,-1 1 0,3-1-1,19 3-673,0-2-1,25 0 0,14-4-4343,-20-3-1160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7687,'0'0'17329,"58"37"-16721,-12-37-384,4-1-159,-1-8-130,-3 1-1056,-10-1-1217,-9 1-609,-10 3-1985,-12 1-2307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8232,'0'0'12972,"66"15"-12043,-23-16-705,4-7-160,0 0-800,-4 0-2083,-7-2-3363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11819,'0'0'12033,"-4"12"-11206,-85 197 1506,88-208-2311,0 0-1,1 0 0,-1 0 0,0 1 1,1-1-1,-1 0 0,1 1 1,0-1-1,-1 1 0,1-1 1,0 0-1,0 1 0,0-1 1,0 1-1,0-1 0,0 0 1,0 1-1,0-1 0,0 1 1,1-1-1,-1 0 0,1 1 0,-1-1 1,1 0-1,0 1 0,-1-1 1,1 0-1,0 0 0,0 0 1,1 2-1,2-2 28,0 1 0,0-1 0,0 0-1,0-1 1,0 1 0,0-1 0,0 1 0,0-1 0,6-1-1,-6 1-38,15 0-55,-1-1 0,0-1 0,1 0 1,-1-1-1,0-1 0,26-10 0,-34 10-1124,-1 0-1,1-1 1,-1 0 0,12-10-1,-5 2-4312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3243 614 5701,'4'-3'704,"0"1"-1,0-1 0,-1 0 0,1 0 0,-1 0 0,0 0 0,0 0 0,0-1 0,0 1 1,-1-1-1,1 0 0,-1 0 0,0 0 0,0 0 0,0 0 0,0-5 0,-1 6-343,0 1 0,-1-1 0,0 0 0,1 1 0,-1-1-1,0 0 1,-1 1 0,1-1 0,0 0 0,-1 1 0,1-1 0,-2-2-1,1 2-323,0 1-1,0 0 1,0 0-1,-1 0 1,1 0-1,-1 0 1,1 0-1,-1 0 1,0 1-1,1-1 0,-1 0 1,0 1-1,0-1 1,-4-1-1,-27-11 39,0 1 0,-1 2 0,0 1 0,-42-6-1,-7-3-47,23 4 180,-24-8 130,-1 4-1,-97-9 0,-511 13-399,601 21-53,-145 26-1,144-16 9,-135 6-1,117-22 210,-137-16-1,184 7-51,0-3 0,1-3-1,-94-34 1,137 42-37,1-1-1,-1-1 1,2 0 0,-24-17-1,36 21-6,0 1-1,0-2 0,1 1 1,0-1-1,0 1 0,0-1 1,1-1-1,-1 1 0,2-1 1,-1 0-1,1 1 0,0-2 1,0 1-1,1 0 0,-2-10 1,0-6 17,3 16-9,0 0-1,-1 0 1,0 0 0,0 0 0,0 1-1,-6-12 1,7 16-13,-1 0 0,0 0 0,1 0 0,-1 0 0,0 1 0,0-1 0,0 1 0,0-1 0,0 1 0,-1-1 0,1 1 0,0 0 0,-1 0 0,1 0 0,-1 1 0,1-1 0,-1 0 0,1 1 0,-1 0 0,1-1 0,-1 1 0,-4 1 0,-15 0 150,0 2 1,0 0-1,-42 13 1,5-1-1493,3-8-5690,96-14-2037,-23 1 5200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1:4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64 7399,'0'0'4132,"0"-9"-1874,2-41 1399,-3 50-3618,1 0 0,0-1 1,0 1-1,0 0 0,-1-1 0,1 1 1,0 0-1,0 0 0,-1-1 0,1 1 1,0 0-1,-1 0 0,1 0 0,0-1 1,-1 1-1,1 0 0,0 0 0,-1 0 1,1 0-1,0 0 0,-1 0 0,1 0 1,0 0-1,-1 0 0,1 0 1,0 0-1,-1 0 0,1 0 0,0 0 1,-1 0-1,1 0 0,-1 0 0,1 0 1,0 0-1,-1 0 0,1 1 0,0-1 1,0 0-1,-1 0 0,1 0 0,0 1 1,-1-1-1,1 0 0,0 0 0,0 1 1,-1-1-1,1 0 0,0 1 0,0-1 1,0 0-1,-1 1 0,-16 13 130,-19 21 470,-2-2 0,-71 49 1,-16 13 234,123-93-870,0-1 0,1 1 0,-1-1 1,0 1-1,1 0 0,-1-1 0,1 1 0,0 0 0,0 0 0,-1 0 1,1 0-1,0 0 0,1 0 0,-1 0 0,0 3 0,1-4-4,0 0-1,0-1 0,1 1 1,-1 0-1,1 0 0,-1 0 1,1 0-1,-1 0 0,1-1 1,-1 1-1,1 0 0,-1 0 1,1-1-1,0 1 0,0 0 1,-1-1-1,1 1 0,0-1 0,0 1 1,0-1-1,0 1 0,0-1 1,-1 0-1,1 0 0,0 1 1,0-1-1,0 0 0,0 0 1,0 0-1,0 0 0,0 0 1,0 0-1,0 0 0,1 0 1,50 4-2143,0-2 1,92-10-1,-78-1-2709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0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4164,'0'0'17942,"3"9"-16815,-2 4-837,0 0 0,-1 0 0,-1 0 0,1 0 0,-2 0 0,-3 15 0,-3 29 632,8-55-922,-1 3 151,1 0 1,-1 0-1,1 0 0,0 0 1,1 0-1,1 8 1,-2-13-114,0 1 1,0-1 0,1 1 0,-1-1-1,0 1 1,0 0 0,1-1 0,-1 1-1,1-1 1,-1 0 0,0 1-1,1-1 1,-1 1 0,1-1 0,-1 1-1,1-1 1,-1 0 0,1 0 0,-1 1-1,1-1 1,0 0 0,-1 0-1,1 1 1,23-8 833,-9-3-705,0-1-1,0-1 0,-1 0 1,22-25-1,23-21-133,-58 58-38,-1 0 0,0-1 1,0 1-1,1 0 0,-1 0 0,0-1 1,0 1-1,1 0 0,-1 0 0,0-1 1,1 1-1,-1 0 0,0 0 0,1 0 0,-1 0 1,1 0-1,-1-1 0,0 1 0,1 0 1,-1 0-1,1 0 0,-1 0 0,0 0 1,1 0-1,-1 0 0,0 0 0,1 0 0,-1 1 1,1-1-1,-1 0 0,0 0 0,1 0 1,-1 0-1,0 0 0,1 1 0,0-1 1,3 18-37,-8 40 145,1-33-76,3-25-24,0 0 1,0 1 0,0-1-1,0 0 1,0 1 0,0-1 0,0 0-1,0 1 1,1-1 0,-1 0-1,0 1 1,0-1 0,0 0 0,0 1-1,0-1 1,1 0 0,-1 0-1,0 1 1,0-1 0,1 0-1,-1 0 1,0 1 0,0-1 0,1 0-1,-1 0 1,0 0 0,1 1-1,-1-1 1,0 0 0,0 0 0,1 0-1,-1 0 1,0 0 0,1 0-1,-1 0 1,0 0 0,1 0 0,-1 0-1,0 0 1,1 0 0,20-5 173,16-16 32,0-7-171,-27 19-85,0 1 0,1 0 0,0 0 0,1 1 0,-1 1 0,18-7 1,-29 12 36,1 1 1,-1 0 0,0 0 0,1 0-1,-1 0 1,0 0 0,0 0 0,1 0-1,-1 0 1,0 0 0,1 0 0,-1 0-1,0 0 1,0 0 0,1 0 0,-1 1-1,0-1 1,1 0 0,-1 0 0,0 0-1,0 0 1,1 0 0,-1 1 0,0-1-1,0 0 1,0 0 0,1 0 0,-1 1-1,0-1 1,0 0 0,0 0 0,0 1-1,1-1 1,-1 0 0,0 0 0,0 1-1,0-1 1,0 0 0,0 1 0,0-1 0,0 0-1,0 0 1,0 1 0,-1 20-98,-12 18 137,11-35-58,0-1 0,1 0 0,0 1 0,-1 0 0,1-1 0,0 1 0,1 0 0,-1 0 0,1-1 0,-1 6 1,1-8-87,1-1 0,-1 1 0,0 0 0,0-1 0,0 1 0,1-1 0,-1 1 0,0 0 0,0-1 1,1 1-1,-1-1 0,1 1 0,-1-1 0,0 1 0,1-1 0,-1 1 0,1-1 0,-1 1 1,1-1-1,-1 0 0,1 1 0,0-1 0,0 1 0,26-3-6320,-11-6-715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0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38 5317,'0'0'18343,"-9"0"-17820,7-1-489,-1 1 0,0 0 0,0 0 0,1 1 0,-1-1 0,0 1 0,0-1 0,1 1 0,-1 0 0,0 0 0,1 0 0,-1 0 0,1 0 0,0 1 0,-1-1 0,1 1 0,0-1 0,-3 3 1,2 0 42,1-1-1,-1 1 1,1-1 0,0 1 0,0 0 0,0 0 0,0 0 0,0 0 0,1 0 0,0 0 0,0 1 0,0-1 0,0 8 0,1-11-55,-1 1-1,1-1 1,0 0-1,0 0 1,0 1-1,0-1 1,0 0-1,0 1 1,0-1-1,1 0 1,-1 0-1,0 0 1,1 1-1,-1-1 1,1 0-1,-1 0 1,1 0-1,0 0 0,-1 0 1,1 0-1,0 0 1,0 0-1,0 0 1,0 0-1,0 0 1,0 0-1,0-1 1,1 2-1,1-1 15,0 0 0,-1-1 0,1 1 0,0-1-1,0 1 1,0-1 0,0 0 0,0 0-1,0 0 1,-1-1 0,1 1 0,3-1 0,5-2 23,-1 0 1,0-1-1,0 1 1,0-2-1,0 0 1,11-7 0,37-38-14,-55 46-42,0 1 0,0-1 0,0 0 0,0 1 0,-1-1 0,1 0 0,-1-1 0,0 1 0,0 0 0,-1-1 0,1 1 0,-1-1 0,0 1 0,1-6 0,-27 36-41,21-19 25,-32 51 57,34-55-49,1 0-1,-1 1 1,1-1 0,0 0-1,0 1 1,0-1-1,0 1 1,0-1-1,1 1 1,0-1-1,0 1 1,0-1-1,0 1 1,0-1-1,1 1 1,1 4-1,-1-7-121,0 0-1,0 0 0,0 0 1,0 0-1,1-1 0,-1 1 0,0 0 1,1-1-1,-1 1 0,1-1 1,-1 1-1,0-1 0,1 0 1,-1 0-1,1 1 0,-1-1 0,1 0 1,-1 0-1,1 0 0,-1-1 1,1 1-1,1-1 0,34-6-6728,-15-5-1366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0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6150,'0'0'16559,"-1"10"-15000,-4 5-1154,0 1 1,-1-1-1,-1 0 0,0 0 0,-1-1 0,-1 0 1,0-1-1,-1 1 0,-11 11 0,17-21-899,-29 28 1600,17-28-4000,15-5 2435,1 1 1,-1 0-1,0-1 1,1 1-1,-1-1 1,0 0-1,1 1 1,-1-1-1,1 1 1,-1-1-1,1 0 1,-1 0-1,1 1 1,-1-1 0,1 0-1,0 0 1,-1 1-1,1-1 1,0 0-1,0 0 1,-1-1-1,-3-16-7036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 7015,'0'0'12331,"3"53"-10985,-3-22-514,0 5-287,-2-1-385,-1 0-96,2-6-64,1-2 0,0-9 0,0-6-416,0-10-513,6-2-288,2-5-449,-2-16-2017,1-7-2499</inkml:trace>
  <inkml:trace contextRef="#ctx0" brushRef="#br0" timeOffset="1">87 1 10570,'0'0'5424,"-1"9"-4341,0-1-734,1 1 0,0 0-1,1-1 1,-1 1-1,2 0 1,2 12-1,-1-7-18,-1 1 0,-1-1 0,0 1 0,-1-1 0,-1 1-1,0-1 1,-5 19 0,-1 45-1618,7-77-276,-2-6-4059,1 3 4322,-3-13-4481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0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12492,'0'0'11210,"59"28"-9640,-32-16-417,3-2-737,0 3-287,0-1-226,0-3-1664,-4 1-2563,3-3-3940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0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7655,'0'0'15450,"-9"10"-14890,-10 7-263,-46 46 1328,65-62-1622,-1-1 1,1 1-1,0-1 0,-1 1 0,1-1 1,0 1-1,0 0 0,-1-1 1,1 1-1,0-1 0,0 1 1,0-1-1,0 1 0,0 0 1,0-1-1,0 1 0,0 0 1,0-1-1,0 1 0,0-1 1,0 1-1,0 0 0,0-1 1,0 1-1,1-1 0,-1 1 0,0-1 1,0 1-1,1 0 0,-1-1 1,1 1-1,-1-1 0,0 1 1,1-1-1,-1 0 0,1 1 1,-1-1-1,1 1 0,-1-1 1,1 0-1,-1 0 0,1 1 1,0-1-1,31 14 51,-20-9-179,-9-4 83,-1 0 0,1 1 1,-1-1-1,1 1 0,-1 0 0,0-1 1,1 1-1,-1 0 0,0 1 1,0-1-1,-1 0 0,1 1 1,0-1-1,-1 1 0,1-1 0,-1 1 1,0 0-1,0-1 0,0 1 1,0 3-1,0-1 22,-1 0 1,0 0-1,0 0 0,0 0 1,-1 0-1,0 0 0,0 0 1,0 0-1,0-1 1,-5 10-1,-3 6 223,-2-1 0,-1 0 0,0-1 0,-17 19 0,27-35-148,-5 12 530,19-15-1438,-12 1 793,1-1 0,0 1 0,0 0 0,0-1 0,-1 1 0,1 0 0,0-1 0,0 1 0,0 0 0,0 0 0,0 0 1,0 0-1,-1 0 0,1 0 0,0 0 0,0 0 0,0 0 0,0 0 0,0 0 0,0 0 0,0 1 0,-1-1 0,1 0 0,0 1 1,0-1-1,0 1 0,-1-1 0,1 1 0,0-1 0,-1 1 0,1-1 0,0 1 0,-1 0 0,1-1 0,-1 1 0,1 0 0,-1 0 1,1-1-1,-1 1 0,1 0 0,-1 0 0,1 1 0,-1 9 76,-1 1 0,0-1 0,0 0 0,-1 0 0,0 0 0,-5 14 0,3-12 77,1-1 0,0 1 0,1 0 0,0 16-1,2-26-171,-1-2-28,1 0-1,0 0 0,0 0 0,0 0 1,0 0-1,0-1 0,0 1 0,0 0 0,0 0 1,1 0-1,-1 0 0,0-1 0,0 1 0,1 0 1,-1 0-1,1-1 0,-1 1 0,0 0 1,1 0-1,0-1 0,0 2 0,10 1-4670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0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42 4260,'0'0'6844,"10"-4"-4063,27-13-352,-20 4 1279,-27 6-1423,-25 6-1317,23 5-865,1 0 0,-1 0 0,1 1-1,1 0 1,-1 1 0,1 0 0,0 1-1,0 0 1,1 0 0,-1 1 0,2 1 0,-1-1-1,1 1 1,1 1 0,-10 14 0,16-23-80,1 1 1,-1-1-1,0 1 1,1-1-1,-1 1 1,1-1-1,-1 1 1,1 0 0,0-1-1,0 1 1,0 0-1,0-1 1,0 1-1,0-1 1,0 1-1,0 0 1,1-1-1,-1 1 1,0 0 0,1-1-1,0 1 1,-1-1-1,1 1 1,0-1-1,0 0 1,0 1-1,0-1 1,0 0 0,0 1-1,0-1 1,0 0-1,0 0 1,1 0-1,-1 0 1,0 0-1,1 0 1,-1-1-1,1 1 1,-1 0 0,1-1-1,-1 1 1,1-1-1,0 1 1,-1-1-1,2 0 1,11 3-11,0-1 1,-1-1-1,1 0 0,19-1 1,-19-1-54,-11 1-15,76-3-2938,-28-9-2746,-15-3-2632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0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6566,'0'0'18610,"-37"60"-18482,30-38-128,1 0 64,6-4-160,0 0-320,0-2-289,0-3-320,1-4-609,-1-1-928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0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6438,'0'0'11243,"59"-1"-10346,-21 1-289,5 0-191,6 0-321,-2-4-1057,1-5-6278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0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7207,'0'0'8152,"10"-5"-5990,0 0-1665,0 0 1,1 1 0,0 0 0,0 1 0,0 0-1,1 1 1,20-2 0,-24 4-269,-1 0 1,1 0-1,0 1 1,-1 0-1,1 1 0,9 2 1,-15-3-218,-1-1-1,1 1 1,-1 0 0,0 0 0,1 0 0,-1 0 0,0 0-1,0 0 1,1 0 0,-1 0 0,0 0 0,0 1 0,0-1-1,-1 0 1,1 1 0,0-1 0,0 0 0,-1 1-1,1-1 1,-1 1 0,1 0 0,-1-1 0,0 1 0,1-1-1,-1 1 1,0-1 0,0 1 0,0 0 0,0-1 0,-1 1-1,1-1 1,0 1 0,-1 0 0,1-1 0,-1 1 0,1-1-1,-2 3 1,-3 4 60,0 0 1,0 0-1,-1 0 0,0-1 0,-1 0 0,0 0 1,0 0-1,0-1 0,-1 0 0,-16 10 0,-23 20 485,45-34-515,0 0 0,0 0 0,0 0 0,0 1 0,0-1 0,1 0 0,-1 1 0,1-1 1,-1 1-1,1 0 0,0-1 0,0 1 0,-1 3 0,3-5-37,-1 0 1,0 0-1,0 0 0,0 0 0,1 0 1,-1 0-1,0 0 0,1 0 1,-1 0-1,1 0 0,-1 0 0,1 0 1,-1 0-1,1 0 0,0-1 1,-1 1-1,1 0 0,0 0 0,0-1 1,0 1-1,-1 0 0,1-1 1,0 1-1,0-1 0,0 1 0,0-1 1,0 0-1,0 1 0,0-1 1,0 0-1,0 0 0,0 0 0,0 0 1,0 0-1,1 0 0,0 0 1,78 4-2623,-27-11-3185,-15-4-1896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6 168 6919,'0'0'9128,"-1"11"-7339,-3 51 387,5 87 0,1-118-1778,2 1 0,1-1 1,1 0-1,2-1 1,12 32-1,-20-62-359,0 0 0,0 0 0,0 1 0,1-1 0,-1 0 0,0 0 0,0 0 0,0 0 0,0 0 0,1 0 0,-1 0 0,0 0 0,0 0 0,0 0 0,0 0 0,1 0 0,-1 0 0,0 0 0,0 0 0,0 0 0,0-1 0,1 1 0,-1 0 0,0 0 0,0 0 0,0 0 0,0 0 0,0 0 0,1 0 0,-1 0 0,0-1 0,0 1 0,0 0 0,0 0 0,0 0 0,0 0 0,0 0 0,0-1 0,0 1 0,1 0 0,-1 0 0,0 0 0,0 0 0,0-1 0,0 1 0,0 0 0,0 0 0,0 0 0,0 0 0,0-1 0,0 1 0,0 0 0,0 0 0,0 0 0,0 0 0,0-1 0,-1 1 0,1 0 0,0 0 0,0 0 0,0 0 0,0-1 0,3-13 275,-1-81-40,-21-182 0,14 217-267,3 45-14,0 10 5,1 0-1,1-1 1,-1 1-1,1 0 0,0 0 1,0 0-1,0 0 1,1-1-1,2-7 1,-1 12 1,1 0 1,0 0-1,0 0 1,0 1-1,0-1 1,0 1 0,0-1-1,0 1 1,0 0-1,0 1 1,0-1-1,3 1 1,5-1 0,3 0-1,211-6-342,-187 3 213,-1-2 0,1-2 0,69-22 0,-87 21-224,-13 5 293,0 0 0,1 0-1,0 1 1,0 0 0,15-2 0,-31 42 669,-3 1 159,-9 55-1,17-65-4896,2 0-4654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 5189,'0'0'12284,"8"-1"-9637,25-2-415,-32 3-2121,0-1-1,0 1 1,-1 0 0,1 0 0,0 0 0,0 0 0,0 0 0,0 1-1,0-1 1,0 0 0,-1 0 0,1 0 0,0 1 0,0-1-1,0 0 1,-1 1 0,1-1 0,0 1 0,0-1 0,-1 1-1,1-1 1,0 1 0,-1 0 0,1-1 0,-1 1 0,1 0 0,-1 0-1,1-1 1,-1 1 0,1 1 0,0 0 2,-1 1-1,1-1 1,-1 1-1,0-1 1,0 1 0,0-1-1,0 1 1,0-1 0,0 1-1,-2 3 1,0 4 6,-1-1 0,0 0-1,0 0 1,-8 12 0,-26 28 163,29-40-191,0 1-1,0 0 1,1 1 0,0 0 0,0 0 0,-5 16 0,12-27-65,0 1 0,1 0 0,-1-1 0,0 1 0,0 0 0,1-1 0,-1 1 0,1-1 0,-1 1 0,1 0-1,-1-1 1,1 1 0,-1-1 0,1 1 0,-1-1 0,1 1 0,-1-1 0,1 0 0,0 1 0,-1-1 0,1 0 0,0 1 0,0-1 0,-1 0 0,1 0 0,0 0 0,-1 0 0,1 0 0,0 0 0,0 0 0,-1 0 0,1 0-1,0 0 1,0 0 0,-1 0 0,2-1 0,38 0 100,-37 1-102,14-2-314,0-1-1,0 0 0,25-9 0,16-13-8245,-35 11-1645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7623,'0'0'10933,"7"8"-8771,14 15-72,35 48 0,-49-62-1967,-1 1 0,-1-1 1,0 1-1,0 1 0,-1-1 1,0 1-1,-1-1 0,0 1 1,0 0-1,0 13 0,-3-9-118,-1 1 0,0-1 0,-1 0 0,-1 0 0,-1 0 0,0 0 0,0-1 0,-2 1 0,-9 19 0,-11 13-1053,-42 59 0,34-55-1203,20-31-1358,6-9-2696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8168,'0'0'13751,"-3"9"-12581,-7 29-647,1 1 0,2 0 0,-3 51 0,10-89-519,0 0-1,0 0 1,0 0-1,0 0 1,0 0 0,1 0-1,-1 0 1,0 0-1,0 0 1,1 0-1,-1 0 1,1 0 0,-1 0-1,1 0 1,-1 0-1,1-1 1,0 1-1,-1 0 1,1 0 0,0-1-1,0 1 1,-1 0-1,1-1 1,0 1-1,0-1 1,0 1-1,0-1 1,0 1 0,1-1-1,33 5-1601,-32-6 1400,1 1 0,-1 0 0,0 1 0,0-1 0,0 0 0,0 1 0,0 0 0,0-1 0,0 1 0,4 2-1,-6-2 193,-1 0-1,1 1 0,0-1 0,-1 0 0,1 0 0,-1 0 0,1 1 0,-1-1 0,0 0 0,1 1 0,-1-1 0,0 0 0,0 1 0,0-1 0,0 0 0,0 1 1,0-1-1,-1 0 0,1 1 0,0-1 0,0 0 0,-1 0 0,1 1 0,-1-1 0,0 0 0,1 0 0,-1 0 0,0 1 0,1-1 0,-1 0 0,-1 1 0,-43 62 1903,37-56-1459,1 1 1,0 0 0,1 0 0,-1 1-1,2-1 1,0 1 0,0 1 0,1-1-1,-4 13 1,8-22-408,0 0 1,0 0-1,1 0 0,-1 0 0,0 0 1,1-1-1,-1 1 0,1 0 0,-1 0 1,1-1-1,-1 1 0,1 0 0,0-1 1,-1 1-1,1 0 0,0-1 0,0 1 1,-1-1-1,1 1 0,0-1 0,0 0 1,0 1-1,-1-1 0,1 0 0,0 1 1,0-1-1,0 0 0,0 0 0,0 0 1,0 0-1,0 0 0,-1 0 0,1 0 1,0 0-1,1 0 0,48-1-1145,-35 1 25,-13-1 903,0 1 0,0 0 0,0 0 1,-1 0-1,1 0 0,0 0 0,0 1 0,0-1 0,0 0 0,-1 1 0,1-1 0,0 1 0,0 0 0,-1 0 0,1-1 0,0 1 0,-1 0 0,1 0 0,-1 1 0,1-1 0,-1 0 0,0 0 0,1 1 0,1 2 0,-3-1 166,1 0-1,-1-1 0,0 1 0,1 0 0,-1 0 1,0-1-1,-1 1 0,1 0 0,-1 0 0,1-1 1,-1 1-1,0 0 0,0-1 0,0 1 1,0-1-1,0 1 0,-2 2 0,-16 28 665,14-26-568,0-1-1,1 1 1,0 1-1,1-1 1,0 0-1,0 1 1,0 0-1,1-1 1,0 1-1,0 8 1,2-15-199,0-1-1,0 0 1,0 0 0,0 0-1,0 1 1,0-1 0,0 0-1,0 0 1,0 0-1,0 1 1,0-1 0,0 0-1,0 0 1,0 0 0,1 0-1,-1 1 1,0-1 0,0 0-1,0 0 1,0 0 0,0 0-1,1 0 1,-1 0 0,0 1-1,0-1 1,0 0 0,1 0-1,-1 0 1,0 0 0,0 0-1,0 0 1,1 0-1,-1 0 1,0 0 0,0 0-1,0 0 1,1 0 0,-1 0-1,0 0 1,0 0 0,0 0-1,1 0 1,-1 0 0,0 0-1,0 0 1,0 0 0,1 0-1,-1 0 1,0-1 0,0 1-1,0 0 1,2 0-1257,10-5-13487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10282,'0'0'8840,"74"-8"-7975,-48-1-609,-1 2-192,-3 1-128,-2-1-1057,-7-3-2114,-9 3-2082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13 5445,'0'0'16538,"-9"-4"-15790,5 3-704,0-1 1,0 1 0,-1 0-1,1 0 1,0 0-1,0 0 1,-1 1-1,1-1 1,0 1-1,0 1 1,-1-1 0,1 0-1,0 1 1,0 0-1,-1 0 1,1 0-1,0 1 1,0-1-1,0 1 1,1 0 0,-1 0-1,0 0 1,1 1-1,-1-1 1,-3 5-1,4-6-39,1 1-1,0 0 1,0 0 0,0 0-1,0 0 1,0 1-1,0-1 1,0 1-1,1-1 1,-1 1-1,1-1 1,0 1 0,0 0-1,0 0 1,0 0-1,-1 4 1,2-5 0,1 0 0,-1 0 0,0-1 0,1 1 0,-1 0 0,1 0 0,-1-1 0,1 1 0,0-1 0,0 1 0,0 0 1,0-1-1,0 0 0,0 1 0,0-1 0,0 0 0,1 1 0,-1-1 0,0 0 0,1 0 0,-1 0 0,1 0 0,-1 0 0,1-1 0,0 1 0,-1 0 0,1-1 0,2 1 0,46 16 60,-37-14-204,1 1 0,-1 0 0,0 1 0,-1 1 1,1 0-1,-1 0 0,16 13 0,-27-19 136,0 1-1,1 0 1,-1 1-1,0-1 0,0 0 1,0 0-1,0 0 1,0 1-1,0-1 1,0 0-1,-1 1 1,1-1-1,0 1 1,-1-1-1,1 1 1,-1-1-1,1 1 1,-1 0-1,0-1 1,0 1-1,0-1 0,0 1 1,0 0-1,0 2 1,-1-1 55,0-1 1,-1 0 0,1 1-1,0-1 1,-1 0 0,1 0-1,-1 1 1,0-1-1,0-1 1,0 1 0,0 0-1,0 0 1,-3 2-1,-5 2 353,0-1-1,0 0 1,0 0-1,-1-1 1,-20 6-1,29-10-372,-10 3 394,0-1-1,-1-1 1,-20 1 0,32-1-428,-1-1 0,1 0 0,0 0 0,0 0 0,-1 0 1,1 0-1,0 0 0,0 0 0,-1 0 0,1-1 0,0 1 0,0 0 1,-1-1-1,1 1 0,0-1 0,0 1 0,0-1 0,0 0 1,0 1-1,0-1 0,0 0 0,0 0 0,0 0 0,0 0 1,0 0-1,1 0 0,-1 0 0,0 0 0,1 0 0,-1 0 0,0 0 1,1 0-1,-1 0 0,1-1 0,0 1 0,-1 0 0,1 0 1,0-1-1,0 1 0,0 0 0,0 0 0,0-1 0,0 1 1,0 0-1,0 0 0,1-1 0,-1 1 0,1-2 0,0 1-212,0 0-1,0 0 0,0 0 0,0 0 0,1 0 1,-1 1-1,1-1 0,-1 0 0,1 1 0,0-1 1,-1 1-1,1-1 0,0 1 0,0 0 0,0 0 1,0 0-1,3-1 0,41-13-4921,-35 13 3232,21-7-4758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13997,'0'0'10602,"15"35"-27193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11082,'0'0'12044,"-2"8"-11436,-7 48-167,2 1-1,3 0 0,4 90 0,1-65-4133,-10-95-13048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12524,'0'0'9385,"72"-5"-8969,-33 7-320,1 0-64,1 0-1153,-1-2-2242,-5 0-4581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16816,'0'0'9097,"49"5"-10667,-28-5-2049,0-1-7592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16047,'0'0'4282,"-1"10"-3508,-6 20-221,-1-1 1,-19 45 0,-9 30 715,35-103-1226,0 0-1,1 0 0,-1 1 0,1-1 0,0 0 0,-1 0 0,1 1 0,0-1 1,0 0-1,0 0 0,-1 1 0,1-1 0,1 0 0,-1 0 0,0 1 0,0-1 1,0 0-1,1 1 0,-1-1 0,1 0 0,-1 0 0,1 0 0,-1 0 0,1 1 1,0-1-1,-1 0 0,1 0 0,0 0 0,0 0 0,0-1 0,0 1 0,0 0 1,0 0-1,0 0 0,0-1 0,1 2 0,4-1 58,-1 0 1,1 0-1,0-1 0,-1 1 1,1-1-1,-1 0 0,7-2 0,8 2-53,-5-1-163,0 0-1,0-1 1,0-1-1,28-8 1,5-11-3102,-43 19 2057,0-1 1,0 1-1,-1-1 0,0 0 0,1 0 0,4-8 0,3-9-9062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5669,'0'0'13645,"80"0"-13164,-38-3-321,3-3-128,2-1-737,-2 0-1761,-2-1-2723,-6-1-3267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1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11371,'0'0'5701,"63"-1"-4259,-29-2-802,7-2-416,1 1-128,2 0-32,-1 3-480,-5 0-1314,-11-2-1761,-9 3-1153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2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4901,'0'0'14061,"67"9"-12908,-27-9-96,5-2-577,3-1-383,-4-1-129,-4 2-1442,-7 0-2466,-7 0-4099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2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98 3748,'0'0'6907,"7"-9"-3047,-5 7-3368,28-32 1643,-28 32-1864,-1 0 0,1 0 1,-1 0-1,1 0 0,-1 0 0,0 0 0,0 0 0,0 0 0,-1-1 0,1 1 0,0 0 0,-1-1 1,1 1-1,-1 0 0,0-1 0,0 1 0,0-1 0,0-2 0,-1 4-209,0 0 0,0 1 0,1-1 0,-1 0 0,0 1 0,0-1 0,0 1 0,0-1 0,0 1 0,0-1 0,0 1 0,0 0 0,0 0 0,0-1 0,0 1 0,0 0 0,0 0 0,0 0 0,0 0 0,-1 0 0,1 0 0,0 1 0,0-1 0,0 0 0,0 0 0,-1 1 0,-30 9-44,24-4-4,0 0-1,1 1 0,-1 0 0,1 0 0,1 0 0,-1 1 1,1 0-1,1 0 0,-1 1 0,1-1 0,1 1 1,0 0-1,0 1 0,0-1 0,1 0 0,-2 15 0,-1 8 297,2 0 0,1 0-1,2 57 1,3-77-347,-1-1-1,1 0 1,1 0 0,0 0-1,1 0 1,0-1-1,1 1 1,0-1 0,0 0-1,13 17 1,-26-36-3177,-94-84-8765,63 60 10868,2-1 3770,37 33-2518,-1 1 0,1 0 0,0 0 0,0 0 0,-1 0 0,1 0 0,0-1 0,0 1 0,0 0 0,-1 0 0,1 0 0,0-1 0,0 1 0,0 0 0,0 0-1,-1-1 1,1 1 0,0 0 0,0 0 0,0-1 0,0 1 0,0 0 0,0 0 0,0-1 0,0 1 0,0 0 0,0 0 0,0-1 0,0 1 0,0 0 0,0 0 0,0-1 0,0 1 0,0 0 0,0-1 0,0 1 0,0 0 0,1 0 0,-1 0-1,0-1 1,0 1 0,0 0 0,0 0 0,1-1 0,-1 1 0,0 0 0,0 0 0,0 0 0,1 0 0,-1-1 0,22-4 2303,41 5-2760,-49 0 1131,4 0-920,86-4 337,-37-10-5937,-38 3-2073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13229,'0'0'12299,"45"15"-12235,-26-15-833,1 0-928,-4 0-641,-4 0-1538,-5-1-2690</inkml:trace>
  <inkml:trace contextRef="#ctx0" brushRef="#br0" timeOffset="1">68 127 10122,'0'0'8488,"61"20"-9994,-48-28-2914,-1-1-2531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2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3299,'-1'26'14453,"-2"8"-10627,-3 63-4680,6-85 706,-1-6-67,1 1 0,0-1-1,1 1 1,-1-1 0,1 1-1,0-1 1,1 1 0,-1-1-1,5 9 1,-4-13-1533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2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9961,'0'0'9706,"57"0"-8906,-22 0-383,6 0-321,2-1-352,-1-4-2371,-5-2-4420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2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29 3812,'0'0'8448,"0"3"-4780,0 18-2524,-2 5-580,-1 0 0,-1 0 0,-9 29 0,-2 15-519,8-10 524,6-54 773,1-22-359,0-7-861,1-8-80,0 1-1,9-42 1,-7 58-19,0 0 0,1 0 0,0 0 0,1 1 0,1 0 1,0 0-1,11-16 0,-16 27-7,0 1 0,1-1 0,-1 0 1,0 0-1,1 1 0,-1-1 0,1 1 1,0-1-1,0 1 0,-1 0 0,1 0 0,0-1 1,0 1-1,0 1 0,0-1 0,0 0 1,0 0-1,1 1 0,-1-1 0,0 1 0,0 0 1,0 0-1,3-1 0,-2 2-16,1 0-1,-1 0 1,1 0-1,-1 0 1,0 0-1,1 1 1,-1-1-1,0 1 1,0 0-1,0 0 1,0 0-1,0 0 1,2 4-1,0-1-2,0 0 1,0 0-1,0 1 0,-1 0 1,0 0-1,0 0 0,-1 0 0,0 0 1,0 1-1,0 0 0,-1-1 1,0 1-1,0 0 0,0 8 0,-2-14 38,0 1-1,-1-1 0,1 1 1,-1-1-1,0 0 0,1 1 0,-1-1 1,0 0-1,0 0 0,0 0 1,0 1-1,0-1 0,0 0 0,0 0 1,-1-1-1,1 1 0,0 0 0,0 0 1,-1 0-1,1-1 0,0 1 1,-1-1-1,1 1 0,-1-1 0,1 1 1,-1-1-1,1 0 0,-1 0 1,-2 0-1,-52 3 1403,50-3-1319,-2 0-34,-30-1 382,36 1-498,1 0 0,0 0 0,-1 0-1,1 0 1,0-1 0,-1 1-1,1 0 1,0-1 0,-1 1 0,1-1-1,0 0 1,0 1 0,0-1 0,0 0-1,-1 1 1,1-1 0,0 0-1,0 0 1,0 0 0,1 0 0,-1 0-1,-1-2 1,9 4-5472,12-2 2575,-13 1 861,13 0-3094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2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10410,'0'0'9315,"13"0"-7943,283-21 2776,-92-9-7356,-200 29 2366,25-5-983,-16-2-7520,-13 4 3484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2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8520,'0'0'10693,"2"8"-9887,1 17-205,-1 0 0,-2 0 1,-3 41-1,1 7 282,2-73-839,-1 1 0,1-1 0,0 1 1,0-1-1,0 0 0,0 1 0,0-1 0,1 0 0,-1 1 0,0-1 0,0 1 0,0-1 0,0 0 0,0 1 0,0-1 0,1 0 0,-1 1 0,0-1 0,0 0 0,0 1 0,1-1 0,-1 0 0,0 0 0,0 1 0,1-1 0,-1 0 0,0 0 0,1 1 0,-1-1 1,0 0-1,1 0 0,-1 0 0,0 0 0,1 0 0,0 1 0,16-6 917,14-17-107,-3-6-632,49-63 0,-18 19 391,-59 72-613,0-1 1,0 1 0,0 0-1,0 0 1,0 0-1,0-1 1,0 1-1,0 0 1,0 0-1,0 0 1,1 0-1,-1-1 1,0 1 0,0 0-1,0 0 1,0 0-1,0 0 1,1 0-1,-1-1 1,0 1-1,0 0 1,0 0-1,0 0 1,1 0-1,-1 0 1,0 0 0,0 0-1,0 0 1,1 0-1,-1 0 1,0 0-1,0 0 1,0 0-1,1 0 1,-1 0-1,0 0 1,0 0-1,0 0 1,1 0 0,-1 0-1,0 0 1,0 0-1,0 0 1,1 0-1,-1 0 1,0 0-1,0 0 1,0 1-1,0-1 1,1 0 0,-1 0-1,0 0 1,0 0-1,0 0 1,0 1-1,0-1 1,0 0-1,1 0 1,-1 0-1,0 0 1,0 1-1,0-1 1,0 0 0,0 0-1,0 0 1,0 1-1,0-1 1,0 0-1,0 26 6,-11 31 4,10-55-2,0-1-1,1 0 1,-1 1 0,1-1-1,-1 1 1,1 0-1,-1-1 1,1 1-1,0-1 1,0 1-1,0 0 1,0-1-1,0 1 1,0-1 0,0 1-1,0 0 1,1-1-1,-1 1 1,1-1-1,-1 1 1,1-1-1,-1 1 1,1-1-1,0 1 1,0-1 0,0 0-1,0 1 1,1 0-1,0-1 11,1-1 1,-1 0-1,1 0 0,-1 0 0,0 0 0,1-1 0,-1 1 0,0 0 1,1-1-1,-1 0 0,0 0 0,1 1 0,-1-1 0,0-1 0,0 1 1,0 0-1,0 0 0,0-1 0,2-2 0,5-1-235,38-30 554,-26 6-4204,-20 24 12,-1 0-2754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2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9097,'0'0'15855,"53"8"-17008,-39-8-1634,-2-2-3299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2:2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17168,'0'0'6123,"-1"7"-5706,-6 27 183,-2 0 1,-1-1-1,-2 0 0,-30 59 1,-15 41 886,57-132-1444,0-1-1,-1 1 1,1-1-1,0 1 0,0 0 1,0-1-1,0 1 1,0-1-1,0 1 0,0 0 1,0-1-1,0 1 1,0-1-1,0 1 0,0 0 1,0-1-1,0 1 1,1-1-1,-1 1 0,0-1 1,0 1-1,1 0 1,-1-1-1,0 1 0,1-1 1,-1 0-1,0 1 1,1-1-1,-1 1 0,1-1 1,0 1-1,25 5 557,40-10-462,-52 2-89,100-6 219,-10 1-3411,-101 7 2431,6-2-1571,-6-3-2609,-2-4-4044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 13645,'0'0'3539,"9"-4"-1804,0-1-1347,-1 1 0,1 1 1,0 0-1,0 0 0,18-3 0,-24 6-338,-1 0 1,1-1-1,0 1 1,-1 0-1,1 0 1,-1 1-1,1-1 1,-1 0-1,1 1 0,-1 0 1,0-1-1,1 1 1,-1 0-1,0 0 1,1 0-1,-1 1 0,0-1 1,0 0-1,0 1 1,0 0-1,0-1 1,0 1-1,-1 0 0,1 0 1,-1 0-1,1 0 1,-1 0-1,0 0 1,1 1-1,-1-1 0,0 0 1,0 4-1,1-1 39,0 1-1,0 0 0,-1 1 0,0-1 0,-1 0 0,1 0 1,-1 0-1,-1 0 0,1 1 0,-1-1 0,-2 9 0,-2 0 350,0 0-1,-1 0 0,-9 15 1,9-19-91,1-4-293,-1 0-1,0-1 0,0 0 1,-1 0-1,0 0 1,0-1-1,-9 6 0,11-9-51,0-1 0,0 0-1,-1 0 1,1 0-1,0-1 1,0 1 0,-1-1-1,1-1 1,-9 0-1,14 0-245,0 1 0,0-1 0,0 1 0,0-1 0,0 1 0,0 0-1,0-1 1,0 1 0,0-1 0,0 1 0,0 0 0,1-1-1,-1 1 1,0-1 0,0 1 0,0 0 0,1-1 0,-1 1 0,0 0-1,1-1 1,-1 1 0,0 0 0,0-1 0,1 1 0,-1 0-1,1 0 1,-1-1 0,0 1 0,1 0 0,-1 0 0,0 0 0,1-1-1,0 1 1,12-8-7043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2146,'0'0'18396,"3"13"-17115,5 55 996,-2 131 0,28-224-1348,-27 20-938,-1 1 0,1 0 1,0 1-1,0-1 0,0 2 0,0-1 0,0 1 1,1 0-1,-1 0 0,1 1 0,-1 0 1,1 0-1,12 1 0,-19 0 5,0 0-1,0 0 1,1 0 0,-1 1-1,0-1 1,0 0-1,1 1 1,-1-1 0,0 1-1,0-1 1,0 1 0,0 0-1,0 0 1,0-1-1,0 1 1,0 0 0,0 0-1,0 0 1,0 0 0,0 0-1,-1 0 1,1 0-1,0 0 1,-1 0 0,1 0-1,-1 1 1,1-1 0,-1 0-1,1 0 1,-1 1-1,0-1 1,0 0 0,0 0-1,0 1 1,0-1 0,0 0-1,0 0 1,0 1-1,0-1 1,0 0 0,-1 1-1,1-1 1,-1 0 0,0 2-1,0 1 38,0 1-1,-1 0 1,1 0-1,-1 0 0,0-1 1,-1 1-1,1-1 1,-1 0-1,0 0 1,-5 6-1,-2-2 167,0-1 0,0 0 0,-1 0 0,0-1-1,0-1 1,-1 0 0,1 0 0,-1-1 0,0-1 0,0 0 0,-1 0-1,1-1 1,0-1 0,-1 0 0,-14-1 0,26 0-217,1 0 0,-1 0 0,0 0-1,0 0 1,0 0 0,0 0 0,0 0 0,0 0 0,1 0 0,-1 0 0,0-1 0,0 1-1,0 0 1,0 0 0,0-1 0,1 1 0,-1-1 0,0 1 0,0-1 0,1 1 0,-1-1-1,0 1 1,1-1 0,-1 0 0,1 1 0,-1-1 0,0 0 0,1 1 0,0-1 0,-1 0 0,1 0-1,-1 0 1,1 1 0,0-1 0,0 0 0,-1 0 0,1 0 0,0 0 0,0 0 0,0 1-1,0-1 1,0 0 0,0 0 0,0-1 0,1 0-246,-1-1-1,1 1 1,0 0-1,0 0 1,0-1 0,0 1-1,0 0 1,0 0 0,1 0-1,-1 0 1,1 0 0,-1 1-1,1-1 1,0 0-1,2-1 1,69-46-11806,-44 28 3465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3459,'0'0'12748,"55"44"-10666,-37-26-736,-1 5-161,-5 3-128,-3 6-32,-8 7-193,-1 2-319,-5 4-193,-12 4-256,-4 0-64,-4 2-192,-6-6-1505,-3-8-2147,4-7-3203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7143,'0'0'11600,"-3"13"-11184,-3 16 305,1 0 0,2 0 0,-1 55-1,4-83-681,0 0-1,0 0 0,0 0 1,0 1-1,1-1 0,-1 0 1,0 0-1,0 0 0,1 0 1,-1 0-1,1 0 0,-1 0 1,1 0-1,-1 0 0,1 0 1,0 0-1,-1-1 0,1 1 1,0 0-1,0 0 0,-1-1 1,1 1-1,0 0 0,0-1 1,0 1-1,2 0 0,-1 0 33,0-1-1,0 0 1,0 0 0,0 0-1,0 0 1,0 0-1,-1 0 1,1-1-1,0 1 1,0-1 0,0 1-1,0-1 1,3-1-1,2-1 72,-1-1 0,1 1 0,-1-1 0,1-1 0,-1 1 0,8-10-1,-8 9-115,0-2-1,0 1 0,-1-1 1,0 0-1,0 0 1,-1 0-1,0-1 0,0 1 1,-1-1-1,0 0 0,0 0 1,-1 0-1,0 0 0,-1-1 1,2-8-1,-3 16-21,-1 0 0,1 0 0,0 1 0,0-1 0,0 0 0,0 0 0,-1 1 0,1-1 0,0 0 0,-1 1 0,1-1 0,-1 0 0,1 1 0,-1-1 0,1 1 0,-1-1 0,1 0 0,-1 1 0,1 0 0,-1-1 0,0 1 0,1-1 0,-1 1 0,0 0 0,1-1 0,-2 1 0,-28-6 82,-27 12-461,51-4 106,1 0 1,0 0-1,0 0 1,0 1 0,0 0-1,-6 5 1,-9 14-7874,18-16 407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7559,'0'0'9994,"-8"-1"-8825,-3 2-879,0 0 1,1 0-1,-1 1 1,1 1 0,-1 0-1,1 0 1,0 1-1,0 0 1,1 1-1,-1 0 1,1 1-1,0 0 1,-13 11 0,15-11-189,0 1 1,1 0 0,0 0 0,0 0 0,0 1 0,1 0 0,1 0 0,-6 12-1,8-17-95,1-1 0,0 1 0,0-1 0,0 1 0,0-1 0,1 1 0,-1 0-1,1-1 1,-1 1 0,1 0 0,0 0 0,0-1 0,0 1 0,1 0 0,-1-1 0,1 1-1,-1 0 1,1-1 0,0 1 0,0 0 0,0-1 0,0 0 0,0 1 0,1-1 0,-1 1-1,1-1 1,-1 0 0,1 0 0,0 0 0,0 0 0,0 0 0,4 2 0,1 0-121,0-1 0,1 0-1,-1 0 1,1 0 0,-1-1 0,1 0 0,0-1 0,11 1 0,-4-1-1060,0-1 0,-1 0 0,27-4 0,5-10-4362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13837,'0'0'2082,"12"74"-288,0-41-321,0 5-64,2 1-191,-9 4-610,-4 2-384,-1 5-95,-11 4-33,-13 3-64,-5 0 0,-8-4-1249,-5-7-1794,2-11-4869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4452,'0'0'15076,"2"13"-13613,1 4-1006,-1 0 1,0 0-1,-2 0 1,0 0-1,-1 0 1,-5 32 0,-14 20 197,11-41-519,1 1 0,1 0 0,2 0-1,-3 42 1,8-69-127,0-1 0,0 1 0,1-1 0,-1 1 0,0-1 0,1 0 0,-1 1 0,0-1 0,1 1 0,0-1 0,-1 0 0,1 0 0,0 1 0,0-1 0,-1 0 0,1 0 0,0 0 0,0 0 0,0 0 0,1 0 0,-1 0 0,2 1 0,1 0-17,0 0-1,0-1 0,0 1 0,0-1 0,0 0 1,0 0-1,0 0 0,5-1 0,5 1-736,1-1 1,0-1-1,24-4 0,5-7-3429,-1-6-3375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10698,'0'0'5798,"-8"0"-2873,5 0-2812,-3 0 242,-1 0-1,1 0 1,0 0 0,-1 1-1,1 0 1,-9 3 0,12-2-292,0-1 1,1 0 0,-1 1 0,1 0-1,-1-1 1,1 1 0,-1 0 0,1 0-1,0 0 1,0 1 0,0-1 0,0 0-1,1 1 1,-1 0 0,1-1-1,-1 1 1,1 0 0,0-1 0,-1 5-1,1-4-26,-1 1 1,1-1-1,0 1 0,1-1 0,-1 1 0,1-1 0,-1 1 0,1-1 0,0 1 0,1-1 0,-1 1 0,0-1 0,1 1 0,0-1 0,0 1 1,0-1-1,0 1 0,1-1 0,-1 0 0,1 0 0,0 0 0,0 0 0,0 0 0,0 0 0,4 4 0,-2-4 48,-1-1 0,0 0 0,1 0 0,0 0-1,-1 0 1,1-1 0,0 1 0,0-1 0,0 0-1,0 0 1,0-1 0,0 1 0,0-1 0,0 0 0,0 0-1,0 0 1,0 0 0,0-1 0,0 1 0,0-1 0,0 0-1,6-3 1,-6 2-2,0 0 1,0 0-1,0 0 0,0-1 0,0 0 0,-1 0 1,1 0-1,-1 0 0,0 0 0,0-1 0,0 0 1,0 1-1,0-1 0,-1 0 0,0 0 0,0 0 1,0-1-1,0 1 0,-1 0 0,0-1 0,0 1 1,0-1-1,0 0 0,-1 1 0,1-1 0,-1 1 1,0-1-1,-2-8 0,1 12-57,0-1 0,0 1 0,-1-1-1,1 1 1,0-1 0,-1 1 0,1 0 0,-1 0 0,0 0-1,1 0 1,-1 0 0,0 0 0,0 0 0,1 0 0,-1 1-1,0-1 1,0 1 0,0-1 0,0 1 0,-2 0 0,-19 1-1408,22-1 1066,0 0-1,0 0 1,1 1-1,-1-1 0,0 0 1,0 1-1,1-1 1,-1 1-1,0-1 1,1 1-1,-1-1 1,0 1-1,1-1 1,-1 1-1,1 0 1,-1-1-1,1 1 1,-1 0-1,0 1 1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3107,'0'0'19891,"-15"60"-19699,12-34-32,2 0-64,1 1-32,0 0-64,0-2 32,0-3-544,3-7-1058,4-6-1569,-1-9-3203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13773,'0'0'7073,"0"9"-6315,0 64 862,-2-23-553,10 92-1,-8-140-1046,0 0-1,1 0 1,-1 0 0,0 0-1,1 0 1,0 0-1,-1 0 1,1 0-1,0 0 1,0 0-1,0 0 1,0 0-1,0 0 1,1-1 0,-1 1-1,0-1 1,1 1-1,-1-1 1,1 1-1,0-1 1,-1 0-1,1 1 1,0-1-1,0 0 1,0 0 0,0-1-1,0 1 1,0 0-1,0-1 1,0 1-1,4 0 1,4-1 60,0-1 0,0 0 0,0 0 1,0-1-1,18-6 0,-20 5-187,0 1 0,1 0 0,-1 0 0,1 1 0,0 0 0,-1 1 0,11 0 0,-17 0 105,-1 0 0,0 1 0,1-1 0,-1 1 0,0-1 0,0 1 0,0-1 0,1 1-1,-1 0 1,0 0 0,0 0 0,0 0 0,0-1 0,0 1 0,0 0 0,0 1 0,-1-1 0,1 0 0,0 0 0,-1 0-1,1 0 1,-1 1 0,1-1 0,-1 0 0,1 0 0,-1 1 0,0-1 0,0 0 0,1 1 0,-1-1 0,0 0 0,0 1-1,0-1 1,-1 1 0,1-1 0,0 0 0,0 0 0,-1 1 0,0 1 0,0 1 38,0-1-1,0 1 1,-1-1 0,1 1-1,-1-1 1,0 0 0,0 1-1,0-1 1,0 0 0,0 0 0,-1-1-1,1 1 1,-6 4 0,-2-3 142,0 1 0,0-1 0,0-1 0,0 0 0,-1 0 0,0-1 0,1 0 1,-1-1-1,-13 0 0,18-1-150,0 0 0,0-1 0,0 1 0,0-1 0,0-1 0,0 1 0,1-1 0,-8-3 0,11 4-146,-1 0 0,1-1 0,0 1 0,0-1 0,-1 1 0,1-1 0,0 0 0,1 0 0,-1 0 0,0 0 0,0 0 0,1 0 0,0-1 0,-1 1 0,1 0 0,0-1 0,0 1 0,-1-5 0,1 6-141,1 0 0,0 0-1,-1 0 1,1 0-1,0 0 1,0-1-1,0 1 1,0 0-1,0 0 1,0 0 0,0 0-1,0 0 1,0-1-1,0 1 1,1 0-1,-1 0 1,0 0-1,1 0 1,-1 0 0,1 0-1,-1 0 1,1 0-1,0 0 1,-1 0-1,1 0 1,0 1-1,0-1 1,0 0 0,-1 0-1,1 1 1,0-1-1,0 0 1,0 1-1,0-1 1,0 1-1,0-1 1,0 1-1,1 0 1,0-1 0,21-6-5635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64 11211,'0'0'12620,"-10"-7"-11515,-31-19-593,40 25-506,-1 0 1,1 1-1,0-1 1,-1 1-1,1-1 0,-1 1 1,1 0-1,-1 0 0,1 0 1,-1-1-1,1 1 1,-1 1-1,1-1 0,-1 0 1,1 0-1,-1 0 0,1 1 1,-1-1-1,1 1 0,0-1 1,-1 1-1,1 0 1,0-1-1,-1 1 0,1 0 1,0 0-1,0 0 0,0 0 1,0 0-1,0 0 1,0 0-1,0 1 0,0-1 1,0 0-1,0 0 0,1 1 1,-1-1-1,0 2 0,-2 4 17,0-1-1,0 1 1,1 0-1,0 0 1,1 0-1,-1 7 1,1-12-8,1 1 0,0-1 0,0 0 0,0 1 0,0-1 0,1 0 0,-1 1 0,1-1 0,-1 0 0,1 0 0,0 1 0,0-1 0,0 0 0,0 0 0,0 0 0,0 0 0,1 0 0,-1 0 0,1-1 0,-1 1 0,1 0 0,0-1 0,-1 1 0,1-1 0,0 1 0,0-1 0,0 0 0,0 0 0,0 0 0,1 0 0,-1 0 0,0-1 0,0 1 0,1-1 0,-1 1 0,3-1 0,0 1 12,-1 0 1,1-1 0,0 0-1,0 0 1,0-1-1,-1 1 1,1-1 0,0 0-1,-1 0 1,1-1-1,-1 1 1,1-1-1,-1 0 1,1 0 0,-1 0-1,0-1 1,5-4-1,-4 3 0,-1 0 0,0-1 0,0 1 0,0-1 0,-1 0 0,0 0 0,0-1 0,0 1 0,0-1 0,-1 1 0,0-1 0,0 0 0,-1 0 0,1 0 0,-1 0 0,-1 0 0,1 0 0,-1-7 0,-5 4-29,-5 15-44,-6 16-34,15-20 82,0-1 1,0 1 0,0-1-1,1 1 1,-1 0-1,1 0 1,-1-1-1,1 1 1,0 0 0,0 0-1,0 0 1,-1-1-1,2 1 1,-1 0 0,0 0-1,0 0 1,1-1-1,-1 1 1,1 0-1,-1 0 1,1-1 0,0 1-1,0 0 1,-1-1-1,2 2 1,0-1 5,0-1 1,0 0-1,0 0 1,0 0 0,1 0-1,-1 0 1,0 0-1,0 0 1,0-1-1,1 1 1,-1-1-1,0 0 1,1 0-1,-1 0 1,0 0-1,4 0 1,4-1 12,-1-1 0,1 1 0,-1-2 0,1 1 0,-1-1-1,0-1 1,0 1 0,12-8 0,27-34-640,-47 45 437,-9 26-325,6-22 560,0 0-1,1 0 0,0 0 1,0 0-1,0 0 0,1 0 1,0 1-1,0 7 0,0-11-36,0 1-1,1-1 1,-1 0-1,1 0 1,0 0-1,-1 0 1,1 0-1,0 0 1,0 0-1,-1 0 1,1 0-1,0 0 1,0 0-1,0 0 1,0-1-1,0 1 1,0 0 0,0-1-1,1 1 1,-1-1-1,0 1 1,0-1-1,0 1 1,1-1-1,-1 0 1,0 0-1,0 0 1,1 1-1,-1-1 1,0 0-1,1-1 1,-1 1-1,1 0 1,4-1-9,0 1 1,-1-1-1,1 0 1,0 0-1,-1-1 1,0 0 0,1 0-1,5-3 1,24-8-423,-34 14 401,0-1 1,0 1 0,0 0 0,0-1 0,0 1 0,0 0 0,0 0-1,-1 0 1,1 0 0,0 0 0,0 0 0,-1 0 0,1 0 0,-1 0-1,1 0 1,-1 0 0,1 2 0,0 0 28,0-1 1,0 1-1,0-1 1,0 0-1,1 1 1,-1-1-1,1 0 1,0 0-1,-1 0 1,1 0-1,0 0 0,0-1 1,0 1-1,0 0 1,4 1-1,2-2-9,1 0 0,-1 0-1,1-1 1,0 0 0,11-1 0,-16 0 29,-1 1 1,0 0 0,0-1 0,0 0-1,0 0 1,0 0 0,0 0 0,0 0-1,0 0 1,0-1 0,0 1 0,0-1-1,-1 0 1,1 0 0,-1 0 0,1 0-1,2-4 1,-4 2 100,0 1-1,0-1 0,0 1 0,-1-1 1,1 1-1,-1-1 0,0 1 0,0-1 1,0 1-1,-1-1 0,1 1 1,-1-1-1,0 1 0,0-1 0,0 1 1,0 0-1,-1-1 0,1 1 1,-1 0-1,0 0 0,-2-3 0,-14-38-212,59 44-2181,39-1-4271,-30-3 1607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1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63 218 8296,'2'-4'990,"0"0"0,0-1 0,-1 1 1,1-1-1,-1 1 0,0-1 0,0 1 0,-1-1 1,1 0-1,-1-6 0,0 11-836,0-1 0,0 0-1,-1 0 1,1 0 0,0 0 0,0 0 0,0 0-1,-1 0 1,1 0 0,0 0 0,-1 1 0,1-1-1,-1 0 1,1 0 0,-1 0 0,1 1 0,-1-1 0,0 0-1,1 1 1,-1-1 0,-1 0 0,1 0-107,-1 1 0,1 0 0,0 0 0,-1 0 0,1 0 0,0 0 0,0 0 0,-1 0 0,1 0 0,0 1 0,-1-1 0,1 0 0,0 1-1,0-1 1,-1 1 0,1 0 0,0-1 0,0 1 0,0 0 0,-2 1 0,0 1-15,0 1 0,-1-1 0,1 0 0,1 1 0,-1 0 1,0 0-1,1 0 0,0 0 0,0 0 0,0 0 0,1 0 0,-1 1 0,1-1 0,0 1 0,-1 8 0,1-11-21,1 0 0,0 0 0,-1 0 0,1 0 1,0 0-1,0 1 0,0-1 0,1 0 0,-1 0 0,0 0 0,1 0 0,-1 0 0,1 0 1,0 0-1,0 0 0,0 0 0,0 0 0,0 0 0,0 0 0,0 0 0,1-1 1,-1 1-1,0-1 0,1 1 0,0-1 0,-1 1 0,1-1 0,0 0 0,0 0 0,0 0 1,-1 0-1,1 0 0,0 0 0,0 0 0,3 0 0,6 0 24,0-1 0,0 0 0,0 0 0,0-1-1,0-1 1,0 0 0,0 0 0,-1-1 0,1-1 0,-1 0 0,0 0 0,0-1-1,0 0 1,0 0 0,-1-1 0,0-1 0,0 0 0,14-14 0,-12 11-20,-1-1 1,1-1-1,-2 1 1,1-2 0,-2 1-1,0-1 1,0 0-1,-1-1 1,-1 0 0,0 0-1,-1-1 1,0 1-1,2-18 1,-7 23 39,-3 10-5,-8 22 31,-11 37 5,17-42 26,1 0-1,0 1 1,2-1-1,0 1 1,1 22-1,1-37-278,1 1 0,-1-1 0,1 1 0,0-1 1,0 0-1,1 1 0,-1-1 0,1 0 0,0 0 0,0 0 0,5 6 0,-5-7-318,0-1 0,0 0 0,0 0 0,1 0 0,-1-1 0,1 1 0,-1 0 0,1-1 0,0 0 0,0 1 0,0-1 0,-1 0 0,1-1 0,0 1 0,0 0 0,0-1 0,0 0 0,0 0 0,4 0 0,18 0-10806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2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75 9929,'0'0'8350,"1"-10"-5649,3-31-827,-4 40-1805,0 0 1,0 0-1,0 0 1,0 0-1,0 0 1,0 0-1,-1 0 1,1 0-1,0 1 1,-1-1-1,1 0 1,-1 0-1,1 0 1,-1 0-1,1 0 1,-1 1-1,0-1 1,1 0-1,-1 1 1,0-1-1,0 0 1,1 1-1,-1-1 1,0 1-1,0-1 1,0 1-1,0-1 1,0 1-1,0 0 1,1-1-1,-1 1 1,0 0-1,0 0 1,0 0-1,0 0 1,0 0-1,0 0 1,0 0-1,0 0 1,0 0-1,0 0 1,0 1-1,0-1 1,-1 1-1,-3-1-52,0 1-1,1 1 0,-1-1 0,1 1 0,-1-1 0,1 1 0,-5 3 0,4-1-19,0 1 0,0 0-1,0 0 1,1 1 0,0-1 0,0 1 0,0 0-1,1 0 1,-1 0 0,2 0 0,-1 1 0,1-1-1,0 1 1,0 0 0,0-1 0,1 1 0,0 0-1,1 0 1,0 11 0,0-16 6,0-1 1,1 0-1,-1 0 1,1 1 0,-1-1-1,1 0 1,-1 0-1,1 0 1,0 0-1,0 0 1,-1 1-1,1-1 1,0-1-1,0 1 1,0 0-1,0 0 1,0 0-1,0 0 1,0-1-1,1 1 1,-1 0-1,0-1 1,0 1-1,0-1 1,1 0-1,-1 1 1,0-1-1,1 0 1,-1 0-1,0 0 1,0 0-1,1 0 1,-1 0-1,0 0 1,1 0-1,-1 0 1,0-1-1,1 1 1,-1 0-1,2-2 1,4 1 29,-1-1-1,1 0 1,-1 0 0,0-1 0,0 0 0,11-7 0,-10 6-25,0-1 0,-1 0 0,0-1 0,0 1 0,0-1 0,0-1 0,-1 1 0,0-1 0,-1 0 0,1 0 0,4-12 0,-9 19-8,0-1 1,0 1 0,0 0 0,0 0-1,0 0 1,0-1 0,-1 1 0,1 0-1,0 0 1,0 0 0,0 0-1,-1-1 1,1 1 0,0 0 0,0 0-1,0 0 1,-1 0 0,1 0-1,0 0 1,0 0 0,-1 0 0,1 0-1,0 0 1,0 0 0,-1 0 0,1 0-1,0 0 1,0 0 0,-1 0-1,1 0 1,0 0 0,0 0 0,-1 0-1,1 0 1,0 0 0,0 0-1,0 0 1,-1 0 0,1 0 0,0 1-1,0-1 1,0 0 0,-1 0 0,1 0-1,0 0 1,0 1 0,0-1-1,0 0 1,-1 0 0,1 0 0,0 1-1,0-1 1,0 0 0,0 0 0,0 1-1,-13 8 24,13-9-24,-12 13-39,8-8 158,6-9 644,-1 2-747,0 1 0,-1-1 0,1 0 0,-1 0 0,1 1-1,-1-1 1,0 0 0,0 0 0,0 1 0,0-1 0,0 0 0,0 0 0,0 1-1,-1-1 1,1 0 0,-1 0 0,1 1 0,-1-1 0,0 1 0,1-1-1,-1 0 1,0 1 0,0-1 0,0 1 0,0 0 0,0-1 0,-1 1 0,1 0-1,0 0 1,-1-1 0,1 1 0,-1 0 0,1 0 0,-1 1 0,-1-2-1,-2 1-2,0 0 0,0 0 0,0 0 0,0 1 0,0-1 0,0 1 0,0 1 0,0-1 0,0 1 0,1 0 0,-1 0 0,0 0 0,0 1 0,0-1 0,1 1 0,-1 0 0,-7 5 0,9-5 21,0 0 0,1 1-1,-1-1 1,1 0 0,0 1 0,-1 0 0,1-1 0,0 1 0,1 0 0,-1 0-1,0 0 1,1 0 0,0 0 0,-1 0 0,1 1 0,1-1 0,-1 0-1,0 1 1,1-1 0,0 1 0,-1-1 0,1 0 0,1 1 0,-1-1 0,0 1-1,3 6 1,-2-8-11,0 0-1,0-1 0,0 1 0,0 0 1,0 0-1,1-1 0,-1 1 0,1-1 1,-1 1-1,1-1 0,0 1 0,-1-1 1,1 0-1,0 0 0,0 0 0,0 0 1,0 0-1,0 0 0,0-1 0,0 1 1,0-1-1,0 1 0,0-1 0,4 0 1,60 3 173,-54-3-180,25 1-12,-24 0 2,0-1 0,0 0 0,22-4 0,-30 3-42,0 0 0,-1-1 0,1 1 0,0-1 0,-1 0 0,1-1 0,-1 1 1,0-1-1,0 0 0,0 0 0,0 0 0,0 0 0,4-6 0,45-60-599,-50 119 506,-3-48 157,-1-1-1,1 1 1,0-1-1,-1 1 0,1-1 1,0 1-1,0 0 1,0-1-1,1 1 0,-1-1 1,0 1-1,1-1 1,-1 1-1,1-1 0,-1 1 1,1-1-1,0 3 1,1-4-12,-1 0 1,1 0-1,-1 0 0,1 0 1,-1 0-1,1 0 1,-1 0-1,1 0 1,-1 0-1,1-1 1,-1 1-1,1-1 0,-1 1 1,0-1-1,1 1 1,-1-1-1,0 0 1,1 0-1,0-1 1,12-5-108,0 0 0,0 1 0,0 0 1,1 1-1,0 1 0,0 0 0,0 1 1,30-2-1,-44 6 107,0-1-1,0 1 1,0-1 0,0 1-1,0-1 1,0 1 0,0 0 0,0 0-1,0-1 1,-1 1 0,1 0 0,0 0-1,-1 0 1,1 0 0,-1 0 0,1 0-1,-1 0 1,1 0 0,-1 0 0,1 0-1,-1 0 1,0 2 0,1-1 23,-1-1 1,1 1-1,0 0 1,0 0-1,-1-1 1,1 1-1,0 0 1,0-1-1,1 1 1,-1-1-1,0 1 1,0-1-1,1 0 1,-1 0-1,1 1 1,-1-1-1,4 2 1,3-2-12,0 0 1,-1-1-1,1 0 1,0 0-1,0 0 1,0-1-1,0 0 1,0-1-1,-1 0 1,1 0-1,-1-1 1,9-3-1,-8 3-106,1-1 0,0 2-1,1-1 1,-1 1 0,0 1-1,1 0 1,17 0 0,-27 1 81,1 0 1,-1 1 0,0-1 0,1 1-1,-1-1 1,1 1 0,-1-1 0,0 1 0,1-1-1,-1 1 1,0-1 0,0 1 0,0 0-1,1-1 1,-1 1 0,0-1 0,0 1-1,0 0 1,0-1 0,0 1 0,0-1 0,0 1-1,0 0 1,0-1 0,0 1 0,0-1-1,0 1 1,-1 0 0,1-1 0,0 1-1,-1 0 1,1 0-2,-1 0 0,1-1 1,0 1-1,-1 0 0,1 0 0,0-1 0,0 1 0,-1 0 0,1 0 0,0 0 0,0-1 1,0 1-1,0 0 0,0 0 0,0 0 0,0-1 0,0 1 0,1 0 0,-1 0 0,0 0 1,0-1-1,1 1 0,-1 0 0,0 0 0,1-1 0,-1 1 0,1 0 0,-1-1 0,1 1 1,-1 0-1,1-1 0,0 1 0,-1-1 0,1 1 0,-1-1 0,1 1 0,0-1 0,0 0 1,-1 1-1,1-1 0,0 0 0,0 0 0,0 1 0,29-2-3871,0-5-5966,-4 0-3286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2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148 113 16560,'0'-1'288,"0"0"1,0 0 0,0 0-1,-1 0 1,1 0-1,0 0 1,0 0 0,-1 0-1,1 0 1,0 0 0,-1 0-1,1 0 1,-1 0-1,1 0 1,-1 1 0,0-1-1,1 0 1,-1 0 0,0 1-1,0-1 1,1 0 0,-1 1-1,0-1 1,-1 0-1,-27-5 2060,24 6-2293,0 1 1,0-1-1,0 1 0,0 0 0,1 0 1,-1 0-1,0 1 0,1 0 1,-9 4-1,-23 30 1007,35-34-1025,-1 0 0,1 0 0,0 0 0,-1 0-1,1 1 1,0-1 0,0 0 0,1 1 0,-1-1-1,0 0 1,1 1 0,-1-1 0,1 1 0,0-1-1,0 1 1,0-1 0,0 1 0,1 2 0,0-4-31,0 0 1,0 0 0,0 0 0,0-1 0,0 1 0,0 0 0,0-1 0,0 1 0,0 0-1,0-1 1,0 0 0,1 1 0,-1-1 0,0 0 0,0 1 0,1-1 0,-1 0 0,0 0-1,0 0 1,1 0 0,-1 0 0,2-1 0,30-3-187,-25 2-58,-1-1 0,1-1 0,-1 1 0,0-1 0,10-8 0,31-14-1008,-48 29 1441,1-1 1,0 1-1,-1 0 1,1-1-1,0 1 1,1-1-1,-1 0 1,0 1-1,1-1 1,0 0-1,-1 0 1,1 0-1,0 0 1,0 0-1,4 3 1,9-4-547,0 0 0,0-1-1,1 0 1,-1-1 0,0-1 0,30-7-1,-24 4-1528,1 1 1,34-1-1,-16 6-363,-13 1-2360,45-4-1,-26-9 2471,-42 10 2435,0-1 0,-1 0 0,1 0 0,0 0 0,-1-1 1,1 1-1,-1-1 0,4-3 0,-7 5 140,1 1 1,0-1-1,-1 1 1,1-1-1,0 0 0,-1 0 1,1 1-1,-1-1 0,1 0 1,-1 0-1,1 0 0,-1 0 1,0 1-1,1-1 1,-1 0-1,0 0 0,0 0 1,0 0-1,1 0 0,-1-1 1,-1 1-206,1 1 0,0 0 0,-1-1 0,1 1 0,0-1 0,-1 1 0,1-1 0,0 1 0,-1 0 0,1-1 0,-1 1 0,1 0 0,-1 0 0,1-1 0,-1 1 0,1 0 0,-1 0 0,1 0 0,-1-1 0,1 1 0,-1 0 0,1 0 0,-1 0 0,0 0 0,-2 0-49,0 0-1,1 0 1,-1 0 0,1 1-1,-1-1 1,0 1-1,1-1 1,-1 1-1,1 0 1,0 0-1,-1 0 1,1 0-1,-4 3 1,1 0-32,1 1 0,-1-1 1,2 1-1,-1 0 0,0 0 0,1 0 1,-4 7-1,7-11-145,-1-1 0,1 1 0,0 0 0,-1 0 0,1 0 0,0 0 0,-1 0 0,1 0 1,0 0-1,0 0 0,0 0 0,0 0 0,0-1 0,0 1 0,0 0 0,0 0 0,0 0 0,0 0 0,1 0 0,-1 0 0,0 0 0,1 0 0,-1 0 0,1 0 1,-1-1-1,1 1 0,-1 0 0,1 0 0,-1 0 0,1-1 0,0 1 0,-1 0 0,1-1 0,0 1 0,0-1 0,-1 1 0,1-1 0,0 1 0,0-1 0,0 1 1,0-1-1,0 0 0,0 0 0,0 1 0,0-1 0,0 0 0,-1 0 0,1 0 0,0 0 0,0 0 0,0 0 0,2-1 0,6 1-107,1-1-1,-1 0 0,0-1 1,0 0-1,0-1 1,-1 1-1,1-2 0,0 1 1,-1-1-1,0-1 0,0 1 1,0-1-1,-1-1 0,1 1 1,6-9-1,7-4-454,-2-2-1,0 0 0,29-42 0,-49 64 579,-7 12 600,1 1 0,0 0 1,-9 30-1,15-40-620,0 0 0,0-1-1,0 1 1,1 0 0,0-1 0,-1 1 0,2 0 0,-1-1-1,1 1 1,1 7 0,-1-10-127,0 0 0,0 0 0,0 0 1,0 0-1,0 0 0,0 0 0,1-1 0,-1 1 0,1 0 0,-1-1 0,1 1 0,0-1 0,0 1 1,-1-1-1,1 0 0,0 0 0,0 0 0,0 0 0,0 0 0,1 0 0,-1 0 0,0-1 0,4 1 1,25 2-6352,7-3-7051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7655,'0'0'11067,"12"2"-9706,54 10-615,-2 4-1,113 42 1,-175-57-730,0 0 1,0-1 0,-1 1 0,1 0-1,0 0 1,-1 0 0,1 0-1,-1 0 1,0 1 0,1-1-1,-1 0 1,0 1 0,0-1 0,1 1-1,0 2 1,-1-3 40,-1 0 1,0 0-1,0 0 1,0-1-1,0 1 0,0 0 1,0 0-1,0 0 1,0 0-1,0 0 0,-1 0 1,1 0-1,0 0 0,0-1 1,-1 1-1,1 0 1,-1 0-1,1 0 0,-1-1 1,1 1-1,-1 0 1,0 1-1,-5 3 407,-1 1 0,0-1 0,1 0 1,-1-1-1,-12 6 0,8-3-288,-16 8 324,-114 72 1535,124-75-2302,0 1 1,1 1-1,0 0 0,1 1 0,-21 28 0,26-28-3480,8-10-3044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4612,'0'0'5355,"9"2"-4875,9 2-159,1-2-1,-1 0 0,1-1 0,0-1 1,0-1-1,-1 0 0,1-2 1,-1 0-1,21-6 0,-19 2-131,0 1-1,-1 1 0,2 1 0,-1 1 1,0 1-1,1 0 0,-1 2 0,1 0 1,0 2-1,-1 0 0,0 1 0,0 1 1,0 1-1,24 9 0,255 93 2749,-71-28-3034,-133-49 263,2-4 0,143 20 0,98 24 1610,-194-25-1246,155 38-350,-224-70-148,-1 4 0,-1 3 1,-1 3-1,93 42 0,283 188 285,-365-198-142,-3 4 1,-3 4 0,81 84-1,160 200-35,-250-262-99,-3 2-1,71 127 1,-117-176-24,-2 1 1,-1 1 0,-3 0-1,-1 1 1,-1 1 0,-3 0-1,5 62 1,-10 302 86,-12-269-89,-5-1 0,-46 188-1,12-141 4,-84 209 0,-160 277-215,152-427 7,-2 1 727,-17 100 13,159-341-629,-1 1 0,0-1 0,0 0 1,0 0-1,0 0 0,0 0 0,-1 0 0,1 0 1,0 0-1,-1 0 0,0 0 0,1-1 0,-1 1 1,0 0-1,0-1 0,0 0 0,0 1 0,0-1 1,0 0-1,0 0 0,-1 0 0,1-1 0,0 1 1,-5 0-1,6-11-5430,0-2-3054,-4 7 577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2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3267,'0'0'18866,"71"38"-18642,-34-34-160,4-1-64,-1-3-1185,-5 0-1537,-7 0-2019,-7-8-2434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2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5926,'0'0'7922,"8"1"-6294,0 0-1354,-1 0 1,0 0-1,0 1 0,-1 0 0,1 1 1,0-1-1,-1 1 0,1 1 1,8 6-1,-11-8-199,-1 1 0,1-1 0,-1 1 0,0 0 0,0 0 0,-1 1 0,1-1 0,0 1 0,-1-1 0,0 1 0,0 0 0,0-1 0,0 1 0,-1 0 0,0 1 1,0-1-1,0 0 0,0 0 0,0 0 0,-1 7 0,0-6 50,-1 1 0,0 0 0,0-1 0,0 1 0,-1-1 0,0 1 0,0-1 0,-1 0 0,1 0 0,-1 0 1,0 0-1,0-1 0,-1 1 0,1-1 0,-1 1 0,0-1 0,-8 6 0,5-4-161,1 0 1,0 0-1,1 1 1,-1 0-1,1 0 0,-6 12 1,16-20-7316,10-13-2451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2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7015,'0'0'9635,"1"8"-7414,3 22-630,-1 0 0,-2 31-1,-14 137-184,2-53-1119,11-140-189,0 1 118,0 1 1,-1-1-1,0 0 0,0 1 1,0-1-1,-3 7 0,-1-54 1989,5-19-2358,11-78 1,-8 117-134,1 0 1,1 0-1,1 0 1,0 1-1,2 0 1,0 0-1,15-24 1,-19 39 263,0 0 0,0 0 0,0 0 0,0 1 0,1 0 0,0 0 0,0 0 0,0 0 0,10-5 0,-13 8 14,1-1 0,0 1 0,-1 0 0,1 0 0,0 0 0,0 0 0,0 0 0,0 1 0,0-1 0,0 1 0,0 0 0,0 0 0,0 0 0,0 0 1,0 0-1,0 1 0,0-1 0,0 1 0,0 0 0,0 0 0,6 3 0,-8-3 2,0 0 1,0 0 0,1 0-1,-1 0 1,0 1 0,0-1-1,0 1 1,0-1 0,0 0-1,-1 1 1,1 0-1,0-1 1,-1 1 0,1-1-1,-1 1 1,1 0 0,-1-1-1,0 1 1,0 0 0,0 0-1,0-1 1,0 1 0,0 0-1,0-1 1,0 1-1,-1 0 1,1-1 0,-1 1-1,0 2 1,-1 1-1,0-1-1,0 1 1,0-1-1,0 1 1,-1-1-1,1 0 1,-1 0-1,-7 7 1,3-4 48,-2 0 0,1-1 0,-1 0 0,0 0 0,0-1 0,0 0 0,-1 0 0,0-1 0,0-1 0,0 1 0,0-2 0,0 1 0,-1-1 0,-12 0 0,22-2-80,1 0 0,-1 0 0,1-1 0,-1 1 0,0 0 0,1 0 0,-1-1 1,1 1-1,-1 0 0,1-1 0,0 1 0,-1 0 0,1-1 0,-1 1 0,1-1 0,0 1 0,-1-1 0,1 1 1,0-1-1,-1 1 0,1-1 0,0 1 0,0-1 0,-1 1 0,1-1 0,0 1 0,0-1 0,0 0 0,0 1 0,0-1 1,0 1-1,0-1 0,0 1 0,0-1 0,0 0 0,0 1 0,0-1 0,1 1 0,-1-1 0,0 1 0,0-1 1,1 1-1,-1-1 0,0 1 0,1-1 0,13-27-4913,7 8-2026,3 0-4938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11723,'0'0'5435,"0"7"-2008,-7 89 2817,-1 18-4278,8-114-1961,0 1-1,0-1 0,0 1 1,0-1-1,0 0 1,0 1-1,0-1 0,0 1 1,0-1-1,0 0 1,0 1-1,0-1 0,0 1 1,0-1-1,0 0 1,0 1-1,0-1 0,1 1 1,-1-1-1,0 0 1,0 1-1,0-1 0,1 0 1,-1 1-1,0-1 1,1 0-1,-1 1 0,0-1 1,0 0-1,1 0 1,-1 1-1,0-1 0,1 0 1,-1 0-1,1 0 1,-1 0-1,0 1 0,1-1 1,-1 0-1,1 0 1,-1 0-1,0 0 0,1 0 1,-1 0-1,1 0 1,-1 0-1,0 0 0,1 0 1,-1 0-1,1 0 1,-1 0-1,0-1 0,1 1 1,-1 0-1,1 0 1,-1 0-1,0-1 0,1 1 1,-1 0-1,1-1 1,1 0 14,0 0 0,-1 0 0,1-1 0,0 1 0,-1-1 0,1 1 0,-1-1 0,0 0 0,1 0 0,-1 1 0,1-4 0,2-10-167,0-1 0,-1 0 0,-1-1 0,0 1 0,-1 0 0,-3-30 0,2 32 57,0 13 88,0 0 0,0 0 0,0 1 0,0-1 0,0 0-1,0 0 1,0 0 0,0 1 0,0-1 0,0 0 0,0 0-1,0 0 1,-1 1 0,1-1 0,0 0 0,-1 0 0,1 1 0,0-1-1,-1 0 1,1 1 0,-1-1 0,1 0 0,-1 1 0,0-1-1,1 1 1,-1-1 0,0 1 0,0-1 0,0 1 0,1 0 1,-1 1-1,0 0 0,1-1 1,-1 1-1,0-1 0,1 1 1,-1 0-1,1-1 0,-1 1 1,1 0-1,0-1 0,-1 1 1,1 0-1,0 0 1,-1 0-1,1-1 0,0 1 1,0 0-1,0 0 0,0 0 1,0-1-1,0 1 0,0 0 1,0 0-1,0 0 0,1 1 1,-2 0 2,2 0 0,-1-1 0,0 1 0,0 0 0,1 0 0,-1-1 0,1 1 0,-1 0 0,1 0 1,0-1-1,-1 1 0,1-1 0,0 1 0,0-1 0,0 1 0,0-1 0,1 0 0,-1 1 0,0-1 0,0 0 0,1 0 0,2 2 0,0-1-269,0 0-1,1 0 0,-1-1 1,0 1-1,1-1 0,-1 0 0,1 0 1,8 0-1,0-1-1092,0 0 0,0-1 1,-1 0-1,1-1 0,-1-1 1,13-3-1,-11 1-1530,-1 0 0,1-1 0,23-14 0,-23 9 4415,-1-1 3958,-29 41 3614,13-22-8606,1 0 1,-1 1-1,2-1 0,-1 0 1,1 1-1,0 8 1,0-14-456,1 0 0,0 0 0,0 0 1,0 0-1,0 0 0,0 0 0,0 0 1,0-1-1,1 1 0,-1 0 0,1 0 1,-1 0-1,1 0 0,0-1 1,0 1-1,0 0 0,0-1 0,0 1 1,0-1-1,0 1 0,0-1 0,0 1 1,1-1-1,-1 0 0,1 0 0,-1 1 1,1-1-1,-1 0 0,1 0 1,0-1-1,0 1 0,-1 0 0,1-1 1,0 1-1,0-1 0,0 1 0,0-1 1,-1 0-1,1 0 0,0 0 0,0 0 1,0 0-1,0 0 0,0 0 1,0-1-1,-1 1 0,1-1 0,2 0 1,-2 0-18,0 0 1,1 0 0,-1 0 0,0-1-1,0 1 1,0-1 0,0 1 0,0-1-1,0 0 1,-1 0 0,1 0 0,-1 0-1,1 0 1,-1 0 0,0 0 0,1 0-1,-1 0 1,0-1 0,-1 1 0,1-1 0,0 1-1,0-4 1,-1 4-2,1 0 1,-1 0-1,1 0 1,-1 0-1,0 0 1,0 0-1,0 0 1,0 0-1,0 1 1,0-1-1,0 0 1,-1 0-1,1 0 1,-1 0-1,1 0 1,-1 0-1,0 0 1,0 1-1,0-1 1,0 0-1,0 1 0,0-1 1,0 1-1,-1-1 1,1 1-1,-1-1 1,1 1-1,-3-2 1,-3 1 136,1 0 1,-1 0 0,0 1-1,0 0 1,-14 0-1,-5 7 95,25-6-250,1 0 1,-1 1 0,1-1 0,-1 1 0,1-1 0,-1 1 0,1 0-1,-1-1 1,1 1 0,0-1 0,-1 1 0,1 0 0,0-1-1,0 1 1,-1 0 0,1-1 0,0 1 0,0 0 0,0 0-1,0-1 1,0 1 0,0 0 0,0-1 0,0 1 0,0 0 0,0 0-1,0-1 1,1 1 0,-1 0 0,0-1 0,1 2 0,0-1-97,0 0 1,0-1-1,0 1 1,0 0-1,0 0 1,0-1-1,0 1 1,0-1-1,0 1 1,0-1 0,1 1-1,-1-1 1,0 0-1,0 1 1,0-1-1,1 0 1,-1 0-1,0 0 1,0 0-1,2 0 1,35-1-3363,-29 0 1765,24-2-2987,0-7 81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39 833,'0'0'21866,"-8"13"-20985,1 4-477,-1 0 0,2 0 0,0 0 0,1 1 1,1 0-1,-3 33 0,4-10 196,0-18-418,1 1 0,1 0 0,1 0 0,1 0 0,1 0 0,9 37 0,-11-60-176,0 0 0,0-1 0,0 1 1,1 0-1,-1-1 0,0 1 0,0 0 1,0-1-1,1 1 0,-1-1 0,0 1 0,1 0 1,-1-1-1,1 1 0,-1-1 0,1 1 1,-1-1-1,0 1 0,1-1 0,0 0 0,-1 1 1,1-1-1,-1 0 0,1 1 0,-1-1 0,1 0 1,0 1-1,0-1 0,10-13 260,3-29-72,-6-116-1726,-6 161 1544,0 0 0,1 1 0,-1-1 0,1 0 0,0 0 0,0 0 0,0-1 0,0 1 0,0-1 0,1 0 0,-1 0 0,1 0 0,-1 0 0,1 0 0,0-1 0,0 0 0,0 0 0,0 0 0,0 0 0,0 0 0,0-1 0,0 0 0,0 0 0,4 0 0,-1 0 0,0 0 1,-1-1-1,1 0 0,0 0 0,-1 0 0,1-1 0,0 0 0,-1 0 0,0-1 1,0 1-1,0-1 0,0-1 0,10-6 0,-12 6-7,0 0-1,1-1 1,-2 1 0,1-1-1,0 1 1,-1-1 0,0 0-1,0-1 1,-1 1 0,1 0-1,-1-1 1,0 1 0,-1-1-1,1 0 1,0-11 0,-15 33 134,10-9-71,1 0 1,-1 0-1,1 0 1,1 1 0,-1-1-1,1 1 1,1-1 0,-1 1-1,2 9 1,-1-16-54,0 1 1,0-1-1,1 1 0,-1-1 1,1 1-1,-1-1 0,1 1 1,-1-1-1,1 1 0,0-1 1,0 0-1,0 0 0,-1 1 1,1-1-1,0 0 1,1 0-1,-1 0 0,0 0 1,0 0-1,2 1 0,-1-1-6,1-1-1,-1 1 0,0-1 1,1 1-1,-1-1 0,1 0 0,-1 0 1,1 0-1,-1 0 0,0 0 1,1-1-1,-1 1 0,1-1 1,-1 0-1,0 1 0,0-1 1,3-2-1,3-1-160,-1 0 1,0 0-1,0-1 0,-1 0 1,0 0-1,0-1 0,0 0 1,0 0-1,-1 0 0,0-1 1,0 1-1,-1-1 0,6-13 1,4-8-795,-2-1 1,10-36 0,-19 57 773,0-2 26,0 0 1,0 0-1,-1-1 0,0 1 0,0-16 0,-22 69 1048,13-22-633,1 0 0,1 0 0,1 0-1,1 0 1,1 1 0,1 0-1,1-1 1,3 31 0,-2-48-322,0 1-1,0-1 1,0 0 0,1 1 0,0-1 0,0 0-1,0 0 1,0 0 0,1 0 0,0-1 0,0 1-1,0-1 1,0 1 0,0-1 0,0 0 0,1 0-1,0 0 1,-1-1 0,1 0 0,0 1 0,0-1-1,1 0 1,-1-1 0,0 1 0,1-1 0,-1 0-1,0 0 1,6 0 0,-23-19-673,-8 2 84,-2-2 360,1-1-1,0 0 0,-36-43 1,58 61 335,0 1 1,0-1 0,0 1-1,0-1 1,0 1 0,0-1-1,0 1 1,0-1 0,0 1-1,0 0 1,0-1 0,0 1-1,0-1 1,0 1 0,1-1-1,-1 1 1,0-1-1,0 1 1,0 0 0,1-1-1,-1 1 1,0 0 0,1-1-1,-1 1 1,0 0 0,1-1-1,-1 1 1,0 0 0,1-1-1,-1 1 1,0 0 0,1 0-1,-1 0 1,1-1 0,-1 1-1,1 0 1,-1 0 0,1 0-1,-1 0 1,0 0 0,1 0-1,-1 0 1,1 0 0,-1 0-1,1 0 1,-1 0 0,1 0-1,-1 0 1,1 1 0,37-5-157,-27 3 256,7 0-303,39-7-384,-54 8-56,1-1-1,-1 0 0,0 0 1,0 0-1,0 0 0,0-1 1,0 1-1,0-1 1,0 0-1,0 1 0,0-1 1,-1-1-1,3-2 0,1-8-6535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11339,'0'0'11563,"50"-21"-17265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4612,'0'0'13058,"1"8"-11590,0 53 921,-2-35-1278,2 0 0,6 44 1,-7-68-1065,0 0 0,1 0 0,0 0-1,-1 0 1,1 0 0,0-1 0,0 1 0,-1 0 0,1 0 0,1-1 0,-1 1 0,0-1-1,0 1 1,1-1 0,-1 1 0,0-1 0,1 0 0,0 0 0,-1 0 0,1 0-1,0 0 1,-1 0 0,1 0 0,0 0 0,0-1 0,0 1 0,0-1 0,0 1 0,-1-1-1,1 0 1,0 0 0,0 0 0,0 0 0,0 0 0,0 0 0,0 0 0,0-1 0,4 0-1,1-2 20,1 1-1,-1-1 1,1 0 0,-1 0-1,0-1 1,0 0-1,-1-1 1,9-6-1,3-6-67,0-1 0,17-24 0,-2 3-13,-34 68-140,-3-13 237,-2 34 445,7-49-503,-1-1 1,1 1-1,0 0 1,-1-1 0,1 1-1,0 0 1,0-1-1,0 1 1,0-1 0,-1 1-1,1-1 1,0 0-1,0 1 1,0-1 0,0 0-1,0 0 1,0 1-1,0-1 1,0 0 0,0 0-1,0 0 1,0 0-1,0 0 1,0 0 0,0-1-1,0 1 1,0 0-1,0 0 1,0-1 0,1 0-1,34-9 255,-22 3-258,-1 0 0,0-1 1,-1-1-1,1 0 0,11-13 1,11-8-118,-35 30 90,0 0 0,1 0 0,-1 0 0,0 0 0,0-1 0,0 1 0,0 0 0,0 0 0,0 0 0,1 0 0,-1 0 0,0-1 0,0 1 0,0 0 0,0 0 0,1 0 0,-1 0 0,0 0 0,0 0 0,0 0 0,1 0 1,-1 0-1,0 0 0,0 0 0,0 0 0,1 0 0,-1 0 0,0 0 0,0 0 0,0 0 0,1 0 0,-1 0 0,0 0 0,0 0 0,0 0 0,1 0 0,-1 0 0,0 1 0,0-1 0,0 0 0,0 0 0,1 0 0,-1 0 0,0 0 1,0 1-1,0-1 0,0 0 0,0 0 0,0 0 0,0 0 0,1 1 0,-1-1 0,0 0 0,0 0 0,0 18-82,-8 20 98,7-34-18,-1 0 0,1 0 1,0 1-1,1-1 0,-1 1 1,1-1-1,0 0 0,0 1 0,0-1 1,2 7-1,-2-10-100,1 0 0,0 1 0,0-1 0,0 0 0,0 0 0,0 0 0,0 0 0,0 0 0,0 0 0,0 0-1,1 0 1,-1 0 0,0-1 0,0 1 0,1-1 0,-1 1 0,1-1 0,-1 1 0,1-1 0,-1 0 0,0 1 0,1-1 0,-1 0 0,1 0 0,-1 0 0,1 0 0,-1 0 0,1-1 0,-1 1 0,1 0 0,-1-1 0,1 1 0,0-1 0,3 0-559,-1-1 0,0 1 0,0 0 0,0-1 0,0 0-1,0 0 1,0 0 0,5-5 0,15-13-7134,-3 1-3015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 2466,'0'0'20777,"-10"4"-19618,1-1-858,0 1 0,1 1 1,0-1-1,-14 11 0,19-12-217,0-1 0,1 1 0,-1-1 0,0 1 0,1 0 0,0 0 0,-1 0 0,1 0 0,1 0 0,-1 1 0,0-1 0,1 0 0,-1 1 0,1 0-1,0-1 1,0 1 0,1 0 0,-1 5 0,1-7-70,1-1 0,0 0-1,-1 0 1,1 1 0,0-1-1,0 0 1,0 0-1,0 0 1,0 0 0,0 0-1,0 0 1,0 0 0,0 0-1,0 0 1,1-1 0,-1 1-1,0 0 1,1-1-1,-1 1 1,0-1 0,1 1-1,-1-1 1,1 0 0,-1 0-1,0 0 1,1 1 0,-1-1-1,1-1 1,-1 1-1,3 0 1,49-4 103,-48 3-157,0 0 0,0 0 0,0-1 0,0 0 0,0 0 0,0 0 0,-1 0 0,1-1 0,-1 0 0,0 0 0,0 0 0,0-1 0,0 1 0,0-1 0,-1 0 0,1 0 0,-1 0 1,0-1-1,0 1 0,-1-1 0,1 1 0,-1-1 0,0 0 0,0 0 0,-1 0 0,0 0 0,0 0 0,1-10 0,-2 14 48,0 1 0,0-1-1,0 0 1,0 1 0,0-1 0,-1 1-1,1-1 1,0 1 0,0-1 0,-1 1-1,1-1 1,0 1 0,-1-1 0,1 1-1,0-1 1,-1 1 0,1 0-1,-1-1 1,1 1 0,-1 0 0,1-1-1,0 1 1,-1 0 0,0 0 0,1-1-1,-1 1 1,1 0 0,-1 0 0,1 0-1,-1 0 1,1-1 0,-1 1 0,0 0-1,1 0 1,-1 0 0,1 0 0,-1 1-1,1-1 1,-1 0 0,0 0 0,1 0-1,-1 0 1,1 1 0,-1-1 0,1 0-1,-1 0 1,1 1 0,-1-1 0,1 0-1,-1 1 1,0 0 0,-28 18 166,24-13-122,-1 0 0,1 1 1,1 0-1,-1 0 0,-3 8 1,7-12-25,0 0 0,-1-1 0,1 1 0,0 0 0,1 0 0,-1 0 0,0 1 0,1-1 0,0 0 0,0 0 0,0 0 0,0 0 0,0 0 0,0 0 0,1 1 0,1 4 0,-1-7-92,1 1 0,-1-1 0,1 1 0,-1-1 0,1 0 0,-1 0 0,1 0 1,0 1-1,-1-2 0,1 1 0,0 0 0,0 0 0,0-1 0,0 1 0,0-1 0,-1 1 0,1-1 0,0 0 1,0 0-1,4 0 0,45 0-5076,-45-1 3737,18-3-4918,0-7-2567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7015,'0'0'15534,"-54"53"-13644,35-35-449,2 3-480,1-3-416,3-1-385,0-3-128,6-2 0,1-2-256,1-6-417,4-4-352,-2 0-320,1 0-481,1-10-1056,1-4-1570,0-3-1378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9321,'0'0'14413,"30"60"-13195,-10-45-514,2-3-447,6 0-225,-1-4-129,-2-2-1344,0-2-1410,-3-4-1953,-4 0-3172</inkml:trace>
  <inkml:trace contextRef="#ctx0" brushRef="#br0" timeOffset="1">342 0 4388,'0'0'22357,"-7"49"-22229,11-37-96,2 0-288,-2 2-993,2-4-1057,-4-2-961,0-3-3524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9993,'2'61'11226,"1"-12"-10451,-2-1-1,-8 73 0,-22 5 128,19-92-539,2 0 0,1 1 0,-4 65 1,11-99-359,0-1 1,-1 0 0,1 0-1,0 1 1,0-1 0,0 0-1,0 1 1,0-1 0,0 0-1,0 1 1,0-1 0,1 0 0,-1 0-1,0 1 1,0-1 0,0 0-1,0 1 1,0-1 0,0 0-1,0 0 1,1 1 0,-1-1-1,0 0 1,0 0 0,0 1 0,1-1-1,-1 0 1,0 0 0,0 0-1,1 1 1,-1-1 0,0 0-1,0 0 1,1 0 0,-1 0-1,0 0 1,1 0 0,-1 0 0,0 1-1,0-1 1,1 0 0,-1 0-1,0 0 1,1 0 0,-1 0-1,0 0 1,1-1 0,18-10 82,14-21-17,79-107 105,60-70-3112,-163 200 2418,31-35-3066,-16 15-2035,0-3-7044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7111,'0'0'15967,"-2"8"-14569,2-6-1239,-2 9 142,0 0 0,1 1 0,0-1 0,1 0 0,2 13 1,-2-22-286,0 0 1,0 0-1,0-1 1,1 1-1,-1 0 1,1 0 0,-1 0-1,1-1 1,0 1-1,-1 0 1,1-1 0,0 1-1,0-1 1,0 1-1,1-1 1,-1 1-1,0-1 1,0 0 0,1 1-1,-1-1 1,1 0-1,-1 0 1,1 0 0,0 0-1,-1 0 1,1 0-1,0-1 1,-1 1-1,1-1 1,0 1 0,0-1-1,0 0 1,0 1-1,-1-1 1,1 0 0,0 0-1,0 0 1,0 0-1,0-1 1,0 1-1,-1-1 1,1 1 0,0-1-1,0 1 1,1-2-1,6-2-60,-1 1 0,0-2-1,0 1 1,-1-1 0,1-1-1,-1 1 1,12-12 0,28-20-787,-47 37 842,1 0 0,-1 0 0,1 0 0,-1 0 0,0 1 0,1-1 0,-1 0 0,1 0 0,-1 1 0,1-1 0,-1 0 0,0 1-1,1-1 1,-1 0 0,0 1 0,1-1 0,-1 1 0,0-1 0,0 0 0,1 1 0,-1-1 0,0 1 0,0-1 0,0 1 0,0-1 0,0 1 0,1-1-1,-1 1 1,0-1 0,0 1 0,0-1 0,0 1 0,0-1 0,0 1 0,-1-1 0,1 1 0,0-1 0,0 1 0,1 36 420,-1-19-82,0-17-320,1-1 0,-1 1 0,1 0 0,-1 0 0,0-1 0,1 1 0,0 0 0,-1-1 1,1 1-1,-1-1 0,1 1 0,0-1 0,-1 1 0,1-1 0,0 1 0,-1-1 0,1 0 0,0 1 0,0-1 0,-1 0 1,1 0-1,0 1 0,0-1 0,0 0 0,-1 0 0,1 0 0,0 0 0,1 0 0,30 0 447,-24-1-338,8-1-135,0 0-1,-1-1 1,1-1 0,18-6-1,-20 5-283,1 0-1,0 1 1,0 1-1,0 1 0,17-1 1,-31 3 304,-1 0 0,1 0 1,0 1-1,-1-1 0,1 0 0,-1 1 1,1-1-1,-1 0 0,0 1 0,1-1 1,-1 1-1,1-1 0,-1 0 0,0 1 0,1-1 1,-1 1-1,0 0 0,1-1 0,-1 1 1,0-1-1,0 1 0,1-1 0,-1 1 1,0 0-1,0-1 0,0 1 0,0-1 1,0 1-1,0 0 0,0-1 0,0 1 1,0-1-1,0 1 0,0 0 0,-1-1 1,1 2-1,-3 7-1506,-3-25-17406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8680,'0'0'7463,"48"54"-10410,-22-41-3138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14 2659,'0'0'14819,"-10"5"-13031,3-1-1609,-52 33 2753,57-35-2753,-1 0 0,0 0 1,1 0-1,0 0 0,-1 1 0,1-1 0,0 1 0,0 0 0,1-1 0,-1 1 0,1 0 0,-1 0 0,1 0 0,0 0 0,0 1 0,0-1 0,0 0 0,1 0 0,-1 0 0,1 5 0,1-7-167,0 0 1,-1 0 0,1 0-1,0 0 1,0 0-1,0 0 1,0-1-1,0 1 1,0 0 0,1 0-1,-1-1 1,0 1-1,0-1 1,0 1 0,1-1-1,-1 1 1,0-1-1,1 0 1,-1 0 0,0 0-1,1 1 1,-1-1-1,0-1 1,1 1 0,-1 0-1,0 0 1,1 0-1,-1-1 1,3 0-1,42-10-112,-38 6-113,0 0 0,0-1 0,0 0 0,-1 0-1,0-1 1,8-9 0,-11 13 193,-1-1-1,0 0 1,0 0 0,0-1-1,0 1 1,-1-1-1,1 1 1,-1-1 0,-1 0-1,1 0 1,-1 0-1,1 0 1,-1-7 0,-15 35 959,11-17-833,1 0-1,0 0 1,1 1-1,-1-1 0,1 1 1,0 0-1,1-1 1,0 14-1,0-18-142,0 0-1,1 0 0,-1 0 1,1 0-1,0 0 0,-1 0 1,1 0-1,0 0 0,0 0 1,0 0-1,1 0 0,-1 0 1,0-1-1,1 1 0,-1-1 1,1 1-1,-1-1 0,1 1 1,0-1-1,0 0 0,-1 0 1,1 0-1,0 0 0,0 0 1,0 0-1,0-1 0,0 1 1,0-1-1,1 1 0,-1-1 1,3 0-1,21 1-3058,3-1-2761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5605,'0'0'13624,"12"-5"-12124,2 0-1077,0 1 0,1 0-1,0 1 1,0 0 0,0 1 0,0 1 0,0 0-1,0 1 1,29 4 0,-42-4-409,-1 1 1,1-1-1,-1 0 0,0 1 1,1-1-1,-1 1 0,1-1 0,-1 1 1,0 0-1,0 0 0,1 0 1,-1-1-1,0 1 0,0 0 1,0 0-1,0 0 0,0 1 1,0-1-1,0 0 0,0 0 0,-1 1 1,1-1-1,0 0 0,-1 1 1,1-1-1,-1 0 0,0 1 1,1-1-1,-1 1 0,0-1 1,0 1-1,0-1 0,0 0 1,0 1-1,0-1 0,0 1 0,0-1 1,-1 1-1,1-1 0,0 1 1,-1-1-1,0 2 0,-2 2 61,1 0 1,-1 0-1,0 0 0,0 0 0,-1 0 0,1-1 0,-1 0 0,0 0 0,-6 6 1,-21 10 197,24-17-181,1 0 0,0 1 0,0 0 0,0 0 0,0 0 0,0 1 0,1 0 0,0 0 0,0 0 0,1 0 0,-8 12 0,12-16-73,0-1-1,0 1 1,0 0 0,0 0-1,0 0 1,0 0 0,1-1 0,-1 1-1,0 0 1,0 0 0,1 0-1,-1-1 1,0 1 0,1 0 0,-1-1-1,1 1 1,-1 0 0,1-1-1,-1 1 1,1 0 0,-1-1 0,1 1-1,0-1 1,-1 1 0,1-1-1,0 1 1,-1-1 0,1 0 0,0 1-1,0-1 1,0 0 0,-1 0-1,1 1 1,0-1 0,0 0 0,0 0-1,-1 0 1,1 0 0,0 0-1,1 0 1,42 2 369,-38-2-342,45 1-52,44-1-125,-35-11-3303,-59 11 3212,10-5-2233,-8-4-2145,-2-2-2083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3619,'0'0'17105,"52"30"-16401,-12-23-351,7 1-193,0-1-160,1-1-1153,-5-4-2819,-7-2-3491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31 13741,'0'0'3764,"-9"-5"-983,-1 1-2391,1 0 0,-1 0-1,1 1 1,-1 0 0,0 1 0,-1 0 0,-16-1 0,24 2-371,0 1 1,0 0-1,0 0 1,0 0-1,0 1 1,0-1-1,0 1 1,-1-1-1,2 1 1,-1 0-1,0 0 1,0 1-1,0-1 1,0 1-1,1-1 1,-1 1-1,1 0 1,-1 0-1,1 0 1,0 0-1,-1 0 1,1 0-1,0 1 0,1-1 1,-1 1-1,0 0 1,1-1-1,-1 1 1,1 0-1,0 0 1,0 0-1,0 0 1,0 0-1,0 5 1,1-6-16,-1-1 0,1 1 0,0-1-1,0 0 1,0 1 0,0-1 0,0 1 0,0-1 0,0 1 0,1-1 0,-1 1 0,0-1 0,1 0 0,-1 1 0,1-1-1,0 0 1,-1 1 0,1-1 0,0 0 0,0 0 0,0 0 0,0 1 0,0-1 0,0 0 0,0 0 0,0-1-1,2 2 1,1 0 12,-1 0 1,1-1-1,-1 0 0,1 0 0,0 0 0,0 0 0,0-1 0,-1 1 0,1-1 0,6 0 0,2-1 1,-1 0-1,0-1 0,1 0 0,-1-1 1,0 0-1,19-8 0,-24 8-42,0 0-1,-1-1 1,1 0 0,0 0-1,-1 0 1,0 0 0,0-1-1,0 0 1,-1 0 0,1 0-1,-1-1 1,0 1 0,-1-1-1,4-8 1,-33 36-97,20-11 160,1 0 0,0 1 0,-6 19 0,10-27-87,0-1 1,0 1-1,0 0 1,0 0-1,1 0 0,0 0 1,0 0-1,0 0 1,0 0-1,0 0 0,1 0 1,0 0-1,0-1 1,0 1-1,3 7 0,-3-10-234,-1 0 0,1 0 1,0 0-1,0-1 0,0 1 0,0 0 0,0 0 0,0-1 0,0 1 0,0 0 0,1-1 0,-1 1 0,0-1 0,0 0 0,0 1 0,1-1 0,-1 0 0,0 0 0,0 0 0,3 0 0,12 1-6250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3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8264,'5'-4'12112,"-6"4"-11868,1 1 0,0-1 0,-1 1 0,1 0 0,0-1 0,0 1 0,0 0 0,-1-1 0,1 1 0,0 0 0,0-1 0,0 1 0,0 0 0,0-1 0,0 1 0,0 0 0,0-1 1,1 1-1,-1 0 0,0-1 0,0 1 0,0 0 0,1 0 0,4-8 292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4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 8872,'-2'-5'7532,"-2"6"-4871,-3 11-2241,-1 17-154,3 1 0,0 0 1,2 0-1,1 0 0,1 0 0,4 37 0,-3-65-194,0 0-1,1 0 0,-1 0 1,1 0-1,-1 0 1,1 0-1,0 0 0,-1 0 1,1 0-1,0 0 0,0-1 1,1 1-1,-1 0 1,0-1-1,2 3 0,-2-4-4,0 1 0,0 0 0,0-1 0,0 1 0,0-1 0,0 1 0,0-1-1,0 0 1,0 1 0,0-1 0,0 0 0,0 0 0,0 0 0,0 0 0,0 0-1,1 0 1,-1 0 0,0 0 0,0 0 0,2-1 0,-1 0-24,1 0 1,-1 0-1,1 0 0,-1-1 1,0 1-1,0-1 1,0 1-1,0-1 1,0 0-1,0 0 0,0 0 1,0 0-1,-1 0 1,1-1-1,-1 1 1,0 0-1,1-1 0,-1 1 1,0-1-1,-1 1 1,2-5-1,0-3-48,0-1 0,-2 1 0,1 0 0,-2-16 0,2 25 8,-1-1-1,0 0 1,0 0-1,-1 0 1,1 0-1,0 0 0,0 0 1,-1 0-1,0 1 1,1-1-1,-1 0 1,0 0-1,0 1 1,1-1-1,-1 0 0,-1 1 1,1-1-1,0 1 1,0-1-1,-1 1 1,1 0-1,0-1 1,-1 1-1,1 0 0,-1 0 1,0 0-1,1 0 1,-1 0-1,0 1 1,0-1-1,-2 0 1,4 1 5,-1 0 1,1 0-1,-1 0 1,1 1-1,0-1 1,-1 0-1,1 0 1,-1 1-1,1-1 1,-1 0-1,1 1 1,0-1-1,-1 0 1,1 1-1,0-1 1,-1 0-1,1 1 1,0-1-1,0 1 1,-1-1-1,1 1 1,0-1-1,0 1 1,0-1-1,0 1 1,-1-1-1,1 1 1,0-1-1,0 1 1,0-1-1,0 1 1,0-1-1,0 1 1,1-1-1,-1 1 1,0-1-1,0 0 1,0 1-1,0-1 1,0 1-1,1-1 1,-1 1-1,1 1 8,-1 0 0,0 0 0,1-1 0,0 1-1,-1 0 1,1-1 0,0 1 0,0 0 0,0-1-1,0 1 1,0-1 0,2 2 0,3 0 15,0 0-1,1 0 1,-1-1 0,1 0 0,-1 0 0,1-1 0,0 0-1,-1 0 1,1-1 0,0 0 0,0 0 0,0 0 0,10-2-1,1-1-52,-1-1-1,1 0 1,32-13-1,28-21-83,-78 38 128,1 0 0,-1 0 1,1 0-1,-1 1 0,0-1 0,1 0 1,-1 1-1,1-1 0,-1 0 1,0 1-1,1-1 0,-1 0 1,0 1-1,0-1 0,1 1 0,-1-1 1,0 1-1,0-1 0,1 0 1,-1 1-1,0-1 0,0 1 0,0-1 1,0 1-1,0-1 0,0 1 1,0-1-1,0 1 0,0-1 1,0 1-1,0-1 0,0 1 0,0-1 1,0 1-1,-1-1 0,1 1 1,0-1-1,0 1 0,-1 0 1,-3 24 734,-6 2-252,7-21-469,1 0 1,-1 0 0,1 1 0,0-1-1,1 1 1,-1 0 0,1-1 0,1 1-1,-1 0 1,1-1 0,0 1 0,2 7-1,-2-13-46,1 0-1,-1-1 1,1 1-1,-1-1 1,1 1-1,0-1 0,-1 1 1,1-1-1,0 1 1,-1-1-1,1 0 1,0 1-1,-1-1 0,1 0 1,0 0-1,0 0 1,0 1-1,-1-1 1,1 0-1,0 0 1,0 0-1,-1 0 0,1 0 1,0 0-1,0-1 1,0 1-1,-1 0 1,1 0-1,0 0 0,0-1 1,0 0-1,24-11-2090,-22 9 1152,0 0 0,0 0 1,0-1-1,-1 1 0,0 0 0,0-1 0,0 0 1,0 0-1,0 0 0,1-4 0,5-22-11121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4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12043,'0'0'14702,"-15"54"-14445,33-40-161,5-3-1185,6 0-1954,4-4-2146,9-2-5573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4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13933,'0'0'4559,"-8"7"-966,-5 3-2363,-44 35 2828,54-43-3870,0 1 0,0 0-1,0 0 1,0-1 0,1 2-1,-1-1 1,1 0 0,0 0-1,0 1 1,0-1 0,1 1-1,-1 0 1,1-1 0,-2 7 0,4-9-182,0 0 0,-1-1 0,1 1 0,0 0 0,0 0 0,0 0 0,0-1 0,-1 1 0,1-1 0,0 1 0,0 0 0,0-1 0,1 0 0,-1 1 0,0-1 0,0 0 0,0 1 0,0-1 0,0 0 0,0 0 0,0 0 0,1 0 0,-1 0 0,0 0 0,2-1 0,38 0-171,-38 1 104,16-3-502,0 0-1,0-2 1,29-9 0,-32 8 605,0 1 1,1 0 0,0 2 0,0 0 0,21-1 0,-34 22 2161,-5-16-2148,1 0 1,0 0 0,0 1-1,1-1 1,-1 0-1,0 0 1,1 0 0,-1 1-1,1-1 1,0 0 0,0 0-1,-1 0 1,1 0 0,2 2-1,6-1-78,1 0 0,0-1 0,0 0 0,0 0-1,0-1 1,0 0 0,0-1 0,0 0 0,19-3 0,9 1-750,-32 2 269,0-1 398,-1 1 0,0 0 0,0 1 0,1-1-1,-1 1 1,0 0 0,6 2 0,-11-3 4,1 1 0,0-1 1,-1 0-1,1 1 1,-1-1-1,1 0 1,-1 1-1,1-1 0,-1 1 1,1-1-1,-1 1 1,0-1-1,1 1 0,-1-1 1,0 1-1,1 0 1,-1-1-1,0 1 0,1 0 1,-1-1-1,0 1 1,0-1-1,0 2 0,-9 24-7014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6150,'0'0'19437,"11"-4"-18999,3 0-391,1 0 1,-1 1-1,1 0 1,16 0-1,-27 2-43,1 1-1,-1 1 1,1-1 0,-1 1 0,1-1-1,-1 1 1,1 1 0,-1-1-1,7 3 1,-9-3-6,-1 0 0,1 1 0,0-1-1,0 1 1,0-1 0,-1 1 0,1-1 0,-1 1 0,1 0 0,-1 0-1,1 0 1,-1 0 0,0 0 0,0 0 0,0 0 0,0 0 0,-1 0 0,1 0-1,-1 1 1,1 2 0,0 2 6,0 0-1,-1 0 1,0 1-1,0-1 1,-1 0-1,1 0 1,-2 0-1,1 0 0,-1 0 1,0 0-1,-1 0 1,1 0-1,-7 10 1,-3 2 24,-1-1 0,-1 0 0,-17 17 0,19-22-15,0 1 0,0 0 0,1 1 1,1 0-1,-13 26 0,22-40-10,1 0 0,0 0 0,-1 0 0,1 0 0,0 0 0,-1 0 0,1 0 0,0 0 0,0 0-1,0 1 1,0-1 0,0 0 0,0 0 0,0 0 0,0 0 0,1 0 0,-1 0 0,0 0 0,0 0-1,1 0 1,-1 0 0,1 0 0,-1 0 0,1 0 0,0 0 0,-1 0 0,1 0 0,0-1 0,-1 1-1,1 0 1,0 0 0,0-1 0,0 1 0,0 0 0,0-1 0,0 1 0,0-1 0,0 1 0,0-1-1,0 0 1,0 1 0,0-1 0,0 0 0,0 0 0,0 0 0,0 0 0,0 0 0,2 0 0,10 1 17,0 0 0,0-1 0,19-2 0,-15 0-61,-2 1-550,1-1 1,-1 0-1,19-6 1,-28 6-621,0 0-1,0-1 1,0 1-1,0-1 1,11-7-1,-6-2-4783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4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37 3107,'0'0'11339,"8"-7"-9578,26-19-426,-33 26-1299,-1-1 1,0 1-1,0 0 0,0 0 1,1 0-1,-1-1 1,0 1-1,0 0 0,1 0 1,-1 0-1,0-1 0,0 1 1,1 0-1,-1 0 1,0 0-1,1 0 0,-1 0 1,0 0-1,1 0 0,-1 0 1,0 0-1,0 0 1,1 0-1,-1 0 0,0 0 1,1 0-1,-1 0 1,0 0-1,1 0 0,-1 0 1,0 0-1,1 0 0,-1 0 1,0 1-1,0-1 1,1 0-1,-1 0 0,0 0 1,0 1-1,1-1 0,-1 0 1,0 0-1,0 0 1,0 1-1,1-1 0,-1 0 1,0 0-1,0 1 0,0-1 1,0 0-1,0 1 1,0-1-1,1 0 0,-1 1 1,0-1-1,0 0 0,0 1 1,0 20 802,0-17-516,-2 16 63,-1 0 0,-1 0 0,0-1 1,-2 1-1,0-1 0,-1 0 0,-13 24 0,11-25-391,1 1 1,1 0 0,0 0-1,2 1 1,0-1 0,1 1-1,-2 28 1,6-48-30,0 1-1,0-1 1,1 0-1,-1 1 1,0-1 0,0 0-1,1 1 1,-1-1-1,0 0 1,0 0 0,1 0-1,-1 1 1,0-1-1,1 0 1,-1 0 0,0 0-1,1 0 1,-1 1 0,0-1-1,1 0 1,-1 0-1,0 0 1,1 0 0,-1 0-1,1 0 1,-1 0-1,0 0 1,1 0 0,-1 0-1,0 0 1,1 0-1,-1-1 1,0 1 0,1 0-1,-1 0 1,0 0 0,1 0-1,-1-1 1,0 1-1,1 0 1,-1 0 0,0 0-1,0-1 1,1 1-1,-1-1 1,18-10-1005,-8 0-898,-1 0 1,0-1-1,9-15 1,8-16-5864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4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6118,'0'0'10468,"-4"8"-8589,-11 20-487,2 0 0,1 1 0,-11 39-1,16-40-1106,1-1-1,2 1 0,0 0 0,1 33 0,3-60-338,0-1 1,0 1-1,0-1 0,0 0 0,0 1 0,1-1 0,-1 0 0,0 1 0,0-1 0,0 1 0,0-1 0,1 0 0,-1 1 0,0-1 0,0 0 0,0 1 0,1-1 0,-1 0 1,0 0-1,1 1 0,-1-1 0,0 0 0,1 0 0,-1 0 0,0 1 0,1-1 0,-1 0 0,0 0 0,1 0 0,-1 0 0,0 0 0,1 0 0,-1 1 0,1-1 1,-1 0-1,1 0 0,6-8-4106,-5-8-1392,-2-6-3966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4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14286,'0'0'7751,"87"25"-6822,-36-20-289,6-4-383,2-1-225,1 1 32,-1 0-32,-5 1-96,-4 3-1346,-4-2-1633,-8-3-2498,-4 0-4644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4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6278,'0'0'14894,"62"17"-13581,-15-17 545,12 0-929,4 0-673,-4-5-192,-4-1-352,-11 1-1121,-10 4-705,-13 1-481,-12 0-352,-9 9-448,-3 1 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9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9993,'0'0'12749,"88"17"-11757,-37-17-639,4 0-257,1-8-64,-3 0-1473,-8-1-3332,-5-2-7270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1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8776,'0'0'13976,"-1"13"-12492,-21 517 2317,22-509-3571,0-20 181,0-22 1244,0-23-1653,3 1 1,2 0 0,1 0-1,3 0 1,1 1 0,2 0-1,30-68 1,-39 105-24,0 0-1,0 1 1,1-1 0,-1 1-1,1 0 1,0 0 0,1 0-1,-1 1 1,1-1-1,-1 1 1,1 0 0,0 0-1,0 1 1,0-1 0,1 1-1,-1 0 1,11-2 0,-10 3-3,1 0 0,-1 0 0,1 0 0,-1 1 0,1 0 0,-1 0-1,1 0 1,-1 1 0,1 0 0,-1 0 0,1 1 0,-1 0 0,0 0 0,0 0 0,7 5 0,-11-7 16,0 1 0,0 0-1,0 0 1,-1 0-1,1 0 1,0 0-1,-1 0 1,1 1 0,-1-1-1,0 1 1,1-1-1,-1 1 1,0-1 0,0 1-1,0-1 1,0 1-1,0 0 1,0 0 0,0 0-1,0 0 1,-1-1-1,1 1 1,-1 0 0,0 0-1,1 0 1,-1 0-1,0 0 1,0 0 0,0 0-1,-1 0 1,1 0-1,0 0 1,-1 0 0,1 0-1,-1 0 1,1 0-1,-1 0 1,0-1 0,0 1-1,-2 2 1,0 1 87,-1-1 1,0 0-1,0 0 1,0 0-1,0-1 1,-1 1-1,1-1 1,-1 0-1,0-1 1,0 1-1,0-1 1,0 0 0,-6 2-1,-5 0 197,0-1 0,-29 2 1,39-5-262,0 0 0,0 0 1,0 0-1,1 0 1,-1-1-1,0 0 1,1 0-1,-1-1 1,1 1-1,-1-1 1,-5-3-1,11 5-84,-1 0-1,1 0 1,-1 0-1,1 0 1,-1 0-1,1-1 1,0 1-1,-1 0 1,1 0-1,-1 0 1,1 0-1,0-1 1,-1 1-1,1 0 1,0 0-1,-1-1 1,1 1-1,0 0 0,-1-1 1,1 1-1,0 0 1,0-1-1,-1 1 1,1 0-1,0-1 1,0 1-1,0-1 1,0 1-1,-1 0 1,1-1-1,0 1 1,0-1-1,0 1 1,0 0-1,0-1 1,0 1-1,0-1 1,0 1-1,0-1 1,0 1-1,0 0 1,1-1-1,-1 1 1,0-1-1,0 1 0,0 0 1,0-1-1,1 1 1,-1-1-1,0 1 1,0 0-1,1-1 1,-1 1-1,0 0 1,1 0-1,-1-1 1,0 1-1,1 0 1,-1 0-1,0-1 1,1 1-1,-1 0 1,1 0-1,-1 0 1,0 0-1,1-1 1,-1 1-1,1 0 1,0 0-1,30-5-6349,-3 3 525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1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9929,'0'0'20724,"22"17"-20660,-9-23-1473,-3-4-3140,0 0-6757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1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6662,'0'0'19128,"0"8"-18274,0-5-817,0 1 0,0 0 0,0-1 1,0 1-1,0-1 0,1 1 0,-1-1 1,1 1-1,0-1 0,0 1 0,1-1 0,-1 0 1,1 0-1,-1 0 0,1 1 0,0-2 0,0 1 1,1 0-1,-1 0 0,0-1 0,1 1 0,0-1 1,-1 1-1,1-1 0,0 0 0,0-1 0,0 1 1,1 0-1,-1-1 0,0 1 0,0-1 1,5 1-1,2-1-235,1 0 0,-1 0 0,0-1 0,0 0 0,0-1 0,1 0 0,-1-1 0,17-4 0,-10 0-1988,-1 0 0,0-1 0,-1 0 1,20-13-1,-4 0-4871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1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12172,'0'0'7142,"-63"78"-4675,34-39-321,0 5-385,-1 1-383,2 2-642,4-2-447,5-2-257,6-3 32,5-7-897,7-9-1345,1-7-2242,0-8-4837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1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15983,'0'0'6438,"47"0"-5060,-14 0-1,9 0-416,2 0-545,3 0-320,2 0-96,-5 0-1729,-3 0-2596,-4 0-4931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11211,'0'0'9929,"81"-19"-8936,-48 6-352,2 3-545,-1 0-353,-4 0-1280,-5 1-2499,-7 3-3651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1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4228,'3'-14'14377,"4"27"-10670,5 27-2904,-8 21 835,-4-48-1493,0-1 1,1 0 0,0 1-1,1-1 1,0 0 0,1 0-1,8 22 1,-11-33-131,1 0 1,0 1-1,-1-1 0,1 0 1,0 0-1,0 0 0,0 0 1,0 0-1,0 0 1,0 0-1,0 0 0,0 0 1,0 0-1,1 0 0,-1-1 1,0 1-1,1 0 1,-1-1-1,0 1 0,1-1 1,-1 0-1,1 1 0,-1-1 1,0 0-1,1 0 1,1 0-1,0 0 16,1-1-1,-1 0 1,0 0 0,0 0-1,1 0 1,-1-1 0,0 1-1,0-1 1,0 0 0,4-3 0,6-6 41,-1 0 0,-1-1 0,15-17 0,75-118 29,-101 147-99,0 0 0,0 0-1,0 0 1,0 0 0,0 0 0,0 0-1,1-1 1,-1 1 0,0 0 0,0 0-1,0 0 1,0 0 0,0 0 0,0 0-1,0-1 1,0 1 0,0 0-1,0 0 1,0 0 0,0 0 0,0 0-1,0 0 1,1 0 0,-1 0 0,0-1-1,0 1 1,0 0 0,0 0 0,0 0-1,0 0 1,1 0 0,-1 0 0,0 0-1,0 0 1,0 0 0,0 0-1,0 0 1,0 0 0,1 0 0,-1 0-1,0 0 1,0 0 0,0 0 0,0 0-1,0 0 1,1 0 0,-1 0 0,0 0-1,0 0 1,0 0 0,0 0-1,0 0 1,0 1 0,0-1 0,1 0-1,-1 0 1,0 0 0,0 0 0,0 0-1,0 0 1,0 0 0,0 0 0,0 1-1,0-1 1,0 0 0,2 15 173,-4 20 133,-6 3-107,5-26-153,0 0-1,1 0 1,0 0-1,1 0 0,1 22 1,0-33-37,0-1 1,0 1-1,1-1 0,-1 1 0,0-1 1,0 1-1,1-1 0,-1 1 0,0-1 1,1 0-1,-1 1 0,0-1 1,1 1-1,-1-1 0,1 0 0,-1 1 1,0-1-1,1 0 0,-1 0 0,1 1 1,-1-1-1,1 0 0,-1 0 1,1 0-1,-1 0 0,1 1 0,0-1 1,-1 0-1,1 0 0,-1 0 1,1 0-1,-1 0 0,1 0 0,-1 0 1,1-1-1,-1 1 0,1 0 0,-1 0 1,1 0-1,-1 0 0,1-1 1,0 1-1,23-12 358,-4-3-283,-1-2-1,0-1 1,-2 0-1,28-37 1,25-26-76,-70 82-29,0-1 1,0 0-1,0 0 0,0 0 1,0 1-1,0-1 1,0 0-1,0 0 0,1 0 1,-1 1-1,0-1 1,0 0-1,0 0 0,0 0 1,0 1-1,0-1 1,1 0-1,-1 0 0,0 0 1,0 0-1,0 0 1,0 1-1,1-1 0,-1 0 1,0 0-1,0 0 1,0 0-1,1 0 0,-1 0 1,0 0-1,0 0 1,0 0-1,1 0 0,-1 0 1,0 0-1,0 0 1,0 0-1,1 0 0,-1 0 1,0 0-1,0 0 1,0 0-1,1 0 0,-1 0 1,0 0-1,0 0 1,0 0-1,1-1 0,-1 1 1,0 0-1,0 0 1,0 0-1,0 0 0,1 0 1,-1-1-1,0 1 0,0 0 1,0 0-1,0 0 1,0 0-1,0-1 0,0 1 1,1 0-1,-1 0 1,0-1-1,-4 15-7748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1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 12236,'0'-1'155,"0"1"0,0 0 0,0-1 1,0 1-1,0 0 0,0-1 1,0 1-1,0 0 0,0 0 1,0-1-1,0 1 0,1 0 0,-1 0 1,0-1-1,0 1 0,0 0 1,1 0-1,-1-1 0,0 1 0,0 0 1,0 0-1,1 0 0,-1 0 1,0-1-1,0 1 0,1 0 1,-1 0-1,0 0 0,1 0 0,-1 0 1,0 0-1,0 0 0,1 0 1,-1 0-1,0 0 0,1 0 1,-1 0-1,0 0 0,1 0 0,-1 0 1,0 0-1,0 0 0,1 0 1,-1 0-1,0 0 0,1 0 0,-1 0 1,0 1-1,0-1 0,1 0 1,-1 0-1,0 0 0,0 1 1,0-1-1,1 0 0,-1 0 0,0 0 1,0 1-1,0-1 0,1 0 1,1 29 2482,-12 37-1964,-29 25 60,29-72-392,1 0 0,1 0 0,1 1 1,-8 35-1,15-54-319,0 1 1,0-1-1,0 1 1,0-1-1,0 0 1,0 1-1,0-1 0,1 0 1,-1 1-1,0-1 1,1 0-1,-1 0 0,1 1 1,0-1-1,-1 0 1,1 0-1,0 0 1,0 0-1,0 1 0,-1-1 1,1-1-1,0 1 1,1 0-1,-1 0 1,0 0-1,0 0 0,0-1 1,0 1-1,1-1 1,-1 1-1,0-1 0,0 1 1,1-1-1,-1 0 1,0 1-1,1-1 1,1 0-1,8 2 57,1-1 0,0-1 0,18-1 0,-11 0 29,143-6-352,-94-1-7047,-59 5 1124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1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7143,'0'0'16784,"72"25"-15119,-33-25-672,7 0-705,2 0-224,3-7 1,-5 1-354,-6-1-1601,-11 2-2305,-10-2-4454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7399,'49'-17'14152,"-47"24"-11529,-11 18-1968,3-14-568,1-1 0,1 1-1,-1 0 1,2 0 0,0 1 0,0-1 0,1 1 0,0-1 0,1 1 0,1 20-1,0-31-90,0 0 0,1 0-1,-1 1 1,0-1 0,1 0-1,0 0 1,-1 0 0,1 0-1,0 0 1,-1 0 0,1 0-1,0 0 1,0 0 0,0 0-1,0-1 1,0 1-1,0 0 1,0 0 0,0-1-1,0 1 1,0-1 0,0 1-1,0-1 1,1 0 0,-1 1-1,0-1 1,0 0 0,1 0-1,-1 0 1,2 1 0,18-4-2645,-6-9-3969,-6-7-3711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12684,'0'0'12780,"3"39"-20275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13132,'0'0'8152,"0"14"-7207,-6 45-420,-3-1 0,-25 90 0,30-131-488,-1-3 4,2 1 1,0-1 0,0 1 0,1 15-1,2-29-20,0-1 0,0 1 0,1-1 0,-1 0-1,0 1 1,1-1 0,-1 0 0,1 1-1,-1-1 1,1 0 0,-1 1 0,0-1 0,1 0-1,-1 0 1,1 0 0,-1 1 0,1-1 0,-1 0-1,1 0 1,-1 0 0,1 0 0,-1 0 0,1 0-1,-1 0 1,1 0 0,-1 0 0,1 0-1,-1 0 1,1 0 0,-1-1 0,1 1 0,-1 0-1,1 0 1,-1 0 0,1-1 0,-1 1 0,0 0-1,1-1 1,0 0 0,22-9 471,54-42 96,108-97 0,-140 111-312,-26 23-342,-13 11-98,1-1 1,-1 1-1,0-2 0,-1 1 1,1 0-1,-1-1 0,0 0 1,0-1-1,5-9 0,-21 15-7154,-7 1 404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11723,'0'0'6534,"21"51"-4452,4-37-384,4-1-193,3 0-416,1 0-704,1 3-289,-5-2-1442,-5 3-3234,-2-3-9033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10634,'0'0'876,"9"-5"-369,12-5-217,0 2 0,0 0 0,1 1 1,0 1-1,23-3 0,129-15 44,-129 19-285,53-5-338,1 5 0,0 3-1,0 6 1,140 21 0,-11 5 294,287 0 0,-332-35 2491,227-35-1,85-5-1528,-477 45-610,5 0-39,-1-1 0,1-1-1,22-5 1,-44 7-413,-1 0 0,1 0 0,-1 0 0,1 0 0,-1 0 0,1 0 0,-1-1 0,1 1 0,-1 0 0,1 0 0,-1 0 0,1-1 0,-1 1 0,0 0 0,1 0 0,-1-1 0,0 1 0,1 0 0,-1-1 0,0 1 0,1-1 0,-1 1 0,0 0 1,1-1-1,-1 1 0,0-1 0,0 1 0,1-1 0,-1-3-4950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74 8488,'0'0'2381,"4"-8"395,1-1-1858,-3 6-613,0 0 1,-1 0-1,1-1 0,-1 1 0,1 0 0,-1-1 0,0 1 1,-1 0-1,1-1 0,0 0 0,-1-5 0,0 8-213,-1 0 0,1 1 0,-1-1 0,0 0 0,1 1-1,-1-1 1,0 0 0,1 1 0,-1-1 0,0 1 0,0-1 0,1 1-1,-1-1 1,0 1 0,0 0 0,0-1 0,0 1 0,1 0 0,-1 0 0,0 0-1,0-1 1,0 1 0,0 0 0,0 0 0,0 0 0,0 1 0,0-1-1,0 0 1,1 0 0,-1 0 0,0 1 0,-1-1 0,-34 8 74,26-3-96,0 0 1,1 1-1,-1 0 0,1 0 1,0 1-1,1 1 0,-1-1 1,1 1-1,-6 9 0,8-11 4,2 1 0,-1 0-1,1-1 1,0 1 0,0 1-1,1-1 1,0 0 0,0 1-1,1 0 1,0-1 0,0 1 0,0 0-1,1 10 1,1-16-72,0 0 0,0 0-1,1 0 1,-1 0 0,1 0 0,0 0 0,-1 0-1,1-1 1,0 1 0,0 0 0,0 0 0,0-1-1,0 1 1,0-1 0,1 1 0,-1-1 0,1 0-1,-1 1 1,1-1 0,-1 0 0,1 0 0,0 0-1,-1 0 1,1 0 0,0 0 0,0-1 0,0 1-1,-1 0 1,1-1 0,0 0 0,0 1 0,4-1 0,8 1-197,-1 0 0,1 0 0,22-3 0,-28 1-30,11-1-875,-1-1-1,0 0 1,-1-2-1,1 0 1,-1-1-1,22-10 1,4-5-4474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15 3555,'0'0'7410,"-8"3"-4154,-4 2-2598,1 0 0,1 1 0,-1 0 0,1 1 0,0 0-1,-10 9 1,16-13-531,0 1 0,0-1 0,0 0 0,1 1 0,0 0 0,0 0 0,0 0 0,0 0 0,0 1 0,1-1 0,0 1 0,0-1 0,0 1 0,1 0 0,-1 0 0,1-1 0,0 1-1,0 0 1,1 0 0,0 6 0,0-10-123,1-1-1,-1 1 0,1 0 0,-1 0 1,1-1-1,-1 1 0,1 0 0,0-1 1,-1 1-1,1-1 0,0 1 0,0-1 1,-1 1-1,1-1 0,0 0 1,0 1-1,0-1 0,0 0 0,0 1 1,-1-1-1,1 0 0,0 0 0,0 0 1,0 0-1,0 0 0,0 0 0,0 0 1,1 0-1,29-4 100,-20 1-75,0-1 0,0 0 0,0 0 0,-1-1 1,1-1-1,-1 0 0,-1-1 0,14-10 0,-18 14-17,0-1-1,0-1 1,-1 1-1,0 0 1,1-1-1,-1 0 1,-1 0 0,1 0-1,-1-1 1,0 1-1,0-1 1,0 0-1,-1 0 1,0 0-1,0 0 1,0 0-1,0-6 1,-2 11-4,0 0 1,0 1-1,0-1 1,-1 0-1,1 0 1,0 1-1,0-1 0,0 0 1,-1 1-1,1-1 1,0 1-1,-1-1 1,1 0-1,-1 1 1,1-1-1,0 1 0,-1-1 1,1 1-1,-1-1 1,0 1-1,1-1 1,-1 1-1,1 0 0,-1-1 1,0 1-1,1 0 1,-1-1-1,0 1 1,0 0-1,-29-1 117,24 1-120,1 1 0,-1 0 0,1 1 1,0-1-1,0 1 0,-1 0 0,1 0 0,-7 5 0,10-6-57,1 0-1,0 1 1,-1-1-1,1 0 0,0 0 1,0 1-1,0-1 1,0 1-1,0-1 1,0 1-1,1-1 0,-1 1 1,0 0-1,1-1 1,-1 1-1,1 2 0,0-3-48,0 0 0,0-1 0,1 1-1,-1 0 1,0-1 0,1 1 0,-1 0-1,1-1 1,-1 1 0,1 0 0,-1-1-1,1 1 1,0-1 0,-1 1 0,1-1-1,0 1 1,-1-1 0,1 1 0,0-1-1,0 0 1,-1 1 0,1-1 0,0 0-1,0 0 1,0 0 0,-1 1 0,1-1-1,0 0 1,0 0 0,0 0 0,-1 0-1,1 0 1,0-1 0,1 1 0,53-2-6160,-24-10 774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7911,'1'3'10018,"-1"3"-5677,0 20-5040,0-23 2062,-2 49-444,1-28-927,0 0 1,5 41 0,-3-65-54,-1-1 1,0 1-1,0 0 1,0 0-1,0 0 1,1 0 0,-1-1-1,0 1 1,0 0-1,1 0 1,-1 0-1,0 0 1,0 0 0,0 0-1,1 0 1,-1 0-1,0 0 1,0 0-1,1-1 1,-1 1 0,0 0-1,0 0 1,1 1-1,-1-1 1,0 0-1,0 0 1,1 0 0,-1 0-1,0 0 1,0 0-1,1 0 1,-1 0-1,0 0 1,0 0 0,0 1-1,1-1 1,-1 0-1,0 0 1,0 0 0,0 0-1,1 1 1,-1-1-1,0 0 1,0 0-1,0 0 1,0 1 0,0-1-1,0 0 1,1 0-1,-1 1 1,0-1-1,0 0 1,0 0 0,0 1-1,0-1 1,0 0-1,0 0 1,0 1-1,0-1 1,0 0 0,0 0-1,0 1 1,0-1-1,-1 0 1,9-20-6865,-7-3-191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5317,'0'0'14035,"-10"1"-13021,0 1-761,0 0 0,1 0 0,-1 1 0,-16 8 0,24-10-236,0-1 0,0 1-1,-1 0 1,1 0-1,0 0 1,0 0 0,1 1-1,-1-1 1,0 1 0,0-1-1,1 1 1,-1-1 0,1 1-1,-1 0 1,1 0-1,0 0 1,-1 0 0,1 0-1,0 0 1,1 0 0,-1 0-1,0 0 1,0 0 0,1 1-1,-1-1 1,1 0 0,0 0-1,0 1 1,0-1-1,0 0 1,0 1 0,0-1-1,1 2 1,0-2-20,0-1 0,0 1-1,0-1 1,0 0 0,1 0 0,-1 1 0,0-1-1,1 0 1,-1 0 0,1 0 0,-1-1 0,1 1-1,-1 0 1,1 0 0,-1-1 0,1 1 0,0-1-1,-1 0 1,1 1 0,0-1 0,2 0 0,46 3-565,-35-2 122,23-1-771,-28-1 700,0 1 0,-1 0 0,1 0 1,0 1-1,-1 0 0,1 1 0,-1 0 0,0 0 0,1 1 1,10 5-1,-19-7 571,0-1 0,-1 1 0,1-1 0,0 1 0,-1-1 0,1 1 0,0-1 0,-1 1 0,1-1-1,-1 1 1,1 0 0,-1-1 0,1 1 0,-1 0 0,0 0 0,1-1 0,-1 1 0,0 0 0,1 0 0,-1 0 0,0-1 0,0 1 0,0 0 0,0 0 0,0 0 0,0 0 0,0-1 0,0 1 0,0 0 0,0 0 0,0 0 0,-1 0 0,1-1 0,0 1 0,-1 0 0,1 0 0,0-1 0,-1 1 0,1 0 0,-1 0 0,1-1 0,-1 1-1,1-1 1,-1 1 0,0 0 0,1-1 0,-1 1 0,0-1 0,1 0 0,-1 1 0,-1 0 0,-41 22 3156,-18-4 245,-82 14 0,124-29-3825,86-24-10388,-60 17 8917,25-8-10181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12043,'0'0'7074,"0"11"-5724,-9 98 1642,4-67-2386,2 0 0,3 68 0,0-106-636,1 0-1,0 0 1,0 0-1,0 0 1,1 0-1,-1 0 0,1 0 1,0 0-1,4 6 1,-5-9-173,0 1 1,1-1 0,-1 1-1,0-1 1,1 0-1,-1 0 1,1 1-1,-1-1 1,1 0 0,0 0-1,-1-1 1,1 1-1,0 0 1,3 0-1,-15-12-5861,-14-14 3918,-34-38 1316,52 56 1545,1 0 1,-1-1 0,1 0 0,1 0-1,0 0 1,-6-15 0,10 22-603,-1-1 0,1 1 0,0 0 0,0 0 0,0 0-1,0 0 1,0 0 0,0-1 0,0 1 0,0 0 0,0 0 0,1 0 0,-1 0 0,0 0 0,1 0 0,-1 0-1,0 0 1,1 0 0,0 0 0,-1 0 0,1 0 0,0 0 0,-1 0 0,1 0 0,0 0 0,0 1 0,0-1 0,0 0-1,-1 1 1,1-1 0,0 0 0,0 1 0,0-1 0,1 1 0,-1 0 0,0-1 0,0 1 0,0 0 0,0-1 0,0 1-1,2 0 1,58-3-299,-48 4 461,75-5-1092,-29-5-4953,-7-6-7176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12364,'0'0'6224,"13"-7"-5877,32-15-215,2 1-1,0 3 1,2 1 0,0 3-1,51-8 1,-33 10-322,1 3 1,1 3 0,97 5-1,-153 2 165,0 1 0,-1 1 0,1 0-1,-1 1 1,0 0 0,0 1 0,0 0-1,-1 0 1,0 2 0,0-1 0,0 1 0,13 13-1,18 9-3,-31-23 65,0 0 0,1-1 0,0 0 1,0-1-1,1-1 0,-1 0 1,1 0-1,-1-1 0,1-1 0,25 0 1,5-2 150,81-14 1,-113 13-269,-6 2-98,-1 0 0,0-1 0,0 0 1,0 0-1,1 0 0,-1 0 0,0 0 1,-1-1-1,1 0 0,0 0 0,0 0 0,-1 0 1,4-3-1,4-12-3841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2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6983,'0'0'14066,"3"10"-13463,1 9-478,-1 1-1,0 0 0,-2 0 0,0 1 0,-1-1 0,-2 0 0,-6 38 0,4-33 588,10-41-152,7-39-257,-11 0-207,1 59-115,1-1-1,-1 0 1,1 0-1,0 0 0,0 0 1,0-1-1,0 1 1,0-1-1,0 0 1,1 0-1,4 1 0,-3-3 34,0 1-1,0-1 1,1 0-1,-1-1 1,0 1-1,0-1 1,0-1-1,0 1 1,0-1-1,0 0 0,-1 0 1,1-1-1,0 1 1,5-5-1,-7 5 2,0-1-1,-1 0 0,0 1 1,0-1-1,0 0 0,0-1 1,0 1-1,0 0 1,-1-1-1,0 0 0,1 1 1,-1-1-1,-1 0 0,1 0 1,-1 0-1,1 0 0,-1-1 1,0 1-1,-1 0 1,1 0-1,0-6 0,-1 10-11,0 0-1,0 0 1,0 0 0,0 0-1,0 0 1,0-1-1,0 1 1,0 0-1,0 0 1,0 0 0,0 0-1,0 0 1,0 0-1,0-1 1,0 1 0,0 0-1,0 0 1,-1 0-1,1 0 1,0 0-1,0 0 1,0 0 0,0-1-1,0 1 1,0 0-1,0 0 1,0 0-1,0 0 1,0 0 0,0 0-1,-1 0 1,1 0-1,0 0 1,0 0 0,0 0-1,0-1 1,0 1-1,0 0 1,-1 0-1,1 0 1,0 0 0,0 0-1,0 0 1,0 0-1,0 0 1,0 0-1,-1 0 1,1 0 0,0 0-1,0 0 1,0 0-1,0 0 1,0 1-1,0-1 1,0 0 0,-1 0-1,-8 7 6,-7 11-29,13-13 46,0 0 1,0 1-1,0 0 1,1-1-1,-1 1 1,2 0-1,-1 0 1,0 1-1,1-1 1,0 0-1,1 0 1,0 1-1,0-1 1,0 8-1,1-11-89,0 0 0,-1 0 0,1 0-1,1 0 1,-1 0 0,0 0 0,1 0 0,-1-1 0,1 1-1,0 0 1,0-1 0,0 1 0,0-1 0,0 0 0,1 0-1,-1 0 1,1 0 0,-1 0 0,1 0 0,0 0 0,0-1-1,0 0 1,-1 1 0,1-1 0,1 0 0,-1-1-1,0 1 1,0 0 0,5-1 0,34 1-4632,-18-13-2107,-9-4 173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3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58 12876,'0'0'6577,"4"9"-5920,-2-6-618,-1 0 11,1 0 1,-1 0 0,1 1-1,-1-1 1,0 0 0,0 1-1,0-1 1,-1 1-1,1-1 1,-1 1 0,0-1-1,0 1 1,0 0 0,0-1-1,-1 1 1,0-1 0,1 1-1,-1-1 1,0 0 0,-1 1-1,-2 5 1,1-5 1,-11 27 245,18-22-144,13-9 1,-6-3-121,0-1 0,-1-1 0,0 0 0,0 0 0,0-1 0,-1-1 0,1 1 0,7-9 0,66-65-1377,-82 79 1313,4-6-102,-8 11 249,-1 1 0,1-1 0,0 1 1,0 0-1,1 0 0,-1 0 1,1 0-1,0 0 0,0 0 1,1 0-1,0 1 0,0-1 1,-1 9-1,3-14-99,-1 1 1,0-1-1,1 1 0,-1-1 1,0 1-1,1-1 0,-1 1 1,1-1-1,-1 1 0,1-1 1,-1 1-1,1-1 0,0 0 1,-1 1-1,1-1 0,-1 0 1,1 0-1,0 1 1,-1-1-1,1 0 0,0 0 1,-1 0-1,1 0 0,0 0 1,-1 0-1,1 0 0,0 0 1,-1 0-1,1 0 0,0 0 1,-1-1-1,1 1 1,-1 0-1,1 0 0,0-1 1,-1 1-1,1 0 0,-1-1 1,1 1-1,0-1 0,29-12 323,-18 5-290,0-1-1,-1 0 0,16-17 1,-23 22-29,1-1 0,-1 0 1,0-1-1,0 1 1,0-1-1,-1 1 0,0-1 1,0 0-1,4-13 1,-14 39-63,5-17 42,1 0 1,-1 0-1,1 0 0,0 1 0,0-1 0,0 0 1,0 1-1,1-1 0,-1 1 0,1-1 0,0 1 0,0 0 1,0-1-1,1 1 0,0 3 0,-1-7 6,1 1 1,-1-1-1,0 0 0,1 0 0,-1 1 0,1-1 1,-1 0-1,1 0 0,-1 0 0,1 1 0,-1-1 1,1 0-1,-1 0 0,1 0 0,-1 0 0,1 0 0,-1 0 1,1 0-1,-1 0 0,1 0 0,-1 0 0,1-1 1,-1 1-1,1 0 0,-1 0 0,1 0 0,-1 0 1,1-1-1,-1 1 0,1 0 0,-1-1 0,0 1 1,1 0-1,-1-1 0,0 1 0,1 0 0,-1-1 1,0 1-1,1-1 0,-1 1 0,0-1 0,0 1 1,1-1-1,-1 1 0,0 0 0,0-1 0,0 1 1,0-1-1,0 0 0,8-8-107,-4 18-277,-4-8 383,1 1 1,-1-1-1,0 0 1,1 1-1,-1-1 1,1 1-1,-1-1 0,1 0 1,0 0-1,0 1 1,-1-1-1,1 0 1,0 0-1,0 0 1,0 0-1,0 0 1,0 0-1,0 0 1,1 0-1,-1 0 1,0-1-1,2 2 1,1-1 10,0 0 1,0 1 0,-1-2 0,1 1-1,0 0 1,0-1 0,0 0 0,5 0-1,3-1 25,0 0 0,0-1 0,-1-1 0,23-7 0,-15 2-15,-11 4-54,0 1 0,0 0 1,0 0-1,1 1 0,14-3 0,-23 6 28,1-1 0,-1 1-1,1-1 1,-1 1 0,1-1 0,-1 1 0,1-1-1,-1 1 1,0 0 0,1-1 0,-1 1 0,0-1-1,1 1 1,-1 0 0,0-1 0,0 1 0,1 0-1,-1 0 1,0-1 0,0 1 0,0 0 0,0-1-1,0 1 1,0 0 0,0-1 0,0 1-1,-1 0 1,1 0 0,0-1 0,0 1 0,0 0-1,-1-1 1,0 2 0,-6 25 522,1-4-152,12-14 93,-3-9-444,0 0 0,0 0 0,-1-1 0,1 1 0,0-1 0,0 0 0,-1 0 0,1 0 0,-1 0-1,1 0 1,-1-1 0,4-1 0,28-18-1303,27-16-2924,-22 25-4257,-35 18 5371,-6 10 3324,1-9-1619,4-7-1868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3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 11531,'0'0'6812,"-9"4"-5371,-35 22 1143,55-32-2656,3-1-275,0 1-1,0 0 0,16-5 0,-34 15 639,0 0 1,1 1-1,-1-1 0,1 0 0,0 1 0,0 0 0,-3 6 1,4-7 42,-4 6 107,1-1-94,0 0-1,0-1 1,0 1 0,1 1-1,1-1 1,0 1 0,0-1-1,0 1 1,0 10 0,4-19-373,0 0 0,0-1 1,0 1-1,0-1 1,0 1-1,0-1 0,0 1 1,0-1-1,0 1 1,0-1-1,0 0 0,1 0 1,-1 1-1,0-1 0,0 0 1,0 0-1,0 0 1,0 0-1,3-1 0,26-1-2841,-24 0 1503,-1 0-1,1-1 0,-1 1 0,1-1 0,-1 0 0,0-1 1,-1 1-1,9-8 0,4-4-5356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3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3491,'0'0'19710,"9"4"-19032,-6-2-638,0-1-15,0 1 0,-1-1 0,1 0 0,0 0 0,0 0 0,0 0 0,-1-1 0,1 1 0,0-1 0,0 1 0,0-1 0,0 0 0,0 0 0,0-1 0,0 1 0,0-1 0,0 1 0,0-1 0,0 0 0,0 0 0,-1 0 0,1 0 0,0-1 0,-1 1 0,1-1 0,3-2 0,-1 0 12,6-4 2,-1 1 0,0-1 0,-1-1 0,0 0 0,0 0 0,13-19 0,-22 27 115,-3 2-135,1-1-1,-1 1 0,1 0 0,-1 0 1,1-1-1,0 1 0,-1 1 1,1-1-1,0 0 0,0 1 0,0-1 1,0 1-1,0-1 0,0 1 1,0 0-1,-2 3 0,-1 0 29,-8 5 103,0 2 0,1-1 0,-13 17 0,22-24-37,0 1-1,-1 0 1,1 0 0,1 0 0,-1 0-1,1 0 1,0 0 0,0 1-1,1-1 1,-1 1 0,1 0 0,0-1-1,0 7 1,2-10-107,0 0 0,-1-1 0,1 1 0,0-1 0,0 1 0,0-1 1,0 1-1,0-1 0,0 0 0,0 0 0,0 1 0,0-1 0,1 0 0,-1 0 0,0 0 0,1 0 0,-1 0 0,1-1 0,-1 1 0,1 0 0,0-1 0,-1 1 0,1-1 0,0 0 1,-1 1-1,1-1 0,0 0 0,-1 0 0,1 0 0,0 0 0,2-1 0,59-2-2287,-26-11-2550,1-9-4218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2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9545,'0'0'12348,"1"11"-11777,3 115 54,-4-125-601,0 0 1,0 0 0,0 0 0,1 1 0,-1-1 0,0 0 0,1 0 0,-1 0 0,0 0 0,1 0 0,0 0 0,-1 0 0,1 0 0,-1 0 0,1 0 0,0 0 0,0 0 0,0 0 0,-1 0 0,1 0 0,0-1 0,0 1 0,0 0 0,0-1 0,0 1 0,0-1 0,2 1 0,0 0 48,-1-1 0,1 0 1,0 0-1,-1 0 0,1 0 0,-1-1 0,1 1 0,-1-1 1,1 0-1,-1 1 0,1-1 0,2-2 0,9-4 173,0-1 1,-1 0-1,15-12 0,-24 17-324,23-20 144,-21 17-28,1 0 0,0 0 1,0 0-1,1 1 0,-1 0 1,1 0-1,0 1 0,17-6 1,-25 10-20,1 1 0,-1 0 0,1-1 0,-1 1-1,0 0 1,1-1 0,-1 1 0,0 0 0,1-1 0,-1 1 0,0 0 0,0 0 0,0-1 0,1 1 0,-1 0 0,0 0 0,0 0 0,0-1 0,0 1 0,-1 0 0,1 0 0,0-1 0,0 1 0,0 0 0,-1 0 0,1 0 0,-6 25 339,4-19-264,-1 1-19,0 0 0,1-1 0,0 1 0,0 1 0,0 12 0,2-20-69,0-1-1,0 1 0,1-1 1,-1 0-1,0 1 1,0-1-1,1 0 0,-1 1 1,0-1-1,1 0 1,-1 1-1,1-1 0,-1 0 1,0 0-1,1 1 1,-1-1-1,1 0 0,-1 0 1,1 0-1,-1 0 0,1 1 1,-1-1-1,1 0 1,-1 0-1,1 0 0,-1 0 1,1 0-1,-1 0 1,1 0-1,-1 0 0,1-1 1,-1 1-1,0 0 1,1 0-1,0-1 0,21-4 191,-2-5-106,0-1 0,0-1 0,26-20 0,27-18-55,-72 49-31,0 1 0,-1-1-1,1 1 1,-1-1 0,1 1 0,0-1 0,-1 1 0,1 0-1,0-1 1,0 1 0,-1 0 0,1 0 0,0-1-1,0 1 1,0 0 0,-1 0 0,1 0 0,0 0-1,0 0 1,0 0 0,-1 0 0,1 0 0,0 0-1,0 1 1,0-1 0,-1 0 0,1 0 0,0 1-1,0-1 1,-1 0 0,1 1 0,0-1 0,-1 1-1,2 0 1,-2 1 23,1 0-1,0-1 0,-1 1 1,0 0-1,1 0 0,-1 0 1,0 0-1,0 0 1,0 0-1,0 0 0,0 0 1,-1 0-1,0 3 0,-20 62 545,18-58-537,1-5-20,0 0 0,0 0 0,1 1-1,0-1 1,0 1 0,0-1-1,0 6 1,14-9-4920,-3-9-1083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2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88 3555,'3'-3'1057,"0"1"0,0-1-1,0 0 1,-1 0-1,0 0 1,1 0 0,-1 0-1,3-6 1,-5 8-697,1-1 0,0 1 0,0 0 0,0-1 0,-1 1 0,1-1 0,-1 1 0,1-1 0,-1 1 0,0-1 0,0 1 0,1-1 0,-1 1 0,0-1 0,0 0 0,-1 1 1,1-1-1,0 1 0,0-1 0,-1 1 0,1-1 0,-1 1 0,-1-3 0,1 3-281,-1 0-1,1 1 1,-1-1-1,1 1 1,-1-1 0,1 1-1,-1 0 1,0-1 0,1 1-1,-1 0 1,1 0-1,-1 0 1,0 0 0,1 1-1,-1-1 1,0 0 0,-2 1-1,-28 9-20,22-4-26,-1 0-1,1 0 1,0 1-1,1 0 0,-1 0 1,-14 17-1,20-20 50,-1 1 0,2 0-1,-1 0 1,1 0 0,-1 1 0,1-1-1,1 1 1,-1-1 0,1 1-1,0 0 1,0 0 0,1 0 0,0 0-1,-1 10 1,2-14-72,0-1 0,1 1-1,-1-1 1,0 0 0,1 1 0,-1-1 0,1 0 0,0 0 0,-1 1-1,1-1 1,0 0 0,0 0 0,0 0 0,0 0 0,0 0-1,0 0 1,0 0 0,0 0 0,0 0 0,1-1 0,-1 1-1,0 0 1,0-1 0,1 1 0,-1-1 0,0 1 0,1-1 0,-1 0-1,1 0 1,-1 1 0,0-1 0,3 0 0,53-1 191,-52 1-174,12-3 4,-1 0 0,1-1 1,-1 0-1,0-2 0,0 0 0,0-1 1,24-14-1,-28 14 37,0 0 1,0-1 0,-1-1-1,0 0 1,0 0 0,-1-1-1,0 0 1,-1-1-1,12-19 1,-9 0 588,-12 29-646,0 1 0,0-1 0,0 1 1,0-1-1,0 1 0,0-1 0,0 1 0,0-1 0,0 1 0,-1-1 0,1 1 1,0-1-1,0 1 0,0-1 0,-1 1 0,1 0 0,0-1 0,0 1 1,-1-1-1,1 1 0,0 0 0,-1-1 0,1 1 0,-1 0 0,1-1 0,0 1 1,-1 0-1,1 0 0,-1-1 0,1 1 0,-1 0 0,1 0 0,0 0 1,-1 0-1,1 0 0,-1 0 0,1-1 0,-1 1 0,1 0 0,-1 0 0,1 0 1,-1 1-1,1-1 0,-1 0 0,1 0 0,-1 0 0,1 0 0,-1 0 1,1 1-1,-1-1 0,1 0 0,0 0 0,-1 1 0,1-1 0,-1 0 0,1 0 1,-1 1-1,-7 5 3,0 0 0,0 0 0,0 1 0,1 0 1,0 0-1,0 1 0,1-1 0,0 1 0,0 1 0,1-1 1,0 1-1,0 0 0,1 0 0,-5 18 0,9-26-18,0 0 0,-1 0 0,1 0-1,0-1 1,0 1 0,0 0 0,0 0 0,0 0-1,0 0 1,0 0 0,1-1 0,-1 1-1,0 0 1,0 0 0,1 0 0,-1 0-1,0-1 1,1 1 0,-1 0 0,1 0 0,-1-1-1,1 1 1,-1 0 0,1-1 0,0 1-1,-1-1 1,1 1 0,0-1 0,1 2-1,0-1-106,0-1 0,1 1-1,-1 0 1,1-1 0,-1 1-1,1-1 1,-1 0 0,1 0-1,-1 0 1,5-1-1,2 0-796,0-1 0,1 0-1,-1 0 1,-1-1 0,13-6-1,13-11-4839,-1-4-2862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2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11851,'0'0'9353,"-50"67"-7559,17-36-129,1 4-512,-2 0-768,3-2-321,9-4-32,3-6 0,5-7-32,7-7-160,4-5-545,1-4-832,2-10-3524,0-8-416,0-6-1570</inkml:trace>
  <inkml:trace contextRef="#ctx0" brushRef="#br0" timeOffset="1">43 70 12620,'0'0'12492,"56"15"-11595,-33 1-449,5 1-288,4 3-128,-2-4-480,2-3-2659,-1-5-3395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12075,'0'0'11659,"74"-4"-11562,-49 4-33,-3 0-32,-2 0-481,-1-2-672,-6-5-801,-5 1-864,-5 2-1026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2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8360,'0'0'12460,"3"12"-10960,20 133 1564,-23-143-3090,0 0 0,0 1 0,1-1 0,-1 0 0,0 1 0,1-1 0,0 0 0,-1 0 0,1 0 0,0 1 0,0-1 0,0 0 0,0 0 0,1 0 0,-1-1 0,0 1 0,1 0 0,0 0 0,-1-1 0,1 1 0,0-1 0,0 1-1,0-1 1,0 0 0,0 0 0,0 0 0,0 0 0,0 0 0,0 0 0,5 1 0,-4-3-183,0 1 1,0-1-1,0 0 0,0 0 0,0 0 0,0 0 0,0 0 0,0 0 1,0-1-1,0 0 0,0 1 0,-1-1 0,1 0 0,-1 0 0,0-1 0,1 1 1,-1 0-1,0-1 0,0 1 0,-1-1 0,1 0 0,2-3 0,8-17-3118,-1-1 0,16-46 0,-11 18 1939,3-7 7168,-28 104 254,2-4-4856,-2-14-599,2 0 0,1 1-1,1-1 1,-3 47 0,9-72-596,-1 0 1,0 0 0,1-1-1,-1 1 1,1 0 0,0-1 0,-1 1-1,1 0 1,0-1 0,0 1-1,0-1 1,0 1 0,0-1-1,1 0 1,-1 1 0,0-1 0,1 0-1,-1 0 1,0 0 0,1 0-1,0 0 1,-1 0 0,1 0-1,-1 0 1,1-1 0,0 1 0,0-1-1,-1 1 1,1-1 0,0 0-1,3 0 1,-3 1-220,-1-1-1,1 0 1,-1 0 0,0 0-1,1-1 1,-1 1 0,1 0-1,-1 0 1,0-1 0,1 1-1,-1-1 1,0 1 0,0-1-1,1 0 1,-1 1 0,0-1-1,0 0 1,0 0 0,0 0-1,0 0 1,0 0 0,0 0-1,0 0 1,0 0 0,0 0-1,0-2 1,3-13-5972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2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11915,'0'0'11243,"9"-9"-9828,-4 4-1262,1 0 0,0 0 0,0 0 1,0 1-1,0 0 0,1 0 1,-1 1-1,1 0 0,0 0 0,0 0 1,0 1-1,1 0 0,13-2 1,484-23 1194,-416 26-3332,-82 1 1602,-1 0-327,0 0 0,-1-1 0,1 1 0,0-1 0,0 0 0,0 0 0,6-3 1,1-5-4844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2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8616,'0'0'13576,"-4"8"-12872,-33 60 358,10-19-598,-24 57 1,45-89-404,0-1 1,1 1-1,1 0 1,0 0-1,1 0 1,1 1-1,1 34 1,1-48-41,1 0 0,0 0 0,1 0 0,-1 0 1,1 0-1,-1 0 0,1 0 0,0-1 0,1 1 1,-1 0-1,1-1 0,-1 0 0,1 0 0,0 0 0,0 0 1,0 0-1,1 0 0,-1-1 0,1 0 0,-1 0 1,1 0-1,0 0 0,0 0 0,0-1 0,0 1 0,0-1 1,7 1-1,10 3-945,-1-2 1,1 0-1,0-1 0,23-1 1,0-1-4576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3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16367,'0'0'10875,"-3"12"-9936,-13 35-341,8-27-533,0 1 1,2 1 0,0-1-1,1 1 1,2 0 0,-2 28-1,5-49-63,0 0 0,1 0 0,-1 0 0,1 0 0,-1 0 0,1 0 0,0-1-1,-1 1 1,1 0 0,0 0 0,-1-1 0,1 1 0,0 0 0,0-1 0,0 1 0,-1 0 0,1-1-1,0 1 1,0-1 0,0 0 0,0 1 0,0-1 0,0 0 0,0 1 0,0-1 0,0 0-1,0 0 1,0 0 0,2 0 0,39 0 77,-29 0-60,14-1-129,1-1-1,37-8 1,13-9-4118,-75 19 3545,-1-1 0,1 0-1,-1 0 1,0 0 0,1 0-1,-1 0 1,0-1 0,0 1-1,0-1 1,3-2 0,4-5-6674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3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17200,'0'0'7367,"32"75"-5861,-14-43-770,2 6-351,-5 4-97,-5 8-64,-10 4-96,0 1-64,-17 3-32,-15-1 0,-5-2-128,-9-4-993,-6-2-1089,-3-6-1409,-2-3-4004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4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4132,'0'0'13672,"8"1"-12333,47 3 276,0-2 0,98-10 0,17-1-4287,-210 20-7743,5-6 2685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4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9961,'0'0'10378,"68"16"-8872,-21-16-481,6 0-417,2-7-448,0 2-64,-3 0-448,-11 1-1378,-6 2-2177,-9 0-3845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 4708,'0'-1'418,"0"1"-1,0-1 0,0 1 0,0-1 0,0 1 0,1 0 0,-1-1 1,0 1-1,0-1 0,0 1 0,1 0 0,-1-1 0,0 1 0,1 0 0,-1-1 1,0 1-1,1 0 0,-1-1 0,0 1 0,1 0 0,-1 0 0,0-1 0,1 1 1,-1 0-1,1 0 0,-1 0 0,1 0 0,-1 0 0,0-1 0,1 1 1,-1 0-1,1 0 0,-1 0 0,1 0 0,-1 0 0,1 0 0,-1 1 0,1-1 1,5 21 4883,-6 54-6812,-1-52 2987,-22 225-1218,6-103 3035,23-187-3034,2 0 1,2 0 0,26-70-1,-24 78-187,-5 12-114,-1 1 18,2 0 1,0 1-1,0 0 0,15-22 1,-21 38 8,1 0 1,0 0-1,0 0 1,0 0-1,1 0 1,0 1-1,-1 0 1,1-1 0,0 1-1,1 1 1,-1-1-1,0 0 1,1 1-1,-1 0 1,1 0-1,0 1 1,0-1-1,0 1 1,0 0 0,0 0-1,0 1 1,0-1-1,7 1 1,-11 0 7,1 0 1,0 1 0,-1-1 0,1 0-1,0 0 1,-1 1 0,1-1-1,0 1 1,-1 0 0,1-1-1,-1 1 1,1 0 0,-1 0-1,1 0 1,-1 0 0,0 0 0,1 0-1,-1 1 1,0-1 0,0 0-1,0 0 1,0 1 0,0-1-1,0 1 1,0-1 0,-1 1-1,1-1 1,0 1 0,-1 0 0,1-1-1,-1 1 1,0 0 0,0-1-1,1 1 1,-1 0 0,0 0-1,0-1 1,-1 1 0,1 0-1,0-1 1,-1 1 0,0 2 0,0 1 26,0-1 1,0 1 0,-1-1 0,1 1 0,-1-1 0,0 0 0,0 0 0,-1 0 0,1 0 0,-1 0 0,0-1 0,0 1 0,0-1 0,-1 0 0,-3 4 0,-1-4 83,0 0 0,0 0 0,0-1 0,0 0 0,0 0 0,0-1-1,-10 1 1,14-2-119,1 0-1,-1 0 1,0 0 0,0-1-1,1 1 1,-1-1-1,0 0 1,-4-2-1,7 3-48,0 0-1,0-1 0,0 0 1,0 1-1,0-1 1,0 0-1,0 1 0,0-1 1,0 0-1,1 0 1,-1 0-1,0 0 1,0 1-1,1-1 0,-1 0 1,1 0-1,-1 0 1,1-1-1,-1 1 0,1 0 1,0 0-1,0 0 1,-1 0-1,1 0 0,0 0 1,0-2-1,0 2-317,0-1-1,0 1 0,1-1 1,-1 1-1,0-1 1,1 1-1,-1-1 0,1 1 1,-1 0-1,1-1 1,-1 1-1,1 0 1,0 0-1,0-1 0,0 1 1,0 0-1,1-1 1,15-14-6606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4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19314,'0'0'9577,"61"-44"-11498,-48 38-1475,-2 0-2433,0-2-10314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4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80 4356,'0'0'12914,"0"-9"-11046,0 7-1823,-1 0 56,1 0 0,0 0 0,0 0 0,0-1 0,0 1 0,0 0 0,0 0 1,1 0-1,-1 0 0,1 0 0,-1 0 0,1-1 0,0 1 0,0 1 0,0-1 0,0 0 0,0 0 0,0 0 0,1 0 0,-1 1 0,1-1 0,-1 1 0,1-1 0,0 1 1,-1-1-1,1 1 0,0 0 0,0 0 0,0 0 0,0 0 0,0 0 0,0 0 0,0 1 0,4-2 0,5 0 172,-1-1 0,1 1 0,0 1 0,0 0 0,0 0 0,0 1 0,16 2 0,-26-2-265,0 1 0,0-1 0,0 1 0,1-1 1,-1 1-1,0-1 0,0 1 0,0 0 0,-1-1 0,1 1 1,0 0-1,0 0 0,0 0 0,0 0 0,-1 0 1,1 0-1,0 0 0,-1 0 0,1 0 0,-1 0 1,1 0-1,-1 0 0,0 0 0,1 0 0,-1 0 0,0 1 1,0-1-1,0 0 0,0 0 0,0 0 0,0 0 1,0 1-1,0-1 0,0 0 0,-1 1 0,0 4 32,0-1-1,0 0 1,-1 0-1,1 0 1,-1 0-1,-5 9 1,-10 10 61,-1-1 0,0-1 1,-41 37-1,-11 13 855,68-70-882,0 0 1,1 0-1,-1 0 0,1 0 1,-1 1-1,1-1 0,-1 0 1,1 1-1,0-1 0,0 1 0,1-1 1,-1 1-1,0 3 0,1-5-54,0 0 0,1 0 1,-1 0-1,0 0 0,1 0 0,-1 0 0,1-1 0,-1 1 0,1 0 0,0 0 0,-1 0 0,1-1 0,0 1 0,-1 0 0,1-1 0,0 1 0,0 0 0,0-1 0,0 1 0,0-1 0,0 0 0,-1 1 0,1-1 0,0 0 0,0 1 0,0-1 0,0 0 0,0 0 0,0 0 0,0 0 1,0 0-1,0 0 0,0 0 0,0 0 0,2-1 0,222-13 9,-168 8-3661,0 2-4131,-34 2-4312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9161,'0'0'15695,"54"20"-15279,-29-22-320,-2-2-192,-2 0-865,-5 4-897,-5 0-576,-8 0-1121,-3 4-2467</inkml:trace>
  <inkml:trace contextRef="#ctx0" brushRef="#br0" timeOffset="1">1 156 3748,'0'0'18673,"77"10"-17840,-46-19-769,2-1 0,-5 3-737,-1 0-1408,-7 0-1987,-9-3-3171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4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11979,'0'0'7543,"0"12"-7115,5 72 1141,4-1 1,3 0-1,39 133 0,-48-201-1345,-3-11-94,0 0 0,1 0 0,0 0-1,0 1 1,0-1 0,1 0 0,-1 0-1,1 0 1,4 5 0,-6-8-98,0-1-1,1 0 1,-1 0 0,0 0-1,1 0 1,-1 0-1,1 0 1,-1 0 0,0-1-1,1 1 1,-1 0 0,0 0-1,1 0 1,-1 0 0,0 0-1,1 0 1,-1-1 0,0 1-1,1 0 1,-1 0 0,0-1-1,0 1 1,1 0-1,-1 0 1,0-1 0,0 1-1,1 0 1,-1-1 0,0 1-1,0 0 1,0-1 0,0 1-1,1 0 1,-1-1 0,0 1-1,0 0 1,0-1-1,6-18 328,-5 15-281,11-44-72,-3-1-1,-1-1 1,1-87 0,-6 72-266,15-86 0,-17 149 253,0-1 0,0 1 0,0-1 0,1 1 0,-1-1 0,0 1 0,1 0 0,0-1 0,0 1 0,-1 0 0,1 0 0,1 0 0,-1 1 1,0-1-1,0 0 0,1 1 0,-1-1 0,0 1 0,1 0 0,-1 0 0,1 0 0,0 0 0,4-1 0,9-1-12,1 0-1,30-2 1,-25 3 20,104-5-6,149 10 0,-155 2 23,180-16 1,-9-6-67,-290 17 52,0 0 0,-1 0 1,1 0-1,0 0 0,-1 1 1,1-1-1,-1 0 0,1 0 1,0 0-1,-1 0 0,1 1 1,-1-1-1,1 0 0,0 1 0,-1-1 1,1 0-1,-1 1 0,1-1 1,-1 1-1,1-1 0,-1 1 1,0-1-1,1 1 0,-1-1 1,0 1-1,1-1 0,-1 1 1,0-1-1,1 1 0,-1 0 0,0 0 1,-2 26 402,-19 23 655,7-27-697,11-16-9523,3-19-931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4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8168,'2'-3'1246,"0"0"1,0 0-1,1 1 0,-1-1 1,1 1-1,-1 0 0,1 0 1,0 0-1,3-2 1,2 9 3649,-4 18-3908,-6 20 248,-11 61 0,6-61-697,-1 62 0,8-105-517,0 0-1,0 1 1,0-1 0,0 1 0,0-1 0,0 0-1,0 1 1,0-1 0,0 0 0,0 1 0,1-1-1,-1 0 1,0 1 0,0-1 0,0 0 0,0 0 0,0 1-1,1-1 1,-1 0 0,0 1 0,0-1 0,1 0-1,-1 0 1,0 1 0,0-1 0,1 0 0,-1 0-1,0 0 1,1 0 0,-1 1 0,0-1 0,1 0-1,-1 0 1,0 0 0,1 0 0,-1 0 0,0 0 0,1 0-1,18-5 460,14-17-40,-9 2-485,-1-1 0,0-1-1,-2-1 1,-1-1 0,-1-1 0,25-43-1,-35 42-1742,-8 14-4396,-10 12-6965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9289,'0'0'13485,"-8"56"-11243,11-49-737,8 1-544,3 2-737,1-2-160,3 1-64,2 0-1249,-2-1-2274,1-1-2339,-1-5-5669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12204,'0'0'16602,"2"13"-15935,-2-9-619,1 6 46,0-1 0,-1 1 0,0-1 0,0 1 0,-1-1 0,-1 1 0,1-1 0,-2 1 0,-3 10 0,-5 7 124,2-6-135,0 0-1,2 1 0,0-1 0,-5 37 1,12-57-65,0 0 1,0 0-1,0 0 1,0 0-1,0 0 1,0 0-1,0 0 0,0 0 1,1 0-1,-1 0 1,0 0-1,1 0 1,-1-1-1,0 1 1,1 0-1,-1 0 1,1 0-1,0-1 1,-1 1-1,1 0 1,0-1-1,-1 1 0,1 0 1,0-1-1,0 1 1,29 8 330,40-13-1,-61 3-329,29-4 8,60-16 0,-44 3-2857,-44 10-1391,-5 2-2363,-1-4-7029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5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57 5349,'0'0'2632,"-10"-2"-1559,3 1-735,-1-1 0,0 1 0,0 1 0,0 0 0,0 0 0,1 0 1,-1 1-1,0 0 0,0 1 0,0-1 0,1 1 0,-1 1 0,1 0 0,-9 4 0,6 0-1,0 1 0,0 0 0,1 0 0,0 1 0,1 0 0,0 0 0,0 1 0,1 0 0,0 1 0,1 0 0,0 0 0,1 0 0,0 1 0,1-1 0,0 1 0,-3 17 0,1 1-75,1 1-1,2-1 1,1 1-1,1-1 1,5 48-1,-3-72-251,-1 0 0,1 0 0,0 0 0,1 0 0,-1 0 0,1-1 0,1 1 0,-1-1 0,1 1 0,-1-1 0,2 0 0,-1 0 0,0 0 0,1 0 0,0-1 0,0 1 1,1-1-1,-1 0 0,1 0 0,0-1 0,0 1 0,0-1 0,0 0 0,0-1 0,1 1 0,0-1 0,-1 0 0,1 0 0,0-1 0,0 0 0,10 1 0,-4-1 77,1 0 0,0-2 0,-1 1 1,1-2-1,-1 0 0,1 0 0,-1-1 0,0 0 0,0-1 0,0-1 1,0 0-1,-1 0 0,0-1 0,13-10 0,-8 3 71,0-1-1,-2 0 1,0-1-1,0-1 1,-2 0-1,0-1 1,-1-1-1,0 1 0,-2-2 1,0 1-1,-1-1 1,-1-1-1,0 1 1,-2-1-1,0 0 1,-2-1-1,0 1 1,-1-1-1,-1 1 1,-1-1-1,-1 1 1,0-1-1,-7-27 1,6 42-137,0-1 1,0 1 0,-1 0 0,0-1-1,0 1 1,0 0 0,-1 1 0,0-1-1,0 1 1,0-1 0,-1 1 0,-9-8-1,11 11-180,1 0-1,-1 1 0,1-1 0,-1 1 0,0-1 1,0 1-1,0 0 0,1 0 0,-1 0 0,0 1 1,0-1-1,0 1 0,0-1 0,-1 1 0,1 0 1,0 0-1,0 0 0,0 1 0,0-1 0,0 1 1,0 0-1,0-1 0,0 2 0,1-1 0,-1 0 1,0 0-1,0 1 0,1-1 0,-1 1 0,-3 3 1,-12 10-3877,0 0-3326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182 119 11339,'1'-9'2728,"1"2"-2271,1-10 1293,-1-1 0,-1 1 0,0-29 0,-1 46-1720,0 0-1,0 0 1,0-1-1,-1 1 1,1 0-1,0 0 1,0-1-1,0 1 1,0 0-1,0 0 1,0 0-1,0-1 1,-1 1-1,1 0 1,0 0-1,0 0 1,0 0-1,-1-1 1,1 1-1,0 0 1,0 0-1,0 0 1,-1 0-1,1 0 1,0 0-1,0-1 1,-1 1-1,1 0 1,0 0-1,0 0 1,-1 0-1,1 0 1,0 0-1,0 0 1,-1 0-1,1 0 1,0 0-1,0 0 1,-1 0-1,1 0 1,0 1-1,0-1 1,0 0-1,-1 0 1,1 0-1,0 0 1,0 0-1,-1 0 1,1 1-1,0-1 1,0 0-1,-1 0 1,-11 11-19,6-1 36,-1 1-1,2 1 0,-1-1 1,1 1-1,1 0 1,0 0-1,1 1 0,1-1 1,-3 22-1,2 17 286,3 56-1,1-50-246,-1 56-2391,0-112 2166,0-1 0,-1 1 0,1-1 1,0 1-1,0-1 0,0 1 0,0-1 0,0 0 1,0 1-1,-1-1 0,1 1 0,0-1 0,0 1 1,-1-1-1,1 0 0,0 1 0,-1-1 0,1 1 0,0-1 1,-1 0-1,1 0 0,-1 1 0,1-1 0,0 0 1,-1 0-1,1 1 0,-1-1 0,1 0 0,-1 0 1,1 0-1,-1 0 0,1 0 0,-1 1 0,1-1 1,-1 0-1,1 0 0,-1 0 0,1-1 0,-1 1 0,1 0 1,-1 0-1,1 0 0,-1 0 0,1 0 0,-1 0 1,1-1-1,0 1 0,-1 0 0,1 0 0,-1-1 1,1 1-1,0 0 0,-1-1 0,1 1 0,0 0 1,-1-1-1,1 0 0,-26-19-3570,-22-51 3309,44 65 1262,0-1-1,1 1 1,1-1-1,-1 0 1,1 0 0,0-1-1,0 1 1,1 0-1,-1-11 1,3 17-782,-1 0 0,1 0 0,-1 0 0,1 1 1,-1-1-1,1 0 0,0 0 0,-1 0 0,1 1 0,0-1 0,0 0 1,-1 1-1,1-1 0,0 1 0,0-1 0,0 1 0,0-1 1,0 1-1,0 0 0,0-1 0,0 1 0,0 0 0,0 0 1,0-1-1,0 1 0,0 0 0,0 0 0,1 1 0,39-2-77,-34 1 23,6 0-205,21-1-1909,1-5-4568,-8-4-2856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14894,'0'0'4260,"-48"67"-4164,35-37-64,4-1 32,5 1-32,4-4 32,0 0-32,3-5 32,9-2-64,5-7-1024,6-3-1763,4-9-2786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13004,'0'0'2659,"-35"53"-1090,15-27-832,-2 3-96,-3-2-321,5-4-160,1-2-128,3-3 32,1-8-192,5-4-801,0-6-1313,4 0-1730,-1-6-2338</inkml:trace>
  <inkml:trace contextRef="#ctx0" brushRef="#br0" timeOffset="1">1 76 12332,'0'0'4804,"52"21"-4067,-27-8 0,1 1-513,5-1-160,-3-4-1666,0-5-3939,-2-4-3267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11979,'0'0'5093,"23"53"-4068,-15-27-512,-2 1-385,-5 3-32,-1-1-160,-1-1-257,-14-1 257,-7-2 128,-3-3-32,1-5 1,1-7-930,4-6-3235,7-4-6951</inkml:trace>
  <inkml:trace contextRef="#ctx0" brushRef="#br0" timeOffset="1">340 131 14253,'0'0'4933,"61"0"-4036,-32 0-705,1 0-160,-3 0-576,-4 0-1346,-7 0-544,-7 1-289,-5-1-352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10762,'0'0'7463,"72"4"-6182,-35-4-512,6 0-577,-3 0-128,-3 0-288,-4-1-1217,-2-6-2819,0-1-3075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5765,'0'0'16944,"74"10"-16655,-52-10-193,-1 0-288,1 0-1314,-6-1-2145,-7-4-3844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2 214 4420,'0'0'5787,"-1"11"-3545,0 11-1511,1-1 1,1 0-1,1 0 1,0 0-1,11 37 0,-6-38-212,0 0 0,2 0-1,1-1 1,0 0 0,14 19 0,-23-38-399,-1 1 1,0 0 0,1-1-1,-1 1 1,0 0 0,1-1-1,-1 1 1,1-1 0,-1 1 0,1-1-1,-1 1 1,1-1 0,-1 1-1,1-1 1,0 0 0,-1 1-1,1-1 1,0 0 0,-1 1-1,1-1 1,0 0 0,-1 0 0,1 0-1,0 1 1,0-1 0,-1 0-1,1 0 1,0 0 0,-1 0-1,1 0 1,0-1 0,0 1 0,-1 0-1,2-1 1,0 0 23,-1 0-1,0-1 1,0 1-1,1-1 1,-1 0-1,0 1 1,0-1-1,-1 0 1,1 0-1,0 0 1,0 1 0,0-4-1,9-60 555,-10 64-675,-1-198 228,-2 79-299,29 120-288,48-1 361,0-3 0,80-15 1,-114 12-136,0-3 0,0-1 1,-1-2-1,-1-2 1,52-26-1,-90 40 97,1 1-1,-1 0 1,0-1-1,1 1 1,-1 0-1,1 0 1,-1 0 0,1-1-1,-1 1 1,0 0-1,1 0 1,-1 0-1,1 0 1,-1 0 0,1 0-1,-1 0 1,1 0-1,-1 0 1,1 0-1,-1 0 1,1 0 0,-1 0-1,1 0 1,-1 0-1,0 0 1,1 1-1,-1-1 1,1 0 0,-1 0-1,1 1 1,-1-1-1,0 0 1,1 0 0,-1 1-1,0-1 1,1 0-1,-1 1 1,0-1-1,1 1 1,3 26-73,-15 50 356,7-54-333,2 4 108,0 2-1915,-5-4-4575,0-14 135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11723,'0'0'11825,"1"8"-11601,0-4-213,-1 0 0,0 0 0,0 0-1,0-1 1,-1 1 0,1 0 0,-1 0 0,0-1 0,0 1 0,0 0 0,0-1 0,-1 1 0,1-1-1,-1 1 1,-3 4 0,-4 4 2,0-1-1,-1 0 1,-16 15-1,17-17-213,-37 30-211,43-38 62,1 1 0,-1-1 0,1 0 0,-1 0 0,0 1 0,1-2 0,-1 1 0,0 0 0,0-1 0,-4 1 0,6-1 184,1 0 0,0 0 0,-1 0-1,1 1 1,0-1 0,-1-1 0,1 1 0,0 0 0,-1 0-1,1 0 1,0 0 0,-1 0 0,1 0 0,0 0 0,-1 0-1,1 0 1,0-1 0,0 1 0,-1 0 0,1 0-1,0 0 1,0-1 0,-1 1 0,1 0 0,0 0 0,0-1-1,0 1 1,-1 0 0,1-1 0,0 1 0,0 0 0,0 0-1,0-1 1,0 1 0,-1 0 0,1-1 0,0 1 0,0-1-1,-2-14-4525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5830,'0'0'12171,"55"-32"-11114,-36 47-160,2 3-385,-1 4-351,-1 3-65,4-2-32,2 1-769,-1-9-1697,-1-2-4357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55 165 5445,'0'0'2664,"8"-11"-1148,-2 3-1282,41-56 3520,-43 58-2951,0 0 0,-1-1 0,0 1 0,0-1 0,0 0-1,-1 0 1,0 0 0,-1 0 0,2-14 0,-13 32 1473,-4 11-2486,3 9 230,0 1 0,2 1 0,1 0 0,2 0 0,1 1 0,2 0 0,2 63 0,2-88 47,0 1 1,1-1-1,0 1 1,1-1-1,0 0 1,0 1-1,1-1 1,5 8-1,42 68 242,-49-83-307,-17-49-87,-42-55-1072,41 79 1115,2-1 0,1-1 1,-19-49-1,71 79-1053,-32-3 221,0-1 0,0 0-1,1 0 1,-1 0-1,0-1 1,1 0-1,-1-1 1,0 0 0,14-3-1,9-11-4207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10698,'0'0'9673,"18"68"-9865,-5-38-384,-4-3-866,-1 0-2498,-3-5-3106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11851,'0'0'5622,"-3"11"-5259,-12 40 114,2 0 0,2 0 0,3 1 1,-3 76-1,11-125-474,0-1 1,0 1-1,1 0 0,-1-1 1,1 1-1,-1 0 1,1-1-1,0 1 0,0-1 1,0 0-1,0 1 0,0-1 1,1 0-1,-1 1 1,1-1-1,0 0 0,-1 0 1,1 0-1,0 0 1,0-1-1,0 1 0,0-1 1,1 1-1,-1-1 0,0 1 1,0-1-1,1 0 1,-1 0-1,1 0 0,-1-1 1,1 1-1,0-1 1,2 1-1,0 0-240,0-1 1,0 0-1,-1 0 0,1 0 1,0-1-1,0 0 0,-1 0 1,6-1-1,-6 1-422,0-1-1,0 0 1,0 0 0,0 0-1,0 0 1,0 0 0,-1-1-1,7-5 1,16-20-6489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11403,'0'0'2818,"-15"61"-2113,0-31-64,-3 4-257,-2-1-224,-2 2 96,-3-5 481,2 1 160,4-10-128,3-3-353,5-6-320,4-6-96,4-6-865,2-9-5348,1-12 383</inkml:trace>
  <inkml:trace contextRef="#ctx0" brushRef="#br0" timeOffset="1">4 104 8232,'0'0'7975,"53"1"-7622,-33 19-193,5 0-96,0 1-320,-2-4-1634,2-8-1730,-2-8-2914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0 256,'0'0'17713,"20"58"-17201,0-28 161,0 4-353,2 2-191,-5 3-322,-6-3-1056,-7-2-705,-4-2 0,-7-3 481,-16-6 704,-3-5-608,2-6-2082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1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8776,'0'0'11852,"63"24"-11660,-40-20-417,0-1-1344,-2-2-1762,-2-1-833,-7 0-192</inkml:trace>
  <inkml:trace contextRef="#ctx0" brushRef="#br0" timeOffset="1">1 128 8648,'0'0'9321,"67"11"-8616,-27-16-417,9-4-192,2-3-2242,2-2-4516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2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12684,'0'0'7527,"53"0"-6982,-28 0-417,5-1-64,2 1-32,2-1-288,0 0-609,-5-1-160,-6 0 0,-7 2-1185,-13 0-1954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7911,'0'0'15631,"54"32"-14734,-22-32-705,3 0-192,1-5-800,-4 0-1827,-8 0-2210,-4-2-5028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2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12684,'0'0'2819,"67"5"-769,-20-5-769,8 0-705,5-6-480,-1-2-1088,-6-1-4358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2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7495,'0'0'10800,"-2"11"-10501,-8 16-229,0-1 0,-1 0 0,-2-1 0,-1 0 0,0-1 0,-2-1 0,-1 0 0,-23 24 0,33-41-1257,5-12-5896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2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10250,'0'0'4964,"30"65"-4291,-5-42-225,7-2-319,5-3-65,4-1 32,4-5-609,-3-7-2145,0-5-2755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2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13485,'0'0'6182,"-4"73"-5606,4-41-384,0 0-128,7-1 0,8-3-448,2-5-545,0-6-768,-1-6-1827,-6-8-1857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2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3587,'0'0'12140,"60"9"-10346,-22-9-801,9-9-737,0 2-192,0-1-288,-10 1-673,-9 2-2274,-10 1-1217,-13-1-2499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2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11307,'0'0'4489,"11"-2"-2663,34-5-710,-15 1-439,-1 2-1,1 1 1,56 1-1,-85 2-676,0 0-1,-1 0 0,1 0 0,0 0 1,0 0-1,0 0 0,0 0 0,0 1 1,0-1-1,0 0 0,0 1 0,-1-1 1,1 1-1,0-1 0,0 1 0,-1-1 1,1 1-1,0-1 0,0 1 0,-1 0 1,1-1-1,-1 1 0,1 0 0,-1 0 1,1 0-1,-1-1 0,1 1 0,-1 0 1,0 0-1,1 0 0,-1 0 0,0 0 1,0 0-1,0-1 0,1 1 0,-1 0 1,0 0-1,0 0 0,0 0 0,-1 0 1,1 0-1,0 0 0,0 0 0,0 0 1,-1 0-1,1-1 0,0 1 0,-1 0 1,1 0-1,-2 1 0,0 2 21,0 0 1,-1 1-1,1-1 0,-1 0 0,0-1 1,-1 1-1,1 0 0,-6 4 0,-4 0 26,-1 0-1,-27 11 0,28-13 139,0 0-1,0 1 1,-18 12 0,31-18-180,0-1-1,0 1 1,0-1 0,1 0 0,-1 1 0,0-1 0,1 1 0,-1-1 0,0 0 0,1 1 0,-1-1 0,0 0 0,1 0 0,-1 1 0,1-1-1,-1 0 1,0 0 0,1 1 0,-1-1 0,1 0 0,-1 0 0,1 0 0,-1 0 0,1 0 0,-1 0 0,1 0 0,-1 0 0,1 0-1,-1 0 1,1 0 0,-1 0 0,0 0 0,1 0 0,-1 0 0,1 0 0,0-1 0,25 3 123,26-2-90,56 0-1150,-37-8-4724,-26-1-4151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24 202 3812,'-23'26'12542,"23"-26"-12475,0 0 0,0 0 0,0 0-1,0 0 1,0 0 0,0 0 0,0 0-1,0 0 1,1 0 0,-1 0 0,0 0-1,0 0 1,0 0 0,0 0 0,0 0-1,0 0 1,0 0 0,0 0 0,0 0-1,0 0 1,1 0 0,-1 0 0,0 0-1,0 0 1,0 0 0,0 0 0,0 0 0,0 0-1,0 0 1,0 0 0,0 0 0,0 0-1,0 0 1,0 1 0,0-1 0,0 0-1,0 0 1,0 0 0,1 0 0,-1 0-1,0 0 1,0 0 0,0 0 0,0 0-1,0 0 1,0 0 0,0 1 0,0-1-1,0 0 1,0 0 0,0 0 0,0 0-1,0 0 1,0 0 0,0 0 0,0 0-1,-1 0 1,1 0 0,0 0 0,0 1 0,0-1-1,0 0 1,0 0 0,18-11 1386,22-23-645,-1-2 0,34-40 1,-3 2-523,-76 105-334,-5-4-156,-18 51 739,27-71-875,0 0 0,1 0 0,0 0 1,0 0-1,0 1 0,1-1 0,0 0 0,3 15 1,1-15-3379,-1 1-3775,-3-5 1236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11050,'0'0'10442,"88"21"-9833,-44-34-353,1-1-192,-2 1-96,-7 5-897,-7 6-1217,-10 2-480,-6 0-1858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48 9513,'0'0'10768,"8"-8"-10048,-5 6-663,31-25 620,-32 25-636,0 1 0,0 0 0,-1 0 0,1 0 0,0 0 0,0 1 0,0-1-1,1 0 1,-1 1 0,0-1 0,0 1 0,0 0 0,0 0 0,0 0 0,0 0 0,1 0-1,-1 0 1,0 1 0,0-1 0,0 1 0,4 1 0,-5-1-29,0 0 0,0 0 1,0 0-1,0 1 1,0-1-1,0 0 0,-1 0 1,1 1-1,0-1 0,-1 1 1,1-1-1,-1 1 0,1-1 1,-1 0-1,0 1 1,0 0-1,0-1 0,0 1 1,0-1-1,0 1 0,0-1 1,0 1-1,0-1 0,-1 1 1,1-1-1,-1 0 0,0 2 1,0 3 74,-1-1 0,0 0 0,0 0 0,0 0 0,0 0 0,-5 6 0,-108 107 687,114-117-766,1-1 0,-1 1 0,0-1-1,1 1 1,-1-1 0,1 1-1,-1 0 1,1-1 0,-1 1 0,1 0-1,0-1 1,-1 1 0,1 0 0,0 0-1,-1-1 1,1 1 0,0 0-1,0 0 1,0 0 0,0-1 0,0 1-1,0 0 1,0 0 0,0 0 0,0 0-1,0-1 1,0 1 0,0 0 0,1 0-1,-1-1 1,1 3 0,0-2 0,1-1 1,-1 1 0,1 0-1,-1 0 1,1-1 0,-1 1-1,1-1 1,-1 0 0,1 1-1,0-1 1,-1 0 0,1 0-1,0 0 1,2 0 0,59-9 142,31-17-2037,-32 6-6029,-30 8-1796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13421,'0'0'6950,"-42"57"-6918,22-31 0,-1 4 0,-1-2-32,2-3 32,3-3 0,2-5-32,5-4 0,4-5-192,2-6-1121,4-6-6086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7239,'0'0'11766,"-11"5"-9962,3-1-1521,0 1 1,0 0-1,0 0 1,0 0-1,1 1 0,0 1 1,0-1-1,1 1 0,0 0 1,0 0-1,-9 16 1,10-14-116,1-1 0,0 1 0,0 0 0,1 0 0,1 1 1,-1-1-1,1 1 0,1-1 0,0 1 0,0 0 0,1 14 0,1-22-159,0 0 0,0-1 0,-1 1 0,1 0 0,0-1 0,0 1 0,1 0 0,-1-1 0,0 1 0,0-1 0,1 0 0,-1 1 0,1-1 0,-1 0 0,1 0 0,0 0 0,-1 0-1,1 0 1,0 0 0,0 0 0,0-1 0,-1 1 0,1-1 0,0 1 0,0-1 0,0 0 0,0 0 0,0 0 0,0 0 0,0 0 0,0 0 0,2-1 0,4 1 23,-1 0-1,0-1 1,1 0 0,-1-1 0,0 0 0,0 0 0,12-5-1,-13 3-4,0 0 0,-1-1-1,0 1 1,0-1 0,0 0 0,0-1-1,-1 1 1,0-1 0,0 0-1,0 0 1,-1 0 0,0 0 0,0-1-1,-1 1 1,0-1 0,0 0-1,0 0 1,1-13 0,-3 17-64,1 0 0,-1-1 0,0 1 0,0 0 1,0-1-1,0 1 0,-1 0 0,1-1 0,-1 1 0,0 0 0,0 0 1,0 0-1,-1-1 0,1 1 0,-1 0 0,1 1 0,-1-1 0,0 0 1,0 0-1,0 1 0,0-1 0,-1 1 0,1 0 0,-1 0 0,0-1 1,1 2-1,-1-1 0,0 0 0,0 1 0,0-1 0,0 1 0,0 0 1,-1 0-1,1 0 0,0 0 0,0 1 0,-1-1 0,1 1 0,0 0 1,-5 0-1,-40 0-4928,27 0-1687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10570,'0'0'8968,"46"45"-8231,-18-34-417,2-1-127,2 2-129,1-2-128,-5-2-1762,-3 2-1409,-8-5-1698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8552,'0'0'14926,"66"12"-14830,-37-12-128,1-6-1537,-2-3-1955,-6-2-3106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13196,'0'0'9994,"10"-3"-9220,4-2-704,1-1 0,-1-1 0,0 0 1,-1-1-1,1 0 0,-2-1 0,1-1 0,-1 0 0,-1-1 1,0 0-1,0 0 0,-1-1 0,14-23 0,-32 53-106,1 0 0,1 1 0,0 0 0,1 0 0,2 0 0,-1 0 0,1 23 0,3-41 1,0 0 0,1-1 0,-1 1 0,1 0 1,-1 0-1,1-1 0,-1 1 0,1 0 0,-1 0 0,1-1 0,0 1 0,-1-1 0,1 1 1,0-1-1,-1 1 0,1-1 0,0 1 0,0-1 0,0 1 0,0-1 0,-1 0 0,1 0 1,0 1-1,0-1 0,1 0 0,23 3-6489,-19-3 412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14606,'0'0'7175,"70"-27"-6663,-43 18-384,-2 0-96,-2 4-288,-3 1-961,-5 4-1570,-8 0-960,-4 4 31,-3 6-352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10890,'0'0'6518,"9"0"-5509,27 0-213,-35 0-771,0 0 0,1 0-1,-1 0 1,0 0 0,0 0 0,0 1 0,1-1 0,-1 0 0,0 1 0,0-1-1,0 1 1,0-1 0,0 1 0,0 0 0,0-1 0,0 1 0,0 0 0,0 0-1,0 0 1,0 0 0,-1 0 0,1 0 0,0 0 0,0 0 0,-1 0 0,1 0 0,-1 0-1,1 0 1,-1 0 0,0 0 0,1 1 0,-1-1 0,0 0 0,0 0 0,0 0-1,0 1 1,0-1 0,0 0 0,0 0 0,-1 3 0,1-1 71,0 1 0,-1 0 0,0-1 0,0 1 0,0 0 0,0-1 0,0 0 0,-1 1 0,1-1 0,-1 0 1,-3 4-1,-41 24 1607,40-28-1515,0 0-1,0 1 0,0-1 1,1 1-1,-1 1 1,1-1-1,-8 9 1,21-12-134,-1 0 0,0 0 0,1 0 0,-1-1 0,1 0 0,7-2 1,119-26-554,-46 4-6988,-70 19 4219,2-1-9229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4740,'0'0'17105,"66"11"-16208,-41-8-513,2 0-320,4-1 0,-2-1-448,2 0-1186,-7 0-1281,-7-1-1857,-11 1-577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10794,'0'0'7848,"59"13"-6855,-17-13-545,6-1-384,-1-5-352,-3 3-2050,-8-1-2627,-6 2-2915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9929,'0'0'8163,"12"-6"-6407,27-15-1532,-1-2-1,-2-1 1,0-2 0,-2-1 0,-1-2-1,-1-1 1,-1-1 0,-2-2-1,32-47 1,-71 98-217,1-1-1,0 1 1,1 1 0,1-1-1,1 1 1,1 1 0,0-1-1,2 1 1,0-1 0,1 1-1,2 40 1,0-58-136,1 0 0,-1 0 0,1 0 1,0 0-1,0 0 0,0 0 0,0 0 0,0 0 0,0 0 0,0 0 0,0-1 1,1 1-1,2 2 0,13 10-6790,-9-9 460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3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10346,'0'0'3459,"9"1"-1222,39 3-767,-1-2 0,0-2 0,1-2 0,80-14 0,196-56-2022,-293 65 454,11-7-675,10-1-115,-18 11-5801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4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81 5541,'0'0'13303,"0"-9"-11461,-1 7-1756,1-1-1,0 1 0,-1-1 1,1 1-1,0-1 1,0 1-1,1-1 1,-1 1-1,0-1 0,1 1 1,0 0-1,-1-1 1,1 1-1,0 0 0,0-1 1,0 1-1,1 0 1,-1 0-1,0 0 1,1 0-1,-1 0 0,1 0 1,0 1-1,0-1 1,0 0-1,0 1 0,0-1 1,0 1-1,0 0 1,0 0-1,0 0 0,1 0 1,-1 0-1,0 0 1,1 0-1,-1 1 1,1 0-1,-1-1 0,0 1 1,1 0-1,3 0 1,-4 0-91,1-1 0,-1 1 0,1 0 1,-1 0-1,1 0 0,0 0 1,-1 0-1,1 0 0,-1 1 0,1-1 1,-1 1-1,1 0 0,-1 0 1,1 0-1,-1 0 0,0 0 0,1 0 1,-1 1-1,0-1 0,3 3 0,-4-2 6,-1 0-1,1 0 1,0 0 0,-1 0-1,1 0 1,-1 0-1,0 0 1,0 0-1,0 0 1,0 1-1,0-1 1,0 0-1,0 0 1,-1 0-1,1 0 1,-1 0-1,1 0 1,-1 0-1,0 0 1,0 0-1,0-1 1,0 1-1,0 0 1,0 0-1,-1-1 1,-1 3-1,-11 14 104,0-2 0,-2 1-1,-29 23 1,-26 29 490,70-68-586,0 0-1,0 0 0,1 0 1,-1-1-1,0 1 0,1 0 1,-1 0-1,0 0 1,1 0-1,-1 0 0,1 0 1,0 0-1,-1 1 1,1-1-1,0 0 0,-1 0 1,1 0-1,0 0 0,0 0 1,0 0-1,0 1 1,0 0-1,1-1 2,0 0 0,-1-1 0,1 1 0,0 0 0,-1 0 0,1-1 1,0 1-1,0 0 0,0-1 0,-1 1 0,1-1 0,0 1 0,0-1 0,0 0 0,0 1 0,0-1 1,0 0-1,0 0 0,0 0 0,1 1 0,10 0 45,0-1 1,1 0 0,16-2-1,-12 0-99,69-6-2189,-29-4-4586,-31 6-600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1 510 15535,'0'0'3496,"5"-10"-2140,34-54-753,3 2 0,53-61 0,-38 50-276,-21 25-74,58-70 882,-93 117-1109,0 0 1,0 0 0,0 0 0,-1 0-1,1 0 1,0 1 0,0-1 0,0 0 0,0 1-1,0-1 1,1 1 0,-1-1 0,0 1-1,0-1 1,0 1 0,2 0 0,-3 0-13,1 0 1,-1 0 0,1 0 0,-1 0-1,1 0 1,0 1 0,-1-1 0,1 0-1,-1 0 1,1 1 0,-1-1 0,1 0-1,-1 1 1,0-1 0,1 1 0,-1-1 0,1 1-1,-1-1 1,0 0 0,1 1 0,-1-1-1,0 1 1,1 0 0,8 45 472,-6-26-315,6 20 201,1-1 1,21 53 0,-26-81-347,0 0-1,0 0 1,1-1 0,0 0-1,0 0 1,1 0 0,1-1-1,-1 0 1,2-1 0,-1 0-1,1 0 1,0 0 0,12 6-1,-16-12-107,0 1 0,0-1 0,0 0-1,0-1 1,0 1 0,0-1 0,0 0 0,1-1-1,-1 1 1,0-1 0,1 0 0,-1 0-1,9-2 1,-11 1-436,0 1-1,0-1 1,1 0-1,-1-1 1,0 1-1,0-1 1,0 1 0,0-1-1,-1 0 1,1 0-1,0 0 1,-1 0-1,1-1 1,2-2-1,16-28-12075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2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2947,'0'0'19533,"-5"-5"-18983,5 4-521,-1 0 0,1 0 0,0 0 0,-1 1 1,1-1-1,-1 0 0,0 0 0,1 1 0,-1-1 0,0 0 1,1 1-1,-1-1 0,0 0 0,0 1 0,1-1 0,-1 1 0,0-1 1,0 1-1,0 0 0,0-1 0,0 1 0,0 0 0,0 0 1,0-1-1,1 1 0,-1 0 0,0 0 0,0 0 0,0 0 1,0 0-1,0 0 0,0 1 0,0-1 0,0 0 0,0 0 0,0 1 1,-1 0-1,0 2 43,-1 0 1,1 1 0,0-1 0,1 1-1,-1 0 1,1-1 0,-1 1-1,1 0 1,0 0 0,1 0 0,-1 5-1,-9 78 119,10-82-191,0-1 0,0 0 1,0 0-1,0 1 1,1-1-1,-1 0 0,1 0 1,0 0-1,0 0 1,1 0-1,-1 0 0,1 0 1,0 0-1,0 0 1,0-1-1,1 1 0,5 6 1,-7-9 8,0 0 0,1 0 0,-1 0 0,1 0 0,-1-1 0,1 1 0,0 0 0,-1-1 1,1 1-1,0-1 0,-1 0 0,1 1 0,0-1 0,-1 0 0,1 0 0,0 0 0,0 0 0,-1-1 0,1 1 0,0 0 0,-1-1 1,3 0-1,-1 0 61,0-1 0,0 0 1,0 0-1,0 0 1,0 0-1,-1 0 0,1 0 1,-1-1-1,1 1 1,2-6-1,-1 2 94,0 1 1,0-2-1,-1 1 1,0 0-1,0-1 1,-1 1-1,1-1 1,-1 0-1,-1 0 0,2-10 1,-4 16-149,1 1 1,0 0-1,-1-1 1,1 1-1,0 0 1,-1-1-1,1 1 0,-1 0 1,1 0-1,0-1 1,-1 1-1,1 0 1,-1 0-1,1 0 1,-1 0-1,1 0 1,-1-1-1,1 1 1,-1 0-1,1 0 0,-1 0 1,1 0-1,-1 0 1,1 1-1,0-1 1,-1 0-1,1 0 1,-1 0-1,1 0 1,-1 0-1,1 1 1,-1-1-1,1 0 0,0 0 1,-1 1-1,-18 7 86,18-6-102,0-1-1,1 0 1,-1 0 0,0 1-1,0-1 1,1 1 0,-1-1-1,0 1 1,1-1 0,-1 1 0,1-1-1,0 1 1,-1 2 0,5 0-34,4-13 40,-3 2-4,-2 1-5,1 1 1,-1 0 0,1 0 0,0 0-1,7-6 1,-10 10 2,0 1-1,-1-1 1,1 1 0,0 0 0,0-1-1,-1 1 1,1 0 0,0-1-1,0 1 1,0 0 0,0 0-1,-1 0 1,1 0 0,0 0 0,0 0-1,0 0 1,0 0 0,-1 0-1,1 0 1,0 0 0,0 1-1,0-1 1,-1 0 0,1 1 0,0-1-1,0 0 1,-1 1 0,1-1-1,0 1 1,0-1 0,-1 1-1,1-1 1,-1 1 0,1 0 0,-1-1-1,1 1 1,-1 0 0,1-1-1,-1 1 1,1 0 0,-1 0-1,0-1 1,1 1 0,-1 0 0,0 0-1,0 0 1,0-1 0,0 1-1,1 1 1,11 33 27,-9-25-54,0-1 0,0 1 1,1-1-1,9 15 0,1-16-2069,-9-9-1373,-2-4-3457,-3-7-7157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4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12236,'0'0'7783,"-1"8"-7004,3 24-325,2 1 0,1-1 0,1-1-1,2 1 1,1-1 0,17 39 0,-26-69-423,0-1 0,0 0 0,0 1 0,0-1 0,0 0 0,0 1 0,1-1 0,-1 0 0,0 1-1,0-1 1,0 0 0,0 1 0,1-1 0,-1 0 0,0 1 0,0-1 0,1 0 0,-1 0 0,0 1 0,0-1 0,1 0 0,-1 0 0,0 1 0,1-1 0,-1 0 0,0 0 0,1 0 0,-1 0 0,1 0 0,-1 0 0,0 1 0,1-1 0,-1 0 0,0 0 0,1 0 0,-1 0 0,1 0 0,0-1 0,10-12 464,3-24-239,-7 2-249,-1 0 0,-2-1 0,-1 1 0,-2-1 0,-5-51 1,4 86-5,1-20-351,16 18-22,-8 4 439,29-2-37,-1-1 1,1-2 0,-1-2-1,0-1 1,0-2-1,-1-1 1,0-2 0,45-22-1,-80 33-33,-1 1 1,0 0-1,1 0 0,-1 0 0,0-1 0,1 1 0,-1 0 0,0 0 1,1 0-1,-1 0 0,1 0 0,-1 0 0,0 0 0,1 0 0,-1 0 1,0 0-1,1 0 0,-1 0 0,1 0 0,-1 0 0,0 0 1,1 0-1,-1 0 0,0 1 0,1-1 0,-1 0 0,0 0 0,1 0 1,-1 1-1,0-1 0,1 0 0,-1 0 0,0 1 0,0-1 0,1 0 1,-1 0-1,0 1 0,1 0 0,1 20-77,-13 41-81,7-37 146,-1 3 167,0-2-432,4-8-2673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4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8008,'0'0'5199,"-5"9"-2951,-8 15-616,0-2 0,-2 0 0,-28 32 0,30-39-1229,0-1 0,-1-1 1,-24 18-1,38-31-480,0 0 1,0 0 0,-1 0-1,1 0 1,0 0 0,0 0-1,-1 0 1,1 0 0,0 0-1,0 0 1,0 0 0,-1 0-1,1 0 1,0 0 0,0 0-1,-1 0 1,1 0 0,0 0-1,0 0 1,0 0-1,-1 0 1,1 0 0,0-1-1,0 1 1,0 0 0,-1 0-1,1 0 1,0 0 0,0 0-1,0-1 1,0 1 0,-1 0-1,1 0 1,0 0 0,0 0-1,0-1 1,0 1 0,0 0-1,0 0 1,0-1 0,0 1-1,0 0 1,-1 0 0,1 0-1,0-1 1,0 1 0,0 0-1,0 0 1,0-1 0,0 1-1,1 0 1,-1 0 0,0-1-1,0 1 1,0 0 0,0 0-1,0 0 1,0-1 0,0 1-1,0 0 1,0 0-1,1 0 1,-1-1 0,0 1-1,0 0 1,0 0 0,0 0-1,1 0 1,-1-5-1212,0-10-4349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8:55:4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12204,'0'0'12331,"54"50"-11850,-29-37-257,4 0-192,4-1-128,2-1-1217,0-3-1922,-5-4-2211,-3-4-3362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2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3844,'0'0'21524,"69"24"-19890,-28-23-513,2 3-385,6 1-383,-3 0-225,-2 3-96,-3 0-96,-6-2-1089,0-4-1218,-9-2-2337,-7-8-4933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2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7079,'0'0'14477,"60"20"-13516,-22-16-672,6-1-225,1-1-64,-6-2-993,-4 0-1185,-9 0-1282,-12 0-1697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2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2146,'0'0'12140,"-48"38"-9738,48-28-609,4-3-703,24-2-130,11-4-223,12-1-513,6 0-160,0-1-416,-4-8-2371,-10-2-4387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25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12139,'0'0'961,"51"0"865,-24 0-609,1 0-896,-9 8 127,-3 5 0,-9 5-223,-7 1 63,0 5 128,-17 4 33,-8-1-129,-8 3-32,-2-1 33,2-1-161,4-6-96,4-4-160,12-7-1570,9-11-4420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2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117 1345,'-7'-10'5627,"1"3"-5413,1 0 0,-1 0 0,0 0-1,-1 1 1,0 0 0,0 0 0,0 1 0,0 0 0,-1 0 0,0 1-1,0 0 1,0 0 0,-1 1 0,1 0 0,-18-4 0,-30-2 251,0 3 0,-1 2 1,0 3-1,1 2 0,-64 9 1,89-6-307,0 1-1,0 1 1,1 2 0,0 1-1,0 2 1,1 0 0,-48 28 0,56-26 66,1 1 1,0 1 0,0 1 0,2 1-1,0 0 1,1 1 0,1 1-1,0 1 1,2 0 0,-16 29 0,15-19-30,0 0 1,2 1-1,1 0 1,2 1-1,1 1 1,1 0-1,2 0 1,2 0 0,0 1-1,3-1 1,2 45-1,1-57-180,1 0-1,0 0 1,2 0-1,0 0 1,1-1-1,2 0 1,0 0-1,1-1 1,0 0-1,2-1 1,0 0-1,1 0 1,1-1-1,1-1 1,0 0-1,1-1 1,1-1-1,33 24 1,-30-26 19,0 0 0,1-2 0,0 0 0,1-2 0,0 0 0,1-1 0,0-1-1,33 4 1,-25-7 208,1-1 0,-1-1-1,1-2 1,-1-1-1,52-11 1,-32 1 56,-1-2 0,-1-2 1,0-3-1,-1-1 0,-1-3 0,-2-1 1,56-41-1,-64 40-153,-2-2 0,-1-2 0,-1-1 0,-1-1 0,-2-2 0,40-56 0,-56 69-163,-1 0 1,-1-1-1,-1 0 1,0-1-1,-2 0 0,-1-1 1,0 0-1,-2 0 1,0 0-1,-2-1 1,-1 1-1,0-1 0,-4-39 1,1 49-20,-1 0-1,-1 1 1,0-1 0,-1 1-1,0 0 1,-1 0 0,-1 1-1,0-1 1,0 1 0,-1 1-1,-1-1 1,0 1 0,-1 0-1,0 1 1,0 0 0,-14-11-1,8 9-151,0 2 0,-1 0-1,-1 0 1,1 2 0,-1 0-1,0 1 1,-1 0 0,0 2-1,0 0 1,0 1 0,-28-2 0,-5 2-2842,-99 4 0,57 11-3354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8360,'0'1'546,"0"0"-1,0 0 1,0 0 0,0 0-1,0 0 1,0 0 0,0 0-1,0 0 1,0 0 0,0-1-1,1 1 1,-1 0 0,0 0-1,1 0 1,-1 0 0,0 0-1,1 0 1,-1-1 0,1 1-1,0 0 1,-1 0 0,1-1-1,0 1 1,0 0 0,26 12 3702,34-7-2899,-59-6-1082,52 0 809,78-12 0,-23 2-991,-108 9-147,0 1-1,-1 0 0,1 0 1,0 0-1,0 0 0,0 0 1,0 0-1,0 0 1,0 0-1,0 0 0,0 0 1,0 1-1,-1-1 0,1 0 1,0 0-1,0 1 1,0-1-1,0 1 0,-1-1 1,1 1-1,0-1 0,0 1 1,-1-1-1,1 1 1,0 1-1,-1-2-216,0 1 1,-1-1 0,1 1-1,0-1 1,-1 1-1,1 0 1,-1-1 0,1 0-1,-1 1 1,1-1-1,-1 1 1,1-1 0,-1 1-1,1-1 1,-1 0-1,0 0 1,1 1 0,-1-1-1,0 0 1,1 0-1,-1 0 1,0 1 0,1-1-1,-1 0 1,0 0-1,1 0 1,-1 0 0,0 0-1,1 0 1,-1-1-1,0 1 1,0 0 0,-14 0-7607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4612,'0'0'15583,"1"8"-15038,-3 51 223,0-39-443,2 0 1,0 0 0,4 37 0,-3-56-297,-1 0-1,0 0 1,0 0 0,1 0-1,-1 0 1,0 0 0,1 0-1,0 0 1,-1 0 0,1 0-1,-1 0 1,1 0-1,0 0 1,0 0 0,-1 0-1,1-1 1,0 1 0,0 0-1,0 0 1,0-1 0,0 1-1,0-1 1,0 1 0,0-1-1,2 1 1,0-1 32,-1 0-1,1 1 1,-1-2-1,1 1 1,-1 0-1,0 0 1,1-1-1,-1 0 1,1 1 0,-1-1-1,4-1 1,2-3 43,0 1 0,0-1 1,0 0-1,-1 0 1,10-9-1,1-6-49,28-38 0,-7 8 347,-39 100 837,-3-30-1147,1-13-60,0 0 0,1 0 0,0 1 0,0-1-1,1 0 1,0 0 0,0 1 0,0-1 0,1 0 0,2 8 0,-2-14 0,0 0 0,0 0-1,0 0 1,0 0 0,0 0 0,0 0-1,0 0 1,1 0 0,-1-1 0,0 1-1,0 0 1,1-1 0,-1 1 0,0-1-1,1 0 1,-1 1 0,1-1 0,-1 0 0,0 0-1,1 0 1,-1 0 0,1 0 0,-1 0-1,0 0 1,1 0 0,-1-1 0,1 1-1,-1 0 1,0-1 0,1 0 0,-1 1-1,2-2 1,40-21 505,-38 19-517,54-48 166,-54 47-179,1 0 1,-2-1-1,1 1 0,-1-1 1,0 0-1,0 0 1,-1-1-1,5-10 1,-7 13-1388,-1-1-3597,0 2 203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4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5061,'0'0'18577,"-7"68"-18481,5-47-96,1-1 0,1 0-864,0-7-674,0-2-672,5-9-1057,5-2-1409,8-5-2499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4452,'0'0'18866,"4"11"-17836,-4-11-1019,2 6 47,0-1 0,0 1 0,-1 0 0,1 0 0,-1 0 0,-1-1 0,1 1 0,-1 0 0,0 0 0,-1 0 0,1 0 0,-1 0 0,0 0 0,-4 10 0,-81 158 331,45-97-308,40-76-57,0 0 1,1 0-1,-1 1 1,0-1-1,1 0 1,-1 1-1,1-1 0,-1 0 1,1 1-1,0-1 1,-1 0-1,1 1 0,0-1 1,0 1-1,0-1 1,0 1-1,0-1 1,1 0-1,-1 1 0,0-1 1,1 2-1,0-2-7,0 0 0,0 0 0,0 0 0,0-1 0,0 1 0,0 0 0,0-1-1,0 1 1,0-1 0,0 1 0,0-1 0,0 0 0,0 0 0,1 1 0,-1-1 0,0 0 0,0 0 0,0 0-1,0 0 1,2 0 0,11-2 72,0 0 1,0-1-1,21-7 0,-16 4-19,23-3-230,1 2 1,46-3 0,-14 8-6885,-63 2 1385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15727,'0'0'9641,"61"18"-8744,-25-18-641,9 0-224,0-2-224,0-3-609,-5 2-1057,-4-1-1249,-10 1-1985,-6 2-3909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10826,'0'0'10810,"-2"10"-9443,-4 15-800,1-8-378,1 0 0,1 0 0,0 0 0,1 1 0,1-1 0,2 22 0,-1-37-194,1 1 0,0-1 0,0 0 1,0 0-1,0-1 0,1 1 0,-1 0 0,0 0 0,1-1 1,0 1-1,-1 0 0,1-1 0,0 0 0,-1 1 0,1-1 1,0 0-1,0 0 0,0 0 0,0 0 0,0 0 0,0-1 1,1 1-1,-1 0 0,0-1 0,0 0 0,0 0 0,1 1 1,-1-1-1,0 0 0,0-1 0,0 1 0,1 0 0,1-1 1,39-10-3094,-40 9 2285,0 1-1,-1 0 1,1-1-1,-1 1 1,1-1 0,-1 0-1,0 0 1,0 0 0,0 0-1,3-4 1,6-15-9405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17168,'0'0'9737,"21"-1"-10858,-8 5-832,-3-3-802,-4-1-2466,1 0-4869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14478,'0'0'12107,"0"10"-11456,-3 27-177,-1 0-1,-2 0 0,-13 44 1,9-42-459,1 0 0,3 1 0,-3 54 0,9-93-2,0-1 0,0 1 0,0 0-1,0-1 1,0 1 0,0 0 0,0-1 0,0 1-1,1 0 1,-1-1 0,0 1 0,1-1 0,-1 1-1,0 0 1,1-1 0,-1 1 0,0-1 0,1 1-1,-1-1 1,1 1 0,-1-1 0,1 0 0,0 1-1,-1-1 1,1 0 0,-1 1 0,1-1-1,0 0 1,-1 1 0,2-1 0,25 0 590,26-18 383,-14-6-1001,-1-2 0,-1-1 0,-1-2 0,53-55 0,-88 83-764,5-7 419,-6 6-3130,-14 0-13661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0:5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14157,'0'0'10282,"-3"56"-8296,16-43-160,4 3-449,3-1-961,-2 1-384,-1 5-224,-2-1-1665,1 0-2019,-4-5-2562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5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6406,'0'0'15658,"4"9"-15386,2 11-220,0 1 0,-1-1 0,-1 1 0,-1 0 0,0 28 0,-1-23-36,0 0-1,2 1 0,14 48 0,-18-74 9,0 0 0,1 0 0,-1 0 0,0-1 0,1 1 0,-1 0 0,0 0 0,1 0-1,-1 0 1,1 0 0,0-1 0,-1 1 0,1 0 0,0 0 0,-1-1 0,1 1 0,0 0-1,0-1 1,-1 1 0,1-1 0,0 1 0,0-1 0,0 0 0,0 1 0,0-1 0,0 0-1,0 1 1,0-1 0,1 0 0,0 0 44,0-1 1,0 0-1,0 1 0,0-1 1,0 0-1,0 0 0,-1 0 0,1 0 1,0 0-1,0 0 0,-1-1 1,1 1-1,1-2 0,6-8 208,0 0 1,0 0-1,7-13 0,-15 22-294,93-158 1177,-94 159-1149,0 1-1,1 0 1,-1 0 0,0 0 0,0-1-1,0 1 1,0 0 0,0 0-1,0 0 1,0-1 0,0 1 0,0 0-1,0 0 1,1 0 0,-1 0 0,0-1-1,0 1 1,0 0 0,0 0 0,1 0-1,-1 0 1,0 0 0,0 0-1,0-1 1,0 1 0,1 0 0,-1 0-1,0 0 1,0 0 0,0 0 0,1 0-1,-1 0 1,0 0 0,0 0 0,0 0-1,1 0 1,-1 0 0,0 0-1,0 0 1,1 0 0,-1 0 0,0 0-1,0 0 1,0 1 0,0-1 0,1 0-1,-1 0 1,0 0 0,4 14 148,-4 30-169,0-36 70,-3 45-32,1-39-79,0-1 1,2 1-1,-1-1 0,2 1 1,3 22-1,-4-35 52,0-1-1,0 1 1,1 0-1,-1-1 1,0 1-1,0 0 1,1-1-1,-1 1 1,1-1 0,-1 1-1,0-1 1,1 1-1,-1-1 1,1 1-1,-1-1 1,1 1-1,-1-1 1,1 1-1,-1-1 1,1 0-1,0 1 1,-1-1-1,1 0 1,-1 0 0,1 0-1,0 1 1,-1-1-1,1 0 1,0 0-1,-1 0 1,1 0-1,0 0 1,-1 0-1,1 0 1,0 0-1,-1 0 1,1-1-1,0 1 1,-1 0-1,1 0 1,0 0 0,-1-1-1,1 1 1,-1 0-1,1-1 1,0 0-1,25-20 253,-3-9 319,-1-1 1,26-52 0,6-8 30,-45 82-1463,2 4-4209,-3 2-1272,1-1-4234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0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10410,'0'0'11531,"73"2"-10891,-21-2 353,4-2-224,7-4-641,-1-1-128,-5 2-1217,-10 0-705,-13 5-1409,-12 0-1538,-14 0-95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0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4548,'0'0'18194,"88"9"-16849,-39-9-544,7 0-481,-4 0-256,-3 0-288,-4 0-1250,-7 0-1184,-11 0-2883,-4-1-5414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0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91 3908,'0'0'5183,"3"-9"-2465,-1 6-2578,10-37 3004,-11 38-3005,-1 1 1,0 0-1,0 0 0,0 0 1,1 0-1,-1-1 0,0 1 1,0 0-1,-1 0 0,1 0 1,0-1-1,0 1 0,0 0 1,-1 0-1,1 0 0,-1 0 1,1 0-1,-1 0 0,1 0 1,-1 0-1,0 0 0,1 0 1,-1 0-1,0 0 0,0 0 1,0 0-1,0 0 0,1 1 1,-1-1-1,0 0 0,-1 1 1,1-1-1,0 1 0,0-1 1,0 1-1,-2-1 0,-3 0-3,0 0 0,0 1 0,0 0 0,0 0 0,0 0 0,0 1 0,0 0 0,0 0-1,0 0 1,1 1 0,-1-1 0,0 2 0,1-1 0,-7 4 0,3-1-33,0 1 1,1 0 0,-1 1 0,1 0-1,1 1 1,-1-1 0,-10 15 0,9-9 46,0 0 1,1 0 0,1 1 0,0 0 0,0 0-1,1 1 1,1 0 0,1 0 0,0 0 0,-3 30-1,7-42-113,-1 0 0,1 1 0,0-1-1,0 0 1,0 0 0,1 0-1,-1 1 1,1-1 0,-1 0 0,1 0-1,0 0 1,0 0 0,1 0-1,-1 0 1,1 0 0,-1-1-1,1 1 1,0 0 0,0-1 0,0 1-1,0-1 1,0 0 0,1 0-1,-1 0 1,1 0 0,0 0 0,-1 0-1,1-1 1,0 1 0,0-1-1,0 0 1,0 1 0,0-2 0,0 1-1,0 0 1,0-1 0,1 1-1,-1-1 1,0 0 0,0 0-1,0 0 1,7-1 0,2-1 112,0 0 0,0 0 0,0-1 0,0-1 1,0 0-1,-1 0 0,0-1 0,0-1 0,0 0 0,13-9 0,-13 6-70,-1 1 0,-1-2 0,1 1 0,-2-1-1,1-1 1,-1 1 0,-1-1 0,7-13-1,-10 17-30,-1-1 0,0 1 0,0-1 0,-1 0-1,0 0 1,0 0 0,-1 0 0,0 0-1,0-1 1,-1 1 0,0 0 0,0 0-1,-1 0 1,-2-11 0,2 15-48,-1 1 0,1-1 0,-1 0 0,0 1 0,0-1 0,0 1 0,0-1 0,-1 1 0,1 0 0,-1 0 0,0 0 1,0 0-1,0 1 0,0-1 0,0 1 0,-1 0 0,1 0 0,-1 0 0,0 0 0,1 0 0,-1 1 0,0 0 0,-5-1 0,-44-4-2403,4 14-5018,27 0-2407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4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40 11371,'0'0'9550,"-6"9"-8893,3-6-603,-27 48 749,29-49-769,-1 1 0,1 0 0,0 0 0,0-1 0,0 1 0,0 0-1,1 0 1,-1 0 0,1 0 0,0 0 0,0 0 0,0 0 0,0 0 0,0 0 0,1 0 0,-1-1 0,1 1-1,0 0 1,0 0 0,1 4 0,0-6-5,-1 1 0,0-1 0,0 0-1,1 0 1,-1 0 0,0 0 0,1 0 0,-1 0-1,1 0 1,0 0 0,-1 0 0,1-1 0,0 1-1,-1-1 1,1 1 0,0-1 0,-1 0 0,1 0-1,0 0 1,0 0 0,0 0 0,-1 0-1,1 0 1,0 0 0,-1-1 0,1 1 0,0-1-1,0 1 1,-1-1 0,1 0 0,1 0 0,2-1 148,0-1 0,-1 1 1,1-1-1,-1 0 1,0 0-1,0 0 1,0 0-1,0-1 1,5-6-1,-6 5-41,0 0-1,-1-1 1,0 0-1,1 1 1,-2-1-1,1 0 1,-1 0-1,0 0 1,0 0-1,0 0 1,-1 0-1,0-8 1,0 11-232,0 1 0,0 0-1,0 0 1,-1-1 0,1 1 0,0 0 0,-1 0 0,1 0 0,-1-1 0,0 1 0,0 0 0,0 0 0,0 0 0,0 0-1,0 0 1,-1 1 0,1-1 0,0 0 0,-1 1 0,0-1 0,1 0 0,-1 1 0,0 0 0,0-1 0,0 1-1,0 0 1,0 0 0,0 0 0,0 0 0,0 1 0,0-1 0,0 0 0,0 1 0,-1 0 0,-2-1 0,5 1-72,0 0 1,-1 0 0,1 0-1,0 0 1,-1 0 0,1 0 0,0 0-1,-1 0 1,1 0 0,0 0 0,-1 0-1,1 0 1,0 0 0,0 0-1,-1 0 1,1 0 0,0 1 0,-1-1-1,1 0 1,0 0 0,0 0 0,-1 0-1,1 1 1,0-1 0,0 0-1,0 0 1,-1 1 0,1-1 0,0 0-1,0 0 1,0 1 0,0-1 0,-1 0-1,1 0 1,0 1 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0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7399,'0'0'14318,"70"31"-12621,-31-28-704,5-2-737,5-1-192,-2 0-64,-2 0-416,-3 0-609,-8-1-576,-12 0-481,-10 1-449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0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4164,'0'0'15439,"75"16"-14350,-23-18-64,6-3-641,4 1-352,-1 2-1089,-6-1-1570,-7-1-2882,-9-2-3267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06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7655,'0'0'9988,"12"0"-8658,7-1-692,3-1-313,0 1 0,1 2 0,-1 0 0,1 1 0,26 6 0,-45-7-324,0 0 0,0 0 0,-1 0 0,1 0-1,0 1 1,-1 0 0,0-1 0,1 1-1,-1 0 1,0 1 0,0-1 0,0 0 0,0 1-1,0 0 1,-1 0 0,1 0 0,-1 0 0,0 0-1,1 0 1,-2 0 0,1 1 0,0-1 0,-1 1-1,1 0 1,-1-1 0,0 1 0,0 0-1,-1 0 1,1-1 0,-1 1 0,0 0 0,0 0-1,0 0 1,0 0 0,-1 0 0,0-1 0,1 1-1,-1 0 1,-1 0 0,-1 3 0,0 4 11,-2 0 0,0-1 0,0 0 0,0 0 0,-2 0 1,1 0-1,-15 15 0,-66 61 56,33-34-121,43-42-303,-9 11-837,9-7-5255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3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393 308 4869,'0'0'13159,"-10"-9"-11414,-38-29-490,41 35-1115,0 0 0,-1 1 1,0-1-1,0 1 0,1 1 0,-1-1 0,0 1 1,0 1-1,-1 0 0,1 0 0,0 0 1,0 1-1,0 0 0,-10 3 0,10-1-99,0-1 0,1 1-1,0 0 1,-1 0 0,1 1-1,0 0 1,1 0 0,-13 10-1,16-12 9,0 0-1,1 1 0,-1-1 0,1 1 0,-1-1 0,1 1 0,0 0 1,0 0-1,0 0 0,0 0 0,1 0 0,-1 1 0,1-1 0,0 0 1,0 1-1,0-1 0,0 1 0,1-1 0,-1 1 0,1-1 0,0 7 1,1-9-12,-1 0 1,1 0 0,-1-1-1,1 1 1,0 0 0,-1 0-1,1 0 1,0-1 0,0 1-1,0-1 1,-1 1-1,1 0 1,0-1 0,0 1-1,0-1 1,0 0 0,0 1-1,0-1 1,0 0 0,0 1-1,0-1 1,0 0 0,0 0-1,0 0 1,0 0 0,0 0-1,1 0 1,33-2 715,-33 2-687,13-4 7,-1 1 0,1-2-1,-1 0 1,0-1 0,-1 0 0,1-1-1,-1 0 1,-1-1 0,1-1-1,-1 0 1,-1-1 0,0 0-1,0 0 1,-1-2 0,0 1 0,-1-1-1,0 0 1,-1-1 0,-1 0-1,8-17 1,-13 24-52,0 1 0,0 0 1,-1-1-1,0 1 0,0 0 0,0-1 0,-1 0 1,0 1-1,0-1 0,0 1 0,-1-1 0,0 1 1,0-1-1,0 1 0,0 0 0,-1-1 0,0 1 0,0 0 1,-1 0-1,0 0 0,-3-5 0,2 6-13,-1-1 0,1 1 0,-1 0-1,0 0 1,0 1 0,0-1 0,-1 1-1,1 0 1,-1 1 0,0-1 0,0 1 0,0 0-1,0 1 1,0-1 0,0 1 0,0 1-1,-1-1 1,-8 1 0,0 1-32,-1 0 0,1 2 0,0-1 1,0 2-1,0 0 0,1 1 0,-1 1 0,1 0 0,0 0 0,1 2 0,-1 0 0,2 0 1,-1 1-1,1 1 0,0 0 0,1 0 0,0 1 0,-12 17 0,22-27-91,0 0 0,0 0 0,1 0 0,-1 0 0,0 0 0,0 0 0,1 0 0,-1 0 0,0 1 0,1-1 0,0 0 0,-1 0 0,1 1 1,-1-1-1,1 0 0,0 1 0,0-1 0,0 0 0,0 1 0,0-1 0,0 0 0,0 0 0,0 1 0,1-1 0,-1 0 0,0 1 0,1-1 0,-1 0 0,1 0 0,0 0 0,-1 1 0,1-1 0,0 0 0,0 0 0,-1 0 0,1 0 0,0 0 0,0 0 0,0-1 0,0 1 0,2 1 0,4 1-1093,-1 0 1,1 0-1,0-1 1,0 0-1,0 0 1,9 1-1,16 2-5363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3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9737,'0'0'13592,"4"8"-12797,-2-3-742,0 0-1,0 1 0,-1-1 1,0 0-1,0 0 1,0 1-1,0-1 1,-1 1-1,0-1 1,0 0-1,-1 1 0,1-1 1,-1 0-1,0 1 1,-1-1-1,-1 6 1,0-2-46,0 1 1,1-1-1,0 1 1,0 17-1,2-27-57,0 1 0,0-1-1,1 1 1,-1-1 0,0 0 0,1 1 0,-1-1 0,1 0-1,-1 1 1,0-1 0,1 0 0,-1 0 0,1 0-1,-1 1 1,1-1 0,-1 0 0,1 0 0,-1 0 0,0 0-1,1 0 1,-1 0 0,1 0 0,-1 0 0,1 0-1,-1 0 1,1 0 0,-1 0 0,1 0 0,-1 0 0,1 0-1,-1 0 1,1-1 0,-1 1 0,1 0 0,-1 0-1,0-1 1,1 1 0,-1 0 0,0 0 0,1-1 0,-1 1-1,1-1 1,-1 0 0,22-12-2984,-3-9-2913,2-4-4234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3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3299,'0'0'17040,"-20"53"-15662,11-27-450,3 4-287,3-1-385,3-1-192,0-2 32,0-1-64,3-5-1217,3-4-512,0-6-674,-3-5-1184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3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11403,'0'0'9993,"60"-3"-8808,-18 3-288,6 2-512,4-1-257,0 2-64,-2-3-32,-1 0-737,-6 1-1217,-4-1-832,-5 0-2115,-5 0-512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3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9449,'0'0'7196,"15"2"-4997,63 3 862,113-7-1,96-21-2213,-74 5-720,-124 13-171,94-9-364,-157 10 397,1-1 0,-1-1 0,0-1 0,43-18 0,-35 3 418,-20 6-1703,-14 15 1094,0 1 0,1-1 0,-1 1-1,0-1 1,0 0 0,0 1 0,0-1-1,0 1 1,0-1 0,0 1 0,0-1-1,0 1 1,0-1 0,0 0 0,0 1 0,0-1-1,0 1 1,0-1 0,-1 1 0,1-1-1,0 1 1,0-1 0,-1 1 0,1-1-1,0 1 1,-1-1 0,1 1 0,-1 0-1,1-1 1,-10-5-5494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3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217 251 6406,'-4'-25'10204,"-6"10"-3901,8 14-6063,0 1 0,0-1 0,1 0 0,-1 1 0,0-1 0,0 1 0,0-1 0,0 1 0,0 0-1,0 0 1,1 0 0,-1 0 0,0 0 0,0 0 0,0 0 0,0 1 0,-2 0 0,-4 2-312,0-1 0,0 2 0,1-1 0,-1 1 1,1 1-1,0-1 0,0 1 0,-8 8 0,8-6 66,0 0 1,0 1-1,0 0 0,1 0 1,1 1-1,-7 12 0,9-17 19,1 1-1,0 0 0,0 0 1,1 0-1,0 1 1,-1-1-1,2 0 0,-1 0 1,1 1-1,-1-1 0,1 0 1,1 1-1,1 9 1,-1-14 7,-1 1 1,1-1 0,0 0-1,0 0 1,0 1 0,0-1 0,0 0-1,0 0 1,0 0 0,1 0-1,-1 0 1,0 0 0,1 0 0,-1-1-1,0 1 1,1 0 0,-1-1-1,1 1 1,-1-1 0,1 1 0,-1-1-1,1 0 1,-1 0 0,1 0-1,0 0 1,1 0 0,45-3 845,-36 0-723,1-1-1,-1 0 1,0-1-1,0 0 1,-1-1 0,0 0-1,1-1 1,-2 0 0,1-1-1,-1 0 1,16-18-1,-15 15-67,0-1 0,-1-1 0,-1 1 0,0-2 0,0 1 0,-2-1 0,0 0 0,0-1 0,5-19 0,-10 28-36,0-1 0,-1 1 0,0-1 0,0 1 0,-1-1 0,1 0 0,-1 1 0,-1-1 0,0 1 0,1-1 0,-2 1 0,1-1 0,-1 1 0,0-1 0,0 1 0,-5-8 0,4 10-43,0-1 0,-1 1 1,1 0-1,-1 0 0,0 1 0,0-1 0,0 1 0,-1-1 0,1 1 0,-1 1 1,0-1-1,0 1 0,0 0 0,0 0 0,0 0 0,0 0 0,0 1 0,-1 0 1,1 0-1,-7 1 0,-6-2-30,0 1 0,0 1 1,0 1-1,0 1 0,-22 4 0,33-5 14,0 1-1,0 0 1,1 0 0,-1 0-1,1 1 1,0 0-1,0 1 1,0-1-1,0 1 1,0 0 0,1 0-1,0 1 1,0 0-1,0 0 1,0 0-1,-6 10 1,9-12-207,1-1-1,0 1 1,0-1-1,0 1 1,0 0-1,0-1 1,0 1 0,1 0-1,0 0 1,-1-1-1,1 1 1,0 0-1,0 0 1,1 3-1,-1-5-125,1 1-1,-1-1 1,1 0-1,-1 1 1,1-1-1,-1 1 1,1-1-1,0 0 1,0 0-1,0 1 1,0-1-1,0 0 1,0 0-1,0 0 1,0 0-1,0 0 1,0 0-1,1 0 1,-1 0-1,0-1 1,1 1-1,-1 0 1,0-1-1,1 1 1,-1-1-1,3 1 1,18 2-8167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3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13805,'0'0'12310,"0"10"-11776,-1 5-291,0 0 0,-1-1 0,-1 1 0,0 0 1,-1-1-1,-6 16 0,-43 87 631,18-45-765,34-70-86,0-1 0,1 1-1,-1 0 1,0 0-1,1 0 1,-1-1 0,1 1-1,0 0 1,0 0-1,-1 0 1,1 0 0,1 0-1,-1 2 1,0-3 3,0-1 1,1 1-1,-1 0 0,0-1 1,1 1-1,-1 0 1,1-1-1,-1 1 1,1 0-1,-1-1 0,1 1 1,-1-1-1,1 1 1,-1-1-1,1 0 0,0 1 1,-1-1-1,1 1 1,0-1-1,-1 0 0,1 1 1,1-1-1,4 1 101,1-1 1,-1 1-1,1-1 0,-1-1 0,1 1 0,8-3 0,-14 3-126,175-40-47,-85 17-5700,-66 16-2042,-9-2-7667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2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7111,'0'6'4420,"-4"5"-1377,-1 0-2082,-1 5 768,2 2-640,1 0-160,2 0-352,-1-1-449,2-1-96,0-6 32,0 0-416,0-3-321,0-5-384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4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9257,'0'0'12011,"59"4"-10505,-20-4-385,10-3-321,6-2-383,6 0-321,-5-1-32,-4 2-128,-11 0-769,-9 1-672,-12 3-577,-11 0-1185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4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3491,'0'0'17040,"73"39"-15150,-19-39-416,9 0-802,3 0-512,0 0-128,-7 0-1345,-10 0-2979,-11 0-6086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5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1954,'1'-1'714,"-1"-1"0,0 0 0,0 1 0,1-1 0,-1 0 0,1 0 0,-1 1 0,1-1-1,0 1 1,0-1 0,-1 1 0,1-1 0,0 1 0,1-1 0,-1 1 0,1-1 0,28-19 4004,38-3-1797,-67 23-2737,14-4 246,1 1-1,-1 1 0,0 0 1,1 0-1,0 2 1,-1 0-1,1 1 1,22 2-1,-38-1-423,1-1 0,0 1 0,0-1 0,0 1 0,0-1 0,0 1 0,-1 0 0,1-1 0,0 1 0,-1 0 0,1 0 0,0-1 0,-1 1 0,1 0 0,-1 0 0,1 0 0,-1 0 0,0 0 0,1 0 0,-1 0 0,0 0 0,1 0 0,-1 0 0,0 0 0,0 0 0,0 0 0,0 0 0,0 0 0,0 0 0,0 0 0,-1 0 0,1 0 0,0 0 0,-1 0 0,1 0 0,0 0 0,-1 0 0,1-1 1,-2 3-1,-20 35 319,-55 31 491,58-55-614,1 1 0,1 1 0,1 0 0,0 1 0,-13 20 1,28-36-189,0-1 0,1 1 0,-1 0 0,1 0 0,-1 0 0,1 0 0,-1 0 0,1-1 0,-1 1 0,1 0 0,0 0 0,0 0 0,-1 0 0,1 0 0,0 0 0,0 0 0,0 0 0,0 0 0,0 0 0,0 0 0,1 0 0,-1 0 0,0 0 0,0 0 0,1 0 0,-1 0 0,1 0 0,-1 0 0,1 0 0,-1 0 0,1 0 0,-1 0 0,1-1 0,0 1 0,-1 0 0,1-1 0,0 1 0,0 0 0,0-1 0,-1 1 0,1-1 0,0 1 0,0-1 0,0 1 0,0-1 0,0 0 0,0 1 0,0-1 0,0 0 0,0 0 0,0 0 0,0 0 0,2 0 0,9 2 74,1 0 1,0-2 0,18 0-1,-20 0-72,99-6 144,-53 2-2566,-1 2-5694,-41 2 2175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1:5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6983,'0'0'13575,"-2"12"-12091,-50 383 3113,36-301-3233,11-75 207,8-63-567,3-1-996,3 0 0,13-45-1,-14 65-148,0 1 1,2 1-1,0 0 0,2 0 0,18-26 0,-28 45 119,1 1 0,0 0 1,0-1-1,0 1 0,0 0 0,0 0 0,1 0 1,0 1-1,-1-1 0,1 1 0,0 0 0,0 0 0,0 1 1,0-1-1,0 1 0,1-1 0,-1 1 0,0 1 0,1-1 1,-1 1-1,8-1 0,-9 2 10,0-1 0,-1 1 0,1 0 0,0 0 0,-1 0 0,1 0-1,-1 1 1,1-1 0,-1 1 0,1-1 0,-1 1 0,0 0 0,0 0 0,0 0 0,0 0 0,0 0 0,0 0 0,-1 1 0,1-1 0,-1 0 0,1 1 0,-1 0 0,0-1 0,0 1-1,0 0 1,0-1 0,-1 1 0,1 0 0,-1 0 0,0 0 0,0-1 0,0 1 0,0 0 0,0 3 0,-1-2 39,1 0 0,-1 0 1,0-1-1,1 1 0,-2 0 1,1-1-1,0 1 0,-1-1 0,0 1 1,1-1-1,-1 0 0,-1 0 0,1 0 1,0 0-1,-1 0 0,1 0 0,-1-1 1,0 1-1,0-1 0,0 0 0,0 1 1,-1-2-1,1 1 0,0 0 0,-4 1 1,0 0 27,-1-1 0,1 1 0,0-1 0,0-1 0,-1 1 0,1-1 1,-1-1-1,0 1 0,1-1 0,-1 0 0,1-1 0,-11-2 0,18 3-136,-1 0 0,1 0 0,-1-1 0,1 1 0,-1 0 0,1 0 0,-1-1 0,1 1 0,-1-1 0,1 1 0,-1 0 0,1-1 0,-1 1 0,1-1 0,0 1 0,-1-1 0,1 1 0,0-1 0,0 1 0,-1-1 0,1 0 0,0 1 0,0-1 0,0 1 0,0-1 0,-1 0 0,1 1 0,0-1 0,0 1 0,0-1 0,0 0 0,1 1 0,-1-1 0,0 1 0,0-1 0,0 1 0,0-1 0,1 0 0,-1 1 0,1-1 0,12-24-8582,5 2-4571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0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5189,'0'0'3011,"1"-9"-1169,-1 9-1754,6-41 1332,-5 37-878,-1 1 0,1 0 0,-1 0 0,1 0-1,0 0 1,0 0 0,1 0 0,-1 0 0,0 0-1,1 1 1,0-1 0,0 0 0,0 1-1,2-3 1,-3 10 2313,0 19-1850,-2 15-541,2-1-1,2 0 1,1 1 0,2-2-1,2 1 1,22 67 0,-30-104-405,0 0-1,1 0 1,-1 0 0,0 0 0,0 0 0,1 0 0,-1 0-1,0 0 1,1-1 0,-1 1 0,1 0 0,-1 0-1,1 0 1,-1-1 0,1 1 0,0 0 0,-1-1 0,1 1-1,0 0 1,0-1 0,0 1 0,-1-1 0,1 1 0,0-1-1,0 1 1,0-1 0,0 0 0,0 0 0,0 1 0,0-1-1,1 0 1,-1-1 1,1 0 0,-1 0 0,1 0 0,-1-1 0,0 1 0,0 0 0,0-1 0,0 1 0,0-1 0,0 1 0,0-1 0,-1 0 0,1 1 0,0-1 0,0-2 0,15-68 290,-13 41-341,-1 1-1,-1 0 1,-2-1 0,-1 1-1,-2 0 1,-1 0 0,-11-41-1,13 54-29,19 14 7,-11 3 17,78 1-97,1-4 0,-1-4 1,0-4-1,137-34 0,-186 34 63,-18 5 10,0 1 1,1 1-1,-1 0 1,34-2-1,-49 7 14,0 0 0,-1 0-1,1 0 1,0 0 0,0 0 0,-1 0-1,1 1 1,0-1 0,-1 0 0,1 0-1,-1 0 1,0 1 0,1-1 0,-1 0 0,0 1-1,0-1 1,0 0 0,0 1 0,0-1-1,0 0 1,0 1 0,0 0 0,-3 36 173,-14 13 398,13-42-665,0 0 1,1 0 0,0 1-1,1-1 1,0 1 0,-2 16-1,12-37-14851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0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6022,'0'0'18401,"0"0"-18345,1 0 1,0 1-1,-1-1 0,1 1 0,-1-1 1,1 1-1,-1-1 0,1 1 1,-1-1-1,1 1 0,-1-1 0,1 1 1,-1 0-1,0-1 0,1 1 1,-1-1-1,0 1 0,1 0 0,-1 0 1,0-1-1,0 1 0,0 0 0,0 0 1,1 12 93,-1-1 0,-1 0-1,0 1 1,-1-1 0,0 0 0,-1 0 0,0 0 0,-8 17 0,-2 14 145,9-27 157,0 1 1,1-1-1,-1 27 1,6-43-336,0 0 0,0-1 0,0 1 0,0 0 0,0-1 0,0 1 0,0-1 0,-1 0 0,1 1 0,0-1 0,0 0 0,2-2 0,35-27 323,-2-2 0,44-46 0,-28 25-404,-37 35-773,-15 10-6583,-3 7 6327,-1 1 0,1 0 0,0 1 1,0-1-1,0 0 0,0 0 0,0 1 0,0 0 0,0-1 0,0 1 1,0 0-1,1 0 0,-1 0 0,0 0 0,-2 1 0,-8 5-4446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0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1345,'-6'8'4260,"-2"0"-800,3 1 63,1-2-448,3 4-449,0 0-576,1 1-384,0 1-193,2 1-95,9 2-129,0 2-673,1 0-95,3-1-33,0 1-384,0 0-160,2-5-1794,-3-5-2530,3-8-5221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1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55 3491,'0'0'15946,"-4"2"-14990,-10 7 106,26-5 67,49-5 605,-29 0-1517,459-39 496,-308 19-716,-23 14 574,-160 7-533,-24 0-12370,13 0 2301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19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43 3459,'0'0'14814,"10"-6"-13346,-2 1-1175,1 0-1,0 1 1,0 0 0,0 0-1,0 1 1,1 0-1,-1 1 1,1 0-1,19-2 1,-24 4-218,0 0 0,0 0 0,1 0 0,-1 0 0,0 1 1,0 0-1,0 0 0,0 0 0,0 1 0,0-1 0,7 5 0,-10-5-40,0 1-1,0 0 1,-1 0-1,1 0 1,-1-1 0,0 2-1,0-1 1,1 0-1,-1 0 1,-1 0-1,1 0 1,0 1-1,0-1 1,-1 0-1,1 1 1,-1-1-1,0 1 1,0-1-1,0 1 1,0-1 0,0 0-1,0 1 1,-1-1-1,1 0 1,-1 1-1,0-1 1,-1 4-1,-1 3 35,-1 0 1,1-1-1,-2 0 0,1 0 0,-1 0 0,0 0 0,0-1 0,-1 0 1,0 0-1,-9 8 0,-14 11 49,-35 23 0,40-31 118,19-15-32,1 1 0,-1 0 0,1 0 0,-1 0 0,-6 9 0,11-13-180,0 1-1,0-1 1,-1 0 0,1 1-1,0-1 1,0 0-1,0 1 1,0-1 0,0 0-1,-1 1 1,1-1-1,0 0 1,0 1-1,0-1 1,0 1 0,0-1-1,0 0 1,0 1-1,1-1 1,-1 1 0,0-1-1,0 0 1,0 1-1,0-1 1,0 0 0,0 1-1,1-1 1,-1 0-1,0 1 1,0-1 0,1 0-1,-1 0 1,0 1-1,1-1 1,26 6 185,24-4-463,62-7 1,-91 2-2712,0 0 0,40-13 1,-35 6-4547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20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3395,'0'0'16058,"1"12"-14782,7 73-139,3-1 0,25 90 0,-35-170-919,0 0-1,1 1 1,-1-1-1,1 0 1,0 1-1,0-1 1,5 6 0,-7-10-165,0 1 0,0-1 0,1 0 0,-1 1 1,0-1-1,0 0 0,1 0 0,-1 1 1,0-1-1,1 0 0,-1 0 0,0 0 0,1 0 1,-1 1-1,0-1 0,1 0 0,-1 0 1,0 0-1,1 0 0,-1 0 0,1 0 1,-1 0-1,0 0 0,1 0 0,-1 0 0,0 0 1,1 0-1,-1 0 0,1 0 0,-1 0 1,0-1-1,1 1 0,-1 0 0,13-22 833,-5-10-814,-1-1 0,-2 0-1,-2 0 1,0-1 0,-3 1-1,-5-62 1,-9 20-168,14 74 27,36 1-208,0-2 1,-1-2 0,1-1-1,66-19 1,-6 2 227,-59 15-140,0-2 1,47-18-1,-82 31 224,-1 1 1,0-1-1,0 1 0,-1-1 0,1 1 1,-1-1-1,0 1 0,0-1 0,-1 6 0,-1-2 62,1 0-1,-1 0 0,-1 0 1,1 0-1,-6 11 0,4-12-280,1 0 0,1 1-1,-1-1 1,1 0 0,1 1-1,-1-1 1,0 9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3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8264,'0'0'13292,"53"-18"-12971,-38 18-225,5 0-64,1 4-481,1 2-1280,-2-4-1602,-2-2-2435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2:2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 3523,'6'-7'10927,"-1"7"-4797,2 13-1927,-3 21-3543,-5-21-511,0 0 0,-1 0 0,0 0 0,-1-1 0,-1 1 0,0-1 0,-1 0 0,0 0 0,-1 0 0,0-1 0,0 1 0,-10 10 1,16-22-122,0 0 1,0 0-1,0 0 0,0 0 1,-1 0-1,1 1 1,0-1-1,0 0 1,0 0-1,0 0 1,0 0-1,0 0 1,0 1-1,0-1 1,0 0-1,0 0 1,0 0-1,0 0 1,0 1-1,0-1 1,0 0-1,0 0 0,0 0 1,0 0-1,0 1 1,0-1-1,0 0 1,0 0-1,0 0 1,0 0-1,0 1 1,0-1-1,0 0 1,0 0-1,0 0 1,0 0-1,0 0 1,1 1-1,-1-1 1,0 0-1,0 0 0,0 0 1,0 0-1,0 0 1,0 0-1,1 0 1,-1 0-1,0 1 1,0-1-1,0 0 1,0 0-1,1 0 1,-1 0-1,0 0 1,0 0-1,0 0 1,0 0-1,1 0 1,-1 0-1,18-3 581,19-10-321,-30 10-774,21-8 644,0 1 0,33-8 0,-35 13-3819,0 4-3562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0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7911,'0'0'9834,"63"37"-8681,-28-13 32,11 9-833,4 7-288,0 5-64,-1 5-352,-4-2-1378,-6-6-2177,-7-7-2147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0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12332,'0'0'7303,"80"56"-6310,-26-20-417,12 7-448,3 5-64,8-1-929,-4-2-2081,-6-1-3236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6919,'0'0'17691,"3"10"-17499,4 23-91,-3 0 0,2 56 0,-6-85-89,0-1 36,0-1 0,0 1 0,0 0 0,0-1 0,1 1 0,-1-1 0,1 1 0,0-1 0,0 1 0,0-1 0,0 1 0,0-1 0,0 0 0,1 1 0,-1-1 0,1 0 0,-1 0 0,1 0-1,0 0 1,0 0 0,0-1 0,4 4 0,-4-4 27,1-1 0,-1 1 0,1-1 0,-1 0 0,1 1 0,-1-1 1,1 0-1,-1-1 0,1 1 0,-1 0 0,0-1 0,1 1 0,-1-1 0,1 0 0,-1 0 0,0 0 0,0 0 0,1 0 0,-1 0 0,0-1 0,0 1 0,0-1 0,0 1 0,2-4 0,17-16 64,-1-1 1,0-1-1,-2-1 1,26-46-1,10-12 317,-54 82-447,0 0 0,0 0 0,0 0 0,0 1-1,0-1 1,0 0 0,0 0 0,0 0 0,0 0 0,0 0 0,0 1 0,0-1 0,0 0 0,0 0-1,0 0 1,0 0 0,0 0 0,0 0 0,0 1 0,0-1 0,1 0 0,-1 0 0,0 0-1,0 0 1,0 0 0,0 0 0,0 0 0,0 0 0,0 1 0,0-1 0,1 0 0,-1 0 0,0 0-1,0 0 1,0 0 0,0 0 0,0 0 0,0 0 0,1 0 0,-1 0 0,0 0 0,0 0-1,0 0 1,0 0 0,0 0 0,0 0 0,1 0 0,-1 0 0,0 0 0,0 0 0,0 0 0,0 0-1,0 0 1,0 0 0,1 0 0,-1 0 0,0 0 0,0 0 0,0-1 0,-1 26 90,-7 30-123,3-36 30,2-11-4,0 1 0,1-1 0,0 1 0,0 0 0,1 0 0,0 0 0,1-1 0,0 1 0,2 17 0,-1-26 0,-1 1 0,1-1 0,-1 1 0,1-1 0,0 1 0,-1-1 0,1 0 0,-1 1 0,1-1 0,0 0 0,-1 0 0,1 1 0,0-1 0,-1 0 0,1 0 0,0 0 0,0 0 0,-1 0 0,1 0 0,0 0 0,-1 0 0,1 0 0,0 0 0,-1-1 0,1 1 0,0 0 0,0-1 0,20-6 102,-11 1-69,-1-1 0,0-1 0,0 1 0,-1-1-1,0-1 1,-1 0 0,12-16 0,0-3-36,19-42 1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4740,'0'0'19998,"11"6"-18444,1-1-1284,0 0 1,1-1 0,0 0 0,0-1 0,0-1-1,0 0 1,0-1 0,1 0 0,-1 0 0,25-4-1,110-21 726,-68 9-913,-26 7-3142,-8 4-2526,-1 2-3585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2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34 12940,'0'0'7132,"0"8"-5178,-1 24-1088,-2 0-1,-1 0 1,-2 0-1,-18 59 1,12-50-542,2 1 1,-8 63-1,26-132 716,2 1-1,18-39 1,-4 10-812,-11 24-163,39-88 24,-45 106-90,1 0 0,0 1-1,0-1 1,1 2-1,1-1 1,17-15-1,-24 24-42,1 1 0,-1-1 0,1 1 0,-1 0-1,1 0 1,0 0 0,0 0 0,0 1 0,0 0-1,0-1 1,0 1 0,0 1 0,0-1-1,0 1 1,1-1 0,-1 1 0,0 1 0,0-1-1,1 0 1,-1 1 0,0 0 0,8 3 0,-9-3 25,0 0 1,0 1-1,-1 0 1,1-1-1,0 1 1,-1 0 0,1 1-1,-1-1 1,0 0-1,1 1 1,-1-1 0,0 1-1,-1 0 1,1-1-1,0 1 1,-1 0-1,0 0 1,1 0 0,-1 0-1,0 1 1,-1-1-1,1 0 1,0 0 0,-1 0-1,0 1 1,0-1-1,0 0 1,0 0-1,-1 6 1,-1-3 58,0-1 0,1 0 0,-2 0 0,1 0 0,-1 0 0,0-1 0,0 1 0,0-1 0,0 1 0,-1-1 0,0 0 0,1-1 0,-2 1 1,1 0-1,0-1 0,-1 0 0,1 0 0,-10 3 0,0 2 107,-1-1 0,0-1 0,0 0 1,0-2-1,-18 4 0,28-7-127,0 0 0,-1 0 1,1-1-1,0 1 0,0-1 0,-1-1 0,-9-1 0,14 2-69,0 0-1,1 0 0,-1-1 1,1 1-1,-1 0 1,0-1-1,1 1 0,-1 0 1,1-1-1,-1 1 1,1 0-1,-1-1 1,1 1-1,-1-1 0,1 1 1,-1-1-1,1 0 1,0 1-1,-1-1 0,1 1 1,0-1-1,-1 0 1,1 1-1,0-1 1,0 0-1,0-1-242,0 0 1,0 0-1,1 0 1,-1 0-1,1 0 1,-1 1-1,1-1 0,0 0 1,-1 0-1,1 1 1,0-1-1,0 0 1,3-2-1,14-18-6205,7-5-5418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3876,'0'0'18972,"9"-5"-18038,6-1-755,1 1 0,0 1-1,0 1 1,0 0-1,1 1 1,-1 0-1,0 2 1,27 1-1,152 1-9557,-185-2 4227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10730,'0'0'8744,"64"22"-7302,-15-22-129,8 0-608,7 0-545,-4 0-128,-3-1-609,-9-2-1889,-13-2-3203,-8 1-3684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3 208 3267,'-3'-4'10980,"4"11"-4986,7 28-2436,13 48-3756,-12-46 462,-5-16-205,1-1 1,0 0 0,2 0 0,0-1 0,1 0-1,1 0 1,19 29 0,-27-47-27,-1 0 0,1 0 0,0-1 0,-1 1 0,1 0 0,0 0 0,-1-1 0,1 1 0,0-1 0,0 1 0,-1 0 0,1-1 0,0 0-1,0 1 1,0-1 0,0 1 0,0-1 0,0 0 0,0 0 0,0 1 0,0-1 0,0 0 0,0 0 0,0 0 0,-1 0 0,1 0 0,0 0 0,0-1 0,0 1 0,0 0 0,0 0 0,0-1 0,0 1 0,0 0 0,0-1 0,0 1 0,0-1 0,-1 1-1,1-1 1,0 0 0,0 1 0,-1-1 0,1 0 0,0 1 0,-1-1 0,1 0 0,-1 0 0,1 0 0,0-1 0,3-5 78,0 0 1,0 0-1,-1-1 0,4-12 1,2-14-33,-1 0 1,-2-1-1,3-67 1,-11-108 194,2 203-274,3 10-4,0-1 0,1 0 0,-1 0 0,0 0 0,1 0 0,0 0 0,-1-1 0,1 1 0,0-1 0,-1 0 0,1-1 0,7 2 0,71 11-24,-31-11 38,1-1 0,55-8-1,-87 5-53,0-2 0,-1 0 0,1-1 0,-1-2 0,0 1-1,-1-2 1,0-1 0,26-16 0,-26 13 32,-15 9 8,1-1-1,0 1 1,0 1 0,0-1 0,0 1 0,1 0 0,-1-1 0,1 2 0,9-4 0,-14 6-5,1 1 0,0-1 1,-1 0-1,1 0 1,0 0-1,-1 1 1,1-1-1,-1 0 1,0 1-1,1-1 0,-1 0 1,0 1-1,0-1 1,0 0-1,0 1 1,0-1-1,0 0 0,0 1 1,-1-1-1,1 2 1,-1 1 11,0 12 30,-1-1-1,-1 0 0,-1 0 1,0 0-1,-8 18 0,7-18-44,0 0-1,0 0 0,1 0 0,1 0 1,-2 28-1,6-37-541,-1 7-1351,-3-7-4012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12684,'0'0'6951,"-3"11"-5676,-9 26-542,2 0-1,1 0 1,2 0-1,-3 49 1,10-86-692,0 1 1,0 0 0,0-1 0,0 1 0,0 0-1,0-1 1,0 1 0,0 0 0,0-1-1,0 1 1,0 0 0,0-1 0,0 1 0,1 0-1,-1-1 1,0 1 0,1-1 0,-1 1 0,0 0-1,1-1 1,-1 1 0,0-1 0,1 1-1,-1-1 1,1 1 0,-1-1 0,1 0 0,-1 1-1,1-1 1,0 0 0,-1 1 0,1-1 0,-1 0-1,1 1 1,0-1 0,-1 0 0,1 0 0,0 0-1,2 0 52,0-1-1,-1 1 1,1-1-1,-1 0 1,1 1-1,-1-1 0,1 0 1,-1-1-1,0 1 1,3-2-1,49-40 566,-26 14-621,-1-1 1,-2-1-1,26-40 1,-67 79-11228,3 0 4122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3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14830,'0'0'9983,"9"4"-9759,55 18 27,-58-21-289,-1 0-1,1 0 1,0 0 0,-1-1 0,1 0 0,-1 0 0,1 0-1,0-1 1,-1 1 0,1-2 0,-1 1 0,7-3-1,-11 4-137,-2 6 118,-1 0 0,-1 0 0,1 0 0,-1 0 0,0-1 0,0 1 0,-1-1 0,1 0 0,-8 8 0,-2 6 78,5-8-1,-8 13 124,2 1 0,-23 49 0,36-69-391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10474,'0'0'7751,"26"50"-6021,-14-38 64,1-1-545,0 3-737,-1 1-480,-3-2-832,-3-3-2436,1-4-5252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11179,'0'0'6139,"8"1"-4089,219 13 2806,125-16-4283,-294-4-716,-1-2 0,89-24 0,-4 0-918,-104 28-754,-22 4-5557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10025,'0'0'8852,"0"13"-7779,3 37 97,3-1 0,1 1 0,3-2 0,2 1 0,22 57 0,-34-105-1112,0 0 0,1 0 0,-1 0 0,0-1-1,1 1 1,-1 0 0,1 0 0,-1 0 0,1 0 0,-1 0 0,1 0 0,0-1 0,-1 1 0,1 0 0,0-1 0,0 1 0,-1 0 0,1-1 0,0 1 0,0-1 0,2 1 0,-3-1-9,1 0-1,0 0 1,-1 0-1,1-1 0,0 1 1,-1 0-1,1 0 1,0-1-1,-1 1 0,1-1 1,0 1-1,-1-1 0,1 1 1,-1-1-1,1 1 1,-1-1-1,1 1 0,-1-1 1,1 0-1,-1 1 1,1-2-1,16-43 516,-8-2-564,-1-1 0,-3 0 0,-2 0 0,-7-93 0,4 130-42,0 4 9,0 1 0,0-1 0,-1 1 0,1-1 0,-1 1 0,-1 0 0,0-1 0,1 1 0,-2 0 0,1 0 0,-4-6 0,8 14 7,1 0 0,-1 0 1,0-1-1,1 1 0,-1-1 0,1 0 0,-1 1 1,1-1-1,0-1 0,0 1 0,-1 0 1,1-1-1,0 1 0,4-1 0,47 3 107,-41-4-101,82 4 22,-30 0-172,-1-3 0,0-3 0,66-11 0,-110 10 116,1-1-1,-1-2 0,0 0 0,-1-1 1,0 0-1,0-2 0,28-19 0,-47 29 52,0 0-1,0-1 1,0 1-1,0 0 1,0 0-1,1 0 1,-1 0-1,0-1 0,0 1 1,0 0-1,0 0 1,1 0-1,-1 0 1,0 0-1,0 0 1,0-1-1,1 1 0,-1 0 1,0 0-1,0 0 1,1 0-1,-1 0 1,0 0-1,0 0 1,1 0-1,-1 0 0,0 0 1,0 0-1,0 0 1,1 0-1,-1 0 1,0 0-1,0 0 1,1 0-1,-1 1 0,0-1 1,0 0-1,0 0 1,1 0-1,-1 0 1,0 0-1,0 0 1,0 1-1,0-1 0,1 0 1,-1 0-1,0 0 1,0 0-1,0 1 1,0-1-1,0 0 1,0 0-1,1 1 0,-1-1 1,0 0-1,-2 20-2,-10 23 142,-10 42 721,12-44-2038,-1 0-5979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1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 12684,'0'0'6475,"9"-2"-3933,-8 2-2494,1 0 84,0-1 1,0 1-1,0-1 1,0 1-1,0 0 1,0 0-1,0 0 1,0 0-1,0 0 1,0 1-1,0-1 1,0 1-1,3 0 1,-4 0-28,1 1 1,-1-1 0,0 1-1,0 0 1,0-1 0,0 1-1,-1 0 1,1-1-1,0 1 1,-1 0 0,1 0-1,-1 0 1,1 0-1,-1-1 1,0 1 0,0 0-1,0 0 1,0 0 0,0 0-1,-1 2 1,0 9 54,-1 0 0,-1-1 0,0 1 0,-1-1 0,0 1 0,-1-1 1,0 0-1,-1-1 0,0 1 0,-15 18 0,-5 12 348,26-41-477,0-1 0,-1 0 0,1 1 0,0-1 0,-1 1 0,1-1 0,0 1 0,0-1 0,0 1 0,-1-1 0,1 1 0,0-1 0,0 1 0,0-1 0,0 1 0,0-1 0,0 1 0,0-1 0,0 1 0,0-1 0,0 1 0,0-1 0,0 1 0,0-1 0,0 1 0,1-1 0,-1 1 0,0-1 0,0 1 0,0-1 0,1 0 0,-1 1 0,0-1 0,1 1 0,20 2 426,35-15-328,-49 10-81,36-8-75,62-5 0,-49 8-2109,-1-2-3517,-20 1-2253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13229,'0'0'672,"0"14"519,-9 168 3068,-1 87-765,12-230-3352,1 0 1,2 0 0,1-1 0,23 73-1,-25-97-494,36 92-1306,-25-72-2044,3-3-3595,-11-21-2868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12204,'0'0'6822,"-10"10"-5792,-4 5-813,1 1-1,0 0 0,1 1 0,1 1 0,1 0 1,0 0-1,1 1 0,1 0 0,1 1 0,1-1 1,-5 26-1,9-33-157,1 1-1,0-1 1,1 0 0,0 1-1,1-1 1,0 1 0,6 23 0,-6-32-138,1 0 1,0 1-1,0-1 1,1 0-1,-1 0 1,1 0-1,0-1 0,0 1 1,0-1-1,0 1 1,1-1-1,-1 0 1,1 0-1,0-1 1,0 1-1,0-1 1,0 0-1,0 0 1,1 0-1,-1 0 1,1-1-1,-1 0 1,10 2-1,6 0-1329,0-1-1,0-1 1,0 0-1,1-2 1,32-4-1,5-9-4650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6726,'0'0'13090,"10"4"-12198,-1 0-730,1 1 0,-1 0 0,0 1 0,0 0 0,9 8 0,-14-10-104,0-1 0,-1 1 0,1 0 0,-1 0 0,0 0 0,0 1 0,-1-1 0,1 1 0,-1-1 0,0 1 0,-1 0 0,1 0 0,-1 0 0,0 0 0,1 8 0,-2-2-8,0-1 1,-1 1-1,-1-1 0,1 0 0,-2 1 1,0-1-1,0 0 0,0-1 0,-1 1 1,-1 0-1,0-1 0,0 0 0,-1 0 1,-11 13-1,7-9-202,-1-1 0,0 0 0,-1 0 0,-1-2 0,0 1 0,0-2 0,0 0 0,-27 13 0,15-13-2233,10-10-2341,7-7-3751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52 15150,'0'0'2216,"11"-7"239,0 0-1824,0 1-1,0 0 0,1 1 0,0 0 0,24-6 0,-33 10-543,1 0-1,-1 0 0,1 1 0,0-1 0,0 1 0,-1-1 0,1 1 0,0 0 0,-1 1 0,1-1 0,0 1 0,-1-1 0,1 1 1,0 0-1,-1 1 0,1-1 0,-1 0 0,0 1 0,1 0 0,-1 0 0,0 0 0,0 0 0,0 0 0,-1 1 0,1-1 0,0 1 1,-1 0-1,1 0 0,2 5 0,-4-5-82,0 0 0,0 1 0,0-1 0,0 0 0,-1 1 1,1-1-1,-1 1 0,0-1 0,0 0 0,0 1 0,0-1 0,-1 1 1,0-1-1,1 0 0,-1 1 0,0-1 0,-1 0 0,1 0 0,0 0 1,-1 0-1,0 0 0,0 0 0,0 0 0,0 0 0,0-1 0,-4 5 0,-10 8 92,1 0 0,-2-1 0,-20 14-1,14-10 99,3-3-45,14-12-109,0 1 1,1 0-1,-1 1 0,1-1 1,0 1-1,0 0 1,1 0-1,0 1 0,0-1 1,-5 8-1,9-12-38,0-1-1,0 1 1,-1 0 0,1-1-1,0 1 1,0-1-1,0 1 1,-1 0 0,1-1-1,0 1 1,0 0 0,0-1-1,0 1 1,0 0 0,0-1-1,1 1 1,-1 0-1,0-1 1,0 1 0,0 0-1,1-1 1,-1 1 0,0 0-1,1-1 1,-1 1-1,0-1 1,1 1 0,-1-1-1,1 1 1,-1-1 0,1 1-1,-1-1 1,1 1 0,-1-1-1,1 0 1,-1 1-1,1-1 1,1 1 0,26 4 77,-24-5-73,245 5-5292,-156-6-515,-7 1-5442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4 157 3716,'0'-9'-235,"-1"-7"283,-1-39 4582,1 50-3559,1 0-1,1 1 0,-1-1 1,1 1-1,0-1 1,0 1-1,0 0 0,3-8 1,0 15 2405,3 25-2468,-2 15-240,6 37-12,-9-74-635,-1 1-1,1-1 0,0 0 1,1 0-1,-1 0 0,1 0 1,0 0-1,1 0 1,4 5-1,-6-9-22,0-1 1,0 1-1,0-1 0,0 1 1,0-1-1,0 0 0,1 0 0,-1 0 1,0 0-1,1-1 0,-1 1 1,1 0-1,-1-1 0,1 0 1,-1 0-1,1 0 0,-1 0 0,1 0 1,-1 0-1,1 0 0,-1-1 1,1 0-1,-1 1 0,1-1 1,-1 0-1,0 0 0,1 0 1,-1 0-1,0-1 0,0 1 0,4-4 1,6-3 61,1-1-1,-1-1 1,18-19 0,81-100 518,-111 129-676,0 0 0,0 0 1,1 0-1,-1 0 0,0-1 0,0 1 1,0 0-1,0 0 0,0 0 0,1 0 1,-1 0-1,0 0 0,0 0 0,0 0 1,0 0-1,0 0 0,1 0 0,-1 0 1,0 0-1,0 0 0,0 1 0,0-1 1,0 0-1,0 0 0,1 0 0,-1 0 1,0 0-1,0 0 0,0 0 0,0 0 1,0 0-1,0 0 0,0 1 0,1-1 1,-1 0-1,0 0 0,0 0 0,0 0 1,0 0-1,0 0 0,0 1 0,0-1 1,0 0-1,0 0 0,0 0 0,0 0 1,0 0-1,0 0 0,0 1 0,0-1 1,0 0-1,0 0 0,0 0 0,0 0 1,0 0-1,0 1 0,0-1 0,0 0 1,0 0-1,0 0 0,0 0 0,1 21 21,-3 20 2,2-40-22,0 3 0,-1 1 0,1-1 0,0 1 0,0 0 0,0-1 0,1 1 0,1 7 0,-1-11 14,-1 0 0,1 0 0,0 0 0,-1 0 0,1 0 0,0 0-1,0 0 1,0-1 0,0 1 0,0 0 0,0-1 0,0 1 0,0 0 0,0-1 0,0 1 0,1-1 0,-1 0 0,0 1 0,0-1 0,0 0 0,1 0 0,-1 0 0,0 0 0,0 0 0,0 0 0,1 0 0,-1 0 0,0 0 0,0-1 0,0 1 0,1 0 0,1-2 0,4 0 74,0-1 1,0 0-1,0 0 1,-1-1-1,1 0 1,-1 0-1,0-1 1,0 1-1,0-1 1,-1-1-1,0 1 1,8-11-1,8-11-54,22-39-1,-43 66-33,19-25-474,-15 21-2606,-10 16-3555,0-5-474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11243,'0'0'9998,"13"1"-8311,39-6-162,0-1 0,91-24 0,-39 8-756,238-27-678,-193 43-8990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3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7751,'0'0'15503,"67"-9"-15951,-46 9-1218,2 0-1601,0 0-2979,-2 0-1922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12748,'0'0'9118,"1"10"-7559,1 62-361,-4 1 1,-3-1-1,-19 99 1,21-146-692,1-11 669,3-32-436,3-20-688,2 0 0,2 0 0,1 1 0,3 0 0,0 1-1,33-64 1,-41 92-107,0 0-1,1 0 0,0 0 0,1 1 0,0-1 0,0 1 1,7-6-1,-10 11 33,-1 0 1,0 0-1,0 0 1,1 1-1,-1-1 0,1 1 1,-1-1-1,1 1 1,0 0-1,-1 0 1,1 1-1,0-1 0,0 0 1,0 1-1,0 0 1,-1-1-1,1 1 1,0 0-1,0 1 0,0-1 1,0 0-1,0 1 1,-1 0-1,1-1 1,0 1-1,0 0 1,2 2-1,-3-2 15,0 0 0,0 0 0,0 0 0,0 0 1,-1 0-1,1 0 0,0 1 0,-1-1 0,1 1 0,-1-1 0,1 1 0,-1 0 0,0-1 1,0 1-1,0 0 0,0 0 0,0 0 0,0 0 0,0 0 0,-1 0 0,1 0 1,-1 0-1,1 0 0,-1 0 0,0 0 0,0 0 0,0 0 0,0 1 0,0-1 0,0 0 1,-1 0-1,1 0 0,-1 0 0,1 0 0,-1 0 0,0 0 0,0 0 0,-1 3 0,-2 1 23,0 1-1,-1-1 0,1 0 0,-1-1 0,0 1 1,0-1-1,-1 0 0,0 0 0,-10 6 0,-52 25 170,63-34-218,0 0 1,0-1 0,0 1-1,0-1 1,0 0-1,-1 0 1,1-1 0,0 0-1,-1 1 1,1-2-1,0 1 1,-8-2 0,13 2-51,0 0 0,-1 0 1,1 0-1,0 0 0,-1 0 1,1 0-1,0-1 0,0 1 1,-1 0-1,1 0 1,0 0-1,-1-1 0,1 1 1,0 0-1,0 0 0,-1 0 1,1-1-1,0 1 0,0 0 1,0-1-1,-1 1 1,1 0-1,0-1 0,0 1 1,0 0-1,0 0 0,0-1 1,0 1-1,0 0 0,-1-1 1,1 1-1,0-1 0,0 1 1,0 0-1,0-1 1,1 1-1,-1-1 0,8-14-2755,15-8-3096,1 4-2334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0 12748,'0'0'7954,"10"7"-6400,-2-2-1349,0 1 0,-1 0 1,0 1-1,0-1 1,0 1-1,-1 0 0,0 1 1,-1 0-1,0 0 0,0 0 1,0 0-1,-1 1 1,0 0-1,-1 0 0,0 0 1,2 13-1,-3-2-117,-2 1 1,0 0-1,-1 0 1,-2 0-1,0-1 1,-1 1-1,-1-1 1,-1 0-1,0 0 1,-2 0-1,0-1 1,-1 0-1,-19 27 0,11-20-316,-1-1-1,-1-1 0,-31 32 0,29-37-905,1-1 1,-2 0-1,-41 24 0,10-16-3553,1-9-2808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9673,'0'0'2856,"-11"1"-1099,5-1-1533,0 1 0,0 0 0,1 1 0,-1-1 1,0 1-1,1 0 0,-1 1 0,1-1 0,-1 1 1,1 0-1,0 0 0,0 1 0,1 0 0,-1 0 1,1 0-1,-1 0 0,1 0 0,-3 6 1,-5 7 206,2 0 0,1 0 1,0 1-1,1 0 1,1 0-1,0 1 1,2 0-1,-7 38 1,6-4 314,1 0 1,4 56 0,2-89-659,0 0-1,2 0 1,0 0 0,1 0 0,1-1 0,10 27 0,-13-39-285,1-1 0,0 1 0,0-1 0,0 0 1,1 0-1,0-1 0,0 1 0,0-1 0,1 0 0,-1 0 0,1 0 0,1 0 0,-1-1 1,0 0-1,1 0 0,0-1 0,0 1 0,0-1 0,1 0 0,-1-1 0,1 0 1,8 2-1,-2-2-915,1-1 1,-1-1-1,1 0 1,-1 0-1,1-2 1,-1 0-1,0 0 1,1-1 0,18-7-1,34-18-8241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9513,'0'0'6353,"8"-8"-4015,0 1-2028,-1 0 1,0 1-1,1 0 1,0 0-1,1 1 1,-1 0-1,1 0 0,0 1 1,0 0-1,1 1 1,-1 0-1,20-3 1,-14 3-14,-1 1 0,1 1 0,0 0 0,1 1 0,27 4 0,-41-4-237,0 0 1,0 1 0,1 0-1,-1-1 1,0 1-1,0 0 1,0 0 0,0 0-1,0 0 1,0 0-1,0 1 1,0-1 0,0 1-1,-1-1 1,1 1-1,-1 0 1,1-1-1,2 5 1,-4-3-24,1 0-1,0-1 1,-1 1 0,0 0 0,0 0-1,0 0 1,0-1 0,0 1-1,0 0 1,-1 0 0,0 0 0,1-1-1,-1 1 1,0 0 0,0-1-1,0 1 1,-1 0 0,1-1-1,-4 5 1,-44 56 444,41-55-369,0 1 0,1-1 0,0 1 0,0 1 0,1 0 0,0-1 0,1 2 1,0-1-1,0 1 0,-3 12 0,8-21-102,0 0 1,0-1 0,0 1-1,0-1 1,0 1 0,0-1-1,0 1 1,1 0 0,-1-1-1,0 1 1,1-1 0,0 1-1,-1-1 1,1 1-1,0-1 1,0 0 0,0 1-1,0-1 1,0 0 0,0 0-1,0 0 1,0 0 0,0 1-1,0-2 1,1 1 0,-1 0-1,0 0 1,1 0-1,-1-1 1,1 1 0,-1 0-1,1-1 1,-1 1 0,1-1-1,0 0 1,-1 0 0,1 1-1,1-1 1,12 1-130,-1 1 1,1-2-1,20-1 0,-14 0-537,-5 1-1229,0-1-1,0 0 0,24-6 0,2-5-8315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6822,'0'0'16656,"87"15"-15022,-34-15-545,10 0-577,4 0-384,2-1-96,-1-1-448,-9 1-1250,-15 1-1601,-15 0-993,-17 0-2434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13229,'0'0'8552,"60"26"-7335,-12-26-384,11-1-609,1-7-224,-1 1-929,-6-3-2466,-10-2-5093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 7976,'0'0'15780,"0"8"-14969,-1 47 131,-1-18-342,2 1 0,2 0 0,8 51 0,-10-88-554,0 0-1,1 0 1,-1 0-1,1 0 1,-1 0-1,1 0 1,-1 0 0,1 0-1,-1 0 1,1 0-1,0 0 1,-1 0-1,1 0 1,0-1-1,0 1 1,0 0 0,0-1-1,0 1 1,0 0-1,0-1 1,0 1-1,0-1 1,0 0-1,0 1 1,0-1 0,0 0-1,0 0 1,0 1-1,0-1 1,0 0-1,0 0 1,1 0 0,-1 0-1,0-1 1,0 1-1,0 0 1,0 0-1,0-1 1,0 1-1,0 0 1,0-1 0,0 1-1,0-1 1,0 0-1,0 1 1,1-2-1,48-32 878,-48 32-907,52-43 36,-1-2 0,90-104-1,-136 139 390,-5 5-3398,-3 7 2597,0 0 0,1-1 0,-1 1-1,0 0 1,0 0 0,1 0 0,-1-1 0,0 1 0,1 0 0,-1 0 0,0 0 0,0 0 0,1 0 0,-1 0 0,0 1 0,1-1 0,-1 0 0,0 0 0,0 0 0,1 1 0,-1-1-1,0 0 1,1 1 0,-1-1 0,0 1 0,-16 8-7824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12940,'0'0'10442,"47"55"-8520,-27-43-1025,-5 0-737,0 1-96,0 1-609,-6 0-1440,-2-4-1699,-3-2-3363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13549,'0'0'7175,"9"2"-5451,24 2-676,1-1 0,-1-2 0,0-1 0,43-5 0,145-28-119,-91 11-959,-62 14-637,-1 0-787,-24 0-2436,-34 3-5105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2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31 9385,'0'0'3427,"9"-5"-160,-8 4-3079,41-19 2936,-41 19-2971,0 1 0,0-1 0,0 1 0,1-1 0,-1 1-1,0-1 1,1 1 0,-1 0 0,0 0 0,0-1 0,1 1 0,-1 0 0,0 0 0,1 0-1,-1 0 1,0 1 0,1-1 0,-1 0 0,0 1 0,1-1 0,-1 0 0,0 1-1,0 0 1,1-1 0,-1 1 0,0 0 0,0-1 0,0 1 0,0 0 0,0 0-1,0 0 1,0 0 0,0 0 0,-1 0 0,1 0 0,1 2 0,0 6 107,0 1 0,-1-1 0,0 1 0,0 0 0,-1-1 0,0 1 0,-1-1 0,0 1 1,-1-1-1,0 1 0,0-1 0,-7 17 0,-7 13-95,-34 60 1,26-54 45,17-33-130,5-10 4,1 1-1,-1 1 1,0-1 0,1 0 0,0 0 0,-1 0 0,1 1 0,1-1-1,-2 5 1,4-7-7,0-1-1,-1 1 1,1-1 0,0 0-1,-1 1 1,1-1-1,0 0 1,0 0 0,-1 0-1,1-1 1,0 1-1,0 0 1,-1-1-1,4 0 1,92-30 541,-63 18-699,1 3 0,36-8 0,-42 14-729,38-9-6363,-43 5 302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4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1 3331,'0'0'13757,"-8"9"-12550,-1 1-777,1 1 1,-1 1-1,-11 22 1,17-28-167,0 0 1,0 0 0,1 0-1,0 0 1,1 0-1,-1 1 1,1-1 0,0 0-1,0 1 1,1-1 0,0 1-1,2 12 1,-2-18-196,1 1-1,0-1 1,-1 0-1,1 0 1,0 0 0,0 1-1,0-1 1,0 0 0,0 0-1,0 0 1,0 0 0,1 0-1,-1-1 1,0 1 0,0 0-1,1-1 1,-1 1 0,0 0-1,1-1 1,-1 0 0,1 1-1,-1-1 1,0 0 0,1 0-1,-1 1 1,1-1 0,-1 0-1,1-1 1,-1 1 0,3 0-1,1-1 95,0 1 0,1-1 0,-1 0 0,0 0 0,0 0 0,0-1 0,7-3 0,-7 2-155,-1 0-1,1 0 0,-1 0 0,0-1 1,0 1-1,-1-1 0,1 0 0,-1 0 1,0 0-1,0-1 0,0 1 0,0-1 1,-1 0-1,0 0 0,0 1 0,0-1 1,-1-1-1,1 1 0,-1 0 0,0 0 1,-1 0-1,1-1 0,-1 1 0,0 0 1,-1-1-1,1 1 0,-3-9 0,2 12-158,0 1-1,1-1 1,-1 1-1,0-1 0,0 1 1,-1 0-1,1 0 1,0-1-1,0 1 0,-1 0 1,1 0-1,0 0 1,-1 0-1,1 1 0,-1-1 1,1 0-1,-1 1 1,1-1-1,-1 1 1,0-1-1,1 1 0,-4-1 1,-22 0-7098,25 1 6320,-7 0-7677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3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34 192,'0'0'23687,"3"0"-22209,95-1 260,-52 2-2423,49-5 0,-81 2-1220,1 0 1,0-1-1,-1-1 1,15-6-1,-11 1-7122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3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11851,'0'0'9481,"72"6"-8552,-19-4-577,4-1-288,2 1-192,-4 2-1249,-6-3-2050,-13-1-3460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3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12300,'0'0'6438,"64"0"-5381,-38 8 0,2 2-353,-3 3-319,-3 2-257,-9 5-64,-11 5 128,-2 6 353,-22 5 319,-11 10 33,-10 3-416,-6 3-417,-3-2-320,4-7-2243,5-10-4708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3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4548,'1'-1'9554,"-1"8"-4224,-1 21-1741,-8 40-2785,-29 89 725,-16 90 193,53-242-1550,0-1-1,0 1 1,1 0-1,0 0 1,0 0 0,0 0-1,0 0 1,2 5-1,-2-9-136,1 0 0,-1 1 0,1-1 0,0 0 0,0 0 0,0 0 0,0 0 0,0 0 0,0 0 0,0 0 0,0 0 0,0 0 0,0 0 0,1 0 0,-1-1 1,0 1-1,0 0 0,1-1 0,-1 1 0,0-1 0,1 0 0,-1 1 0,1-1 0,-1 0 0,1 0 0,-1 0 0,0 0 0,1 0 0,1 0 0,43-3-111,-1-2-1,0-1 1,82-24 0,-57 13-5785,-58 13 95,-1-1-3773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3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12107,'0'0'13709,"60"3"-12588,-13-4-480,11-7-513,-1 0-96,1 0-32,-9 3-704,-8-1-610,-14 4-768,-11 2-384,-13 0-641,-18 0-7175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3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14414,'0'0'8840,"69"16"-7335,-20-16-480,5-4-768,2-4-193,-2 3-224,-7-1-1634,-4-1-2819,-7-1-8423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3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3716,'0'0'18961,"30"67"-18864,-30-36-65,-1-3 0,-2-2-257,2-4-960,-1-5-1089,-1-4-1281,0-8-1922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3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13645,'0'0'5061,"11"-6"-4010,9-1-688,0 0 0,1 2 0,-1 0 0,1 1 0,38-3 0,-23 6-258,0-1-40,54 4 1,-80-1-55,0 0 1,-1 1-1,1 0 1,-1 0 0,0 1-1,1 1 1,-1-1 0,-1 1-1,1 1 1,12 8-1,-18-12 27,-2 1-1,1-1 1,0 1-1,0-1 1,0 1-1,-1 0 1,1-1-1,0 1 1,-1 0-1,0 0 1,1 0-1,-1 1 1,0-1-1,0 0 1,0 0-1,-1 1 1,1-1-1,-1 0 1,1 1-1,-1-1 1,1 0-1,-1 3 1,-1-1 82,0-1 1,0 0-1,0 0 1,0 0-1,0 0 0,-1 0 1,1 0-1,-1 0 1,0 0-1,0-1 1,0 1-1,0-1 1,-1 1-1,-2 1 1,-8 8 397,-2-2-1,1 0 1,-1-1 0,-27 13 0,23-13-435,0 0 1,-1-2-1,0 0 0,0-1 1,-1 0-1,1-2 1,-32 2-1,51-6-179,1 1 0,-1-1 0,1 0 0,-1 0 0,1 0 0,-1 0 1,1-1-1,-1 1 0,1 0 0,0 0 0,-1 0 0,1 0 0,-1 0 0,1-1 0,-1 1 0,1 0 0,0 0 0,-1-1 0,1 1 0,-1 0 1,1 0-1,0-1 0,-1 1 0,1-1 0,0 1 0,0 0 0,-1-1 0,1 1 0,0-1 0,0 1 0,-1 0 0,1-1 0,0 1 1,0-1-1,0 1 0,0-1 0,0 1 0,0-2 0,5-18-5041,14-5-3062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4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4740,'6'-9'10246,"-1"12"-4798,2 26-2582,0 44-3681,-8 32 1328,2 46 1958,0-150-2433,-1-1-1,0 1 1,0 0-1,1-1 1,-1 1-1,0 0 1,1-1-1,-1 1 1,0 0-1,1-1 1,-1 1-1,1-1 1,-1 1-1,1-1 0,-1 1 1,1-1-1,0 1 1,-1-1-1,1 1 1,0-1-1,-1 0 1,1 1-1,0-1 1,-1 0-1,1 0 1,0 0-1,-1 1 1,1-1-1,0 0 1,0 0-1,-1 0 0,1 0 1,0 0-1,0 0 1,-1-1-1,1 1 1,0 0-1,0 0 1,-1 0-1,1-1 1,0 1-1,-1 0 1,1-1-1,0 1 1,-1 0-1,1-1 1,35-19 955,33-37-191,66-71 0,5-4-788,-139 131-175,-31 29-9320,13-16 2819,2-3-3321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4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14061,'0'0'8777,"28"48"-7304,-6-34-384,5 2-641,-2-2-351,5-1-65,-8-3-481,1 2-1793,-5-6-1089,-8-2-2371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38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13 7079,'0'0'7174,"-22"-12"-14605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10122,'0'0'9924,"13"6"-8259,-3 0-1451,0-1-1,1-1 1,0 0-1,0-1 1,0 0-1,1 0 1,-1-1 0,1-1-1,13 1 1,152-11 1051,306-56 1,-264 30-1358,-69 12-36,351-41-1377,-486 68-179,-15-4 1568,-1 0 0,1 0 0,0 0 1,0 0-1,0 0 0,-1 0 0,1 0 1,0 0-1,0 0 0,0 0 1,0 0-1,-1 0 0,1 0 0,0 0 1,0 0-1,0 0 0,-1 0 0,1 0 1,0 0-1,0 1 0,0-1 1,0 0-1,0 0 0,-1 0 0,1 0 1,0 0-1,0 0 0,0 1 0,0-1 1,0 0-1,0 0 0,-1 0 0,1 0 1,0 0-1,0 1 0,0-1 1,0 0-1,0 0 0,0 0 0,0 1 1,0-1-1,0 0 0,0 0 0,0 0 1,0 0-1,0 1 0,0-1 1,0 0-1,0 0 0,0 0 0,0 1 1,0-1-1,0 0 0,0 0 0,0 0 1,1 0-1,-1 1 0,0-1 0,0 0 1,0 0-1,0 0 0,0 0 1,0 0-1,0 0 0,1 1 0,-1-1 1,0 0-1,0 0 0,1 0 0,-12 1-6199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4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6342,'0'0'17013,"3"9"-16073,3 26-391,6 33 203,-11-64-675,0 0 1,1 0-1,-1 0 0,0-1 1,1 1-1,0 0 0,0 0 1,0-1-1,1 1 0,-1-1 1,1 0-1,4 4 0,-4-5 3,0 0 0,1-1 0,-1 0-1,0 0 1,1 0 0,-1 0 0,1 0 0,0-1 0,-1 1-1,1-1 1,-1 0 0,1 0 0,0 0 0,-1-1-1,1 1 1,-1-1 0,1 0 0,-1 0 0,1 0 0,-1-1-1,0 1 1,0-1 0,1 0 0,-1 0 0,0 0-1,4-4 1,9-6 75,-1 0 1,0-1-1,17-21 0,-2-3 89,-24 27-97,1 1-1,1 0 1,0 0 0,13-11-1,-20 21-147,0 1 0,0 0 0,0 0 0,-1 0 0,1 0 0,-1 0 0,1 0 0,-1 0 0,0 0 0,0 0 1,0 0-1,0 0 0,0 0 0,0 3 0,0-3-1,0 88 2,0-90 3,0 1-1,1-1 1,-1 1 0,0-1-1,1 1 1,-1-1 0,0 1-1,1-1 1,-1 0 0,1 1-1,-1-1 1,1 1 0,-1-1-1,1 0 1,-1 0 0,1 1-1,0-1 1,-1 0 0,1 0-1,-1 0 1,1 0 0,-1 1-1,1-1 1,0 0 0,-1 0-1,1 0 1,-1 0 0,1 0-1,0-1 1,-1 1 0,1 0-1,-1 0 1,1 0 0,0 0-1,-1-1 1,1 1 0,-1 0-1,1-1 1,0 1-1,25-12 148,-12-1-101,0 0 0,-1-1 0,0-1 0,-1 0 0,11-17 0,20-25-642,-43 56-394,1 5-3432,-2 9-141,-1-2-1868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4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7207,'0'0'11200,"12"0"-9519,45-2-569,0-4-1,0-2 1,-1-2 0,63-21-1,48-7-812,-140 32-421,1 0-669,-1 2 1,44-3 0,-70 16-10063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4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10314,'0'0'7933,"-2"10"-6284,-15 74 1076,3 0-1,-3 159 0,19-264-2494,1 1-1,1 0 0,1 0 1,0 1-1,2 0 1,0 0-1,2 0 0,13-24 1,-12 25-328,0 1 1,1 0-1,1 0 1,0 1-1,1 1 0,1 0 1,1 1-1,0 1 1,27-20-1,-39 32 51,-1-1-1,0 1 0,1 0 0,-1 0 1,1 0-1,0 0 0,-1 0 1,1 1-1,0-1 0,-1 1 0,1 0 1,0-1-1,-1 1 0,1 0 1,0 1-1,0-1 0,2 1 0,-4 0 31,1-1-1,-1 1 0,0 0 0,0 0 1,0 0-1,0 0 0,0-1 0,0 1 1,-1 0-1,1 1 0,0-1 0,0 0 1,-1 0-1,1 0 0,-1 0 0,1 1 0,-1-1 1,1 0-1,-1 0 0,0 1 0,0-1 1,1 0-1,-1 1 0,0-1 0,0 0 1,0 0-1,0 1 0,-1-1 0,1 0 1,0 1-1,-1-1 0,1 0 0,0 0 0,-1 1 1,0-1-1,0 1 0,-1 3 45,0-1 0,-1 1-1,0-1 1,0 0 0,0 0-1,0 0 1,-1 0 0,1-1-1,-1 1 1,0-1 0,0 0 0,0 0-1,0 0 1,-1-1 0,1 0-1,-1 1 1,-8 1 0,1 1 69,0-1 0,0-1 0,0 0 0,-1-1 0,1-1 0,-14 1 0,25-2-133,1 0 1,-1 0-1,0 0 0,1 1 0,-1-1 0,0 0 0,1-1 1,-1 1-1,0 0 0,1 0 0,-1 0 0,0 0 0,1 0 1,-1-1-1,1 1 0,-1 0 0,0-1 0,1 1 0,-1 0 1,1-1-1,-1 1 0,1-1 0,-1 1 0,1 0 0,-1-1 0,1 1 1,0-1-1,-1 0 0,1 1 0,0-1 0,-1 1 0,1-1 1,0 0-1,0 1 0,-1-1 0,1 1 0,0-1 0,0 0 1,0 1-1,0-1 0,0 0 0,0 1 0,0-1 0,0-1 1,1 0-328,-1 0 1,1 0 0,0 0 0,-1 1 0,1-1 0,0 0-1,0 0 1,0 1 0,0-1 0,1 0 0,-1 1-1,0-1 1,1 1 0,1-2 0,18-11-4671,4-2-2045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4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15150,'0'0'7682,"3"10"-6075,4 18-691,3 6 75,7 56 1,-15-77-947,-1-1-1,-1 1 1,0 0-1,-1-1 0,0 1 1,-1-1-1,-1 0 1,-6 22-1,1-13-6,-2-1 0,0 0 0,-1 0 0,-1-1 0,-1 0 0,-19 21 0,21-28-514,-1 0-1,0-1 1,-24 17-1,27-22-491,-1-1 0,0 1-1,0-2 1,0 1-1,0-1 1,-14 3 0,-17-1-5860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4324,'0'0'11035,"-8"3"-9653,-6 5-1069,1 0-1,0 0 1,0 1-1,1 0 1,1 1-1,0 1 1,0 0-1,1 0 1,0 1-1,1 0 1,0 1-1,1 0 1,0 0-1,1 1 1,-8 22-1,9-18-99,0 0 0,1 1 0,0 0 0,2 0 0,0 0 0,1 0-1,1 1 1,1-1 0,1 0 0,0 0 0,2 1 0,7 29 0,-8-40-285,1 0 0,0 0 1,1-1-1,0 1 0,1-1 1,-1 0-1,2 0 0,-1 0 0,1 0 1,0-1-1,1 0 0,-1-1 1,1 1-1,1-1 0,-1-1 1,17 10-1,-10-8-930,0-1-1,1-1 1,-1 0-1,1-1 1,0-1 0,1 0-1,-1-1 1,1-1-1,24-1 1,35-1-7524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4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7079,'0'0'7388,"9"-5"-4318,5-1-2416,1 1 1,0 1 0,0 0 0,0 0 0,1 2 0,-1 0-1,1 0 1,-1 2 0,1 0 0,0 0 0,18 4 0,-32-4-632,0 1 0,0-1 0,0 0 0,0 1 0,1-1 1,-1 1-1,0 0 0,0 0 0,0-1 0,0 1 0,-1 1 0,1-1 1,0 0-1,0 0 0,-1 1 0,1-1 0,0 1 0,-1-1 0,0 1 1,1 0-1,-1-1 0,0 1 0,2 4 0,-3-4 1,1 1 0,-1 0 0,0-1 0,0 1 0,0 0 0,-1-1 0,1 1 0,-1 0 0,1-1 0,-1 1 0,0 0 0,0-1 0,0 1 0,0-1 0,-1 0 0,-1 3 0,-6 9 131,-1 0-1,-1-1 0,-1-1 0,-19 18 1,-13 5 197,32-27-171,1 1-1,-1 0 1,2 1-1,0 0 1,-18 22 0,27-31-170,1-1 0,0 0 1,-1 1-1,1-1 1,-1 1-1,1-1 0,0 1 1,0 0-1,-1-1 0,1 1 1,0-1-1,0 1 0,0-1 1,0 1-1,0 0 1,-1-1-1,1 1 0,0-1 1,0 1-1,1 0 0,-1-1 1,0 1-1,0-1 1,0 1-1,0-1 0,0 1 1,1 0-1,-1-1 0,0 1 1,0-1-1,1 1 0,-1-1 1,0 1-1,1-1 1,-1 1-1,1-1 0,-1 0 1,1 1-1,-1-1 0,1 1 1,-1-1-1,1 0 1,-1 0-1,1 1 0,-1-1 1,1 0-1,-1 0 0,1 0 1,0 1-1,-1-1 1,1 0-1,-1 0 0,2 0 1,38 1 15,-31-1 26,100-2-1251,0-6-3605,-47 1-135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5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5381,'1'0'417,"0"-1"-1,0 1 1,-1 0-1,1 0 1,0 0-1,0 0 0,0 0 1,-1 0-1,1 1 1,0-1-1,0 0 1,-1 0-1,1 0 1,0 1-1,0-1 1,-1 0-1,1 1 1,0-1-1,-1 1 1,1-1-1,-1 1 1,1-1-1,0 1 1,-1-1-1,1 1 1,-1-1-1,1 1 1,-1 0-1,0-1 1,1 1-1,-1 0 1,1 1-1,-1 1-37,1 0 1,-1-1-1,0 1 0,0 0 0,0 0 1,0 0-1,0 0 0,-1 0 0,0 4 1,-26 67-615,25-69 966,-38 79 308,-23 56-264,57-123-591,0 1 0,2-1 0,-1 1 0,2 1 0,1-1 0,-1 19 0,3-35-163,0 1 0,0-1 1,1 0-1,-1 0 1,0 0-1,1 0 0,0 1 1,-1-1-1,1 0 0,0 0 1,0 0-1,0 0 0,1 0 1,-1-1-1,0 1 0,1 0 1,-1-1-1,1 1 0,-1 0 1,1-1-1,0 0 1,0 1-1,-1-1 0,1 0 1,0 0-1,0 0 0,0 0 1,0 0-1,1-1 0,-1 1 1,0-1-1,0 1 0,3-1 1,9 2-71,0-1 1,0-1 0,1 0 0,16-3-1,-15 2-243,-2-1-783,0 0-1,0-1 1,16-5 0,15-10-6006,-10 1-3889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5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14574,'0'0'2493,"-9"1"-486,4-1-1823,0 1-1,1 0 1,-1 0 0,0 0-1,1 0 1,-1 1 0,1 0-1,0 0 1,0 0-1,0 0 1,0 1 0,0 0-1,0-1 1,0 2 0,1-1-1,0 0 1,-1 1 0,1-1-1,1 1 1,-1 0 0,0 0-1,1 0 1,0 0-1,-3 7 1,2-4-102,1-1 0,-1 1 0,1-1 0,1 1-1,-1 0 1,1 0 0,0-1 0,1 1 0,-1 0 0,1 0 0,1 0 0,-1 0 0,4 11-1,-4-16-43,1 0 0,0 1-1,0-1 1,0 0-1,0 0 1,0 0-1,0-1 1,1 1-1,-1 0 1,1 0-1,-1-1 1,1 1-1,0-1 1,0 1-1,-1-1 1,1 0 0,4 2-1,-3-2 17,1 0 1,-1 0-1,1 0 0,0 0 1,-1-1-1,1 0 0,0 0 1,-1 0-1,1 0 1,0-1-1,-1 1 0,1-1 1,-1 0-1,5-2 0,0 0-3,0 0 0,0-1 0,-1-1 0,0 1 1,0-1-1,0 0 0,0-1 0,-1 1 0,0-1 0,0-1 0,7-9 0,-6 7 6,-1 0 0,0 0 0,0-1 0,-1 0 0,0 0 0,-1 0 0,0-1 1,3-13-1,-36 73 508,25-40-598,0-1 0,1 1-1,0 0 1,0 0-1,1 0 1,0 0-1,1 0 1,0 1-1,0-1 1,2 18-1,-1-26-98,1 0-1,-1 0 0,1 0 1,-1 0-1,1 0 1,0 0-1,0 0 1,-1 0-1,1 0 0,0 0 1,0 0-1,0-1 1,0 1-1,0 0 1,0-1-1,0 1 0,1 0 1,-1-1-1,0 1 1,0-1-1,0 0 1,0 1-1,1-1 1,-1 0-1,0 0 0,0 0 1,1 0-1,-1 0 1,0 0-1,0 0 1,1 0-1,-1-1 0,0 1 1,2-1-1,2 0-481,-1-1 1,1 1-1,-1-1 0,0 0 0,0 0 0,1 0 0,-1 0 1,4-4-1,20-22-5477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3:5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12492,'0'0'6956,"-3"8"-5120,-7 14-1042,0-2-191,0 1 0,2 0-1,0 1 1,1 0 0,2 0-1,-6 42 1,11-62-590,0-1 0,0 0 1,0 1-1,1-1 0,-1 1 1,0-1-1,1 0 0,-1 1 0,1-1 1,-1 0-1,1 1 0,0-1 1,-1 0-1,1 0 0,0 1 1,0-1-1,0 0 0,0 0 0,0 0 1,0 0-1,0-1 0,1 1 1,-1 0-1,0 0 0,0-1 0,1 1 1,-1 0-1,0-1 0,1 1 1,-1-1-1,0 0 0,1 1 0,-1-1 1,1 0-1,-1 0 0,1 0 1,2 0-1,8-1-217,1 0 0,0 0 0,20-6 0,3 1-1839,-35 6 2015,1 0 0,-1 0 0,0 0 1,0 1-1,1-1 0,-1 0 0,0 0 1,0 1-1,1-1 0,-1 1 0,0-1 1,0 1-1,0-1 0,0 1 0,0 0 1,0-1-1,0 1 0,0 0 0,0 0 1,0 0-1,0 0 0,0 0 0,1 2 1,-1 0 108,0-1 0,0 1 0,0 0 0,0 0 0,0 0 0,-1 0 0,1 0 1,-1 0-1,1 6 0,-2-2 213,1 1 0,-1-1 0,0 1 0,-1-1 0,1 0 0,-1 0 0,-1 0 1,-3 8-1,0-5-17,0-1 1,-1 0-1,0 0 0,-1-1 1,0 1-1,-11 7 1,17-13-231,-1-1-1,0 0 1,1 1 0,-1-1 0,0-1 0,0 1-1,0 0 1,0-1 0,-1 1 0,1-1 0,0 0-1,-1 0 1,1 0 0,-1-1 0,1 1 0,0-1-1,-1 0 1,1 0 0,-1 0 0,1 0 0,-1-1 0,1 1-1,-1-1 1,-4-2 0,6 2-236,0-1 0,0 0-1,0-1 1,0 1 0,1 0 0,-1 0 0,1-1 0,-1 1-1,1-1 1,0 1 0,0-1 0,0 0 0,0 1 0,0-1 0,1 0-1,-1 0 1,1 0 0,0 1 0,0-1 0,0 0 0,0-3-1,0-1-1308,1 0 0,-1 0-1,1 1 1,0-1-1,1 0 1,-1 0 0,6-12-1,12-7-7907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4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14189,'0'0'6951,"-13"52"-6919,7-26 0,2 1-64,3-1 32,1 0 32,0-4-32,0-5-416,1-4-673,2-7-897,-1-4-2178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63 6726,'0'0'9556,"0"-8"-7196,0 3-2459,1 4 305,-1-1 0,0 0 1,1 1-1,-1-1 0,0 0 0,0 1 1,0-1-1,0 0 0,0 1 0,-1-1 0,1 0 1,0 1-1,-1-1 0,1 1 0,-1-1 1,0 0-1,1 1 0,-1-1 0,0 1 0,0 0 1,0-1-1,0 1 0,0 0 0,0 0 1,-1-1-1,1 1 0,0 0 0,-1 0 0,1 0 1,-1 0-1,1 1 0,-1-1 0,1 0 1,-1 1-1,1-1 0,-1 1 0,0-1 0,1 1 1,-1 0-1,0 0 0,-2-1 0,-1 2-145,0 0 0,-1 0-1,1 1 1,0-1 0,-1 1 0,1 0-1,0 0 1,0 1 0,1 0-1,-1 0 1,1 0 0,-1 0-1,1 0 1,0 1 0,0 0-1,-4 5 1,5-6-33,0 1 1,0-1-1,0 1 0,0 0 0,1 0 0,-1 0 1,1 0-1,0 1 0,0-1 0,1 1 1,-1-1-1,1 1 0,0-1 0,0 1 0,1 0 1,-1 0-1,1-1 0,0 1 0,1 6 1,0-10-17,1 0 0,-1 1 0,1-1 0,-1 0 1,1 0-1,-1 0 0,1 0 0,0 0 0,-1 0 1,1 0-1,0 0 0,0-1 0,-1 1 0,1-1 1,0 1-1,0-1 0,0 0 0,0 0 0,0 0 1,0 0-1,0 0 0,3 0 0,47-5 204,-44 3-205,0-1 0,-1 0 0,0 0-1,0-1 1,9-5 0,-13 7 9,0 0 0,0 0 1,-1 0-1,1 0 0,0-1 0,-1 1 0,1-1 0,-1 0 0,0 0 0,0 0 1,0 0-1,0 0 0,2-6 0,-3 8 151,-15 41-102,14-39-69,0 0 0,-1 0-1,1 0 1,0 0-1,-1 1 1,1-1 0,0 0-1,0 0 1,0 0 0,0 1-1,0-1 1,0 0-1,0 0 1,1 0 0,-1 1-1,0-1 1,1 0-1,-1 0 1,1 0 0,-1 0-1,1 0 1,-1 0 0,2 2-1,0-3 8,-1 1 1,0-1-1,0 1 0,0-1 1,0 0-1,0 1 0,1-1 0,-1 0 1,0 0-1,0 0 0,0 0 0,0 0 1,1 0-1,-1-1 0,0 1 1,0 0-1,0 0 0,0-1 0,2 0 1,3-2 10,0 1 0,0-2 1,0 1-1,0-1 0,0 0 1,-1 0-1,7-6 0,-8 6 21,-1 1 0,0 0 0,0-1-1,0 0 1,-1 0 0,1 0 0,-1 0 0,0 0-1,0 0 1,0 0 0,0-1 0,-1 1 0,0-1-1,1-5 1,-2 10-7,23-9 358,41 2-478,26-5-4826,-45 0-1268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5445,'0'0'20142,"3"12"-19683,3 37 675,0 79 1,-6-126-1110,-1-1 1,1 0-1,0 0 1,0 1-1,0-1 1,0 0-1,1 0 1,-1 1-1,0-1 1,0 0-1,1 0 1,-1 0-1,1 1 1,-1-1-1,1 0 1,-1 0-1,1 0 1,0 0-1,-1 0 1,1 0-1,0 0 1,0 0-1,0 0 1,0 0-1,0-1 1,2 2-1,-1-1 6,0-1-1,-1 0 0,1 0 1,0 0-1,0 0 1,0 0-1,0 0 1,0-1-1,0 1 1,0 0-1,0-1 1,-1 0-1,1 1 1,0-1-1,2-1 1,9-6 52,-1 0 1,0 0 0,15-14 0,2-6-23,-21 19-51,1 0 0,0 1 0,0 1 1,0-1-1,18-9 0,-26 19-32,0 1-1,0-1 1,0 0-1,-1 1 1,1-1-1,-1 0 1,1 1-1,-1-1 1,0 1-1,0-1 1,0 1-1,0-1 1,-1 4-1,1-4 23,0 61 91,0-63-88,1 0 0,-1 1 0,0-1 0,0 0 0,0 0 0,1 1 0,-1-1 0,0 0 0,0 0-1,0 1 1,1-1 0,-1 0 0,0 0 0,1 0 0,-1 0 0,0 1 0,0-1 0,1 0 0,-1 0 0,0 0 0,1 0 0,-1 0 0,0 0 0,1 0 0,-1 0-1,0 0 1,1 0 0,-1 0 0,0 0 0,1 0 0,-1 0 0,0 0 0,0 0 0,1 0 0,-1 0 0,0 0 0,1-1 0,-1 1 0,1 0 0,14-6 242,51-42 160,-54 38-459,-1 0 0,1 1 0,1 1-1,-1 0 1,23-9 0,-35 16 47,1 1-1,-1 0 0,0 0 1,0 0-1,1 0 1,-1 0-1,0 0 1,1-1-1,-1 1 0,0 0 1,1 0-1,-1 0 1,0 0-1,1 0 1,-1 0-1,0 0 0,1 1 1,-1-1-1,0 0 1,1 0-1,-1 0 1,0 0-1,1 0 0,-1 0 1,0 1-1,0-1 1,1 0-1,-1 0 1,0 0-1,0 1 0,1-1 1,-1 0-1,0 0 1,0 1-1,0-1 0,1 0 1,-1 0-1,0 1 1,1 17-23,-13 29 77,9-35-255,3-12 106,0 0-1,0 0 1,0 0-1,0 1 0,0-1 1,0 0-1,0 0 0,0 1 1,0-1-1,0 0 0,0 0 1,0 1-1,0-1 1,0 0-1,0 0 0,0 1 1,0-1-1,0 0 0,0 0 1,0 0-1,0 1 1,1-1-1,-1 0 0,0 0 1,0 0-1,0 1 0,0-1 1,0 0-1,1 0 0,-1 0 1,0 0-1,0 1 1,0-1-1,1 0 0,-1 0 1,0 0-1,0 0 0,1 0 1,-1 0-1,0 0 1,0 0-1,1 0 0,-1 0 1,0 0-1,0 0 0,0 0 1,1 0-1,-1 0 0,0 0 1,19-6-3240,18-14-3864,-36 19 6758,23-13-6123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109 144 7207,'0'0'18343,"-10"-2"-18013,7 0-321,0 1-1,0 1 1,0-1-1,0 0 0,0 1 1,0 0-1,0 0 0,-1-1 1,1 2-1,0-1 1,0 0-1,0 1 0,0-1 1,0 1-1,0 0 0,0 0 1,0 0-1,0 1 1,0-1-1,0 1 0,1-1 1,-1 1-1,1 0 0,-1 0 1,1 0-1,0 0 1,0 1-1,0-1 0,0 1 1,0-1-1,0 1 0,0 0 1,1-1-1,0 1 0,-1 0 1,1 0-1,0 0 1,1 0-1,-1 0 0,0 0 1,1 0-1,0 0 0,-1 5 1,1-7 11,0 0 0,0 0 0,0 1 1,0-1-1,0 0 0,0 0 0,1 0 0,-1 1 1,0-1-1,1 0 0,-1 0 0,0 0 0,1 0 0,-1 0 1,1 1-1,0-1 0,-1 0 0,1 0 0,0 0 1,0-1-1,0 1 0,0 0 0,-1 0 0,1 0 1,0-1-1,1 1 0,0 1 0,2-1 3,-1 0 0,0 0 0,1-1 0,-1 1 0,1-1 0,-1 1 1,0-1-1,1 0 0,6-1 0,4-1-202,-1-1 1,0 0 0,-1-1-1,20-7 1,-2-6-346,-24 12 560,0 1 1,1 0 0,-1 1 0,1 0 0,0 0 0,0 0 0,0 1 0,8-2 0,-15 7 83,0 0 1,0-1 0,0 1 0,0 0 0,0 0 0,-1 0-1,1-1 1,-1 1 0,0 0 0,-1 2 0,-1 3 960,11-29-627,18-55-478,-24 69-396,0 0 0,1 0 0,0 0 0,0 1 0,1-1 0,7-10 0,-4 9-1449,-1 1 1,1 0-1,0 1 0,14-10 0,-1 1-4174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14798,'0'0'4922,"-7"12"-3390,-8 15-634,2 1 0,0 0 1,3 1-1,0 0 0,2 1 0,1 0 0,-6 60 1,12-87-858,1 0 0,0 0 0,0 0 1,0 0-1,0 0 0,0 0 0,1-1 1,-1 1-1,1 0 0,0 0 0,0 0 1,0-1-1,0 1 0,0 0 0,1-1 1,-1 1-1,1-1 0,0 0 0,2 3 1,-1-3 26,0-1 0,1 1 0,-1-1 1,1 0-1,-1 0 0,1 0 0,-1 0 0,1-1 1,0 0-1,-1 1 0,1-1 0,0-1 0,-1 1 1,1 0-1,3-2 0,2 0-29,-1 0 0,0 0 1,1-1-1,-1 0 0,-1-1 0,1 0 0,0 0 0,-1-1 1,0 1-1,0-2 0,0 1 0,7-9 0,9-9-301,36-48-1,-52 58-2109,-13 13-3667,-9 11-692,6-4 5602,-12 10-4034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7143,'0'0'14734,"48"12"-14638,-29-21-1057,0-3-2082,0 0-3972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14318,'0'0'8061,"8"3"-7421,-3-1-600,1-1-1,-1 1 1,1-1 0,-1 0 0,1-1-1,0 1 1,-1-1 0,1 0-1,-1 0 1,1-1 0,0 0-1,-1 0 1,1 0 0,-1-1-1,0 0 1,1 0 0,-1 0 0,0 0-1,0-1 1,0 0 0,-1 0-1,8-6 1,-10 7 1,1 0-1,-1 0 1,0 0 0,0 0-1,0 0 1,0-1 0,0 1-1,0-1 1,-1 1 0,1-1-1,-1 0 1,0 0-1,1 0 1,-1 1 0,-1-1-1,1 0 1,0 0 0,0-4-1,-2 6 6,1 0 0,0 1 0,0-1 0,0 0 0,-1 0-1,1 0 1,0 1 0,-1-1 0,1 0 0,0 1-1,-1-1 1,1 0 0,-1 1 0,1-1 0,-1 0 0,1 1-1,-1-1 1,0 1 0,1-1 0,-1 1 0,0-1 0,1 1-1,-1 0 1,-1-1 0,-1 0-26,0 0 0,1 1 0,-1 0 0,0-1-1,0 1 1,1 0 0,-1 0 0,0 1 0,0-1 0,0 1 0,-2 0 0,0 1 22,-1 0 1,1 1 0,0 0 0,0 0-1,1 0 1,-1 0 0,1 1-1,-1 0 1,1 0 0,0 0-1,1 0 1,-1 0 0,1 1 0,0 0-1,0 0 1,0 0 0,0 0-1,1 0 1,0 0 0,0 1 0,1-1-1,-1 1 1,1-1 0,0 1-1,1 0 1,-1-1 0,1 1-1,1 0 1,0 8 0,0-12-20,0 0 0,0 0 0,0 0 0,0-1 0,0 1 0,0 0 0,1-1-1,-1 1 1,1-1 0,-1 1 0,1-1 0,-1 0 0,1 0 0,0 0 0,0 0 0,0 0 0,-1 0 0,1 0 0,0 0 0,0-1 0,0 1 0,0-1 0,0 0 0,0 1 0,0-1 0,0 0 0,4 0 0,1 0-69,1 0 1,-1 0 0,0-1-1,1 0 1,-1 0 0,13-4 0,-10 1-561,-1 0 0,1-1 0,-1-1 0,0 0 0,0 0 0,11-10 0,43-51-7730,-27 22 2603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11979,'0'0'6898,"-6"13"-4822,-9 19-989,2 1 0,1 0 0,1 1 0,-11 65 0,20-20-725,3-56-821,-2 0 0,0 0 0,-5 26 0,6-48 275,0-1-1,0 1 0,0 0 1,-1 0-1,1 0 1,0 0-1,0 0 1,-1-1-1,1 1 0,0 0 1,-1 0-1,1-1 1,-1 1-1,1 0 0,-1 0 1,1-1-1,-1 1 1,1 0-1,-1-1 1,0 1-1,1-1 0,-1 1 1,0-1-1,-1 1 1,1-1 31,0 0 0,0 0 0,0 0 0,0-1 1,0 1-1,1 0 0,-1-1 0,0 1 0,0-1 1,0 1-1,1-1 0,-1 1 0,0-1 0,0 1 1,1-1-1,-1 0 0,0 0 0,0-1 0,-28-46-1192,24 39 1912,-13-17 1285,14 22-1148,0-1 0,1 0 0,-1 0 1,1 0-1,0 0 0,0 0 1,1-1-1,0 0 0,0 1 1,-2-7-1,6 10-621,-1 1 1,1 0 0,-1 0-1,1 0 1,-1 0-1,1 0 1,0 0 0,-1 0-1,1 0 1,0 1 0,0-1-1,-1 1 1,1-1-1,0 1 1,0 0 0,0-1-1,0 1 1,0 0-1,2 1 1,1-2 27,62-6-20,28-5-3524,-48 4-2007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5445,'0'0'21151,"13"3"-20302,-3-1-754,-1-1 0,1 1-1,0-2 1,-1 1 0,1-1 0,0-1 0,-1 0 0,1 0 0,-1-1 0,1 0 0,-1-1 0,0 0 0,16-7 0,-9 2-29,-1-1 0,0 0 1,17-14-1,-29 22-50,0-1 0,-1 0-1,1 0 1,-1-1 0,1 1 0,-1 0 0,0-1 0,0 1 0,0-1 0,0 0 0,-1 0-1,1 0 1,-1 0 0,0 0 0,1 0 0,-1 0 0,-1 0 0,1 0 0,0 0 0,-1-1-1,0 1 1,1 0 0,-1-1 0,0 1 0,-1-4 0,0 5-18,-1 0 0,1 1-1,0-1 1,-1 1 0,1-1 0,-1 1 0,1 0 0,-1-1-1,1 1 1,-1 0 0,0 0 0,0 0 0,0 1 0,1-1-1,-1 0 1,0 1 0,0-1 0,0 1 0,0-1 0,0 1-1,0 0 1,0 0 0,-4 0 0,-49 4-90,46-1 85,0 0-1,0 0 1,0 1 0,0 1 0,1-1 0,0 1 0,0 1 0,0-1 0,1 2 0,0-1-1,0 1 1,0 0 0,1 0 0,0 0 0,0 1 0,1 0 0,0 0 0,1 1 0,0-1-1,0 1 1,0 0 0,1 0 0,1 0 0,0 1 0,0-1 0,-1 16 0,3-23-47,0 0 0,0 1 0,0-1 0,1 1 0,-1-1 0,1 0 0,-1 1 0,1-1 0,0 0 0,0 0 0,0 0 0,0 1 0,0-1 0,0 0 0,1 0 0,-1-1 0,1 1 0,-1 0 0,1 0 0,0-1 0,0 1 0,2 1 0,1 0-246,0-1 0,0 1 0,0-1-1,1-1 1,-1 1 0,0-1-1,1 0 1,-1 0 0,9 0 0,1 0-696,0-2 1,0 0 0,-1 0 0,1-2-1,0 1 1,24-10 0,3-6-5283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70 1537,'0'0'9086,"9"-4"-6865,-4 2-1928,29-17 2711,-18 2 1460,-10-6 3411,-10 23-7733,1 0 1,-1-1-1,0 2 0,0-1 0,0 0 0,1 1 1,-1-1-1,0 1 0,1 0 0,-6 2 0,-1 2-129,1 1-1,-1 0 1,1 1-1,0-1 1,1 2-1,0-1 0,-9 11 1,13-14-13,1 1-1,-1-1 1,1 1 0,0-1 0,0 1 0,0 0-1,1 0 1,0 0 0,0 1 0,0-1 0,0 1-1,1-1 1,0 1 0,0-1 0,1 1 0,-1 5 0,2-10-3,0 1 0,0-1 1,-1 0-1,1 0 0,0 0 1,0 0-1,0 0 0,0 0 1,0 0-1,0-1 0,1 1 1,-1 0-1,0 0 0,0-1 1,1 1-1,-1-1 1,0 1-1,1-1 0,-1 0 1,0 1-1,1-1 0,-1 0 1,0 0-1,1 0 0,-1 0 1,1 0-1,-1 0 0,2-1 1,44-4-60,-35-1-23,0 1 0,-1-2 0,0 1 0,0-1 1,-1-1-1,0 0 0,0-1 0,0 0 0,-2 0 1,1-1-1,-1 0 0,0 0 0,-1-1 0,0 0 0,-1 0 1,0-1-1,5-16 0,-23 39-75,-8 15 219,-208 396 1873,185-335-2311,36-72 269,5-10 97,-1 1 0,0 0-1,0-1 1,0 0 0,-1 1-1,-5 5 1,24-46-56,53-69-707,4 3 1,5 3 0,118-116-1,-202 243 813,1-16 7,-18 50-82,22-59 143,1 1 0,0 0 1,0-1-1,0 1 0,0 0 1,1 0-1,0 0 0,0 0 1,1 0-1,1 9 0,-1-14-72,-1 1-1,1 0 1,0 0-1,-1-1 0,1 1 1,0 0-1,0-1 1,0 1-1,0-1 1,0 1-1,0-1 0,-1 1 1,1-1-1,0 0 1,0 0-1,0 1 1,0-1-1,0 0 1,1 0-1,-1 0 0,0 0 1,0 0-1,0 0 1,0 0-1,1-1 1,29-4 372,-18 0-350,-1 0 0,0-1 0,1 0 0,-2-1 0,1 0 0,-1-1 0,0-1 0,14-13 0,-10 7-66,0-1-1,-1 0 1,-1-1 0,18-32-1,-16 22-4,-24 41-31,-26 45-23,29-47 95,-25 51 441,29-58-425,0-1-1,1 1 1,-1-1-1,1 1 1,0 0-1,0 0 0,1 0 1,0-1-1,-1 1 1,2 0-1,0 7 1,-1-11-26,1-1-1,0 1 1,-1 0 0,1 0 0,0-1 0,0 1 0,0 0 0,-1-1 0,1 1 0,0-1-1,0 1 1,0-1 0,0 1 0,0-1 0,0 0 0,0 1 0,0-1 0,0 0-1,0 0 1,0 0 0,1 0 0,-1 0 0,0 0 0,0 0 0,0 0 0,0 0 0,0 0-1,0-1 1,0 1 0,0 0 0,0-1 0,0 1 0,0-1 0,1 0 0,35-16 115,-21 6-269,-1-1-1,25-25 1,-35 33-225,0-1 1,-1 0-1,0 0 0,0 0 0,-1 0 1,1-1-1,-1 1 0,0-1 1,-1 0-1,1 0 0,-1 0 0,1-8 1,-15 28-9049,-4 3 5259,1 4-3203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 14638,'0'0'193,"0"1"0,0-1 0,-1 0 0,1 0 1,0 0-1,0 0 0,0 0 0,0 0 0,0 0 0,0 0 0,-1 0 0,1 0 1,0 0-1,0 0 0,0 0 0,0 0 0,0 0 0,0 0 0,-2-1 3284,1 1-3284,1 0 0,0-1 0,0 1 0,0 0 1,0 0-1,0 0 0,0 0 0,0 0 0,0-1 0,0 1 0,0 0 1,-20 20 1675,-21 30-1757,22-25 414,9-13-376,0 1 0,1 0-1,0 0 1,1 1 0,0 0 0,2 0 0,-1 1-1,-3 16 1,9-30-179,1 0 0,0-1 0,0 1 0,0-1 0,0 1 0,0 0 0,-1-1 0,1 1 0,0-1 0,1 1-1,-1 0 1,0-1 0,0 1 0,0-1 0,0 1 0,0 0 0,1-1 0,-1 1 0,0-1 0,0 1 0,1-1 0,-1 1 0,0-1 0,1 1 0,-1-1 0,1 1 0,-1-1 0,1 1-1,-1-1 1,1 0 0,-1 1 0,1-1 0,0 1 0,21-1-3447,-14-1 1972,15-1-4214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12844,'0'0'10218,"5"8"-9615,-1 3-499,1 1 1,-1-1-1,-1 1 0,0 0 1,-1 0-1,2 16 0,6 29 186,-9-52-251,1 0 0,-1 0 0,1-1 0,0 1 0,0-1 0,1 1-1,0-1 1,-1 0 0,1 0 0,1 0 0,-1 0 0,0-1 0,1 1 0,0-1 0,0 0 0,0 0 0,0 0 0,6 2 0,-8-4-110,-1 0-1,1-1 1,0 1-1,0-1 1,0 1-1,0-1 1,0 0 0,0 0-1,0 1 1,0-1-1,0-1 1,0 1-1,0 0 1,0 0-1,-1-1 1,1 1-1,0-1 1,4-1 0,-4 0-289,0 0 0,1 0 0,-1 0 0,0 0 0,0 0 0,0 0 0,0-1 0,0 1 0,-1-1 0,1 1 0,-1-1 0,0 0 0,0 1 0,1-1 0,-2 0 0,2-4 0,5-26-7563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5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7944,'0'0'11787,"52"-21"-11531,-32 18-224,0-1-865,0-3-3171,-3 2-3395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12396,'0'0'10399,"-6"12"-9428,-50 93 794,19-38-1184,3 1 0,-46 134 0,79-198-593,-1 1 1,1-1-1,1 1 1,-1-1 0,1 1-1,0-1 1,0 1-1,1 6 1,-1-10-56,0-1-1,0 1 1,0-1 0,0 1 0,1-1 0,-1 1 0,0 0 0,0-1 0,1 1 0,-1-1 0,0 1 0,1-1 0,-1 0-1,1 1 1,-1-1 0,1 1 0,-1-1 0,1 0 0,-1 1 0,1-1 0,-1 0 0,1 1 0,-1-1 0,1 0-1,0 1 1,1-1-242,0-1-1,-1 1 1,1 0-1,0 0 0,-1 0 1,1-1-1,0 1 1,-1-1-1,1 0 0,-1 1 1,1-1-1,-1 0 1,1 0-1,1-1 0,13-11-5679,0-5-3871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16560,'0'0'8424,"-33"55"-7271,16-24-545,1 0-351,2 1-193,4-6-64,1-4-96,6-5-577,1-8-1025,2-6-928,0-9-6022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15214,'0'0'7367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2498,'0'0'10464,"-3"10"-6327,-39 102 2039,27-79-5400,2 1 0,2 0 0,1 1 0,1 0 0,-7 70-1,15-103-762,1 0-1,0 0 1,0 0-1,0 1 1,0-1-1,0 0 0,0 0 1,1 0-1,-1 1 1,1-1-1,0 0 1,-1 0-1,1 0 1,0 0-1,0 0 0,0 0 1,0 0-1,2 1 1,-1-2 1,0 0 0,1 0 0,-1 0 0,0 0 0,0-1 0,0 1 0,1-1 0,-1 0-1,0 0 1,1 0 0,-1 0 0,0 0 0,1 0 0,-1-1 0,0 1 0,0-1 0,1 1 0,2-2 0,50-14-124,-38 10-114,0 0-1,0 2 1,0 0-1,1 1 1,0 1-1,21 0 1,-38 2 224,0 0 1,0 0 0,0 0 0,0 0 0,0 1-1,0-1 1,0 0 0,0 0 0,0 1-1,0-1 1,-1 0 0,1 1 0,0-1 0,0 1-1,0-1 1,0 1 0,-1 0 0,1-1-1,0 1 1,0 0 0,-1 0 0,1-1 0,-1 1-1,1 0 1,0 0 0,-1 0 0,0 0 0,1 0-1,-1-1 1,0 1 0,1 0 0,-1 0-1,0 0 1,0 0 0,0 0 0,0 0 0,0 0-1,0 0 1,0 0 0,0 0 0,0 2-1,-1 0 69,1 0-1,-1 0 1,0 0-1,0 0 1,0 0-1,-1 0 1,1 0-1,-1 0 0,1 0 1,-1-1-1,-4 5 1,-3 1 111,0 0 0,-1-1 0,0 0 0,-1-1 0,1 0 0,-1-1 0,0 0 0,-1-1 0,-12 4 0,17-6-129,0 0-1,-1 0 0,1-1 1,0 0-1,-1 0 0,0-1 0,1 0 1,-1 0-1,1-1 0,-1 0 1,1 0-1,0 0 0,-1-1 0,1-1 1,-11-4-1,16 6-164,0 0 0,0 0 0,0 0 0,0 0 0,0 0 0,1 0 0,-1-1 0,0 1 0,1 0 0,-1-1 0,1 0 0,0 1 0,-1-1 0,1 0 0,0 0 0,0 1 0,0-1 0,0 0 0,1 0 0,-1 0 0,0 0 0,1 0 0,0 0 0,-1 0 0,1-1 0,0 1-1,0 0 1,0 0 0,0 0 0,0 0 0,1 0 0,-1 0 0,1 0 0,0-3 0,1 1-560,1 0 0,-1 0-1,1 0 1,0 0 0,0 0-1,0 0 1,1 1 0,-1-1-1,1 1 1,0 0 0,0 0-1,0 1 1,7-4 0,21-10-5439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17104,'0'0'8915,"1"8"-7468,0 7-1188,0 1-1,-1-1 1,-1 0-1,0 0 1,-1 0 0,-1 0-1,0 0 1,-7 19 0,-4 14 157,45-85-208,-21 18-681,-1-1 0,8-22 0,11-27-238,-15 141 578,-10-69 147,-1 1 1,1-1 0,0 0 0,-1 0-1,2-1 1,-1 1 0,0-1 0,0 1-1,1-1 1,-1 0 0,1 0 0,0 0-1,-1-1 1,1 0 0,0 1 0,0-1-1,0 0 1,0-1 0,0 1-1,0-1 1,0 0 0,0 0 0,7 0-1,4-1 19,1 0 0,-1-1 0,0 0 0,30-9-1,1-7-193,-30 11 9,0 1-1,30-7 0,-46 13 164,1 0 1,-1 1-1,0-1 0,1 0 0,-1 1 0,1-1 0,-1 0 1,0 1-1,1-1 0,-1 0 0,0 1 0,0-1 1,1 1-1,-1-1 0,0 1 0,0-1 0,1 0 0,-1 1 1,0-1-1,0 1 0,0-1 0,0 1 0,0-1 0,0 1 1,0-1-1,0 1 0,0-1 0,0 1 0,0-1 1,0 1-1,0-1 0,0 1 0,-1-1 0,1 1 0,0-1 1,0 1-1,0-1 0,-1 0 0,1 1 0,-9 29 502,8-26-410,0-3-85,1 0 1,-1 0-1,1 0 1,0 0-1,-1 0 1,1 0-1,0 0 1,-1 0-1,1 0 1,0 0-1,0 0 1,0 0-1,0 1 1,0-1-1,0 0 1,1 0-1,-1 0 1,0 0-1,0 0 1,1 0-1,-1 0 1,1 0-1,-1 0 1,1 0-1,-1 0 1,1 0-1,0 0 1,-1 0-1,1-1 1,0 1-1,0 0 1,-1 0-1,3 1 1,1-1 6,0-1 0,0 1 1,0 0-1,0-1 1,0 0-1,0 0 0,8-1 1,2 0 1,81-10-592,-73 7 332,-1 1 0,1 1 0,0 1 0,32 2 0,-53-1 296,1 0-1,-1 0 1,0 1 0,0-1-1,0 0 1,1 1-1,-1-1 1,0 1-1,0 0 1,0-1-1,0 1 1,0 0-1,0 0 1,0-1-1,0 1 1,0 0 0,-1 0-1,1 0 1,0 0-1,0 0 1,-1 0-1,1 1 1,-1-1-1,1 0 1,0 2-1,-1-2-34,0 0 0,1 0-1,-1 1 1,1-1-1,-1 0 1,1 0 0,0 0-1,-1 0 1,1 0 0,0-1-1,-1 1 1,1 0-1,0 0 1,0 0 0,0-1-1,0 1 1,0 0 0,0-1-1,0 1 1,0-1-1,0 1 1,0-1 0,0 1-1,1-1 1,-1 0 0,0 0-1,0 1 1,0-1 0,0 0-1,2 0 1,2 0-404,0 0 0,0-1 0,0 0 0,0 1 0,0-1 0,-1-1 0,1 1 0,0-1 0,6-3 0,20-19-7972,-15 5-1976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22774,'0'0'8840,"48"7"-18065,-26-5-4708</inkml:trace>
  <inkml:trace contextRef="#ctx0" brushRef="#br0" timeOffset="1">226 136 18065,'0'0'8360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20531,'0'0'9065,"13"-11"-23799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0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15054,'0'0'7992,"4"9"-6796,-1 2-992,-1-1 0,0 0 0,0 1 0,-1-1 1,0 1-1,-1-1 0,0 1 0,-1-1 0,0 1 1,0-1-1,-7 21 0,-27 82 903,-54 114 1,80-205-1065,8-21-39,-10 39 420,11-40-413,0 1-1,0 0 0,0 0 1,0 0-1,1 0 1,-1 0-1,0-1 0,0 1 1,1 0-1,-1 0 0,1 0 1,-1-1-1,1 1 1,-1 0-1,1-1 0,-1 1 1,1 0-1,0-1 1,-1 1-1,1-1 0,0 1 1,-1-1-1,1 1 0,0-1 1,0 0-1,0 1 1,-1-1-1,1 0 0,0 0 1,0 1-1,0-1 0,0 0 1,0 0-1,-1 0 1,1 0-1,0 0 0,0 0 1,0 0-1,1-1 1,33-1 103,-1-2 0,1-1 0,-1-2 1,0-1-1,38-15 0,-20 7-822,57-10-1,-103 25 171,13-4-2232,-12-3-4764,-6 0-3960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1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7175,'0'0'12219,"-9"0"-10484,-6 0-1476,0 2 0,0 0 0,-1 1 0,2 0 0,-1 1 0,0 1 0,1 0 0,0 1 0,0 1-1,0 0 1,1 1 0,0 0 0,1 1 0,0 0 0,-14 14 0,26-22-255,-1-1 1,0 1-1,1-1 0,-1 1 1,0 0-1,1 0 0,-1-1 1,1 1-1,-1 0 0,1 0 1,0 0-1,-1-1 0,1 1 1,0 0-1,-1 0 0,1 0 1,0 0-1,0 0 0,0 0 1,0 0-1,0-1 0,0 1 1,0 0-1,0 0 0,0 0 1,1 0-1,-1 0 0,0 0 1,0 0-1,1-1 0,-1 1 1,1 0-1,-1 0 0,1 0 1,-1-1-1,1 1 0,-1 0 1,1-1-1,0 1 0,-1 0 1,1-1-1,0 1 0,-1-1 1,1 1-1,0-1 0,0 1 1,0-1-1,0 0 0,-1 1 1,1-1-1,0 0 0,0 0 1,1 1-1,62 13 60,-45-11-84,-4 1-30,1 1 1,-1 0 0,17 8 0,-29-11 57,0-1 0,0 1 0,0 0 0,0 0 0,0 0 0,-1 0 0,1 1 0,-1-1 0,5 6 0,-7-7 15,1 0 0,-1 1-1,1-1 1,-1 0-1,1 0 1,-1 1-1,1-1 1,-1 0-1,0 1 1,0-1-1,0 0 1,0 1-1,0-1 1,0 0-1,0 1 1,0-1-1,-1 0 1,1 1 0,0-1-1,-1 0 1,1 0-1,-1 1 1,0-1-1,1 0 1,-2 2-1,-1 0 96,-1 1-1,1-1 0,-1 0 1,0-1-1,1 1 0,-1-1 0,0 1 1,0-1-1,-1 0 0,1-1 1,0 1-1,-1-1 0,1 0 1,-9 1-1,-66 7 723,78-9-885,-28 0 309,21-4-1082,19-4-1983,8 1-1748,6-2-2636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1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17136,'0'0'5990,"63"-4"-4901,-15-3-320,9 0-289,11-1-416,0 0-32,-4 4-608,-6 2-866,-14 2-960,-17 0-833,-17 9-1506,-10 2-928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5.5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20 11371,'0'0'8157,"9"-3"-6646,-4 1-1358,1-1 18,0 1 0,0-1 1,0 2-1,0-1 0,1 1 0,10-2 0,-16 3-151,1 0 1,-1 1-1,0-1 0,0 0 0,0 0 0,1 0 0,-1 1 0,0-1 0,0 1 0,0-1 1,0 1-1,0-1 0,0 1 0,0 0 0,0-1 0,0 1 0,0 0 0,1 1 0,-1 0-19,0 0-1,0 0 1,0 0-1,0 0 0,-1 0 1,1 0-1,-1 0 1,1 0-1,-1 0 0,0 0 1,0 0-1,0 0 1,0 0-1,0 1 0,-1 1 1,0 1 22,-1 1 0,0-1 0,0 0 0,0 0 0,0-1 0,-1 1 0,0 0 0,0-1 0,0 0 0,-1 0 0,0 0 0,1 0 0,-1 0 0,-8 5 0,7-6 103,1 1 1,-1-1-1,1 1 1,0 0 0,1 0-1,-1 1 1,1-1-1,0 1 1,0-1 0,0 1-1,0 0 1,1 0-1,0 0 1,0 1 0,-1 6-1,3-12-123,0 1-1,0-1 0,0 1 1,0 0-1,0-1 1,0 1-1,0-1 0,0 1 1,0-1-1,1 1 1,-1 0-1,0-1 0,0 1 1,1-1-1,-1 1 1,0-1-1,1 0 0,-1 1 1,0-1-1,1 1 1,-1-1-1,1 1 0,-1-1 1,1 0-1,-1 0 1,1 1-1,-1-1 0,1 0 1,-1 1-1,1-1 1,-1 0-1,2 0 0,27 2-439,25-15-1997,3-14-4335,-32 11 1303</inkml:trace>
  <inkml:trace contextRef="#ctx0" brushRef="#br0" timeOffset="1">307 19 10666,'0'0'13421,"-18"58"-12652,13-36-385,0 0-320,2-2 0,2-2-32,1-4-192,0-2-417,0-5-320,0-4-480,3-3-833,4 0-1345,0-9-2403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1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4837,'0'0'12139,"71"17"-11370,-16-17-289,7 0-320,5-6-160,-2-6-1345,-2-3-2531,-8 0-2369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5701,'0'0'12802,"-6"9"-10822,-12 19-1432,1 0 1,1 2-1,2 0 0,1 0 0,1 2 0,1-1 0,2 1 0,2 1 0,1-1 0,1 1 0,0 37 0,6-69-528,-1 0 1,1 0-1,0 0 0,0 0 0,0-1 0,-1 1 1,1 0-1,0 0 0,0 0 0,1-1 0,-1 1 1,0-1-1,0 1 0,0 0 0,0-1 0,0 0 1,1 1-1,-1-1 0,0 0 0,0 0 0,1 0 1,-1 0-1,0 0 0,0 0 0,1 0 0,-1 0 1,0 0-1,0 0 0,2-1 0,43-4 111,27-10-1337,104-37-1,-171 50 302,1 0 0,-1-1-1,0 0 1,0 0 0,0-1 0,7-5-1,3-7-5585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1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47 17649,'0'0'3875,"0"61"-2017,-5-30-897,2 5-384,0-1-481,3 0-96,0-6-1089,0-2-897,4-8-897,1-6-2306,-5-6-2082</inkml:trace>
  <inkml:trace contextRef="#ctx0" brushRef="#br0" timeOffset="1">0 31 10954,'0'0'5355,"9"-5"-2969,-1 1-2140,1 0 1,0 0-1,0 1 0,0 0 0,0 1 1,0 0-1,1 1 0,-1 0 1,0 0-1,1 1 0,-1 0 0,1 1 1,-1 0-1,12 2 0,18 5 1,-1 1-1,0 1 0,-1 3 0,0 1 1,-1 1-1,37 23 0,-68-35-242,0 0-1,-1 1 1,1-1-1,-1 1 1,0 0-1,0 0 0,0 1 1,0-1-1,-1 1 1,0 0-1,0-1 0,3 9 1,-4-10 3,-2-1 1,1 1-1,0 0 1,-1 0-1,1 0 1,-1 0 0,0 0-1,0 0 1,0 0-1,0-1 1,0 1-1,-1 0 1,1 0-1,-1 0 1,0 0-1,0-1 1,0 1-1,0 0 1,0-1-1,-1 1 1,1 0 0,-1-1-1,0 0 1,0 1-1,-3 3 1,-9 6 153,0-1-1,-1 0 1,0 0 0,-1-2 0,0 0 0,0 0-1,-21 6 1,1-1-8,-1-2 0,-51 9 0,17-14-1162,58-11-1569,11-13-1965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1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7399,'0'0'12588,"71"-4"-11435,-23-3-480,5 0-417,3 1-192,-4 2 0,-2 4-64,-10 0 0,-9 0-352,-11 0-673,-8 4-609,-9 2-1825,-3-3-1057,-9-1-3012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1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8872,'0'0'9449,"87"32"-9385,-37-32 0,4 0-416,-5 0-1217,-2 0-1538,-4 0-737,-7-8-4484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1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 12460,'0'0'2237,"10"-2"-1095,-2 0-983,-1 1 0,1-1 0,-1 1 0,1 1 0,0 0 0,-1 0-1,1 0 1,0 1 0,-1 0 0,1 1 0,-1-1 0,15 6 0,-12-2 24,-1-1 1,1 2 0,-1-1-1,1 1 1,-1 0-1,-1 1 1,15 15-1,-20-19-126,0 0 0,-1 1 0,0-1-1,0 1 1,0-1 0,0 1 0,0 0 0,-1 0-1,0 0 1,1 0 0,-2 0 0,1 0-1,0 0 1,-1 0 0,0 0 0,1 0 0,-2 0-1,1 0 1,0 0 0,-1 0 0,0 0 0,0 0-1,0 0 1,-3 7 0,-10 13 15,0-1-1,-1-1 1,-1 0 0,-1-1-1,-1-1 1,-28 25-1,8-6-289,-6 5-1650,2-4-2478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4420,'0'0'2499,"20"50"-1667,-16-39-287,2 0-129,3-3-95,4-2-225,3-3 0,3-2-481,1-1-1152,2 0-1506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3558 402 5990,'0'0'2290,"-4"-10"-715,-1-2-1118,-1 1 0,0 0 1,-1 0-1,0 0 0,-1 0 1,0 1-1,0 1 0,-13-11 1,-11-6-374,-1 2 1,-2 1 0,0 1 0,-2 2 0,0 2 0,-1 2-1,0 1 1,-64-16 0,-2 8 168,0 4-1,-121-6 1,-703 2-204,770 23-146,72 1 89,0 4 0,0 3 0,0 5 0,-162 44 1,196-40 41,1 2 1,0 3-1,2 1 1,0 3 0,2 2-1,1 1 1,1 3 0,-77 72-1,68-50-34,3 4-1,2 1 0,3 3 1,3 1-1,-68 133 1,91-154 61,2 1 0,2 1 0,2 0 1,1 1-1,3 0 0,1 1 0,3 0 1,1 0-1,3 1 0,2-1 0,5 50 1,0-68-39,0 0 0,2-1 0,1 0 0,1 0 0,2-1 1,0 0-1,2-1 0,18 28 0,-8-20-2,1-2 1,1 0-1,2-1 0,1-2 1,39 31-1,-9-16 6,1-3-1,2-2 1,2-3 0,1-3-1,2-3 1,74 23 0,-35-20-17,1-6 0,2-3 1,121 8-1,332-9 82,-418-26-67,0-5 0,0-7 0,257-62 0,-284 45 0,-1-4 0,-2-6 0,-2-4-1,202-119 1,-254 128 169,-2-2-1,-1-3 0,-2-2 0,-3-2 0,57-67 0,-83 83-91,-1 0 1,-2-2-1,-1-1 1,-1 0-1,-3-1 0,0-1 1,-2-1-1,-2 0 0,-2-1 1,13-69-1,-19 67-9,-2 1-1,-2-1 1,-1 0 0,-2 1-1,-2-1 1,-1 1-1,-2 0 1,-18-55-1,14 62 7,-1 0-1,-2 1 1,-2 1-1,0 0 1,-2 1-1,-1 1 1,-2 1-1,0 0 1,-2 2-1,-31-27 1,26 28-71,-1 2 1,-1 1-1,-1 1 1,0 2-1,-2 1 1,-39-15 0,23 15-132,0 2 1,-1 2-1,-95-12 1,54 18-874,-1 4 1,1 4-1,-1 5 1,-142 25-1,98-7-2867,15-5-2222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13036,'0'0'4719,"0"9"-2637,1 11-1220,0 0 0,-1 1 0,-2-1 0,0 1 0,-1-1 0,-1 0-1,-1 0 1,-13 33 0,-11 7 94,-13 31 617,38-82-1432,2 0-1,-1 0 1,1 0 0,0 0 0,1 0-1,0 0 1,1 0 0,0 12 0,0-20-128,1 0 0,-1 0 0,0 0 1,1 0-1,-1 0 0,1 0 0,0 0 1,-1 0-1,1 0 0,0 0 0,-1-1 1,1 1-1,0 0 0,0 0 0,0-1 1,0 1-1,0-1 0,0 1 0,0-1 1,0 1-1,0-1 0,0 0 0,0 1 1,0-1-1,0 0 0,0 0 0,0 0 1,2 0-1,39 1 300,-31-1-183,16-2 2,-1-1 0,-1-1-1,39-10 1,-39 7-233,1 1 0,0 2 0,40-3 0,-66 7-508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11307,'0'0'12075,"64"-17"-10249,-26 14-609,8 1-384,4 1-161,5 1-287,-2 0-257,2 0-96,-4 0 32,-4 4-737,-4-2-896,-4 0-1154,-2-2-896,-5 0-2787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5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12 9833,'0'0'13074,"-9"8"-11542,5-3-1454,-40 46 1692,41-48-1679,1 1 0,0 0 0,0 0 0,0 0 0,0 0 0,0 1 0,1-1 0,0 0 0,0 1 0,0-1 0,0 1 0,1-1 0,0 1 0,0-1 1,0 6-1,1-9-87,0 0 0,0 0 1,-1 0-1,1-1 0,0 1 1,0 0-1,0 0 1,0-1-1,0 1 0,0-1 1,0 1-1,0-1 1,1 1-1,-1-1 0,0 0 1,0 1-1,0-1 0,0 0 1,1 0-1,-1 0 1,0 0-1,0 0 0,0 0 1,2 0-1,33-4 170,-29 2-151,0-1 1,0 0 0,0-1 0,0 1 0,0-1 0,-1-1 0,0 1 0,0-1 0,0 0 0,0-1 0,5-6 0,-8 9-13,0-1 0,1 0 0,-2 0 0,1-1 0,0 1 0,-1 0 0,0-1 0,0 0 0,0 1 0,0-1 0,-1 0 0,0 0 0,0 0 0,0 0 0,-1 0 0,0 0 0,0-10 0,0 15-74,0 0 0,-1-1-1,1 1 1,0-1-1,0 1 1,0 0 0,-1-1-1,1 1 1,0-1-1,0 1 1,-1 0 0,1 0-1,0-1 1,-1 1-1,1 0 1,0-1 0,-1 1-1,1 0 1,-1 0 0,1 0-1,0-1 1,-1 1-1,1 0 1,-1 0 0,1 0-1,-1 0 1,0 0-1,-15-1-5520,10 2 1530,-7-1-7312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8040,'0'0'15855,"80"22"-14638,-40-22-384,3 0-353,6 0-224,-5 0-192,2-5-32,-4 0-512,-3-2-1186,-9-1-1633,-5-4-2755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10794,'0'0'12407,"13"-9"-11073,171-131 669,-158 117-1945,-1-1 0,-1-1-1,-1-1 1,-1-2-1,18-29 1,-45 101-5,-3-4 199,1 0 0,3 1 0,1 0 0,5 74 0,-1-111-242,-1 0 0,1 1 0,0-1-1,1 0 1,-1-1 0,1 1 0,0 0 0,0 0-1,3 5 1,7 8-2603,1 1-6117,-10-13-178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13196,'0'0'5803,"8"2"-4217,24 4-601,0-2 0,1-1-1,-1-2 1,56-4 0,141-25 235,-188 21-1054,23-2-589,115-16 886,-59 13-8255,-109 10 1621,-3 0-3278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9577,'0'0'17926,"6"8"-17573,3 4-326,-4-6 115,-1 1 0,1-1 0,1-1 0,-1 1 1,9 6-1,-12-10-84,0-1 1,0 0-1,0 0 1,0 0-1,0 0 1,0 0 0,0 0-1,1 0 1,-1-1-1,0 1 1,1-1-1,-1 0 1,0 1-1,1-1 1,-1 0-1,0-1 1,1 1-1,-1 0 1,0-1 0,0 1-1,1-1 1,-1 1-1,0-1 1,4-2-1,3-3 11,1-1 1,-2 1-1,1-1 0,-1-1 0,13-14 0,12-11-30,-29 37 55,-2 13-16,-3-15-70,1 0 0,0 0 0,0 0 0,0 0 0,0 0 0,0 0 0,1 0 1,-1-1-1,0 1 0,1 0 0,0 0 0,-1 0 0,1 0 0,0 0 0,0-1 0,0 1 0,0 0 1,3 2-1,0-4 51,0 0 0,0 0 1,0-1-1,0 1 0,0-1 0,0 0 1,-1 0-1,1-1 0,0 1 1,0-1-1,-1 0 0,1 0 1,-1 0-1,4-2 0,16-13-2266,-1 1-5946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11403,'0'0'8258,"7"1"-6197,26 1-1220,-1-2 0,1-1 1,-1-2-1,0-1 0,0-1 0,34-11 0,80-11-360,-38 19-2622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2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12075,'0'0'10010,"-3"10"-9348,-8 26 340,3 1 1,0 1-1,3 0 1,-2 39 0,9-85-864,-1-1 0,2 1 0,-1-1 0,1 1 0,1 0 0,-1 0-1,1 0 1,8-12 0,3-8-71,-9 17-64,-1 0 0,2 0-1,-1 0 1,1 1 0,12-13 0,-16 19-11,1 1 0,-1 0 1,1 0-1,0 0 1,0 0-1,0 1 1,0 0-1,1 0 0,-1 0 1,0 0-1,1 0 1,-1 1-1,1 0 0,0 0 1,0 0-1,-1 1 1,7 0-1,-10-1-16,1 1 1,-1 0-1,1 0 0,0 0 1,-1 0-1,1 1 0,-1-1 1,1 0-1,0 1 0,-1-1 1,1 1-1,-1-1 0,1 1 1,-1 0-1,0-1 0,2 2 1,-2-1 15,-1-1 0,0 1 0,0-1-1,0 1 1,1-1 0,-1 1 0,0 0 0,0-1 0,0 1 0,0-1 0,0 1 0,0-1 0,0 1 0,0-1 0,-1 1 0,1-1 0,0 1 0,0-1 0,0 1 0,0-1 0,-1 1 0,1-1 0,0 1 0,-1-1 0,1 1 0,0-1 0,-1 1-1,1-1 1,-1 1 0,-3 3 10,1-1 0,-1 0 0,0 0 0,0 0 0,0 0-1,-1-1 1,1 0 0,-10 4 0,7-3 19,-1-1 0,1-1 0,-1 1 0,0-1 0,0 0 0,0-1 0,0 0-1,-13-1 1,21 1-99,-1 0-1,1-1 0,-1 1 0,1 0 0,-1 0 0,1-1 1,-1 1-1,1 0 0,-1-1 0,1 1 0,-1 0 0,1-1 0,0 1 1,-1-1-1,1 1 0,0-1 0,0 1 0,-1-1 0,1 1 1,0-1-1,0 1 0,-1-1 0,1 1 0,0-1 0,0 1 1,0-1-1,0 1 0,0-1 0,0 0 0,0 1 0,0-1 1,0 1-1,0-1 0,0 1 0,1-1 0,-1 1 0,0-1 1,0 1-1,0-1 0,1 1 0,-1-1 0,0 1 0,0-1 0,1 1 1,-1-1-1,1 1 0,-1 0 0,0-1 0,2 0 0,19-22-6915,-1 9 160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3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10250,'0'0'12294,"8"3"-11242,-4-2-962,0 1 1,0 0-1,0 0 1,0 0-1,-1 0 1,1 1 0,-1-1-1,1 1 1,-1 0-1,0 0 1,0 0-1,-1 0 1,1 1-1,-1-1 1,1 1 0,-1-1-1,0 1 1,0 0-1,-1 0 1,1 0-1,-1 0 1,0 0-1,0 0 1,0 1 0,0-1-1,-1 6 1,0 3 28,-1 1 1,0-1 0,-1 0-1,0 0 1,-1 0 0,0 0-1,-2-1 1,1 1 0,-1-1-1,-1 0 1,0 0 0,-1-1-1,0 1 1,-1-2 0,0 1-1,-1-1 1,0 0 0,-17 14-1,10-10-545,-1-1 0,0 0-1,0-1 1,-37 17 0,40-22-961,-1-1 1,1-1 0,-1 0 0,-1-1 0,1-1 0,-24 2 0,3-4-5773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3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 11723,'0'0'7607,"-9"-1"-7084,5 1-491,-1 0 0,1 0 0,0 0 0,0 0 0,-1 1-1,1 0 1,0 0 0,0 0 0,0 0 0,0 1-1,0-1 1,0 1 0,0 0 0,0 0 0,1 1 0,-1-1-1,1 1 1,-1 0 0,1 0 0,0 0 0,0 0-1,1 0 1,-1 1 0,-2 4 0,-7 9 170,2 1 1,0 0-1,0 1 1,2 0-1,1 1 1,0-1-1,1 1 1,1 1-1,1-1 1,1 1-1,1 0 1,0-1-1,2 1 1,3 32-1,-2-46-176,1-1 1,0 1-1,0-1 0,0 0 0,1 0 0,0 0 0,0 0 0,0 0 0,1-1 0,0 1 0,0-1 0,0 0 0,1 0 0,-1-1 0,1 1 0,0-1 0,1 0 0,-1 0 0,1-1 0,0 0 0,0 0 0,0 0 1,10 3-1,4 1-934,1-1 0,1-1 1,-1-1-1,1 0 0,41 0 1,-1-4-5499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3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11723,'0'0'7757,"8"-4"-6577,-3 1-1041,0 1 1,0-1 0,0 1 0,0 1-1,0-1 1,0 1 0,1 0 0,-1 0-1,0 0 1,1 1 0,-1-1 0,1 2-1,-1-1 1,1 0 0,-1 1 0,0 0-1,1 1 1,-1-1 0,0 1 0,0 0-1,0 0 1,0 0 0,0 1 0,0 0-1,-1 0 1,1 0 0,6 6 0,-9-7-56,0 0 0,0-1 0,0 1 1,0 0-1,0 0 0,-1 0 0,1 0 1,-1 0-1,1 1 0,-1-1 0,0 0 1,0 1-1,0-1 0,0 1 1,0-1-1,-1 1 0,1-1 0,-1 1 1,1-1-1,-1 1 0,0 0 0,0-1 1,0 1-1,-1 0 0,1-1 0,0 1 1,-1-1-1,0 1 0,0-1 0,0 1 1,0-1-1,0 1 0,0-1 1,-2 2-1,-4 5 54,-1 0 0,0-1 0,-1-1 0,0 0 0,0 0 1,-14 8-1,-4 3-83,28-18-58,-1 0-1,0 0 0,1 0 1,-1 0-1,0 0 0,1 0 1,-1 0-1,0 1 1,1-1-1,-1 0 0,0 0 1,1 0-1,-1 0 0,0 0 1,0 1-1,1-1 0,-1 0 1,0 0-1,0 0 0,1 1 1,-1-1-1,0 0 1,0 0-1,0 1 0,1-1 1,-1 0-1,0 1 0,0-1 1,0 0-1,0 0 0,0 1 1,1-1-1,-1 0 0,0 1 1,0-1-1,0 0 1,0 1-1,0-1 0,0 0 1,0 1-1,0-1 0,0 0 1,0 1-1,-1-1 0,1 0 1,0 1-1,0-1 0,0 0 1,0 1-1,0-1 0,-1 0 1,1 0-1,0 1 1,0-1-1,0 0 0,-1 0 1,1 1-1,0-1 0,0 0 1,-1 0-1,1 0 0,0 1 1,-1-1-1,1 0 0,0 0 1,0 0-1,-1 0 1,1 0-1,-1 0 0,31 4-443,-26-4 391,105 2-3898,-37-4-3196,-17-4-2870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3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8552,'0'0'12236,"49"33"-10635,2-27-384,7-3-704,12-3-385,0 0-64,-1 0-416,-10 0-994,-13 0-1088,-18 0-385,-19 3-1601,-9 1-609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5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1602,'0'0'20526,"5"9"-19784,1 6-646,-1 0 0,-1 1 0,0-1 0,-1 1 0,-1 0 0,0 0 0,-1 0 0,-2 25 0,1-21-540,0 22-4231,-10-52-11538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9929,'0'0'7463,"69"19"-5445,-21-19-416,7 0-513,5 0-769,-2-5-256,-1 4-608,-11 0-1506,-7 1-2691,-11-2-4868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3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10410,'0'0'12716,"2"12"-11979,3 21 97,1 45 0,-5-36 222,13 68-1,-14-107-1003,1-1 0,-1 1-1,1-1 1,0 1 0,0-1 0,0 1-1,0-1 1,0 0 0,1 0 0,-1 1-1,1-1 1,-1 0 0,1 0 0,0 0-1,0 0 1,-1-1 0,1 1 0,1-1 0,-1 1-1,4 2 1,-2-3 13,-1 0 0,1-1 0,-1 1 0,1-1 0,-1 0 1,1 0-1,-1 0 0,1 0 0,-1 0 0,1-1 0,-1 0 0,1 1 0,4-3 0,10-4 91,-2-1 0,1-1-1,-1 0 1,23-18-1,-37 26-160,14-11-80,11-6-189,0-1 1,-1-1 0,-2-2-1,43-46 1,-65 63-1196,-6 1-5127,-11 5-2803,13-1 9454,-17 4-6931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3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9833,'0'0'13485,"18"49"-12492,4-41-32,5 1-224,-2 0-481,4 1-224,-4 5-577,-2-1-1441,-3 3-1921,-7-4-4325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3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13293,'0'0'3576,"11"0"-1136,176-4 2300,109-30-3095,-49 4-1410,395-5-1196,-643 36 562,0 0 1,1 0 0,-1 0 0,0 0-1,0 0 1,0 0 0,0 0 0,0 0-1,0 0 1,0-1 0,0 1 0,0 0-1,-1-1 1,-1 1 0,-5 0-3798,1-1-1986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12011,'0'0'11419,"6"10"-10869,7 16-201,14 43 1,-16-39-136,-10-28-159,0 0-1,0 1 1,0-1 0,0 0-1,0 1 1,0-1 0,1 0 0,-1 0-1,1 0 1,-1 0 0,1 0-1,0-1 1,0 1 0,0 0-1,0-1 1,0 1 0,0-1 0,0 0-1,0 0 1,1 0 0,4 2-1,-4-3 29,0 0-1,-1 0 0,1 0 0,0 0 0,0-1 1,0 1-1,0-1 0,0 0 0,-1 0 0,1 0 1,0 0-1,-1 0 0,1-1 0,0 1 0,-1-1 1,0 1-1,1-1 0,3-4 0,106-119 425,-111 149-352,-8 17-67,5-30-62,0-1 1,0 1-1,1 0 0,1 21 0,0-32-22,0 1 0,0 0-1,1 0 1,-1-1 0,0 1 0,1 0 0,-1-1 0,1 1-1,-1-1 1,1 1 0,-1 0 0,1-1 0,-1 1 0,1-1-1,0 1 1,-1-1 0,1 0 0,0 1 0,-1-1 0,1 0-1,0 1 1,0-1 0,-1 0 0,1 0 0,0 1 0,0-1-1,-1 0 1,1 0 0,0 0 0,0 0 0,0 0 0,-1 0-1,1 0 1,0-1 0,0 1 0,-1 0 0,2-1-1,31-11 263,-20 2-191,-1-1-1,0 0 1,0-1-1,-2 0 1,1-1 0,8-15-1,-6 10-75,0 1-1,23-23 1,-28 34-905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4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 5990,'-17'9'5093,"19"-4"1056,16-2-711,-2-3-4887,-10 0-1276,227-6 5385,-2-17-5645,-190 18 182,-27 4-1044,-25 1-8120,-3 0 2755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4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5349,'0'0'7282,"-3"9"-3989,-14 42 323,-9 58 0,-3 64-1997,28-162-1393,1-9-52,0 1 1,-1 0 0,1 0 0,0 0-1,-1 0 1,0 0 0,0-1 0,0 1-1,0 0 1,0-1 0,-2 4 0,3-44 1437,3 14-1597,2 0 1,1 1-1,1-1 1,0 1-1,2 1 1,1 0 0,0 0-1,2 1 1,1 0-1,24-31 1,-30 45-53,1 1 1,0 0 0,0 1 0,0 0 0,0 0 0,1 1-1,0 0 1,-1 0 0,2 1 0,-1 0 0,0 0-1,12 0 1,-18 2 3,0 0 0,0 1-1,-1-1 1,1 1 0,0 0-1,0 0 1,0 0 0,0 0-1,0 1 1,0-1-1,0 1 1,-1-1 0,1 1-1,0 0 1,0 0 0,-1 1-1,1-1 1,-1 0 0,1 1-1,-1 0 1,0-1 0,1 1-1,-1 0 1,0 0 0,0 0-1,0 1 1,-1-1-1,1 0 1,0 1 0,-1-1-1,1 1 1,-1-1 0,0 1-1,0 0 1,0-1 0,0 1-1,-1 0 1,1 0 0,-1 0-1,0 0 1,1 0 0,-1 0-1,-1 3 1,1-3 37,-1 0 0,0 0-1,1 0 1,-1 1 0,0-1 0,-1 0 0,1 0 0,-1-1 0,1 1-1,-1 0 1,0 0 0,0-1 0,0 1 0,0-1 0,0 0-1,-1 1 1,1-1 0,-1 0 0,1-1 0,-1 1 0,0 0 0,0-1-1,0 1 1,0-1 0,0 0 0,0 0 0,0 0 0,0 0 0,-5 0-1,-10 2-13,0 0 0,0 0 0,-32-1 0,49-2-99,1 0 1,-1 0 0,0 0 0,0 0-1,0 0 1,0-1 0,0 1 0,1 0-1,-1 0 1,0-1 0,0 1 0,0 0 0,1-1-1,-1 1 1,0 0 0,0-1 0,1 1-1,-1-1 1,0 0 0,1 1 0,-1-1-1,1 1 1,-1-1 0,1 0 0,-1 0-1,1 1 1,-1-1 0,1 0 0,0 0 0,-1-1-1,0 0-466,1 0 0,0 0 0,0 0 0,0-1 0,0 1 0,0 0 0,1 0-1,-1 0 1,0 0 0,1 0 0,0 0 0,1-3 0,11-17-6739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4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1 14286,'0'0'3101,"4"9"-1318,3 10-1185,0 0 0,-2 1 0,0-1 1,-1 1-1,-1 0 0,-1 0 0,0 27 0,-2-34-529,-1 0 0,-1 0 0,0-1 0,-1 1 0,0-1-1,0 1 1,-2-1 0,1 0 0,-2-1 0,1 1 0,-2-1 0,1 0 0,-13 14 0,4-7-112,-2-1 0,0-1 0,0 0 0,-2-1 1,-34 20-1,37-25-991,-1-2 1,-34 13-1,38-17-840,-1-1 0,1 0 1,-1 0-1,-20 0 0,-8-3-8461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4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4356,'0'0'8243,"-11"2"-7181,2 0-904,1 0 0,0 1 0,0-1-1,0 1 1,0 1 0,1 0 0,-1 0 0,1 0 0,0 1 0,0 0-1,1 0 1,-1 1 0,-8 9 0,6-3 199,1 0 0,0 0 0,0 1 0,1 0 0,1 0 0,0 1 0,1 0 0,0 0 0,1 0 0,1 1 0,0-1 0,1 1 0,1 0 0,0-1 0,1 1 0,0 0 0,5 26 0,-3-30-326,0 0 0,1-1 0,1 1 0,0-1-1,0 0 1,0 0 0,2 0 0,-1-1 0,1 1-1,0-1 1,1-1 0,0 1 0,1-1 0,0-1-1,0 1 1,0-1 0,1-1 0,0 1-1,0-1 1,1-1 0,0 0 0,0 0 0,0-1-1,15 4 1,-5-3-1003,-1-1-1,37 2 0,40-8-6359,-29-8-841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4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15182,'0'0'4031,"9"-5"-2205,-3 1-1452,1 0 0,0 1 0,0 0 0,0 1 0,16-4 0,-22 5-330,1 1-1,0 0 0,0 0 1,0-1-1,-1 1 0,1 0 1,0 1-1,0-1 0,0 0 1,-1 0-1,1 1 0,0-1 1,0 1-1,-1 0 0,1-1 1,0 1-1,-1 0 0,1 0 1,-1 0-1,1 0 0,-1 0 1,0 0-1,1 1 0,-1-1 0,0 0 1,0 1-1,0-1 0,0 1 1,0-1-1,0 1 0,0 0 1,0-1-1,-1 1 0,1 0 1,-1-1-1,1 1 0,-1 0 1,1 2-1,0 0-30,-1 0 0,1 1 0,-1-1 0,0 0 1,0 1-1,0-1 0,-1 0 0,1 1 0,-1-1 0,0 0 0,0 1 1,-1-1-1,1 0 0,-1 0 0,-2 4 0,-3 2 130,0 0 1,0-1-1,-1 0 1,-9 8-1,8-8 261,0 0 0,1 0 0,0 1 0,-7 12 0,15-21-384,0-1 0,-1 1 0,1 0 0,-1 0 1,1-1-1,0 1 0,0 0 0,-1 0 0,1-1 0,0 1 1,0 0-1,0 0 0,0 0 0,0 0 0,0-1 0,0 1 0,0 0 1,0 0-1,1 0 0,-1 0 0,0-1 0,0 1 0,1 0 1,-1 0-1,0-1 0,1 1 0,-1 0 0,1-1 0,-1 1 1,1 0-1,-1-1 0,1 1 0,0-1 0,-1 1 0,1-1 0,0 1 1,-1-1-1,1 1 0,0-1 0,0 0 0,-1 1 0,1-1 1,0 0-1,0 0 0,1 1 0,45 7 13,-38-7 0,136 8-5345,-91-8-704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5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7271,'0'0'12972,"47"-2"-11755,-19 2-736,4 0-417,5-3-64,3 2-1602,-1-2-2498,-4 0-2978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5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8512 5541,'0'0'2205,"0"8"-2088,1 42 236,-1-49-238,1 1 1,0-1 0,0 0-1,-1 1 1,1-1 0,0 0-1,0 1 1,0-1 0,1 0 0,-1 0-1,0 0 1,0 0 0,1 0-1,-1 0 1,0 0 0,1 0-1,-1-1 1,1 1 0,-1-1-1,1 1 1,-1-1 0,1 1-1,-1-1 1,1 0 0,0 0-1,-1 1 1,4-2 0,50 0 895,-48 1-975,19-3 340,1-1 0,-1-1 0,0-1 0,0-1 0,0-2 0,-1 0 0,0-2 0,35-20 0,-21 5-87,0-1 1,-2-1 0,-2-3-1,34-35 1,-34 30 62,-1-2 0,-3-1 1,0-1-1,-3-2 0,34-66 1,49-115-214,101-295-1,234-751 1277,-156 316-1717,-118 358 156,131-575 87,-237 866 313,73-449-193,-103 376-461,34-295 442,-52 544-61,6 2-1,5 0 0,6 1 1,5 3-1,58-122 1,-86 219 50,0 0-1,2 1 1,33-45 0,-41 62 3,1 0 0,-1 0 0,1 0 0,1 1 0,-1 0 0,1 1 0,0 0 0,0 0 0,1 1 0,-1 0 0,1 0 0,0 1 0,0 0 0,0 0 0,13-1 0,135-5 174,-121 10-184,1-3-1,-1 0 1,0-3-1,68-16 1,-47-3 58,-45 18-54,0 1 1,1 0-1,0 0 0,0 1 1,0 1-1,0 0 1,16-1-1,-28 4-62,0 1-1,0-1 1,0 1-1,0-1 0,0 1 1,0-1-1,0 1 1,0 0-1,0-1 1,-1 1-1,1 0 0,0 0 1,0 0-1,-1 0 1,1 0-1,-1-1 0,1 1 1,-1 0-1,1 0 1,-1 0-1,1 0 1,-1 1-1,0-1 0,0 0 1,0 0-1,0 0 1,1 0-1,-1 0 1,-1 0-1,1 2 0,0 44-2705,0-36 141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4:5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49 12620,'-1'0'74,"1"1"-1,-1-1 1,1 0 0,0 0 0,-1 0-1,1 0 1,0 0 0,-1 0 0,1 0-1,-1 0 1,1 0 0,0 0 0,-1 0-1,1 0 1,-1 0 0,1-1 0,0 1-1,-1 0 1,1 0 0,0 0 0,-1 0-1,1-1 1,0 1 0,-1 0 0,1 0-1,0-1 1,-1 1 0,1 0-1,0-1 1,0 1 0,0 0 0,-1 0-1,1-1 1,0 1 0,0-1 0,0 1-1,0 0 1,-1-1 0,1 1 0,0 0-1,0-1 1,0 1 0,0-1 0,0 1-1,0 0 1,0-1 0,0 1 0,0-1-1,0 1 1,0 0 0,1-1 0,-1 0-1,18-13 626,16 7-421,0 1-1,0 1 1,0 2-1,0 2 1,1 1 0,36 5-1,-60-5-271,-1 1-1,1 1 0,-1-1 1,1 2-1,-1 0 1,0 0-1,0 1 1,0 0-1,-1 0 0,1 1 1,8 7-1,-14-9 67,0 0 0,-1 0 0,1 0 0,-1 1 0,0-1 0,0 1 0,0 0 0,-1 0 0,1 0 0,-1 1 0,0-1-1,0 0 1,-1 1 0,1-1 0,-1 1 0,0 0 0,0-1 0,0 1 0,-1 0 0,0 0 0,0-1 0,0 1 0,0 0 0,-1 0 0,0-1-1,-2 9 1,-8 16 596,-1 1-1,-1-2 1,-2 0-1,-1-1 0,-38 50 1,20-28-562,10-9-128,-5 8-986,8-23-3930,15-23-2178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5573,'1'-3'8559,"1"0"-3863,10-8-3446,-4 5-273,284-314 3929,-292 320-4890,0-1 1,0 1 0,0 0 0,0 0 0,1 0-1,-1 0 1,0-1 0,0 1 0,0 0 0,0 0-1,0 0 1,0 0 0,0 0 0,0 0 0,1-1-1,-1 1 1,0 0 0,0 0 0,0 0-1,0 0 1,0 0 0,1 0 0,-1 0 0,0 0-1,0 0 1,0 0 0,0 0 0,1 0 0,-1 0-1,0 0 1,0 0 0,0 0 0,0 0 0,1 0-1,-1 0 1,0 0 0,0 0 0,0 0 0,0 0-1,1 0 1,-1 0 0,0 0 0,0 0 0,0 0-1,0 0 1,0 0 0,1 0 0,-1 1 0,0-1-1,0 0 1,0 0 0,0 0 0,0 0 0,0 0-1,0 1 1,0-1 0,1 0 0,-1 0 0,0 0-1,0 0 1,0 0 0,0 1 0,0-1 0,0 0-1,0 0 1,0 0 0,0 0 0,0 1 0,0-1-1,0 23 228,-7 29-243,-2-13 53,4-18-41,0 0 0,1 0 0,2 0 1,0 1-1,1 34 0,1-55-17,1 0-1,-1 0 1,0-1-1,0 1 1,1 0 0,-1 0-1,0 0 1,1 0-1,-1 0 1,1 0 0,0 0-1,-1-1 1,1 1-1,-1 0 1,1 0 0,0-1-1,0 1 1,-1-1-1,1 1 1,0 0 0,0-1-1,0 1 1,0-1-1,0 0 1,0 1 0,-1-1-1,1 0 1,0 0-1,0 1 1,0-1 0,0 0-1,0 0 1,2 0-1,12 0-2553,-10 0 707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12812,'0'0'8606,"11"2"-6893,28 4-526,1-2 0,0-2 0,63-4-1,135-23-433,-20 1-1283,-187 23 117,35-6-615,-67 7 962,1 0 0,0 0-1,0 0 1,0 0 0,-1 0 0,1 0 0,0 0 0,0-1 0,0 1 0,0 0-1,-1 0 1,1 0 0,0 0 0,0 0 0,0-1 0,0 1 0,0 0-1,0 0 1,-1 0 0,1-1 0,0 1 0,0 0 0,0 0 0,0 0-1,0-1 1,0 1 0,0 0 0,0 0 0,0 0 0,0-1 0,0 1-1,0 0 1,0 0 0,0-1 0,0 1 0,0 0 0,0 0 0,0 0-1,0-1 1,0 1 0,1 0 0,-1 0 0,0 0 0,0-1 0,0 1 0,0 0-1,0 0 1,0 0 0,1 0 0,-1 0 0,0-1 0,0 1 0,0 0-1,0 0 1,1 0 0,-1 0 0,0 0 0,0 0 0,0 0 0,1 0-1,-1 0 1,0-1 0,0 1 0,1 0 0,-1 0 0,0 0 0,0 0-1,0 0 1,1 1 0,-15-9-5725,0 2-2312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1409,'0'0'23932,"6"8"-23505,0 3-332,-1-1 0,0 1-1,-1 0 1,0 1-1,0-1 1,2 14-1,-6-23-25,0 0 0,0 0-1,1 0 1,-1 0 0,1 0 0,-1 0-1,1-1 1,0 1 0,-1 0-1,1 0 1,0-1 0,0 1 0,1 0-1,-1-1 1,0 1 0,0-1-1,1 0 1,-1 1 0,1-1 0,-1 0-1,1 0 1,0 0 0,-1 0-1,5 2 1,-3-3 27,0 0-1,-1 0 1,1 0-1,0 0 1,0-1-1,0 1 1,0-1-1,0 1 1,0-1-1,0 0 1,-1 0-1,1 0 1,0-1-1,4-2 1,10-8 185,0 0 0,-1-1-1,24-26 1,-34 33-353,73-76 189,-79 82-118,1 0 1,-1 0-1,0 0 1,0 0-1,1 0 0,-1 0 1,0 1-1,1-1 1,-1 0-1,0 0 0,0 0 1,1 1-1,-1-1 1,0 0-1,0 0 0,0 1 1,1-1-1,-1 0 1,0 0-1,0 1 0,0-1 1,0 0-1,1 1 1,-1-1-1,0 0 0,0 1 1,0-1-1,0 0 1,0 1-1,0-1 0,0 0 1,0 1-1,0-1 1,0 0-1,0 1 0,0-1 1,0 0-1,-1 0 1,1 1-1,0-1 0,0 0 1,0 1-1,0-1 1,0 0-1,-1 0 0,1 1 1,-2 18 28,-1-9-12,1-7-14,1 0-1,0 0 1,0 0 0,0 0-1,0 1 1,1-1 0,-1 0-1,1 0 1,0 1 0,0-1-1,0 0 1,1 4-1,0-7 5,1-1 0,0 1-1,0-1 1,0 0 0,-1 1-1,1-1 1,0 0 0,-1 0-1,1 0 1,-1 0 0,1-1-1,-1 1 1,3-3 0,-4 4-5,7-6-267,0 1-1371,0-1-1,0 0 1,0-1 0,-1 0 0,0 0-1,0 0 1,-1-1 0,7-12 0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12364,'0'0'8562,"10"1"-6378,18-3-1120,0 0 1,0-2-1,0-1 0,-1-1 1,28-11-1,48-9-2909,-52 17-3111,1 5-3747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13933,'0'0'6422,"-6"9"-4137,-9 22-1459,1 1 0,2 1 0,-10 39 1,17-55-583,2-6 230,1-1 0,0 0 0,-2 21 0,4-31-276,1-17 175,0 10-367,1-1-1,0 1 0,0 0 1,1 0-1,0 0 0,0 0 1,0 0-1,1 1 1,0-1-1,1 1 0,8-10 1,3-2 4,1 1 1,27-22 0,-38 34-20,1-1 1,0 1 0,0 1 0,0-1 0,1 1-1,-1 0 1,1 1 0,0 0 0,0 0 0,1 1-1,-1-1 1,0 2 0,1-1 0,15 1 0,-24 1 5,1 0 0,0 0 0,0 1 1,-1-1-1,1 0 0,0 0 0,0 1 0,-1-1 1,1 1-1,0-1 0,-1 1 0,1-1 0,0 1 1,-1-1-1,1 1 0,-1-1 0,1 1 0,-1 0 1,1-1-1,-1 1 0,0 0 0,1 0 0,-1-1 1,0 1-1,1 0 0,-1 0 0,0-1 0,0 1 1,0 0-1,0 0 0,0 0 0,0-1 1,0 1-1,0 0 0,0 0 0,0 0 0,0-1 1,0 1-1,-1 0 0,1 0 0,0 0 0,0-1 1,-1 1-1,1 0 0,-1-1 0,1 1 0,-1 0 1,0 0-1,-1 3 12,0 0 0,0 0 1,0 0-1,0-1 0,-1 1 1,0-1-1,1 0 0,-5 4 0,0-3 28,0 1 0,-1-1-1,0 0 1,0-1 0,0 0-1,0 0 1,-1-1 0,1 0-1,-1-1 1,0 1 0,1-2-1,-1 1 1,0-1 0,-16-2-1,24 2-144,0-1 0,1 1 0,-1-1 1,1 1-1,-1 0 0,1-1 0,-1 1 0,1-1 0,-1 1 0,1-1 0,-1 0 0,1 1 0,0-1 0,-1 1 1,1-1-1,0 0 0,0 1 0,-1-1 0,1 0 0,0 1 0,0-1 0,0 0 0,0 1 0,0-1 0,0 0 0,0 1 1,0-1-1,0 0 0,0 1 0,0-1 0,1 0 0,-1 1 0,0-1 0,0 0 0,1-1 0,11-23-5280,5 5-1108,4-3-3818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3203,'0'0'20147,"1"49"-19090,-1-25-737,-3 5-191,-2 0-97,-2 4 32,-3 0-64,-6 4 32,-1-2 32,-7 0 0,-3-2-224,-2-6-1154,-3-8-1056,-2-6-1666,-2-9-2562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8392,'0'0'6561,"-10"9"-4661,-2 3-1327,0 0 0,0 1-1,1 0 1,1 1 0,0 0 0,-12 24-1,8-6 950,-16 49-1,26-71-1373,2 0-1,0 0 1,0 0 0,1 0 0,0 1 0,0-1 0,1 0 0,1 0 0,2 19 0,-2-27-142,1 1 0,-1-1 0,0 0 0,1 0 0,-1 1 0,1-1 0,0 0 0,0-1 0,-1 1 0,1 0 0,0 0-1,1-1 1,-1 1 0,0-1 0,0 0 0,1 0 0,-1 1 0,1-2 0,-1 1 0,1 0 0,-1 0 0,1-1 0,0 1 0,-1-1 0,6 0 0,10 1-196,0 0 1,29-4-1,-38 3-69,14-3-998,0 0-1,30-9 0,12-10-4300,-6-2-3384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16303,'0'0'13069,"6"9"-12850,17 26-86,-23-34-122,1 1-1,-1-1 0,1 0 1,-1 1-1,0-1 1,0 1-1,1-1 1,-1 1-1,0 0 1,0-1-1,-1 1 0,1-1 1,0 1-1,0-1 1,-1 0-1,1 1 1,-1-1-1,1 1 1,-1-1-1,0 0 0,0 1 1,1-1-1,-1 0 1,-2 3-1,-27 24 281,23-23-154,2 0-35,-27 28 450,31-33-548,1 1 0,0-1 0,0 0 0,0 1 0,-1-1 0,1 0 0,0 1 0,0-1 0,0 1 0,0-1 0,0 0 0,0 1 0,0-1 0,0 1 0,0-1 0,0 0 0,0 1 0,0-1 0,0 1 0,0-1 0,0 0 0,0 1 0,1-1 0,-1 1 0,0-1 0,0 0 0,0 1 0,1-1 0,-1 0 0,0 1 0,0-1 1,1 1-1,24 4 26,108-9-483,-43-1-7924,-70 4 1832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5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17008,'0'0'4346,"-10"5"-3866,1 0-374,0 0-1,1 0 1,0 1-1,0 0 1,0 0 0,1 1-1,-9 11 1,12-14-43,1 0 1,0 0-1,1 0 1,-1 0-1,1 0 1,-1 0-1,1 1 1,1-1-1,-1 1 1,0 0-1,1 0 1,0-1-1,0 1 1,1 0-1,-1 0 1,1 0-1,0 0 1,1 0-1,-1-1 1,2 8-1,-1-10-29,0 0 1,1 0-1,-1-1 1,0 1-1,1 0 0,-1-1 1,1 1-1,0-1 0,-1 0 1,1 1-1,0-1 0,0 0 1,0 0-1,0 0 1,0 0-1,0-1 0,0 1 1,0 0-1,0-1 0,0 0 1,0 1-1,1-1 1,-1 0-1,0 0 0,4 0 1,2 0 115,0 0 0,0-1 0,0 0 0,0 0 0,15-5 0,-18 4-100,0 0 0,0-1 0,0 0-1,0 0 1,-1 0 0,1 0 0,-1-1 0,0 0 0,0 0 0,0 0 0,5-7 0,-7 8-17,0 0 0,-1 0 1,1 0-1,0 0 0,-1 0 0,0 0 1,0 0-1,0-1 0,0 1 0,0 0 0,-1-1 1,1 1-1,-1 0 0,0-1 0,0 1 1,0-1-1,0 1 0,-1 0 0,1-1 1,-3-4-1,2 6-46,-1 0 0,0-1 0,0 1 1,0 0-1,0 0 0,0 1 0,-1-1 0,1 0 0,0 1 0,-1-1 1,0 1-1,1 0 0,-1 0 0,0 0 0,1 0 0,-1 0 0,0 0 1,0 1-1,-5-1 0,-29-1-2176,9 5-4520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3844,'0'0'18102,"11"4"-16415,19 2-1014,1-2-1,0-1 1,-1-1 0,1-1-1,39-5 1,27-4-1367,-33 7-5493,-69 5-2317,-18 5 3042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2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11915,'0'0'8360,"47"16"-6534,-8-16-545,11 0-160,5-7-544,4-2-449,-4 0-160,-2-1-1730,-10-1-2017,-7 1-4741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1 331 3908,'0'0'20809,"11"-9"-19646,62-56-725,-3-2 0,100-123 0,-177 224-150,1-16-288,1 0 0,0 0 0,1 1 0,1 0 0,0-1 0,2 1 0,0 0 0,2 19 0,0-36-115,-1 0-1,1 0 1,0 0 0,-1 0-1,1 0 1,0 0 0,0 0-1,0-1 1,0 1 0,1 0-1,-1-1 1,0 1-1,1-1 1,-1 1 0,1-1-1,0 0 1,-1 1 0,1-1-1,0 0 1,3 1 0,9 8-8492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6086,'0'0'16335,"11"8"-15064,-3-3-1102,-1 0 0,1-1 0,-1 0 0,1 0 1,0-1-1,1 0 0,-1 0 0,0-1 0,1 0 1,0-1-1,-1 0 0,12 1 0,91-8 603,185-34 0,-211 26-1115,-52 5-800,-7 1-2729,-9 6-4987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12524,'0'0'12769,"0"10"-11786,0 11-660,1 53 177,0-69-483,-1 0 1,1 0 0,0 0-1,0 0 1,0-1 0,0 1 0,1 0-1,0-1 1,0 1 0,0-1-1,6 9 1,-7-13 45,0 1 0,1 0 0,-1 0-1,0 0 1,1 0 0,-1-1 0,1 1 0,-1-1-1,1 1 1,-1-1 0,1 0 0,-1 1 0,1-1 0,0 0-1,-1 0 1,1 0 0,-1 0 0,1 0 0,-1 0-1,1-1 1,0 1 0,-1-1 0,1 1 0,-1-1-1,0 1 1,1-1 0,-1 0 0,1 0 0,-1 1-1,0-1 1,0 0 0,1 0 0,-1 0 0,0-1 0,0 1-1,1-1 1,8-8 148,-1 0-1,0-1 1,8-12 0,-11 15-180,87-113 940,-93 121-966,0 0-1,0 0 1,0-1-1,0 1 1,1 0-1,-1 0 1,0 0-1,0 0 1,0 0-1,0 0 1,0 0-1,0 0 0,1 0 1,-1 0-1,0 0 1,0 0-1,0 0 1,0 0-1,0 0 1,0 0-1,0 0 1,1 0-1,-1 0 1,0 0-1,0 1 0,0-1 1,0 0-1,0 0 1,0 0-1,0 0 1,0 0-1,1 0 1,-1 0-1,0 0 1,0 0-1,0 0 1,0 1-1,0-1 0,0 0 1,0 0-1,0 0 1,0 0-1,0 0 1,0 0-1,0 0 1,0 1-1,0-1 1,0 0-1,0 0 1,0 0-1,0 0 1,0 0-1,0 0 0,0 1 1,0-1-1,0 0 1,0 0-1,0 0 1,0 0-1,0 0 1,0 0-1,0 0 1,0 1-1,0-1 0,0 18 53,-3 19-83,2 1 20,1-37 7,0-1 1,0 1 0,1 0 0,-1-1 0,0 1 0,1 0-1,-1-1 1,1 1 0,-1-1 0,1 1 0,-1-1 0,1 1-1,-1-1 1,1 1 0,-1-1 0,1 1 0,0-1 0,-1 1-1,1-1 1,0 0 0,-1 0 0,1 1 0,0-1 0,-1 0-1,1 0 1,0 0 0,0 0 0,-1 0 0,1 0 0,0 0-1,0 0 1,-1 0 0,1 0 0,0 0 0,-1 0 0,1 0-1,0-1 1,-1 1 0,1 0 0,0 0 0,-1-1 0,1 1-1,0-1 1,-1 1 0,1 0 0,0-2 0,11-5-45,0-1-1,-1-1 1,0 0 0,-1 0 0,0-1-1,-1 0 1,1-1 0,-2 0 0,12-18-1,-31 32-14236,2 4 3198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11691,'0'0'9257,"77"-8"-7271,-38-1-193,2 0-383,2-2-642,2 0-575,-8 3-161,-2 0-96,-10 2-769,-3 2-801,-7 2-256,-7 2-224,-4 0-416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27 9001,'0'0'7356,"-4"8"-3294,-9 26-1213,-13 59 0,15-49-2436,-17 42 0,34-150 2592,2 42-2848,0 0 0,1 1-1,1 0 1,1 0 0,15-20-1,-22 35-184,1 0-1,-1 0 1,1 0-1,0 1 1,1 0-1,-1 0 1,1 0-1,0 1 1,0 0-1,0 0 1,1 0-1,-1 1 1,1 0-1,0 0 1,0 1-1,0 0 1,0 0-1,0 1 1,1-1-1,7 1 1,-15 1 5,1 0 1,0 0-1,-1 0 1,1 0-1,0 0 0,-1 0 1,1 0-1,0 0 1,-1 0-1,1 0 0,-1 1 1,1-1-1,0 0 1,-1 0-1,1 1 0,-1-1 1,1 0-1,-1 1 1,1-1-1,-1 1 0,1-1 1,-1 1-1,1-1 1,-1 1-1,1-1 0,-1 1 1,0-1-1,1 1 1,-1-1-1,1 2 0,-5 19-185,2-16 211,0-1 0,-1 0-1,1 1 1,-1-1 0,0 0 0,0 0 0,-6 4 0,2-2 13,0-1 1,-1 0-1,1-1 0,-1 0 1,0 0-1,0-1 0,-1 0 1,1-1-1,-1 1 1,0-2-1,1 1 0,-1-1 1,0 0-1,-13-1 0,22 0-102,-1 0 0,1-1-1,0 1 1,-1 0-1,1 0 1,0 0-1,-1 0 1,1-1-1,-1 1 1,1 0 0,0 0-1,-1-1 1,1 1-1,0 0 1,0 0-1,-1-1 1,1 1-1,0 0 1,0-1 0,-1 1-1,1-1 1,0 1-1,0 0 1,0-1-1,0 1 1,0-1-1,-1 1 1,1 0 0,0-1-1,0 1 1,0-1-1,0 1 1,0 0-1,0-1 1,0 1 0,1-1-1,-1 1 1,0 0-1,0-1 1,0 1-1,0-1 1,0 1-1,1-1 1,9-17-6675,6 6-441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0 15278,'0'0'7560,"6"52"-5542,-5-29-641,-1 6-608,0 4-481,-13 5-160,-12 2 32,-2 0-64,-7 2-64,-4-6-32,0-1-32,1-8-576,-2-5-1186,5-9-1153,0-7-1057,2-6-4804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9001,'0'0'14360,"-8"13"-14024,-11 21-118,1-1 0,2 2 0,1 0 0,2 1 0,-11 43 0,22-68-141,1-1 1,-1 1-1,2 0 1,-1-1-1,1 1 1,1 0-1,0-1 1,4 16-1,-4-23-58,1 1-1,-1-1 1,1 1-1,0-1 1,0 0-1,0 1 1,0-1-1,1 0 0,-1-1 1,1 1-1,0 0 1,0-1-1,0 1 1,0-1-1,0 0 1,1 0-1,-1 0 1,0-1-1,1 1 1,0-1-1,-1 0 0,1 0 1,0 0-1,-1 0 1,1 0-1,5-1 1,77 3-1334,-28-11-2698,-6-9-2478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56 5830,'0'0'15022,"4"-9"-12908,-4 9-2076,23-35 2057,-22 34-2002,0 0-1,0 0 1,0 0-1,1 0 1,-1 0-1,0 0 1,1 0-1,-1 1 1,0-1-1,1 0 1,-1 1 0,1-1-1,-1 1 1,1 0-1,-1-1 1,1 1-1,-1 0 1,1 0-1,-1 0 1,1 0-1,-1 0 1,1 0-1,-1 1 1,1-1 0,-1 0-1,1 1 1,-1-1-1,1 1 1,-1 0-1,1-1 1,-1 1-1,0 0 1,2 2-1,-1-2-57,0 1 0,0-1 0,-1 1 0,1 0 1,-1-1-1,0 1 0,1 0 0,-1 0 0,0 0 0,0 0 0,0 0 0,-1 0 0,1 1 0,0-1 0,-1 0 0,1 0 0,-1 1 0,0-1 0,0 0 0,0 0 0,0 1 0,0-1 0,0 0 0,-1 0 0,1 1 0,-1-1 0,1 0 0,-1 0 0,0 0 0,0 0 0,-2 4 0,-1 3 189,-1 0-1,0 0 0,-1-1 1,0 0-1,-12 13 0,-19 11 528,29-27-663,0 1-1,1 1 0,0-1 0,0 1 0,1 1 0,-7 7 1,13-14-85,0-1 0,-1 1 0,1-1 0,0 1 0,0-1 0,0 1 1,-1 0-1,1-1 0,0 1 0,0-1 0,0 1 0,0-1 0,0 1 0,0 0 1,0-1-1,0 1 0,0-1 0,0 1 0,0 0 0,0-1 0,0 1 1,1-1-1,-1 1 0,0-1 0,0 1 0,1-1 0,-1 1 0,0-1 0,1 1 1,-1-1-1,0 1 0,1-1 0,-1 0 0,1 1 0,-1-1 0,1 0 1,-1 1-1,1-1 0,-1 0 0,1 1 0,-1-1 0,1 0 0,-1 0 0,1 0 1,0 1-1,-1-1 0,1 0 0,-1 0 0,1 0 0,-1 0 0,1 0 0,0 0 1,-1 0-1,2-1 0,42 1-122,-35-1-14,-1 1-483,0-2 0,1 1 0,-1-1 0,0 0 0,10-4 1,22-11-7915,-1-1-7261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9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1 501 8936,'0'0'9412,"13"-10"-8462,230-156 2894,158-79-3716,-383 234-491,65-34-93,-75 41-329,1 0 0,-1 1 0,1 0 0,0 0-1,0 1 1,0 0 0,15 0 0,-21 3-2605,-3 5-293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49 9993,'0'0'15258,"1"-8"-13630,0 3-1477,-2-20 819,0 24-928,0 0 0,0 1 0,0-1 0,0 0 0,-1 0 0,1 0 0,0 1 0,0-1 0,0 0 0,-1 1 0,1-1 0,0 1 0,-1 0 0,1-1 0,0 1 0,-1 0 0,1 0-1,-1 0 1,1 0 0,0 0 0,-3 0 0,-10 1 175,0-1-1,0 2 0,0 0 1,1 1-1,-1 0 0,-13 5 1,22-6-157,0 0 0,0 0 0,1 0 0,-1 0 0,0 1 1,1 0-1,0 0 0,0 0 0,0 1 0,0-1 0,0 1 0,0 0 1,1 0-1,0 0 0,0 1 0,0-1 0,1 1 0,-1-1 0,-2 8 1,4-4-61,0 0 1,0 0-1,1 1 0,0-1 1,0 0-1,1 0 1,0 1-1,1-1 1,4 13-1,3 40 12,-8-34-5,-2-1 1,-1 0-1,-2 1 1,0-1 0,-1-1-1,-11 31 1,8-32-25,-66 226 90,67-219-45,2 0-1,1 0 1,1 1 0,1 0 0,2-1 0,5 37 0,-5-66-24,1-1 0,0 0 0,-1 0 0,1 0 0,0 0 0,0 0 0,-1 0 0,1 0 0,0 0 0,0 0-1,0-1 1,0 1 0,0 0 0,0-1 0,1 1 0,-1 0 0,0-1 0,0 1 0,0-1 0,1 0 0,-1 1 0,0-1 0,0 0 0,1 0 0,-1 0 0,0 0 0,0 0 0,1 0 0,-1 0 0,2-1 0,44-4 103,-45 5-108,27-6-28,22-3-1003,85-6 1,-99 12-2950,-13-1-2325,0-3-6843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8776,'0'0'14345,"2"9"-13641,1 18-334,-1 1-1,-1 0 0,-1 0 0,-2 0 1,0 0-1,-8 29 0,-3 41 1306,13-97-1629,0 0 0,0 0 0,0-1 0,0 1 0,0 0 0,0 0 0,0-1 0,0 1-1,0 0 1,0 0 0,0-1 0,0 1 0,0 0 0,1 0 0,-1-1 0,0 1 0,0 0 0,1-1 0,-1 1-1,1 0 1,-1-1 0,1 1 0,-1 0 0,1-1 0,-1 1 0,1-1 0,-1 1 0,1-1 0,-1 1 0,2 0-1,0-1 15,0 0-1,-1 0 0,1 0 0,0 0 1,0 0-1,-1 0 0,1 0 0,0-1 1,-1 1-1,1 0 0,0-1 0,-1 0 1,3 0-1,52-31 809,-53 29-786,63-42-44,-2-3-1,102-101 0,-174 149-8060,-8 6 3512,-7 6-4009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10090,'0'0'11595,"35"55"-9385,-18-41-545,4-1-928,1 3-417,-3 1-288,4 1-160,-3 1-1634,-3-5-2081,0-2-3076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12684,'0'0'12684,"-9"68"-12139,9-41-385,0 2-128,0 4-32,0-1-96,0-2-417,0-3-256,0-7-864,0-6-193,0-9-288</inkml:trace>
  <inkml:trace contextRef="#ctx0" brushRef="#br0" timeOffset="1">1 103 15407,'0'0'10890,"59"-1"-10185,-24 1-545,6 0-96,2 0-673,-2 0-2145,2-4-3044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4132,'0'0'16319,"10"-2"-13804,6-2-1974,-1-1 0,1 0 0,-1-1 0,-1-1 0,1-1-1,-1 0 1,-1-1 0,17-12 0,12-14-419,-2-1-1,-2-2 1,44-54-1,-77 90-116,-5 11-1,-4 13 14,0-12-12,-7 23-8,1-1 0,1 1 0,2 1 0,2 0 0,-2 37 0,6-70-64,1 0-1,0-1 1,0 1-1,0 0 1,0 0-1,0 0 0,0-1 1,0 1-1,1 0 1,-1 0-1,0-1 1,0 1-1,1 0 0,-1 0 1,0-1-1,1 1 1,-1 0-1,1-1 0,-1 1 1,1-1-1,-1 1 1,1 0-1,-1-1 1,1 1-1,-1-1 0,1 1 1,0-1-1,-1 0 1,1 1-1,0-1 1,-1 0-1,1 1 0,0-1 1,0 0-1,-1 0 1,1 0-1,0 0 0,0 1 1,0-1-1,-1 0 1,1 0-1,0-1 1,0 1-1,-1 0 0,1 0 1,1 0-1,1-1-754,0 0-1,1 0 1,-1 0-1,0-1 1,0 1-1,0-1 1,0 0-1,0 0 1,3-3-1,15-15-9256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3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35 16239,'0'0'11553,"11"0"-10678,291-31-224,-302 31-651,4-1-46,0 0 0,-1 0 0,1 1 0,0 0-1,0-1 1,-1 1 0,1 1 0,0-1 0,6 2-1,-9-1 35,0 0-1,0 0 0,1 0 1,-1 0-1,-1 1 0,1-1 1,0 0-1,0 1 0,0-1 0,-1 1 1,1-1-1,-1 1 0,1-1 1,-1 1-1,0-1 0,1 1 1,-1-1-1,0 1 0,0-1 1,0 1-1,0 0 0,-1-1 0,1 1 1,-1 2-1,-14 130 498,-2 12 247,17-82-536,1-28 138,-2 1-1,-1 0 0,-2-1 1,-16 71-1,17-100-292,1 1 0,-1 0 0,0-1 0,-1 1 0,0-1 0,0 0 0,0 0 0,-1-1 0,0 1 0,0-1 0,-1 0 0,0-1 0,0 1 0,0-1 0,-1 0 0,1 0 0,-1-1 0,0 0 0,-1 0 0,1-1 0,-1 0 0,1 0 0,-1-1 0,0 0 0,0 0 0,0-1 0,-16 1 0,8-1-802,1-1 1,-1-1-1,1 0 0,-27-5 0,39 5 495,-1 1 0,1-1 0,0 0 0,0 0 0,0 0 0,0 0 0,0 0-1,0-1 1,0 1 0,0-1 0,1 0 0,-1 0 0,1 0 0,-1 0 0,1 0 0,0-1-1,-1 1 1,1-1 0,1 1 0,-1-1 0,0 0 0,1 0 0,-1 1 0,1-1-1,0-1 1,0 1 0,0 0 0,0 0 0,0-4 0,1-10-9952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0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5765,'0'0'20051,"6"11"-19196,-1-4-735,-3-4-82,0 0 1,1 0-1,-1 1 0,0-1 0,-1 1 1,1 0-1,0-1 0,-1 1 0,0 0 0,0 0 1,0 0-1,-1 0 0,1 0 0,-1 0 1,0 0-1,0 0 0,0 0 0,-1 0 1,1 0-1,-3 5 0,-20 51 456,-50 88 1,43-91 283,28-53-689,-1 3 130,0-1-1,0 1 1,0 0 0,-3 14-1,5-20-197,1 0 0,0 0 1,0 0-1,0 0 0,0 0 0,0 0 0,0 0 1,0 0-1,0 0 0,0 0 0,0 0 0,1 0 1,-1-1-1,0 1 0,1 0 0,-1 0 0,1 0 1,-1 0-1,1 0 0,-1-1 0,1 1 0,-1 0 0,1 0 1,0-1-1,0 1 0,-1-1 0,1 1 0,0 0 1,0-1-1,0 1 0,-1-1 0,1 0 0,0 1 1,0-1-1,0 0 0,0 1 0,0-1 0,0 0 0,0 0 1,0 0-1,0 0 0,0 0 0,0 0 0,0 0 1,1-1-1,26 1-99,-1-2 0,0-1 0,0-2 0,-1 0-1,1-2 1,-1-1 0,41-18 0,-47 12-3063,-15-2-2926,-4 1-1557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0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13869,'0'0'12983,"12"0"-11825,414-14 1832,-326 11-3334,-32 3-3812,-66 0 3743,-1 0 61,-1 0 0,1 0 0,0 0 0,0 0 0,-1 0 0,1 0 0,0-1 0,0 1 0,0 0 0,-1 0 0,1 0 0,0-1 0,-1 1 0,1 0 0,0-1 0,-1 1 0,1-1 0,0 1 0,-1-1 0,2 0 0,5-9-7645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0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16752,'0'0'2819,"75"7"-1250,-28-7-512,5 0-352,6 0-321,-3 0-320,-3-2-128,-8-3-961,-9 0-1025,-9 2-993,-12 0-2402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0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8072,'0'0'14862,"82"5"-13069,-32-14-415,5 1-289,2-1-641,-5 1-352,-5 2-64,-7 2-224,-10 0-1057,-7 2-1442,-5-2-1889,-6-3-6022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1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50 3299,'0'0'9849,"9"-7"-7078,-5 4-2507,38-26 2125,-39 27-2182,-1 1-1,1 0 1,0-1 0,-1 1 0,1 0 0,0 1 0,0-1 0,0 0 0,-1 1 0,1 0-1,0-1 1,0 1 0,0 0 0,0 1 0,0-1 0,0 0 0,0 1 0,0 0 0,2 1-1,-3-2-164,-1 1 0,0 0-1,0 0 1,0 0-1,0 1 1,-1-1-1,1 0 1,0 0-1,0 0 1,-1 1 0,1-1-1,0 0 1,-1 1-1,0-1 1,1 0-1,-1 1 1,0-1-1,0 1 1,1-1-1,-1 0 1,0 1 0,0-1-1,-1 1 1,1-1-1,0 1 1,0-1-1,-1 2 1,0 2-3,0 0-1,-1-1 1,1 0 0,-1 1 0,0-1-1,0 0 1,-4 6 0,-29 31 212,-18 24-453,50-60 163,0 0 0,0-1 0,1 1-1,0 0 1,0 0 0,0 0 0,0 1 0,1-1 0,0 0 0,0 1 0,0-1 0,1 7 0,0-10 21,1 0-1,0-1 1,-1 1 0,1 0-1,0-1 1,0 1 0,0-1 0,1 1-1,-1-1 1,0 0 0,1 1 0,-1-1-1,0 0 1,1 0 0,-1 0 0,1 0-1,0 0 1,-1-1 0,1 1 0,0 0-1,-1-1 1,1 1 0,0-1-1,0 1 1,0-1 0,-1 0 0,1 0-1,2 0 1,3 1-574,0 0-1,0-1 1,0 0 0,0 0-1,0-1 1,9-1-1,-15 1 265,-1 1 0,1 0 0,0-1 0,-1 1 0,1 0 0,0-1 0,-1 1 0,1-1 0,0 1 0,-1-1 0,1 1 0,-1-1 0,1 0 0,-1 1 1,1-1-1,-1 0 0,1 1 0,-1-1 0,0 0 0,0 0 0,1 1 0,-1-1 0,0 0 0,0-1 0,1-10-5235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14061,'0'0'4837,"-4"11"-3294,-6 19-759,2 1 1,1 0 0,1 0 0,2 0-1,-1 57 1,5-86-719,0-1 0,0 0 0,0 0 0,0 0-1,0 0 1,0 0 0,0 0 0,1 0 0,-1 0 0,0 0-1,1 0 1,-1 0 0,0 0 0,1 0 0,-1 0 0,1 0 0,0 0-1,-1 0 1,1-1 0,0 1 0,-1 0 0,1 0 0,0-1 0,0 1-1,0 0 1,0-1 0,1 1 0,0 0 44,0-1-1,0 0 1,0 1 0,0-1 0,0 0 0,1-1-1,-1 1 1,0 0 0,0-1 0,0 1 0,0-1-1,0 1 1,2-2 0,8-4 254,0 0 0,-1 0 0,14-11 0,-24 16-364,223-159-160,-223 159 56,15-14-1867,-14 1-4805,-3 11 951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13421,'0'0'11659,"49"51"-10506,-25-40-705,-1 1-384,2 1-32,-1 1-1153,-4 2-1986,-2-3-1441,-4-3-3620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10794,'0'0'10453,"15"1"-8836,336 1 4048,21-1-8255,-363 0 1763,7 0 1088,0 0 0,32-4-1,-12-9-2583,-33 11 1545,-1 0 0,0-1-1,0 1 1,0-1 0,0 1-1,-1-1 1,1 0 0,0 0-1,-1 0 1,1 0-1,-1 0 1,2-4 0,-2 1-6845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11915,'0'0'12668,"6"11"-12337,2 4-50,-1 0-1,0 1 0,8 29 0,-14-43-201,-1-1 0,0 0 0,0 1 0,1-1 0,-1 0 0,1 1-1,-1-1 1,1 0 0,-1 0 0,1 0 0,0 1 0,-1-1 0,1 0 0,0 0-1,0 0 1,0 0 0,0 0 0,0 0 0,0-1 0,0 1 0,0 0 0,1 0-1,-1-1 1,0 1 0,0-1 0,2 1 0,0-1-9,-1 0 1,0 0-1,0-1 0,0 1 1,0-1-1,1 1 0,-1-1 1,0 0-1,0 0 0,0 0 1,0 0-1,-1 0 0,1 0 1,3-3-1,8-8 53,0 0 1,-1-1-1,13-18 1,-17 21-60,3-1-54,-5 12 10,-4 23 54,-3-13-34,2 63 125,-1-73-153,0-1 0,1 1 0,-1-1 0,0 1 0,0-1 0,1 0 0,-1 1 0,0-1 0,1 1 0,-1-1 0,1 1 0,-1-1 0,1 0 0,-1 1 0,1-1-1,-1 0 1,1 0 0,-1 1 0,1-1 0,-1 0 0,1 0 0,-1 0 0,1 0 0,-1 1 0,1-1 0,0 0 0,-1 0 0,1 0 0,-1 0 0,1 0 0,-1-1 0,1 1 0,0 0 0,-1 0 0,1 0 0,-1 0 0,1-1 0,-1 1 0,1 0-1,-1 0 1,1-1 0,-1 1 0,1 0 0,-1-1 0,0 1 0,1-1 0,23-16 494,-11 3-370,-1-1-1,19-31 1,-2 3-1573,-26 56-13431,-6 1 6017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10570,'0'0'15567,"61"-16"-14478,-32 11-256,5 1-257,5-1-384,0 3-128,-1 0-64,-3 2-1057,-11 0-897,-4 0-928,-9 0-289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12780,'0'0'8445,"-2"9"-7003,-4 86 511,4-52-1405,-10 65-1,11-118-204,0 0 0,1 0 1,0-1-1,0 1 0,1 0 0,4-16 0,0 13-308,1 0 0,1 0 0,0 1-1,0-1 1,1 1 0,19-20 0,-23 27-67,1 0 0,0 1 1,0 0-1,1 0 1,-1 0-1,1 1 1,0-1-1,0 2 0,0-1 1,0 1-1,1-1 1,-1 2-1,1-1 0,-1 1 1,1 0-1,12 0 1,-18 0 20,0 1 0,0 0 0,0 0 0,0 1 1,0-1-1,0 0 0,0 0 0,0 0 1,-1 1-1,1-1 0,0 0 0,0 1 0,0-1 1,0 1-1,0-1 0,0 1 0,-1 0 0,1-1 1,0 1-1,0 0 0,-1-1 0,1 1 1,0 0-1,-1 0 0,1 0 0,-1-1 0,1 1 1,-1 0-1,0 0 0,1 0 0,-1 0 0,0 0 1,0 0-1,1 0 0,-1 0 0,0 0 0,0 0 1,0 0-1,0 0 0,0 0 0,0 0 1,-1 0-1,1 0 0,0 0 0,0 0 0,-1 0 1,1 0-1,-1 0 0,1-1 0,-1 1 0,1 0 1,-1 1-1,-2 3 36,1 1-1,-1-1 1,0 0 0,0 0 0,0 0-1,-1 0 1,-6 7 0,3-6 86,-1-1 0,1 0 1,-1 0-1,0-1 0,-12 5 0,16-7-90,1-1-1,-1 0 0,0 0 1,1 0-1,-1 0 0,0-1 1,0 1-1,1-1 0,-1 0 1,0 0-1,0 0 0,0-1 1,0 1-1,1-1 1,-6-2-1,7 3-123,1-1 0,-1 1 0,1-1 0,0 0-1,0 0 1,0 0 0,-1 0 0,1 0 0,0 0 0,0 0 0,0 0 0,0 0 0,1 0 0,-1 0-1,0-1 1,0 1 0,1 0 0,-1-1 0,1 1 0,-1 0 0,1-1 0,-1 1 0,1-1 0,0 1-1,0-1 1,0 1 0,0-1 0,0 1 0,0 0 0,0-1 0,0 1 0,1-1 0,-1 1 0,0-1 0,1 1-1,-1 0 1,1-1 0,1-1 0,1-2-1043,-1 0 0,1 0 1,0 0-1,1 1 0,-1 0 0,1-1 0,0 1 0,8-6 0,12-7-5404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0 12396,'0'0'8173,"4"10"-7282,0-4-795,-1 1 0,0 0 1,-1 1-1,1-1 0,-1 0 0,-1 1 0,0-1 0,0 1 0,0 0 0,-1-1 0,0 1 0,0 0 0,-1-1 1,0 1-1,-1-1 0,1 1 0,-1-1 0,-1 0 0,1 1 0,-1-1 0,-6 9 0,-14 14 10,-2-1-1,-1-1 0,-1-2 0,-1 0 1,-1-2-1,-40 25 0,61-43-674,-1-1 0,1 0-1,-1-1 1,-14 5 0,-18-1-5580,12-7-2441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11691,'0'0'1586,"-10"4"314,2 0-1595,0 0-1,0 1 1,0 0 0,1 0-1,0 1 1,0 0 0,1 0-1,-1 0 1,1 1 0,1 0-1,-1 0 1,1 0 0,-4 9-1,0 0-150,0 0-1,1 0 0,1 1 1,1 0-1,1 0 0,0 0 0,1 1 1,1 0-1,0 0 0,2 0 1,0 0-1,1 0 0,3 23 0,-2-37-117,0 1 0,1-1-1,0 1 1,-1-1 0,2 0-1,-1 0 1,0 0 0,1 0-1,0 0 1,0 0 0,0-1-1,0 1 1,1-1 0,-1 0 0,1 0-1,0 0 1,0-1 0,0 1-1,0-1 1,0 0 0,1 0-1,-1 0 1,1-1 0,-1 0-1,7 2 1,11 1-42,1-1 1,-1-1 0,45-2-1,-62 0-19,17 0-993,0-2 0,-1-1-1,42-9 1,1-8-4822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12011,'0'0'5072,"10"-5"-1730,-7 4-3195,9-4 709,-1 0 0,1 1 0,0 0 0,17-2 0,-27 5-767,0 1 1,-1-1-1,1 1 1,0 0-1,0-1 0,0 1 1,0 0-1,0 0 1,0 1-1,0-1 0,0 0 1,0 1-1,0-1 1,0 1-1,0-1 0,-1 1 1,1 0-1,0 0 1,0 0-1,-1 0 0,1 0 1,0 0-1,-1 0 1,1 1-1,-1-1 1,0 1-1,1-1 0,-1 1 1,0-1-1,0 1 1,0 0-1,0-1 0,0 1 1,-1 0-1,1 0 1,0 0-1,-1 0 0,1-1 1,-1 1-1,1 4 1,-1 0-14,0-1 1,0 1 0,-1-1-1,0 1 1,0-1 0,0 0 0,0 1-1,-1-1 1,0 0 0,0 0-1,0 0 1,-6 9 0,-2 1 274,-1-1 1,-21 21-1,-9 12 261,41-47-611,0 0-1,0 1 1,-1-1-1,1 0 0,0 0 1,0 0-1,0 1 1,0-1-1,0 0 0,0 0 1,0 0-1,0 1 1,0-1-1,0 0 0,0 0 1,0 1-1,0-1 1,0 0-1,0 0 0,0 0 1,0 1-1,0-1 1,0 0-1,0 0 0,0 0 1,0 1-1,0-1 1,1 0-1,-1 0 0,0 0 1,0 0-1,0 1 1,0-1-1,0 0 0,1 0 1,-1 0-1,0 0 0,0 0 1,0 1-1,0-1 1,1 0-1,-1 0 0,0 0 1,0 0-1,0 0 1,1 0-1,18 5-189,31-3-1207,-37-2 315,46 2-7680,-27-2-1787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13741,'0'0'10735,"5"8"-9902,2 11-731,-1 0 1,-1 1-1,0 0 0,-2 0 0,0 0 0,0 40 1,-2-15-1611,-1-26-3892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1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5029,'0'0'13164,"62"41"-12876,-40-39-159,-2 0-97,0-1-1185,-2-1-2435,-4 0-1953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1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8776,'0'0'15727,"77"4"-14734,-40-1-448,8-2-417,-2-1-64,-1 0-1057,-7 0-2210,-8-4-2979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4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1537,'0'0'193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4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85 5189,'0'0'2637,"0"-10"390,-1-5-1844,0-8 259,4-1 3764,4 47-1159,-1-4-3684,1 13 346,-5-20-540,0 0-1,0 0 1,1 0-1,1-1 1,0 1-1,1-1 1,0 0-1,12 18 1,-16-28-119,0 0 0,0 0 0,0 0 0,0 0 0,0 0 0,0 0 0,1 0 0,-1 0 0,1 0 0,-1-1 0,0 1 0,1 0 0,-1-1 0,1 1 0,-1-1 0,1 0 0,-1 1 0,1-1 0,0 0 0,-1 0 0,1 0 0,-1 0 0,1 0 0,0 0 0,-1-1 0,1 1 0,-1-1 0,1 1 0,-1-1 0,1 1 0,-1-1 0,0 0 0,1 1 0,-1-1 0,0 0 0,1 0 0,-1 0 0,0 0 0,0-1 0,0 1-1,0 0 1,0 0 0,1-2 0,7-8 104,-1 0-1,0 0 1,12-23 0,-16 27-171,40-83 594,-40 90-318,-1 12-203,-2 13 8,-3 6 21,1 34-20,2-62-61,-1 1 0,0-1 0,1 1 0,0-1-1,-1 0 1,1 1 0,1-1 0,-1 0 0,0 0 0,1 1 0,0-1-1,-1 0 1,1-1 0,3 4 0,-3-4 30,-1-1 1,1-1-1,-1 1 0,1 0 1,0 0-1,-1 0 0,1-1 0,0 1 1,-1-1-1,1 0 0,0 1 1,0-1-1,0 0 0,-1 0 1,1 0-1,0 0 0,0 0 0,0-1 1,-1 1-1,1 0 0,0-1 1,0 1-1,-1-1 0,1 0 1,0 0-1,-1 1 0,1-1 0,-1 0 1,1 0-1,-1-1 0,0 1 1,1 0-1,-1 0 0,0-1 1,0 1-1,2-2 0,6-8 126,1 0-1,-2 0 0,10-16 1,-15 23-156,55-106 364,-38 69-341,-18 66-8118,-4-12 594,0-7-2160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4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7079,'0'0'15251,"13"4"-13548,2 0-1350,-1 0 0,0-2 0,1 1 0,-1-2 0,1 0 0,0-1-1,-1 0 1,1-1 0,23-5 0,64-21 34,43-9-569,-122 32-1205,0 1 0,27 0 0,-50 3 1264,1 0 0,-1 0 0,0 0 0,1 0 1,-1 0-1,0 0 0,1 0 0,-1 0 0,0 0 0,0 0 0,1 1 0,-1-1 0,0 0 0,0 0 0,1 0 0,-1 0 0,0 1 0,0-1 0,1 0 0,-1 0 0,0 0 0,0 1 0,0-1 0,1 0 0,-1 0 0,0 1 0,0-1 0,0 0 0,0 1 0,0-1 0,0 0 1,0 0-1,0 1 0,0-1 0,0 0 0,0 1 0,0-1 0,0 0 0,0 1 0,0-1 0,0 0 0,0 0 0,0 1 0,0-1 0,0 0 0,0 1 0,0-1 0,0 0 0,-1 0 0,1 1 0,0-1 0,0 0 0,0 0 0,0 1 0,-1-1 0,1 0 0,0 0 0,-1 1 0,-11 8-5146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89 11627,'0'0'5168,"-2"10"-2820,-3 47 310,3 95 0,3-86-2027,14-114 2039,-10 18-2430,3-15-20,18-57 0,-22 91-223,-1 0-1,2 0 0,-1 1 1,2 0-1,-1 0 1,1 0-1,1 1 0,-1-1 1,2 2-1,14-15 0,-18 20-12,0 0 0,0 0 0,0 1 0,1-1-1,-1 1 1,1 0 0,-1 1 0,1-1 0,0 1 0,0 0-1,0 0 1,0 0 0,-1 1 0,1-1 0,0 1 0,0 1-1,0-1 1,10 2 0,-12-1 2,-1 0 0,1 0 0,0 0 0,0 0 0,0 1 0,-1-1 1,1 1-1,-1 0 0,1-1 0,-1 1 0,0 0 0,0 0 0,0 1 0,0-1 0,0 0 0,0 1 0,0-1 0,-1 1 0,1 0 1,-1-1-1,0 1 0,0 0 0,0 0 0,0 0 0,0 0 0,-1 0 0,1 0 0,-1 0 0,0 0 0,0 0 0,0 4 0,-1-3 26,0 1 0,-1-1 0,1 0 0,-1 0 0,0 0 0,0 0 0,0 0 0,0 0 0,-1 0 0,0-1 0,1 1 0,-1-1 0,-1 0 0,1 0 0,0 0 0,-1 0 0,1 0 0,-1-1 0,0 0 0,0 0-1,0 0 1,-4 2 0,-6 2 87,0-1-1,1 0 0,-2 0 1,1-2-1,-22 4 0,-17-8-91,52 1-75,1 0 0,-1 0 0,0 0 0,0 0 0,1-1 0,-1 1 0,0 0 0,0 0 0,1-1 0,-1 1 0,0-1 0,1 1 0,-1 0 0,1-1 0,-1 1-1,0-1 1,1 1 0,-1-1 0,1 0 0,0 1 0,-1-1 0,1 0 0,-1 0 0,1 0-143,0-1 1,0 1-1,1 0 1,-1 0-1,0 0 1,1 0-1,-1-1 0,1 1 1,-1 0-1,1 0 1,0 0-1,0 0 1,-1 0-1,1 0 0,0 0 1,0 0-1,0 1 1,0-1-1,0 0 1,1-1-1,52-33-9382,-20 14 1815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0 14157,'0'0'6310,"3"11"-4740,3 20-832,0 0-1,-2 0 1,-2 1 0,-2 54 0,-1-68-721,-1 0 0,-1 0 0,-1 0 0,-1 0 0,0 0 0,-1-1 0,-1 0 0,-1-1 0,0 1 0,-13 17 0,11-19-227,-2 0 1,1-1 0,-2 0-1,0-1 1,0-1 0,-1 0-1,-1-1 1,-17 11 0,22-16-936,-1-1 1,0 0 0,-1 0 0,1-1-1,-1-1 1,0 0 0,0 0 0,-12 0-1,-21-1-6531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7335,'0'0'10751,"-10"7"-9838,0 2-693,1 0-1,0 0 0,0 1 1,1 0-1,0 0 0,1 1 1,0 0-1,1 0 1,0 1-1,-6 15 0,4-3 159,1-1-1,1 2 1,0-1-1,2 1 1,1-1 0,1 1-1,2 0 1,3 50-1,-2-67-382,1 1 1,-1-1-1,1 1 0,1-1 1,-1 1-1,1-1 0,1 0 1,0 0-1,0-1 0,0 1 0,1-1 1,0 0-1,1 0 0,-1 0 1,1-1-1,1 0 0,-1 0 1,1-1-1,0 1 0,0-2 1,0 1-1,1-1 0,0 0 0,0 0 1,0-1-1,0 0 0,0-1 1,15 3-1,-1-2-1084,1 0 0,-1-2 0,44-3 0,6-8-3470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8488,'0'0'10485,"11"-9"-8590,40-28-160,-45 34-1488,0 0 1,0 0-1,0 1 1,0 0 0,1 0-1,-1 0 1,1 1-1,-1 0 1,1 0-1,-1 1 1,1 0 0,-1 0-1,1 0 1,-1 1-1,11 2 1,-16-2-239,0-1 1,1 0 0,-1 1-1,0-1 1,1 1 0,-1-1-1,0 1 1,0-1 0,0 1-1,0 0 1,0 0 0,0 0-1,0-1 1,0 1 0,0 0-1,0 0 1,0 0 0,0 1-1,-1-1 1,1 0 0,0 0-1,-1 0 1,1 0 0,-1 1-1,1-1 1,-1 0 0,0 1-1,0-1 1,1 0-1,-1 0 1,0 1 0,0-1-1,0 0 1,0 1 0,-1-1-1,1 0 1,0 1 0,0-1-1,-1 0 1,0 3 0,-1 2 32,0 0 1,-1 0-1,1 0 1,-1 0 0,0 0-1,-8 10 1,-23 21 130,-14 18-92,45-51-84,0 0 1,0 1 0,0-1 0,0 1 0,1 0-1,0-1 1,0 1 0,1 0 0,-1 1 0,0 5-1,2-10-27,0 0-1,0 0 0,0 0 0,0-1 0,0 1 1,0 0-1,0 0 0,1 0 0,-1 0 1,0 0-1,1-1 0,-1 1 0,0 0 0,1 0 1,-1-1-1,1 1 0,0 0 0,-1-1 1,1 1-1,-1 0 0,1-1 0,0 1 0,-1-1 1,1 1-1,0-1 0,0 1 0,0-1 1,-1 0-1,1 1 0,0-1 0,0 0 0,0 0 1,0 0-1,-1 1 0,2-1 0,38 1-1743,-29-1 1042,29-1-2588,1-5-2563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4708,'0'0'15279,"75"4"-13646,-32-4-608,7 0-416,5-3-385,-3-1-192,1 0-672,-8 0-1090,-12 4-1217,-12 0-896,-16 0-129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12300,'0'0'8584,"80"37"-7207,-29-35-352,10 0-512,6-2-353,-4 0-96,-2 0-32,-13 0-1249,-10 0-1858,-16-6-3940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2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 15631,'0'0'4804,"-24"58"-3619,13-34-544,1-1-417,2 0-192,3-5 32,4-3-96,1-4-32,0-5-769,4-1-384,6-5-640,-4 0-1827,5-2-1633</inkml:trace>
  <inkml:trace contextRef="#ctx0" brushRef="#br0" timeOffset="1">143 34 10762,'0'0'7559,"-15"53"-6277,6-27-610,1 1-448,1 1-160,-1-1-64,6-4 0,1-6-800,1-3-994,0-4-1249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2691,'12'-15'11558,"-6"17"-5372,-5 28-2281,-1-16-3929,-3 182 1994,3-194-1926,0-1-1,0 1 0,0-1 1,0 1-1,0-1 0,1 1 1,-1-1-1,0 1 0,1-1 1,-1 1-1,1-1 1,0 0-1,-1 1 0,1-1 1,0 0-1,0 1 0,0-1 1,0 0-1,0 0 0,0 0 1,0 0-1,0 0 0,0 0 1,0 0-1,1 0 1,-1 0-1,0-1 0,2 2 1,0-2 63,0 0 1,1 1 0,-1-1-1,0 0 1,0-1 0,0 1-1,0 0 1,0-1 0,0 0-1,0 0 1,0 0 0,5-2-1,8-5 173,-1 0-1,0-1 0,24-19 0,-16 10-301,0 0-109,-1 0 0,0-1 0,-2-1 0,30-37-1,-67 62-10897,2 2 4591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13805,'0'0'9097,"18"58"-7688,-2-45-608,2 1-513,4 2-256,1-1-608,2-6-2051,0-4-2274,-1-5-4387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13389,'0'0'6854,"-26"49"-5829,17-22-448,3 3-321,1 1-224,3-5-128,0-1-417,2-6-640,0-5-352,0-6-97,-1-4-1505,-6-4-1601</inkml:trace>
  <inkml:trace contextRef="#ctx0" brushRef="#br0" timeOffset="1">0 104 13325,'0'0'8680,"57"-3"-7847,-27 3-545,5 0-256,3-1-769,1-6-2786,-3-3-3588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13036,'0'0'11387,"13"-4"-10116,4-3-1145,1-1 1,-1-1 0,-1 0 0,0-1 0,0-1-1,-1 0 1,27-26 0,-33 27-117,1 0 145,0 0 0,-1-1 0,0 0 0,-1-1 0,0 0-1,8-17 1,-21 42-64,-4 9-135,1 0 0,1 1 0,1 0 0,0 0 0,2 1 0,1-1 0,0 45 0,8-54-2104,4-10-4630,-3-4-787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7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11563,'0'0'9102,"12"0"-7063,190 3 3305,355-13-3844,-454-1-1698,0-5 1,-2-4-1,110-37 1,-206 56 197,-37 15-3402,2 1-3382,11-11-770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28 14830,'0'0'3902,"8"-5"-272,-1 0-2626,-4 3-728,-1 0 0,1 1 0,-1-1 0,1 0 0,0 1 0,0 0 0,-1-1 0,1 1 1,0 0-1,0 1 0,0-1 0,0 0 0,6 1 0,-8 0-219,-1 0 0,1 0 0,-1 0 0,1 0 0,-1 0-1,1 0 1,-1 1 0,1-1 0,-1 0 0,1 0 0,-1 1 0,0-1 0,1 0 0,-1 0-1,1 1 1,-1-1 0,0 0 0,1 1 0,-1-1 0,0 1 0,1-1 0,-1 1 0,0-1-1,0 0 1,1 1 0,-1-1 0,0 1 0,0-1 0,0 1 0,0-1 0,0 2 0,1 23 550,-12 21-451,0-22-138,-1-1 0,-20 30 0,1-2 8,31-51-5,-1 0 0,1 1 0,0-1 0,-1 1 0,1-1 0,0 1 0,0-1 0,0 1 0,-1-1 0,1 1 0,0-1 0,0 1 0,0-1 0,0 1-1,0-1 1,0 1 0,0-1 0,0 1 0,0-1 0,0 1 0,0-1 0,0 1 0,0-1 0,0 1 0,1-1 0,-1 1 0,0-1 0,0 1 0,0-1 0,1 1 0,-1-1 0,0 1 0,1-1 0,-1 0 0,0 1 0,1-1 0,-1 0 0,1 1 0,-1-1 0,1 0 0,-1 1 0,0-1 0,1 0 0,0 1 0,35 2 562,42-16-60,-26 1-550,51-15-18,-40-1-3572,-48 17-56,-10 0-1959,-4 1-3518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14061,'0'0'14030,"55"-36"-12685,-12 27-448,7 2-385,7 0-384,2 3-128,3 4-480,-2 0-1026,-3 0-1985,-7-2-3780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5:5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7431,'0'0'12043,"73"7"-10281,-35-7-353,6 0-127,6 0-674,-1-5-512,3 0-480,-8 2-1250,-12 3-1376,-12 0-2307,-13 0-2563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13581,'0'0'5477,"58"6"-4228,-14-9-416,8-6-577,6-2-224,2 0-1441,-7 3-3235,-9 2-2179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14478,'0'0'6262,"11"4"-4992,30 13-454,-20-10-684,0 1 0,0 0 0,-1 2 0,0 1 0,-1 0 0,20 16 0,-38-25-150,1 0-1,0 0 0,-1 0 0,1 0 1,-1 0-1,0 0 0,0 0 0,1 1 1,-1-1-1,-1 1 0,1-1 0,0 1 1,-1-1-1,1 1 0,-1-1 0,0 1 1,0-1-1,0 1 0,0-1 0,0 1 1,0-1-1,-1 1 0,1 0 0,-1-1 1,0 0-1,0 1 0,0-1 0,0 1 0,0-1 1,0 0-1,-1 0 0,1 0 0,-3 3 1,-6 7 40,0 0 1,-1-1 0,0 0 0,-16 12-1,15-13-10,-4 4-547,-56 50 1116,49-42-3352,1 2-3702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17713,'0'0'7110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2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10378,'0'0'10570,"55"-5"-10314,-21 5-160,4-4-929,2-6-2530,3-3-4933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5637,'0'0'16774,"2"11"-16219,7 135 1073,-9-144-1593,-1-1 1,1 1 0,0 0-1,0 0 1,1 0-1,-1 0 1,0 0-1,1-1 1,-1 1-1,1 0 1,0 0-1,-1 0 1,1-1 0,0 1-1,0-1 1,0 1-1,0 0 1,0-1-1,2 2 1,-2-2 6,1 0 1,-1-1 0,1 1-1,-1-1 1,0 1-1,1-1 1,-1 0 0,1 1-1,-1-1 1,1 0-1,-1 0 1,1 0 0,-1 0-1,1 0 1,-1 0 0,0 0-1,1-1 1,2 0-1,4-2 113,0 0-1,-1-1 0,0 0 0,1 0 1,-1-1-1,-1 0 0,9-7 1,138-146 928,-153 158-1078,0 0 0,0-1 0,1 1 0,-1 0-1,0 0 1,0 0 0,0 0 0,0 0 0,0 0 0,0 0-1,0 0 1,1 0 0,-1 0 0,0 0 0,0 0 0,0 0-1,0 0 1,0 0 0,0 0 0,1 0 0,-1 0 0,0 0 0,0 0-1,0 0 1,0 0 0,0 0 0,0 0 0,0 0 0,1 0-1,-1 1 1,0-1 0,0 0 0,0 0 0,0 0 0,0 0-1,0 0 1,0 0 0,0 0 0,0 0 0,0 0 0,0 1-1,1-1 1,-1 0 0,0 0 0,0 0 0,0 0 0,0 0-1,0 0 1,0 0 0,0 1 0,0-1 0,0 0 0,0 0-1,0 0 1,0 0 0,0 0 0,0 0 0,0 1 0,0-1 0,0 0-1,-1 0 1,1 16 45,-4 17-63,4-32 18,-5 47 23,5-48-26,0 1 0,0 0 0,0 0 1,1-1-1,-1 1 0,0 0 0,0 0 0,0-1 1,1 1-1,-1 0 0,0 0 0,0-1 0,1 1 1,-1 0-1,1-1 0,-1 1 0,1-1 1,-1 1-1,1 0 0,-1-1 0,1 1 0,-1-1 1,1 1-1,0-1 0,-1 0 0,1 1 0,0-1 1,-1 0-1,1 1 0,0-1 0,0 0 0,-1 0 1,1 0-1,0 0 0,0 1 0,-1-1 1,1 0-1,0 0 0,0 0 0,0-1 0,-1 1 1,1 0-1,0 0 0,0 0 0,-1-1 0,1 1 1,0 0-1,-1 0 0,1-1 0,0 1 0,-1-1 1,1 1-1,0-1 0,0 0 0,9-5 121,0-1 0,0 0 0,-1-1 0,0 0 0,10-12 0,15-14-1724,4 8-7219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10762,'0'0'12044,"64"5"-9866,-22-5-481,7-8-416,6-4-512,6 0-384,-1-2-289,-4 0-160,-2 4-961,-10 2-929,-10 1-1057,-11 2-1569,-10 2-2819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 11531,'0'0'7031,"0"9"-5040,-23 247 5050,27-278-6718,1 0 1,0 0-1,2 1 0,0-1 1,2 2-1,11-22 0,-16 34-366,0 1-1,0 0 0,1 0 1,0 0-1,0 0 0,1 1 1,0 0-1,0 0 0,0 0 1,1 1-1,-1 0 0,1 0 1,1 1-1,-1-1 0,1 2 1,-1-1-1,1 1 0,0 0 1,1 1-1,-1 0 0,13-2 1,-17 4-35,1 0 1,-1 0 0,0 0 0,1 0-1,-1 0 1,1 1 0,-1 0 0,6 2-1,-9-3 69,0 1-1,0 0 0,0 0 0,0-1 1,0 1-1,0 0 0,0 0 1,0 0-1,0 0 0,-1 0 1,1 0-1,0 0 0,-1 0 1,1 0-1,0 0 0,-1 1 0,0-1 1,1 0-1,-1 0 0,0 0 1,1 1-1,-1-1 0,0 0 1,0 1-1,0-1 0,0 0 1,0 0-1,-1 1 0,1-1 0,0 0 1,0 0-1,-1 0 0,0 3 1,0-2 24,-1 1-1,1-1 1,-1 1 0,0-1 0,1 0 0,-1 1 0,0-1-1,0 0 1,-1 0 0,1 0 0,0-1 0,-1 1 0,1-1-1,-1 1 1,1-1 0,-1 0 0,0 0 0,1 0 0,-4 1-1,-56 13 592,47-12-570,1 0 1,-1-2 0,0 1-1,0-2 1,1 0 0,-28-4-1,42 4-70,-1 0-1,1 0 1,0 0-1,0 0 1,-1 0-1,1 0 0,0 0 1,0 0-1,-1 0 1,1 0-1,0-1 1,0 1-1,0 0 1,-1 0-1,1 0 1,0 0-1,0 0 1,0-1-1,-1 1 1,1 0-1,0 0 1,0 0-1,0 0 1,0-1-1,0 1 1,-1 0-1,1 0 1,0-1-1,0 1 1,0 0-1,0 0 0,0 0 1,0-1-1,0 1 1,0 0-1,0 0 1,0-1-1,0 1 1,0 0-1,0 0 1,0-1-1,0 1 1,10-9-1728,14-4-1958,3 2-391,2-1-1735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1 17296,'0'0'3065,"0"12"-1272,-1 40-136,-3 0 0,-11 60 0,9-84-1498,-1-1 0,-1 0 1,-1 0-1,-1-1 0,-2-1 1,-17 30-1,11-28-447,0 0-1,-2-2 1,-2 0-1,0-1 1,-27 22 0,27-28-1150,0-1 1,-1-1-1,-1-2 1,0 0-1,-1-1 1,-31 11 0,0-5-4121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7399,'0'0'11958,"-6"16"-10469,-12 29-707,-49 133 1765,60-153-2315,0 1 1,2-1 0,0 1-1,2 0 1,0 40 0,3-61-227,1 0 0,-1 0 0,1-1-1,0 1 1,0 0 0,0 0 0,1 0 0,0-1 0,0 1 0,0-1 0,0 0 0,1 1-1,0-1 1,0 0 0,0 0 0,5 4 0,-3-3 9,1-1 1,0 0-1,0 0 1,0-1-1,0 1 1,1-1-1,-1-1 1,1 1-1,-1-1 1,11 2-1,4-1-461,0-1 0,0-1 1,0-1-1,0 0 0,0-2 0,39-8 0,18-13-3937,5-9-3576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9449,'0'0'14328,"-8"4"-13111,-10 8-919,1 1 0,0 0 0,1 1-1,0 1 1,-21 26 0,-71 97-81,104-133-208,-14 26 186,20-24 36,16-14-70,11-13-336,0 0 0,25-26 0,-29 25-235,0 0-1,50-30 1,-75 51 406,0 0 0,0 1 0,0-1 0,0 0 0,0 1 0,0-1 0,0 1 0,0-1 0,0 0 0,0 1 0,0-1 0,0 0 0,0 1 0,0-1 0,0 0 0,0 1 0,0-1 0,0 0 0,0 1-1,0-1 1,1 0 0,-1 1 0,0-1 0,0 0 0,0 0 0,1 1 0,-1-1 0,0 0 0,0 0 0,1 1 0,-1-1 0,0 0 0,0 0 0,1 0 0,-1 1 0,0-1 0,1 0 0,-1 0 0,0 0 0,1 0 0,-1 0 0,0 0 0,1 0 0,-1 0 0,0 0 0,1 0 0,-1 0 0,0 0 0,1 0 0,-1 0 0,1 0 0,-1 0 0,0 0 0,1 0 0,-1 0 0,0 0 0,0-1 0,1 1 0,-1 0 0,0 0 0,1-1 0,-14 28-30,-22 28 257,20-34 264,2 1 0,0 0 0,1 1 0,-16 43 0,29-72-602,0 0-1,0 0 1,-1 0-1,0 0 1,0 1-1,0-1 0,-1 0 1,1 0-1,-1 0 1,-1 0-1,1 0 1,-1 1-1,0-1 0,-1 0 1,1 1-1,-1 0 1,-4-6-1,-1-2 65,-1 1-1,-1 1 1,0 0 0,0 0-1,-1 1 1,-18-13 0,29 23 73,0 0 0,0 0 0,0 1-1,0-1 1,0 0 0,0 0 0,0 0 0,0 0 0,0 1 0,0-1 0,0 0 0,0 0 0,-1 0 0,1 0 0,0 0 0,0 1 0,0-1-1,0 0 1,0 0 0,0 0 0,-1 0 0,1 0 0,0 0 0,0 0 0,0 0 0,0 0 0,-1 0 0,1 1 0,0-1 0,0 0 0,0 0 0,0 0-1,-1 0 1,1 0 0,0 0 0,0 0 0,0 0 0,0 0 0,-1 0 0,1-1 0,0 1 0,0 0 0,0 0 0,0 0 0,-1 0 0,1 0-1,0 0 1,0 0 0,0 0 0,12 16 414,1-8-275,1-1 0,0 0 0,1-1-1,0-1 1,0 0 0,0-1 0,20 4 0,13-1-2008,51 0-1,-53-5-3768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5029,'0'0'14093,"63"-7"-12171,-16 2-449,10-3-512,8-1-384,3 1-449,-6 1-96,-9 5-961,-13 2-1057,-18 0-961,-18 0-1473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12940,'0'0'9641,"81"26"-8520,-19-29-576,6-3-417,0 2-96,-5 4-576,-13 0-1506,-7 3-1666,-15-1-4708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1 493 6054,'0'0'13458,"0"12"-12908,3 159 1027,33 215 1,-34-374-1260,0 0 1,1 0 0,0 0 0,0-1-1,6 12 1,-8-20-256,0-1 0,0 0 0,0 0 1,0 0-1,1-1 0,-1 1 0,0 0 0,1 0 0,-1-1 0,1 1 1,0-1-1,0 1 0,-1-1 0,1 0 0,0 1 0,0-1 0,0 0 0,0 0 1,0-1-1,1 1 0,-1 0 0,0-1 0,0 1 0,0-1 0,1 0 1,-1 0-1,0 0 0,0 0 0,1 0 0,-1 0 0,0 0 0,0-1 1,1 1-1,-1-1 0,2-1 0,4-1 9,-1-1 0,0 0 0,0 0 0,0-1 1,-1 0-1,1 0 0,-1-1 0,0 0 0,-1 0 0,1 0 0,6-12 0,3-3-36,-2-2-1,16-33 1,-19 29-98,0 0 0,-2 0 0,-1-1 0,-1 0 0,-2 0 0,-1-1 0,0 1 0,-3-1 0,0 0 0,-2 1 0,-7-39 0,-2 9-91,-3 1-1,-2 0 1,-3 1-1,-38-80 1,57 136 156,0 0 0,0 0 0,0-1 0,0 1 1,0 0-1,0 0 0,-1-1 0,1 1 0,0 0 0,0-1 0,0 1 1,0 0-1,0 0 0,0-1 0,0 1 0,0 0 0,-1 0 1,1 0-1,0-1 0,0 1 0,0 0 0,-1 0 0,1 0 1,0-1-1,0 1 0,0 0 0,-1 0 0,1 0 0,0 0 0,0 0 1,-1-1-1,1 1 0,0 0 0,0 0 0,-1 0 0,1 0 1,0 0-1,-1 0 0,1 0 0,0 0 0,0 0 0,-1 0 0,1 0 1,0 0-1,-1 0 0,1 0 0,0 1 0,0-1 0,-1 0 1,1 0-1,0 0 0,0 0 0,-1 0 0,1 1 0,0-1 0,0 0 1,0 0-1,-1 0 0,1 0 0,0 1 0,0-1 0,0 1 1,0-1 1,0 1 1,0-1 0,0 1-1,1 0 1,-1-1 0,0 1 0,1-1-1,-1 1 1,0 0 0,1-1-1,-1 1 1,1-1 0,-1 0 0,0 1-1,1-1 1,0 1 0,-1-1-1,1 0 1,-1 1 0,1-1 0,-1 0-1,1 1 1,0-1 0,-1 0-1,1 0 1,-1 0 0,1 0 0,0 1-1,-1-1 1,1 0 0,0 0-1,-1 0 1,1-1 0,0 1 0,-1 0-1,1 0 1,0 0 0,0-1-1,30 0 34,57-11 0,4 0-4,208 1-108,33-2-143,496-124-5518,-464 63 9552,-364 74-3791,14-3 110,0 0 0,0 1 0,0 1 1,0 1-1,18 1 0,-31-1-123,1 0 0,-1 0 0,0 1 0,1-1 1,-1 1-1,0 0 0,1 0 0,-1-1 0,0 1 0,0 1 0,0-1 0,0 0 0,0 0 0,0 1 0,0-1 0,-1 1 0,1 0 0,0-1 1,-1 1-1,1 0 0,-1 0 0,0 0 0,0 0 0,0 0 0,0 0 0,0 1 0,0-1 0,0 0 0,-1 0 0,1 1 0,-1-1 0,1 0 1,-1 1-1,0-1 0,0 0 0,0 1 0,-1-1 0,1 1 0,0-1 0,-1 0 0,-1 4 0,-1 7 304,-1 1 0,-1-1 0,0 0-1,-14 24 1,13-27-248,0 0-1,1 1 1,0 0 0,1 0-1,1 0 1,-1 1-1,2-1 1,-3 15 0,5-25-123,0 5 63,-1 0 0,1 0-1,1 0 1,-1 0-1,3 10 1,8 0-1606,-9-16 1237,-1 1 1,0 0-1,1-1 1,-1 1 0,1-1-1,-1 0 1,1 1-1,-1-1 1,0 0-1,1 0 1,-1 0 0,1 0-1,2 0 1,11-3-7885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4805,'3'-5'2351,"0"0"1,0-1 0,0 1 0,1 0 0,0 1 0,4-5 0,-8 8-2182,1 1 0,0-1 0,-1 1 1,1-1-1,-1 1 0,1-1 0,0 1 0,0 0 0,-1-1 1,1 1-1,0 0 0,0-1 0,-1 1 0,1 0 0,0 0 0,0 0 1,0 0-1,-1 0 0,1 0 0,0 0 0,1 0 0,-1 1-84,0-1 0,0 1 0,0 0 0,0-1 0,0 1 0,-1 0 0,1 0 0,0 0 0,0 0 0,0 0 0,-1 0-1,1 0 1,0 0 0,-1 0 0,1 0 0,-1 0 0,1 0 0,-1 2 0,6 15 113,-2 0 0,-1 1-1,0-1 1,-1 1 0,-1-1 0,-1 23 0,0-13-140,5 45 1,-5-72-44,0 0 1,0 1 0,0-1-1,1 0 1,-1 0-1,0 0 1,1 1 0,-1-1-1,0 0 1,1 0 0,-1 0-1,1 0 1,0 0-1,-1 0 1,1 0 0,0 0-1,0 0 1,0 0 0,0 0-1,-1-1 1,1 1 0,0 0-1,0 0 1,1-1-1,-1 1 1,1 0 0,0-1 40,0 0 0,0 0 0,0 0 0,0 0 0,-1-1 0,1 1 0,0 0 0,0-1 0,0 1 0,0-1 0,-1 0 0,1 0 0,0 0 0,2-2 0,8-5 189,-1 0 0,0-2 1,14-14-1,-23 21-299,52-52-160,83-114-1,-129 154-562,-12 11-2172,-21 16-3791,5 1-238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5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10346,'0'0'13901,"0"46"-13068,0-19-353,0 6-384,0-3-32,0-1-64,0-3-704,0-1-257,2-7-577,0-7-448,-2-5-832,-7-5-6439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14926,'0'0'7111,"37"49"-5542,-25-37-864,3-1-577,2 0-128,1-2-993,4-4-1121,-1-5-2018,1 0-3363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17072,'0'0'2595,"-12"46"-898,6-20-480,4-1-736,0-1-353,2-1-64,0-5-128,0-1-352,0-4-577,0-2-865,0-4-96,0-2-1729,-7-3-8969</inkml:trace>
  <inkml:trace contextRef="#ctx0" brushRef="#br0" timeOffset="1">1 106 12940,'0'0'10634,"56"-13"-10506,-26 13-192,5 0-993,0 0-1537,0-2-2531,-4-7-4452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9417,'0'0'13800,"13"-3"-13053,0-1-692,1-1 0,-1 0 0,0-1 0,0-1 0,-1 0 0,0-1 0,0 0 0,-1 0 0,14-15 0,62-77 1518,-83 95-1427,-4 5-137,0 0 1,0 0-1,0 0 1,0-1 0,0 1-1,0 0 1,0 0-1,0 0 1,0-1-1,0 1 1,0 0-1,0 0 1,0 0-1,0 0 1,1-1-1,-1 1 1,0 0-1,0 0 1,0 0 0,0 0-1,0 0 1,1-1-1,-1 1 1,0 0-1,0 0 1,0 0-1,1 0 1,-1 0-1,0 0 1,0 0-1,0 0 1,1 0 0,-1 0-1,0 0 1,0 0-1,0 0 1,1 0-1,-1 0 1,0 0-1,0 0 1,0 0-1,1 0 1,-1 0-1,0 0 1,0 0 0,0 0-1,1 0 1,-1 0-1,0 0 1,0 1-1,0-1 1,0 0-1,1 0 1,-1 0-1,0 0 1,0 0-1,0 1 1,0-1 0,0 0-1,1 19 80,-8 27-136,7-46 42,-47 159-548,37-134-1528,0 0 0,-15 25 0,14-36-2281,2-7-2834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11115,'0'0'7676,"10"2"-5685,24 5-784,0-2 0,0-2-1,34 0 1,119-7 1250,-130 1-2149,101 0 37,-73 4-1258,0-4 1,1-4-1,83-17 1,-165 23 903,73-20-59,-71 19 65,0-1 0,0 1 0,0-1 0,0 0 0,0-1 0,0 1 0,-1-1 0,0 0 0,7-7 0,-13 10-457,0 1 1,0-1-1,0 1 0,0-1 0,0 1 0,0 0 0,0-1 0,0 1 0,0 0 1,0 0-1,0 0 0,-1 0 0,1 0 0,0 0 0,0 0 0,-2 0 0,2 0-220,-16 0-5983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0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47 14958,'0'0'3534,"8"-8"-133,25-23-844,-33 30-2508,0 1-1,0-1 1,1 1 0,-1-1 0,0 1 0,1 0-1,-1-1 1,0 1 0,1-1 0,-1 1 0,1 0-1,-1-1 1,0 1 0,1 0 0,-1 0-1,1-1 1,-1 1 0,1 0 0,-1 0 0,1 0-1,-1 0 1,1-1 0,-1 1 0,1 0 0,-1 0-1,1 0 1,-1 0 0,1 0 0,0 0 0,-1 0-1,1 1 1,-1-1 0,1 0 0,-1 0 0,1 0-1,-1 0 1,1 1 0,-1-1 0,1 0-1,-1 0 1,0 1 0,1-1 0,-1 0 0,1 1-1,-1-1 1,0 1 0,1-1 0,-1 0 0,1 1-1,1 22 549,-2-21-526,-1 14 14,0 1 0,-1-2 0,-1 1 1,-1 0-1,0 0 0,-1-1 0,0 0 1,-12 23-1,-9 8 3,-38 54 0,52-83 26,11-17-90,1 1-1,0-1 1,-1 0 0,1 1 0,0-1 0,-1 0-1,1 1 1,0-1 0,0 1 0,-1-1 0,1 0-1,0 1 1,0-1 0,0 1 0,0-1 0,-1 1-1,1-1 1,0 1 0,0-1 0,0 1-1,0-1 1,0 1 0,0-1 0,0 1 0,0-1-1,0 1 1,0-1 0,1 1 0,-1-1 0,0 0-1,0 1 1,0-1 0,1 1 0,-1 0 0,19-1 400,40-18-120,-44 13-157,214-57-1620,-225 61 974,29-10-2745,-18-4-5927,-14 3-3113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1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13869,'0'0'8616,"50"-10"-6502,-7 5-640,12 0-417,9 0-449,6-1-448,7 0-128,0-1-768,-5-3-2307,-3-4-3844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2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9179 1 5894,'7'4'2866,"31"22"279,-37-25-3145,0-1 0,-1 1-1,1 0 1,-1-1 0,1 1-1,-1 0 1,1-1 0,-1 1-1,0 0 1,1 0 0,-1 0-1,0-1 1,0 1 0,0 0-1,0 0 1,1 0 0,-1 0-1,0 0 1,0-1 0,-1 1-1,1 0 1,0 0 0,0 0-1,0 0 1,0-1 0,-1 1-1,1 0 1,0 0 0,-1 0-1,1-1 1,-1 1 0,1 0-1,-1-1 1,1 1 0,-1 0-1,1-1 1,-1 1 0,0-1-1,1 1 1,-1-1 0,0 1-1,0-1 1,1 1 0,-1-1-1,0 0 1,0 1 0,0-1-1,1 0 1,-3 1 0,-43 19 724,-2-2 0,0-2 0,0-2 0,-57 8 0,92-20-773,-82 12 80,-2-4 0,1-4 0,-110-8 0,66 0-16,-277-3 32,-488 15 162,436 24-50,-848 40 451,517-72-461,-231 5 86,299 27-54,5 63-42,577-65-139,1 6 0,2 7 0,2 7 0,2 5 0,-184 104 0,248-114 136,3 4 0,-124 107-1,151-113 86,3 2 0,2 2 0,2 2-1,-58 91 1,70-90-12,1 0 0,-38 102 0,55-119-144,2 0-1,1 1 1,2 0-1,2 0 1,-2 68-1,9-50-32,3 0-1,16 82 1,38 103 653,19-24 284,-38-116-940,-38-94-391,0 3 96,-1-2-4556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2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15246,'1'15'275,"-1"0"0,2 0 0,0 0-1,1 0 1,0 0 0,2 0-1,-1-1 1,2 1 0,0-1 0,0-1-1,1 1 1,10 13 0,-3-5-52,0-1 0,1-1-1,1 0 1,1-1 0,1-1 0,0 0 0,1-2 0,36 25 0,-45-35-109,0-1 1,0 1-1,0-2 1,0 0 0,1 0-1,0 0 1,0-2-1,0 1 1,0-1 0,0-1-1,0 0 1,1-1-1,-1 0 1,0 0 0,0-1-1,1-1 1,-1 0-1,0 0 1,0-1 0,-1-1-1,21-9 1,5-6 252,0-2 1,-1-2-1,54-46 1,86-97-302,-49 44-1287,-49 47-2815,-53 43-566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4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5477,'0'0'16026,"1"8"-14686,-1 3-971,0 0-1,-1 0 1,0-1 0,-1 1 0,0 0-1,-1-1 1,-6 19 0,-40 80 732,18-42-460,19-42-463,-17 44 648,27-64-707,1-1 0,-1 1 0,1 0-1,0 0 1,0 0 0,1 0 0,0 0 0,-1 0 0,2 0 0,0 10 0,1-14-74,-1 1 0,1-1 0,0 0 0,-1 0 0,1 0 0,0 0 0,0-1 0,-1 1-1,1 0 1,0-1 0,0 1 0,0-1 0,0 0 0,0 0 0,0 0 0,0 0 0,0 0 0,0 0 0,0 0 0,0 0 0,2-1 0,4 0 140,25-2-65,-1-1 0,0-2-1,0-1 1,0-1 0,39-17 0,-19 7-556,-48 17 137,18-9-2595,-16-4-6218,-6 2-758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4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13004,'0'0'12882,"0"13"-12316,-1 1-372,0 1 0,-1-1 0,-1 0 0,0 1-1,-1-1 1,-1-1 0,0 1 0,-11 21 0,-92 165 1862,115-253-1202,38-118-2151,-45 193 1269,1 0 0,1 0 1,10 42-1,-10-55 33,1 0 1,0 0-1,1 0 0,0 0 0,0 0 0,1-1 1,0 1-1,0-1 0,1-1 0,0 1 0,12 10 0,-18-17 5,0-1-1,0 0 1,0 0-1,1 1 0,-1-1 1,0 0-1,0 1 0,1-1 1,-1 0-1,0 0 0,1 1 1,-1-1-1,0 0 1,1 0-1,-1 0 0,0 1 1,1-1-1,-1 0 0,0 0 1,1 0-1,-1 0 0,1 0 1,-1 0-1,0 0 0,1 0 1,-1 0-1,0 0 1,1 0-1,-1 0 0,1 0 1,-1 0-1,0 0 0,1 0 1,-1-1-1,1 1 0,0-15 158,-13-20-73,-7 10-104,-1 2 1,-1 0-1,-1 1 0,0 2 0,-2 0 0,-31-20 0,87 41-172,206 36 401,-206-26-1078,-24-4-1875,-2 3-3410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5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11115,'0'0'8039,"51"-9"-7430,-19 9-161,3 6-256,1-1-256,-4-5-2082,-7 0-3779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4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16752,'0'0'9705,"76"-15"-8680,-33 11-513,1 1-319,-1 1-161,-4 2-32,-6 0-513,-9 0-736,-10 0-897,-8 0-865,-13 5-7142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4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11659,'0'0'11627,"53"17"-9641,-13-17-1025,3 0-545,-2 0-256,-4 0-96,-5 0-32,-8 0-608,-6 0-930,-7 0-1536,-3-3-3717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4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4164,'7'-18'7814,"7"-25"926,-13 42-7346,-1 9-65,-2 82 572,0-28-727,12 119 0,-10-176-1085,1 0 0,0-1 0,0 1 0,0-1 0,0 0-1,1 1 1,0-1 0,0 0 0,0 0 0,0 0 0,0 0 0,1 0-1,0 0 1,0-1 0,0 1 0,0-1 0,1 0 0,-1 0 0,6 3-1,-6-4-17,1-1-1,-1 0 0,1 0 1,0 0-1,-1-1 0,1 1 0,0-1 1,-1 0-1,1 0 0,0 0 0,-1 0 1,1-1-1,0 0 0,-1 1 0,1-1 1,0-1-1,-1 1 0,0 0 1,1-1-1,-1 0 0,0 0 0,0 0 1,1 0-1,2-3 0,16-13-9,0-1 0,-1-1 0,-1-1 1,0-1-1,-2-1 0,-1 0 0,-1-1 0,19-38 0,-31 50-1317,-10 12-1971,-18 15-5898,12-7 3686,-1-3-5046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4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13261,'0'0'14093,"23"46"-13292,-5-29-481,2 3-224,2 3-96,-1 1-224,2 0-1089,-3 0-1570,-3-7-1890,-4-1-2498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6:5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6694,'0'0'15076,"13"4"-13731,14 2-743,0-1 0,0-1-1,1-2 1,-1 0 0,1-2-1,46-6 1,496-91 889,142-15-1188,-541 107 321,-172 5-926,0 1 0,1 0 0,-1-1 0,0 1 0,1-1 0,-1 1 0,0-1 0,0 1-1,0-1 1,1 0 0,-1 1 0,0-1 0,0 0 0,0 0 0,0 0 0,0 1 0,1-1-1,-1 0 1,0 0 0,0 0 0,0 0 0,0-1 0,0 1 0,0 0 0,0 0 0,-1-1-1,-2-5-5142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0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7815,'0'-1'451,"0"-1"-1,0 1 1,0-1-1,0 0 1,1 1-1,-1-1 1,0 1-1,1-1 1,-1 1 0,1-1-1,0 1 1,-1 0-1,1-1 1,0 1-1,0-1 1,0 1-1,0 0 1,0 0-1,0 0 1,0 0-1,1 0 1,-1 0-1,2-1 1,-3 2-333,1-1 0,0 1 0,0 0 1,0 0-1,0 0 0,0 0 1,0 0-1,-1 0 0,1 0 0,0 0 1,0 1-1,0-1 0,0 0 1,0 0-1,-1 1 0,1-1 0,0 1 1,0-1-1,0 1 0,-1-1 1,1 1-1,0-1 0,-1 1 0,1-1 1,0 1-1,-1 0 0,1-1 1,-1 1-1,1 0 0,-1 0 0,0-1 1,1 1-1,-1 0 0,0 0 1,1 0-1,-1 0 0,0 0 0,0-1 1,0 1-1,0 0 0,1 1 1,3 17 370,-1 0 0,0 0 1,-1 25-1,-1-25-219,0 0 0,2 0 0,5 24 0,-8-42-225,1 0-1,-1 0 0,0 0 0,1 0 1,-1 0-1,1 0 0,0 0 1,-1 0-1,1 0 0,0 0 1,0 0-1,-1 0 0,1 0 1,0-1-1,0 1 0,0 0 1,0-1-1,0 1 0,0-1 1,0 1-1,0-1 0,0 1 0,1-1 1,-1 0-1,0 1 0,0-1 1,0 0-1,0 0 0,1 0 1,-1 0-1,0 0 0,0 0 1,0 0-1,0 0 0,1-1 1,-1 1-1,0 0 0,0-1 1,0 1-1,0-1 0,0 1 1,0-1-1,0 1 0,0-1 0,1-1 1,49-34 1017,-48 33-1056,31-24 187,-20 17-236,-1 0 0,0-1 0,-1 0 1,0-1-1,-1 0 0,17-25 0,-26 30-2136,-14 4-13220,8 3 14955,-8 0-6427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0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8680,'0'0'11563,"28"48"-10121,-11-36-610,-2-2-447,1 2-289,-2 0-96,1 1-641,-5-2-1345,-3-3-1537,-1-4-2755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0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5157,'0'0'17040,"16"56"-16495,-11-38-385,0 1-128,1 0 0,1-2 0,-2-1-96,4-2-545,-3-4-288,-1-2-544,-3-3-545</inkml:trace>
  <inkml:trace contextRef="#ctx0" brushRef="#br0" timeOffset="1">1 116 11531,'0'0'11211,"65"-14"-11019,-39 6-160,0 0-673,0-2-1217,-6 0-1537,-3-2-3267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13613,'0'0'9289,"9"-5"-8702,3-2-530,-1-1 0,0-1 1,0 1-1,-1-2 0,0 1 0,0-1 1,-1-1-1,-1 0 0,0 0 1,11-20-1,-24 119 589,4-73-793,2 52 720,-1-64-726,0 0 0,1 0 0,-1-1 0,1 1 1,0 0-1,0 0 0,0 0 0,0-1 1,0 1-1,0 0 0,1-1 0,0 1 0,-1-1 1,1 0-1,0 1 0,0-1 0,0 0 1,4 3-1,0-4-3643,0 0-3453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0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7783,'0'0'1415,"9"-3"2103,73-24 359,131-26 1,94 2-2736,94-21 686,-342 57-862,-58 15-715,-6 3-139,-19 7-2277,12-7-4185,2-2 649,-4-1-3636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9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6406,'0'-1'12043,"5"1"-10409,4 0-481,4 6 128,1 2-256,2 2-256,2 0-224,-1 0-321,-1-1-96,-2 0-96,-2 3-192,1-2-833,-6-1-801,1-3-1537,-3-5-2435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0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10954,'0'0'11718,"5"11"-10826,1 0-732,-2 1 1,0-1-1,0 1 1,-1 0-1,-1 0 1,0 1-1,0-1 1,-1 0-1,-1 1 1,0-1 0,-1 1-1,0-1 1,-3 14-1,-15 38-87,11-40 517,1 0-1,-3 25 1,10-48-570,-1-1 0,1 0 0,0 0 0,0 1 0,0-1 0,0 0 0,1 0 0,-1 1 0,0-1 0,0 0 0,0 0 0,0 1 0,0-1 1,0 0-1,0 0 0,0 0 0,0 1 0,1-1 0,-1 0 0,0 0 0,0 0 0,0 1 0,0-1 0,1 0 0,-1 0 0,0 0 0,0 0 0,1 0 0,-1 1 0,0-1 0,0 0 0,0 0 0,1 0 1,-1 0-1,0 0 0,0 0 0,1 0 0,-1 0 0,0 0 0,0 0 0,1 0 0,-1 0 0,0 0 0,0 0 0,1 0 0,19-5 384,15-11-161,-4-1-276,-4 1-237,1 2-1,0 1 0,50-16 1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7559,'0'0'13405,"10"2"-12167,13 0-750,0 0-1,0-2 0,0 0 0,-1-2 0,45-8 1,125-39 344,-97 23-749,-66 18-186,-11 2-226,0 2 1,-1 0-1,1 1 1,22-1-1,-40 14-8386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1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58 5637,'0'0'7762,"4"-9"-5765,16-39 896,-58 158 1594,-10 37-3683,26-59-252,4 1 1,4 1-1,-4 176 1,18-247-495,2-1 1,0 1-1,2-1 1,-1 1-1,2-1 1,1 0-1,0-1 1,1 1-1,1-1 1,1-1-1,0 1 1,1-2-1,1 1 1,0-1-1,20 20 1,-19-23-277,1-2 1,0 1-1,0-1 1,1-1 0,0-1-1,0 0 1,26 10 0,-25-12-710,0-2 0,0 0 0,1-1 0,-1 0 0,1-1 1,0-1-1,0 0 0,23-3 0,9-6-6878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1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57 8136,'0'0'4628,"0"-8"-2236,-2 1-1683,1 4-479,1 0 1,-1 1-1,1-1 1,-1 1-1,1-1 0,0 0 1,0 1-1,0-1 1,0 0-1,1 1 1,-1-1-1,2-2 1,-2 4-151,0 1 1,1-1 0,-1 1 0,0 0-1,1 0 1,-1-1 0,0 1 0,1 0-1,-1 0 1,1-1 0,-1 1 0,0 0-1,1 0 1,-1 0 0,1 0 0,-1-1-1,1 1 1,-1 0 0,0 0 0,1 0-1,-1 0 1,1 0 0,-1 0 0,1 0 0,-1 0-1,1 1 1,-1-1 0,0 0 0,1 0-1,-1 0 1,1 0 0,-1 1 0,1-1-1,-1 0 1,0 0 0,1 1 0,-1-1-1,0 0 1,1 1 0,-1-1 0,1 1-1,15 13 628,0 8-377,-1 0 0,-1 2 0,-1-1 0,-1 2-1,-1 0 1,-1 0 0,-2 1 0,10 47 0,-11-34-199,-2 0 1,-2 0 0,-1 1 0,-2-1 0,-8 59 0,-3-43 236,-2-1 0,-2 0 0,-3-1 1,-2 0-1,-50 91 0,65-135-433,-24 39 300,27-46-297,1 0-1,-1 1 0,0-1 0,0-1 1,0 1-1,0 0 0,0 0 0,0-1 0,-1 1 1,1-1-1,0 0 0,-1 0 0,1 0 1,-1 0-1,1 0 0,-1 0 0,-3 0 0,5-1-121,0 0-1,1-1 1,-1 1-1,0 0 1,0 0-1,1-1 1,-1 1-1,0 0 1,1-1-1,-1 1 1,0-1-1,1 1 1,-1-1-1,1 1 0,-1-1 1,1 1-1,-1-1 1,1 0-1,-1 1 1,1-1-1,0 1 1,-1-1-1,1 0 1,0 0-1,-1 1 1,1-1-1,0 0 1,0 0-1,0 1 0,0-1 1,0 0-1,0 0 1,0 0-1,-1-33-5229,2 25 2962,-1-25-7515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1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11 115 8040,'0'0'4366,"-2"-8"-1659,0 2-2445,1 4-45,0 0 0,0 0 1,0 0-1,1 0 0,-1 0 1,0 0-1,1 0 0,0-1 0,-1 1 1,1 0-1,0 0 0,0 0 1,0 0-1,1-1 0,-1 1 1,0 0-1,1 0 0,-1 0 0,1 0 1,0 0-1,0 0 0,0 0 1,0 0-1,0 0 0,0 0 0,0 1 1,1-1-1,-1 0 0,1 1 1,-1-1-1,1 1 0,0 0 1,2-2-1,9-3 203,1 0 0,-1 1 0,1 1 0,0 1 0,1 0 0,-1 0 0,0 1-1,1 1 1,-1 1 0,1 0 0,20 3 0,-34-3-410,1 1 0,-1 0 0,1-1 0,-1 1 0,0 0 0,1-1 0,-1 1 1,0 0-1,0 0 0,0 0 0,1 0 0,-1 0 0,0 1 0,0-1 0,-1 0 0,1 0 0,0 1 0,0-1 0,-1 1 0,1-1 0,0 0 0,-1 1 0,0-1 0,1 1 0,-1-1 0,0 1 0,0-1 0,1 1 0,-1-1 0,0 1 0,-1 0 0,1-1 0,0 1 0,-1 2 0,0 1 43,0 1 0,-1 0 0,1 0 0,-1 0 0,0-1 0,-1 1-1,-4 8 1,-44 48 680,39-50-457,0 2 0,1 0 0,-16 26 0,27-39-267,-1-1 0,0 1 0,0 0 1,1 0-1,-1 0 0,0 0 0,1 0 0,-1 1 1,1-1-1,0 0 0,-1 0 0,1 0 1,0 0-1,0 1 0,-1-1 0,1 0 0,0 0 1,0 0-1,0 1 0,1-1 0,-1 0 0,0 0 1,0 0-1,1 0 0,-1 1 0,0-1 0,1 0 1,-1 0-1,1 0 0,0 0 0,-1 0 0,1 0 1,0 0-1,0 0 0,-1 0 0,1-1 1,0 1-1,0 0 0,0 0 0,0-1 0,0 1 1,0 0-1,0-1 0,0 1 0,0-1 0,1 0 1,-1 1-1,0-1 0,2 1 0,8 0-23,0 0 1,0 0-1,0-1 0,18-2 0,-12 1-73,4-1-1089,0 0 1,30-7-1,10-9-7693,-14 1-7658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33 6854,'0'0'9679,"10"-6"-7666,28-17-449,-37 22-1529,-1 1 0,0 0 1,1-1-1,-1 1 0,0 0 1,1 0-1,-1 0 1,1-1-1,-1 1 0,1 0 1,-1 0-1,0 0 0,1 0 1,-1 0-1,1-1 0,-1 1 1,1 0-1,-1 0 0,1 0 1,-1 0-1,1 1 1,-1-1-1,1 0 0,-1 0 1,1 0-1,-1 0 0,0 0 1,1 1-1,-1-1 0,1 0 1,-1 0-1,1 1 0,-1-1 1,0 0-1,1 0 1,-1 1-1,0-1 0,1 0 1,-1 1-1,0-1 0,0 1 1,1-1-1,-1 0 0,0 1 1,0-1-1,0 1 0,1-1 1,-1 1-1,0-1 1,0 1-1,0 25 442,0-22-254,-1 9-30,-1-1 0,0 1 0,-1-1 0,0 0 0,-1 0 0,0 0-1,-1-1 1,0 0 0,-8 12 0,5-8 174,1 1-1,0 0 1,-8 28 0,14-42-332,1-1 1,0 0 0,0 1 0,0-1-1,0 0 1,0 0 0,0 1-1,0-1 1,0 0 0,0 1 0,1-1-1,-1 0 1,0 0 0,1 0 0,-1 1-1,1-1 1,0 0 0,-1 0-1,1 0 1,0 0 0,0 0 0,-1 0-1,1 0 1,0 0 0,0 0 0,0 0-1,0 0 1,0-1 0,0 1-1,0 0 1,1-1 0,-1 1 0,0-1-1,0 1 1,0-1 0,1 0 0,-1 1-1,0-1 1,1 0 0,-1 0-1,2 0 1,9 1 7,1 0 0,-1-1 0,21-2 0,-9 0 46,83-2-1397,-37-7-6112,-49 5-379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14157,'0'0'9615,"-13"8"-9348,-52 33 726,3 2 0,-78 70 0,168-142-2242,27-34 1,-47 52 1058,1 0 0,-2-1-1,0 0 1,0 0 0,-1-1 0,8-23 0,-26 76 1095,8-28-735,0 0 0,0 0-1,1 1 1,1-1 0,0 1-1,1 0 1,0 0 0,1-1-1,0 1 1,1 0 0,3 14-1,-3-24-156,0-1-1,0 1 0,1 0 1,-1-1-1,1 1 1,-1-1-1,1 1 0,0-1 1,0 0-1,0 1 0,0-1 1,1 0-1,-1-1 0,1 1 1,-1 0-1,1-1 0,-1 1 1,6 1-1,-1-1-8,0 1 0,-1-2 0,1 1-1,0-1 1,0 0 0,13 0 0,-20-1-11,1 0-1,-1 0 1,1 0-1,-1 0 1,0 0-1,1 0 1,-1 0 0,0 0-1,1 0 1,-1 0-1,0 0 1,1 0-1,-1 0 1,0 0-1,1 0 1,-1-1 0,0 1-1,1 0 1,-1 0-1,0 0 1,0-1-1,1 1 1,-1 0 0,0 0-1,0-1 1,1 1-1,-1 0 1,0 0-1,0-1 1,0 1 0,1 0-1,-1-1 1,0 1-1,0 0 1,0-1-1,0 1 1,0 0 0,0-1-1,0 1 1,0 0-1,0-1 1,-8-18-91,-19-13 33,-60-30-76,65 47 329,0 0-1,-34-31 1,88 57-2,33 14-459,2-3-1,74 14 1,-21-17-8174,-69-16-3271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4324,'0'0'17286,"0"6"-16347,0-5-899,0 0 0,-1-1-1,1 1 1,0 0 0,0 0 0,0 0-1,0 0 1,0 0 0,0 0-1,1 0 1,-1 0 0,0 0 0,0-1-1,1 1 1,-1 0 0,0 0-1,1 0 1,-1 0 0,1-1 0,-1 1-1,1 0 1,-1 0 0,1-1-1,0 1 1,-1-1 0,1 1 0,0 0-1,-1-1 1,1 1 0,1 0-1,36 2 1071,-26-3-974,29-2 57,-1-3-1,1 0 0,45-14 0,50-7-6774,-151 26-4111,-10 4 2173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10890,'0'0'11211,"62"23"-10250,-12-23-513,3-7-256,9-1-95,-4-1-354,-4 1-1408,-8 0-2435,-6-2-3459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11755,'4'-8'1949,"-3"6"-1503,0 0 0,-1 0 0,1 0 0,0 0 0,0 0 0,0 0 0,1 0 0,-1 0 0,0 1 0,1-1 0,-1 1 0,1-1 0,0 1 0,-1-1-1,1 1 1,0 0 0,0 0 0,0 0 0,0 0 0,0 0 0,0 0 0,0 0 0,3 0 0,-4 3-401,0-1-1,0 1 1,0-1 0,0 1-1,-1-1 1,1 1-1,0 0 1,-1-1 0,1 1-1,-1 0 1,0-1-1,0 1 1,1 0 0,-1 0-1,0 0 1,0-1-1,-1 1 1,1 0 0,-1 2-1,1 1 57,-2 44 359,-12 67 0,8-74 8,7-6 349,-1-35-758,1 0 0,-1 0 0,0 0 0,1 0-1,-1 0 1,1-1 0,-1 1 0,1 0 0,-1 0 0,1 0 0,0-1 0,-1 1 0,1-1 0,0 1 0,-1 0 0,1-1-1,0 1 1,0-1 0,0 1 0,0-1 0,1 1 0,1-1 36,0 0 0,1 0 0,-1-1 0,0 1-1,1-1 1,-1 0 0,0 1 0,1-1 0,-1-1 0,0 1 0,0 0 0,0-1 0,0 0 0,-1 0-1,1 1 1,3-5 0,18-10-68,-2-2 0,0 0-1,-1-1 1,-1-2 0,-1 0-1,-1-1 1,17-27 0,-29 31-1307,-14 12-4197,6 6 4490,-1 0-1,1 0 1,0 1 0,-1-1 0,1 1-1,-1-1 1,1 1 0,0 0 0,0 0-1,-4 2 1,-8 4-5622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9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0 13325,'0'0'6790,"-40"74"-6085,22-39 31,0 7-351,1 3-225,-1-1-128,1-3-32,4-6 64,6-5-384,4-12-385,3-6-672,0-11-1666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9865,'0'0'13677,"32"49"-12716,-19-35-320,1 3-385,2 0-160,-2 0-96,-1-1-737,1-5-1184,-2-3-1379,-1-8-4259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11147,'0'0'11039,"10"2"-10185,11 1-374,1-1-1,-1 0 0,1-2 1,31-3-1,101-19 942,-74 10-1059,729-125 290,-781 130-636,-7 2-6,-1 1 1,1 1 0,24-1-1,-72 25-5823,18-20 1782,-2 0-2652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6790,'0'0'19187,"6"10"-18600,-1 2-498,0 0 1,-1 1-1,-1 0 0,1 0 1,-2 0-1,0 0 1,-1 0-1,0 1 1,-1-1-1,0 0 0,-3 16 1,-2 42 801,5-70-864,0-1 0,0 0 0,0 0 0,0 1 0,0-1 0,0 0 0,0 1 0,0-1 0,0 0 0,1 0-1,-1 0 1,0 1 0,0-1 0,0 0 0,0 0 0,0 1 0,0-1 0,1 0 0,-1 0 0,0 0 0,0 1 0,0-1-1,1 0 1,-1 0 0,0 0 0,0 0 0,1 0 0,-1 0 0,0 1 0,0-1 0,1 0 0,-1 0 0,0 0 0,0 0-1,1 0 1,-1 0 0,0 0 0,0 0 0,1 0 0,-1 0 0,17-5 561,12-11-54,18-23-304,44-48-1,-39 27-3314,-48 52-22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9833,'0'0'12684,"0"54"-11563,9-40-416,2 0-385,2-3-288,1-1-192,1 0-1698,0-7-1569,1-3-2530,-2 0-1506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13421,'0'0'9256,"-13"51"-8903,13-31-257,0 0-64,0 1 0,0-6-352,0 0-930,0-4-191,0-6-64,0-3-1570</inkml:trace>
  <inkml:trace contextRef="#ctx0" brushRef="#br0" timeOffset="1">0 99 9673,'0'0'12588,"52"-12"-11819,-26 8-545,3 1-192,0-3-576,-2-2-1859,-2-3-4355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13357,'0'0'13837,"8"-2"-13346,2-2-459,0 0 0,-1-1 0,1-1 0,-1 1 0,0-1 0,-1-1 0,0 0 0,0 0 0,0-1 0,-1 1 0,11-16 0,-6 8-54,3-4-101,-10 22 67,-4 14 33,-7 43-526,3-39-344,2-1 0,0 1 0,2 34 0,2-49-4702,4-5-5007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2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116 119 4388,'0'0'2103,"-10"0"-1040,2 0-622,-52-3 1778,57 3-1552,0 0 0,-1 1 0,1-1 0,0 1 1,-1-1-1,1 1 0,0 0 0,0 0 0,-3 2 0,6-3-599,0 0 0,0 0 0,-1 0 1,1 0-1,0 0 0,0 0 0,0 0 0,0 0 0,0 0 0,0 1 0,0-1 0,0 0 0,-1 0 0,1 0 0,0 0 0,0 0 0,0 0 0,0 0 0,0 0 0,0 0 0,0 1 0,0-1 0,0 0 0,0 0 1,0 0-1,0 0 0,0 0 0,0 0 0,0 1 0,0-1 0,0 0 0,0 0 0,0 0 0,0 0 0,0 0 0,0 0 0,0 1 0,0-1 0,0 0 0,0 0 0,0 0 0,0 0 0,0 0 0,0 0 1,0 0-1,0 0 0,0 1 0,1-1 0,-1 0 0,0 0 0,0 0 0,0 0 0,0 0 0,0 0 0,0 0 0,0 0 0,0 0 0,1 0 0,-1 0 0,0 0 0,0 0 0,0 0 0,0 0 0,0 0 0,1 0 0,14 4 1491,19-2-493,113-9 885,165-29-1,-206 21-1767,-44 4 34,-1-2 0,65-25 1,-112 37 572,-5 0-3074,-6-6-6590,-3 1 466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13357,'0'0'10922,"1"9"-9817,-3 12-585,0 1-1,-2-1 1,-6 26-1,-8 41 905,18-87-1387,0-1 0,0 1 1,0-1-1,0 1 0,0-1 0,0 1 0,0-1 1,0 1-1,0-1 0,0 1 0,0-1 0,0 1 0,0-1 1,1 1-1,-1-1 0,0 1 0,0-1 0,1 0 1,-1 1-1,0-1 0,1 1 0,-1-1 0,0 0 1,1 1-1,-1-1 0,0 0 0,1 0 0,-1 1 1,1-1-1,-1 0 0,1 0 0,-1 1 0,0-1 1,1 0-1,-1 0 0,1 0 0,-1 0 0,1 0 0,-1 0 1,2 0-1,29-5 591,27-19-384,-23 9-265,35-19-656,-34 4-3205,-29 12-3293,-7 9 491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6054,'0'0'18417,"67"-10"-17488,-32 7-416,8 0-321,3-3-160,3-1-705,0-8-2658,-1-3-4997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2883,'0'0'17552,"86"0"-16815,-33-2-353,4 2-127,2 0-225,0 0 0,-6 0-385,-9 0-640,-9 0-384,-12 4-1217,-16-1-1218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0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9 13164,'0'0'8168,"-33"55"-7431,16-27-289,0 2-320,-1 0-96,3-4 0,4-2-32,2-6-128,7-5-448,2-8-129,10-5-1441,7-10 64,3-9-1922,3-9-1120</inkml:trace>
  <inkml:trace contextRef="#ctx0" brushRef="#br0" timeOffset="1">202 0 4805,'0'0'15022,"-48"61"-14542,29-26-63,2-1-129,3-2-64,3-2-128,4-6-64,1-4 0,4-6-288,0-2-897,-1-8-609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10154,'0'0'10762,"65"9"-10378,-14-9-256,3 0-64,4-1-384,-3 0-1698,-6-3-2050,-1-3-2178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 12364,'1'-1'334,"-1"0"1,0 1-1,1-1 1,-1 0-1,0 0 1,1 1-1,-1-1 1,1 0-1,-1 1 1,1-1-1,-1 1 1,1-1-1,0 0 1,-1 1-1,1 0 1,0-1-1,-1 1 1,1-1-1,0 1 1,0 0-1,0-1 1,-1 1 0,1 0-1,0 0 1,0 0-1,0 0 1,-1 0-1,1-1 1,0 1-1,0 1 1,0-1-1,-1 0 1,1 0-1,1 0 1,-1 2-111,0-1 1,0 1-1,0 0 1,-1-1-1,1 1 1,0 0-1,-1 0 1,1-1-1,-1 1 1,0 0 0,1 0-1,-1 0 1,0-1-1,0 3 1,0 8-76,-1 0 0,1 0 1,-2-1-1,-3 16 1,-3-8-49,-1 0 1,-19 30 0,20-36 73,0 0 0,1 1 1,0 0-1,1 0 0,0 0 0,-5 25 1,11-38-141,-1 0 0,1 0 1,0 0-1,0 0 0,-1 0 1,1 0-1,0 0 0,0 0 0,0 0 1,0 0-1,1 0 0,-1 0 1,0 0-1,0 0 0,0 0 0,1 0 1,-1 0-1,1 0 0,-1 0 1,1-1-1,-1 1 0,1 0 1,-1 0-1,1 0 0,1 0 0,23 2 565,-14-3-468,11-2 254,0-1 0,0-1-1,0-1 1,34-13 0,-6 2-3573,-10 9-9301,-53 7 3386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12620,'0'0'12657,"11"-3"-11445,45-5-318,0 2-1,1 3 1,79 5-1,-57 0-826,-48-3-127,-19 0-184,0 1-1,1 0 1,-1 0 0,0 1 0,1 1-1,-1 0 1,0 1 0,12 4 0,-19-2-2373,-9-3-4018,-7-2-1639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8232,'0'0'12075,"63"11"-10922,-22-9-128,5-1-224,6-1-224,-3 0-385,-4 0-128,-4 0-192,-11 0-1025,-13 0-481,-10 0-768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3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12524,'0'0'6854,"56"1"-5188,-18-1-449,8 0-672,0 0-481,-4 0-160,-5 0-1218,-7-1-2081,-10-1-4260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4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62 6983,'1'-1'224,"31"-33"7169,-31 32-6695,1 0-1,-1 1 0,0-1 0,0 0 0,0 0 0,-1 0 0,1 0 0,0 0 0,-1 0 1,1 0-1,-1-4 0,-2 7-474,-1 0 0,0 0 0,0 0 0,1 0 0,-1 1 1,1-1-1,-1 1 0,1 0 0,-4 3 0,-40 46 28,43-47-223,0 0-1,0 1 1,1-1-1,0 0 1,0 1 0,0 0-1,0-1 1,1 1-1,-1 0 1,1 0-1,0 8 1,1-12-18,0-1-1,0 1 1,1 0-1,-1-1 1,0 1 0,1 0-1,-1-1 1,1 1-1,-1-1 1,1 1 0,-1-1-1,1 1 1,-1-1-1,1 1 1,-1-1 0,1 1-1,0-1 1,-1 0-1,1 1 1,0-1-1,-1 0 1,1 0 0,0 1-1,0-1 1,-1 0-1,1 0 1,0 0 0,0 0-1,-1 0 1,1 0-1,0 0 1,0 0 0,-1 0-1,1 0 1,0-1-1,-1 1 1,1 0 0,0 0-1,-1-1 1,1 1-1,1-1 1,31-12 222,-29 11-219,0-1-1,-1 0 1,1 0-1,0 0 1,-1 0 0,0-1-1,0 1 1,0-1-1,0 0 1,0 0-1,-1 0 1,0 0-1,0 0 1,0-1 0,0 1-1,-1-1 1,0 1-1,1-1 1,-1-7-1,-1 11 4,0 1-1,0-1 0,0 1 1,0-1-1,0 1 0,0-1 1,0 1-1,0-1 0,0 0 1,0 1-1,0 0 0,-1-1 1,1 1-1,0-1 0,0 1 1,-1-1-1,1 1 0,0-1 1,-1 1-1,1 0 0,0-1 1,-1 1-1,1 0 0,-1-1 1,1 1-1,-1 0 0,1-1 1,0 1-1,-1 0 1,1 0-1,-2-1 0,-19 3 184,-18 17-88,35-16-76,1 0 0,-1 0 0,0 0 0,1 0 0,0 1 0,0-1 0,0 1 0,0 0 0,0 0 0,1 0 0,0 0 0,0 0 0,0 1 0,0-1 0,1 1 0,-1-1 0,0 7 0,3-10-7,0 0 1,0-1 0,0 1-1,0 0 1,0-1-1,0 1 1,0-1-1,0 1 1,0-1-1,0 0 1,0 1 0,0-1-1,0 0 1,1 0-1,-1 1 1,0-1-1,0 0 1,0 0-1,1 0 1,-1-1 0,2 1-1,30-2 262,-27 1-262,0-1 0,0 1 0,-1-1 1,1 0-1,0-1 0,-1 1 0,8-6 0,-11 7-20,1 0 1,-1-1-1,0 1 0,0-1 1,0 1-1,-1-1 1,1 0-1,0 0 0,-1 0 1,1 0-1,-1 0 0,1 0 1,-1 0-1,0 0 0,0-1 1,0 1-1,0 0 0,-1-1 1,1 1-1,0-4 0,-1 5-5,-1 1-1,1-1 1,0 1-1,-1-1 0,1 1 1,-1-1-1,1 1 1,-1-1-1,1 1 0,-1-1 1,0 1-1,1-1 1,-1 1-1,1 0 0,-1-1 1,0 1-1,1 0 1,-1 0-1,0 0 0,1-1 1,-1 1-1,0 0 1,1 0-1,-1 0 0,0 0 1,0 0-1,1 0 0,-1 0 1,0 1-1,1-1 1,-1 0-1,0 0 0,1 0 1,-1 1-1,0-1 1,-30 10-73,21-4 45,-1 1 1,1 1-1,0-1 1,0 2 0,-9 9-1,15-13 30,-1 0 0,1-1-1,0 2 1,1-1-1,-1 0 1,1 1 0,0-1-1,0 1 1,1 0 0,-1 0-1,-1 12 1,4-18 0,0 1 0,0 0-1,0-1 1,0 1 0,0 0 0,0-1 0,0 1 0,1 0 0,-1-1 0,0 1-1,0 0 1,1-1 0,-1 1 0,1-1 0,-1 1 0,0-1 0,1 1 0,-1-1 0,1 1-1,-1-1 1,1 1 0,-1-1 0,1 0 0,0 1 0,-1-1 0,1 0 0,-1 0-1,1 1 1,0-1 0,-1 0 0,1 0 0,0 0 0,-1 0 0,1 0 0,0 1 0,-1-1-1,1-1 1,0 1 0,-1 0 0,1 0 0,0 0 0,0 0 0,32-7 190,-26 4-180,-1 0 0,0 0 0,1-1 0,-1 1 0,-1-1-1,1 0 1,-1-1 0,0 0 0,0 0 0,0 0 0,0 0-1,-1-1 1,0 1 0,0-1 0,-1 0 0,1 0 0,-1-1-1,0 1 1,-1-1 0,0 0 0,0 1 0,0-1 0,-1 0-1,0 0 1,-1 0 0,1-11 0,-1 16-15,0 1-1,0 0 1,0-1 0,-1 1 0,1 0-1,0-1 1,0 1 0,-1 0-1,1-1 1,-1 1 0,1 0 0,-1 0-1,0 0 1,1-1 0,-1 1 0,0 0-1,0 0 1,0 0 0,0 0-1,0 0 1,0 1 0,0-1 0,0 0-1,0 0 1,0 1 0,0-1 0,-1 0-1,1 1 1,0-1 0,0 1 0,-1 0-1,1-1 1,0 1 0,-1 0-1,1 0 1,0 0 0,-1 0 0,1 0-1,0 0 1,-1 0 0,1 0 0,0 1-1,-1-1 1,1 0 0,0 1-1,-2 0 1,-3 0-14,1 1 0,-1 0 0,0 1-1,1-1 1,-1 1 0,1 0 0,0 0-1,0 1 1,-6 5 0,6-5 22,0 1 0,0 1 1,0-1-1,1 1 0,0 0 0,0 0 1,0 0-1,1 0 0,0 0 0,0 1 0,1 0 1,-3 8-1,5-14-6,1 0-1,-1-1 1,0 1 0,0 0 0,0-1 0,0 1 0,0-1-1,0 1 1,1 0 0,-1-1 0,0 1 0,1-1 0,-1 1-1,0-1 1,1 1 0,-1-1 0,1 1 0,-1-1 0,0 1-1,1-1 1,-1 1 0,1-1 0,0 0 0,-1 1 0,1-1-1,-1 0 1,1 1 0,-1-1 0,1 0 0,0 0 0,29 5 64,29-10 40,-48 2-91,0 0-1,0-1 0,-1 0 0,1-1 1,17-11-1,-24 14-7,-1 0-1,1 0 1,-1 0-1,0-1 1,0 1 0,0-1-1,-1 0 1,1 1-1,-1-1 1,1-1 0,-1 1-1,0 0 1,0-1-1,0 1 1,-1-1 0,1 1-1,-1-1 1,0 0-1,0 1 1,1-6 0,-2 8-10,-1 0 1,1 1 0,-1-1-1,0 0 1,1 1 0,-1-1-1,1 1 1,-1-1 0,0 1-1,1-1 1,-1 1 0,0-1-1,0 1 1,1 0 0,-1-1-1,0 1 1,0 0 0,0 0-1,0 0 1,1-1 0,-1 1-1,0 0 1,0 0 0,0 0 0,0 0-1,1 0 1,-1 1 0,0-1-1,0 0 1,0 0 0,0 0-1,1 1 1,-1-1 0,-1 1-1,-33 10-76,24-5 66,0 2-1,0-1 1,0 2-1,-10 10 1,16-14 22,0-1 0,1 1 0,0 0 0,0 0 0,1 0 0,-1 1 0,1-1 0,0 1 0,0 0 0,-3 11 0,6-17-7,1 1-1,-1 0 0,0 0 1,0-1-1,1 1 1,-1 0-1,0-1 0,1 1 1,-1 0-1,1-1 0,-1 1 1,1-1-1,-1 1 0,1-1 1,-1 1-1,1-1 0,-1 1 1,1-1-1,0 0 0,-1 1 1,1-1-1,0 0 0,-1 1 1,1-1-1,0 0 0,0 0 1,-1 0-1,1 1 0,0-1 1,0 0-1,-1 0 1,1 0-1,0 0 0,0 0 1,-1-1-1,1 1 0,1 0 1,32-2 73,-34 2-73,11-2-21,-1-1 0,-1 1 1,1-1-1,0-1 1,-1 0-1,13-7 1,-19 9-2,1 0 1,-1 0-1,1 0 1,-1 0-1,0-1 0,0 1 1,0-1-1,0 0 1,0 0-1,0 0 0,-1 0 1,0-1-1,1 1 1,-1 0-1,-1-1 1,1 0-1,0 0 0,1-5 1,-3 8 14,0 1-1,-1-1 1,1 0 0,0 1 0,0-1 0,0 1-1,-1-1 1,1 1 0,0-1 0,-1 1 0,1 0-1,-1-1 1,1 1 0,0-1 0,-1 1 0,1 0-1,-1-1 1,1 1 0,-1 0 0,1-1 0,-1 1-1,1 0 1,-1 0 0,1 0 0,-1 0 0,1-1-1,-1 1 1,0 0 0,1 0 0,-1 0 0,1 0-1,-1 0 1,1 0 0,-1 0 0,0 0 0,1 1-1,-1-1 1,1 0 0,-1 0 0,1 0 0,-1 1-1,1-1 1,-1 0 0,1 0 0,-1 1 0,0 0-1,-28 12-128,25-10 87,-1 0 0,1 0-1,1 1 1,-1-1 0,0 1 0,1 0 0,0 0 0,0 1 0,0-1 0,0 1 0,1-1 0,-1 1-1,1 0 1,1 0 0,-1 0 0,-1 9 0,4-14 0,1 0-1,0 0 1,-1 0 0,1 0-1,-1 0 1,1 0 0,0 0-1,-1-1 1,1 1 0,-1-1-1,1 1 1,-1-1 0,1 1-1,1-2 1,0-1 12,-1 0 1,0 1-1,0-1 1,0 0-1,0 0 1,0 0-1,-1-1 1,1 1-1,-1 0 1,1-5-1,-1 7 34,-1 0 0,1 1 0,-1-1 0,0 0 0,1 0 0,-1 0 0,0 0 1,0 0-1,0 1 0,0-1 0,0 0 0,0 0 0,0 0 0,0 0 0,0 0 0,0 0 0,0 0 0,-1 1 0,1-1 0,0 0 0,0 0 0,-1 0 0,1 0 0,-1 1 0,1-1 0,-1 0 0,1 0 0,-1 1 1,1-1-1,-1 0 0,0 1 0,1-1 0,-1 1 0,0-1 0,0 1 0,1-1 0,-1 1 0,0-1 0,0 1 0,0 0 0,0 0 0,0-1 0,-1 1 0,-5 0 7,1 1 1,-1 0-1,1 0 0,-1 1 0,1 0 0,0 0 1,0 0-1,-1 1 0,2 0 0,-1 0 0,0 1 0,1-1 1,-1 1-1,1 0 0,0 1 0,0-1 0,1 1 1,-6 6-1,13-10 11,-1 0 1,0 0 0,0 0 0,1-1 0,-1 1-1,1-1 1,-1 0 0,0 0 0,1 0 0,-1 0-1,1 0 1,-1 0 0,0 0 0,4-2 0,4-1-1,1 0 0,-1-1 0,1-1 0,-1 0 0,-1 0 0,1-1 0,13-10 0,-19 13-9,-1 1 0,1-1-1,-1 0 1,0 0 0,0 0 0,0 0-1,0 0 1,-1-1 0,1 1 0,-1-1-1,0 0 1,0 0 0,0 0 0,0 0-1,-1 0 1,0 0 0,0 0 0,0 0 0,0-1-1,0 1 1,-1 0 0,0-6 0,-1 9-9,0 0 1,0-1 0,0 1 0,0 0 0,0-1-1,-1 1 1,1 0 0,0 0 0,-1 0 0,1 0 0,-1 0-1,1 0 1,-1 0 0,1 1 0,-1-1 0,1 0 0,-1 1-1,0 0 1,1-1 0,-1 1 0,0 0 0,0 0-1,1 0 1,-1 0 0,0 0 0,0 0 0,1 0 0,-1 1-1,-2 0 1,-5-1-10,0 2-1,0-1 0,1 1 1,-15 5-1,9-1 21,1 2 1,0-1-1,-24 20 0,33-23 17,-1-1-1,0 1 0,1 0 1,0 1-1,0-1 1,0 1-1,1 0 0,0 0 1,0 0-1,0 0 0,0 1 1,-3 10-1,6-15-23,0 0 0,0 0 0,1-1 0,-1 1-1,0 0 1,1 0 0,-1-1 0,1 1 0,-1 0 0,0-1 0,1 1-1,0-1 1,-1 1 0,1 0 0,-1-1 0,1 1 0,0-1 0,-1 1-1,1-1 1,0 0 0,-1 1 0,1-1 0,0 0 0,0 1 0,-1-1-1,1 0 1,0 0 0,0 0 0,0 0 0,-1 0 0,1 0-1,0 0 1,0 0 0,0 0 0,-1 0 0,1 0 0,1-1 0,36-1 135,-38 2-134,11-2-3,0-1 1,0 0-1,0 0 1,0-1-1,-1 0 0,0-1 1,18-12-1,-22 14-10,-1-1 1,0 1-1,0-1 0,0-1 1,0 1-1,-1-1 0,0 1 1,0-1-1,0-1 0,0 1 0,-1 0 1,0-1-1,0 0 0,0 1 1,2-10-1,-5 15 9,0-1 0,0 0 0,1 0-1,-1 0 1,0 0 0,0 0 0,0 0 0,0 0 0,0 0-1,0 0 1,-1 0 0,1 0 0,0 0 0,0 0 0,-1 0 0,1 0-1,0 0 1,-1 0 0,1 0 0,-1 0 0,1 1 0,-1-1-1,0 0 1,1 0 0,-1 0 0,0 1 0,0-1 0,0 0 0,-1 0-7,-1 0 0,1 0 1,0 0-1,-1 1 1,1-1-1,-1 0 1,1 1-1,-1 0 1,1 0-1,0 0 0,-4 0 1,-3 1-7,1 0-1,-1 1 1,1-1 0,-1 2-1,1-1 1,-8 5 0,4-2 70,0 1 1,0 0 0,1 1-1,0 0 1,1 1 0,0 0-1,0 1 1,0 0 0,-12 16-1,22-25-55,0 0 1,0 1-1,-1-1 0,1 0 0,0 1 0,0-1 0,0 0 0,0 1 0,0-1 0,0 0 0,0 1 1,0-1-1,0 0 0,0 1 0,0-1 0,0 0 0,0 1 0,0-1 0,0 0 0,0 1 1,0-1-1,0 0 0,0 1 0,0-1 0,0 0 0,1 1 0,-1-1 0,0 0 0,0 0 0,0 1 1,1-1-1,-1 0 0,0 0 0,0 1 0,1-1 0,-1 0 0,0 0 0,1 1 0,-1-1 0,0 0 1,1 0-1,21 4 91,26-8 35,-31 1-143,-1-1-1,0-1 1,29-13 0,-38 15-18,1-1-1,-1 0 1,0 0-1,0-1 1,-1 0 0,1 0-1,-1 0 1,0-1-1,10-12 1,-16 18 32,1-1 0,-1 1 0,1 0 0,-1-1 1,0 1-1,1-1 0,-1 1 0,0-1 0,1 1 0,-1-1 0,0 1 1,0-1-1,1 1 0,-1-1 0,0 0 0,0 1 0,0-1 0,0 1 0,0-1 1,0 1-1,0-1 0,0 0 0,0 1 0,0-1 0,0 1 0,0-1 1,0 1-1,0-1 0,-1 0 0,1 1 0,0-1 0,0 1 0,-1-1 0,1 1 1,0-1-1,-1 1 0,1-1 0,-25-1-235,17 4 35,0-1 1,0 1 0,0 1 0,-13 5-1,-34 38-4120,40-32 587,-3 2-3681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5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5541,'0'0'22139,"4"0"-21734,-3 0-383,0 0-1,0 0 0,0 0 1,0 0-1,0 0 0,-1 1 1,1-1-1,0 0 0,0 0 1,0 1-1,-1-1 0,1 1 1,0-1-1,-1 0 0,1 1 1,0 0-1,-1-1 1,1 1-1,0-1 0,-1 1 1,1 0-1,-1-1 0,1 1 1,-1 0-1,0 0 0,1-1 1,-1 1-1,0 0 0,1 0 1,-1 1-1,1 36 402,-24 56 92,17-74-353,3-9 105,1 1 0,0-1 0,-2 23 0,5-33-229,0-1 0,0 0 1,0 0-1,0 1 1,0-1-1,0 0 1,0 0-1,0 0 1,0 0-1,0 0 0,0 0 1,0 0-1,0 0 1,0 0-1,0-1 1,0 1-1,0 0 0,-1 0 1,3-2-1,10-6 69,-1-2 0,1 0 0,-2 0 0,1-1 0,12-17-1,10-7-21,54-47-2033,-101 81-16950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10826,'0'0'16587,"7"10"-15653,22 35-357,5 11-798,-11-24-2692,-16-26 659,-4-6-819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5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14061,'0'0'15081,"13"5"-14205,-6-2-752,0 0-19,0 0 0,0 0-1,1 0 1,-1-1 0,1-1-1,0 1 1,0-1 0,-1-1-1,1 1 1,13-2 0,15-4-44,-1 1 1,0 2 0,1 1 0,0 2-1,-1 1 1,43 9 0,-66-8-113,0-1 1,-1 0-1,1-1 0,0 0 0,17-1 1,-29 0 21,1 0 0,-1 0 0,1-1 0,-1 1 0,0 0 1,1 0-1,-1 0 0,1-1 0,-1 1 0,0 0 0,1-1 0,-1 1 0,0 0 1,0-1-1,1 1 0,-1 0 0,0-1 0,0 1 0,1 0 0,-1-1 0,0 1 1,0-1-1,0 1 0,0-1 0,0 1 0,0 0 0,1-1 0,-1 1 0,0-2 1,0 2-99,0 0 1,0-1-1,0 1 0,0-1 1,0 1-1,-1 0 1,1-1-1,0 1 1,0-1-1,0 1 1,0 0-1,0-1 1,0 1-1,-1 0 0,1-1 1,0 1-1,0 0 1,-1-1-1,1 1 1,0 0-1,0 0 1,-1-1-1,1 1 1,0 0-1,-1 0 1,1-1-1,0 1 0,-1 0 1,1 0-1,0 0 1,-1 0-1,1 0 1,0-1-1,-1 1 1,1 0-1,-1 0 1,0 0-1,-24 0-7982,11 0 945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5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21 4773,'0'0'19202,"0"12"-18535,-2 38 52,-3 0 0,-16 68 0,17-73 1379,6-46-1979,-1 1 0,1-1 0,0 1 0,0-1 0,0 0 0,-1 1 0,1-1 0,0 0 0,-1 0 1,1 0-1,-1-1 0,3-1 0,140-143 1206,-29 28-1289,-107 109 952,-5 2-5120,-4 7 3730,1 0-1,-1-1 1,1 1 0,-1 0 0,1 0-1,-1-1 1,1 1 0,-1 0-1,1 0 1,-1 0 0,1-1 0,-1 1-1,1 0 1,-1 0 0,0 0-1,1 0 1,-1 0 0,1 0 0,-1 0-1,1 0 1,-1 1 0,0-1 0,1 0-1,-1 0 1,1 0 0,-1 1-1,1-1 1,-1 0 0,1 0 0,-1 1-1,-17 7-9542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0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3844,'0'0'15054,"72"0"-14381,-44-2-417,1-2-224,-2-3-1281,-3 3-2787,-5-4-1986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5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15503,'0'0'12491,"42"48"-11850,-27-33-449,-2-2-128,1 5-32,-3-2-96,-1-1-672,-2-2-866,-2-4-960,0-5-481,-3-4-1345,1 0-3075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18962,'0'0'5413,"0"61"-4516,0-41-641,0-2-192,0 0-32,0-3-256,0-4-417,0-1-512,0-5-608,0-2-674</inkml:trace>
  <inkml:trace contextRef="#ctx0" brushRef="#br0" timeOffset="1">1 100 13485,'0'0'13677,"64"-18"-13037,-39 9-448,0 1-159,-3-1-514,3-2-2049,-4 0-3172,-1 0-6661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5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13132,'0'0'14649,"9"-3"-14313,-3 1-324,0 0 0,-1 0 0,1-1-1,-1 0 1,0 0 0,0 0-1,0-1 1,0 0 0,-1 0 0,1 0-1,-1 0 1,0-1 0,0 1 0,5-10-1,-1 1-78,-6 8 23,0 1-1,1 0 0,-1 0 1,1 0-1,-1 0 0,1 0 1,1 1-1,-1-1 0,0 1 1,1 0-1,4-4 0,-8 45-158,-14 43 474,1-14-1009,9-21-3231,4-32-985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5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 1473,'0'0'13741,"-4"-3"-12208,-4-3 2539,27 21-2717,0 1-1,23 27 0,-33-28-1167,1 0 0,0 0 0,1-1 0,0-1-1,1 0 1,20 17 0,-16-16-53,-1 1-1,-1 1 0,-1 0 1,19 30-1,8 11 44,-10-17 401,28 55 0,-17-28-512,-12-3 269,-3-3-93,-12-38-83,-1 1 0,-1 0 0,-2 1 1,0 0-1,11 49 0,-21-73-153,0 0 1,0 0-1,0 0 0,0 0 1,1 0-1,-1 0 0,0 0 1,0 0-1,1 0 0,-1-1 1,1 1-1,-1 0 0,1 0 0,-1 0 1,1 0-1,-1 0 0,1-1 1,0 1-1,-1 0 0,1 0 1,0-1-1,0 1 0,-1-1 0,1 1 1,0-1-1,0 1 0,0-1 1,0 1-1,0-1 0,0 0 1,1 1-1,-1-2-7,0 1 0,0-1 1,0 1-1,0-1 0,0 0 1,-1 0-1,1 0 0,0 1 1,0-1-1,-1 0 0,1 0 0,0 0 1,-1 0-1,1 0 0,-1 0 1,0 0-1,1 0 0,-1 0 1,0 0-1,1 0 0,-1 0 1,0-1-1,0 1 0,0 0 0,0 0 1,0 0-1,0 0 0,-1-1 1,2 1-185,-1 0 1,0 0 0,0 0 0,0 1-1,0-1 1,0 0 0,0 0 0,0 0-1,0 0 1,0 1 0,-1-1 0,1 0-1,0 0 1,0 0 0,-1 1 0,1-1-1,0 0 1,-1 0 0,1 1 0,-1-1 0,1 0-1,-1 1 1,1-1 0,-1 0 0,0 1-1,1-1 1,-1 1 0,0-1 0,1 1-1,-1 0 1,0-1 0,0 1 0,1 0-1,-1-1 1,0 1 0,-1-1 0,-18-6-6730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07:5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4551 149 10090,'-5'-1'828,"4"1"-524,0 0-1,1 0 1,-1-1-1,0 1 1,1 0-1,-1 0 1,0 0-1,1 0 1,-1-1-1,0 1 1,1 0-1,-1 0 1,0 1-1,0-1 1,1 0-1,-1 0 1,0 0-1,1 0 1,-1 1-1,0-1 1,1 0-1,-1 0 1,0 1-1,1-1 0,-1 1 1,1-1-1,-1 1 1,1-1-1,-1 0 1,1 1-1,-1 0 1,1-1-1,-1 1 1,0 0-1,1 1-64,-1 0 0,0-1 0,0 1 0,0-1 0,0 0-1,-1 1 1,1-1 0,0 0 0,-1 0 0,1 1 0,0-1-1,-4 1 1,-39 22-272,37-21 212,-6 2-12,0-1-1,0 0 0,-1-1 1,-14 2-1,-31 8 129,41-9-211,-1 0 1,1-2 0,-1 0-1,0-1 1,0-1 0,0-1-1,-33-5 1,28 2-54,0 2 0,-1 1 0,-46 4 0,-139 10 51,36-4-431,-146 14-9,259-24 313,0-1-1,0-4 1,-75-16 0,-616-156 114,707 168-51,-28-9 7,-1 3 0,-1 4 0,-91-4-1,0 21-50,-201 33-1,73-5-42,-56 3 67,-73 5-23,265-39 708,157-2-669,0 0 0,0 0 0,0 0 0,0-1 0,0 1 0,0 0 0,0 0 0,0 1 0,0-1 0,0 0 0,0 0 0,0 0 0,1 1-1,-1-1 1,0 0 0,0 1 0,0-1 0,0 1 0,0-1 0,0 1 0,1 22 187,1-19-198,14 128-88,-3 234 0,-12-341 84,0-19 0,0 0 0,1 0 0,0 0 1,0-1-1,0 1 0,0 0 0,1 0 1,0 0-1,0-1 0,1 1 0,0-1 0,0 0 1,0 0-1,0 0 0,1 0 0,0 0 1,0-1-1,0 1 0,0-1 0,1 0 0,6 4 1,8 3-6,0-1 0,1 0 1,0-1-1,33 9 0,31 14-2,-17 2 11,75 32 15,-123-59-16,1-1 0,0-1 0,0-1 0,0 0 0,37 1-1,576-29 140,-352 6-95,118 15-73,-220 4 33,-118 3 8,1 2 0,90 21 0,-78-12 5,82 5 0,-55-18 21,183-20 0,-154 8 6,123-18-6,-151 13-22,149-3 0,-219 16-17,116 7 123,-32 1-29,109 10-90,-214-15-5,34 2 15,65-5-1,-71 0-2,0 2-1,58 6 1,-26 3 11,-52-8-26,0 0 1,-1 2 0,1 0 0,-1 1-1,0 0 1,0 2 0,0 0 0,-1 1-1,29 16 1,-41-20 6,0 0 0,0-1 0,0 0 0,0 0 0,1-1 0,-1 0 0,0 1 0,1-2 0,-1 1 0,10-1 1,64-4 56,-38 0-49,72-4 351,-111 3 478,-2-5-3710,0 7 839,0-7-4546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9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2370,'0'0'5275,"6"-9"-3487,1 0-1114,18-23 2632,-10 7 5275,-16 48-4236,0 11-4441,-6-4 82,-2 2-250,2 0 1,2 0 0,-4 56 0,24-102-5882,-10-11-1761,-4 12 2899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9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2723,'0'0'22997,"30"-2"-22196,-10 4-449,5 0-255,-2-2-33,-1 0-737,1 0-1473,-4-3-1185,-4-7-3011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3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86 3587,'0'0'4383,"5"-9"-2050,-1 2-1766,17-32 855,-13 8 6892,-9 59-7540,-3-6-649,-1-1-1,-1 1 0,-1-1 1,-1 0-1,0-1 1,-14 22-1,-5 15 142,13-26-200,8-21-115,1 2-1,0-1 0,0 1 1,1-1-1,0 1 1,2 0-1,-4 19 0,7-41-14000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0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46 9929,'0'0'4810,"-11"-8"-3240,5 4-1487,0 0 0,1 0 1,-1 0-1,-1 1 0,1 0 0,0 0 1,-1 0-1,0 1 0,1 0 1,-1 1-1,0-1 0,0 1 0,0 0 1,0 1-1,0 0 0,0 0 1,0 1-1,0-1 0,0 1 0,0 1 1,0 0-1,0 0 0,1 0 0,-10 5 1,-1 4 1,1 0 1,1 1-1,0 1 1,0 1-1,2 0 1,-1 1 0,2 0-1,-21 33 1,13-14-64,1 2 0,2 0 1,-18 54-1,29-72-15,1 0 0,0 0 0,1 1 1,1-1-1,1 1 0,1 0 0,2 32 0,0-43 29,0 0 1,0 0-1,1 0 1,0-1-1,0 1 1,1 0-1,0-1 1,1 0-1,0 0 0,0 0 1,0 0-1,1 0 1,0-1-1,0 0 1,0 0-1,1 0 1,0-1-1,0 0 0,1 0 1,8 5-1,3-1 51,0 0 0,1-1 0,0-2-1,0 0 1,1-1 0,-1 0 0,1-2-1,0 0 1,0-2 0,0 0 0,0-1-1,22-3 1,-16 0-50,0-1-1,-1-1 1,0-1 0,0-1-1,0-2 1,-1 0-1,0-2 1,42-25 0,-50 25 38,0 0 0,-1-2 0,0 0 0,-1-1 0,0 0 1,-1-1-1,-1-1 0,0 0 0,-1 0 0,-1-1 0,0-1 0,-2 0 0,11-29 1,-15 34-19,-1 0 1,0-1 0,0 1-1,-1-1 1,-1 1 0,-1-1-1,0 0 1,0 0 0,-1 1 0,-1-1-1,-1 0 1,0 1 0,0 0-1,-1-1 1,-1 1 0,0 1-1,-1-1 1,0 1 0,-1 0-1,-10-13 1,11 17-94,-1-1 1,0 1-1,-1 0 0,0 1 1,0 0-1,0 0 0,-1 1 1,0 0-1,0 0 0,-1 1 0,1 0 1,-1 1-1,0 0 0,0 0 1,-1 1-1,1 1 0,-1-1 1,-14 0-1,14 3-327,1 0 0,-1 1 0,0 0 0,1 1 0,-1 0 0,1 0 0,0 1 0,-1 1 0,1-1 0,1 2 0,-18 9 0,-15 13-5845,10 0-6215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0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10 4068,'0'0'14600,"-5"-9"-13964,1 12-517,1 1-1,0 0 1,0-1 0,0 1 0,0 1 0,1-1 0,-1 0 0,1 1 0,-2 6 0,1-4 21,-28 67 970,30-69-1050,-1 0-1,1 1 1,0-1-1,0 0 1,0 0-1,1 1 1,-1-1 0,1 0-1,1 1 1,-1-1-1,1 0 1,2 10-1,-2-14-48,1 1 0,-1-1 1,1 0-1,-1 1 0,1-1 0,0 0 0,-1 0 0,1 0 0,0 0 0,0 0 0,0 0 0,-1 0 0,1-1 0,0 1 1,0-1-1,0 1 0,0-1 0,0 0 0,0 0 0,1 0 0,-1 0 0,0 0 0,0 0 0,0-1 0,0 1 0,3-2 1,-2 2 28,0-1 1,-1 1-1,1-1 1,-1 1-1,1-1 1,-1 0-1,1 0 1,-1 0-1,0 0 1,1 0-1,-1-1 1,0 1-1,0-1 1,0 0-1,0 1 1,0-1-1,0 0 1,-1 0-1,1 0 1,-1 0-1,3-4 1,-5 5 1,1 0 0,0 0 0,0 0-1,-1 1 1,1-1 0,-1 0 0,1 0 0,-1 0 0,1 0 0,-1 1 0,0-1 0,1 0 0,-1 1 0,0-1 0,1 0 0,-1 1 0,0-1 0,0 1-1,0-1 1,1 1 0,-1 0 0,0-1 0,0 1 0,0 0 0,0-1 0,0 1 0,0 0 0,0 0 0,0 0 0,0 0 0,0 0 0,0 0 0,0 0-1,1 0 1,-1 0 0,0 1 0,-2-1 0,2 0-46,-1 0 1,1 0-1,0 0 0,-1 0 1,1 0-1,0 0 0,-1 1 0,1-1 1,0 0-1,-1 0 0,1 1 1,0-1-1,0 1 0,-1 0 0,1-1 1,0 1-1,0 0 0,0 0 1,0-1-1,0 1 0,0 0 0,0 0 1,0 0-1,0 0 0,0 0 1,1 1-1,-2 1 0,2-3-49,20-1-38,6-8 96,-22 7-16,-1 0 0,1 1 0,-1-1 0,1 1 0,0 0 0,0 0 0,0 0 0,0 0 0,0 1 0,0-1 0,0 1 0,0 0 0,0 0 0,5 2 0,-8 5 5,0 0-1,-1 0 1,0 0 0,0 0 0,-2 14 0,-9 3 302,-2 8 320,28-41-6878,-6-3 881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0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3427,'0'0'20510,"8"11"-19522,-6-3-831,-1 1-1,-1 0 1,1 0 0,-1 0 0,-1 0 0,-1 11-1,1-12-140,0 0 0,0 0-1,1 0 1,0 0 0,1 0 0,-1 0-1,1 0 1,1 0 0,3 10-1,-5-17-48,0 0 0,1-1-1,-1 1 1,1-1 0,-1 1-1,1-1 1,-1 1 0,1-1-1,-1 1 1,1-1 0,0 0-1,-1 1 1,1-1 0,0 0-1,-1 1 1,1-1 0,0 0-1,-1 0 1,1 0 0,0 0-1,-1 1 1,1-1 0,0 0-1,0 0 1,-1 0-1,1 0 1,0-1 0,-1 1-1,1 0 1,0 0 0,-1 0-1,1-1 1,0 1 0,-1 0-1,1-1 1,0 1 0,-1 0-1,1-1 1,-1 1 0,1-1-1,-1 1 1,1-1 0,0 0-1,24-22-2630,14-24-5296,-21 20 1944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1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 9033,'0'0'11755,"-50"73"-10794,34-39 32,-1 7-161,-2 8 33,1-2-352,-2-2-321,3-5-160,4-6-256,3-7-769,7-12-513,3-8-480,12-17-12139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1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10794,'0'0'14675,"-2"10"-14477,-6 21-153,-1-1 0,-1-1 0,-24 48 0,-4-6-2585,85-131-6893,-22 28 4656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1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10250,'0'0'9256,"-25"71"-8231,7-33-192,-2 2-352,0-2-97,3-2-288,4-6-32,3-7-64,5-9 0,5-5-256,0-5-673,4-8-5925,-3-5 2465</inkml:trace>
  <inkml:trace contextRef="#ctx0" brushRef="#br0" timeOffset="1">1 201 4420,'0'0'17297,"56"-15"-17297,-34 15-545,-2 0-1409,-3 0-2146,-2 0-2626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2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15086,'0'0'6695,"-4"55"-6279,-6-23-288,0 3-96,-5 4 0,0-1 0,2-3-96,1-3-160,2-6-160,5-7-225,2-7-384,3-2-929,0-7-1697</inkml:trace>
  <inkml:trace contextRef="#ctx0" brushRef="#br0" timeOffset="1">167 72 12876,'0'0'2723,"-1"9"-2200,-5 21 502,-2 0 0,-2 0 0,0-1 0,-16 29 0,24-54-809,0 1-45,0 0 0,0 0 0,0 0 1,0 1-1,1-1 0,-2 10 0,3-14-635,1-1 167,0-1-1,-1 1 1,1-1 0,0 1 0,0 0-1,-1-1 1,1 1 0,0-1 0,-1 0-1,1 1 1,-1-1 0,1 1 0,-1-1-1,1 0 1,-1 0 0,1 1-1,-1-1 1,0 0 0,1 0 0,-1 1-1,0-2 1,1 0-631,6-16-4448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2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10794,'0'0'13325,"45"-4"-13261,-33 4-32,1-2 0,-1 1-64,-1-3-417,-2 1-736,-1 2-801,-4 0-1217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2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14638,'0'0'10794,"52"21"-10634,-31-28-96,-3 2-416,-2 0-1153,-4 5-257,-7 0-256,-4 7-4164,-1 3 256</inkml:trace>
  <inkml:trace contextRef="#ctx0" brushRef="#br0" timeOffset="1">1 151 12620,'0'0'11819,"53"23"-11755,-33-23-128,-1 0-737,-1-2-960,-4-4-1410,-1-3-3171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1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7239,'0'0'13453,"-4"8"-12097,0 1-1056,0 1 1,0-1 0,2 1 0,-1-1-1,1 1 1,0 0 0,0 10 0,2-18-333,-1 1 1,1 0-1,0-1 1,0 1 0,0-1-1,0 1 1,0 0-1,1-1 1,-1 1-1,1-1 1,-1 1 0,1-1-1,0 1 1,0-1-1,0 0 1,1 1-1,-1-1 1,0 0-1,1 0 1,0 0 0,-1 0-1,1 0 1,0 0-1,0 0 1,0-1-1,0 1 1,0-1 0,0 1-1,1-1 1,-1 0-1,0 0 1,1 0-1,-1 0 1,1 0 0,-1-1-1,1 1 1,4 0-1,-6-2-337,-1 1-1,1-1 1,0 1-1,-1-1 1,1 1-1,-1-1 1,1 0-1,-1 1 1,1-1-1,-1 0 1,1 1-1,-1-1 1,0 0-1,1 1 1,-1-1-1,0 0 1,0 0-1,1 0 1,-1 1-1,0-1 1,0 0-1,0 0 1,0 0-1,0 1 1,0-1-1,0 0 1,0 0-1,-1 0 1,1 1-1,0-1 1,0 0-1,-1 0 1,1 1-1,0-1 1,-1 0-1,0 0 1,-9-16-7489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1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8680,'0'0'14158,"46"9"-13582,-19-8-416,4-1-96,3 0-1121,-7 0-1793,1-4-2147,-7-8-4676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8872,'0'0'3390,"10"1"-3571,-8-1 182,14-1 7,-1 2 0,1 0 0,0 1 0,0 0-1,-1 2 1,1-1 0,15 8 0,16 11 221,1-1-1,0-3 1,2-2 0,0-2 0,0-2 0,60 6-1,357-9-33,-283-11-203,23 2 93,657-23 1688,491-76-753,-1195 95-499,1 7 0,254 38 1,-302-24-240,172 4 1,-220-21-222,-1-3 0,0-3 0,0-3 0,73-19 0,-30-1 83,-107 29-214,0 0 0,0 0 1,0-1-1,1 1 0,-1 0 0,0 0 1,0 0-1,0-1 0,0 1 0,1 0 0,-1 0 1,0-1-1,0 1 0,0 0 0,0 0 0,0-1 1,0 1-1,0 0 0,0 0 0,0-1 0,1 1 1,-1 0-1,0 0 0,0-1 0,0 1 1,-1 0-1,1-1 0,0 1 0,0 0 0,0 0 1,0-1-1,0 1 0,0 0 0,0 0 0,0-1 1,-1 1-1,1 0 0,0 0 0,0 0 1,0-1-1,0 1 0,-1 0 0,1 0 0,0 0 1,0-1-1,0 1 0,-1 0 0,1 0 0,0 0 1,0 0-1,-1 0 0,-10-11-4138,-3 5-682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2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 17745,'0'0'6699,"-1"10"-6101,-24 211-1398,24-214 307,-2 25-2285,-6-13-3891,3-13 887</inkml:trace>
  <inkml:trace contextRef="#ctx0" brushRef="#br0" timeOffset="1">0 283 10442,'0'0'11403,"63"5"-10667,-34-5-543,1 0-129,-5 0-96,-2 0-897,-4-5-1249,-7-4-1057,-4-4-1986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2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17649,'0'0'4388,"81"29"-3075,-37-27-608,2-2-545,-1 0-128,-2 0-1377,-5-5-2115,-10-4-4419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4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3235,'0'0'18108,"1"11"-17628,0 177-928,-1-188 361,1 0-1,-1 1 1,0-1 0,0 0 0,0 1 0,1-1-1,-1 0 1,0 0 0,0 1 0,1-1 0,-1 0-1,0 0 1,1 0 0,-1 0 0,0 1-1,1-1 1,-1 0 0,0 0 0,1 0 0,-1 0-1,0 0 1,1 0 0,-1 0 0,0 0 0,1 0-1,-1 0 1,0 0 0,1 0 0,-1 0 0,0 0-1,1 0 1,-1 0 0,0 0 0,1 0-1,-1 0 1,0-1 0,1 1 0,-1 0 0,0 0-1,0 0 1,1-1 0,-1 1 0,0 0 0,1 0-1,-1-1 1,0 1 0,0 0 0,1-1 0,15-10-3445,-3-7-1363,2-3-2371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4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6983,'0'0'14141,"-4"11"-13324,-4 10-616,1 1 0,0-1 0,2 1 0,1 0 0,-3 44 0,7-60-696,1 14-462,7-15-5438,-8-13-3716</inkml:trace>
  <inkml:trace contextRef="#ctx0" brushRef="#br0" timeOffset="1">32 112 6374,'0'0'16111,"-31"-27"-15822,44 27 191,7 0-32,5 0-255,3 0-161,1 0-865,-1 0-1633,-3-4-1666,-5-1-5221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7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 6374,'0'0'16271,"54"-47"-15854,-30 47-225,2 0-128,3 0-32,2 4-128,-7 0-1153,-6-4-2018,-2 0-3812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7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14830,'0'0'3171,"65"5"-2658,-24-5-1,3 0-288,1 0-384,0-6-3459,-8-1-5382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1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3587,'0'0'20980,"1"9"-20489,5 89 33,-5-85-1035,-2 0 0,0 0 0,-1 0 0,0 0 0,0 0 0,-8 18 0,8-28-1332,2-11-11240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1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12011,'0'0'11307,"75"-4"-10666,-42 6-481,3-2-96,-1 0 0,-1 0-480,-6 0-898,-2-4-1248,-7-3-1890,-5 2-3652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1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9449,'0'0'13517,"1"8"-12700,1 5-699,-1-1 1,0 1 0,-1 0 0,-1-1-1,0 1 1,0 0 0,-6 16 0,4-17-420,0 0 0,1 0-1,0 1 1,-1 17 0,5-30 88,-1 1 1,0-1-1,0 0 0,1 0 0,-1 0 0,0-1 1,0 1-1,1 0 0,-1 0 0,0-1 0,0 1 0,0 0 1,0-1-1,2 0 0,22-31-9295,-12 12-571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2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0 12300,'0'0'8552,"-23"58"-7463,18-34-513,3 0-255,-1-2-257,1-2 0,2-1-64,0-6-545,0-4-448,-1-2-640,-3-5-449,0-2-1506,-4 0-1120</inkml:trace>
  <inkml:trace contextRef="#ctx0" brushRef="#br0" timeOffset="1">0 89 4676,'0'0'16624,"54"-5"-16400,-29 5-192,4 1-128,-5-1-1697,-2 0-2307,-3 0-2979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58 4036,'0'0'8637,"-2"-9"-7521,-8-25 181,10 34-1228,0-1-1,0 1 0,0-1 0,0 1 1,0-1-1,0 0 0,0 1 1,0-1-1,0 1 0,1-1 1,-1 1-1,0-1 0,0 1 1,0-1-1,1 1 0,-1-1 0,0 1 1,1 0-1,-1-1 0,0 1 1,1-1-1,-1 1 0,1 0 1,-1-1-1,0 1 0,1 0 0,-1-1 1,1 1-1,-1 0 0,1 0 1,-1-1-1,1 1 0,-1 0 1,1 0-1,-1 0 0,1 0 1,0 0-1,-1 0 0,1 0 0,-1 0 1,1 0-1,-1 0 0,1 0 1,-1 0-1,1 0 0,-1 0 1,1 1-1,-1-1 0,1 0 1,0 1-1,25 7 1376,-14 3-1123,0 0 1,0 0 0,-1 1-1,-1 1 1,11 16 0,22 26-122,256 250 1978,-134-127-384,-20-20-940,27 27-17,-106-108-577,5-3 0,81 67 0,68 65 950,2 1-1080,-122-130 353,-17-13-233,93 90-1,-120-89-121,-47-52-93,2 1 0,0-2 0,0 1 0,1-2 0,0 0 0,1 0 0,0-1 0,25 14 0,-28-18-3,0 1 1,-1 0-1,1 0 0,-1 1 0,-1 0 0,0 1 0,12 15 0,-10-12-24,1 0 0,0 0 0,21 16 0,-22-20-211,0 1 0,0-1 0,-1 1 0,0 1 0,10 15 0,-18-23-1959,-17-16-20205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2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68 10826,'0'0'5291,"-2"-9"-3135,-9-30-784,11 37-1293,-1 1-1,0 0 1,0 0-1,0 0 1,1-1-1,-1 1 1,0 0-1,-1 0 1,1 0-1,0 0 1,0 1-1,0-1 1,0 0-1,-1 0 1,1 1-1,0-1 1,-1 0-1,1 1 1,0 0-1,-1-1 1,1 1-1,-1 0 0,1 0 1,-1-1-1,1 1 1,-1 0-1,1 1 1,-1-1-1,1 0 1,0 0-1,-1 1 1,-1 0-1,-1 0 18,0 0-1,0 0 1,1 0-1,-1 1 0,0 0 1,1 0-1,-1 0 0,-6 5 1,6-3-28,0 0 0,0 1 0,0-1 1,1 1-1,0 0 0,-1 0 0,2 0 1,-1 0-1,1 1 0,-1-1 0,2 1 0,-1-1 1,0 1-1,1 0 0,0-1 0,1 1 0,-1 6 1,2-11-53,-1-1 1,0 1 0,1-1 0,-1 1-1,1-1 1,0 1 0,-1-1 0,1 1-1,-1-1 1,1 0 0,0 1 0,-1-1-1,1 0 1,0 1 0,-1-1 0,1 0 0,0 0-1,-1 0 1,1 0 0,0 1 0,0-1-1,-1 0 1,1 0 0,0-1 0,-1 1-1,1 0 1,0 0 0,0 0 0,-1 0-1,1 0 1,0-1 0,-1 1 0,2-1-1,26-8 520,-21 4-492,1-1 1,-1 0 0,0 0 0,-1-1 0,0 1-1,11-16 1,6-6 133,-38 76 521,5-27-738,0 0-1,2 1 1,0 0 0,1 0-1,2 1 1,0 0 0,-3 45-1,9-68-387,0-1-1,0 1 0,0 0 1,1 0-1,-1-1 0,0 1 1,0 0-1,0-1 0,0 1 1,0-1-1,0 1 0,0-1 1,0 0-1,0 0 0,-1 1 1,1-1-1,1-1 0,11-13-6037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3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31 16688,'0'0'5328,"-6"11"-4496,6-11-814,-7 12 216,1 0-1,0 0 1,-6 23 0,11-31-185,0-1 0,0 0 1,1 0-1,-1 1 0,1-1 0,0 0 0,0 1 1,0-1-1,1 0 0,-1 1 0,2 3 0,-2-6-24,1 0-1,0 1 0,0-1 0,-1 1 1,1-1-1,0 0 0,0 0 0,0 1 0,0-1 1,1 0-1,-1 0 0,0 0 0,0 0 0,1 0 1,-1-1-1,0 1 0,1 0 0,-1-1 1,1 1-1,-1-1 0,1 1 0,-1-1 0,1 0 1,0 1-1,1-1 0,2 0 71,-1 0 0,1 0-1,-1 0 1,1-1 0,-1 0 0,1 0 0,-1 0-1,1 0 1,-1-1 0,0 0 0,0 0-1,0 0 1,0 0 0,0 0 0,0-1 0,0 0-1,-1 0 1,1 0 0,-1 0 0,0 0 0,0-1-1,0 0 1,-1 1 0,1-1 0,-1 0-1,0 0 1,0 0 0,0 0 0,0-1 0,-1 1-1,0-1 1,0 1 0,0-1 0,0 1 0,-1-1-1,0 1 1,0-1 0,0 1 0,0-1-1,-1 1 1,0-1 0,0 1 0,0-1 0,-2-4-1,1 6-104,1 1 0,-1-1 0,0 1-1,0-1 1,0 1 0,0 0 0,0 0 0,-1 0-1,1 0 1,0 0 0,-1 0 0,0 1-1,1 0 1,-1-1 0,0 1 0,0 0 0,0 0-1,0 0 1,0 1 0,0-1 0,-6 0-1,-28 4-2415,5 10-4553,21-6 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3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14253,'0'0'11179,"74"-8"-10827,-32 13-320,6 2-64,-3 1-1441,-5-2-1762,-8-2-1890,-12-1-3427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3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14061,'0'0'8008,"85"5"-6663,-38-5-704,6 0-577,-1 0-192,1 0-1730,-11 0-3139,-7 0-5637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5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10186,'0'0'3619,"12"2"-1772,103 14 921,158 0-1,130-25-1357,289-56-924,-647 58-252,38-3 280,-83 10-547,0 0 1,0 0 0,1 0 0,-1 0 0,0 0 0,0 0 0,1 0-1,-1 0 1,0 0 0,1 0 0,-1 0 0,0 0 0,0 0 0,0 0-1,1 0 1,-1 1 0,0-1 0,0 0 0,1 0 0,-1 0 0,0 0-1,0 1 1,0-1 0,1 0 0,-1 0 0,0 0 0,0 1 0,0-1-1,0 0 1,0 0 0,0 1 0,1-1 0,-1 0 0,0 0 0,0 1-1,0-1 1,0 0 0,0 0 0,0 1 0,0-1 0,0 0 0,0 0-1,0 1 1,0-1 0,0 0 0,0 0 0,-1 1 0,1-1 0,0 0-1,0 0 1,0 1 0,0-1 0,0 0 0,0 0 0,-1 1 0,1-1-1,0 0 1,0 0 0,0 0 0,-1 1 0,1-1 0,0 0 0,0 0-1,0 0 1,-1 0 0,1 0 0,0 0 0,0 0 0,-1 1 0,-16 12-3324,-2-6-2153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6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17008,'0'0'6438,"-28"49"-6246,28-26-128,0 2-32,0 0-64,6-3 64,1-3-352,0-5-288,-2-5-161,-2-2-480,-13-6-9610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6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4420,'0'0'13997,"65"0"-13740,-32 1-225,3 0-1474,4-1-2658,-2 0-1665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7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1 10858,'0'0'7266,"-11"0"-6401,2 0-812,1 0 1,-1 1 0,1 0-1,-1 0 1,1 1 0,0 0 0,-1 0-1,1 1 1,0 0 0,1 1-1,-1 0 1,1 0 0,-1 0-1,1 1 1,0 0 0,-9 10 0,0-1 261,0 2 0,-25 33 0,37-44-207,1-1 0,-1 1 0,1 1 0,1-1 0,-1 0 0,1 1 0,0-1 0,0 1 0,0-1 0,1 1 0,0 0 0,0 0 0,0 0 0,1 0 0,0 0 0,1 6 0,-1-11-92,1 1 0,0 0 0,-1-1 0,1 1 0,0-1 0,0 0 0,1 1 0,-1-1 0,0 0 0,0 1 0,0-1 0,1 0 0,-1 0 0,1 0 0,-1 0 0,1 0 0,-1-1 0,1 1 0,0 0 0,-1-1 0,1 1 0,0-1 0,-1 1 0,1-1 0,3 0 0,51 3 141,-46-3-175,3 0-332,39-3-1733,-50 2 1711,0 1 0,0-1 0,0 1 0,0-1 0,-1 0 0,1 0 0,0 0 0,-1 0 0,1 0 0,0 0 0,-1-1 0,0 1 0,1 0 0,1-3 0,2-7-4924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7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4 13741,'0'0'9476,"1"8"-8628,-1 2-670,0 0-1,-1 0 0,0 0 1,-4 19-1,-5 41-76,10-69-133,0 0-1,0 0 1,0-1-1,0 1 1,0 0-1,0-1 1,0 1 0,0 0-1,0 0 1,0-1-1,1 1 1,-1 0-1,0-1 1,0 1 0,1 0-1,-1-1 1,0 1-1,1-1 1,-1 1-1,1 0 1,-1-1 0,1 1-1,-1-1 1,1 1-1,-1-1 1,1 0-1,-1 1 1,1-1-1,0 1 1,-1-1 0,2 0-1,21-5-1165,-15 1 473,-1-1 0,0 1 0,0-1 0,9-10-1,1-3-2189,27-38-1,-39 48 3497,0 0 1,-1 0-1,0 0 0,6-17 0,-10 24 1213,-2 3-1537,0 0 1,-1 0-1,1 1 1,0-1-1,1 0 0,-1 1 1,0-1-1,-2 6 1,2-3 14,-10 12 150,2 1 0,0 1 0,1-1 0,-11 36 0,17-45-1152,1 1-1,1 0 0,-1-1 1,1 12-1</inkml:trace>
  <inkml:trace contextRef="#ctx0" brushRef="#br0" timeOffset="1">8 103 14446,'0'0'6246,"66"17"-6182,-43-12-96,-6 0-1602,-2 0-3907,-8-1-5638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7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13741,'0'0'8840,"-4"64"-8840,1-45-288,0-2-577,-2-6-768,3-2-417,-5-5-1153,-1-4-673,-2 0-2882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15663,'0'0'1986,"51"10"-513,-17-9-672,7-1-481,9 0-128,5 0-160,2 0 0,1-4-640,-4-6-1186,-10-3-2178,-11-4-1633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8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11179,'0'0'6982,"65"-23"-5893,-33 15-160,3 0-513,2 2-448,-2-2-1377,-3 0-3844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8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0 171 9001,'0'0'11680,"9"-4"-10415,10-6-1034,0-2 0,-1 0 0,0-2 0,-1 0 0,-1 0 1,21-25-1,13-12 1760,-58 81-1762,-15 18 29,16-34-169,0 0 0,0 0-1,2 0 1,-1 1 0,-2 16-1,8-30-140,1-1 0,-1 0-1,0 0 1,1 0-1,-1 1 1,1-1-1,-1 0 1,1 0-1,-1 0 1,1 0-1,-1 0 1,0 0 0,1 0-1,-1 0 1,1 0-1,-1 0 1,1 0-1,-1 0 1,1 0-1,-1 0 1,0-1-1,1 1 1,-1 0-1,1 0 1,-1 0 0,0-1-1,1 1 1,-1 0-1,1 0 1,-1-1-1,0 1 1,0 0-1,1-1 1,-1 1-1,0-1 1,1 1-1,-1 0 1,0-1 0,19-14-3876,13-24-5751,-15 17 4202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8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0 2018,'0'0'21802,"-1"5"-20932,-19 51 897,15-47-1572,1 0-1,0 0 0,1 0 0,0 1 0,0 0 0,1-1 0,-1 16 1,6-24-168,0 0 1,1 0-1,-1 0 1,1-1-1,-1 1 1,1-1 0,-1 0-1,1 0 1,0 0-1,-1 0 1,8-2-1,40-15-3296,-20-2-2782,-16 7-190</inkml:trace>
  <inkml:trace contextRef="#ctx0" brushRef="#br0" timeOffset="1">147 71 13229,'0'0'8584,"-43"50"-6887,35-34-255,3-1-449,2 0-449,2 0-416,1-3-64,0-2-64,1-1-96,9-5-1313,0-4-1218,5 0-896,1-14-5093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9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18738,'0'0'3651,"-9"9"-2119,0 3-1150,0 0 0,1 0-1,0 1 1,-8 18 0,15-28-327,-1 1 1,1-1-1,0 0 1,0 1-1,0-1 1,1 1-1,-1 0 1,1-1 0,0 1-1,0-1 1,0 1-1,1 5 1,0-7-52,-1 0 1,1 0-1,0-1 1,0 1 0,0 0-1,0-1 1,0 1-1,1-1 1,-1 1-1,0-1 1,1 0 0,-1 0-1,1 1 1,0-1-1,-1 0 1,1 0-1,0-1 1,-1 1 0,1 0-1,0 0 1,0-1-1,0 1 1,0-1-1,0 0 1,3 1 0,0 0 51,0 0 0,0-1 1,0 1-1,-1-1 0,1 0 0,0-1 1,0 1-1,0-1 0,0 0 1,-1 0-1,1 0 0,0 0 1,-1-1-1,1 0 0,-1 0 1,0 0-1,1-1 0,-1 1 1,0-1-1,-1 0 0,1 0 1,0-1-1,-1 1 0,0-1 1,0 0-1,0 1 0,0-1 1,0-1-1,-1 1 0,0 0 1,0-1-1,0 1 0,0-1 0,-1 1 1,0-1-1,0 0 0,0 1 1,0-1-1,-1-6 0,0 9-44,0 0 0,-1 0 0,0 0 0,1 0 0,-1 1 0,0-1 0,0 0 1,0 0-1,0 1 0,0-1 0,0 1 0,0-1 0,-1 1 0,1-1 0,0 1 0,-1 0 0,0-1 0,1 1 0,-1 0 0,1 0 0,-1 0 0,0 1 0,0-1 0,0 0 0,0 0 0,1 1 0,-1 0 0,-3-1 0,-28-2-1809,7 12-3983,17-2 324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1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15214,'0'0'1153,"8"8"278,-2-2-1201,-1 0-1,1-1 1,0 0-1,1 0 1,-1-1-1,1 1 1,0-1 0,0-1-1,1 0 1,-1 0-1,1 0 1,-1-1-1,1 0 1,0 0-1,14 1 1,309 1 2199,-80-4-2232,-195 3-110,0 2 1,82 19-1,-125-21-333,25 6 457,-14-7-4724,-25-12-10429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2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14830,'0'0'6182,"2"56"-6054,-3-32-128,0 1 32,1-3-32,0-2 32,0-4-96,0 0-32,0-3-128,0-3-705,0-2-961,0-4-2146,-4-4-1441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3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12460,'0'0'8168,"60"2"-7272,-28 2-447,2 0-321,1-3-96,-3-1-1185,-5 0-1762,-2 0-3267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3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12908,'0'0'6182,"-19"70"-4901,13-41-416,0-2-609,3 0-160,3-5-64,0 0 0,0-4-32,0-5-608,0-1-353,0-6-480,0-4-545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3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9961,'0'0'9369,"0"7"-8253,0 7-797,1 0 0,0 0 0,1 0 0,1-1 1,0 1-1,1-1 0,6 15 0,-8-23-272,0 0 0,0-1 0,1 1 1,-1-1-1,1 0 0,0 0 0,0 0 0,0 0 1,1 0-1,0-1 0,-1 1 0,1-1 0,0 0 0,0 0 1,1-1-1,-1 1 0,1-1 0,-1 0 0,1 0 1,0 0-1,-1-1 0,1 0 0,0 0 0,0 0 0,5 0 1,-7-1 34,-1 0 1,0 0 0,1-1-1,-1 1 1,0-1 0,1 0-1,-1 1 1,0-1 0,0 0 0,0 0-1,0 0 1,0-1 0,0 1-1,0 0 1,0-1 0,0 1-1,3-4 1,-1-1 86,1 0 1,-1 1-1,0-1 0,-1 0 0,0-1 1,3-6-1,1-7 237,-1 1 0,0-1 0,3-29 0,-4-20 138,-5 68-656,0 30-7153,0-19 1628,1-1-967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4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13 13036,'0'0'9962,"5"65"-9706,-8-38-192,1 3-32,-1-3-32,3-2 0,0-1-160,0-3-417,0-5-416,0-4-800,0-5-449</inkml:trace>
  <inkml:trace contextRef="#ctx0" brushRef="#br0" timeOffset="1">1 29 8040,'0'0'16271,"53"-16"-15374,-22 16-353,4 0-351,-2 0-161,-2 0-64,-2 0-1346,-6 0-1921,-2-4-2178,-9-4-5029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 15695,'0'0'1794,"8"-4"-289,5-1-1217,0 1 1,0 0-1,0 1 0,1 1 1,-1 0-1,1 1 1,-1 0-1,1 1 0,-1 0 1,20 4-1,-29-4-277,0 1 0,0 0 0,0 0 0,0 0 0,0 0 0,0 0 0,0 1 0,0-1 0,-1 1 1,1 0-1,0 1 0,-1-1 0,0 1 0,0-1 0,1 1 0,-2 0 0,1 0 0,0 0 0,-1 0 0,1 1 0,-1-1 0,0 1 0,0-1 0,0 1 0,0 0 0,-1 0 0,0 0 0,0 0 0,0 0 0,0 0 0,0 0 0,-1 0 0,0 0 0,0 0 0,0 1 1,0-1-1,-1 0 0,0 0 0,1 0 0,-3 5 0,1-2 56,-1 1-1,0-1 1,-1 1 0,0-1 0,0 0 0,0-1 0,-1 1 0,1-1-1,-2 1 1,1-2 0,-1 1 0,-8 6 0,-14 10 488,-43 27 0,48-34-287,-13 7-185,-12 9 72,21-10-7963,41-34-4940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5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0 139 12011,'0'0'11884,"6"-4"-11335,10-8-311,0-1-1,-1 0 0,0-1 0,22-29 1,-2 3-149,-43 78-254,1-23 59,1 0 0,1 0 0,0 1-1,1-1 1,1 1 0,1 0 0,-1 17 0,3-33 33,0 1 0,1-1-1,-1 1 1,1-1 0,-1 1 0,1-1-1,-1 1 1,1-1 0,-1 0 0,1 1 0,0-1-1,-1 0 1,1 1 0,-1-1 0,1 0-1,0 0 1,-1 1 0,1-1 0,0 0-1,-1 0 1,1 0 0,0 0 0,-1 0 0,1 0-1,0 0 1,-1 0 0,1 0 0,0-1-1,-1 1 1,1 0 0,0 0 0,0-1-1,26-6-3493,-7-8-1425,3-3-2716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5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12332,'0'0'6016,"-6"8"-4660,1 0-1050,0 0 1,1 1-1,0-1 0,0 1 0,1 0 1,-5 18-1,8-24-266,-1-1 0,1 0 0,-1 0 0,1 0-1,0 0 1,0 1 0,0-1 0,0 0 0,0 0 0,1 0 0,-1 1 0,1-1 0,-1 0 0,1 0-1,0 0 1,0 0 0,0 0 0,0 0 0,0 0 0,0 0 0,0 0 0,1-1 0,-1 1 0,1 0-1,-1-1 1,1 1 0,0-1 0,-1 0 0,1 0 0,0 1 0,0-1 0,0 0 0,0 0 0,0-1-1,0 1 1,0 0 0,0-1 0,1 1 0,-1-1 0,0 0 0,0 0 0,3 0 0,-2 1 56,-1-1 1,1 1 0,0-1 0,0 0 0,0 0-1,0 0 1,0-1 0,0 1 0,-1-1 0,1 0-1,0 1 1,0-1 0,-1 0 0,1-1 0,0 1-1,-1 0 1,1-1 0,-1 1 0,0-1 0,1 0-1,-1 0 1,0 0 0,0 0 0,0 0 0,0 0-1,-1-1 1,1 1 0,-1-1 0,1 1 0,-1-1-1,0 0 1,0 1 0,0-1 0,0 0 0,0 0-1,-1 1 1,1-1 0,-1 0 0,0 0 0,0 0 0,0 0-1,0 0 1,-1 0 0,0-4 0,0 5-145,0 0 1,0 0-1,-1 0 0,1 0 1,-1 0-1,0 0 1,1 0-1,-1 1 1,0-1-1,0 0 1,0 1-1,0 0 0,0-1 1,0 1-1,0 0 1,-1 0-1,1 0 1,0 0-1,-1 1 0,1-1 1,-1 1-1,-4-1 1,-27-1-3294,7 9-4065,17-1-217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6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9705,'0'0'13581,"2"68"-13517,-2-38-32,0-7-64,0 2-512,3-6-738,0-4-992,-1-5-1377,-2-4-1314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6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10025,'0'0'11147,"67"-15"-10923,-35 14-192,6 1-224,-2 0-2947,-3-4-3203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8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15246,'0'0'5926,"4"52"-5798,-1-32-64,-1 0-32,0 0-32,-2-2-833,0-4-608,0-4-1057,0-7-3300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8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16528,'0'0'4836,"56"-9"-4419,-23 4-353,0 2-64,4 0-1890,-3 1-1441,-3-1-2243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9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3 17681,'0'0'1131,"-9"-1"-180,-5 0-775,0 0 0,0 1 0,1 1-1,-1 0 1,-24 6 0,33-6-136,1-1 0,-1 2 1,1-1-1,-1 0 0,1 1 0,0 0 0,-1 0 0,1 0 0,0 1 0,1-1 0,-1 1 0,0 0 1,1 0-1,-1 0 0,1 1 0,0-1 0,0 1 0,0 0 0,1 0 0,-1 0 0,1 0 0,0 0 1,-3 8-1,5-10-36,0-1 1,-1 1 0,1 0-1,0 0 1,0 0-1,0 0 1,0-1 0,0 1-1,0 0 1,1 0 0,-1 0-1,1-1 1,-1 1 0,1 0-1,-1 0 1,1-1 0,0 1-1,0-1 1,0 1-1,0 0 1,0-1 0,0 0-1,1 1 1,-1-1 0,0 0-1,3 2 1,3 2 15,0-1-1,1 0 1,0 0-1,14 5 1,-16-7-79,0 0 1,1 0-1,-1 1 0,-1 0 1,1 0-1,0 1 1,-1 0-1,7 5 0,-11-8 63,0 0 0,0 0 0,-1 0 0,1 0 0,0 0 0,-1 0 0,1 0 0,-1 1 1,1-1-1,-1 0 0,0 0 0,1 0 0,-1 0 0,0 1 0,0-1 0,0 0 0,0 0 0,0 1 0,0-1 0,0 0 0,0 0 0,0 1 0,-1-1 0,1 1 0,-2 1 92,1-1 1,0 1-1,-1-1 0,0 1 1,0-1-1,1 0 0,-1 0 1,0 0-1,-1 0 0,-1 2 1,-7 3 480,0 0 0,-1 0 1,-16 6-1,27-12-545,0-1-30,-5 3 21,0 0 1,0 0-1,-1-1 1,1 0 0,-1-1-1,1 1 1,-1-1-1,-10 1 1,27-9-8482,-4 2 5620,11-6-5613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9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14 15887,'0'0'7613,"2"9"-7106,1 14-420,-2 1 1,0-1-1,-2 1 1,-4 30-1,4-50 108,0 22-1685,1-26 1428,0 1-1,0-1 1,0 1-1,0-1 1,0 0-1,0 1 0,1-1 1,-1 1-1,0-1 1,0 0-1,1 1 1,-1-1-1,0 0 1,0 1-1,1-1 0,-1 0 1,0 1-1,1-1 1,-1 0-1,1 0 1,-1 0-1,0 1 0,1-1 1,-1 0-1,1 0 1,-1 0-1,0 0 1,1 0-1,-1 1 1,1-1-1,-1 0 0,1 0 1,-1 0-1,1 0 1,-1 0-1,0-1 1,1 1-1,-1 0 0,1 0 1,-1 0-1,1 0 1,-1 0-1,0-1 1,1 1-1,-1 0 1,1 0-1,-1 0 0,0-1 1,1 1-1,-1 0 1,1-1-1,3-2-698,1 0 1,-1-1-1,0 0 0,0 1 0,0-1 0,0 0 1,-1-1-1,1 1 0,-1-1 0,4-9 0,26-58-5331,-22 45 5403,-5 14-540,5-15 7089,-8 16 388,-14 28-4283,5-3-1681,0 0 0,0 1 1,1 0-1,1 0 0,0 0 1,1 0-1,-2 20 0,3 25-2409,1-51-501,0-4-1725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9.8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14990,'0'0'6855,"51"-6"-6023,-27 6-415,4 0-353,0 0-641,-7-1-2786,-3-3-4805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1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7 14830,'0'-4'2210,"0"2"-608,-2 2 95,0 3-1216,-3 11-321,2 4 0,0 4-64,2 4-64,1-4 0,0-1-96,0 0-352,0-6-481,2-3-192,3-6 160,-5-2-1409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15022,'0'0'5531,"1"11"-5190,-3 40-193,-1 1-1,-3-1 0,-17 66 0,11-58 248,2 1-1,-3 87 1,12-144-324,1 0 1,0 0-1,0-1 0,1 1 1,-1 0-1,1 0 0,-1 0 1,1 0-1,0-1 0,0 1 1,0 0-1,2 3 1,-2-5-7,0 0 0,0-1 0,1 1 1,-1 0-1,0 0 0,0-1 0,1 1 1,-1-1-1,0 1 0,1-1 0,-1 0 0,0 1 1,1-1-1,-1 0 0,1 0 0,-1 0 1,0 0-1,1 0 0,-1 0 0,0 0 1,1-1-1,-1 1 0,1-1 0,-1 1 1,0-1-1,0 1 0,3-2 0,5-2 269,0 0-1,-1-1 1,1 0-1,-1-1 1,0 0 0,-1 0-1,8-8 1,51-56 893,-49 51-1049,207-268-616,-222 284-970,-10 3-12308,-5 7 6509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2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7527,'0'0'12556,"40"-14"-12332,-10 18-96,2 2-96,5-4-1409,1-2-1378,1 0-2658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2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11 16752,'0'0'5616,"-9"-3"-5034,5 2-560,-1-1 0,1 1 0,-1 0 1,0 0-1,0 0 0,0 0 0,0 1 1,1 0-1,-1 0 0,0 1 0,0-1 1,0 1-1,0 0 0,1 0 0,-1 0 1,0 1-1,-4 2 0,-3 3 77,0 0 0,1 0 0,-21 18 0,30-23-95,0 0 0,0 0-1,0 0 1,0 0 0,0 0 0,0 0-1,0 0 1,1 1 0,-1-1-1,1 1 1,0-1 0,0 1 0,0-1-1,0 1 1,0 0 0,0 0-1,1-1 1,-1 1 0,1 0 0,0 0-1,0 0 1,0 0 0,0-1-1,0 1 1,1 0 0,0 3 0,2-2-2,1-1 1,-1 1-1,1-1 1,0 0-1,0-1 0,0 1 1,0-1-1,1 1 1,-1-1-1,1 0 1,-1-1-1,1 1 1,8 1-1,18 8-250,-28-10 244,-1 1-1,1-1 1,0 1-1,-1-1 1,0 1-1,1 0 1,-1 0 0,0 0-1,0 0 1,0 1-1,0-1 1,0 1-1,0-1 1,-1 1 0,1-1-1,1 5 1,-3-5 28,0 0 0,1 1 0,-1-1 0,0 0 0,0 0 0,0 0 0,0 1 0,0-1 0,-1 0 0,1 0 0,-1 0 0,1 0 1,-1 1-1,0-1 0,0 0 0,0 0 0,-2 3 0,0-1 86,0 0 1,0 0 0,-1 0-1,0-1 1,0 1 0,0-1-1,0 0 1,0 0-1,0 0 1,-1-1 0,0 1-1,1-1 1,-1 0-1,0-1 1,0 1 0,0-1-1,-10 1 1,14-1-169,-52-2 1142,31-9-1854,22 9 569,-1 0 0,0 0 0,1 0 0,-1 0 0,1 0 0,-1 0 0,1 0 0,-1 0 0,1 0-1,0 0 1,-1 0 0,1 0 0,0 0 0,0 0 0,0 0 0,0 0 0,0 0 0,0 0 0,0 0 0,1-2-1,0 1-175,0 1-1,0 0 0,0 0 0,0 0 0,0 0 0,1 0 0,-1 0 1,0 0-1,1 1 0,-1-1 0,1 0 0,-1 1 0,1-1 0,-1 1 0,1 0 1,-1-1-1,1 1 0,-1 0 0,1 0 0,0 0 0,-1 0 0,2 0 0,6 0-1741,13-4-2520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2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8104,'0'0'14926,"0"9"-14227,-1 6-519,-1 0 0,0 0 0,-1 0 0,-8 22 0,8-27-151,2-8-57,1 0-1,-1 0 1,1 0-1,-1 1 1,1-1 0,0 0-1,0 1 1,0-1-1,0 0 1,0 0 0,1 1-1,0 3 1,0-5-76,-1 0 1,1 0-1,-1 0 1,1 0-1,-1-1 1,1 1-1,0 0 1,-1 0-1,1-1 1,0 1-1,0 0 1,0-1-1,-1 1 1,1-1-1,0 1 1,0-1-1,0 1 1,0-1 0,0 1-1,2-1 1,0 1-411,1-1 0,-1 0 0,1 0 1,-1-1-1,1 1 0,-1-1 0,1 0 1,-1 0-1,0 0 0,1 0 0,-1 0 1,0-1-1,0 1 0,0-1 1,5-4-1,18-11-5567</inkml:trace>
  <inkml:trace contextRef="#ctx0" brushRef="#br0" timeOffset="1">212 1 13132,'0'0'9097,"-45"60"-8136,35-37-320,3 0-385,2 0-128,5-3-96,0-1-96,0-3-865,0-6-448,0-2-289,-3-5-384,-2-3-1954,-5 0-1793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3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9897,'0'0'12620,"55"-22"-11851,-27 21-321,-1 1-351,1 0-162,0 0-1760,-4-4-3172,-2-1-6502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6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79 3876,'0'0'6037,"10"-6"-4275,-7 5-1484,39-26 1998,-40 25-1780,0 0 0,1 1 0,-1-1 0,0 0 0,0 0 0,0 0 0,0-1 0,0 1 0,-1 0 0,1-1 0,-1 1 0,0-1 0,1 0 0,-1 1 0,0-1 0,1-5 0,-38 10 1560,26 1-2003,0 2 0,0-1 0,0 1-1,0 1 1,1-1 0,-15 14 0,20-17-9,1 1-1,0-1 1,0 1 0,0 0-1,1 0 1,-1 1-1,1-1 1,-1 0-1,1 1 1,0-1 0,0 1-1,1 0 1,-1 0-1,1 0 1,0-1 0,0 1-1,0 0 1,1 1-1,-1-1 1,1 0-1,0 4 1,0-6-40,1 0-1,0 0 1,0 0-1,0 0 1,0 0-1,0 0 1,0 0-1,1 0 1,-1 0-1,1-1 1,-1 1-1,1-1 1,0 1-1,-1-1 1,1 1 0,2 0-1,40 22-506,-12-6-186,-30-18 683,-1 1-1,1 0 0,-1 0 1,1 0-1,-1 0 0,0 0 1,1 0-1,-1 0 1,0 1-1,0-1 0,0 0 1,0 1-1,0-1 0,0 0 1,0 1-1,-1-1 0,1 1 1,-1 0-1,1-1 1,-1 1-1,1 0 0,-1-1 1,0 1-1,0 0 0,1-1 1,-2 3-1,0-1 38,0-1 1,0 0-1,0 0 0,-1 0 1,1-1-1,-1 1 0,1 0 1,-1 0-1,0-1 0,0 1 1,0-1-1,0 1 0,0-1 1,0 0-1,0 0 1,-2 1-1,-12 4 425,0 0 0,0-1 0,-33 6 0,29-8-43,-32 6 161,48-8-986,5-1-390,29-2-2307,22-10-6719,-22 3 865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6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9993,'0'0'11953,"2"13"-11451,-1-7-431,0-1-1,0 0 1,-1 1 0,1-1-1,-1 1 1,0-1 0,0 0-1,-1 1 1,1-1-1,-1 0 1,-1 0 0,1 1-1,-1-1 1,0 0 0,0 0-1,-3 5 1,-14 18 626,13-20-585,0 0 0,0 0 0,1 0-1,0 1 1,0 0 0,1 0 0,1 0-1,-4 14 1,7-23-119,0 0 1,0 1-1,0-1 1,0 0-1,0 1 0,0-1 1,0 0-1,0 0 0,0 1 1,0-1-1,0 0 1,0 0-1,0 1 0,0-1 1,0 0-1,0 1 1,1-1-1,-1 0 0,0 0 1,0 0-1,0 1 0,0-1 1,1 0-1,-1 0 1,0 0-1,0 1 0,1-1 1,-1 0-1,0 0 1,0 0-1,1 0 0,-1 0 1,0 1-1,0-1 1,1 0-1,-1 0 0,0 0 1,1 0-1,-1 0 0,18-2-768,14-11-1724,-6-6-1548,0-4-2765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6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 2466,'0'0'18097,"-41"55"-17040,22-26-64,3 2 32,1-6-224,7 0-513,4-5-224,4-5-32,0-4-768,0-3-1442,0-4-2018</inkml:trace>
  <inkml:trace contextRef="#ctx0" brushRef="#br0" timeOffset="1">1 144 10666,'0'0'14638,"48"-11"-14190,-17 11-384,4 0-32,2 0-1057,-2-4-2466,0-1-4484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7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9769,'0'0'15919,"86"10"-15823,-43-8-32,-2 0-896,-6 2-1378,-6 0-1058,-9-3-2401,-5 2-2499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7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14926,'0'0'7623,"77"27"-6886,-40-24-481,5-2-160,0-1-160,-1 0-1665,-6 0-2916,-1-6-5220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7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12172,'0'0'12214,"-4"8"-11067,2-2-941,-18 46 373,20-50-575,-1-1-1,0 1 0,1-1 1,0 1-1,-1-1 1,1 1-1,0 0 1,0-1-1,0 1 1,0-1-1,0 1 0,0 0 1,0-1-1,0 1 1,1-1-1,-1 1 1,1-1-1,-1 1 1,1-1-1,0 1 1,-1-1-1,1 1 0,0-1 1,0 0-1,0 1 1,0-1-1,0 0 1,0 0-1,1 0 1,0 1-1,58 12-2323,-54-13 2106,1-1 0,0 1 0,-1 0 0,1 1 0,-1 0-1,1 0 1,-1 0 0,0 1 0,0 0 0,0 0 0,0 0 0,7 7 0,-12-10 244,0 1 0,-1 0 0,1-1 0,-1 1 0,1 0 0,-1 0 0,1 0 1,-1-1-1,1 1 0,-1 0 0,0 0 0,1 0 0,-1 0 0,0 0 0,0 0 1,1 0-1,-1 0 0,0 0 0,0-1 0,0 1 0,0 0 0,-1 0 0,1 0 1,0 0-1,0 0 0,0 0 0,-1 1 0,0 0 56,-1 0 1,1 1-1,-1-1 0,0 0 1,1 0-1,-1-1 0,0 1 1,0 0-1,0-1 0,-3 2 1,-53 26 1148,56-29-1221,-11 5 277,0-1-1,0 0 0,0-1 1,0 0-1,0-2 0,-19 2 0,27-3-332,1-1-1,-1 1 0,0-1 0,0 0 0,1 0 0,-1 0 0,0-1 0,1 1 0,-6-4 0,8 4-210,-1-1 0,1 0-1,-1 0 1,1 0 0,0 0-1,0 0 1,0 0 0,0 0-1,0-1 1,0 1 0,1-1-1,-1 0 1,1 1 0,-1-1-1,0-5 1,-6-25-6158,6-4-5697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4484,'0'0'10474,"0"54"-7783,4-32-737,6 1-289,3 0-416,2 3-224,1-3-672,4-1-289,-2-1-32,-3-4-321,0-4-864,-1-4-768,-6-6-1154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8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15759,'0'0'1858,"51"8"352,-21-4-897,5 0 96,-2 0-672,-4-3-641,-1 0-544,0-1-2211,-4 0-2338,2-6-7494</inkml:trace>
  <inkml:trace contextRef="#ctx0" brushRef="#br0" timeOffset="1">536 0 8840,'0'0'9850,"-10"5"-8489,-8 3-706,0 2 0,1 0 0,0 1 0,1 0 0,-18 16 0,29-22-501,-1-1 0,1 1-1,0 1 1,1-1 0,-1 1-1,1-1 1,0 1 0,0 0-1,1 1 1,0-1 0,0 1-1,0-1 1,1 1 0,0 0 0,0 0-1,1 0 1,0 0 0,0 0-1,1 12 1,0-16-122,1-1 1,0 0-1,0 1 1,0-1-1,0 0 1,0 0-1,1 0 0,-1 0 1,0 0-1,1 0 1,0 0-1,-1 0 1,1-1-1,0 1 0,0-1 1,0 1-1,0-1 1,0 0-1,0 0 1,1 0-1,-1 0 1,0 0-1,1 0 0,-1 0 1,0-1-1,1 0 1,4 1-1,7 1 69,0-1 1,0 0-1,21-2 0,-26 0-80,0 0-1,0-1 1,0 0-1,0 0 1,-1-1-1,1 0 1,-1-1 0,1 0-1,-1 0 1,0-1-1,-1 0 1,1 0-1,8-9 1,-11 10-16,0-1-1,0 0 1,-1 0 0,0 0 0,0-1 0,0 1-1,-1-1 1,0 0 0,0 0 0,0 0 0,-1-1 0,0 1-1,0-1 1,0 1 0,-1-1 0,0 1 0,0-1-1,-1-10 1,0 15-37,-1 0-1,1 0 1,-1 0-1,1-1 0,-1 1 1,0 0-1,0 0 1,0 0-1,0 0 1,0 0-1,0 1 0,0-1 1,-1 0-1,1 0 1,-1 1-1,1-1 1,-1 1-1,0-1 1,0 1-1,0 0 0,1 0 1,-1 0-1,0 0 1,0 0-1,-1 0 1,1 0-1,0 1 1,0-1-1,0 1 0,-3-1 1,-5 0-1062,1 0-1,-1 0 1,1 1 0,-1 0-1,-17 3 1,3 4-5792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57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6118,'0'0'3811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01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582 24 3748,'-9'-1'3010,"-9"-1"-2700,0 0-1,1 2 0,-1 0 0,0 1 0,0 0 1,1 2-1,-1 0 0,1 1 0,0 1 1,0 0-1,0 1 0,-26 14 0,20-5-51,2 1 0,0 0-1,1 1 1,0 2 0,2 0-1,0 1 1,1 0 0,1 2 0,2 0-1,0 0 1,1 1 0,1 1-1,1 0 1,-9 31 0,4-8-68,3 1 1,2 0 0,2 1-1,3 0 1,1 0-1,3 87 1,3-123-191,0-1 0,0 1 0,2-1 0,-1 0 1,1 0-1,1 0 0,0 0 0,1 0 0,0-1 0,11 17 1,-12-22 63,1 0-1,0 0 1,0 0 0,1-1 0,-1 0 0,1 0 0,0 0 0,1-1 0,-1 0 0,1 0 0,-1-1 0,1 0 0,0 0 0,1 0 0,-1-1 0,0 0 0,1 0 0,12 0 0,0-1 178,0-1 1,0-1-1,0-1 1,0-1-1,-1-1 1,1 0-1,-1-1 1,0-2-1,0 0 1,-1 0-1,32-20 1,-9 2 186,0-2 1,-2-2 0,63-59-1,-74 60-264,-1-1-1,-2-2 0,0 0 0,-3-1 1,0-2-1,29-62 0,-40 72-140,-1-1-1,-2 0 0,0 0 1,-2-1-1,-1 0 1,0 0-1,-3-1 0,0 1 1,-1 0-1,-2-1 1,-3-27-1,2 44-76,0 0 0,0 1 0,-1 0 1,0-1-1,-1 1 0,0 0 0,0 1 0,-1-1 0,0 1 0,-1 0 0,0 0 1,0 0-1,0 1 0,-1 0 0,0 0 0,-1 1 0,1 0 0,-1 0 0,0 1 1,-1 0-1,-15-7 0,12 8-392,1-1 1,-1 2 0,0 0-1,0 0 1,-1 1 0,1 1-1,0 0 1,-1 0-1,1 1 1,-1 1 0,1 0-1,0 1 1,-1 0 0,1 1-1,0 0 1,-19 9-1,-32 19-4258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04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287 31 4004,'0'0'13666,"-8"-5"-12550,3 2-960,0-1 1,-1 1 0,1 1-1,-1-1 1,0 1-1,0 0 1,0 0 0,0 1-1,0 0 1,-1 0-1,1 0 1,0 1-1,0 0 1,-1 0 0,1 0-1,0 1 1,0 0-1,-1 0 1,1 1 0,0 0-1,0 0 1,1 0-1,-8 4 1,2 2 15,0 1 0,1-1 0,0 2 0,0-1 0,1 1 1,0 1-1,1 0 0,1 0 0,-1 1 0,2-1 0,0 1 0,-8 20 0,12-27-148,1 0-1,-1 0 0,1 1 1,0-1-1,0 0 0,0 0 0,1 1 1,-1-1-1,1 0 0,1 1 1,-1-1-1,1 0 0,0 0 1,0 1-1,1-1 0,-1 0 1,1 0-1,0 0 0,0-1 1,1 1-1,0 0 0,0-1 1,0 0-1,0 1 0,0-1 1,1 0-1,0-1 0,0 1 1,0-1-1,0 0 0,1 0 1,-1 0-1,1 0 0,5 2 1,-2-2 25,0 0 0,1 0 0,-1-1 1,0 0-1,1 0 0,-1-1 1,1 0-1,0-1 0,-1 0 1,1 0-1,0-1 0,11-2 1,-16 2 21,-1 1 1,1-1 0,-1 0 0,1 0 0,-1 0 0,1-1 0,-1 1 0,0-1 0,0 0-1,0 0 1,0 0 0,0 0 0,0 0 0,0-1 0,-1 1 0,1-1 0,-1 0 0,0 0-1,0 0 1,0 0 0,0 0 0,-1 0 0,1 0 0,-1-1 0,1 1 0,-1-1 0,0 1-1,-1-1 1,1 1 0,-1-1 0,1-4 0,-1 6-36,0 0 1,0 0-1,-1 1 1,1-1-1,0 0 1,-1 0-1,1 1 0,-1-1 1,1 0-1,-1 1 1,0-1-1,0 1 1,0-1-1,0 1 0,0-1 1,0 1-1,0 0 1,-1-1-1,1 1 0,0 0 1,-1 0-1,1 0 1,-1 0-1,1 0 1,-1 0-1,1 0 0,-1 1 1,-1-1-1,-4-1-13,0 0-1,1 1 0,-1-1 0,0 2 0,0-1 1,-7 1-1,14 0-23,0 0-1,0 0 1,0 0 0,0 0 0,-1 0 0,1-1-1,0 1 1,0 0 0,0 0 0,-1 0 0,1 0-1,0 0 1,0 0 0,0 0 0,0 0 0,-1 0-1,1 0 1,0 0 0,0 0 0,0 1 0,-1-1-1,1 0 1,0 0 0,0 0 0,0 0 0,0 0-1,-1 0 1,1 0 0,0 0 0,0 1 0,0-1 0,0 0-1,0 0 1,-1 0 0,1 0 0,0 0 0,0 1-1,0-1 1,0 0 0,0 0 0,0 0 0,0 0-1,0 1 1,0-1 0,0 0 0,0 0 0,0 0-1,0 1 1,0-1 0,0 0 0,0 0 0,0 0-1,0 1 1,0-1 0,0 0 0,0 0 0,0 0-1,0 0 1,0 1 0,0-1 0,0 0 0,0 0-1,0 0 1,1 0 0,-1 1 0,0-1 0,0 0-1,14 8-71,7-6-246,1-1 1,-1-1-1,39-5 1,18 0-324,-77 5 647,-1 1 0,1-1 1,-1 0-1,1 1 0,-1-1 0,1 0 1,-1 1-1,1-1 0,-1 0 1,0 1-1,1-1 0,-1 1 1,0-1-1,1 1 0,-1-1 1,0 1-1,0-1 0,1 1 1,-1-1-1,0 1 0,0-1 1,0 1-1,0-1 0,0 1 1,0-1-1,0 1 0,0-1 1,0 1-1,0-1 0,0 1 1,0 0-1,0-1 0,0 1 1,0-1-1,0 1 0,-1-1 1,1 1-1,0-1 0,-1 1 1,-8 25 677,-6 4 74,9-21-626,1 0 1,0 1-1,0-1 1,1 1-1,0 1 1,1-1-1,0 0 1,1 1-1,-1 13 1,3-24-181,0 1 0,0-1 0,0 1 0,0-1 0,0 1 0,0-1 0,0 1-1,0-1 1,0 1 0,1-1 0,-1 1 0,0-1 0,0 0 0,1 1 0,-1-1 0,0 1 0,0-1 0,1 0 0,-1 1 0,0-1 0,1 0 0,-1 1 0,1-1 0,-1 0 0,0 0 0,1 1 0,-1-1 0,1 0 0,-1 0 0,1 0 0,-1 0 0,1 0 0,-1 1 0,1-1 0,-1 0 0,1 0 0,13-2-5862,-5-4-2470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06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 11627,'0'0'96,"0"0"0,0 0 0,0 0 0,0 1 0,0-1 0,0 0 0,0 0 0,-1 0 0,1 0 0,0 0 0,0 1 0,0-1 0,0 0 0,0 0 0,0 0 0,0 0 0,0 0 0,0 1 0,1-1 0,-1 0 0,0 0 0,0 0 0,0 0 0,0 1 0,0-1 0,0 0 0,0 0 0,0 0 0,0 0 0,0 0 0,0 0 0,1 1 0,-1-1 0,0 0 0,0 0 0,0 0-1,0 0 1,0 0 0,0 0 0,1 0 0,-1 0 0,0 0 0,0 0 0,0 0 0,0 0 0,0 0 0,1 0 0,-1 0 0,0 0 0,0 0 0,0 0 0,17 3 1720,23-2-1172,-35-1-66,366-25 2992,-127 5-4236,3 20-7875,-223 0 2113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0.5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0 6374,'0'0'16405,"0"11"-15813,-19 237 738,17-228-1959,2-20 562,0 0 0,0 0 0,0 0 1,0 0-1,0 0 0,0 1 0,0-1 1,0 0-1,0 0 0,0 0 0,0 0 0,0 0 1,0 0-1,0 0 0,-1 0 0,1 0 1,0 0-1,0 1 0,0-1 0,0 0 0,0 0 1,0 0-1,0 0 0,0 0 0,0 0 1,0 0-1,-1 0 0,1 0 0,0 0 0,0 0 1,0 0-1,0 0 0,0 0 0,0 0 1,0 0-1,0 0 0,-1 0 0,1 0 1,0 0-1,0 0 0,0 0 0,0 0 0,0 0 1,0 0-1,0 0 0,0 0 0,-1 0 1,1 0-1,0 0 0,0 0 0,0 0 0,0-1 1,0 1-1,0 0 0,0 0 0,0 0 1,0 0-1,0 0 0,0 0 0,0 0 0,0 0 1,0 0-1,-1-1 0,-11-28-8371,2 3 2267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0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12492,'0'0'9353,"78"-4"-8489,-33 4-287,0 0-225,6 0-191,-5 0-161,-5 0-193,-5 0-1120,-13 0-1666,-6 0-3491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2.2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4420,'0'0'15086,"2"10"-14285,2 7-641,-1 0-1,-1 0 0,-1 0 1,0 0-1,-1 0 1,-4 26-1,3-42-305,1 1-1,0 0 1,-1-1 0,1 1 0,0 0 0,0 0-1,0-1 1,0 1 0,0 0 0,0-1 0,1 1-1,-1 0 1,0 0 0,1-1 0,-1 1-1,1 0 1,0-1 0,1 3 0,-1-4-76,0 0 0,0 1 1,0-1-1,0 0 1,0 0-1,0 0 0,0 0 1,0 0-1,0 0 0,0 0 1,0 0-1,0 0 0,0 0 1,0-1-1,0 1 1,0 0-1,0-1 0,-1 1 1,1-1-1,0 1 0,0-1 1,0 1-1,0-1 0,-1 0 1,1 1-1,0-1 0,0 0 1,-1 1-1,1-1 1,-1 0-1,2-2 0,13-13-4732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2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0 5157,'0'0'13079,"-6"9"-11937,0 1-875,1-1 0,0 1 0,0 1 0,1-1 0,0 1 0,1-1 0,0 1 0,1 0 0,0 0 0,0 0-1,1 12 1,9 28-150,-1-25-3810,-7-23 2235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2.9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0 280 8488,'0'0'13293,"66"-22"-13197,-34 22-32,3-2-513,-5-1-2209,2-4-3364</inkml:trace>
  <inkml:trace contextRef="#ctx0" brushRef="#br0" timeOffset="1">532 1 15631,'0'0'6982,"-12"57"-6309,9-33-385,2 3-160,1-2-64,0 1-31,0-5-66,0-1-831,1-6-353,-1-2-257,0-6-960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62 2466,'0'0'13117,"-3"8"-10870,0-2-2010,2-4-104,-1 0 0,1 1 0,0-1 1,0 1-1,0-1 0,0 1 0,0-1 0,0 1 0,1 0 0,-1-1 0,1 1 0,0 0 0,-1 0 0,1-1 0,1 1 1,-1 0-1,0-1 0,1 1 0,-1 0 0,1-1 0,0 1 0,0 0 0,0-1 0,0 1 0,0-1 0,1 0 0,-1 1 1,1-1-1,-1 0 0,1 0 0,0 0 0,0 0 0,4 3 0,-1-3-51,1 1 0,-1-1 1,1 1-1,0-2 0,0 1 0,0-1 1,0 0-1,1 0 0,-1 0 0,0-1 0,0 0 1,0-1-1,0 1 0,1-1 0,-1 0 0,0 0 1,0-1-1,0 0 0,-1 0 0,1-1 0,0 1 1,-1-1-1,1 0 0,4-4 0,-4 3 1,-1 0-1,0 0 1,0 0-1,0 0 1,-1-1-1,1 0 1,-1 0-1,0 0 1,0 0-1,-1-1 1,0 0 0,0 1-1,0-1 1,-1 0-1,0-1 1,0 1-1,0 0 1,-1 0-1,0-1 1,0 1-1,0-1 1,-1 1-1,0-8 1,-1 13-71,1 0-1,0 0 1,-1 1 0,1-1 0,-1 0 0,1 1 0,-1-1-1,1 0 1,-1 1 0,1-1 0,-1 1 0,1-1-1,-1 1 1,0-1 0,1 1 0,-1-1 0,0 1 0,0 0-1,1-1 1,-1 1 0,0 0 0,0 0 0,1 0-1,-1-1 1,0 1 0,0 0 0,0 0 0,1 0-1,-1 0 1,0 0 0,0 0 0,0 1 0,1-1 0,-1 0-1,0 0 1,0 1 0,1-1 0,-2 1 0,-31 13 23,24-6-32,1 1 0,0-1 0,0 2 0,1-1 0,0 1 0,1 0 0,0 0 0,-7 19 0,9-21-8,1 0 0,0 0 0,1 1 0,-1-1 0,2 1 0,-1-1 0,1 1 0,1-1 1,-1 1-1,2 0 0,-1-1 0,3 15 0,-2-21-136,1 0-1,-1 1 1,1-1 0,-1 0-1,1 0 1,0 0 0,0 0 0,0 0-1,0-1 1,0 1 0,0 0-1,0-1 1,1 0 0,-1 1 0,0-1-1,1 0 1,-1 0 0,1 0-1,0-1 1,-1 1 0,1-1-1,-1 1 1,1-1 0,5 0 0,5 1-1731,1-1 1,-1 0-1,22-4 1,-5-3-4108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3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11115,'0'0'9192,"63"1"-8647,-34 3-385,3 0-128,2-2-128,-2-2-1025,-1 0-1794,-2-5-2274,-3-7-2530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3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51 6246,'0'0'13228,"0"49"-11818,0-28-385,-3 5-353,1 3-383,0 0-193,2 1-96,0 0 32,0-5-64,0-5-289,0-3-415,0-8-738,0-6-768</inkml:trace>
  <inkml:trace contextRef="#ctx0" brushRef="#br0" timeOffset="1">1 59 12075,'0'0'11051,"52"-16"-10795,-22 15-96,0-1-96,-1 0-32,0-2 32,-2 0-288,-2-1-577,-2 1-960,-5-1-1154,1-3-2210,-1 1-2274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4.5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3940,'0'0'18599,"2"11"-17937,0 4-462,8 46 870,-10-56-941,1 0 1,0-1 0,1 1-1,-1-1 1,1 1-1,0-1 1,0 0 0,1 0-1,-1 0 1,5 6-1,-5-8-82,1-1 0,-1 1 0,1-1 0,-1 0 0,1 0 0,0 0 0,-1 0 0,1 0 0,0 0 0,0-1-1,-1 1 1,1-1 0,0 0 0,0 0 0,0 0 0,0 0 0,0 0 0,-1-1 0,1 0 0,0 1 0,0-1-1,-1 0 1,1 0 0,0 0 0,-1-1 0,1 1 0,-1 0 0,4-4 0,6-3 16,-1 0 0,0-1 0,0 0 1,12-15-1,24-42-229,-59 112 45,9-37-79,0 1 0,1-1 0,0 1 0,0 0 0,1-1 0,0 19 0,1-27 39,0 0 0,0 0 0,0-1 0,0 1 0,1 0 0,-1 0 0,0 0-1,0 0 1,1 0 0,-1 0 0,0-1 0,1 1 0,-1 0 0,1 0 0,-1-1 0,1 1 0,-1 0 0,1-1 0,0 1 0,-1 0 0,1-1 0,0 1 0,0-1 0,-1 1 0,1-1 0,0 1 0,0-1 0,0 0 0,1 1 0,15 0-4527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6.4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23 251 7399,'0'0'11718,"-6"1"-10587,-10 6-690,15-4-36,31-5 266,56-11-127,-45 4-680,0-1 0,-1-2 1,0-2-1,73-36 0,-30-2-2961,-7-9-3403,-37 23 521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8.0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0 521 6374,'0'0'9001,"14"0"-7448,14-4-1201,0 0 0,0-1 0,0-2 0,52-20 0,121-61 22,-144 61-298,354-171-998,-136 64-6900,-218 107 4186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9.6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77 7559,'0'0'7938,"3"-10"-5391,9-29-385,-12 38-2072,0 1 1,0-1 0,0 0-1,1 0 1,-1 0-1,0 0 1,0 0 0,0 0-1,-1 0 1,1 0-1,0 1 1,0-1 0,0 0-1,0 0 1,-1 0-1,1 0 1,-1 0 0,1 1-1,0-1 1,-1 0-1,1 0 1,-1 1 0,0-1-1,1 0 1,-1 1 0,1-1-1,-1 0 1,0 1-1,0-1 1,1 1 0,-1-1-1,0 1 1,0 0-1,0-1 1,1 1 0,-1 0-1,0 0 1,0-1-1,0 1 1,0 0 0,0 0-1,0 0 1,-1 0-1,-37 3 771,35 0-862,0-1-1,-1 1 1,1 0-1,0 0 1,1 0-1,-1 1 1,0-1-1,1 1 1,0 0-1,0 0 1,0 0-1,0 0 1,1 1 0,0-1-1,-3 8 1,1-5-23,2 0 0,-1 1 0,1-1 0,0 1 1,0 0-1,1 0 0,0 0 0,0 0 0,1 9 0,0-16 21,1-1 0,-1 1 0,0-1-1,1 1 1,-1-1 0,0 1 0,1-1-1,-1 0 1,1 1 0,-1-1 0,1 1-1,-1-1 1,1 0 0,-1 1 0,1-1-1,-1 0 1,1 0 0,-1 0 0,1 1-1,0-1 1,-1 0 0,1 0 0,-1 0-1,1 0 1,0 0 0,-1 0 0,1 0-1,-1 0 1,1 0 0,-1 0 0,1 0-1,0 0 1,-1-1 0,1 1 0,-1 0-1,1 0 1,-1-1 0,1 1-1,-1 0 1,1 0 0,-1-1 0,2 0-1,23-13 112,-14 2-71,-1 1 0,0-2 0,15-22-1,-6 7 31,-23 84-403,-26 36 395,-6 23 31,46-160-13639,-3 22 4170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0.0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27 11787,'0'0'6107,"-5"9"-5215,-2 4-626,-33 75 1797,37-80-1857,0 0-1,1 0 1,0 0-1,0 1 1,1-1 0,0 0-1,0 1 1,1-1 0,0 0-1,1 9 1,0-16-160,0 0 1,-1 0 0,1 0-1,0 0 1,-1 0-1,1 0 1,0 0 0,0 0-1,0-1 1,0 1-1,0 0 1,0-1 0,0 1-1,0-1 1,0 1-1,0-1 1,0 1 0,0-1-1,0 0 1,0 1-1,1-1 1,-1 0-1,0 0 1,0 0 0,0 0-1,0 0 1,1 0-1,0 0 1,36-7 961,-32 3-962,0 1-1,1-1 1,-1 0-1,-1-1 1,1 1-1,-1-1 1,1 0-1,-1-1 1,-1 1-1,1-1 0,-1 0 1,0 0-1,0-1 1,-1 1-1,0-1 1,0 0-1,-1 1 1,1-1-1,-2 0 1,1-1-1,-1 1 1,0 0-1,0 0 1,-1-1-1,0 1 1,0 0-1,-1-1 0,-2-11 1,1 15-41,0 1-1,0-1 1,-1 0-1,1 1 1,-1-1 0,0 1-1,0 0 1,0 0 0,0 0-1,-1 1 1,1-1-1,-1 1 1,0 0 0,0 0-1,-7-3 1,10 4-95,0 0 0,0 1 0,-1-1 0,1 1 0,0-1 0,-1 1 0,1-1 0,0 1 0,-1 0 0,1 0 0,-1 0 0,1 0 0,0 0 0,-1 0 0,1 0 0,0 0 0,-1 0 0,1 1 0,-1-1 0,1 0 0,0 1 0,0-1 0,-1 1 0,1 0 0,0-1 0,0 1 0,0 0 0,0 0 0,-1 0 0,1 0 0,0 0 0,1 0 0,-1 0 0,0 0 0,0 0 0,0 0 0,1 0 0,-1 1 0,0-1 0,1 0 0,-1 0 0,1 1 0,0-1 0,-1 0 0,1 1 0,0-1 0,0 1 0,0-1 0,0 3 0,2 38-6780,7-22 752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0.3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1 16720,'0'0'7079,"-53"61"-6471,43-34-320,3 4-160,4-2-31,3-1-65,0-1 0,0-7 0,0-5-673,3-6-224,-1-5-416,-2-18-10474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0.7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 10218,'0'0'11691,"58"-1"-11179,-26 1-416,2 0-96,-1 3-1377,-3-3-2979,0 0-5349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1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1 14125,'-7'0'1933,"0"0"-1726,1 0 0,-1 1 0,1 0 0,-1 0 0,1 1 0,0 0 0,0 0 0,0 0 0,0 1 0,0 0 0,0 0 0,1 0 0,-1 1 0,1 0 0,0 0 0,0 0 0,0 1 0,1 0 0,0 0 0,0 0 0,-7 10 0,7-8 9,0 1 0,0 0 0,0 0 1,1 0-1,0 1 0,1-1 1,0 1-1,0 0 0,0-1 0,1 14 1,1-19-167,0 0 1,0 0 0,0 0-1,0-1 1,1 1-1,-1 0 1,1 0 0,0 0-1,0-1 1,0 1-1,0-1 1,0 1 0,1-1-1,-1 1 1,1-1 0,-1 1-1,1-1 1,0 0-1,0 0 1,0 0 0,0 0-1,1-1 1,-1 1-1,0 0 1,1-1 0,-1 0-1,1 1 1,-1-1 0,1 0-1,0 0 1,-1 0-1,1-1 1,0 1 0,0-1-1,3 1 1,-1-1-23,0 0 1,0 1 0,-1-2-1,1 1 1,0 0 0,0-1-1,0 0 1,0 0 0,0-1-1,-1 1 1,1-1 0,7-4-1,-11 5-9,1 0 0,0 0 0,-1-1 0,1 1-1,-1-1 1,1 1 0,-1-1 0,0 0 0,0 1-1,0-1 1,0 0 0,0 0 0,0 0 0,0 0-1,0 0 1,-1 0 0,1 0 0,-1 0 0,0 0-1,1 0 1,-1 0 0,0 0 0,0 0 0,0 0-1,0 0 1,-1 0 0,1 0 0,-1 0 0,1 0-1,-1 0 1,0 0 0,-1-3 0,1 2-1,-1 1-1,0 0 1,1 0 0,-1 0 0,0 0 0,0 0-1,0 0 1,0 0 0,-1 1 0,1-1 0,0 1 0,-1-1-1,1 1 1,-1 0 0,1 0 0,-1 0 0,0 0-1,1 1 1,-4-1 0,0-1-49,0 1 0,0 1-1,0-1 1,-1 1 0,1 0 0,0 0 0,-11 2 0,16-1-39,0-1 0,0 0 0,0 1 1,0-1-1,1 0 0,-1 1 1,0-1-1,0 1 0,1 0 1,-1-1-1,0 1 0,1-1 1,-1 1-1,0 0 0,1 0 0,-1-1 1,1 1-1,-1 0 0,1 0 1,0 0-1,-1 0 0,1-1 1,0 1-1,-1 1 0,1 0-146,0-1 0,0 0-1,0 0 1,0 0 0,-1 0-1,1 0 1,1 0 0,-1 0-1,0 0 1,0 0 0,0 0-1,1 0 1,-1 0 0,0 0 0,1 0-1,-1 0 1,1 0 0,-1 0-1,1 0 1,-1 0 0,1-1-1,0 1 1,0 0 0,-1 0-1,1-1 1,0 1 0,0 0 0,0-1-1,0 1 1,0-1 0,1 2-1,18 0-4961,6-2-1607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9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49 9641,'0'0'10575,"-1"4"-9795,1-3-738,0 0 0,-1-1 0,1 1 0,0 0-1,0-1 1,0 1 0,0 0 0,0-1 0,0 1 0,0 0 0,0 0 0,0-1 0,0 1 0,0 0 0,0-1 0,1 1 0,-1 0 0,0-1-1,0 1 1,1 0 0,-1-1 0,0 1 0,1 0 0,-1-1 0,2 2 0,12-11 518,24-40 118,-29 36 2017,-46 57-1349,30-30-1329,0 0 1,1 1 0,1 0 0,1 0 0,0 0-1,0 1 1,2-1 0,-2 22 0,4-37-18,1 1 0,-1 0 0,0-1 0,0 1 0,1 0 0,-1 0 0,1-1 0,-1 1 0,0-1 0,1 1 0,-1 0 0,1-1 0,0 1 1,-1-1-1,1 1 0,-1-1 0,1 0 0,0 1 0,-1-1 0,1 0 0,0 1 0,0-1 0,-1 0 0,1 0 0,0 1 0,0-1 0,-1 0 0,1 0 0,0 0 0,0 0 0,-1 0 1,1 0-1,0 0 0,0 0 0,-1-1 0,1 1 0,0 0 0,0 0 0,-1 0 0,1-1 0,0 1 0,0-1 0,34-14 142,-25 4-111,0 0 0,-1 0-1,0-1 1,0 0 0,-2 0 0,1-1 0,5-14 0,15-27 74,-24 52-126,-1 10-27,1 25-92,-3 43-62,-7-15 312,-21 92-1,20-125-67,-1 0 0,-2 0-1,0-1 1,-2-1 0,-21 37 0,33-62-36,0-1 1,0 0 0,0 0-1,0 1 1,-1-1-1,1 0 1,0 1-1,0-1 1,0 0 0,0 1-1,0-1 1,0 0-1,-1 0 1,1 1-1,0-1 1,0 0 0,0 0-1,-1 1 1,1-1-1,0 0 1,0 0-1,-1 1 1,1-1-1,0 0 1,0 0 0,-1 0-1,1 0 1,0 0-1,-1 0 1,1 1-1,0-1 1,-1 0 0,1 0-1,0 0 1,-1 0-1,1 0 1,0 0-1,-1 0 1,1 0-1,0 0 1,-1 0 0,1-1-1,0 1 1,0 0-1,-1 0 1,1 0-1,0 0 1,-1 0 0,-3-21 133,6-31-154,2 27-141,2 0 0,0 0 0,1 1 0,2 0 0,18-39 0,-6 23-111,2 0-1,37-48 1,-54 80 194,35-41-137,-39 46 194,0 1 0,1-1 0,-1 1 0,1 0-1,0 0 1,-1 0 0,1 0 0,0 1 0,0-1 0,0 1-1,1-1 1,-1 1 0,0 0 0,0 1 0,4-2 0,-6 3 5,-1-1 0,1 1 0,-1-1 1,1 1-1,-1 0 0,1-1 1,-1 1-1,0-1 0,1 1 1,-1 0-1,0-1 0,1 1 0,-1 0 1,0 0-1,0-1 0,1 1 1,-1 0-1,0 0 0,0-1 1,0 1-1,0 0 0,0 0 1,0-1-1,0 1 0,-1 1 0,0 24 3,1-25 5,-2 11 39,-1 0 1,0 0 0,-7 19-1,6-22 73,0 1 1,1 0-1,1 0 0,-1 0 0,0 16 0,12-27-72,3-9 30,0-1 1,-1 1-1,15-22 1,-19 23-67,0-1 0,1 1 0,1 1 1,-1-1-1,1 2 0,1-1 0,-1 1 0,16-9 0,-24 16-4,-1 0 0,1-1 0,-1 1-1,1 0 1,-1 0 0,1-1 0,0 1-1,-1 0 1,1 0 0,-1 0 0,1 0-1,-1 0 1,1 0 0,0 0 0,-1 0-1,1 0 1,-1 0 0,1 0 0,0 0 0,-1 0-1,1 0 1,-1 0 0,1 1 0,-1-1-1,1 0 1,-1 1 0,1-1 0,-1 0-1,1 1 1,0 0 0,3 20 76,-14 39 84,6-41-283,4-19-38,0 0 0,0 0 0,0 0 0,0 0 1,1 0-1,-1 0 0,0-1 0,0 1 0,0 0 1,0 0-1,0 0 0,1 0 0,-1 0 0,0 0 0,0 0 1,0 0-1,0 0 0,1 0 0,-1 0 0,0 0 0,0 0 1,0 0-1,0 0 0,0 0 0,1 0 0,-1 0 1,0 0-1,0 0 0,0 0 0,0 0 0,0 1 0,1-1 1,-1 0-1,0 0 0,0 0 0,0 0 0,0 0 1,0 0-1,0 0 0,0 1 0,1-1 0,-1 0 0,0 0 1,9-13-6095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1.4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5 11659,'0'0'10463,"-6"9"-9811,0-2-412,1 0 1,0 0-1,0 0 1,1 1 0,0 0-1,1 0 1,-1 0-1,1 0 1,1 1 0,0-1-1,0 1 1,1 0-1,-1 16 1,2-23-185,1-1 0,0 1 1,-1 0-1,1-1 0,0 1 0,0 0 0,0-1 0,0 1 1,1-1-1,-1 0 0,0 1 0,1-1 0,-1 0 0,0 0 1,1 0-1,0 0 0,-1 0 0,1 0 0,0 0 1,-1 0-1,1-1 0,0 1 0,0-1 0,-1 1 0,1-1 1,0 0-1,0 0 0,0 1 0,0-1 0,2-1 0,3 2 62,0-1 0,0 0 0,0 0 0,-1-1 0,1 1 0,0-2 0,11-2 0,-12 1-60,0 0-1,-1 0 0,1-1 1,-1 0-1,1 0 1,-1 0-1,-1 0 0,1-1 1,-1 0-1,5-6 1,-6 8-18,-1 0 1,0-1 0,0 1 0,0-1 0,0 1 0,0-1 0,-1 0-1,0 0 1,0 0 0,0 0 0,0 0 0,-1 0 0,1 0 0,-1 0-1,0 0 1,0 0 0,-1-7 0,0 9-31,0 0 1,-1-1-1,1 1 1,0 0 0,-1 0-1,1 0 1,-1 0-1,0 0 1,1 1-1,-1-1 1,0 0-1,0 1 1,0-1-1,0 1 1,-1 0-1,1 0 1,0 0-1,-1 0 1,1 0-1,0 0 1,-1 0 0,1 1-1,-5-1 1,-5-1-851,-1 1 0,1 0 0,-18 1 0,21 2-2747,1 4-2264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4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62 509 6054,'0'0'3689,"-9"5"-1463,-2 1-1340,-13 7 83,7 5 3283,25-22-158,12-3-3437,31-30 833,90-85 0,-62 50-1331,78-62-157,-3 1-4766,-128 109 1321,-12 7-1954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5.3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 9865,'0'0'11804,"-1"10"-11463,-1 137-896,2-147 407,0 0-1,0 0 1,0 1 0,0-1-1,0 0 1,0 0 0,0 0 0,0 1-1,-1-1 1,1 0 0,0 0-1,0 0 1,0 0 0,0 1-1,0-1 1,-1 0 0,1 0 0,0 0-1,0 0 1,0 0 0,-1 0-1,1 1 1,0-1 0,0 0-1,-1 0 1,1 0 0,0 0 0,0 0-1,0 0 1,-1 0 0,1 0-1,0 0 1,0 0 0,-1 0-1,1 0 1,0 0 0,0 0 0,0 0-1,-1 0 1,1-1 0,-3 1-1262,-10 0-4099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5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10378,'0'0'8776,"50"2"-7751,-17 0-224,1-1-481,7-1-192,1 0-160,0 0-1441,-4-6-1474,-5-3-1793,-5-3-1410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6.0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176 1 16720,'0'0'7911,"-15"54"-7494,12-28-289,-2 0-64,4 4-32,0-1-288,-2 1-929,1-4-769,-3 0-352,0-5-801,-3-8-1922,0-5-3139</inkml:trace>
  <inkml:trace contextRef="#ctx0" brushRef="#br0" timeOffset="1">1 256 12011,'0'0'9770,"65"-12"-9322,-34 12-224,1 0-160,0-3-32,0 0-224,-3-4-673,-8 2-1056,-6-3-674,-8-2-2049,-7-2-1250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6.4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 11723,'0'0'9545,"57"-4"-8360,-21 4-512,1 0-449,5 0-160,-6 0-192,-7 0-1345,-3 0-1923,-7-1-2753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6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197 0 3459,'0'0'17030,"-5"4"-16881,-28 16 300,9-6 595,1 1-1,-34 28 1,52-39-871,1 0 0,-1 1 0,1-1 0,0 1 0,0 0 0,0 0 0,1 0 0,0 1 0,0-1 0,0 1 0,0 0 0,1-1 0,0 1 0,0 0 0,1 1 0,0-1 0,-1 8 1,2-13-158,0 0 1,0 0-1,1 0 1,-1 0-1,0 0 1,1 0-1,-1 0 1,0 0-1,1 0 1,-1 0-1,1 0 1,-1-1 0,1 1-1,0 0 1,-1 0-1,1 0 1,0 0-1,0-1 1,-1 1-1,1 0 1,0-1-1,0 1 1,0-1-1,1 1 1,33 8 192,-23-8-162,0-1 0,0 0 1,23-4-1,-31 3-38,0 0 0,1 0 0,-1-1 1,0 0-1,-1 1 0,1-1 0,0 0 0,0-1 0,-1 1 0,1-1 1,-1 0-1,0 0 0,0 0 0,0 0 0,0 0 0,-1-1 1,1 1-1,-1-1 0,0 1 0,0-1 0,0 0 0,0 0 0,-1 0 1,0 0-1,1-1 0,-1 1 0,0-6 0,-1 9-10,0 1 0,-1-1 0,1 0 0,0 1 0,-1-1 0,1 1-1,-1-1 1,1 1 0,0 0 0,-1-1 0,1 1 0,-1-1 0,1 1 0,-1 0 0,0-1 0,1 1-1,-1 0 1,1 0 0,-1-1 0,1 1 0,-1 0 0,0 0 0,1 0 0,-1 0 0,1 0 0,-1 0-1,0 0 1,1 0 0,-1 0 0,0 0 0,1 0 0,-1 0 0,1 0 0,-1 1 0,0-1-1,1 0 1,-1 0 0,1 1 0,-2-1 0,-24 11 3,25-10 7,-1 0 1,1 0 0,0 0 0,-1 0-1,1 0 1,0 0 0,0 0 0,0 0-1,0 1 1,0-1 0,0 0 0,0 1-1,0-1 1,0 1 0,1-1 0,-1 1-1,1-1 1,-1 1 0,1-1 0,-1 1-1,1 0 1,0-1 0,0 1 0,0-1-1,0 1 1,0 0 0,1 2 0,0-2 4,1-1 0,0 0 0,-1 1 0,1-1 0,0 0 0,0 0 0,0 0 1,0 0-1,0 0 0,0-1 0,0 1 0,0-1 0,1 1 0,-1-1 0,0 0 0,0 1 0,0-1 0,1-1 1,2 1-1,2-1-34,1 0 0,-1 0 0,0-1 0,0 0 0,0 0 0,0-1 0,0 1 1,-1-2-1,1 1 0,7-6 0,-17 31-279,-14 14 408,13-29-168,0 0-1,1 0 1,-1 0-1,1 1 1,1-1-1,0 1 1,0-1-1,0 1 1,0 10-1,7-15-8337,2-3-2243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7.6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 13869,'0'0'9577,"5"50"-9321,-5-30-192,0 2-31,0-1-66,0-3-607,0-2-481,0-2-417,0-6-191,0-2-1314,-7-6-1249,-1 0-1185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7.9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10314,'0'0'10602,"59"-10"-9705,-34 10-513,5 6-256,0-2-96,2 1-32,-3-1-961,-3-4-1345,-6 0-2563,-3 0-4579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8.5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24 5958,'0'0'11370,"8"-4"-8978,1 0-1571,1 1 0,0 0 0,0 0 0,19-2-1,-27 5-767,-1-1-1,1 1 0,0 0 1,-1 0-1,1 0 0,-1 0 0,1 0 1,0 0-1,-1 0 0,1 1 1,-1-1-1,1 0 0,-1 1 0,1-1 1,-1 1-1,1 0 0,-1 0 1,1-1-1,-1 1 0,0 0 0,1 0 1,-1 0-1,0 0 0,0 0 1,0 1-1,0-1 0,0 0 0,0 1 1,0-1-1,0 0 0,-1 1 1,1-1-1,0 1 0,-1-1 0,1 1 1,-1-1-1,0 1 0,1-1 1,-1 1-1,0 0 0,0-1 0,0 1 1,0-1-1,0 1 0,0 0 1,-1-1-1,0 3 0,0 0-31,0 0 0,0-1 0,-1 1 0,0 0 0,0-1 0,0 1 0,0-1 0,0 1 1,-1-1-1,1 0 0,-1 0 0,0 0 0,-4 3 0,-50 37 403,34-27-64,18-12-216,0-1 1,0 2-1,0-1 0,1 1 1,0-1-1,-7 10 1,10-13-138,1 0 1,-1 0 0,1 0-1,-1 0 1,1 1-1,0-1 1,-1 0 0,1 0-1,0 0 1,-1 0-1,1 0 1,0 0 0,0 1-1,0-1 1,0 0-1,0 0 1,1 0 0,-1 0-1,0 0 1,0 1-1,1-1 1,-1 0-1,1 0 1,-1 0 0,1 0-1,-1 0 1,1 0-1,0 0 1,-1 0 0,1 0-1,0-1 1,0 1-1,0 0 1,0 0 0,-1-1-1,1 1 1,0 0-1,0-1 1,0 1 0,0-1-1,1 1 1,-1-1-1,2 1 1,5 2-423,0 0 1,0-1-1,0 0 1,17 3-1,-16-5-1224,1 1-1,-1-1 0,1 0 1,11-3-1,6-4-5636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99 13741,'-4'21'6239,"11"-13"-2220,-5-8-3876,1 0 1,-1-1 0,0 1 0,1 0 0,-1-1 0,1 0 0,-1 0 0,0 0 0,1 0 0,-1 0 0,0 0 0,0 0 0,3-3 0,3-1-7,13-7-30,-1-2 0,0 0 0,-1-1 0,28-29 1,-47 44-82,1 0 1,-1 0-1,0 0 1,0 0-1,1-1 1,-1 1-1,0 0 1,0 0-1,0-1 1,1 1-1,-1 0 1,0 0 0,0-1-1,0 1 1,0 0-1,1 0 1,-1-1-1,0 1 1,0 0-1,0-1 1,0 1-1,0 0 1,0-1-1,0 1 1,0 0-1,0-1 1,0 1-1,0 0 1,0 0 0,0-1-1,0 1 1,0 0-1,0-1 1,0 1-1,-1 0 1,1-1-1,0 1 1,-14-1 496,-19 13-207,18-2-225,0 0 1,0 1 0,1 1 0,-22 25-1,31-31-85,-1 0 0,2 0 0,-1 0-1,1 1 1,0-1 0,0 1 0,0 0-1,1 0 1,0 1 0,1-1 0,0 1-1,0-1 1,-2 15 0,4-21-86,0 0-1,1 1 1,-1-1 0,0 0 0,0 0 0,0 0-1,1 1 1,-1-1 0,1 0 0,-1 0-1,1 0 1,-1 0 0,1 0 0,0 0 0,-1 0-1,1 0 1,0 0 0,0 0 0,0 0 0,0-1-1,0 1 1,0 0 0,0 0 0,0-1-1,0 1 1,0-1 0,0 1 0,0-1 0,0 1-1,0-1 1,2 1 0,41 0-6583,-18-3 465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8.9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13 12236,'0'0'11926,"-9"7"-11040,3-2-705,0 1-1,1 0 1,0 0 0,0 0 0,0 1 0,-6 12-1,10-18-121,0 1 0,0 0-1,1-1 1,-1 1 0,1 0-1,-1-1 1,1 1 0,0 0-1,-1 0 1,1-1-1,0 1 1,0 0 0,0 0-1,1-1 1,-1 1 0,0 0-1,2 3 1,-1-4-23,0 1 0,0 0 0,1-1 0,-1 1 1,1-1-1,-1 1 0,1-1 0,-1 0 0,1 0 0,0 0 1,0 0-1,0 0 0,0 0 0,-1 0 0,1-1 0,0 1 0,0-1 1,0 1-1,0-1 0,3 1 0,4 0 60,0 0-1,-1-1 1,1 0 0,0 0 0,0-1-1,0 0 1,-1-1 0,1 0 0,16-6 0,-21 7-85,-1 0 1,0 0 0,0-1 0,0 1 0,0-1 0,0 0 0,0 0 0,0 0 0,0 0-1,-1-1 1,1 1 0,-1-1 0,0 1 0,0-1 0,0 0 0,0 0 0,0 0 0,-1 0 0,1 0-1,-1 0 1,0-1 0,0 1 0,0 0 0,0-1 0,0 1 0,-1-1 0,0 1 0,0-5 0,0 6-24,-1 0 0,0-1 0,0 1 0,0 0 0,0 0 0,0 1 0,0-1 0,-1 0 0,1 0 0,0 0 0,-1 1 1,0-1-1,1 1 0,-1-1 0,0 1 0,0 0 0,0 0 0,0 0 0,0 0 0,0 0 0,0 0 0,0 0 0,0 1 1,0-1-1,0 1 0,-1-1 0,1 1 0,0 0 0,-3 0 0,2 0-263,-1-1 0,1 1-1,0 0 1,-1 0 0,1 0 0,0 0 0,-1 0-1,1 1 1,0 0 0,0-1 0,-1 1 0,1 1-1,0-1 1,0 0 0,0 1 0,0-1 0,0 1-1,1 0 1,-5 3 0,-7 22-9702,9-13-1341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4.3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6278,'0'0'15150,"48"5"-14317,-23-4-192,-1-1-289,7 0-288,-1 0-32,1 0-352,-2 0-769,-5 0-993,-9 0-1345,-8-4-1923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4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11627,'0'0'7399,"50"42"-5894,-10-40-480,5 0-608,6-2-289,-2 0-128,-2 0-1153,-9 0-3011,-9-3-5637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7.0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63 5765,'0'0'12103,"10"-9"-10523,34-27-267,-40 33-1168,0 1 0,0 0 1,0 0-1,1 0 0,-1 1 0,0-1 1,1 1-1,-1 0 0,1 1 0,-1-1 1,1 1-1,-1-1 0,1 1 0,0 1 0,-1-1 1,1 1-1,-1 0 0,8 2 0,-10-3-119,0 1 0,-1 0 0,1-1-1,-1 1 1,1 0 0,0 0 0,-1 0-1,1 0 1,-1 0 0,0 0-1,1 0 1,-1 1 0,0-1 0,0 0-1,0 1 1,0-1 0,0 1 0,0-1-1,0 1 1,0-1 0,-1 1 0,1 0-1,-1 0 1,1-1 0,-1 1-1,0 0 1,1 0 0,-1-1 0,0 1-1,0 0 1,0 0 0,-1-1 0,1 1-1,0 0 1,-1 0 0,1-1 0,-1 1-1,1 0 1,-1-1 0,0 1-1,0 0 1,1-1 0,-3 3 0,-5 6 12,1 0 0,-2-1 1,1 0-1,-1-1 1,-15 12-1,-34 34 11,55-51-18,0 0 0,1 1 0,-1-1 1,1 1-1,0 0 0,0 0 0,0 0 0,1 0 1,-1 0-1,1 0 0,0 0 0,0 1 1,0-1-1,0 6 0,2-9-9,0 1-1,-1 0 1,1-1 0,0 1-1,0 0 1,0-1 0,0 1-1,0-1 1,0 0-1,1 1 1,-1-1 0,0 0-1,1 0 1,-1 0 0,1 0-1,-1 0 1,1 0 0,0 0-1,-1 0 1,1-1 0,0 1-1,0 0 1,-1-1-1,1 0 1,0 1 0,3-1-1,51 7-50,-48-7 33,18-2-3249,-26 2 2966,1 0 0,-1-1 1,1 1-1,-1 0 0,1-1 0,-1 1 0,1-1 0,-1 1 0,1-1 0,-1 1 1,0-1-1,1 1 0,-1-1 0,0 1 0,1-1 0,-1 1 0,0-1 0,0 0 1,1 1-1,-1-1 0,0 1 0,0-1 0,0 0 0,0 1 0,0-1 0,0 0 0,0 1 1,0-1-1,0 0 0,0 1 0,0-1 0,-1 1 0,1-1 0,0 0 0,0 1 1,-1-2-1,-5-10-5679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7.4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7559,'0'0'6919,"51"43"-5798,-16-35-64,3-3-321,4-4-511,-2-1-385,0 0-3236,-8-6-3458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7.7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1 11531,'0'0'8936,"-40"66"-7718,23-43-418,1 2-415,4-3-257,4-2-96,5-3 0,3-4-32,0-9-160,11-4-481,6 0-384,0-8-897,4-11-2562,-1-7-4581</inkml:trace>
  <inkml:trace contextRef="#ctx0" brushRef="#br0" timeOffset="1">158 34 12780,'0'0'3684,"-38"48"-2339,31-27-288,2-2 160,3 1-288,2-1-609,0-2-224,0-3-64,3-2-1025,-2-5-1217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8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 11339,'0'0'6726,"65"0"-6053,-33 0-385,3 0-224,-2 0-544,2-6-2467,-5 0-2434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8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 15310,'0'0'6663,"-28"51"-5862,24-30-385,1 0-320,3 4-64,0-5-64,0 0-737,1-3-608,2-6-289,2-2 257,-4-7-1025</inkml:trace>
  <inkml:trace contextRef="#ctx0" brushRef="#br0" timeOffset="1">1 84 10570,'0'0'10154,"49"5"-9706,-26-3-320,5-2-32,-1 0-224,1 0-1922,-3-3-3587,0-8-7047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8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19 9321,'0'0'6881,"8"-4"-5333,-1 1-1261,1 1 1,-1-1-1,1 1 0,0 1 0,-1-1 0,1 1 1,0 1-1,9 0 0,-15-1-253,0 1-1,1 0 1,-1 1-1,0-1 0,0 0 1,0 1-1,0-1 1,1 1-1,-1 0 1,0-1-1,0 1 1,0 0-1,0 0 1,0 0-1,-1 1 1,1-1-1,0 0 1,0 1-1,-1-1 1,1 1-1,-1 0 0,0-1 1,1 1-1,-1 0 1,0 0-1,0 0 1,0 0-1,0 0 1,0 0-1,0 0 1,-1 0-1,1 0 1,-1 1-1,0-1 1,1 0-1,-1 0 0,0 0 1,0 1-1,-1 1 1,0 0-13,0 0 1,0-1 0,0 1-1,0-1 1,-1 0-1,0 1 1,0-1 0,0 0-1,0 0 1,0 0 0,-1 0-1,1-1 1,-1 1-1,0-1 1,1 1 0,-5 1-1,-58 39 161,45-30-171,2-3 64,-32 23 218,47-31-184,0 0-1,0 1 1,0-1-1,1 1 1,-1-1-1,1 1 0,0 0 1,0 0-1,0 0 1,0 0-1,0 0 1,-1 5-1,3-7-66,0 0 1,0 0-1,0 0 1,0-1-1,1 1 0,-1 0 1,0 0-1,1 0 0,-1-1 1,1 1-1,-1 0 1,1-1-1,-1 1 0,1 0 1,-1-1-1,1 1 0,0 0 1,-1-1-1,1 1 1,0-1-1,-1 1 0,1-1 1,0 0-1,0 1 0,-1-1 1,1 0-1,0 1 1,0-1-1,0 0 0,0 0 1,-1 0-1,1 0 0,0 0 1,0 0-1,0 0 1,0 0-1,1 0 0,44 0 168,-38 0-140,28 1-217,37 0 267,-69-1-614,1 0 0,0-1 0,0 0 1,-1 0-1,1 0 0,0-1 0,-1 1 1,1-1-1,-1 0 0,0 0 0,6-4 1,-7-3-7467,-3 4 1319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9.3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10794,'0'0'12332,"79"0"-12204,-37 6-96,2-1-32,-3 1-865,-3-2-1249,-7-3-1153,-7 1-2883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18065,'0'0'3593,"-12"2"-529,-4 1-2431,1 1-1,-1 0 1,-21 11 0,31-13-557,1 0 1,-1 1 0,1 0 0,0 0 0,0 1 0,0-1 0,0 1-1,1 0 1,-1 0 0,1 1 0,0-1 0,0 1 0,1 0 0,-6 10 0,9-14-89,-1 0 1,1 0-1,0 0 1,-1 0-1,1 0 1,0 0 0,0 0-1,0 0 1,0 0-1,0 0 1,0 0-1,0 1 1,0-1 0,0 0-1,0 0 1,1 0-1,-1 0 1,0 0-1,1 0 1,-1 0 0,1 0-1,-1 0 1,1 0-1,0 0 1,-1 0-1,1-1 1,0 1 0,0 0-1,-1 0 1,1-1-1,0 1 1,0 0-1,0-1 1,0 1 0,0-1-1,0 1 1,0-1-1,0 1 1,0-1 0,0 0-1,0 0 1,0 1-1,0-1 1,0 0-1,1 0 1,0 0 0,11 1-168,-1 0 0,0 0 0,17-3 0,-17 2 124,69-9-1275,-81 11 1331,0 0-1,0 0 1,0 0-1,0 0 0,-1 0 1,1 0-1,-1 0 0,1 0 1,-1 0-1,0 0 1,0 0-1,0 0 0,-1 2 1,-15 21 728,-2-1 0,0-1 0,-1-1 1,-42 37-1,107-121-10290,-23 35 3187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9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1 11883,'0'0'11328,"-8"9"-9598,-24 32-588,31-40-1093,0 1 0,-1-1 0,1 1-1,0 0 1,0-1 0,0 1 0,1 0 0,-1 0-1,0 0 1,0 0 0,1 0 0,0 0-1,-1 0 1,1-1 0,0 1 0,0 0-1,0 0 1,0 0 0,0 3 0,1-4-34,0 0 1,-1 0 0,1 0-1,0 0 1,-1 0 0,1 0-1,0 0 1,0 0-1,0 0 1,0-1 0,0 1-1,0 0 1,0-1 0,0 1-1,1 0 1,-1-1-1,0 0 1,0 1 0,0-1-1,1 0 1,1 1 0,3 0-70,0-1 1,-1 0-1,1 0 1,0 0-1,0 0 1,0-1-1,-1 0 1,1 0 0,10-4-1,-7 0-161,1 0 0,-2-1 0,1 1 0,-1-2 0,0 1 0,0-1 0,-1 0 0,1-1 0,-2 0 0,9-12 0,-25 36 895,-26 52 369,34-64-1061,1 0 0,-1 0-1,1 0 1,0 0-1,0 0 1,1 0-1,-1 0 1,1 0 0,0 0-1,0 0 1,0 0-1,1 0 1,-1 0-1,1 0 1,0 0-1,0 0 1,2 3 0,-2-6-249,-1 0 0,1 0 0,0 0 0,0 0 0,0 0 0,0 0 1,0 0-1,0-1 0,0 1 0,0-1 0,1 1 0,-1-1 1,0 1-1,0-1 0,0 1 0,1-1 0,-1 0 0,0 0 0,1 0 1,-1 0-1,3 0 0,14 1-7773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0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9801,'0'0'13261,"58"15"-12460,-30-12-513,2-2-224,0 2-32,-3 0-1121,-7-1-993,-8-1-1313,-6-1-2883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1.3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7303,'0'0'12620,"60"20"-11627,-27-20-609,12 0-320,0 0-544,2 0-1666,0 0-2723,-4 0-3555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1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0 12748,'0'0'9577,"-36"54"-8456,24-32-128,5 1-480,-4-2-385,9 1-64,1-1-64,1-4-128,0-4-865,0-4-288,6-5-161,3-4-896,5 0-1538,3-7-992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2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1 11339,'0'0'5504,"-7"4"-3898,-2 2-1285,0 0-1,1 1 0,1 0 0,-1 0 0,1 0 0,0 1 0,-7 11 0,11-16-212,0 1 0,1 0 0,0 0 0,-1 0 0,1 0 0,1 0 0,-1 1 1,1-1-1,-1 1 0,1-1 0,0 1 0,1-1 0,-1 1 0,1-1 0,0 1 0,0 0 0,0-1 0,1 1 0,0-1 0,0 1 0,2 7 0,-1-9-60,0 0 0,0-1 0,0 1 0,0-1 0,1 0-1,-1 0 1,0 0 0,1 0 0,0 0 0,-1-1 0,1 1-1,0-1 1,0 1 0,0-1 0,0 0 0,0 0-1,0-1 1,0 1 0,0 0 0,1-1 0,-1 0 0,0 0-1,0 0 1,0 0 0,4-1 0,-1 1 33,0-1 1,0 1-1,0-2 0,0 1 1,0 0-1,0-1 0,0 0 1,0-1-1,-1 1 0,1-1 1,-1 0-1,7-5 0,-10 6-38,1-1-1,0 1 0,-1-1 1,0 1-1,1-1 0,-1 0 0,0 0 1,-1 0-1,1 0 0,0-1 1,-1 1-1,0 0 0,1-1 1,-1 1-1,-1-1 0,1 1 0,0-1 1,-1 1-1,0-1 0,0 1 1,0-1-1,0 1 0,-1-1 0,1 0 1,-1 1-1,0 0 0,0-1 1,0 1-1,-2-4 0,1 3-127,0 0-1,0 1 1,-1 0-1,1 0 1,-1 0-1,1 0 1,-1 0-1,0 0 1,-1 1-1,-5-5 1,4 5-480,1-1 1,0 2 0,0-1 0,-1 0 0,1 1 0,-1 0-1,1 0 1,-1 0 0,1 0 0,-8 1 0,6 1-4743,0 3-2919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2.6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12844,'0'0'9769,"-28"49"-9256,26-25-257,-1-2-160,3-1-64,0-3-96,0-1-769,5-5-256,1-4-640,-2-4-609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2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9321,'0'0'10282,"57"3"-10026,-32 2-128,5-1-32,4-3-608,0-1-2243,1 0-3235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3.3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204 32 13997,'0'0'5456,"-8"-4"-3577,3 1-1815,-1 0 0,1 0 0,0 1 0,-1 0-1,1 0 1,-1 0 0,0 1 0,0 0 0,0 0 0,1 0-1,-1 1 1,0 0 0,0 0 0,0 0 0,0 1 0,0 0-1,0 0 1,1 0 0,-1 1 0,0 0 0,1 0 0,-1 0-1,-6 5 1,7-3-49,1-1-1,0 1 1,0 0-1,0 0 0,0 1 1,1-1-1,0 1 1,0 0-1,0 0 1,0 0-1,1 0 1,-1 0-1,2 0 0,-1 1 1,-1 8-1,2-12 18,1 1 0,0-1 0,0 1 0,0-1 0,0 0-1,0 1 1,0-1 0,1 0 0,-1 1 0,1-1 0,-1 0 0,1 0-1,0 1 1,0-1 0,0 0 0,0 0 0,1 0 0,-1 0 0,1 0-1,-1 0 1,1-1 0,-1 1 0,1 0 0,0-1 0,0 1 0,0-1-1,0 0 1,0 1 0,0-1 0,0 0 0,0 0 0,1-1 0,-1 1-1,0 0 1,0-1 0,1 1 0,-1-1 0,3 0 0,3 1 82,1 0-1,-1-1 1,0 0 0,0 0 0,1-1 0,-1 0-1,0-1 1,0 1 0,0-2 0,0 1 0,0-1 0,0 0-1,-1-1 1,10-5 0,-13 6-60,0 0 1,0 1-1,0-2 0,-1 1 0,1 0 1,-1-1-1,0 0 0,0 1 0,0-1 0,0-1 1,-1 1-1,0 0 0,0 0 0,0-1 1,0 0-1,-1 1 0,1-1 0,-1 0 1,0 1-1,-1-1 0,1 0 0,-1 0 1,0 0-1,0 0 0,-2-8 0,2 11-79,-1 1-1,1-1 1,-1 1 0,0-1-1,0 1 1,1-1-1,-1 1 1,0 0 0,0-1-1,0 1 1,0 0-1,-1 0 1,1 0 0,0 0-1,0 0 1,-1 0-1,1 0 1,-1 0 0,1 0-1,-1 1 1,1-1-1,-1 0 1,1 1-1,-1 0 1,0-1 0,-1 1-1,-2-1-938,0 0 0,0 1 1,0-1-1,0 1 0,0 1 0,0-1 0,-9 2 0,2 4-6403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5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8680,'0'0'17339,"3"5"-17056,1 5-383,0-1 0,-1 1 0,-1-1 0,0 1 1,0 0-1,-1 0 0,0 0 0,0 0 0,-1 0 0,-3 16 0,3 4-4321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5.7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 8616,'0'0'13837,"49"-5"-12972,-19 5-288,4 0-449,2 0-128,-1 0-1089,-4 0-2050,-7 0-3492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17200,'-1'13'662,"-4"31"-554,1 0 0,3 0 1,2 0-1,2 0 0,1 0 0,3-1 0,13 50 0,9-9-9,59 119 0,-28-82-4260,-57-115 3768,-24-17-5238,7 4 3244,-17-13-3966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73 233 15022,'0'0'6855,"-19"52"-4229,4-20-832,-1 3-673,4-1-545,3-6-511,8-6-33,1-9-769,0-9-897,9-4-448,1-15-800,1-13-1859,-2-7-3779</inkml:trace>
  <inkml:trace contextRef="#ctx0" brushRef="#br0" timeOffset="1">89 0 15855,'0'0'5701,"-14"63"-6854,22-42-2947,9 1-7270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7.6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12780,'0'0'8296,"10"48"-6919,5-34-352,4 0-256,5-1-289,0-5-159,3-3-129,-1-2-64,-4-3-96,-3 0-192,-5 0-1249,-7 0-1378,-4-2-1890,-3-7-3939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7.9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0 16432,'0'0'7911,"-21"63"-7623,8-34-224,-1 6 0,-4 0-64,3 0-224,1 0-865,3-6-576,6-5-578,3-6-1408,2-5-2018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8.7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21 11435,'0'0'10751,"-4"11"-10420,-3 10-230,-1-3-46,2 0 1,0 1 0,1 0 0,-4 35-1,9-53-95,0-1 0,0 1 0,0-1 0,1 1 0,-1-1 0,0 0 0,0 1 0,1-1 0,-1 0 0,0 1 0,1-1 0,-1 0 0,0 1 0,1-1 0,-1 0 0,0 0 0,1 1 0,-1-1 0,1 0 0,-1 0 0,0 0 0,1 1 0,-1-1 0,1 0 0,-1 0 0,1 0 0,-1 0 0,0 0 0,1 0 0,-1 0 0,1 0 0,-1 0 0,1 0 0,-1 0-1,1 0 1,-1-1 0,0 1 0,1 0 0,-1 0 0,1 0 0,-1 0 0,0-1 0,1 1 0,-1 0 0,0-1 0,1 1 0,0-1 0,20-11-2309,-6-2-483,-1 0 0,-1-1 0,14-19 0,-1-14 2172,-24 43 1977,0 0 1,0 0-1,-1-1 1,0 1-1,0-1 1,1-9-1,-9 23 2220,-1 1-3299,0 4-21,0 1 0,1 0 1,1 1-1,0-1 1,1 1-1,-3 16 0,3 24-4883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9.0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9737,'0'0'9769,"68"28"-10377,-44-28-2691,-1-5-2947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9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1 13100,'0'0'6310,"-50"45"-5445,37-20 64,-2 2-513,0 3-31,2 3-97,0-1-96,0-2-160,3-3 32,3-5-32,4-4-640,1-8-1218,2-4-1889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9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1 13901,'0'0'7581,"-9"6"-7277,-1 1-96,1 1 0,0 0 0,1 0-1,0 1 1,0 0 0,1 0 0,0 1 0,1 0 0,0 0 0,0 1-1,1-1 1,1 1 0,0 0 0,0 1 0,-3 19 0,6-29-181,1 0 0,0 1 1,0-1-1,0 0 0,0 0 1,0 0-1,0 1 0,0-1 1,1 0-1,-1 0 0,1 0 1,0 0-1,-1 0 1,1 0-1,0 0 0,0 0 1,0 0-1,1 0 0,-1 0 1,0-1-1,1 1 0,-1 0 1,1-1-1,-1 1 0,4 1 1,-3-2-7,1 1 0,0-1 0,1 0 0,-1 0 0,0-1 0,0 1 0,0-1 0,0 1 0,1-1 0,-1 0 0,0 0 0,0-1 0,1 1 0,-1 0 0,0-1 0,0 0 0,4-1 0,-4 0-5,-1 1 1,1-1-1,0 0 0,-1 0 1,1 0-1,-1-1 1,0 1-1,0-1 0,0 1 1,0-1-1,0 0 1,0 1-1,-1-1 1,1 0-1,-1 0 0,0 0 1,0 0-1,0 0 1,0-1-1,-1 1 0,1 0 1,-1 0-1,0-1 1,0 1-1,0 0 0,0-4 1,-1 6 0,1 0 0,-1 0 0,1-1 0,-1 1-1,0 0 1,1 0 0,-1 0 0,0 0 0,0 0 0,0 1 0,0-1 0,0 0 0,0 0 0,0 0 0,0 1-1,0-1 1,0 1 0,0-1 0,0 1 0,0-1 0,0 1 0,-1 0 0,1-1 0,0 1 0,0 0 0,-1 0-1,1 0 1,0 0 0,0 0 0,-1 0 0,1 0 0,0 0 0,0 1 0,-1-1 0,-1 1 0,0-1-14,-1 1 0,0 0 0,0-1 0,1 1 0,-1 0 0,0 1 0,1-1 0,-1 1 1,1 0-1,0-1 0,-4 4 0,6-5 0,1 1-1,-1-1 1,1 0 0,-1 1 0,1-1-1,0 0 1,-1 1 0,1-1 0,0 1-1,-1-1 1,1 1 0,0-1 0,-1 0-1,1 1 1,0-1 0,0 1 0,0 0-1,-1-1 1,1 1 0,0-1 0,0 1-1,0-1 1,0 1 0,0-1 0,0 1-1,0-1 1,0 1 0,0-1 0,0 1-1,0-1 1,1 1 0,-1 0 0,0-1 0,0 1-1,0-1 1,1 0 0,-1 1 0,1 0-1,23 3 118,30-13 0,32-30-734,-95 68 352,-20 16 337,-6 9-128,20-17-3086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0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0 14670,'0'0'4933,"0"3"-3780,0 10-513,-3 2-95,2 4-129,-4 1-320,3-2-64,-1 2 0,0-3 0,3-1-32,0-4-320,0-3-385,0-4-896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0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 9257,'0'0'12492,"53"-1"-11371,-21 1-192,6 0-545,3 0-320,3 0-609,-2 0-1505,-7 0-2946,-8-4-6375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2.1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14221,'0'0'9134,"12"8"-8061,-2-2-866,-5-2-152,0-1 0,0 1 0,0-1 0,1 0 0,-1-1 0,1 1 0,0-1 0,0-1 0,0 1 0,0-1 0,0 0 0,0 0 0,6 0 0,5-1-39,0 0-1,-1-2 0,1 0 0,0 0 0,30-10 0,-54 15-61,0 1 0,0 0 0,0 0 0,0 0-1,1 1 1,0 0 0,0 1 0,-8 7 0,-40 54 413,46-58-334,1 1 0,1 0 0,0 1 0,0 0 0,-5 16 0,4 12-4037,7-39 3831,0 0 0,0 0 0,0 0 0,0 1 0,0-1 0,0 0 0,0 0 0,0 0 0,0 0 0,0 0 0,0 1 0,0-1 0,0 0 0,0 0 0,0 0 0,0 0 0,0 0 0,0 1 0,-1-1 0,1 0 0,0 0 0,0 0 0,0 0 0,0 0 0,0 0 1,0 0-1,-1 1 0,1-1 0,0 0 0,0 0 0,0 0 0,0 0 0,0 0 0,-1 0 0,1 0 0,0 0 0,0 0 0,0 0 0,0 0 0,-1 0 0,1 0 0,0 0 0,0 0 0,0 0 0,0 0 0,-1 0 0,1 0 0,0 0 0,-2-1-1345,-5 1-3468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2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 8200,'0'0'10346,"73"-1"-10218,-41-1-513,1-4-3330,4-5-4197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14286,'0'0'6470,"-9"5"-4581,1-1-1528,1 1 0,-1-1-1,1 2 1,0-1-1,-12 13 1,16-15-281,0 0-1,1 0 1,-1 1 0,1-1 0,0 1-1,0-1 1,0 1 0,0 0-1,1-1 1,0 1 0,-1 0 0,2 0-1,-1 0 1,0 0 0,1 0-1,-1 0 1,1 0 0,1 6 0,-1-10-82,0 1 0,1 0 0,-1-1 0,1 1 1,-1 0-1,0-1 0,1 1 0,-1 0 1,1-1-1,0 1 0,-1-1 0,1 1 0,0-1 1,-1 1-1,1-1 0,0 1 0,-1-1 0,1 0 1,0 1-1,0-1 0,-1 0 0,1 0 1,0 0-1,0 0 0,0 1 0,-1-1 0,1 0 1,0 0-1,0 0 0,0-1 0,-1 1 1,1 0-1,0 0 0,0 0 0,0-1 0,0 1 1,32-12 8,15-26-82,-41 31 67,0 0 1,1 1 0,0 0 0,0 0-1,1 1 1,-1 0 0,17-7-1,-25 12 32,1 0-1,-1 0 1,1 0-1,0 0 1,-1 0-1,1 1 1,0-1-1,-1 0 0,1 0 1,-1 1-1,1-1 1,-1 0-1,1 0 1,0 1-1,-1-1 1,1 1-1,-1-1 1,1 1-1,-1-1 0,0 0 1,1 1-1,-1 0 1,0-1-1,1 1 1,-1-1-1,0 1 1,1-1-1,-1 1 1,0 0-1,0-1 0,0 1 1,0-1-1,1 1 1,-1 0-1,0-1 1,0 1-1,0 0 1,0-1-1,-1 1 0,1 0 1,0-1-1,0 1 1,-1 1-1,-2 43 1431,1-26-902,2-19-543,0 1 0,1-1 0,-1 1 0,1-1 0,-1 1 1,1-1-1,-1 1 0,1-1 0,0 1 0,-1-1 0,1 1 0,0-1 0,-1 0 0,1 0 1,0 1-1,-1-1 0,1 0 0,0 0 0,-1 0 0,1 0 0,0 1 0,0-1 0,-1 0 1,1 0-1,0-1 0,-1 1 0,1 0 0,0 0 0,0 0 0,-1 0 0,2-1 0,26-5 180,13-18-107,-35 19-154,1 1-1,-1 0 1,0 0-1,1 1 1,0 0-1,0 0 1,0 0-1,0 1 1,0 0-1,14-2 1,-20 4 52,-1 0 0,1 1 1,-1-1-1,1 0 0,-1 0 0,0 0 0,1 1 0,-1-1 1,1 0-1,-1 0 0,0 1 0,1-1 0,-1 0 1,0 1-1,1-1 0,-1 0 0,0 1 0,1-1 0,-1 0 1,0 1-1,0-1 0,0 1 0,1-1 0,-1 0 0,0 1 1,0-1-1,0 1 0,0-1 0,0 1 0,0-1 1,0 2-1,1 22 1124,1 3-2001,-2-26 716,0-1 0,0 0 0,0 1-1,0-1 1,0 1 0,0-1 0,0 0 0,0 1 0,0-1 0,0 0 0,1 1 0,-1-1-1,0 1 1,0-1 0,0 0 0,1 0 0,-1 1 0,0-1 0,1 0 0,-1 1 0,0-1-1,0 0 1,1 0 0,-1 1 0,1-1 0,-1 0 0,0 0 0,1 0 0,-1 0 0,0 0-1,1 1 1,-1-1 0,1 0 0,-1 0 0,0 0 0,1 0 0,-1 0 0,1 0 0,-1 0-1,1 0 1,8-3-8921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2.8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0 16367,'0'0'3849,"-9"7"-2396,3-2-1175,1 0 0,-1 0 0,1 1 0,0 0 0,0 0 0,1 0 0,0 1 0,0-1 0,-4 12 0,6-16-238,1 0-1,1 1 1,-1-1-1,0 1 1,0-1-1,1 1 1,0-1-1,-1 1 1,1-1-1,0 1 1,0 0-1,0-1 1,1 1-1,-1-1 1,1 1-1,-1-1 1,1 1-1,0-1 1,0 1-1,0-1 1,0 0-1,0 1 1,1-1-1,-1 0 0,1 0 1,-1 0-1,1 0 1,0 0-1,0 0 1,0-1-1,0 1 1,0-1-1,0 1 1,0-1-1,1 0 1,-1 0-1,4 2 1,0-1-11,0 1-1,0-1 1,0-1-1,0 1 1,0-1 0,0 0-1,0 0 1,1-1 0,-1 0-1,0 0 1,0 0 0,1-1-1,-1 0 1,8-2 0,-11 2 1,0 0 0,0 0 0,-1 0 0,1-1 0,0 0 0,0 1 0,-1-1 0,1 0 0,-1 0-1,1 0 1,-1-1 0,0 1 0,0 0 0,0-1 0,0 0 0,-1 1 0,1-1 0,0 0 0,-1 0 0,0 0 0,0 0 0,0 0 0,0 0 0,0 0 0,-1 0 0,0-1 0,1 1 0,-1 0 0,0-4 0,0 4 8,0 0-1,-1-1 0,1 1 1,0 0-1,-1 0 1,0-1-1,0 1 1,0 0-1,0 0 0,0 0 1,-1 0-1,0 0 1,1 0-1,-1 0 1,0 1-1,0-1 1,0 0-1,-1 1 0,1 0 1,-1 0-1,1-1 1,-1 1-1,0 1 1,1-1-1,-5-1 0,-36-11-2505,-4 10-7408,31 4-2381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3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1 135 11050,'0'0'9327,"8"3"-8249,8 0-654,-1 0-1,1 0 1,0-2 0,0 0 0,0 0-1,-1-2 1,27-3 0,119-29 764,-106 19-1058,102-26-26,68-15-37,-198 52-403,-26 3-630,-4 1-1047,-15 4-1884,-8-1-3310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9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54 490 5093,'0'0'1847,"-7"8"-299,-2 3-956,-29 27 11086,48-47-9839,19-16-1892,240-185 2596,-52 36-2657,-182 150-496,34-27-1891,-64 47 1326,-1-1 0,1 1 1,-1-1-1,0-1 1,6-10-1,-5 3-3517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1.0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1 738 6246,'0'0'11141,"3"-8"-10196,6-10-507,0 0 0,2 1 1,0 0-1,25-29 0,70-66 476,-62 67-725,59-58-819,120-93 0,-153 137-3153,-27 17-1488,7-14-5336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3.9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0 307 2530,'0'0'16331,"6"3"-15461,-1-2-774,-1 0 0,1-1 1,-1 1-1,0-1 0,1 0 1,-1 0-1,1 0 1,-1-1-1,0 1 0,1-1 1,-1 0-1,5-2 0,57-25 491,-34 13-392,70-29-127,312-151-1807,-393 182-1416,-9 1-2221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7.2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18 8296,'12'-17'6492,"-6"16"-1449,-6 28 57,0-3-5629,-6 186-155,-11-236-9863,6 11 6126,-1-4-1703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7.5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7335,'0'0'13613,"27"-13"-13229,-5 13-224,0 0-96,6 0-160,-2-1-1121,1-3-1281,2 0-2115,0-4-1793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8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201 10 7335,'0'0'12113,"-8"-4"-11638,5 3-445,0 0 0,0 0 0,-1 1 1,1-1-1,0 0 0,0 1 0,0 0 0,0 0 0,-1 0 1,1 0-1,0 0 0,0 1 0,0-1 0,-6 3 0,4-1 49,-1 1-1,1 0 1,-1 1-1,1-1 1,0 1-1,1 0 0,-1 1 1,-7 7-1,0 2 272,0 0 0,1 1-1,1 0 1,-11 20 0,18-29-281,0 0 0,0 0 0,1 0-1,0 0 1,0 0 0,0 1 0,1-1 0,0 0 0,0 1 0,0-1 0,1 1-1,0 0 1,0-1 0,1 1 0,2 8 0,-2-12-49,1-1 1,-1 0-1,1 0 0,0 0 0,-1 0 1,1 0-1,0 0 0,0-1 0,1 1 1,-1-1-1,0 1 0,0-1 1,1 0-1,-1 0 0,1 0 0,-1 0 1,1 0-1,-1-1 0,5 2 0,-3-1 9,1 0-1,-1-1 0,0 1 1,0-1-1,0 0 1,1 0-1,-1 0 0,0-1 1,0 1-1,0-1 0,0 0 1,5-2-1,-7 2 30,-1-1-1,1 0 1,0 0-1,-1 1 1,1-1 0,-1 0-1,0-1 1,1 1-1,-1 0 1,0 0-1,-1 0 1,1-1 0,0 1-1,0 0 1,-1-1-1,0 1 1,1-1 0,-1 1-1,0-4 1,0 5-51,0 0 1,0 0-1,1-1 0,-1 1 1,0 0-1,0-1 0,-1 1 1,1 0-1,0-1 1,0 1-1,-1 0 0,1 0 1,0-1-1,-1 1 1,1 0-1,-1 0 0,0 0 1,1 0-1,-1 0 1,0-1-1,0 1 0,0 0 1,0 1-1,0-1 1,0 0-1,0 0 0,0 0 1,0 1-1,0-1 1,0 0-1,0 1 0,0-1 1,-1 1-1,1-1 1,0 1-1,-2 0 0,3 0 63,-13-8 717,-21 0-512,34 8-77,0 0-385,-1 0 37,1 0 1,0 0-1,-1 0 1,1 0-1,-1 0 1,1 0-1,0 0 1,-1 0 0,1 0-1,0 0 1,-1-1-1,1 1 1,0 0-1,-1 0 1,1 0-1,0 0 1,-1-1-1,1 1 1,0 0-1,-1 0 1,1-1-1,0 1 1,0 0-1,-1-1 1,1 1-1,0 0 1,0-1 0,0 1-1,0 0 1,-1-1-1,1 1 1,0 0-1,0-1 1,0 1-1,0 0 1,0-1-1,0-13-6491,3 5 1821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9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184 54 4260,'16'-22'4009,"-3"6"911,-7 1 4600,-9 15-9274,0 0 0,0 0-1,0 0 1,1 1-1,-1-1 1,0 1-1,1 0 1,-1 0 0,0 0-1,-3 1 1,-11 9 149,1 0 0,-1 1 0,2 0 0,0 1 0,0 1 0,-15 19 0,23-25-259,1 0 0,0 1-1,0 0 1,1 0 0,0 0 0,1 1-1,0 0 1,0-1 0,1 1-1,0 1 1,1-1 0,0 0 0,-1 17-1,4-26-120,-1 0 0,0 0 0,0 0-1,1 0 1,-1 0 0,1 0 0,-1 0-1,1 0 1,0 0 0,-1 0-1,1 0 1,0 0 0,0 0 0,-1 0-1,1 0 1,0-1 0,0 1 0,0 0-1,0-1 1,0 1 0,0 0-1,0-1 1,0 0 0,0 1 0,0-1-1,0 1 1,1-1 0,-1 0 0,0 0-1,0 0 1,3 0 0,44 1 228,-36-1-199,-2 0-27,-1 1 0,1-2 1,-1 1-1,0-2 1,1 1-1,-1-1 1,0 0-1,0-1 0,0 0 1,0-1-1,0 1 1,-1-2-1,1 1 1,8-8-1,-17 12-17,0 0 0,1 0 0,-1 0-1,0 0 1,0-1 0,1 1 0,-1 0 0,0 0-1,0-1 1,0 1 0,1 0 0,-1 0 0,0-1-1,0 1 1,0 0 0,0 0 0,1-1 0,-1 1-1,0 0 1,0-1 0,0 1 0,0 0 0,0-1-1,0 1 1,0 0 0,0-1 0,0 1 0,0 0-1,0-1 1,0 1 0,0 0 0,0-1 0,0 1-1,0 0 1,-1-1 0,1 1 0,0 0 0,0 0-1,0-1 1,0 1 0,-1 0 0,1 0 0,0-1-1,0 1 1,-1 0 0,1 0 0,0-1 0,0 1 0,-1 0-1,1 0 1,0 0 0,-1 0 0,1 0 0,0-1-1,-1 1 1,1 0 0,0 0 0,-1 0 0,0 0-3,1 0 1,-1-1-1,1 1 1,-1 0 0,0-1-1,1 1 1,-1-1-1,1 1 1,-1-1 0,1 1-1,0-1 1,-1 1 0,1-1-1,-1 1 1,1-1-1,0 1 1,-1-1 0,1 0-1,0 1 1,0-1-1,-1 0 1,26-4-138,-3 3-688,-22-1 391,-14-2 86,10 4 48,-15-4-963,5 3-3192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9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190 55 10826,'0'0'9513,"5"-8"-7810,15-25-320,-20 32-1346,0 1 0,0 0 0,0-1 0,1 1 0,-1-1 1,0 1-1,0 0 0,0-1 0,0 1 0,0 0 0,0-1 0,0 1 1,0-1-1,0 1 0,0 0 0,0-1 0,0 1 0,0-1 0,0 1 0,-1 0 1,1-1-1,0 1 0,0 0 0,0-1 0,-1 1 0,1 0 0,0-1 1,0 1-1,-1 0 0,1 0 0,0-1 0,0 1 0,-1 0 0,1 0 0,0-1 1,-1 1-1,1 0 0,0 0 0,-1 0 0,1 0 0,0-1 0,-1 1 0,1 0 1,-1 0-1,1 0 0,0 0 0,-1 0 0,1 0 0,-1 0 0,1 0 1,0 0-1,-1 0 0,-26 0 201,23 1-53,-4 0-108,1 0 0,-1 0 0,1 1 0,-1 0 0,1 1 0,0 0 0,0 0 0,0 1 0,0-1 0,1 1 0,-1 1 0,1-1 0,0 1 0,0 0 1,1 1-1,0-1 0,-7 10 0,7-9 9,0 0 0,0 0 0,1 1 0,-1 0 0,2 0 0,-1 0 1,1 1-1,0-1 0,0 1 0,1-1 0,0 1 0,1 0 1,0 0-1,0 0 0,0 0 0,2 14 0,0-20-73,0 0 0,0 0 0,0 1-1,0-1 1,1 0 0,-1 0 0,1 0 0,0 0 0,-1-1-1,1 1 1,0 0 0,0-1 0,0 1 0,0-1 0,0 0-1,1 1 1,-1-1 0,0 0 0,0-1 0,1 1-1,-1 0 1,1-1 0,-1 1 0,1-1 0,-1 0 0,1 1-1,-1-1 1,1 0 0,-1-1 0,1 1 0,-1 0 0,5-2-1,-4 2 2,0 0 0,0-1-1,0 1 1,0-1-1,0 1 1,0-1-1,0 0 1,0-1 0,0 1-1,0 0 1,0-1-1,0 1 1,-1-1 0,1 0-1,-1 0 1,1 0-1,-1 0 1,0-1 0,0 1-1,0 0 1,0-1-1,0 0 1,0 1-1,-1-1 1,1 0 0,0-4-1,-2 5-7,0 1 1,0 0-1,0 0 0,0 0 1,-1-1-1,1 1 0,0 0 0,-1 0 1,1 0-1,-1 0 0,1-1 0,-1 1 1,0 0-1,0 0 0,1 0 0,-1 0 1,0 0-1,0 1 0,0-1 0,0 0 1,0 0-1,0 1 0,0-1 0,0 0 1,0 1-1,0-1 0,0 1 1,-1-1-1,1 1 0,0 0 0,0 0 1,-1-1-1,1 1 0,0 0 0,0 0 1,-1 0-1,1 0 0,0 0 0,0 1 1,-1-1-1,1 0 0,-2 1 0,1-1-5,0 0 0,0 0 0,1 0 0,-1 1 0,0-1-1,0 0 1,0 1 0,0 0 0,1-1 0,-1 1 0,0 0 0,1 0-1,-1 0 1,0 0 0,1 0 0,-1 0 0,1 0 0,-1 0-1,1 1 1,0-1 0,0 1 0,0-1 0,-1 1 0,1-1-1,1 1 1,-1 0 0,0-1 0,0 3 0,5-3 17,1-1 1,0 1-1,0-1 0,0 0 1,0 0-1,0-1 1,0 0-1,6-1 0,96-43-338,-106 46 316,-1-1 1,0 0-1,1 0 1,-1 0-1,0 1 1,1-1-1,-1 0 1,0 0-1,0 1 1,1-1-1,-1 0 0,0 1 1,0-1-1,0 0 1,0 1-1,1-1 1,-1 0-1,0 1 1,0-1-1,0 0 0,0 1 1,0-1-1,0 0 1,0 1-1,0-1 1,0 0-1,0 1 1,0-1-1,0 1 1,0-1-1,0 0 0,0 1 1,0-1-1,0 0 1,0 1-1,-1-1 1,1 0-1,0 1 1,0-1-1,0 0 1,-1 1-1,1-1 0,-1 1 1,-6 18-113,-5 4 261,7-16-91,1 1 1,0 0-1,0 0 0,0 0 1,1 0-1,1 0 1,-1 0-1,-1 18 1,23-30-7902,-11-7-12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69 3748,'0'0'16356,"4"-9"-13484,10-28-662,-13 37-2165,-1-1 0,0 1-1,0-1 1,1 0 0,-1 1-1,0-1 1,0 1-1,1-1 1,-1 0 0,0 1-1,0-1 1,0 0-1,0 1 1,0-1 0,0 1-1,0-1 1,0 0-1,-1 1 1,1-1 0,0 0-1,0 1 1,0-1-1,-1 1 1,1-1 0,0 1-1,0-1 1,-1 1-1,1-1 1,-1 1 0,1-1-1,0 1 1,-1-1-1,1 1 1,-1-1 0,1 1-1,-1 0 1,1-1 0,-1 1-1,0 0 1,1-1-1,-1 1 1,1 0 0,-1 0-1,0 0 1,1 0-1,-1-1 1,1 1 0,-1 0-1,-1 0 1,-28 4 132,21-1-184,0 1 0,0 0 0,0 1-1,1-1 1,-1 2 0,1-1 0,1 1 0,-1 0 0,1 1 0,-11 11-1,6-4-10,0 1 0,1 0-1,1 1 1,-14 27-1,20-35 12,1-1-1,0 1 1,1 0-1,0 0 1,0 1-1,-2 14 1,4-22-8,0 1-1,0 0 1,0 0 0,0-1-1,0 1 1,0 0 0,1 0-1,-1-1 1,0 1-1,1 0 1,-1-1 0,1 1-1,0 0 1,0-1 0,-1 1-1,1-1 1,0 1 0,0-1-1,1 0 1,-1 1-1,0-1 1,0 0 0,1 0-1,-1 0 1,0 0 0,1 0-1,-1 0 1,1 0 0,0 0-1,-1 0 1,1-1-1,-1 1 1,1-1 0,0 1-1,0-1 1,-1 0 0,1 0-1,2 0 1,12 0-844,0-1 1,1-2-1,-1 1 1,0-2-1,0 0 0,-1-1 1,1 0-1,-1-1 1,0-1-1,-1-1 0,23-15 1,20-13-6354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1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 12908,'0'0'12764,"0"10"-12534,-1 23-160,-1-3-156,2 1 1,6 52-1,1-71-2013,-5-22-11652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2.2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9993,'0'0'14991,"70"0"-14831,-41 1-96,2 1-320,-1-2-1890,-5 0-2179,-6-4-6180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3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0 8040,'0'0'15662,"2"10"-15021,0-5-561,-1 1 0,0 0-1,0-1 1,0 1 0,-1 0-1,0-1 1,0 1 0,0 0 0,-1-1-1,0 1 1,0 0 0,0-1 0,-1 1-1,0-1 1,-3 7 0,4-11-55,-4 9 109,1 0-1,0 0 1,0 0 0,1 1-1,0 0 1,0 0 0,0 12-1,3-22-122,0 0 0,1-1 0,-1 1 0,0 0 0,0-1 0,1 1 0,-1-1-1,0 1 1,1 0 0,-1-1 0,1 1 0,-1-1 0,1 1 0,-1-1 0,1 0 0,-1 1-1,1-1 1,0 1 0,-1-1 0,1 0 0,-1 0 0,1 1 0,0-1 0,-1 0-1,1 0 1,0 0 0,-1 0 0,1 1 0,0-1 0,0 0 0,0-1 0,30 2 133,-23-2-98,-2 1-251,1 0 0,-1-1 0,0 1 0,0-2-1,0 1 1,0-1 0,0 0 0,11-5 0,-14 6-490,0-1 0,0 0 0,0 0 0,-1 0 0,1 0 0,0 0 0,-1-1 0,0 1 1,0-1-1,0 0 0,3-3 0,3-11-7339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3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 12588,'0'0'7079,"-25"57"-5414,20-32-127,-2 0-321,4 2-641,0-1-383,3-1-161,0-4-161,0-5-1280,5-6-1057,6-10-1634,3 0-1441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4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41 11979,'0'0'4789,"-9"3"-2809,4-1-1804,1 0 0,-1 1 0,1-1 0,-1 1 0,1 0-1,0 0 1,0 0 0,0 1 0,1-1 0,-1 1-1,1 0 1,0 0 0,0 0 0,0 0 0,1 1 0,-1-1-1,1 1 1,0-1 0,0 1 0,1 0 0,-1 0 0,1 0-1,0 0 1,1 0 0,-1 0 0,1 0 0,0 0-1,0 0 1,0 0 0,2 6 0,-1-8-119,0-1 0,0 0 0,0 0 0,1 0 0,-1 0 0,1 0 0,-1 0 0,1 0 0,-1-1 0,1 1 0,0 0 0,0-1 0,0 0 0,0 1 0,0-1 0,0 0 0,1 0 0,-1 0 0,0 0 1,0 0-1,1-1 0,-1 1 0,1-1 0,-1 0 0,0 1 0,1-1 0,-1 0 0,1 0 0,-1-1 0,4 0 0,3 1 63,-1-1 0,0 0 1,0 0-1,-1-1 0,1 0 1,0-1-1,0 1 0,7-5 1,-9 3-69,0 1 1,-1-1 0,0 1 0,0-1 0,0-1-1,0 1 1,-1-1 0,1 0 0,-1 0 0,-1 0 0,1 0-1,-1-1 1,1 0 0,-2 0 0,1 1 0,-1-2-1,0 1 1,0 0 0,0 0 0,-1-1 0,0 1-1,0 0 1,-1-1 0,0 1 0,0-1 0,0 1-1,-3-11 1,3 15-85,-1 0 0,0 1 0,1-1 0,-1 1 0,0-1 0,0 1 0,0-1 0,0 1 0,0-1 0,0 1-1,-1 0 1,1 0 0,0 0 0,-1 0 0,1 0 0,-1 0 0,1 0 0,-1 0 0,1 0 0,-1 1 0,0-1 0,1 1 0,-1-1-1,0 1 1,0-1 0,1 1 0,-1 0 0,0 0 0,0 0 0,1 0 0,-1 0 0,-3 1 0,-1 0-688,-1 1 0,1-1 0,-1 1 1,1 0-1,0 1 0,0 0 0,-8 4 0,-5 3-4015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9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 13453,'0'0'8835,"-2"9"-8798,-1 18-37,1 1-1,2 30 1,4-5-2892,-4-37-4603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9.5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11627,'0'0'6118,"68"7"-5894,-40-5-160,2-2-737,2 0-3106,1-9-4933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9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5 15599,'0'0'3470,"-9"-2"-3086,4 1-345,1 0 0,-1 1 0,1-1 0,-1 1 0,1 0 0,-1 1 0,1-1 0,0 1 0,-1-1 0,1 1 0,-1 1 0,1-1 0,0 0 0,0 1 0,0 0 0,0 0 0,0 0 0,0 1 0,0-1 0,1 1 0,0 0 0,-6 5 0,2 0 179,-1 0 1,1 0-1,1 0 1,-1 1-1,1 0 1,-4 9-1,9-16-198,0-1 1,0 1-1,0-1 0,1 1 1,-1 0-1,1-1 0,-1 1 1,1 0-1,-1-1 0,1 1 1,0 0-1,0 0 0,0-1 1,0 1-1,0 0 0,0 0 1,0-1-1,1 1 0,-1 0 1,1-1-1,-1 1 0,1 0 1,-1-1-1,1 1 0,0-1 1,0 1-1,0-1 0,0 1 1,0-1-1,0 0 0,0 1 1,1-1-1,-1 0 0,0 0 1,1 0-1,-1 0 0,1 0 1,-1 0-1,1-1 0,-1 1 1,1 0-1,0-1 0,3 2 1,109 16-689,-113-18 685,-1 0-1,1 0 1,0 1 0,-1-1-1,1 0 1,0 1-1,-1-1 1,1 1 0,0-1-1,-1 1 1,1-1-1,-1 1 1,1-1 0,-1 1-1,1 0 1,-1-1-1,1 1 1,-1-1-1,0 1 1,1 0 0,-1 0-1,0-1 1,1 1-1,-1 0 1,0 0 0,0-1-1,0 1 1,0 0-1,0 0 1,0-1 0,0 1-1,0 0 1,0 0-1,0-1 1,0 1 0,0 0-1,-1 0 1,1-1-1,0 1 1,-1 0-1,1-1 1,0 1 0,-1 0-1,1-1 1,-1 1-1,1 0 1,-1-1 0,1 1-1,-1-1 1,1 1-1,-1-1 1,0 1 0,0 0-1,-34 27 1912,21-20-1435,0-1 0,-1-1 0,0 0 0,0-1 0,-1 0 0,1-1 0,-1-1 0,-22 2-1,37-5-454,26-3-1357,50-7-7340,-52 7 3204,3 0-4512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0.3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184 13 10730,'0'0'11536,"-8"-4"-10799,5 3-652,0-1 0,0 1-1,-1 0 1,1 0 0,0 0-1,0 0 1,-1 1 0,1-1-1,-1 1 1,1 0 0,-1 0 0,-6 1-1,5 1 87,0-1 0,-1 1-1,1 0 1,0 1 0,0-1-1,0 1 1,1 0 0,-1 1-1,-5 4 1,2-1 39,0 0 0,1 1 0,0 0 0,0 0 0,1 1 0,-7 10 0,11-16-185,0 0 0,1 0 1,-1 0-1,1 1 1,-1-1-1,1 1 0,0-1 1,0 0-1,1 1 1,-1 0-1,1-1 1,0 1-1,0-1 0,0 1 1,0 0-1,0-1 1,1 1-1,0-1 0,-1 1 1,1-1-1,3 7 1,-1-7-15,-1-1 0,1 1 1,-1-1-1,1 0 0,0 1 0,0-1 1,0-1-1,1 1 0,-1 0 1,0-1-1,0 1 0,1-1 1,-1 0-1,1 0 0,0-1 0,-1 1 1,1-1-1,-1 1 0,1-1 1,0 0-1,-1-1 0,1 1 1,4-2-1,-3 2 2,0 0 1,-1-1-1,1 0 0,0 0 1,-1 0-1,1-1 1,0 0-1,-1 0 1,0 0-1,1 0 0,-1-1 1,0 1-1,0-1 1,-1 0-1,1 0 0,0-1 1,3-4-1,-7 8-9,1-1 0,-1 1 0,0-1 0,1 1 0,-1-1 0,0 1 0,0-1 1,0 1-1,1-1 0,-1 1 0,0-1 0,0 1 0,0-1 0,0 1 0,0-1 0,0 1 0,0-1 0,0 1 0,0-1 0,0 1 0,-1-1 0,1 1 0,0-1 0,0 1 0,0-1 0,-1 1 0,1-1 1,0 1-1,0-1 0,-1 1 0,1-1 0,0 1 0,-1 0 0,1-1 0,-1 1 0,1 0 0,0-1 0,-1 1 0,1 0 0,-1-1 0,-29-4 93,28 5-83,0 0 0,0 0 0,0 0 0,0 0 0,0 0 0,0 0 0,0 1 0,0-1 0,0 0 0,0 1 0,0 0 0,0 0 0,0-1-1,0 1 1,1 0 0,-1 0 0,0 1 0,1-1 0,-1 0 0,1 1 0,-1-1 0,1 0 0,-1 1 0,1 0 0,0-1 0,0 1 0,0 0 0,-1 2-1,34-5 276,19-19-204,-45 17-134,1-1-1,-1 1 0,1 1 0,0-1 0,0 1 0,0 0 0,0 1 1,8-1-1,-15 2 42,0 1 1,1-1-1,-1 1 1,0-1-1,1 1 1,-1-1-1,0 1 1,1-1-1,-1 1 1,0 0-1,0-1 1,0 1-1,0-1 1,0 1-1,0 0 1,0-1-1,1 1 1,-2 0-1,1-1 1,0 1-1,0-1 1,0 1-1,0 0 1,0-1 0,0 1-1,-1-1 1,1 1-1,0-1 1,-1 1-1,1 0 1,-8 21 36,-4 1-327,-13 25 942,19-13-6820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0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1 13453,'0'0'9513,"-12"52"-9193,2-25-160,4-1-96,0 0-64,1-4 0,4-6-224,-1-6-545,2-3-256,-3-7-3395,-1-1-737,-6-11-2082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14318,'0'0'5669,"-6"9"-4553,-10 17-655,2 1 0,1 1 0,2 0 0,0 1 0,2 0 0,1 1 0,-6 50 0,14-86 1031,5-30 872,13-78-2323,-11 68 675,-7 46-807,0 2-24,0-1-1,1 0 1,-1 1 0,0-1 0,1 0-1,-1 0 1,1 1 0,-1-1-1,1 0 1,0 0 0,-1 0-1,1 0 1,0 0 0,1 2-1,7 0-629,0 0-1,0 0 0,1-1 0,-1 0 0,0-1 1,1 0-1,13 0 0,36-5-7733,-36-3 2964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1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 8648,'0'0'12044,"49"-21"-12012,-21 21-289,1 0-1376,3 0-2563,4-3-2851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1.6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225 6 14862,'0'0'4329,"-8"-2"-2903,4 1-1320,0 0 1,0 1-1,0-1 1,0 1-1,0 0 1,0 0-1,-1 0 1,1 1-1,0-1 0,0 1 1,0 0-1,1 0 1,-6 2-1,1 1 5,0 1-1,0-1 1,1 1-1,-1 0 0,1 1 1,-7 7-1,-39 42 222,50-51-285,0 0-1,1 0 0,-1 0 1,1 0-1,-1 1 0,1 0 1,0-1-1,1 1 0,-1 0 1,1 0-1,0 0 0,0 9 1,1-13-40,1 0 1,-1 0-1,0 0 1,1 0 0,0 0-1,-1 0 1,1 0-1,0 0 1,-1-1 0,1 1-1,0 0 1,0 0-1,0-1 1,0 1 0,0 0-1,0-1 1,0 1-1,0-1 1,0 1 0,0-1-1,0 0 1,0 1-1,0-1 1,0 0 0,0 0-1,0 0 1,0 0-1,0 0 1,3 0 0,42 1 89,-37-1-70,8-1-2,22 3-66,-38-1 47,0-1 0,0 1 1,0-1-1,0 1 1,0-1-1,0 1 0,0 0 1,0-1-1,0 1 1,-1 0-1,1 0 1,0 0-1,0 0 0,-1 0 1,1 0-1,-1 0 1,1 0-1,0 0 0,-1 0 1,0 0-1,1 0 1,-1 0-1,0 0 1,0 0-1,1 1 0,-1-1 1,0 0-1,0 0 1,0 2-1,0 3 237,0 0 0,-1 0 1,1 0-1,-1 0 0,0 0 0,-1 0 0,1 0 1,-1 0-1,0-1 0,0 1 0,-1 0 0,0-1 1,-6 9-1,6-11-157,0 0 0,0 0 0,0-1 0,0 1 0,-1-1-1,1 0 1,-1 0 0,1 0 0,-1-1 0,0 1 0,1-1 0,-1 0 0,0 0 0,0 0 0,0 0 0,0-1 0,0 0 0,0 0 0,0 0 0,0 0 0,-7-1 0,7 0-189,1 0 1,0 0 0,-1 0 0,1-1 0,0 1-1,0-1 1,0 1 0,0-1 0,0 0 0,0 0-1,1 0 1,-1-1 0,-3-3 0,4 4-527,1 1 0,0-1 0,0 0 0,-1 0 0,1 0 1,0 1-1,0-1 0,1 0 0,-1 0 0,0-1 0,1 1 1,-1 0-1,1 0 0,-1-2 0,3 0-3903,6 1-678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2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7 14157,'0'0'9545,"-9"-3"-9400,5 2-94,-1 0 1,1 1 0,-1-1 0,0 1 0,1 0-1,-1 0 1,0 0 0,1 1 0,-1 0 0,1 0-1,-1 0 1,1 0 0,-1 1 0,1 0 0,0-1-1,0 2 1,0-1 0,0 0 0,0 1 0,0 0-1,0 0 1,1 0 0,0 0 0,-1 0 0,1 1-1,-3 5 1,1-2 153,0-1 0,1 1 0,0 0 0,1 0 0,-1 0 0,1 0 0,1 0 0,-1 1 0,-2 15 0,5-21-197,0 0-1,0 1 1,0-1 0,0 0 0,0 0-1,0 0 1,1 0 0,-1 1 0,1-1-1,0 0 1,-1 0 0,1 0 0,0 0-1,0 0 1,0 0 0,0-1 0,1 1-1,-1 0 1,0 0 0,1-1 0,-1 1-1,1-1 1,0 1 0,-1-1 0,1 0-1,0 0 1,0 1 0,0-1 0,0 0-1,0-1 1,0 1 0,0 0 0,0-1-1,0 1 1,0-1 0,0 0 0,1 1-1,-1-1 1,2 0 0,2 0 8,-1 1 0,1-1 1,0-1-1,-1 1 0,1-1 1,-1 0-1,1 0 0,7-2 0,-11 2 1,-1 0-1,1 0 1,0 1-1,0-1 1,-1 0-1,1 0 1,0-1-1,-1 1 1,1 0-1,-1-1 1,0 1-1,1 0 1,-1-1-1,0 0 1,0 1-1,0-1 1,0 0-1,0 1 1,0-1-1,-1 0 1,1 0-1,0 0 1,-1 0-1,1 0 1,-1 1-1,0-1 1,0-3-1,-49 3 182,48 3-195,-1-1 0,1 0-1,-1 1 1,1-1 0,0 1 0,-1-1 0,1 1-1,0 0 1,-1-1 0,1 1 0,0 0 0,0 0 0,0 0-1,0 0 1,0 0 0,-2 2 0,5 3 39,15-6-4,-7-3-21,0 0-1,1 0 1,17-10 0,-20 9-110,-1 0 0,1 1 0,-1 0-1,1 0 1,0 1 0,0 0 0,17-2 0,-25 5 96,0-1 0,1 1 0,-1-1 0,1 1 0,-1-1 0,0 1 0,0-1-1,1 1 1,-1 0 0,0-1 0,0 1 0,0-1 0,0 1 0,1 0 0,-1-1 0,0 1 0,0 0 0,0-1 0,0 1 0,-1 0 0,1-1 0,0 1 0,0 0-1,0-1 1,0 1 0,-1-1 0,1 1 0,0 0 0,-1-1 0,1 1 0,0-1 0,-1 1 0,-10 24 386,-4 1-94,10-20-367,1 0-1,0 1 0,0-1 0,0 1 0,1 0 1,0 0-1,1 1 0,0-1 0,-3 14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6.2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65 6150,'0'0'5989,"1"-8"-3645,5-25 26,-5 32-2251,-1 0 1,0 0-1,0 0 0,0 0 0,0 0 0,-1 0 1,1 1-1,0-1 0,0 0 0,0 0 0,-1 0 0,1 0 1,0 1-1,-1-1 0,1 0 0,-1 0 0,1 1 1,-1-1-1,1 0 0,-1 1 0,0-1 0,1 0 0,-1 1 1,0-1-1,1 1 0,-1-1 0,0 1 0,0-1 0,1 1 1,-1 0-1,0-1 0,0 1 0,0 0 0,0 0 1,1 0-1,-1-1 0,0 1 0,-2 0 0,-35 1 935,33-1-761,-4 2-89,0 0-1,-1 1 1,1-1-1,0 2 1,0 0 0,1 0-1,-1 0 1,1 1-1,-15 12 1,18-14-156,0 0 0,1 1 0,-1-1 1,1 1-1,0 1 0,0-1 1,1 0-1,-1 1 0,1 0 0,0 0 1,0 0-1,1 0 0,0 0 0,0 0 1,0 1-1,0-1 0,-1 12 0,3-15-41,1 0-1,-1-1 1,1 1-1,-1 0 1,1 0-1,0 0 0,0 0 1,0-1-1,0 1 1,0 0-1,0-1 1,1 1-1,-1-1 1,1 1-1,-1-1 1,1 0-1,-1 1 0,1-1 1,0 0-1,-1 0 1,1 0-1,0 0 1,3 0-1,53 18 47,-46-16-106,2 1-115,3 0 85,0 1-1,-1 0 1,16 8 0,-30-12 79,1 0 1,-1 0-1,0-1 1,0 1-1,0 1 1,0-1-1,-1 0 1,1 0-1,0 1 1,0-1-1,-1 1 1,1-1-1,-1 1 1,0 0-1,1 0 1,-1 0-1,0-1 1,0 1-1,0 0 1,0 0-1,0 1 0,0-1 1,-1 0-1,1 0 1,-1 0-1,0 0 1,1 1-1,-1-1 1,0 0-1,0 0 1,-1 4-1,0-3 60,-1 0 0,0-1-1,0 1 1,0-1 0,0 1 0,0-1-1,0 1 1,0-1 0,-1 0 0,1 0-1,-1 0 1,0-1 0,1 1-1,-1-1 1,-5 3 0,-48 17 1373,53-21-1337,-9 5 131,-1-1 1,-1 0-1,1-1 0,0-1 0,-1 0 0,1-1 0,-1 0 0,1-1 1,-25-3-1,31-1-2012,9 2 173,19-1-1305,31 2-3128,-23 1 625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6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17 10090,'0'0'6854,"-11"-4"-5098,6 2-1587,1 0 1,-1 0-1,0 0 0,1 1 0,-1 0 0,0 0 0,0 0 0,0 1 0,0-1 0,0 1 1,0 0-1,1 0 0,-1 1 0,0 0 0,0 0 0,0 0 0,0 0 0,1 1 0,-1-1 1,0 1-1,1 1 0,0-1 0,-1 0 0,1 1 0,0 0 0,0 0 0,-6 7 1,5-5 34,0 1 0,0-1 0,1 1 0,0 0 0,0 0 1,1 1-1,0-1 0,0 1 0,0 0 0,1-1 1,-3 10-1,5-14-178,0 1 1,-1-1 0,1 1-1,0-1 1,0 1 0,0-1 0,0 1-1,1-1 1,-1 0 0,1 1-1,0-1 1,-1 1 0,1-1-1,0 0 1,0 0 0,0 1 0,1-1-1,-1 0 1,1 0 0,-1 0-1,1 0 1,-1-1 0,1 1-1,0 0 1,0-1 0,0 1-1,0-1 1,0 0 0,0 1 0,0-1-1,1 0 1,-1 0 0,0-1-1,1 1 1,2 0 0,7 2 12,1 0 1,-1-2-1,0 1 1,1-2-1,-1 1 1,1-2-1,-1 0 1,14-2-1,-19 2-26,0 0 0,-1-1-1,1 0 1,-1 0 0,1 0-1,-1-1 1,0 0 0,0 0-1,0 0 1,0-1 0,-1 0 0,1 0-1,-1-1 1,0 1 0,0-1-1,5-7 1,-10 11-1,1 0-1,0 0 1,0 0 0,-1 0-1,1 0 1,0 0 0,-1-1-1,1 1 1,-1 0 0,0 0-1,1 0 1,-1-1 0,0 1-1,0 0 1,0-1 0,0 1-1,0 0 1,0 0-1,0-3 1,-1 3 8,1 1 0,0-1 0,-1 1 0,1-1 0,-1 1 1,1-1-1,-1 1 0,1 0 0,-1-1 0,1 1 0,-1 0 0,1-1 0,-1 1 0,0 0 0,1 0 0,-1-1 0,0 1 0,1 0 0,-1 0 0,1 0 1,-1 0-1,0 0 0,1 0 0,-1 0 0,0 0 0,1 0 0,-2 1 0,0-1 5,0 0 1,0 1-1,0 0 1,0-1-1,0 1 1,0 0-1,0 0 0,0 0 1,0 0-1,0 1 1,1-1-1,-1 0 1,1 1-1,-1-1 0,1 1 1,-1 0-1,1-1 1,0 1-1,-1 0 0,1 0 1,0 0-1,0 0 1,1 0-1,-2 3 1,2-4-16,0 1 0,0-1 0,0 0 0,1 0 0,-1 0 0,0 0 0,0 0 0,1 1 0,-1-1 0,1 0 0,-1 0 0,1 0 0,0 0 1,-1 0-1,1 0 0,0-1 0,0 1 0,-1 0 0,1 0 0,0 0 0,0-1 0,0 1 0,0 0 0,0-1 0,0 1 0,0-1 0,0 1 0,0-1 0,1 0 1,-1 1-1,0-1 0,0 0 0,0 0 0,0 0 0,1 0 0,-1 0 0,0 0 0,2 0 0,62 0 97,-47-1-174,-18 1 61,1 0 0,-1 0-1,1 0 1,-1 0 0,1 1 0,-1-1 0,0 0-1,1 0 1,-1 0 0,1 0 0,-1 1 0,0-1-1,1 0 1,-1 1 0,0-1 0,1 0-1,-1 0 1,0 1 0,1-1 0,-1 1 0,0-1-1,0 0 1,1 1 0,-1-1 0,0 1 0,0-1-1,0 0 1,0 1 0,1-1 0,-1 1-1,0-1 1,0 1 0,0-1 0,0 1 0,-2 25-30,-13 20 177,11-38-268,1 0 0,0 0 1,1 1-1,-1-1 0,2 1 0,-1-1 0,0 14 1,2-22 16,0 0 0,0 0 0,0 0 0,0 1 0,0-1 0,0 0 0,0 0 0,0 0 0,0 0 0,0 0 0,0 1 0,0-1 0,0 0 0,0 0 0,0 0 1,0 0-1,0 0 0,0 1 0,0-1 0,1 0 0,-1 0 0,0 0 0,0 0 0,0 0 0,0 0 0,0 0 0,0 0 0,0 1 0,0-1 0,1 0 0,-1 0 0,0 0 0,0 0 1,0 0-1,0 0 0,0 0 0,0 0 0,1 0 0,-1 0 0,0 0 0,0 0 0,0 0 0,0 0 0,0 0 0,1 0 0,-1 0 0,0 0 0,0 0 0,0 0 0,0 0 1,0 0-1,1 0 0,-1 0 0,0 0 0,0 0 0,0 0 0,0-1 0,0 1 0,0 0 0,1 0 23,8-3-6234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7.1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16367,'0'0'10282,"73"10"-10186,-44-9-64,1 0-128,-5 3-1025,-4 1-1377,-6-1-801,-8 3-1922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7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6342,'0'0'17392,"59"36"-17135,-22-36-129,3 0-96,-7 0-96,-4 0-1153,-1-3-1025,-8-4-1570,-2-2-4836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8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1 3844,'0'0'22576,"-4"10"-21642,1-3-788,-1-1-47,1 0 0,0 0 0,1 0 0,-1 0 0,1 0 0,1 1 0,-1-1 0,1 1 0,0 0 0,0-1 0,1 14 0,1-19-93,-1 0-1,1 0 1,0 0-1,0 0 0,-1 0 1,1 0-1,0 0 0,0 0 1,0 0-1,0-1 0,0 1 1,0 0-1,0-1 0,0 1 1,0-1-1,1 1 0,-1-1 1,0 1-1,0-1 1,2 0-1,29 5 63,-25-4-56,24 2-41,-10-2-476,-1 1 0,0 1 0,0 1 0,0 0 0,30 12 0,-48-15 487,0 0 1,0-1-1,-1 1 0,1 0 1,0 0-1,-1 0 1,1 0-1,-1 0 0,1 0 1,-1 0-1,0 0 1,1 1-1,-1-1 0,0 0 1,0 1-1,0-1 0,0 1 1,0-1-1,0 1 1,0 0-1,-1 0 0,2 3 1,-2-4 31,-1 1 1,1 0-1,-1 0 0,1-1 1,-1 1-1,1 0 1,-1-1-1,0 1 0,0-1 1,0 1-1,0-1 1,0 1-1,0-1 0,0 1 1,0-1-1,-1 0 1,1 0-1,-3 2 0,-6 4 249,0-1 0,0 0 0,0 0 0,-1-1 0,-17 5 0,11-3 25,0-2-1,-1 0 0,0-2 0,1 1 0,-1-2 1,0-1-1,0 0 0,0-1 0,-20-3 1,36 3-392,-1-1 1,0 1 0,1-1 0,-1 0-1,1 0 1,-1 0 0,1-1 0,-1 1-1,1 0 1,0-1 0,-1 0 0,1 1-1,0-1 1,0 0 0,0 0 0,0 0-1,1-1 1,-1 1 0,1 0 0,-1-1-1,1 1 1,0-1 0,0 1 0,0-1-1,0 1 1,0-1 0,1 0 0,-1 1-1,1-1 1,-1 0 0,1 0 0,0 1-1,1-5 1,-1 0-926,1 0-1,0 0 1,1 0-1,-1 0 1,4-8 0,17-28-8706,-2 13-439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8.5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0 56 9673</inkml:trace>
  <inkml:trace contextRef="#ctx0" brushRef="#br0" timeOffset="1">0 56 9673,'63'-55'9833,"-59"55"-8263,6 0-225,8 0-288,5 0-640,4 0-289,9 0-128,2 0-513,5 2-960,4-1-769,2-1-1986,2 1-3171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8.8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0 8456,'0'0'10800,"-8"3"-9204,0 0-1361,1 1 0,-1 0-1,1 1 1,-1 0 0,2 0 0,-1 0 0,0 1 0,1 0 0,0 0 0,1 0 0,-1 1-1,1 0 1,-7 13 0,6-8-4,0 0 0,0 1 0,1 0 0,1 0 0,0 0 0,1 0 0,-2 19 0,5-28-188,-1-1 1,1 1 0,0-1-1,0 1 1,0-1 0,0 1-1,1-1 1,0 0-1,-1 1 1,1-1 0,0 0-1,1 1 1,-1-1 0,1 0-1,-1 0 1,1 0 0,0 0-1,0 0 1,0-1-1,0 1 1,1 0 0,-1-1-1,1 0 1,0 0 0,-1 0-1,1 0 1,0 0 0,0 0-1,0-1 1,0 1-1,1-1 1,-1 0 0,6 2-1,1-1 12,0 0-1,1-1 1,-1 0-1,1 0 0,-1-1 1,0-1-1,1 1 1,-1-2-1,0 1 0,1-2 1,-1 1-1,0-1 1,16-8-1,-20 8-19,-1 0-1,-1 0 1,1 0 0,0 0-1,-1-1 1,1 0 0,-1 0-1,0 0 1,-1-1 0,1 1-1,-1-1 1,0 0 0,0 0-1,0 0 1,-1 0 0,1 0-1,-1-1 1,0 1 0,-1-1-1,0 1 1,0-1 0,0 0-1,0 1 1,-1-1 0,0 0-1,-1-7 1,1 6-13,-1 1 0,-1 0 0,1 0-1,-1-1 1,0 1 0,0 0 0,-1 0 0,0 1 0,0-1 0,0 0 0,0 1-1,-1 0 1,0 0 0,0 0 0,-1 0 0,1 1 0,-1 0 0,0 0 0,0 0 0,-1 0-1,-8-4 1,4 3-335,-1 0 1,1 1-1,-1 0 0,-19-5 0,17 7-1193,0 0 1,0 0-1,-22 1 1,6 3-5024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13869,'0'0'7767,"-11"6"-7105,-5 2-338,0 1 0,0 1 0,-24 20 0,36-27-261,-1 1-1,1 0 1,0 0 0,0 0 0,1 0 0,-1 0 0,1 1-1,0-1 1,0 1 0,0 0 0,1 0 0,-1 0-1,1 0 1,1 1 0,-1-1 0,1 1 0,0-1 0,0 1-1,0 7 1,1-12-62,0 0 0,0-1 1,0 1-1,0 0 0,1 0 0,-1-1 0,0 1 0,1 0 1,-1-1-1,0 1 0,1 0 0,-1-1 0,1 1 0,-1 0 0,0-1 1,1 1-1,0-1 0,-1 1 0,1-1 0,-1 1 0,1-1 1,0 0-1,-1 1 0,1-1 0,0 0 0,-1 1 0,1-1 0,1 0 1,25-1 92,-20 0-61,0-1 0,-1 0 0,1-1 0,-1 0 0,11-6 0,-6 0 65,0-1 0,0 0 0,-1 0 0,0-1 0,-1-1 0,0 0 0,-1 0 0,0 0 0,-1-1 0,11-26 0,-17 35-1909,-4 12 489,-3 18-4839,6-17 27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3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760 17 8392,'0'0'10874,"2"-4"-10580,-1 3-284,-1 0 0,1 0 0,-1 1 0,1-1 0,-1 0 1,1 1-1,-1-1 0,1 0 0,0 1 0,-1-1 0,1 1 0,0-1 0,-1 1 1,1-1-1,0 1 0,0 0 0,0-1 0,-1 1 0,1 0 0,0 0 0,0-1 0,0 1 1,0 0-1,-1 0 0,1 0 0,0 0 0,0 0 0,0 0 0,0 0 0,0 0 1,0 1-1,-1-1 0,1 0 0,0 0 0,0 1 0,0-1 0,-1 1 0,1-1 0,0 0 1,0 1-1,0 1 0,36 36 275,-17-11-203,-2 1 0,-1 0 0,-2 1 0,0 1-1,-2 0 1,-1 1 0,7 32 0,40 234 830,-37-166-766,120 428 432,-135-533-574,14 65 554,-4 1 0,-5 0 0,2 123 0,3 25-243,3-60-99,25 308 112,-23 311-196,-28-539-104,-41 274-1,-198 711 9,198-1038-35,-4 15-1,-10-2 0,-9-3 0,-154 325 0,140-378 78,-8-3-1,-6-4 1,-193 234-1,286-385 14,3-3-44,0 0-1,1-1 1,-1 1-1,0-1 1,-1 0-1,1 0 1,0 0-1,-1 0 1,1 0-1,-1 0 1,1 0-1,-1-1 1,-4 2-1,7-3-35,2-25-3811,0-6-9846,-4 24 6423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4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13 8904,'0'0'161,"0"-1"0,0 1 0,0-1-1,0 1 1,0 0 0,0-1 0,0 1 0,0-1-1,0 1 1,0-1 0,0 1 0,-1-1-1,1 1 1,0 0 0,0-1 0,0 1-1,0-1 1,-1 1 0,1 0 0,0-1-1,0 1 1,-1 0 0,1-1 0,0 1 0,-1 0-1,1 0 1,0-1 0,-1 1 0,1 0-1,0 0 1,-1-1 0,1 1 0,-1 0-1,1 0 1,0 0 0,-1 0 0,1 0-1,-1 0 1,1-1 0,-1 1 0,1 0 0,-1 1-1,0-1-28,0 0 0,0 0 0,0 1 0,1-1 0,-1 0-1,0 1 1,0-1 0,1 1 0,-1-1 0,0 1 0,1-1 0,-1 1-1,0 0 1,1-1 0,-1 1 0,1 0 0,-1-1 0,1 1-1,-1 0 1,1 0 0,0-1 0,-1 2 0,-8 37 625,2 0 0,2 0 0,1 1 0,2 0 0,5 60 0,-1-19-62,-2-77-620,0-1-1,0 1 1,0 0 0,0-1 0,1 1 0,0 0 0,0-1 0,0 1-1,0-1 1,0 1 0,1-1 0,-1 0 0,1 0 0,0 1-1,0-1 1,0 0 0,1-1 0,-1 1 0,4 3 0,-3-5-36,-1 1 1,1-1 0,0 0 0,0 1-1,0-1 1,0-1 0,0 1 0,0 0-1,0-1 1,0 1 0,0-1-1,0 0 1,0 0 0,0-1 0,1 1-1,-1 0 1,0-1 0,0 0-1,0 0 1,0 0 0,0 0 0,-1 0-1,6-3 1,16-10 138,0-1-1,-1-1 1,0-2-1,25-24 1,32-24-121,-36 36-219,27-21-4395,-48 26-685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5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50 141 3908,'0'0'2941,"10"-7"-298,60-46 1116,-61 45-2295,0 0 0,0 0 0,-1-1 0,0 0 0,0-1 0,8-14 1,-16 24-1421,0-1 0,0 1 0,0 0 0,0 0 0,0 0 1,0-1-1,-1 1 0,1 0 0,0 0 0,0 0 0,0-1 1,0 1-1,0 0 0,0 0 0,0 0 0,-1 0 0,1 0 1,0-1-1,0 1 0,0 0 0,0 0 0,0 0 1,-1 0-1,1 0 0,0 0 0,0 0 0,0 0 0,-1 0 1,1-1-1,0 1 0,0 0 0,0 0 0,-1 0 0,1 0 1,0 0-1,0 0 0,0 0 0,-1 0 0,1 1 0,0-1 1,0 0-1,0 0 0,-1 0 0,1 0 0,0 0 1,0 0-1,0 0 0,0 0 0,-1 0 0,1 0 0,0 1 1,0-1-1,0 0 0,0 0 0,0 0 0,-1 0 0,1 1 1,0-1-1,0 0 0,0 0 0,-15 7-165,-11 8 294,-43 34 0,61-43-69,0 1 1,0 0 0,1 0 0,0 1-1,1-1 1,0 2 0,0-1 0,1 1-1,-6 11 1,10-19-97,0 1-1,1-1 1,-1 1-1,0-1 1,1 1-1,-1 0 1,1-1 0,0 1-1,0 0 1,-1-1-1,1 1 1,0 0-1,1 0 1,-1-1 0,0 1-1,0 0 1,1-1-1,-1 1 1,1 0-1,-1-1 1,1 1 0,0-1-1,-1 1 1,1-1-1,0 1 1,0-1-1,0 1 1,0-1 0,1 0-1,-1 0 1,0 1-1,0-1 1,1 0 0,-1 0-1,1 0 1,1 0-1,6 3 15,1 0 0,0-2 0,-1 1-1,1-1 1,15 1 0,25 8 26,-47-10-54,1 0 0,-1 0 1,0 1-1,0 0 0,0-1 0,-1 1 0,1 0 1,0 0-1,-1 1 0,1-1 0,-1 1 0,1-1 0,-1 1 1,3 5-1,-4-6 12,0 1 1,0-1-1,0 0 1,-1 1-1,1-1 1,-1 1-1,0-1 1,0 1-1,0-1 1,0 1-1,0-1 0,0 0 1,-1 1-1,1-1 1,-1 1-1,-1 2 1,-1 2 108,0-1 0,0 0-1,-1 1 1,0-1 0,0-1 0,-1 1 0,0-1 0,0 1 0,0-1 0,-1-1-1,1 1 1,-9 4 0,6-4-99,0 0 0,0 0 0,-1 0 0,1-1 0,-1-1 0,0 0 0,0 0 0,-1 0 0,1-1 0,-18 1 0,27-5-1104,1-1 0,-1 0 0,1 1 1,0-1-1,0 1 0,0-1 0,0 1 0,0 0 0,2-4 0,13-16-11404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7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1 11883,'0'0'6887,"-10"5"-6076,1-1-740,1 1 1,0 1-1,0-1 0,0 2 1,1-1-1,0 1 0,0 0 1,0 0-1,1 1 0,0 0 1,1 0-1,0 0 0,-8 17 0,9-16 100,-1 1-1,2 0 1,0 0-1,0 1 0,1-1 1,0 0-1,0 1 1,1 0-1,1-1 0,0 1 1,2 18-1,-1-27-144,0 0 0,0 0 0,1 0 0,-1-1 0,0 1 0,1 0 0,-1-1 0,1 0 0,0 1 0,-1-1 0,1 0 0,0 0 0,0 0-1,0 0 1,-1 0 0,1 0 0,0 0 0,0-1 0,1 1 0,-1-1 0,0 1 0,0-1 0,0 0 0,0 0 0,0 0 0,0 0 0,0 0 0,0 0 0,4-2 0,1 2 36,0-1 1,-1 0-1,0-1 0,1 0 1,-1 0-1,0 0 0,0-1 1,10-5-1,17-21 735,-32 27-717,1 1 0,-1-1 0,0 0 0,1 1 0,-1-1 0,0 0 0,0 0 0,0 0 0,-1 0 0,1 0 0,0 0 0,-1 0 0,1 0 0,-1 0 0,0 0 0,0 0 0,0 0 0,0-3 0,-1 4-57,1 0 0,-1 0 1,0 1-1,0-1 0,0 1 0,0-1 0,0 1 1,0-1-1,0 1 0,0 0 0,0-1 0,0 1 1,0 0-1,-1 0 0,1 0 0,0 0 1,0 0-1,0 0 0,0 0 0,0 0 0,0 0 1,0 0-1,0 1 0,-1-1 0,0 1 1,-30 7 237,29-7-232,0 0 1,0 1 0,0-1-1,0 1 1,0-1-1,0 1 1,0 0 0,0 0-1,1 1 1,-1-1 0,1 0-1,0 1 1,-1 0-1,1-1 1,0 1 0,1 0-1,-1 0 1,0 0 0,-1 6-1,4-8-11,1 0 1,0-1-1,-1 1 0,1-1 0,0 1 1,-1-1-1,1 0 0,0 1 0,0-1 0,-1 0 1,1 0-1,0 0 0,0 0 0,-1-1 0,1 1 1,2-1-1,5-1-3,1-1-1,-1 0 1,0 0 0,0-1-1,-1 0 1,1-1 0,-1 0 0,12-9-1,-12 8-55,1 0 0,0 1 0,0 0 0,0 0 0,1 1 0,17-5 0,-27 9 36,1 0 0,-1 1 1,1-1-1,-1 0 0,1 0 0,-1 1 0,1-1 0,-1 0 1,1 1-1,-1-1 0,1 1 0,-1-1 0,0 1 0,1-1 1,-1 1-1,0-1 0,1 1 0,-1-1 0,0 1 0,0-1 1,1 1-1,-1-1 0,0 1 0,0 0 0,0-1 0,0 1 1,0-1-1,0 1 0,0-1 0,0 1 0,0 0 0,0-1 1,0 1-1,-1 1 0,0 22 78,-15 32 435,12-47-685,1 0 0,0 1 0,1-1-1,0 0 1,-1 18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9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9129,'0'0'9897,"56"36"-9641,-25-36-128,-1 0-96,-2-3-1377,-4-4-1634,-8 1-1377,-8 1-4292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0.2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10025,'0'0'9225,"49"26"-8616,-20-26-321,3 0-192,0 0-128,-2 0-1409,-5-4-2723,-5-3-2851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0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56 12139,'0'0'6962,"-1"10"-5516,1-8-1361,-5 42 1251,4-42-1298,1-1 0,0 1 1,0-1-1,0 1 0,0 0 0,0-1 0,0 1 0,0 0 0,0-1 1,1 1-1,-1-1 0,1 1 0,-1-1 0,1 1 0,0-1 0,-1 1 0,1-1 1,0 1-1,0-1 0,0 0 0,0 0 0,0 1 0,0-1 0,0 0 0,1 0 1,0 1-1,54 1-95,-51-4-100,1 1 1,0 0-1,0 0 0,-1 0 0,1 1 0,0-1 0,-1 1 0,1 1 0,0-1 0,-1 1 1,0 0-1,1 0 0,5 3 0,-10-4 161,0 0 0,0 0 0,0 0 1,-1 1-1,1-1 0,0 0 0,0 0 0,-1 0 0,1 1 1,-1-1-1,1 0 0,-1 0 0,1 1 0,-1-1 0,0 1 0,0-1 1,0 0-1,0 1 0,0-1 0,0 0 0,0 1 0,0-1 1,0 1-1,0-1 0,-1 0 0,1 1 0,-1-1 0,1 0 0,-1 0 1,0 1-1,1-1 0,-1 0 0,0 0 0,0 0 0,0 0 1,1 0-1,-2 1 0,-38 36 1157,32-32-1007,-66 46 1716,67-49-1714,0 1 0,1-1 0,-2 0-1,1 0 1,0-1 0,-1 0-1,1-1 1,-1 1 0,-12-1 0,18-1-215,1 0 1,-1-1 0,0 1 0,1-1-1,-1 0 1,0 0 0,1 1 0,-1-1-1,1 0 1,-1 0 0,1-1 0,0 1-1,-1 0 1,1 0 0,0-1 0,0 1-1,0-1 1,0 1 0,0-1 0,0 1-1,0-1 1,1 1 0,-1-1 0,0 0-1,1 1 1,0-1 0,-1 0 0,1 0-1,0 1 1,0-1 0,0-3 0,-2-71-7349,3 58 3412,-1-20-5086</inkml:trace>
  <inkml:trace contextRef="#ctx0" brushRef="#br0" timeOffset="1">36 41 10346,'0'0'10217,"67"-5"-9544,-40 1-545,0-1-320,1-3-1954,-1-1-3780,1 0-6918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0.9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 11627,'0'0'3475,"-1"8"-106,1-6-3188,-4 15 814,2 0 1,0 1-1,1-1 0,0 1 0,4 23 0,-3-37-969,1 0-1,0 1 0,0-1 0,0 1 0,1-1 0,-1 0 0,1 0 0,0 0 1,0 0-1,1 0 0,-1-1 0,1 1 0,0 0 0,0-1 0,0 0 0,0 0 0,1 0 1,-1 0-1,1 0 0,0-1 0,0 0 0,-1 0 0,2 0 0,-1 0 0,0 0 1,0-1-1,0 0 0,6 1 0,-5-1 7,0 0-1,0-1 1,0 1 0,0-1-1,0-1 1,0 1 0,0-1-1,0 0 1,0 0 0,0 0-1,0 0 1,0-1 0,0 0 0,-1 0-1,1-1 1,-1 1 0,1-1-1,-1 0 1,0 0 0,0 0-1,0 0 1,-1-1 0,1 0-1,-1 0 1,0 0 0,0 0-1,0 0 1,0-1 0,-1 1-1,0-1 1,0 0 0,0 1 0,0-1-1,-1 0 1,0 0 0,0 0-1,0 0 1,-1 0 0,0-1-1,0 1 1,0 0 0,0 0-1,-1 0 1,0 0 0,-2-7-1,2 8 29,-1 0-1,0 0 1,0 0-1,0 0 1,0 0 0,-1 0-1,0 0 1,0 1-1,0 0 1,0-1-1,0 1 1,-1 0-1,1 1 1,-1-1-1,0 0 1,0 1-1,-7-3 1,-33-9-1403,0 12-6500,36 3-1019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1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3587,'0'0'14275,"9"12"-13826,633 649 2375,-443-470-1885,-126-119-729,276 261 248,-317-303-509,472 404 1169,-450-393-975,-1-3-36,-1 3 0,80 83 1,-132-124-204,1 0 0,-1 0 1,0 0-1,0 0 0,1 1 1,-1-1-1,0 0 0,1 0 1,-1 0-1,0 1 0,0-1 0,1 0 1,-1 0-1,0 1 0,0-1 1,0 0-1,0 1 0,1-1 1,-1 0-1,0 0 0,0 1 1,0-1-1,0 0 0,0 1 1,0-1-1,0 0 0,0 1 1,0-1-1,0 0 0,0 1 1,0-1-1,0 0 0,0 1 1,0-1-1,0 0 0,0 1 1,0-1-1,0 0 0,0 1 0,-1-1 1,1 0-1,0 0 0,0 1 1,-1-1-1,-15 1-8439,7-1 7005,-8 0-4850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1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0 222 6758,'0'0'6556,"12"7"-5398,293 129 4154,-298-132-5090,1-1 1,-1 0-1,1-1 0,0 0 0,0 0 1,0-1-1,0 0 0,0 0 0,0-1 1,13-1-1,-19 0-177,-1 0-1,1-1 1,-1 1 0,0 0 0,1-1-1,-1 1 1,0-1 0,0 1 0,0-1-1,0 0 1,0 0 0,0 1 0,0-1-1,-1 0 1,1 0 0,-1 0-1,1 0 1,-1 0 0,0 0 0,1 0-1,-1 0 1,0 0 0,0 0 0,-1-2-1,-1-52 413,-4 18-1201,-17-64-1,-4 11-5731,10 41-1163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1698,'0'0'21407,"-11"3"-20815,-1 0-414,0 1 0,1 0 0,-19 10 1,26-12-104,0 0 1,0 0-1,1 0 1,-1 1-1,1-1 1,0 1-1,-1 0 0,1 0 1,0 0-1,1 1 1,-1-1-1,1 1 1,-1 0-1,1-1 1,0 1-1,0 0 1,-1 5-1,4-8-116,-1 0-1,1-1 1,-1 1-1,1-1 0,-1 1 1,1 0-1,0-1 0,-1 1 1,1-1-1,0 0 1,-1 1-1,1-1 0,0 0 1,0 1-1,0-1 0,-1 0 1,1 0-1,0 0 1,0 1-1,0-1 0,-1 0 1,1 0-1,0 0 1,0 0-1,0-1 0,1 1 1,32-1-613,-31 1 456,84-10-2085,-65 5 2019,1 2 0,43 0 0,-66 3 267,1 0 1,-1 0-1,1 0 0,-1 1 0,1-1 0,-1 0 1,0 0-1,1 1 0,-1-1 0,1 0 0,-1 0 1,0 1-1,1-1 0,-1 0 0,0 1 0,1-1 1,-1 1-1,0-1 0,0 0 0,1 1 0,-1-1 1,0 1-1,0-1 0,0 1 0,1-1 1,-1 1-1,0-1 0,0 0 0,0 1 0,0-1 1,0 1-1,0-1 0,0 1 0,0-1 0,0 1 1,0-1-1,-1 1 0,1-1 0,0 1 0,0-1 1,0 1-1,0-1 0,-1 0 0,1 1 0,0-1 1,-1 1-1,-12 22 887,3-13 147,-1 0-1,0 0 1,0-1-1,-1-1 0,-16 10 1,-23 0-3,46-17-1405,0 0 1,-1-1 0,1 1-1,0-1 1,0 0-1,0-1 1,-1 0-1,-4-1 1,5-1-4599,12-2-3360,8-3 2291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2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4292,'0'0'19998,"-7"4"-19667,2 0-277,1-1 0,0 0 1,0 1-1,0 0 0,1-1 1,-1 2-1,1-1 0,0 0 1,0 1-1,0-1 1,1 1-1,0 0 0,0 0 1,0 0-1,0 0 0,1 0 1,0 0-1,0 0 0,0 1 1,0-1-1,1 10 0,0-13-55,0 0 1,0 0-1,-1 0 0,1 0 0,1 0 0,-1 0 0,0 0 0,0 0 0,1 0 0,-1 0 0,1 0 0,0 0 0,-1 0 0,1 0 0,0 0 0,0 0 0,0-1 0,0 1 0,2 2 0,0-3 1,0 1-1,0-1 0,1 0 0,-1 0 0,0 0 1,0 0-1,1-1 0,-1 1 0,0-1 0,5 0 1,3 1 22,-8-1-5,-1 0 0,1 1 0,-1-1 0,1 0 0,0 1 0,-1 0 0,1 0 0,-1 0 0,0 0 1,1 0-1,-1 0 0,0 0 0,1 1 0,-1-1 0,0 1 0,0 0 0,0-1 0,-1 1 0,1 0 0,0 0 0,-1 0 0,1 1 0,-1-1 0,0 0 0,1 1 0,-1-1 0,0 0 0,0 1 0,-1-1 0,1 1 0,-1 0 1,1-1-1,-1 1 0,0-1 0,0 1 0,0 0 0,0-1 0,0 1 0,0-1 0,-1 1 0,0 0 0,-1 3 0,0 5 287,-1 0 0,-1 0 0,0-1 0,-1 1 1,0-1-1,-1 0 0,0 0 0,-10 14 0,10-17-113,5-5-155,-1 0 1,0 1-1,1-1 0,-1 0 1,0 0-1,0 0 0,0 0 1,0 0-1,0 0 0,-1-1 0,1 1 1,-1-1-1,-3 2 0,16-33-3719,21-14-3615,-13 18 759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3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16496,'0'0'5733,"0"52"-5028,0-27-161,2 2-384,1-2-96,5-1-32,-4-7-32,4-4-224,-2-7-737,0-6-544,2-4-97,-2-13-191,1-9-1667,-3-1-1568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3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10570,'0'0'8616,"0"74"-7783,0-41-64,2 0-193,1 2 1,2-5 31,-1-3-383,3-7-225,-1-5 32,1-7-96,0-7-993,-3-1-897,1 0-1185,-3-8-1922,-2-2-2082</inkml:trace>
  <inkml:trace contextRef="#ctx0" brushRef="#br0" timeOffset="1">0 201 9577,'0'0'13389,"7"-21"-13389,11 12-160,-1-1-1186,-2-1-1408,1 0-3268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5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8488,'0'0'14221,"62"-35"-14188,-35 19-386,-2 4-1024,-5 1-513,-8 6-1025,-5 4-1953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5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2626,'0'0'17265,"52"26"-16721,-29-35-448,0-2-192,-2 0-1569,-4 0-1698,-6-2-1922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5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66 14670,'0'0'4778,"-1"10"-3721,-1-3-893,0 0-37,0 1 0,1 0-1,0-1 1,0 1-1,1 0 1,0 0 0,0 0-1,1 0 1,1 8-1,-1-15-129,0 0-1,1 0 0,-1 0 0,0 0 0,1 0 1,-1 0-1,0 0 0,1-1 0,-1 1 1,1-1-1,-1 1 0,1-1 0,0 1 0,-1-1 1,1 0-1,-1 0 0,1 1 0,0-1 0,2-1 1,36 0-965,-36 0 693,4 0-37,-3 1 183,-1-1 0,0 1 0,1-1 0,-1 1 0,0 0-1,1 1 1,-1-1 0,0 1 0,8 2 0,-11-2 172,1 0 1,-1 1-1,0-1 0,0 1 1,1-1-1,-1 1 0,0-1 1,0 1-1,-1 0 1,1 0-1,0-1 0,0 1 1,-1 0-1,1 0 1,-1 0-1,0 0 0,0-1 1,1 1-1,-1 0 0,0 0 1,-1 0-1,1 0 1,0 0-1,0 0 0,-2 2 1,1 4 312,-1 0 0,-1 0 0,1-1 0,-1 1 0,-1-1 0,1 0 0,-1 0 0,-1 0 0,-8 11 0,10-13-255,0-1 1,-1 0-1,1 0 0,-1 0 0,0 0 0,0 0 0,-1-1 0,1 0 0,-1 0 0,1 0 0,-1-1 1,0 1-1,0-1 0,0 0 0,-6 1 0,9-3-353,0-1 1,-1 1-1,1-1 1,1 0-1,-1 1 1,0-1-1,0 0 1,0 0-1,0-1 1,1 1-1,-1 0 1,0-1-1,1 1 1,-1-1-1,1 1 1,0-1-1,-1 0 1,1 1-1,0-1 1,0 0-1,0 0 1,0 0-1,1 0 1,-1 0-1,0 0 1,1 0-1,-1 0 1,1-3-1,-3-2-942,-7-22-4588</inkml:trace>
  <inkml:trace contextRef="#ctx0" brushRef="#br0" timeOffset="1">1 87 3491,'0'0'15375,"51"-23"-14414,-27 16-225,3-1-543,3 0-161,-4-1-1121,0-1-1698,-5 0-2114,-4-2-4323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6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10282,'0'0'4799,"-1"10"-2856,-1 15-927,-1 10 529,0 46 0,3-74-1470,0 0 0,1 1-1,0-1 1,0 1 0,1-1-1,-1 0 1,2 0 0,-1 0-1,1 0 1,0 0 0,0 0-1,1-1 1,4 7 0,-6-11-60,1 1 0,-1-1 0,1 1 0,-1-1 0,1 0 0,0 0 0,0 0 0,0-1 1,0 1-1,0-1 0,1 1 0,-1-1 0,0 0 0,1 0 0,-1-1 0,1 1 0,-1-1 0,0 0 1,1 1-1,-1-1 0,1-1 0,-1 1 0,1-1 0,-1 1 0,1-1 0,-1 0 0,0 0 0,0 0 1,1-1-1,-1 1 0,0-1 0,3-2 0,-1 1 35,0-1-1,0 0 1,0 0 0,0 0 0,-1 0-1,0-1 1,0 0 0,0 0-1,0 0 1,-1 0 0,0-1 0,0 1-1,0-1 1,-1 0 0,0 0 0,0 0-1,1-7 1,-2 9 23,0-1 0,-1 0 0,1 1 0,-1-1 0,-1 0 0,1 1 0,0-1 0,-1 1 0,0-1 0,0 0 0,0 1 0,-1 0 0,0-1 0,0 1 0,0 0 0,0 0 0,0 0 0,-4-5 0,2 5-47,-1 0 0,1 1-1,-1-1 1,0 1 0,0 0-1,0 0 1,0 0 0,0 1-1,0 0 1,-1 0 0,1 0-1,-1 0 1,0 1 0,-8-1-1,3 1-104,1 0 0,-1 0 0,1 1 0,-15 1 0,21 0-318,0-1 1,1 1-1,-1 0 0,0 0 1,1 1-1,-1-1 1,1 1-1,0 0 0,-5 3 1,-6 6-5049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14.6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571 144 10794,'0'0'577,"-12"-5"282,-6-2-505,0 1 0,-1 0 0,-30-4 0,38 9-315,-1-1-1,1 2 0,0 0 0,0 0 1,0 1-1,0 0 0,0 1 1,0 0-1,-15 5 0,10 1 5,1 0 0,0 0 0,0 2 0,1 0 0,0 0 0,1 1-1,0 1 1,1 0 0,0 1 0,1 1 0,0-1 0,-15 29 0,5-6 454,2 1 0,2 1 0,2 0 0,-14 51 0,17-44 2,2 0 0,-6 61 0,14-86-446,1-1-1,1 1 1,1-1-1,1 1 1,0-1-1,1 0 1,1 0-1,8 22 1,-9-33-49,1 0 0,0 0 0,0 0 0,1 0 0,0-1 0,0 0 0,1 0 0,0 0 0,0-1 0,0 0 0,1 0 0,0 0 0,0-1 0,1 0 0,-1-1 0,1 1 0,0-1 0,0-1 0,0 0 0,1 0 0,-1-1 0,1 1 0,0-2 0,0 1 0,-1-2 0,17 1 0,-6-2 12,1 0 0,-1-1 0,0-1 0,0-1 0,-1-1 0,1 0 0,-1-2-1,0 0 1,-1 0 0,1-2 0,22-15 0,-9 1 130,-2-1-1,-1-1 1,-1-1 0,-1-2 0,-2 0-1,0-2 1,-2-1 0,-2 0 0,0-1-1,-3-2 1,0 0 0,-2 0 0,-2-2-1,-1 1 1,-2-2 0,-1 1 0,-2-1-1,-2-1 1,2-61 0,-8 84-84,1 0-1,-2 0 1,0 1 0,-1-1 0,0 0 0,-1 1-1,-1 0 1,0 0 0,-8-15 0,9 21-51,-2 0-1,1 0 1,-1 0 0,0 1 0,0-1-1,-1 2 1,0-1 0,0 1 0,-1 0-1,1 0 1,-1 1 0,-1 0 0,1 0-1,-1 1 1,-10-4 0,7 5-56,0-1 0,-1 1 1,1 1-1,-1 0 0,0 1 0,1 0 1,-1 1-1,0 1 0,0 0 0,1 0 1,-1 1-1,1 1 0,-1 0 0,1 1 1,-18 8-1,15-5-487,0 1 0,0 0 0,1 1 0,0 1 0,1 0 0,0 1 0,0 1 0,2 0 0,-1 0 0,1 1 0,-10 17 0,-8 21-4844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4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0 448 9865,'0'0'12684,"56"-51"-11595,7 16-64,15-9-224,9-5-417,3-1-255,-3 0-97,-10 6-32,-8 8-865,-15 4-1441,-12 3-1890,-14 1-6214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5.5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89 12396,'0'0'5125,"15"0"-4357,450-26 3782,-44 0-4076,-327 25-654,80-3-1479,-144 1-985,50-10 0,-31-2-3613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13132,'0'0'13320,"-2"8"-13085,-1 1-214,2-6-32,-1 1-1,1-1 0,0 1 0,0-1 0,1 1 0,-1-1 0,1 1 0,0 4 0,4-7-674,0 1 0,1-1 0,-1 0-1,1-1 1,-1 1 0,1-1 0,-1 0-1,1 0 1,8-1 0,-4 1-694,-7 0 1236,32 4-1875,-33-4 2087,-1 1 0,1-1 0,0 0 0,-1 0 0,1 0 0,-1 0 0,1 1 0,-1-1-1,1 0 1,-1 1 0,1-1 0,-1 0 0,1 1 0,-1-1 0,1 1 0,-1-1 0,0 0 0,1 1 0,-1-1 0,0 1 0,1-1 0,-1 1 0,0 0 0,1-1 0,-1 1 0,0-1 0,0 1 0,0-1 0,0 1 0,0 0 0,0-1-1,0 1 1,0-1 0,0 1 0,0 0 0,0-1 0,0 1 0,0-1 0,0 1 0,0 0 0,0-1 0,-1 1 0,1-1 0,0 1 0,-1-1 0,1 1 0,0-1 0,-1 1 0,1-1 0,0 1 0,-1-1 0,1 0 0,-1 1 0,0 0 0,-11 9 1036,-1 0 0,1-1 0,-2-1 0,1 0 0,-2 0 1,1-1-1,-25 7 0,32-11-697,-2 1-55,3-1-292,1-1-1,-1 1 0,0-1 1,0-1-1,0 1 0,0-1 1,0 0-1,-9 0 0,15-2-393,-1 1 0,1-1 0,0 0-1,-1 0 1,1 1 0,0-1 0,-1 0-1,1 0 1,0 0 0,0 0 0,-1 0-1,1 1 1,0-1 0,0 0-1,0 0 1,0 0 0,0 0 0,1 0-1,-1 1 1,0-1 0,0 0 0,0 0-1,1 0 1,-1 0 0,1-1 0,13-24-13381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5.8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69 6342,'0'0'14670,"81"10"-13677,-6-10-385,10-1-319,7-9-161,4-2-64,-8 0-192,-10-1-1410,-22-1-1921,-17-3-3556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2.0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81 4484,'0'0'4864,"9"0"-2799,229-6 5554,128-29-5223,67-4-2043,-364 38-332,-68 4 61,-9 2-268,-11 4-1643,9-8-1379,0-1-2018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1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1 585 4100,'0'0'12428,"13"-11"-11259,28-20-166,2 2 1,76-38 0,-5 9-1041,369-179 1440,-319 165-4621,2 7-4091,-124 50 1239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6.4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1 152 4100,'11'1'6006,"288"-10"-130,6-19-3516,307-61-931,-465 65-476,-101 21-2603,-45 3-218,-3 1-1490,-8 0-1618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2.9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61 5733,'0'0'8371,"-6"8"-6497,-14 24-566,20-32-1275,0 1 0,0-1 0,0 0 0,0 1 1,0-1-1,0 1 0,0-1 0,-1 0 0,1 1 0,0-1 1,0 1-1,1-1 0,-1 1 0,0-1 0,0 0 1,0 1-1,0-1 0,0 1 0,0-1 0,0 0 0,1 1 1,-1-1-1,0 1 0,0-1 0,1 0 0,-1 1 1,0-1-1,0 0 0,1 0 0,-1 1 0,0-1 0,1 0 1,-1 0-1,0 1 0,1-1 0,-1 0 0,1 0 0,-1 0 1,0 1-1,1-1 0,-1 0 0,1 0 0,0 0 1,20 3 658,-18-3-463,27 0 625,0 0 0,0-2 1,52-10-1,90-30-116,-50 11-601,-84 21-142,1 3 1,-1 1-1,1 1 1,0 2-1,43 3 1,-79 1-41,0-1-1,0 1 1,0 0-1,0 0 1,0 0-1,-1 0 1,1 0-1,0 1 1,-1-1 0,4 3-1,0 8-6698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0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1 593 5637,'0'0'13875,"3"0"-13160,12-4-304,0-1 1,0 0-1,-1-1 0,0-1 1,23-14-1,20-9 292,303-123 251,239-120-792,-581 263-151,0 1 4,-1-1-1,0 0 1,0-2 0,24-21 0,-42 29-16,-10 6-27,-13 7-242,-13 13-867,-2 2-1427,12-12-2191,11-7-2857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5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281 13 32,'0'0'18530,"-9"-4"-17479,5 2-927,0 1-1,0 0 1,-1-1-1,1 1 1,0 1-1,-1-1 1,1 1-1,-1-1 1,1 1-1,-1 1 1,1-1-1,0 1 1,-1-1-1,1 1 1,-1 0-1,1 1 1,0-1-1,0 1 1,0 0-1,0 0 1,-5 3-1,-9 7 251,1 1-1,0 0 1,1 1-1,1 1 1,-18 22-1,26-29-236,1 0 0,0 0 0,1 1 0,0 0 0,0 0 0,1 0 0,0 0 0,1 1 0,0 0 0,0 0 0,1-1 0,0 2 0,0 12 0,2-22-112,0 1-1,1 0 1,-1 0-1,1-1 1,-1 1-1,1 0 1,0-1-1,0 1 1,-1-1-1,1 1 1,0-1-1,0 1 1,0-1-1,1 0 1,-1 1-1,0-1 1,0 0-1,1 0 1,-1 0-1,1 0 1,-1 0-1,1 0 1,-1-1-1,1 1 1,0 0-1,-1-1 1,1 1-1,0-1 1,-1 1-1,1-1 1,3 0-1,9 2 0,-1-1-1,1 0 1,15-2-1,-13 1-143,46-6-3194,-23-10-5805,-23 6-858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6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8 15471,'0'0'6982,"-3"11"-6138,-3 9-556,0 0-154,0 0-1,1 0 1,1 1-1,-1 20 0,5-40-130,0-1 1,-1 0-1,1 0 0,0 1 0,0-1 0,1 0 0,-1 0 0,0 1 0,0-1 1,0 0-1,0 0 0,0 0 0,0 1 0,0-1 0,0 0 0,0 0 1,0 1-1,1-1 0,-1 0 0,0 0 0,0 0 0,0 0 0,0 1 0,1-1 1,-1 0-1,0 0 0,0 0 0,0 0 0,1 0 0,-1 1 0,0-1 1,0 0-1,0 0 0,1 0 0,-1 0 0,0 0 0,0 0 0,1 0 0,-1 0 1,0 0-1,0 0 0,1 0 0,-1 0 0,15-6-345,11-13-1440,-15 5-224,1 0 1,14-27-1,-1 2 790,3 4 3405,-34 58 2211,1-7-3873,-6 10-469,0 1 0,2 0 0,1 1 0,1 0 0,2 0 0,-4 37 0,9-65-185,0 0 1,0 0 0,1 1-1,-1-1 1,0 0-1,0 0 1,0 1 0,0-1-1,0 0 1,0 0 0,0 1-1,-1-1 1,1 0-1,0 0 1,0 1 0,0-1-1,0 0 1,0 0 0,0 1-1,0-1 1,0 0-1,-1 0 1,1 1 0,0-1-1,0 0 1,0 0 0,0 0-1,-1 0 1,1 1-1,0-1 1,0 0 0,-1 0-1,1 0 1,0 0 0,0 0-1,-1 0 1,1 0-1,0 0 1,0 1 0,-1-1-1,1 0 1,0 0 0,0 0-1,-1 0 1,1 0 0,0 0-1,0 0 1,-1-1-1,1 1 1,0 0 0,0 0-1,-1 0 1,1 0 0,0 0-1,0 0 1,-1 0-1,1-1 1,-7-2-4529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7.1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10634,'0'0'10282,"52"-12"-9802,-25 12-320,4-1-128,1-3-160,-1-3-1890,-2-6-4067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7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1 16528,'0'0'5124,"-20"50"-4099,14-25-96,-2 1-480,3 0-321,4-3-96,1-5 0,0-1-32,0-3-545,1-6-319,2 0-257,-3-7-737</inkml:trace>
  <inkml:trace contextRef="#ctx0" brushRef="#br0" timeOffset="1">0 132 9385,'0'0'12171,"48"-11"-12010,-18 11-97,3 0-32,-1 0-1217,-1 0-2435,-1-5-4067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10218,'0'0'9160,"-2"16"-9016,-31 480 3210,23-246-2896,-11 65 531,-13 398 980,31 484-1777,3-703 219,0-492-482,0-1 1,0 0 0,0 1-1,0-1 1,1 0-1,-2 0 1,1 1 0,0-1-1,0 0 1,0 1-1,0-1 1,-1 0 0,1 0-1,-1 0 1,1 1-1,-1-1 1,1 0 0,-1 0-1,-1 2 1,0-4-138,1 0 0,0 0 1,-1 0-1,1 0 1,0 0-1,0 0 0,0 0 1,0 0-1,0-1 0,0 1 1,0 0-1,0-1 0,1 1 1,-1-1-1,0 1 0,0-3 1,-17-36-5030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7.9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208 7 12300,'0'0'10858,"-9"-2"-9710,6 1-1084,-1 0 0,0 0 1,1 0-1,-1 1 0,0 0 1,0 0-1,1 0 1,-1 0-1,0 1 0,0-1 1,1 1-1,-1 0 0,0 0 1,-5 3-1,2-1-4,1 1 0,-1 0 0,1 0 0,0 1 0,0 0 0,0 0 0,1 0 0,-6 6 0,1 2 169,0 0-1,1 0 1,0 1-1,-14 30 1,20-38-141,1 1-1,-1 0 1,1-1 0,0 1-1,0 1 1,1-1 0,0 0-1,1 0 1,-1 0 0,1 0-1,1 1 1,-1-1 0,3 13-1,-1-17-71,0-1 1,0 1-1,0 0 0,0 0 0,0-1 0,0 1 1,1-1-1,-1 0 0,1 0 0,0 0 0,0 0 0,0 0 1,0-1-1,0 1 0,0-1 0,0 0 0,0 1 0,0-2 1,1 1-1,-1 0 0,5 0 0,-1 0 3,0 0 1,0 0-1,0 0 1,0-1-1,0 0 1,1-1-1,-1 0 0,0 0 1,10-3-1,-16 4-10,0 0-1,0 0 1,0 0 0,0 0-1,-1-1 1,1 1 0,0 0-1,0-1 1,0 1-1,0-1 1,0 1 0,-1-1-1,1 1 1,0-1 0,-1 0-1,1 1 1,0-1-1,-1 0 1,1 1 0,0-1-1,-1 0 1,1 0 0,-1 0-1,0 1 1,1-1-1,-1 0 1,0 0 0,1 0-1,-1 0 1,0 0 0,0 0-1,0 0 1,0 0-1,0 0 1,0 0 0,0 0-1,0 1 1,0-1 0,0 0-1,-1 0 1,1 0-1,-1-1 1,0 0 52,0 0-1,0 1 1,-1-1-1,1 0 1,-1 1-1,0-1 1,1 1 0,-1-1-1,0 1 1,0 0-1,0 0 1,0 0-1,0 0 1,0 0 0,-4-1-1,0 0 22,0 1 0,0 0 0,0 0 0,0 0-1,-1 1 1,1 0 0,0 0 0,-7 1 0,48 8-39,-14-8-232,0-2 1,0 0-1,0-1 1,0-1 0,-1-1-1,32-10 1,-73 50 508,3-12-31,12-17-311,0 0-1,1 0 0,0 0 0,0 0 1,1 1-1,0 0 0,0 0 0,1 0 1,0 0-1,0 1 0,-1 11 0,5-20-592,0 0 0,-1 0 0,1 1 0,0-1 0,0 0 0,0 0 0,0 0 0,0 0 0,0 0 0,0 0 0,0 0 0,0 0 0,-1 0 1,1 0-1,0-1 0,0 1 0,0 0 0,0-1 0,1 0 0,14-12-10580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8.4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1 2723,'0'0'24540,"-8"2"-24257,1 1-228,0 0 0,0 0 0,1 1 0,-1 0 0,1 0 0,0 1 1,0-1-1,0 1 0,1 0 0,-1 1 0,2-1 0,-1 1 0,0 0 0,1 1 0,0-1 0,1 1 0,-1-1 0,-2 9 0,4-9 25,0-1 0,0 1-1,0 0 1,1 0 0,0 0-1,0 0 1,0 11 0,1-16-69,0 1 0,0-1 1,0 1-1,0-1 0,1 0 1,-1 1-1,0-1 0,1 0 1,-1 1-1,1-1 0,0 0 1,-1 0-1,1 1 0,0-1 1,0 0-1,0 0 0,0 0 1,0 0-1,0 0 0,0 0 1,0 0-1,0-1 0,0 1 1,0 0-1,1 0 0,-1-1 0,0 1 1,0-1-1,1 1 0,-1-1 1,1 0-1,-1 1 0,0-1 1,1 0-1,-1 0 0,0 0 1,3 0-1,3-1 14,0 1 0,-1-1 0,1 0 0,0-1 0,-1 0 0,9-3 0,-13 5-18,-1-1 1,1 1-1,-1-1 0,1 1 0,-1-1 0,1 0 0,-1 0 0,1 0 1,-1 0-1,1 0 0,-1 0 0,0 0 0,0 0 0,0-1 1,0 1-1,0 0 0,0-1 0,0 1 0,0-1 0,0 1 0,0-1 1,-1 0-1,1 1 0,-1-1 0,1 0 0,-1 1 0,0-1 0,0 0 1,0-3-1,-42 5 484,40 0-474,0 1 0,0-1 0,1 1 0,-1-1 0,0 1 0,1 0 1,-1 0-1,0 0 0,1 0 0,-1 0 0,1 0 0,0 0 0,-1 1 0,1-1 0,-2 3 0,4 5 119,16-5-22,-7-5-122,0 0 0,-1 0 0,1-1-1,0 0 1,-1-1 0,0 0 0,1-1 0,-1 0-1,-1 0 1,13-8 0,-21 12 7,5-1-9,-16 25 4,2-8 128,0 1 0,1 0 0,0 1-1,-6 27 1,7 7-3651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9.7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1 317 13261,'0'0'8819,"13"-10"-7992,312-267-186,-319 271-634,-2 3-1,-1 0-1,1 0 1,-1 0 0,1 0 0,0 0 0,8-3 0,-12 8 12,1-1-1,-1 0 1,0 1 0,0-1 0,0 1 0,1-1 0,-1 1 0,0-1 0,-1 1 0,1-1 0,0 1-1,0-1 1,-1 0 0,1 1 0,-1-1 0,0 3 0,-11 23 303,-2 0 1,-1-1-1,-26 35 1,27-41-45,0 0 1,1 1 0,1 0-1,1 1 1,1 0 0,-12 38 0,22-60-273,0 1 1,-1-1-1,1 1 1,0-1-1,0 1 1,0-1-1,0 1 1,0-1 0,0 1-1,0 0 1,0-1-1,0 1 1,0-1-1,0 1 1,0-1-1,0 1 1,0-1-1,0 1 1,1-1-1,-1 1 1,0-1 0,0 1-1,1-1 1,-1 1-1,0-1 1,1 1-1,-1-1 1,0 0-1,1 1 1,-1-1-1,1 1 1,-1-1 0,1 1-1,20-3-315,21-20-2328,-19-1-1318,0-3-3133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0.0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8008,'0'0'5797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0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0 12780,'0'0'11253,"-3"8"-9865,-5 10-1028,-2-1 0,1-1-1,-2 0 1,0 0-1,-21 23 1,17-22-126,0 1-1,2 1 1,0 0 0,-16 33-1,28-52-210,1 1-1,-1 0 1,1 0 0,-1 0-1,1 0 1,-1 0-1,1 0 1,0 0-1,-1 0 1,1 0 0,0 0-1,0 0 1,0 0-1,0 0 1,0 0-1,0 0 1,0 1 0,0-1-1,0 0 1,0 0-1,1 0 1,-1 0-1,0 0 1,1 0 0,-1 0-1,1 0 1,-1 0-1,1-1 1,-1 1 0,1 0-1,0 0 1,-1 0-1,2 0 1,1 0 2,-1 0 0,1 0 1,-1-1-1,1 1 0,0-1 0,-1 1 1,1-1-1,0 0 0,-1 0 1,1 0-1,0-1 0,4 0 0,10-3-132,0-1 0,0 0 0,18-9-1,28-20-3891,-29 3-4168,-24 14 1393</inkml:trace>
  <inkml:trace contextRef="#ctx0" brushRef="#br0" timeOffset="1">252 119 10634,'0'0'10506,"-41"60"-9257,32-40-480,-1 2-353,3 2-256,2-4-160,4-2 32,1-6-704,3-4-898,13-8-319,3 0 31,1-6-1377,2-10-1089,0-3-2659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0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105 11 6983,'0'0'16138,"-10"8"-15375,2-2-599,0 1 1,1-1-1,0 2 0,0-1 0,0 1 1,1 0-1,0 0 0,1 1 1,0-1-1,0 1 0,1 0 1,0 1-1,1-1 0,0 1 0,0 0 1,1 0-1,-2 19 0,4-27-144,0-1-1,0 1 0,0-1 1,0 1-1,0-1 1,1 0-1,-1 1 0,0-1 1,1 1-1,-1-1 0,1 0 1,-1 0-1,1 1 0,0-1 1,0 0-1,-1 0 0,1 0 1,0 1-1,0-1 1,0 0-1,0 0 0,0-1 1,1 1-1,-1 0 0,0 0 1,2 1-1,1-1 16,-1 0-1,1 0 1,0-1 0,-1 1 0,1-1-1,0 0 1,-1 0 0,1 0 0,0 0-1,5-2 1,2 0 86,1-1-1,0 0 1,-1-1-1,0 0 1,21-12 0,-25 13-130,-1-1 0,-1 1-1,1-1 1,-1-1 0,1 1 0,-1-1 0,0 0 0,-1 0 0,1 0 0,-1-1 0,0 1 0,-1-1 0,1 0 0,-1 0 0,0-1 0,0 1 0,-1-1 0,0 1 0,0-1 0,-1 0 0,0 0 0,0 1 0,0-1 0,-1 0 0,-1-9 0,1 14-67,0 1 1,-1-1 0,1 0-1,-1 0 1,1 1 0,-1-1 0,0 0-1,1 1 1,-1-1 0,0 1-1,0-1 1,0 1 0,-1-1-1,1 1 1,0 0 0,0-1 0,-1 1-1,1 0 1,-1 0 0,1 0-1,-1 0 1,1 0 0,-1 1-1,0-1 1,1 0 0,-1 1-1,0-1 1,0 1 0,-3-1 0,-2 0-1145,1 1 1,-1-1 0,0 1-1,0 1 1,0-1 0,-11 3 0,2 2-7189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1.6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 15535,'0'0'7190,"-1"10"-6837,-6 178-935,6-199-9283,-1-4 3160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1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9641,'0'0'10026,"61"25"-9194,-30-20-191,4-3-417,3-2-160,-2 0-288,-2 0-1442,-5-2-2017,-7-8-2915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3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2 14414,'0'0'222,"1"0"0,-1-1 0,1 1 0,-1 0 0,1 0 0,-1 0 0,1 0 0,-1 0 0,1 0 0,-1 0 1,1 0-1,-1 0 0,1 0 0,-1 0 0,1 0 0,-1 0 0,1 0 0,-1 1 0,1-1 0,-1 0 0,1 0 1,-1 1-1,1-1 0,-1 0 0,1 0 0,-1 1 0,0-1 0,1 1 0,-1-1 0,1 0 0,-1 1 0,0-1 0,0 1 1,1-1-1,-1 1 0,0-1 0,1 1 0,-4 26 2429,-25 37-3063,23-55 1329,2-2-778,1-3-60,-1 0 1,1 0-1,1 1 0,-1-1 0,1 0 0,-1 1 0,1-1 0,1 1 0,-1-1 0,0 1 1,1 5-1,5-8-94,-1-1 0,1 0-1,-1 0 1,1-1 0,-1 1 0,1-1 0,-1 0 0,1 0 0,-1-1 0,8-1 0,-6 1-604,0-1 0,1 0 1,-1 0-1,0-1 0,0 0 0,0 0 0,6-4 0,17-19-7504,-16 9 991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3.5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1 5317,'0'0'15567,"-59"50"-13709,45-28-129,2 3-608,5-4-480,2 1-385,5-4-128,0-5-64,14-5-96,9-8-1153,5 0-1121,4-10-1249,2-9-4165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6342,'0'0'10127,"13"0"-9721,624-5 1805,12-46-2111,378 18 1276,-529 29-963,32-40 1919,-339 21-1574,307 3 0,-450 24-289,0 2 0,-1 3 0,0 1-1,90 33 1,-121-38-403,0 0-1,0-1 1,0-1-1,20 1 1,-32-3-151,-1-1 1,1 1 0,0-1-1,0 0 1,0 0-1,-1 0 1,1-1 0,0 1-1,0-1 1,-1 0-1,1 0 1,-1 0 0,1-1-1,-1 1 1,1-1 0,-1 0-1,0 0 1,1 0-1,-1 0 1,-1-1 0,1 1-1,0-1 1,4-5-1,-7 7-370,1-1-1,0 1 0,-1-1 1,1 0-1,-1 1 0,0-1 1,0 0-1,1 1 0,-1-1 1,0 0-1,0 1 0,-1-1 1,1-1-1,-4-12-7231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3.8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1 14638,'-7'9'2333,"-46"63"1288,49-65-3225,0 1 1,0-1-1,1 1 0,0 0 1,0 0-1,1 0 0,0 0 1,1 0-1,-1 1 0,1 9 1,1-15-362,0-1 0,1 0-1,-1 0 1,1 0 0,0 0 0,-1 0 0,1 0 0,0 0 0,0 0 0,0 0 0,0 0 0,1 0 0,-1 0 0,0-1 0,1 1 0,-1-1 0,1 1 0,0-1 0,-1 1 0,1-1 0,0 0 0,0 0 0,0 0 0,0 0 0,0 0-1,0 0 1,0-1 0,0 1 0,0-1 0,0 1 0,1-1 0,-1 0 0,0 0 0,0 0 0,0 0 0,1 0 0,2-1 0,2 1 50,0-1 1,-1 1-1,1-2 1,0 1-1,-1-1 1,0 0-1,1 0 1,-1 0-1,0-1 1,0 0-1,10-7 1,-11 6-65,-1-1 1,1 0 0,-1 0-1,1 0 1,-2-1-1,1 0 1,0 1 0,-1-1-1,0 0 1,-1-1 0,1 1-1,-1 0 1,0-1-1,-1 1 1,0-1 0,0 0-1,0 1 1,-1-1-1,0 0 1,-1-12 0,1 17-27,-1 0 0,1 1 0,0-1 0,-1 1 0,1 0 0,-1-1 0,1 1 0,-1-1 0,0 1 1,0 0-1,0-1 0,0 1 0,0 0 0,0 0 0,0 0 0,0 0 0,0 0 0,0 0 0,0 0 1,-1 0-1,1 0 0,0 0 0,-1 1 0,1-1 0,-1 1 0,1-1 0,-1 1 0,1-1 0,-1 1 1,1 0-1,-1 0 0,1 0 0,-1 0 0,1 0 0,-1 0 0,1 0 0,-3 1 0,-13-2-3499,3-4-4395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4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0 7079,'0'0'13516,"-16"55"-12843,11-32-353,0-2-223,5 0-65,0-4 0,0-4-193,0-4-543,0-6-353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4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 10570,'0'0'11243,"71"-7"-10186,-42 7-481,3 0-384,6 0-128,3 0-1024,0 0-1379,1-3-2850,-6-2-3651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5.2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0 6342,'0'0'12737,"-9"4"-11717,3-1-883,0-1-1,1 1 1,0 0 0,0 0 0,-1 1-1,2-1 1,-1 1 0,0 0-1,1 1 1,0-1 0,0 1-1,0 0 1,1 0 0,-1 0 0,1 0-1,0 0 1,1 1 0,-1 0-1,1-1 1,0 1 0,1 0-1,-1 0 1,1 0 0,0 0 0,1 0-1,-1 0 1,2 7 0,-1-11-88,1 1 1,0-1 0,0 0 0,0 0 0,0 1-1,0-1 1,0 0 0,1 0 0,-1 0 0,1 0-1,-1-1 1,1 1 0,0 0 0,0-1 0,-1 1-1,1-1 1,0 1 0,1-1 0,-1 0 0,0 0-1,0 0 1,0 0 0,1 0 0,-1-1-1,0 1 1,1-1 0,-1 0 0,1 1 0,-1-1-1,1 0 1,3-1 0,3 2 141,0-1 0,0-1 1,0 0-1,-1 0 0,1-1 0,0 0 0,13-5 1,-13 3-111,-1 0 1,0 0 0,0-1-1,-1-1 1,0 1 0,0-1-1,8-8 1,-12 11-56,0 0 0,-1 0 0,1 0 0,-1-1 0,0 1 0,0-1 0,0 1 0,0-1 0,-1 0 0,1 0 0,-1 0 0,0 0 0,0 0 0,-1 0 0,1 0 0,-1 0 0,0 0 0,0-6 0,-1 8-31,0 0-1,0 0 1,0 0-1,0 0 1,0 0-1,0 0 1,-1 1-1,1-1 1,0 0-1,-1 1 1,0-1-1,1 1 1,-1-1-1,0 1 1,0 0-1,0 0 1,0 0-1,0 0 1,0 0-1,0 0 1,0 0-1,0 1 1,0-1-1,0 1 1,-1-1-1,1 1 1,-4 0-1,-66-2-3105,67 3 2533,3-1 11,-1 0 0,0 0 0,1 1 0,-1-1 1,1 1-1,0 0 0,-1 0 0,1 0 0,-1 0 0,-1 1 0,-2 2-6853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17.5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15054,'0'0'9455,"0"9"-8447,-6 125 490,-9-39-6033,12-90 2479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17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39 4933,'0'0'16282,"9"-2"-14942,10 1-510,0 0-1,30 3 1,46-1 48,-87-2-1034,-1 1 0,1-2 1,-1 1-1,0-1 0,0 0 0,1 0 1,-1-1-1,-1 1 0,12-8 0,-7-2-2962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18.2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0 10378,'0'0'13356,"70"28"-12779,-41-28-417,0 0-64,-7 0-64,-1 0-32,-8 4-672,-6 1-738,-7 3-415,0 1-450,-7-1-2017,-12 1-1345</inkml:trace>
  <inkml:trace contextRef="#ctx0" brushRef="#br0" timeOffset="1">0 206 8072,'0'0'16816,"82"27"-15824,-42-27-447,2-4-385,-1-4-96,-6 3-64,-4-2-1409,-8 2-2050,-5 0-4549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2.4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4933,'0'3'11919,"0"6"-6680,-5 54-4946,0 43-84,5-61-4817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2.7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11659,'0'0'11947,"58"-7"-11915,-30 8 64,-2-1-992,3 0-1539,-5 0-1504,-4-8-2211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3.1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4 4901,'0'0'9635,"10"-1"-7286,-2 0-2102,-1 0 263,0 1-1,0 0 1,-1 0-1,1 0 1,0 1-1,12 2 0,-17-3-418,0 1 0,0 0 0,0 0 0,0 0 0,0 0 0,0 1 0,0-1 0,0 0-1,-1 1 1,1-1 0,0 1 0,-1 0 0,1 0 0,-1-1 0,0 1 0,1 0-1,-1 0 1,0 0 0,0 0 0,-1 0 0,1 1 0,0-1 0,-1 0 0,1 0 0,-1 0-1,1 1 1,-1-1 0,0 3 0,0 0-7,0 0 0,0 0 0,-1 0 0,0 0 0,1 0 0,-2 0 0,1 0 0,-1 0 0,1-1 1,-1 1-1,0 0 0,-1-1 0,1 0 0,-1 1 0,0-1 0,-4 4 0,-6 5 214,0 0 0,-1 0 0,-18 11 0,18-14 45,1 0 0,1 1-1,0 0 1,-11 13 0,22-23-329,0 0-1,0-1 1,1 1 0,-1 0-1,0 0 1,0 0 0,1 0 0,-1 0-1,1-1 1,-1 1 0,1 0-1,-1 0 1,1 1 0,-1-1 0,1 0-1,0 0 1,0 0 0,0 0-1,0 0 1,-1 0 0,1 0 0,1 0-1,-1 0 1,0 0 0,0 1-1,0-1 1,0 0 0,1 0 0,-1 0-1,1 0 1,-1 0 0,1 0-1,-1 0 1,1 0 0,-1 0 0,1-1-1,0 1 1,-1 0 0,1 0-1,0 0 1,0-1 0,0 1-1,0 0 1,0-1 0,0 1 0,0-1-1,0 1 1,0-1 0,0 1-1,0-1 1,0 0 0,0 0 0,0 1-1,0-1 1,0 0 0,0 0-1,2 0 1,11 2 30,0 0-1,0-1 1,22-2-1,-25 1-30,4 0-277,50-2-1067,-62 2 794,0 0 0,0-1 0,0 1 0,0-1 0,0 0-1,0 0 1,0 0 0,0 0 0,0 0 0,-1-1 0,1 1 0,0-1 0,-1 0 0,1 0 0,-1 0 0,4-4 0,-3-2-4443,-3-2-1176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18962,'0'0'4457,"12"-3"-3971,21 1-130,0 1-1,-1 1 1,1 2-1,62 12 1,-61-10-329,-21-3-26,1 1-1,-1 0 1,0 0-1,0 2 1,0-1-1,0 2 1,-1 0-1,18 9 1,-29-13 18,1 0 1,0 0-1,-1 1 0,1-1 1,-1 0-1,1 1 0,-1 0 1,0-1-1,1 1 0,-1 0 1,0-1-1,0 1 0,-1 0 1,1 0-1,0 0 0,0 0 1,-1 0-1,1 0 0,-1 0 1,0 0-1,0 0 0,0 3 1,0-1 105,-1 0 0,0 0 0,0 0-1,0 0 1,0 0 0,-1 0 0,0 0 0,0-1 0,0 1 0,-4 4 0,-5 7 322,-1-1 1,-1 0-1,-25 20 1,-153 108 468,85-67-2729,85-60-2292,10-12-3561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3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10890,'0'0'9738,"49"17"-8297,-19-16-544,7 1-577,-1-2-256,0 0-96,-3 0-961,-4 0-897,-5 0-1024,-7 0-1731,-4 0-992</inkml:trace>
  <inkml:trace contextRef="#ctx0" brushRef="#br0" timeOffset="1">345 5 4228,'0'0'14157,"-13"66"-12459,6-42-321,-3 0-544,5 1-449,1-3-319,1-2-1,2-4-96,1-4-545,0-7-608,7-13-8745,-1-10 2948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3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4708,'0'0'17767,"11"0"-16924,101 0 29,-60 0-3121,-47-2 610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4.2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 2947,'0'0'19410,"57"17"-19282,-38-17-128,-1 0-256,-4 0-1057,-7 2-961,-4 3-1250,-3 2-832,0 1-1762</inkml:trace>
  <inkml:trace contextRef="#ctx0" brushRef="#br0" timeOffset="1">0 114 6566,'0'0'17168,"73"18"-17103,-44-20-322,0-2-1472,-7 0-2499,-2 0-5381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7.8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1537,'0'0'20916,"1"10"-20553,-2 89 450,-1-24-5736,-6-84-8402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8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5926,'0'0'14317,"67"3"-14189,-43-2-128,0-1-1409,2 0-2755,-1-1-3075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8.5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0 10922,'0'0'8360,"-25"49"-7623,16-27-161,1 3-127,1 2-321,4-5-64,3 0-64,0-3-288,0-4-353,0-5-63,0-3-129,4-6-577,-1-1-1632</inkml:trace>
  <inkml:trace contextRef="#ctx0" brushRef="#br0" timeOffset="1">19 14 11435,'0'0'9705,"59"-12"-8584,-35 12-288,3 0-513,3 0-256,-2 0-32,-1 0-512,-5 1-769,-4 0-609,-8-1-769,-8 0-1825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8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10730,'0'0'13069,"69"13"-12397,-39-13-480,2 0-160,-7-2-160,-6 2-1025,-8 0-705,-8 0-1152,-11 7-8746</inkml:trace>
  <inkml:trace contextRef="#ctx0" brushRef="#br0" timeOffset="1">0 124 6662,'0'0'16112,"52"24"-15408,-23-26-480,1-3-288,3 1-865,-8 0-1793,1 0-2051,-5-2-2337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9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166 1 6758,'0'0'15951,"-49"34"-15534,32-15-225,-1 2-128,-2-1-32,6 0 0,1-4 0,1-4-64,4-2-128,2-6-545,3-4-672,0 0-961,1-2-2339,2-11-1729</inkml:trace>
  <inkml:trace contextRef="#ctx0" brushRef="#br0" timeOffset="1">7 23 3716,'0'0'16847,"48"14"-15758,-31 2-352,2-3-128,1 2-449,0-2-64,-2 2-480,-2-4-1602,-4-4-2338,-3-5-3428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9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 7303,'0'0'16079,"-1"10"-15705,-32 225-1922,28-224-1131,-4-7-3472,4-6 2094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0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 5189,'0'0'14766,"57"-19"-14126,-40 21-191,1 6-353,5-3-288,3 0-1410,0-4-1889,-2-1-2178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82 528 8872,'0'0'2403,"-58"0"704,40 6-641,13-3 833,17-6-2851,23-23-31,11-10 223,15-16 161,5-10 0,4-8-192,0 2-417,-5 4-160,-10 6-481,-15 6-1985,-13 7-4196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176 560 3555,'-8'6'246,"-69"53"1970,-5 14 8070,73-60-7735,16-10-631,22-12-412,-2-9-1009,0-1-1,-2-1 1,0-2-1,-2 0 0,35-42 1,-25 28-399,62-70 25,-4-4-1,104-162 1,-180 257-113,-15 15-13,1 0 0,-1 0 0,0 0 1,1 0-1,-1 0 0,1 0 0,-1 0 1,1 0-1,-1 0 0,0 1 0,1-1 1,-1 0-1,0 0 0,1 0 0,-1 1 0,0-1 1,1 0-1,-1 0 0,0 1 0,1-1 1,-1 0-1,0 1 0,0-1 0,1 0 1,-1 1-1,0-1 0,0 0 0,0 1 1,1 0-1,10 45-51,-6-19 83,2-6-137,1-1 0,1 0 0,1 0 0,0-1 0,24 32 0,10 9-6535,-27-39 1853,-1 0-8446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0.5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14 7847,'0'0'13117,"-5"9"-12770,0-2-280,3-3-46,-1-1 0,1 0 0,-1 1 1,1 0-1,0-1 0,1 1 0,-1 0 0,0 0 0,1 0 0,0 0 1,0 0-1,0 1 0,1-1 0,-1 5 0,7-8 36,0 0-1,0 0 1,0-1-1,0 0 1,0 0-1,6-1 1,-6 1-52,20-1-78,-19 0 50,0 0 0,0 1 0,0 0 1,0 0-1,0 0 0,1 1 0,-1 0 1,12 4-1,-18-5 48,-1 1 0,1 0 0,0-1 0,0 1 0,-1-1 0,1 1 0,0 0 0,-1 0 0,1-1 0,-1 1 0,1 0 0,-1 0 0,1 0 0,-1 0 0,0 0 0,1 0 0,-1-1 0,0 1 0,0 0 0,0 0 0,1 0 0,-1 0 0,0 0 1,0 0-1,0 0 0,-1 0 0,1 0 0,0 0 0,0 0 0,0 0 0,-1 0 0,1 0 0,-1 0 0,1-1 0,0 1 0,-1 0 0,0 0 0,1 0 0,-1-1 0,1 1 0,-1 0 0,0-1 0,1 1 0,-1 0 0,-1 0 0,-33 29 1328,25-23-1225,0-1 0,0 0 0,0 0 0,-1-1 0,0-1 0,0 0 1,0 0-1,-1-1 0,1-1 0,-1 1 0,1-2 0,-14 1 0,24-3-257,0 1 1,0 0-1,0 0 0,0-1 0,-1 1 1,1-1-1,0 1 0,0-1 0,0 0 0,0 1 1,1-1-1,-1 0 0,0 0 0,0 0 1,0 1-1,1-1 0,-1 0 0,0 0 0,1 0 1,-1 0-1,1 0 0,-1 0 0,1 0 1,-1-1-1,1 1 0,0 0 0,-1-1 0,-4-34-6490,5 34 6087,0-23-6178</inkml:trace>
  <inkml:trace contextRef="#ctx0" brushRef="#br0" timeOffset="1">50 4 3651,'0'0'13549,"48"-4"-12043,-31 4-641,6 0-481,2 0-256,3 3-128,0-1-1249,-1-1-1570,1-1-2338,-2 0-3747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0.8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1 8072,'0'0'14728,"-9"12"-14189,7-9-543,-10 13 442,1 1 1,-18 34-1,27-46-329,-1-1-1,1 1 1,1-1 0,-1 1-1,1 0 1,-1 0 0,1-1-1,1 1 1,-1 0 0,1 0-1,-1 0 1,2 0 0,-1 0-1,0 0 1,1 0 0,0 0-1,0 0 1,1 0 0,-1-1-1,4 7 1,-3-8-82,0 0 0,1-1 0,-1 1 0,1-1 0,0 1 0,0-1 0,0 0 0,0 0 0,0-1 0,0 1 0,1 0 0,-1-1 0,0 0 0,1 0 0,-1 0 0,1 0 0,-1-1 0,1 1 0,0-1-1,-1 0 1,1 0 0,-1 0 0,1-1 0,0 1 0,5-2 0,-2 0 6,1 1-1,-1-2 0,1 1 1,-1-1-1,0 0 0,0 0 1,0-1-1,-1 0 0,1 0 1,-1 0-1,6-6 0,-9 7-20,1-1 1,-1 1-1,0-1 0,0 0 0,0 0 1,-1 0-1,1 0 0,-1 0 0,0-1 1,0 1-1,-1-1 0,1 1 0,-1-1 0,0 0 1,0 1-1,-1-1 0,1 0 0,-1 0 1,0 1-1,0-1 0,-2-6 0,1 7-13,0 1 1,-1-1-1,1 0 0,-1 0 0,0 1 0,0-1 0,-1 1 0,1-1 0,-1 1 0,0 0 0,1 0 0,-2 0 0,1 1 0,0-1 0,0 1 0,-1-1 0,1 1 0,-1 0 0,0 1 0,1-1 1,-1 0-1,0 1 0,0 0 0,-4-1 0,-31-2-1852,38 4 1405,-1 0 1,1 0-1,-1 1 1,1-1-1,-1 0 1,1 1-1,0-1 1,-1 1-1,1 0 1,0-1-1,0 1 1,-1 0 0,1 0-1,0 0 1,0 0-1,0 0 1,0 0-1,0 0 1,0 0-1,0 0 1,0 1-1,-1 1 1,-4 11-7219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2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52 4612,'0'0'4778,"0"-9"-2931,0-34 2403,-3 55-462,-8 12-2719,0 0-508,-15 60-448,-14 89 1,36-154-731,4-19 615,-3 10-2949,-5-7-4548,0-3 2657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2.5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53 6438,'0'0'12737,"9"1"-11664,98 12 681,-93-12-1837,0 0-1,0-2 1,0 0-1,0 0 1,0-1-1,20-6 1,-32 7-213,0 1 0,0-1 0,0 0 0,0 1 0,0-1 0,0 0 0,-1 0 0,1-1 0,0 1 0,-1 0 0,1 0 0,-1-1 0,1 1 0,-1-1 0,0 0 0,1 1 0,-1-1 0,0 0 0,0 1 0,0-1 0,-1 0 0,1 0 1,0 0-1,0-3 0,0-13-4658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2.8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 9737,'0'0'10442,"62"-28"-9833,-33 28-225,3 0-256,1 4-96,-5 0-32,-4 1-1089,-4-3-1505,-5-2-3204,-5 0-4227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3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0 10730,'0'0'10624,"0"10"-10181,0 1-433,0 0 0,-1 0 0,-1 0 0,0 0 1,0 0-1,-1-1 0,0 1 0,-1-1 0,-1 0 1,-5 12-1,9-22-758,1-19-7008,0 2 3026,0-4-2600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3.5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31 6118,'-2'-22'3043,"7"17"-577,0 1 193,-1 4-1090,4 0-256,1 0-288,2 8-160,-1 0-449,3-3-191,-1-1-97,0-3-32,2 0-32,-2-1-32,-3 0-801,-1 0-1345,-6-1-2338,-2-3-2146</inkml:trace>
  <inkml:trace contextRef="#ctx0" brushRef="#br0" timeOffset="1">17 62 7719,'0'0'13421,"34"28"-13261,-12-28-128,0 0-224,-4 0-1025,-6 0-1153,-4 0-2019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3.9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7143,'0'0'12395,"26"36"-12266,-3-36-65,2 0-96,1 0-1025,-1 0-1666,-1 0-2081,-4-2-3300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4.2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0 12460,'0'0'7399,"-22"52"-6534,14-30-353,3 3-352,-1-2-96,4-1-32,2-1 0,0-3-128,0-6-576,0-2-257,0-5-256,2-5-929</inkml:trace>
  <inkml:trace contextRef="#ctx0" brushRef="#br0" timeOffset="1">0 92 8040,'0'0'11659,"62"0"-10570,-32 0-449,5 0-287,-4 0-193,-5 0-128,0 0-481,-8 0-1184,-7 0-2275,0-9-4452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5.5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250 19 3812,'0'0'426,"0"-1"0,0 0 0,0 1 0,0-1 1,-1 0-1,1 1 0,0-1 0,0 0 1,-1 1-1,1-1 0,0 1 0,-1-1 0,1 0 1,0 1-1,-1-1 0,1 1 0,-1-1 0,1 1 1,-1-1-1,1 1 0,-1 0 0,0-1 0,1 1 1,-1-1-1,0 1 0,-23-5 3646,18 5-3765,1 0 0,0 1 0,-1-1 0,1 1-1,-1 0 1,-9 4 0,5 1-84,1 0 0,-1 1 0,1 0 0,0 1 1,1 0-1,0 0 0,0 1 0,0 0 0,2 0 0,-11 17 0,6-8 40,1 1 1,1 0 0,1 0 0,1 1-1,-5 21 1,9-31-213,1 0 0,1 0 0,0 0 0,0 0 1,1 0-1,0 0 0,2 12 0,-2-19-44,1 0 0,-1 0 1,1-1-1,0 1 0,0 0 1,0-1-1,0 1 0,0-1 1,1 0-1,-1 1 0,1-1 0,0 0 1,-1 0-1,1 0 0,0 0 1,0 0-1,0 0 0,1 0 1,-1-1-1,0 1 0,1-1 1,-1 0-1,1 0 0,-1 1 1,1-2-1,-1 1 0,1 0 0,0 0 1,-1-1-1,4 1 0,0-1 6,0 0 0,-1 0 0,1 0-1,0-1 1,-1 0 0,1 0-1,-1 0 1,1-1 0,-1 1-1,0-1 1,1-1 0,-1 1 0,0-1-1,0 0 1,-1 0 0,1 0-1,-1-1 1,1 1 0,-1-1-1,0 0 1,-1-1 0,6-6 0,-4 3 47,0 1 1,-1-1 0,0 0 0,0 0-1,-1 0 1,0 0 0,0-1-1,-1 0 1,0 1 0,-1-1 0,1 0-1,-2 0 1,0-17 0,-1 23-109,0 0-1,0 0 1,-1 0 0,1 0 0,-1 0 0,0 1 0,0-1-1,0 0 1,0 1 0,0 0 0,0-1 0,-1 1-1,1 0 1,-1 0 0,1 1 0,-1-1 0,0 0 0,0 1-1,0 0 1,0-1 0,0 1 0,0 0 0,0 1-1,0-1 1,0 0 0,-1 1 0,1 0 0,0 0 0,0 0-1,0 0 1,-1 0 0,1 1 0,0-1 0,0 1-1,0 0 1,0 0 0,0 0 0,-4 2 0,-1 14-4176,9-5-3190,3-7-487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4260,'0'0'19197,"4"9"-18754,2 6-244,-1-3-97,1 1 0,0-1 0,0-1 0,1 1 0,13 16 0,-18-26-119,0 0-1,0 0 0,-1 0 1,1 0-1,1-1 1,-1 1-1,0-1 0,0 1 1,1-1-1,-1 0 1,1 0-1,-1 0 0,1 0 1,-1 0-1,1 0 1,0-1-1,-1 1 0,1-1 1,0 0-1,-1 0 1,1 0-1,0 0 0,-1 0 1,1-1-1,0 1 1,-1-1-1,1 0 0,0 0 1,-1 0-1,1 0 1,-1 0-1,0 0 0,1-1 1,-1 1-1,0-1 1,3-2-1,15-13-1691,-2 0 0,0-1 0,22-29 0,-8 9-2927,-73 119 11079,-44 88-3435,76-149-3494,2 1 0,0 0 0,2 0 0,0 0 0,1 0-1,-1 38 1,6-53-4233,5-4-2504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5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45 12396,'0'0'10442,"-10"7"-9973,2-1-359,1 0-1,-1 1 0,1 0 1,1 0-1,-1 0 0,1 1 0,0 0 1,1 1-1,0-1 0,0 1 0,1 0 1,0 0-1,1 0 0,0 0 1,0 1-1,-1 12 0,3-19-34,1 0 0,-1 0 0,1 0 0,0 0 0,0 0 0,0-1 0,0 1 0,1 0-1,-1 0 1,1 0 0,0 0 0,0-1 0,0 1 0,0 0 0,0-1 0,0 1 0,4 3 0,-4-4-30,1-1 0,0 0 0,0 0 0,0 0 0,0 0 1,0 0-1,1-1 0,-1 1 0,0 0 0,0-1 0,0 0 0,1 0 1,-1 1-1,0-1 0,0-1 0,1 1 0,-1 0 0,0 0 0,0-1 0,0 1 1,0-1-1,1 0 0,-1 0 0,2-1 0,4-1-5,-1-1 1,-1 0-1,1 0 0,-1-1 1,1 0-1,-1 0 0,0 0 1,-1-1-1,1 0 0,-1 0 1,-1 0-1,1-1 0,-1 0 1,0 1-1,4-10 0,-4 7-35,0 0 0,-1 1 0,0-1 0,0-1 0,-1 1 0,0 0 0,0 0 0,-1-1 0,-1 1 0,0-1 0,0 1 0,-2-15 0,2 22-47,-1 1 0,1-1 0,-1 1-1,0-1 1,1 1 0,-1-1 0,0 1 0,0-1-1,0 1 1,0 0 0,0 0 0,0-1-1,0 1 1,0 0 0,0 0 0,-1 0 0,1 0-1,0 0 1,-1 0 0,1 1 0,-1-1 0,1 0-1,-1 1 1,1-1 0,-1 1 0,1 0 0,-1-1-1,0 1 1,1 0 0,-1 0 0,0 0 0,1 0-1,-1 0 1,1 0 0,-1 1 0,-2-1 0,1 1-336,0 0 0,1-1-1,-1 1 1,0 0 0,0 0 0,0 1 0,1-1 0,-1 1 0,1-1 0,-1 1 0,1 0 0,-1 0 0,1 0 0,0 0 0,0 0 0,0 0 0,0 1 0,-3 4 0,-3 29-9931,8-19 1266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6.2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1 6374,'0'0'17254,"-9"6"-16144,5-3-1017,1 0 0,-1-1 0,1 1 0,-1 1 0,1-1-1,0 0 1,0 1 0,0 0 0,1 0 0,-1-1 0,1 1 0,0 1 0,0-1-1,1 0 1,-1 0 0,1 1 0,0-1 0,0 1 0,-1 6 0,2 5-1165,-4 81 3257,5-65-6570,2-3-7072,-5-41 3882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6.6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11659,'0'0'11979,"55"-32"-11658,-28 35-257,3 2-32,0-2-1217,0-3-2531,-3-1-7238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3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 3651,'0'0'19507,"68"5"-18450,-36-5-352,0-1-513,1-3-128,-4 1-160,-6 2-993,-6 1-961,-9 0-1153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3.4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7015,'0'0'13292,"57"28"-12843,-22-28-417,5 0-1346,-3-7-2177,-1 0-2595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3.8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14 3491,'0'0'17665,"-9"-4"-16859,7 3-755,-1-1-1,0 1 1,0 0-1,0 0 1,0 0-1,0 0 1,0 0-1,0 1 1,0 0-1,0-1 1,0 1-1,-6 1 1,5 0 16,0 0 0,1 1 0,-1-1 0,1 1 0,-1 0 0,1 0 0,0 1 1,0-1-1,0 1 0,0-1 0,0 1 0,1 0 0,-4 5 0,-3 2 147,1 0-1,1 1 0,0 1 1,0-1-1,-5 15 0,9-20-69,1 0-1,0 1 0,0-1 1,0 1-1,1 0 0,0-1 1,1 1-1,-1 0 0,1-1 1,0 1-1,3 13 0,-2-18-118,0 1-1,1-1 1,-1 0-1,1 1 1,-1-1-1,1 0 1,0 0-1,0 0 0,0-1 1,0 1-1,0 0 1,0-1-1,1 1 1,-1-1-1,1 0 0,-1 0 1,1 0-1,-1 0 1,1 0-1,-1 0 1,1-1-1,0 1 1,-1-1-1,1 0 0,4 0 1,0 1 1,1-1 0,-1 0 0,0 0 0,1 0 0,-1-1 0,0 0 0,0-1 1,11-3-1,-15 4-8,-1 0 0,1 1 0,-1-2 0,0 1 0,1 0 0,-1 0 0,0-1 0,0 1 0,0-1 0,0 0 0,0 1 0,0-1 0,0 0 0,-1 0 0,1 0 0,-1 0 0,1-1 0,-1 1 0,0 0 0,0-1 0,0 1 0,0 0 0,0-1 0,-1 0 0,1 1 0,-1-1 0,0 1 0,1-1 0,-1 1 0,0-1 1,-1 0-1,1 1 0,0-1 0,-1 1 0,1-1 0,-1 1 0,0-1 0,0 1 0,0-1 0,0 1 0,0 0 0,-1 0 0,1-1 0,0 1 0,-1 0 0,0 0 0,0 0 0,1 1 0,-1-1 0,0 0 0,-1 1 0,1-1 0,0 1 0,0 0 0,0-1 0,-1 1 0,1 0 0,-1 1 0,1-1 0,-4 0 0,-1-2-68,1 2 0,0-1 0,-1 1 0,1 0-1,-1 0 1,1 1 0,-1-1 0,1 2 0,-7 0 0,12-1-27,1 0 1,-1 0-1,1 0 1,-1 0-1,1 0 1,0 1 0,-1-1-1,1 0 1,-1 0-1,1 1 1,0-1-1,-1 0 1,1 1 0,0-1-1,-1 0 1,1 1-1,0-1 1,-1 0-1,1 1 1,0-1 0,0 1-1,-1-1 1,1 0-1,0 1 1,0-1-1,0 1 1,0-1 0,0 1-1,0-1 1,0 1-1,0-1 1,0 1-1,0-1 1,0 1 0,0-1-1,0 1 1,0-1-1,0 0 1,0 1 0,0-1-1,1 1 1,-1-1-1,0 1 1,0-1-1,0 0 1,1 1 0,-1-1-1,0 1 1,1-1-1,-1 0 1,0 1-1,1-1 1,-1 0 0,0 0-1,1 1 1,22 16-4287,-1-12-58,5-4-1702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4.2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27 13357,'0'0'9475,"-4"8"-8690,1 0-568,0 1-1,1-1 1,-1 1 0,2-1-1,-1 1 1,1 0-1,0 0 1,1 14 0,0-20-134,1 0 1,-1 0-1,0-1 0,1 1 1,0 0-1,-1 0 1,1-1-1,0 1 1,0 0-1,1-1 1,-1 1-1,0-1 1,1 0-1,0 1 0,-1-1 1,1 0-1,0 0 1,0 0-1,0 0 1,1 0-1,-1-1 1,0 1-1,1 0 1,-1-1-1,1 0 0,-1 0 1,1 0-1,0 0 1,-1 0-1,1 0 1,0-1-1,0 1 1,0-1-1,-1 0 1,6 0-1,-4 0-17,0 1 1,0-1-1,0-1 1,-1 1-1,1-1 1,0 1-1,0-1 1,0 0-1,-1-1 0,1 1 1,0 0-1,-1-1 1,1 0-1,-1 0 1,0 0-1,0 0 1,0-1-1,0 1 0,0-1 1,4-5-1,-4 4-42,0-1-1,-1 0 0,1 0 1,-1-1-1,0 1 0,-1 0 1,1-1-1,-1 1 1,0-1-1,0 1 0,-1-1 1,0 0-1,0 1 0,-1-7 1,1 9-24,-1-1 0,1 1 1,-1-1-1,0 1 0,-1 0 0,1-1 1,0 1-1,-1 0 0,0 0 1,0 0-1,0 0 0,0 0 0,0 1 1,0-1-1,-1 0 0,0 1 1,1 0-1,-1 0 0,0-1 0,0 2 1,0-1-1,0 0 0,0 1 1,-1-1-1,1 1 0,0 0 0,-7-1 1,7 1-313,0 1 1,0-1 0,0 1 0,0 0 0,0 0-1,0 1 1,0-1 0,0 0 0,0 1 0,0 0-1,1 0 1,-1 0 0,0 0 0,0 0 0,1 0-1,-1 1 1,1-1 0,-1 1 0,1 0 0,0 0-1,-4 4 1,-6 8-5219,0-1-4346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0.6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0 231 6342,'11'-10'12086,"3"0"-5216,5-4-3677,12-7-4044,11-8 1510,155-118 120,-211 177-928,11-26 147,-57 94-10,55-88 4,1 0 0,-1 0 0,2 0 0,-1 1 0,2-1 0,-1 1 0,1-1 0,0 17 0,2-26-86,0 0-1,0 0 1,0 0-1,0 0 1,0-1-1,0 1 1,0 0-1,1 0 1,-1 0-1,0 0 0,1 0 1,-1-1-1,1 1 1,-1 0-1,1 0 1,-1-1-1,1 1 1,-1 0-1,1-1 1,0 1-1,-1-1 1,1 1-1,0 0 1,-1-1-1,1 0 1,0 1-1,0-1 0,0 1 1,0-1-1,-1 0 1,1 0-1,0 1 1,0-1-1,0 0 1,0 0-1,0 0 1,0 0-1,1 0 1,1 0-570,1-1 0,-1 1 1,0-1-1,0 0 1,1 1-1,-1-1 0,0-1 1,0 1-1,0 0 1,4-3-1,17-16-6239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1.0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1 10666,'0'0'9198,"-8"9"-7922,1 0-831,0 1 0,1 0 1,-1 1-1,2 0 0,-6 14 0,10-23-384,0 0 0,0 0 0,0 0 0,0 0-1,1 0 1,-1 0 0,1 1 0,-1-1 0,1 0 0,0 0 0,0 0-1,0 1 1,0-1 0,0 0 0,1 0 0,-1 0 0,1 0 0,-1 1 0,1-1-1,0 0 1,0 0 0,-1 0 0,2 0 0,-1 0 0,0-1 0,0 1-1,1 0 1,-1 0 0,1-1 0,-1 1 0,1-1 0,-1 1 0,1-1-1,0 0 1,0 0 0,0 0 0,0 0 0,0 0 0,0 0 0,0 0-1,0-1 1,0 1 0,3 0 0,0 0 29,1 0 1,-1-1-1,0 1 1,1-1-1,-1 0 1,1 0-1,-1-1 0,1 1 1,-1-1-1,0-1 1,0 1-1,1-1 1,-1 0-1,0 0 1,8-5-1,-10 5-55,0 0 1,0 0-1,-1 0 0,1-1 0,-1 1 1,0-1-1,1 1 0,-1-1 1,0 0-1,-1 0 0,1 0 1,0 0-1,-1 0 0,0-1 1,0 1-1,0 0 0,0-1 0,0 1 1,-1-1-1,1 1 0,-1 0 1,0-1-1,0 1 0,0-1 1,-2-6-1,1 8-24,0-1 1,0 0 0,0 1-1,0-1 1,-1 0-1,1 1 1,-1 0-1,0-1 1,0 1-1,0 0 1,0 0-1,0 0 1,0 0-1,0 0 1,-1 0-1,1 1 1,-1-1-1,1 1 1,-1 0-1,-4-2 1,2 1-218,0 0 0,0 1 0,0-1 0,0 1 0,0 0 0,0 0 0,0 1 0,0 0 1,-1-1-1,-8 3 0,13-2-5,1 0 0,-1 0 0,1 0 0,-1 1 0,1-1 0,-1 0 0,1 1 0,-1-1 0,1 0 0,0 1 0,-1-1 0,1 0 0,0 1 1,-1-1-1,1 1 0,0-1 0,-1 1 0,1-1 0,0 1 0,0-1 0,0 1 0,-1-1 0,1 1 0,0-1 0,0 2 0,1 3-6406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4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5733,'0'0'15503,"64"39"-14702,-24-39-161,4 0-287,3 0-193,-3-6-96,-4-3-64,-8 0-1057,-12 0-1217,-13 2-1602,-7 0-2338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4036,'0'0'14349,"-25"67"-12331,15-34-480,-1 3-673,2 1-417,-2-1-352,5-5-64,3-4-32,3-9-416,0-5-994,0-11-1248,0-9-8553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5.3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9513,'0'0'8552,"60"44"-7271,-25-39-256,4-5-416,3 0-449,-1 0-160,-1 0-1505,-9-7-3941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9.9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0 6438,'3'8'9456,"-6"11"-7013,-6 12-1530,0-7-127,2-4-540,0-1 1,1 1-1,1 1 0,1-1 0,-2 31 1,6-51-173,0-27-10932,0 9 4548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0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10730,'0'0'12300,"58"28"-11852,-24-20-224,4-2-127,2-3-65,-1-3-32,2 0-641,-6 0-608,-4 0-961,-7-3-1154,-8-4-2625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0.6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1 6470,'0'0'17019,"-5"12"-16880,-2 5-350,1 2 1,0-1-1,2 0 1,0 1-1,1 0 1,-1 22-1,4-40 157,0-1 0,0 0-1,0 0 1,0 0 0,-1 0-1,1 1 1,0-1-1,1 0 1,-1 0 0,0 0-1,0 0 1,0 1 0,0-1-1,0 0 1,0 0 0,0 0-1,0 0 1,0 0 0,0 1-1,0-1 1,0 0-1,0 0 1,1 0 0,-1 0-1,0 0 1,0 0 0,0 1-1,0-1 1,0 0 0,0 0-1,1 0 1,-1 0 0,0 0-1,0 0 1,0 0-1,0 0 1,0 0 0,1 0-1,-1 0 1,0 0 0,0 0-1,0 0 1,0 0 0,1 0-1,-1 0 1,0 0 0,0 0-1,0 0 1,0 0 0,1 0-1,-1 0 1,0 0-1,0 0 1,0 0 0,0 0-1,0 0 1,1 0 0,-1-1-1,0 1 1,0 0 0,0 0-1,8-10-3125,-3-7-1117,-2-5-1725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0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40 5765,'-15'-39'8200,"18"39"-5958,2 0-768,8 0 127,2 0-63,5 0-417,4 0-353,4 0-383,-4 0-289,1 0-96,-5 0-416,-2 0-577,-11 0-257,-4 0-95,-19 0-12972</inkml:trace>
  <inkml:trace contextRef="#ctx0" brushRef="#br0" timeOffset="1">1 111 11339,'0'0'10922,"53"5"-9833,-25-6-640,-1-1-385,-2 2-289,-6 0-928,-5 0-448,-10 6-449,-4 5-897,0 0-897,-13 3-416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1.3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6790,'0'0'13709,"18"30"-13004,17-30-289,0-3-287,5-5-97,-2-3-993,-4-1-2210,-6-2-4901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7.3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12492,'0'0'9897,"1"47"-9512,-1-27-257,0 0-96,0-1 0,0 1-256,0-3-545,1-2-576,0-3-449,-1-6-1345,0-1-1762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7.7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57 12524,'0'0'4036,"51"-9"-1954,-22 2-897,3 3-320,6-2-385,-1 2-416,3-1-320,-2 1-1250,-2-2-1312,-4 0-2179,-6 0-3171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8.1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1 14125,'0'0'5798,"-8"59"-5766,8-44-801,0-2-993,0 3-1184,0-2-802,-3-4-1409</inkml:trace>
  <inkml:trace contextRef="#ctx0" brushRef="#br0" timeOffset="1">0 189 9801,'0'0'8168,"68"1"-7656,-36-1-127,0 0-1,0 0-256,0-1-96,-8-3-64,-4 0-608,-5 0-417,-7-2-961,-6-1-1506,-2 1-2049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8.4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43 8232,'0'0'9160,"73"-26"-8455,-43 21 0,-2 1-353,-1 0-288,-5 3-64,-4 1-640,-3 0-930,-5-2-1985,1 1-1922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32 12204,'0'0'6486,"12"-4"-5942,13-4-328,0 2-1,0 1 0,1 1 0,-1 2 1,1 0-1,0 1 0,-1 2 1,35 5-1,-57-6-196,0 1 0,0 0 0,0 0 0,-1 0 0,1 0 0,-1 0 0,1 1 0,-1-1 0,1 1 0,-1-1 0,0 1 0,1 0 0,-1 0 0,0 0 0,-1 0 0,1 1 0,0-1 0,0 0 0,-1 1-1,0-1 1,1 1 0,-1 0 0,0-1 0,0 1 0,0 0 0,-1 0 0,1 0 0,-1-1 0,1 1 0,-1 0 0,0 0 0,0 0 0,0 0 0,-1 0 0,1 0 0,-1-1 0,-1 7 0,-1 1 198,0 0 0,0 0 1,-1 0-1,-1 0 0,1 0 0,-2-1 1,1 0-1,-1 0 0,-7 8 0,0-3 230,-1 0-1,0-1 1,-1-1 0,0-1-1,-34 19 1,41-25-434,0-1 0,-1 0 0,0 0 0,0-1 1,0-1-1,0 1 0,0-1 0,-1-1 0,1 0 1,0 0-1,-1-1 0,1 0 0,-1 0 1,-9-3-1,16 2-405,0 0 0,0 0 0,0 0 0,0 0 1,1-1-1,-1 1 0,1-1 0,-1 0 0,1 0 0,0 0 1,-1 0-1,1 0 0,0-1 0,0 1 0,1 0 0,-1-1 1,0 0-1,1 1 0,-2-4 0,-10-30-10418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8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12620,'0'0'7570,"0"9"-6353,0 2-1039,-1-7-5,1 0 0,0 0-1,0 1 1,1-1 0,-1 0 0,1 0 0,0 0 0,2 5 0,-3-7-137,1-1 0,0 1 0,0-1 0,1 1 0,-1-1 0,0 0 0,0 1 0,1-1 0,-1 0 0,1 0 0,-1 0 0,1 0 0,-1 0 0,1 0 0,-1-1 0,1 1 0,0-1 0,0 1 0,-1-1 0,1 1 0,0-1 0,0 0 0,-1 0 0,1 0 0,0 0 0,2 0 0,5-1 0,0 0 0,0 0 0,0 0-1,-1-1 1,1-1 0,-1 0-1,1 0 1,11-6 0,27-9-27,-46 21 147,0 0-1,0 0 0,0 1 0,0-1 0,-1 1 0,1-1 0,-1 1 0,0-1 0,0 0 0,-1 4 0,1-6-62,0 0-62,0-1 0,0 1 0,0-1 0,1 1 0,-1 0 0,0-1 0,0 1 0,1-1-1,-1 1 1,0-1 0,0 1 0,1-1 0,-1 1 0,1-1 0,-1 1 0,0-1-1,1 1 1,-1-1 0,1 0 0,-1 1 0,1-1 0,-1 0 0,1 0 0,0 1-1,-1-1 1,1 0 0,-1 0 0,1 0 0,0 1 0,27 1 224,24-10-267,-51 7 5,-1 1 1,1 0 0,-1 0-1,1-1 1,-1 1 0,0 0 0,1 0-1,-1 0 1,1 0 0,-1 0-1,1 0 1,-1-1 0,1 1-1,-1 0 1,1 1 0,-1-1 0,1 0-1,-1 0 1,1 0 0,-1 0-1,1 0 1,-1 0 0,1 1-1,-1-1 1,1 0 0,-1 0-1,1 1 1,-1-1 0,0 0 0,1 0-1,-1 1 1,0-1 0,1 1-1,-1-1 1,0 0 0,1 1-1,-1-1 1,0 1 0,0-1 0,1 1-1,-1-1 1,0 1 0,0-1-1,0 0 1,0 1 0,0-1-1,0 1 1,0-1 0,0 1 0,0-1-1,0 1 1,0-1 0,0 1-1,0-1 1,0 1 0,0-1-1,0 1 1,-6 15-2862,-3-7-7421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9.3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11 3107,'0'0'13602,"-4"9"-12160,3-8-1344,0 1 0,0 0 0,0 0 0,0 0 0,1 0 0,-1 0 0,1 0 0,-1 0 0,1 0 0,-1 0 0,1 0 0,0 0 0,0 0 0,0 1 0,1 3 0,1-5 14,-1 1 0,1-1 0,0 1 0,0-1 0,0 0 1,0 0-1,0 0 0,0 0 0,0 0 0,0 0 1,0-1-1,1 1 0,-1 0 0,0-1 0,0 0 0,1 0 1,-1 1-1,0-2 0,1 1 0,3 0 0,107-2 488,0-5 0,218-40-1,-266 33-2494,-70 25-5947,-5-6 2482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4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12908,'0'0'10010,"4"12"-9930,-2-1-67,1 1 1,-2-1 0,1 1-1,-2 0 1,0 0 0,0-1-1,-1 1 1,-2 12 0,-1-1-251,0 0 0,0 28 1,4-49-1852,0-16-10996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4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7944,'0'0'11562,"52"2"-10793,-23 0-32,9 2-225,2 0-448,3 1-128,1 2-1121,-4-4-1730,-5-2-3491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5.1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4164,'0'0'17777,"-8"48"-16784,8-32 256,10-2-352,3-3-609,7-3-192,3-3-32,1-2-160,3-3-833,-3 0-800,0-6-738,-2-6-576,-5-2-2049,2-5 479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5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192 1 5830,'0'0'11322,"-7"11"-9854,-32 52 295,14-26-737,1 1-1,2 0 1,2 2 0,-24 68 0,41-99-1197,1 1 0,0 0 1,1 0-1,-1 14 0,19-59-11888,-10 14 1574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6.0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0 1890,'0'0'23894,"-5"11"-23515,-9 16-268,5-11-122,0 0 0,1 0 0,0 1-1,2 0 1,0 0 0,1 1 0,-4 26 0,9-44-58,0 1 0,0-1 0,0 1 0,1-1-1,-1 0 1,0 1 0,0-1 0,1 1 0,-1-1 0,0 0 0,1 1 0,-1-1 0,1 0 0,-1 1 0,0-1 0,1 0 0,-1 0 0,1 1 0,-1-1-1,1 0 1,-1 0 0,1 0 0,-1 1 0,1-1 0,-1 0 0,1 0 0,-1 0 0,1 0 0,-1 0 0,1 0 0,-1 0 0,1 0 0,-1-1 0,1 1 0,-1 0-1,1 0 1,-1 0 0,1 0 0,-1-1 0,1 1 0,-1 0 0,0 0 0,1-1 0,-1 1 0,1 0 0,-1-1 0,0 1 0,1-1 0,23-14-3135,-3-6-1392,1-4-1276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6.4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0 5029,'0'0'16431,"-7"10"-15529,-2 3-540,1 0-1,-1 1 0,2 0 0,0 0 0,-7 22 1,12-28-1546,0 1 0,0 0 0,1-1 0,0 15 0</inkml:trace>
  <inkml:trace contextRef="#ctx0" brushRef="#br0" timeOffset="1">0 115 4388,'0'0'17200,"56"-5"-16879,-31 5-193,2 0-96,-2-5-545,0-5-1280,-2-1-1506,-5-2-1730,-1-1-576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6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 1 2723,'0'0'18022,"-4"8"-17056,-37 63 306,27-49-1374,1 0 1,0 0-1,2 1 0,0 1 1,-10 37-1,20-50-3244,1-9-216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7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15 6054,'0'0'18065,"0"6"-17344,-5 13-861,0-1 0,-1 0 0,-1 0 1,-1-1-1,-18 32 0,29-68-9944,3 1 5103</inkml:trace>
  <inkml:trace contextRef="#ctx0" brushRef="#br0" timeOffset="1">61 26 3940,'0'0'16495,"59"-22"-15278,-43 21-384,0 1-448,-1 0-257,-2 0-32,-1-2-96,-2 2-224,-3 0-609,-5 0-833,-11 0-12587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1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5317,'0'0'14446,"20"53"-12845,-3-37-608,5 1-96,3-2-224,4 3-481,-2-3-160,3-1-96,-5-4-929,0-5-577,-7-5-832,-1-2-1570,-4-18-1825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7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0 4516,'0'0'19058,"10"5"-18631,-1-2-517,1 0 0,0 0 0,0 0 0,0-2 0,0 1-1,0-1 1,0 0 0,12-2 0,-11 5-7485,-15 6 3454,-17 8-812,6-7 1287</inkml:trace>
  <inkml:trace contextRef="#ctx0" brushRef="#br0" timeOffset="1">84 93 2915,'0'0'2568,"-9"5"-257,8-5-1999,-39 20 1502,17-4 1440,22-15-2836,0 0 0,0 0-1,0-1 1,1 1 0,-1 0 0,0 0-1,0 0 1,1 0 0,-1 0-1,1 0 1,-1 0 0,1 0-1,0 0 1,-1 0 0,1 1-1,-1 0 1,3-1-229,0 0 0,1 0 0,-1-1-1,0 1 1,0 0 0,0-1 0,0 1 0,1-1-1,-1 0 1,0 0 0,0 0 0,4 0 0,-4 0-39,131 0 415,-72 0-4658,-54-1-1320,-1-3-3882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8.9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13357,'0'0'7463,"0"74"-7399,-1-41-64,1 0-321,0 0-415,0-6-65,0-6-352,0-4-128,0-8-481,0-7-1089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9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6118,'0'0'13805,"48"-20"-12460,-21 20-128,5 0-576,3 0-513,0 0-96,0 3-737,-3-3-1889,-4 0-4293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8.2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0 15919,'0'0'7687,"-17"67"-7559,9-38-96,3-2-96,1 0-544,3-5-161,0-4-640,0-4-801,-4-6-609,-3-6-1569,-4-2-1986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8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 4228,'0'0'12139,"64"-8"-10249,-29 6-352,5-4-770,2 3-447,-3-1-289,-6-3-1538,-5-6-3939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23.6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60 3171,'0'-2'797,"0"0"-1,0 0 1,0 0-1,1 0 1,-1 0 0,1 1-1,-1-1 1,1 0-1,0 0 1,0 0-1,-1 0 1,1 1 0,1-1-1,-1 0 1,0 1-1,2-3 1,0 2-318,0-1 0,-1 1 0,1 0 0,0 1 1,0-1-1,0 0 0,0 1 0,7-2 0,0 0-137,1 1 0,-1 0 0,1 1 1,0 0-1,12 1 0,-22 0-325,0 0 0,0 0 0,1 0 0,-1 0 0,0 0 0,0 1 0,0-1 0,0 0 0,1 1 0,-1-1 0,0 0 0,0 1 0,0 0 0,0-1 0,0 1 0,0-1 0,0 1 0,0 0-1,0 0 1,-1 0 0,1-1 0,0 1 0,0 0 0,-1 0 0,1 0 0,0 1 0,0 1 5,-1-1 1,1 0-1,-1 1 0,1-1 0,-1 0 0,0 1 0,0-1 0,0 0 0,-1 1 0,1-1 1,-1 0-1,0 4 0,-2 2 34,1 0 0,-2 0-1,1-1 1,-1 1 0,0-1 0,-8 11 0,-20 13 220,-12 11 610,42-40-769,0 0 0,0 1 1,0 0-1,0-1 0,1 1 0,-1 0 0,1 0 1,-1 0-1,1 0 0,0 0 0,0 0 0,0 0 0,0 5 1,1-7-113,1 1 0,-1-1 0,1 0 0,-1 0 0,1 0 0,0-1 0,-1 1 0,1 0 1,0 0-1,0 0 0,-1 0 0,1-1 0,0 1 0,0 0 0,0-1 0,0 1 1,0 0-1,0-1 0,0 1 0,0-1 0,0 0 0,0 1 0,0-1 0,1 0 0,-1 0 1,0 0-1,0 0 0,0 0 0,0 0 0,1 0 0,45 1-1447,-37-1 318,-1 0 95,25-3-7348,-15-8-2951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24.0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0 134 4164,'0'0'16415,"9"-4"-15400,9-4-766,-2-1 0,1-1 0,-1 0 0,-1-2 0,0 0 1,0 0-1,-1-1 0,12-16 0,-10 14 331,-16 15-566,0 0 0,0 1 0,0-1 0,0 0 0,0 0 1,0 0-1,0 0 0,0 0 0,0 0 0,0 0 0,0 0 0,0 0 0,0 0 0,-1 1 0,1-1 0,0 0 0,0 0 1,0 0-1,0 0 0,0 0 0,0 0 0,1 0 0,-1 0 0,0 0 0,0 1 0,0-1 0,0 0 0,0 0 0,0 0 0,0 0 1,0 0-1,0 0 0,0 0 0,0 0 0,0 0 0,0 0 0,0 0 0,0 1 0,0-1 0,0 0 0,0 0 0,1 0 1,-1 0-1,0 0 0,0 0 0,0 0 0,0 0 0,0 0 0,0 0 0,0 0 0,0 0 0,0 0 0,1 0 0,-1 0 0,0 0 1,0 0-1,0 0 0,0 0 0,0 0 0,0 0 0,0 0 0,0 0 0,0 0 0,1 0 0,-1 0 0,0 0 0,0 0 0,-14 32 1183,10-24-1369,-4 8 23,-30 70 537,35-78-825,1-1 1,0 1-1,1 0 1,-1 0-1,1 10 0,26-41-8115,-8 1 1927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24.3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31 4292,'0'0'12940,"-5"8"-10900,2-3-1744,0-1 1,0 1 0,1 0-1,0 0 1,0 0-1,0 1 1,0-1 0,1 0-1,-1 7 1,2-9-248,0-1 0,0 1-1,1 0 1,-1 0 0,1-1-1,-1 1 1,1-1 0,0 1 0,0-1-1,0 1 1,0-1 0,1 1 0,-1-1-1,0 0 1,1 0 0,0 0-1,0 0 1,-1 0 0,1 0 0,0 0-1,1 0 1,-1-1 0,0 1-1,0-1 1,3 2 0,-1-1 43,0 0 0,0-1-1,0 1 1,0-1 0,1 0 0,-1 0 0,0 0 0,1 0-1,-1-1 1,0 0 0,1 0 0,-1 0 0,0 0 0,1-1 0,-1 0-1,0 1 1,0-2 0,1 1 0,-1 0 0,0-1 0,0 0-1,0 0 1,-1 0 0,1 0 0,0-1 0,4-4 0,-3 3 86,0 0 0,-1-1 0,1 1 0,-1-1 0,0 0 0,0 0 0,-1-1 0,0 1 0,1-1 1,-2 0-1,1 0 0,-1 0 0,0 0 0,0 0 0,-1 0 0,0 0 0,1-12 0,-2 17-175,0-1 0,0 1-1,0 0 1,-1 0 0,1 0-1,0 0 1,-1 0 0,1 0-1,-1 0 1,0 0 0,1 0-1,-1 0 1,1 0 0,-1 0-1,0 0 1,0 0 0,0 0-1,0 1 1,0-1 0,1 0-1,-1 1 1,0-1 0,0 0-1,-1 1 1,0-1 0,-2-1 114,0 1 1,0 0 0,0 0-1,-1 0 1,1 0 0,0 1-1,-8 0 1,-32 7-2429,43-6 1741,-1-1 0,0 1 1,1 0-1,-1 0 0,0 0 0,1 0 1,-1 0-1,1 0 0,-1 0 0,1 0 0,0 1 1,-1-1-1,1 0 0,0 1 0,0-1 1,-2 4-1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2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3107,'0'0'16426,"0"11"-15951,-4 211-416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2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 11147,'0'0'12235,"57"-29"-11050,-31 28-608,6-1-481,-2 2-64,2 0-256,-1 0-1442,-4 0-896,-3 0-1218,-6 0-2434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1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7431,'0'0'9833,"-10"63"-7302,-5-17-866,-7 8-928,-4 8-192,-4 3-257,1 1-192,2-1-128,2-4-1506,2-9-2049,3-7-4613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2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0 12684,'0'0'8392,"-26"62"-7687,15-36-449,3 0-160,-2 0-32,6-3-64,1-2 0,3-3 0,0-5-352,0-8-449,7-3-897,0-2-1120,0-3-2307,-3-11-3684</inkml:trace>
  <inkml:trace contextRef="#ctx0" brushRef="#br0" timeOffset="1">11 31 6822,'0'0'-32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3.5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219 53 6406,'0'0'13058,"6"-8"-11003,30-35 561,-43 42 19,-25 5-2094,20 1-340,-1 1 0,1 0 0,0 1-1,-18 13 1,27-19-181,1 1 0,0-1-1,-1 1 1,1 0 0,0 0-1,0 0 1,0 0 0,0 1-1,0-1 1,0 0 0,1 1-1,-1-1 1,1 1 0,0-1 0,0 1-1,0 0 1,0 0 0,0-1-1,0 1 1,1 0 0,-1 0-1,1 0 1,0 0 0,0 0-1,0 0 1,0 0 0,1 0-1,0 3 1,0-4-16,0 0 1,1 0-1,-1-1 1,1 1-1,-1-1 1,1 1-1,0-1 1,-1 1-1,1-1 1,0 0-1,0 0 1,0 0-1,0 0 1,0 0-1,0 0 1,0-1-1,3 2 1,46 8 51,-27-6-33,-22-4-24,0 0-1,0 1 1,-1-1-1,1 1 1,0-1 0,0 1-1,-1 0 1,1 0-1,0 0 1,-1-1 0,1 2-1,-1-1 1,1 0-1,-1 0 1,1 0 0,-1 1-1,0-1 1,0 1-1,0-1 1,0 1-1,0-1 1,0 1 0,0 0-1,0-1 1,0 3-1,-1-2 8,0 0 0,0 0 0,-1 0 0,1 0 0,0 0 0,-1 0 0,0-1 0,1 1 0,-1 0 0,0 0 0,0 0 0,0-1 0,0 1 0,0-1 0,0 1 0,-1-1 0,1 1 0,0-1 0,-1 1 0,1-1 0,-1 0 0,0 0 0,-3 2 0,-11 7 276,-1-1 0,0 0 0,-1-2 0,0 0 0,0 0 0,-1-2 0,1 0 0,-1-1 0,0-1 0,-32 0 0,51-4-319,1 0 1,-1 1 0,0-1 0,1 0-1,-1 0 1,0 0 0,1 0 0,-1 0-1,1 1 1,0-1 0,-1 0 0,1 0-1,0 1 1,-1-1 0,1 0 0,0 1-1,0-1 1,1 0 0,40-8-5991,-13 5-4276,-18 1 3619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3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 4228,'0'0'22501,"-3"11"-21967,-17 45-284,8-24-199,-13 54 0,42-138-14251,-14 31 6326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4.2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8200,'0'0'14552,"8"-4"-12694,8-1-1213,0 1 0,0 0 0,1 1 0,21-1 1,-24 3-876,0 1 0,0 0 0,21 3 0,-24 3-1495,-7-2-1459,-13 0-11520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4.5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14 13613,'0'0'10089,"58"0"-8807,-29-3-450,-2-2-511,-1 3-289,-3-1-32,-7 3-705,-6 0-928,-5 0-353,-5 3-4228,-8 3 608</inkml:trace>
  <inkml:trace contextRef="#ctx0" brushRef="#br0" timeOffset="1">0 137 2434,'0'0'21621,"65"8"-20116,-30-16-640,2 2-545,-4 0-288,-5 3-128,-7 0-1729,-3 0-1827,-7-2-3939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4.9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9865,'0'0'16080,"8"6"-15883,-8-5-195,3 1 5,1 0-1,-2 1 1,1 0-1,0-1 1,0 1-1,-1 0 1,0 0-1,1 0 0,-1 1 1,0-1-1,-1 0 1,1 1-1,0 0 1,-1-1-1,0 1 1,0 0-1,0-1 0,0 1 1,-1 0-1,0 0 1,0 4-1,1 7-202,0-11 20,0 0-1,-1 0 1,0 0-1,0 0 0,0 0 1,0 0-1,0 0 1,-1 0-1,0 0 0,0 0 1,0 0-1,0 0 1,0 0-1,-1-1 0,-2 5 1,3-8-233,1 0 0,-1 0 0,0 0 1,1 1-1,-1-1 0,0 0 0,1 0 1,-1 0-1,0 0 0,0 0 0,1-1 0,-1 1 1,0 0-1,1 0 0,-1 0 0,0 0 1,1-1-1,-1 1 0,0 0 0,1-1 1,-1 1-1,0-1 0,1 1 0,-1-1 0,1 1 1,-1-1-1,0 0 0,-9-11-6381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5.3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 6951,'0'0'17168,"51"-25"-16175,-22 25-545,5 0-288,2 0-192,1 0-352,-1-1-1858,-2-4-1986,-4-4-5477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6.1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225 74 7111,'0'0'8696,"5"-9"-5263,2 0-2567,-5 6-527,1 0-1,-1 0 1,0 0 0,0 0-1,-1 0 1,1-1 0,-1 1-1,1-1 1,-1 1 0,0-1-1,-1 1 1,2-8 0,-2 11-282,0 0 0,-1-1 0,1 1 1,0 0-1,0-1 0,-1 1 0,1 0 1,0-1-1,-1 1 0,1 0 1,0 0-1,-1-1 0,1 1 0,0 0 1,-1 0-1,1 0 0,-1-1 1,1 1-1,0 0 0,-1 0 0,1 0 1,-1 0-1,1 0 0,0 0 1,-1 0-1,1 0 0,-1 0 0,1 0 1,-1 0-1,1 0 0,0 0 1,-1 0-1,1 1 0,-1-1 0,1 0 1,0 0-1,-1 0 0,1 0 1,0 1-1,-1-1 0,1 1 0,-20 7-156,-2 6 239,1 1 1,1 1-1,0 0 1,1 2 0,-30 36-1,48-53-134,0 0-1,0 0 0,0 0 1,0 0-1,1 1 0,-1-1 1,1 0-1,-1 0 0,1 0 1,-1 0-1,1 1 0,-1-1 1,1 0-1,0 0 0,0 1 1,0-1-1,0 3 0,0-4-4,0 1-1,1 0 1,-1-1-1,0 1 1,1 0-1,-1-1 1,1 1-1,-1 0 1,1-1-1,-1 1 1,1-1-1,0 1 0,-1-1 1,1 0-1,0 1 1,-1-1-1,1 1 1,0-1-1,-1 0 1,1 0-1,0 1 1,0-1-1,8 1-40,-1 0 0,1 0 0,-1-1 0,14-1 0,-2 1-139,-18 0 167,1 0 0,-1 0-1,0 0 1,0 0 0,0 0 0,1 1 0,-1-1-1,0 1 1,0-1 0,0 1 0,0 0 0,0 0-1,0 0 1,0 0 0,0 0 0,0 1 0,0-1-1,0 0 1,-1 1 0,1 0 0,-1-1 0,1 1 0,-1 0-1,0 0 1,1 0 0,-1-1 0,0 1 0,1 4-1,-2-3 45,0 0-1,0-1 0,0 1 0,-1-1 1,1 1-1,-1-1 0,1 1 0,-1-1 1,0 1-1,0-1 0,0 1 0,-1-1 1,1 0-1,0 0 0,-1 1 0,1-1 1,-1 0-1,0 0 0,0-1 0,0 1 1,0 0-1,0-1 0,0 1 0,0-1 1,-3 2-1,-77 43 1358,73-42-1286,0 0 0,0-1 1,-1 0-1,1 0 0,-1-1 1,0 0-1,-13 1 0,44-20-4266,22-7-3973,-20 10 1169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6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15118,'0'0'8307,"-1"9"-7218,-3 18-986,-2-1 0,0 1 0,-2-1 1,-1 0-1,-21 43 0,30-112-12910,2 16 5862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6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3876,'0'0'19090,"55"-18"-17969,-32 18-481,0 0-447,1 0-129,2 0-32,-4 0-64,-1 0-641,-5 0-1025,-6 0-576,-5 0-608</inkml:trace>
  <inkml:trace contextRef="#ctx0" brushRef="#br0" timeOffset="1">18 88 12396,'0'0'12780,"52"17"-12652,-22-23-64,-2 2-352,-5 1-1282,-6 3-1024,-8 0-1122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3765 5061,'0'0'10282,"-5"0"-9359,-14 0-154,14 0 389,26-30 518,42-49-1431,4 2-1,3 4 0,85-68 0,-3-8 222,-32 29-163,35-20-278,135-132 52,-75 53-63,506-479 132,-568 569-19,123-110-67,8-18-3,-90 84-45,73-53 37,12-13-34,190-168 428,-379 326-368,-90 75-6433,0-4-966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7.1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 9833,'0'0'16432,"55"14"-15215,-22-14-544,2 0-545,1 0-160,-5-2-449,-3-1-1312,-5-5-1923,-7-1-3331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09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202 127 2723,'8'-5'1756,"2"0"-251,53-32 5222,-57 33-5856,0 0 0,0 0-1,-1-1 1,1 0 0,-1 0-1,0 0 1,-1-1 0,7-8-1,-11 13-763,1 1-1,-1-1 0,1 0 1,-1 1-1,0-1 0,1 1 1,-1-1-1,0 1 0,0-1 1,0 0-1,0 1 0,1-1 1,-1 0-1,0 1 0,0-1 1,0 1-1,0-1 0,0 0 0,0 1 1,0-1-1,-1 0 0,1 1 1,0-1-1,0 0 0,0 1 1,-1-1-1,1 1 0,0-1 1,-1 1-1,1-1 0,0 1 1,-1-1-1,1 1 0,-1-1 1,1 1-1,-2-1 0,0 0 6,0 0-1,-1 0 1,1 0 0,0 1-1,-1-1 1,1 1-1,-1 0 1,1-1-1,0 1 1,-4 1 0,-3-1-45,0 1 1,0 1 0,0-1 0,0 2 0,-10 3-1,8-1 41,0 1 0,1 1 0,0-1 0,0 2 0,-13 11 0,20-16-92,0 0 0,0 1 0,0-1 0,0 1 0,0 0 0,1-1 0,0 1 0,0 0 0,0 0-1,0 0 1,1 1 0,-1-1 0,1 0 0,0 1 0,0-1 0,1 1 0,0-1 0,-1 5 0,2-6-15,0 0 1,0 0 0,0-1 0,0 1-1,0-1 1,0 1 0,1-1 0,-1 1-1,1-1 1,0 0 0,0 0 0,0 0-1,0 0 1,0 0 0,0 0 0,0 0-1,1-1 1,3 3 0,57 26-453,-37-19 20,-20-8 366,-1 0 1,0 0 0,1 0-1,-1 1 1,0 0 0,-1 0-1,1 0 1,5 7 0,-9-9 66,0-1 0,0 0 0,0 0 0,-1 1 0,1-1 0,-1 1 0,1-1 0,-1 0 0,1 1 0,-1-1 0,0 1 0,0-1 0,0 1 0,1-1 0,-1 1 0,-1-1 0,1 1 0,0-1 0,0 1 0,-1-1 0,1 1 0,-1-1 0,1 1 0,-1-1 0,1 0 0,-1 1 0,0-1 0,0 0 0,0 0 0,1 1 0,-1-1 0,0 0 0,-1 0 0,1 0 0,0 0 0,0 0 0,0-1 0,-1 1 0,1 0 0,-2 0 0,-12 8 229,-2-1 0,1 0 1,-1-1-1,0-1 0,0-1 0,-1 0 0,1-2 0,-1 0 0,0 0 0,0-2 0,0 0 0,0-1 0,-25-4 0,42 4-237,0 0-1,0 0 0,0 0 0,-1 0 1,1 0-1,0-1 0,0 1 0,0 0 1,0-1-1,0 1 0,0-1 0,0 1 0,0-1 1,0 1-1,0-1 0,0 0 0,0 0 1,0 1-1,1-1 0,-1 0 0,0 0 1,1 0-1,-1 0 0,-1-1 0,3 1-80,-1 0-1,0 0 1,0 1-1,0-1 1,0 0-1,1 1 1,-1-1 0,0 0-1,1 1 1,-1-1-1,0 0 1,1 1-1,-1-1 1,1 1-1,-1-1 1,1 1-1,-1-1 1,1 1-1,0-1 1,-1 1-1,1 0 1,-1-1-1,1 1 1,0 0-1,-1-1 1,1 1-1,0 0 1,0 0-1,-1 0 1,1-1-1,0 1 1,-1 0-1,1 0 1,0 0-1,0 0 1,0 1 0,52-9-7425,-20 2-501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0.4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0 2787,'0'0'21161,"-3"10"-20189,-16 41-68,12-35-972,0 1 0,1 0 0,0 1 0,2-1 0,-5 33 0,12-51-4644,10-12 493,-3-7-2305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0.7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7687,'0'0'13757,"11"0"-12283,0 0-1298,113-5 1971,-106 4-3235,-1-2 1,34-9-1,-48 11-1073,-8 1-1992,-1 1 2065,-5-1-4089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1.1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0 4676,'0'0'19443,"72"18"-18674,-34-23-577,-4 2-160,-5 0-513,-6 3-1344,-11 0-1410,-8 3-1538,-4 6-256</inkml:trace>
  <inkml:trace contextRef="#ctx0" brushRef="#br0" timeOffset="1">1 138 4036,'0'0'19346,"77"25"-19186,-40-32-128,1 2-672,-3-4-1923,0 0-3138,-1-2-5221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1.4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11883,'0'0'14030,"71"1"-13742,-41-1-224,0 0-96,0 0-833,-5 0-1377,-8 0-1057,-5 0-3107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1.8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5189,'0'0'17136,"52"29"-16719,-19-29-321,2 0-929,-3 0-2723,1-9-3586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2.2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1 221 9513,'0'0'13837,"12"-5"-12775,20-8-924,-2-1 0,0-2 0,-1-1 0,0-1 0,31-27 0,39-48 107,-113 124 1181,-4-6-722,-43 70 869,57-88-1552,1 1-1,-1-1 0,1 1 0,1-1 0,-1 1 0,1 0 1,1 0-1,0 0 0,0 0 0,0 0 0,1 8 0,0-15-108,1 0 0,-1 0 0,0 0 0,1 0 0,-1-1 0,1 1 0,0 0-1,-1 0 1,1-1 0,-1 1 0,1 0 0,0-1 0,0 1 0,-1-1-1,1 1 1,0-1 0,0 1 0,0-1 0,0 0 0,-1 1 0,1-1-1,0 0 1,0 0 0,0 1 0,0-1 0,0 0 0,0 0 0,0 0-1,0 0 1,0 0 0,0 0 0,0-1 0,1 1 0,34-9-5131,-7-9-1588,0-7-3053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2.5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0 4516,'0'0'14558,"-7"11"-13047,-4 7-487,0 0 0,-11 26 0,18-36-701,1 0-1,0 1 1,1-1-1,0 0 1,0 1-1,1-1 1,0 1-1,0 0 0,1-1 1,1 14-1,0-20-269,0 1-1,0-1 1,0 0-1,0 1 1,0-1-1,0 0 1,1 0-1,-1 1 1,1-1-1,0 0 1,0-1-1,0 1 1,0 0-1,0 0 1,0-1-1,0 1 1,0-1-1,0 0 1,1 0-1,-1 0 1,1 0-1,-1 0 1,1 0-1,-1 0 1,1-1-1,4 1 1,9 1 162,0 0 0,-1-1 0,19-2 0,-27 1-144,6-1-31,0 0 0,0-1-1,-1 0 1,1-1 0,-1 0-1,1-1 1,-1-1-1,-1 0 1,15-8 0,-22 11-12,1-1 0,-1 1-1,0-1 1,0 0 0,0-1 0,0 1 0,0-1 0,-1 1 0,1-1-1,-1 0 1,0 0 0,0-1 0,-1 1 0,1-1 0,-1 1 0,0-1 0,0 0-1,-1 0 1,1 0 0,-1 0 0,0 0 0,0 0 0,-1 0 0,0 0-1,0-7 1,0 9-12,-1 1-1,0-1 1,0 0-1,0 1 0,-1-1 1,1 1-1,-1 0 0,1-1 1,-1 1-1,0 0 1,1 0-1,-1 0 0,0 0 1,-1 0-1,1 1 1,0-1-1,0 0 0,-1 1 1,1 0-1,-1 0 0,1-1 1,-1 1-1,0 1 1,1-1-1,-1 0 0,0 1 1,1-1-1,-5 1 1,-7-2-26,-1 1 1,0 0 0,1 1 0,-16 2 0,18-1-295,0 1 1,1 1-1,-1 0 1,-13 5-1,-18 14-5236,21-5-2045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48.1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3594 0 4869,'0'0'10965,"-6"4"-10538,-5 5-273,0 0 1,0 2 0,1-1-1,0 1 1,1 1 0,-9 14-1,5-7 235,-2 0-1,-22 21 0,-12 2-5,-3-3 0,-70 41 1,58-40-169,-68 57 0,-356 272-231,-396 175-758,708-445 726,-161 96 34,15 29 23,172-105-22,-196 117-1,43-44 142,302-192-180,1 1 0,-1-1 1,1 1-1,0-1 0,-1 1 0,1-1 0,-1 0 0,1 1 0,-1-1 0,1 0 0,-1 1 0,0-1 0,1 0 1,-1 0-1,1 1 0,-1-1 0,0 0 0,1 0 0,-1 0 0,1 0 0,-1 0 0,0 0 0,1 0 0,-1 0 1,1 0-1,-1 0 0,0 0 0,1 0 0,-2-1 0,9-19-4647,5-3-351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8840,'0'0'17403,"18"76"-15854,-17-72-1597,0 0 1,0 0 0,1-1-1,-1 1 1,1 0 0,-1 0-1,1-1 1,1 1 0,-1-1 0,0 0-1,1 0 1,0 1 0,-1-1-1,7 4 1,-7-6-49,0 0 0,0 0-1,0-1 1,0 1 0,0-1-1,0 1 1,0-1 0,1 0 0,-1 0-1,0 0 1,0 0 0,0 0-1,0 0 1,0-1 0,0 1 0,0-1-1,0 1 1,0-1 0,0 0-1,0 0 1,0 0 0,0 0 0,0 0-1,-1 0 1,1 0 0,0-1 0,-1 1-1,1 0 1,-1-1 0,2-2-1,9-8-941,0-1-1,-1-1 0,-1 0 0,0 0 1,10-22-1,17-41 4287,-126 239 292,86-156-3660,-47 111 944,32-55-1684,11-2-3832,9-56-1223,9-4-4484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48.5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436 1 9417,'0'0'619,"-9"4"369,-20 15 133,0 0 0,2 2 0,0 1 0,2 2 0,-43 49 0,-105 152 684,167-216-1764,-26 40 117,31-47-148,-1 1-1,1-1 1,0 0-1,0 1 0,0-1 1,0 1-1,1 0 0,-1-1 1,1 1-1,-1 0 0,1-1 1,0 1-1,0 0 0,0-1 1,0 1-1,1 0 0,0 3 1,0-5-6,1 0 0,-1 0 0,1 0 0,-1-1-1,0 1 1,1 0 0,-1-1 0,1 1 0,0-1 0,-1 1 0,1-1 0,-1 0 0,1 0 0,0 0 0,-1 0 0,1 0 0,0 0-1,-1 0 1,3-1 0,33-4 67,4-6-351,-1-2-1,75-35 0,10-16-5646,-47 21-1194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49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164 1 8232,'0'0'10564,"-10"5"-9891,0 0-520,1 1 0,0 0 0,1 1 0,-1-1 0,-14 17 0,19-19-11,0 1 1,1 0 0,-1-1 0,1 2-1,0-1 1,0 0 0,1 1 0,-1-1-1,1 1 1,1 0 0,-1-1 0,1 1-1,0 0 1,-1 11 0,2-16-128,1 0 0,-1 1 0,1-1 0,-1 0 1,1 0-1,-1 0 0,1 0 0,-1 0 0,1 0 0,0 0 0,0 0 0,-1 0 1,1 0-1,0-1 0,0 1 0,0 0 0,0 0 0,0-1 0,0 1 0,0-1 0,0 1 1,0-1-1,1 1 0,-1-1 0,0 0 0,2 1 0,43 8 63,-26-6-30,-16-2-22,0 0 0,0 0 1,-1 1-1,1-1 1,0 1-1,-1 0 0,1 0 1,-1 0-1,1 0 0,-1 1 1,0 0-1,0-1 0,0 1 1,-1 0-1,1 0 0,-1 0 1,1 1-1,-1-1 0,0 1 1,0-1-1,1 6 0,-2-6 100,0 0-1,0 0 0,-1 0 1,0 0-1,0 0 0,0 0 1,0 1-1,0-1 0,0 0 1,-1 0-1,1 0 0,-1 0 1,0 0-1,0 0 1,0 0-1,-1 0 0,1 0 1,-1-1-1,1 1 0,-1 0 1,0-1-1,0 1 0,0-1 1,0 0-1,-1 0 0,1 0 1,-4 3-1,-5 2 88,0 0 0,0 0 0,0-1 1,-1-1-1,1 0 0,-1 0 0,0-1 0,-1-1 0,1 0 0,-1-1 0,1 0 1,-21 0-1,32-2-257,1-1 1,0 1 0,0 0 0,0 0 0,0 0-1,-1 0 1,1 0 0,0-1 0,0 1 0,0 0 0,0 0-1,0 0 1,0-1 0,0 1 0,-1 0 0,1 0-1,0 0 1,0-1 0,0 1 0,0 0 0,0 0-1,0-1 1,0 1 0,0 0 0,0 0 0,0 0-1,0-1 1,0 1 0,0 0 0,0 0 0,0 0 0,1-1-1,-1 1 1,0 0 0,0 0 0,0 0 0,0-1-1,0 1 1,0 0 0,1 0 0,-1 0 0,0 0-1,0-1 1,0 1 0,0 0 0,1 0 0,-1 0-1,0 0 1,0 0 0,10-11-1625,60-34-10178,-41 26 3684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0.1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8008,'0'0'15075,"1"10"-13874,0 9-859,8 86 1331,4-35-4462,-13-69 1092,1-9-3806,-3-9 708,-3-4 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0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0 147 8296,'0'0'15438,"63"-49"-14669,-39 40-352,3-1-225,2-2-160,-2-5-192,-2 3-1058,-3 0-735,-7 2-898,-6 6-1089,-8 3-128</inkml:trace>
  <inkml:trace contextRef="#ctx0" brushRef="#br0" timeOffset="1">94 146 9801,'0'0'14286,"66"-4"-14190,-43-4-96,-3 3-1025,-6 4-1281,-7 1-1378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0.8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67 6054,'0'0'9801,"-23"48"-6822,23-43-1314,4-3-191,15-2-33,6 0-256,8-11-544,3-4-417,4-2-160,-4 1-64,-4 1-544,-4-1-1186,-8 1-1345,-8-1-3875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5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79 10698,'0'0'10858,"74"-3"-10665,-37-10-193,1-1-1634,-3-3-960,-7-1-1570,-10 5-961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5.4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91 4068,'0'0'15374,"68"0"-14669,-30-14-385,5 1-288,-2-6-1185,-2-3-3683,-4 0-3620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5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5541,'0'0'17521,"15"53"-16784,-10-31-513,0 1-160,2-3-32,1-2-417,3-1-607,-2-5-482,4-4-640,-4-7-1569,0-1-1795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6.2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56 4068,'0'0'15732,"-2"10"-14766,2-7-902,-2 6 211,0 0 1,1 1-1,1-1 0,-1 0 1,2 1-1,0 11 0,0-18-216,0-1 0,-1 1-1,1-1 1,0 1 0,0-1 0,0 1-1,0-1 1,1 0 0,-1 1 0,1-1-1,-1 0 1,1 0 0,0 0 0,0 0-1,0-1 1,0 1 0,0 0-1,0-1 1,0 1 0,1-1 0,-1 0-1,0 0 1,1 0 0,-1 0 0,1 0-1,0 0 1,-1-1 0,1 1-1,-1-1 1,1 0 0,3 0 0,-3 0 0,1 0 1,-1 0 0,1-1 0,0 1-1,-1-1 1,1 0 0,-1 0 0,0 0-1,1 0 1,-1-1 0,0 1-1,0-1 1,0 0 0,0 0 0,0 0-1,0-1 1,0 1 0,-1 0 0,1-1-1,-1 0 1,0 0 0,0 0 0,0 0-1,0 0 1,2-5 0,-1 3-8,-1 0 0,0-1 0,0 1 0,0-1 0,-1 0 0,0 1 0,0-1 0,0 0 0,-1 0 0,0 0 1,0 1-1,-1-1 0,1 0 0,-1 0 0,-3-9 0,3 12-43,-1 0 0,0 0 1,0 0-1,0 0 0,0 0 1,0 1-1,-1-1 0,1 1 0,-1-1 1,1 1-1,-1 0 0,0 0 1,0 1-1,0-1 0,0 0 0,0 1 1,-1 0-1,1 0 0,0 0 0,-1 0 1,1 0-1,0 1 0,-1-1 1,-6 1-1,5 0-170,-1-1-1,1 1 1,-1 1 0,1-1-1,-1 1 1,1 0 0,-1 0-1,1 1 1,0 0 0,0-1 0,-1 2-1,2-1 1,-1 1 0,0-1-1,-6 6 1,-29 36-6742,23-22-1483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20.7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238 1 1345,'-36'-1'461,"-66"3"1781,92-1-1491,1 0-1,0 1 1,0 0 0,0 0 0,0 1 0,0 0-1,0 1 1,-11 6 0,20-10-703,0 0 1,0 0-1,-1 0 0,1 0 1,0 0-1,-1 0 0,1 0 1,0 0-1,0 1 0,-1-1 1,1 0-1,0 0 0,0 0 1,0 0-1,-1 0 0,1 1 1,0-1-1,0 0 0,0 0 1,-1 0-1,1 0 0,0 1 1,0-1-1,0 0 0,0 0 1,-1 1-1,1-1 1,0 0-1,0 0 0,0 1 1,0-1-1,0 0 0,0 0 1,0 1-1,0-1 0,0 0 1,0 1-1,0-1 0,0 0 1,0 0-1,0 1 0,0-1 1,0 0-1,0 0 0,0 1 1,1-1-1,-1 0 0,0 0 1,0 1-1,0-1 0,0 0 1,0 0-1,1 0 0,-1 1 1,0-1-1,0 0 0,0 0 1,1 0-1,-1 0 0,0 1 1,0-1-1,1 0 1,-1 0-1,0 0 0,0 0 1,1 0-1,-1 0 0,0 0 1,1 0-1,19 4 1303,279 1 1113,-173-7-1938,532-17 301,2-1 977,-605 18-1492,-18 1 106,45 3 1,-74-2-377,1 1 0,-1 1 0,1-1 0,-1 1 1,1 1-1,-1 0 0,0 0 0,0 0 0,-1 1 0,13 8 1,-19-12-78,-1 1 1,1 0-1,0-1 1,0 1-1,-1 0 1,1 0-1,-1-1 1,1 1-1,0 0 1,-1 0-1,0 0 1,1 0-1,-1 0 1,1-1 0,-1 1-1,0 0 1,0 0-1,0 0 1,1 0-1,-1 2 1,0-3-137,-1 0 0,1 1 0,0-1 0,0 1 0,0-1 0,0 1 1,0-1-1,-1 0 0,1 1 0,0-1 0,0 1 0,-1-1 0,1 0 0,0 1 0,0-1 1,-1 0-1,1 1 0,0-1 0,-1 0 0,1 0 0,-1 1 0,1-1 0,0 0 0,-1 0 1,1 0-1,-1 1 0,1-1 0,-1 0 0,1 0 0,0 0 0,-1 0 0,1 0 1,-1 0-1,1 0 0,-1 0 0,1 0 0,-1 0 0,0 0 0,-9-3-6534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8456,'0'0'16528,"12"4"-15685,0 0-752,1-1 0,0 0-1,0-1 1,0-1 0,0 0 0,0 0-1,0-2 1,1 1 0,16-4 0,-20 1-535,20-3 229,-9 5-6360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27.2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4260,'0'0'11659,"8"0"-10880,-3 0-608,0 0-1,1 0 1,-1 1-1,0-1 1,0 2-1,0-1 1,0 0-1,0 1 1,-1 0-1,1 0 1,0 0-1,-1 1 1,1-1-1,5 5 1,5 3 160,0 0 0,1-2 0,0 0 0,1-1 0,0-1 0,0 0 0,21 4 0,-26-7-33,-1 1-150,0 1 0,-1 0-1,1 0 1,-1 1 0,-1 1 0,1-1-1,16 17 1,-17-15-68,1 0 0,-1 0 0,1-1-1,1 0 1,-1-1 0,1 0 0,14 5 0,-14-8-21,-1 1 0,0 1 0,-1 0 0,1 0 1,-1 1-1,0 0 0,0 1 0,12 12 0,-14-13-9,4 0 110,1 0 0,0 0-1,0-1 1,0 0 0,1-1 0,-1 0 0,1-1 0,0-1 0,14 1 0,9 4 152,55 6-101,-74-13-168,0 2 0,-1 0 0,1 1 0,0 1 0,-1 0 0,0 1 0,0 1 0,0 1-1,20 11 1,180 124 128,-162-105-58,54 49 0,-70-54-100,1-2 0,1-1 0,64 34 0,-48-36 3,-1 2 0,-1 3 0,57 44 0,-76-50-6,1-1 0,1-2 1,42 19-1,123 45 51,33 16 8,244 130-40,-438-215-26,219 86 23,-24-11 1,67 32-15,152 74 179,-421-182-178,73 37 48,-3 4 1,163 120-1,-226-144 12,3-2 0,76 43 0,-99-63-25,-1 0-1,2-2 1,0 0-1,0-2 1,1 0-1,0-1 1,0-2-1,0 0 1,31 2-1,-32-7-16,-6-1-20,0 1 0,0 1 0,0 0 0,-1 1-1,1 1 1,0 1 0,15 5 0,-27-2-2272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27.8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34 359 3523,'-24'22'10696,"15"0"-6320,9-20-4253,1 0-1,-1 0 0,1-1 1,-1 1-1,1 0 1,0 0-1,0-1 0,0 1 1,0-1-1,0 1 0,0-1 1,0 1-1,1-1 0,-1 0 1,0 0-1,1 0 0,-1 1 1,1-1-1,0 0 0,-1-1 1,1 1-1,0 0 1,-1 0-1,1-1 0,0 1 1,0-1-1,-1 0 0,4 1 1,29 5 414,0-1 0,0-2 1,1-1-1,-1-1 1,43-6-1,-55 3-346,-1 0 0,1-2 0,40-12-1,-53 13-113,1-1 0,-1 1-1,1-2 1,-1 1 0,0-2-1,-1 1 1,1-1 0,-1 0 0,0-1-1,10-11 1,-15 14-2,0 0 1,-1 1-1,0-1 1,0-1-1,0 1 1,0 0-1,0 0 1,-1-1-1,0 1 1,0-1-1,0 1 1,-1-1-1,1 1 0,-1-1 1,0 1-1,0-1 1,-1 0-1,0 1 1,1-1-1,-1 1 1,-1 0-1,1-1 1,-1 1-1,1 0 1,-1 0-1,-5-8 1,-1 0-5,0 0-1,0 1 1,-1 0 0,-1 0 0,0 1 0,0 1 0,-17-13 0,4 7-269,17 11 261,0 1 0,0-1 0,0 0 0,1-1 0,0 1 0,-8-10 0,12 13-211,0 0-1,1-1 0,-1 1 1,0 0-1,1-1 0,0 1 0,-1-1 1,1 1-1,0 0 0,0-1 1,-1 1-1,1-1 0,0 1 1,1-1-1,-1 1 0,0-1 1,0 1-1,1 0 0,-1-1 0,0 1 1,1-1-1,0 1 0,-1 0 1,1-1-1,0 1 0,0 0 1,-1 0-1,1 0 0,0 0 1,0 0-1,0 0 0,0 0 0,1 0 1,-1 0-1,0 0 0,3-1 1,13-14-4539,1-3-3129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44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0 4516,'0'0'15161,"5"8"-13890,-3-5-1175,0 0 1,0 0-1,0-1 1,-1 1 0,1 0-1,-1 1 1,0-1-1,0 0 1,0 0-1,-1 0 1,1 1-1,-1-1 1,1 5-1,-2-2 30,0 0 0,0-1 0,-1 1 0,0 0 0,0-1 0,0 1 0,0-1 0,-1 0-1,-4 6 1,-51 74 725,38-58-488,1 1-1,-17 35 0,35-63-330,0 1 1,1 0-1,-1-1 0,1 1 0,-1 0 0,1 0 0,-1 0 1,1-1-1,0 1 0,-1 0 0,1 0 0,0 0 1,-1 0-1,1 0 0,0 0 0,0 0 0,0 0 1,0 0-1,0-1 0,0 1 0,0 0 0,0 0 1,1 0-1,-1 0 0,0 0 0,0 0 0,1 0 0,-1 0 1,1-1-1,-1 1 0,1 0 0,-1 0 0,1 0 1,-1-1-1,1 1 0,0 0 0,-1-1 0,1 1 1,1 0-1,2 0 81,0 0 1,0 0 0,1 0-1,-1-1 1,0 0 0,0 0-1,7-1 1,6 0-42,107 0 880,-62-1-3194,0 2-8821,-57 0 3562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44.7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1 10090,'0'0'12011,"-18"50"-10538,3-20-320,1 5-672,0 6-385,0 0-32,7-2-64,1-4-224,2-7-673,1-3-320,3-11-96,0-4-737,-1-8-2307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45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79 2787,'0'0'14237,"14"-8"-11877,3-2-1799,1 1 0,0 0 1,1 1-1,0 1 0,0 1 0,36-7 1,-26 9-389,0 1 0,0 2 0,0 1 0,36 4 0,-63-4-163,0 0 1,0 0-1,-1 0 1,1 1-1,0-1 1,-1 1 0,1-1-1,0 1 1,-1 0-1,1 0 1,-1 0-1,1 0 1,-1 0 0,0 0-1,1 0 1,-1 0-1,0 0 1,0 0 0,0 1-1,0-1 1,0 1-1,0-1 1,0 1-1,0-1 1,0 1 0,-1-1-1,1 1 1,-1 0-1,1-1 1,-1 1-1,1 0 1,-1 0 0,0-1-1,0 1 1,0 0-1,0-1 1,0 1-1,-1 0 1,1 1 0,-2 3 92,1-1 1,-1 0-1,0 0 1,0 0-1,0 0 1,-1 0-1,1 0 1,-1-1 0,0 1-1,-1-1 1,-3 5-1,-15 10 561,-1 0 0,-1-2 0,-27 15 1,37-22-450,13-10-216,1 0 1,0 0-1,0 0 0,-1 0 0,1 0 0,0 0 1,-1 1-1,1-1 0,0 0 0,0 0 0,0 0 0,-1 1 1,1-1-1,0 0 0,0 0 0,0 1 0,-1-1 1,1 0-1,0 0 0,0 1 0,0-1 0,0 0 1,0 1-1,0-1 0,-1 0 0,1 0 0,0 1 1,0-1-1,0 0 0,0 1 0,0-1 0,0 0 1,0 1-1,1-1 0,-1 1 0,11 6-145,23 2-259,-29-8 334,10 2-221,0 0-1,0 2 1,0 0-1,19 10 1,-31-15 288,-1 1 0,0 0-1,0 1 1,1-1 0,-1 0 0,0 1-1,0-1 1,0 1 0,0-1 0,-1 1-1,1 0 1,0 0 0,-1 0 0,1 0-1,-1 0 1,0 0 0,0 0 0,0 1 0,0-1-1,0 0 1,0 1 0,0-1 0,-1 1-1,1-1 1,-1 1 0,0-1 0,0 1-1,0-1 1,0 1 0,0-1 0,0 1-1,-1-1 1,1 1 0,-1-1 0,0 0 0,0 1-1,-1 2 1,-2 1 101,0 0 0,0-1 0,-1 1 0,0-1 0,0 0 0,0-1 0,-1 1 1,1-1-1,-1 0 0,0-1 0,0 1 0,0-1 0,-1 0 0,1 0 0,-8 1 0,-8 3 349,1-1 0,-1-1 0,-33 3 0,43-7-253,-1 0 0,1 0 1,-1-2-1,0 1 1,1-2-1,-1 0 1,-23-6-1,33 7-246,-1-1 1,0 0-1,1 1 0,-1-1 1,1 0-1,-1-1 1,1 1-1,0 0 0,0-1 1,0 0-1,0 0 0,1 0 1,-1 0-1,1 0 1,-1 0-1,1-1 0,0 1 1,1-1-1,-1 0 0,1 1 1,-1-1-1,1 0 1,0 0-1,0 0 0,1 0 1,-1 0-1,1 0 0,0-6 1,0 9-175,0 1-1,0-1 1,0 0 0,0 0 0,0 0-1,1 1 1,-1-1 0,0 0 0,0 0 0,1 0-1,-1 1 1,0-1 0,1 0 0,-1 0-1,1 1 1,-1-1 0,1 0 0,-1 1-1,1-1 1,-1 1 0,1-1 0,0 1 0,-1-1-1,1 1 1,0-1 0,-1 1 0,1 0-1,0-1 1,0 1 0,-1 0 0,1-1-1,0 1 1,0 0 0,0 0 0,-1 0-1,1 0 1,0 0 0,0 0 0,0 0 0,0 0-1,-1 0 1,1 0 0,0 0 0,0 1-1,0-1 1,5 0-2351,8 0-6695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5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2466,'0'0'433,"-9"5"-348,1 1-92,5-3 12,0-1 0,0 0-1,0 0 1,0 0 0,0-1-1,0 1 1,0-1-1,0 1 1,-1-1 0,1 0-1,-1-1 1,-3 2 0,3-11 3912,4 9-3840,0-1 1,0 0-1,0 1 1,0-1-1,0 0 1,-1 0-1,1 1 1,0-1-1,0 0 1,0 1-1,-1-1 1,1 0 0,0 1-1,-1-1 1,1 0-1,-1 1 1,1-1-1,0 1 1,-1-1-1,1 1 1,-1-1-1,0 1 1,1-1-1,-1 1 1,1 0-1,-1-1 1,0 1-1,1 0 1,-1-1-1,0 1 1,1 0-1,-2 0 1,-6 0 9497,22 2-7040,30 6-1908,-7 8 340,0 1 0,60 40 0,-55-32-287,60 29-1,-66-41-379,1-1 0,55 10-1,41 12-2,-124-29-243,1-1 0,-1 1-1,1 1 1,-2 0 0,13 9-1,31 21 74,-47-33-110,0 0 1,0 1-1,-1 0 1,1 0-1,-1 0 1,0 0-1,0 1 1,-1-1-1,1 1 1,-1 0-1,0 0 1,0 1-1,3 10 1,-3-10-15,-1 0 0,1 0 0,0 0-1,1 0 1,-1-1 0,1 0 0,0 1 0,0-1 0,1-1 0,0 1 0,0-1 0,6 5 0,11 3 28,-17-9-27,1-1 1,-1 1 0,0 0 0,0 1-1,0-1 1,0 1 0,-1 0 0,1 0-1,-1 0 1,0 1 0,0-1-1,-1 1 1,1 0 0,-1 0 0,4 10-1,-4-9 1,0 0-1,0 0 1,0 0-1,1-1 1,-1 1-1,1-1 1,1 0-1,-1 0 1,1 0-1,-1-1 1,1 1-1,7 3 1,3 0 17,-1 0 1,2-1 0,26 8 0,17 6 14,-18-6 38,79 18 0,-100-28-78,0 1 1,0 1-1,-1 1 1,0 0-1,0 2 1,22 14-1,25 13 5,-22-15 18,-23-13-19,0 1-1,0 2 0,-1 0 0,-1 0 0,0 2 0,30 29 0,-34-29 7,-1-1 0,2 0 0,0-1 0,0 0 0,1-2 0,1 0 0,-1-1 0,2 0-1,29 8 1,-22-5-10,0 2 0,-1 0-1,0 1 1,-1 1-1,-1 2 1,-1 0 0,34 36-1,23 18 31,-56-55-27,0-1 0,1-1 0,38 17 0,27 16 0,-53-28 10,0-2-1,1-1 1,46 14-1,-22-8-15,54 26 6,-68-27 3,96 30 0,-115-41-3,-1 0 0,0 2 0,0 1 0,28 20 0,-27-16-9,-13-8 10,0 0-1,1-1 1,0-1-1,1 0 1,26 8-1,-9-5 3,53 25 0,-54-22 5,54 18 0,-20-13-2,-2-1-17,105 17 0,-147-30 3,-1 0-1,35 13 1,7 1 22,-33-9-22,-1 0 0,34 18-1,-35-15 0,1 0-1,36 9 1,-60-21 2,-1 1 1,1 1 0,-1-1-1,0 1 1,0 0 0,0 0-1,0 0 1,8 8 0,-9-7 7,0-1 0,0 1 1,1-1-1,-1 0 0,1 0 1,0-1-1,0 1 0,0-1 0,0 0 1,10 2-1,129 26-38,-119-27-86,9 2-158,-33-4 224,0-1 1,0 1-1,0-1 1,0 1 0,0 0-1,0-1 1,0 1-1,0 0 1,0 0-1,0 0 1,0 0-1,-1 0 1,1 0 0,0 0-1,-1 0 1,1 0-1,0 0 1,-1 0-1,1 0 1,-1 0-1,0 0 1,1 0-1,-1 1 1,0 0 0,2 13-1425,3 19-2415,4-15-2242,2-9-1694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6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3587,'4'1'9595,"2"2"-4630,18 10-2604,-5-3-1104,148 81 1733,14 6-2320,-154-85-306,0-2 1,0 0-1,1-2 0,0-1 0,34 3 0,44-3 310,-70-6-607,0 1 1,68 14-1,-103-16-69,0 0 0,0 0 0,0 0 0,0 0 0,0 1 0,0-1 0,0 0 0,-1 1 1,1-1-1,0 0 0,0 1 0,0-1 0,0 1 0,0-1 0,0 1 0,-1 0 0,1-1 1,0 1-1,-1 0 0,1-1 0,0 1 0,-1 0 0,1 0 0,-1 0 0,1 0 0,-1 0 1,1-1-1,-1 1 0,0 0 0,1 0 0,-1 0 0,0 0 0,0 0 0,0 0 0,0 0 1,0 1-1,-10 10-2322,-11-8-4283,12-7-109,2-8-4836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7.2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272 0 2915,'0'0'15940,"9"0"-15107,8 3-422,-1 0 0,1 1 0,-1 1 0,0 0 0,-1 1 0,1 0 0,-1 2 0,26 16 0,-27-15 141,55 40 352,-63-44-767,0 0 0,0 0 1,-1 1-1,0 0 0,0 0 0,0 0 1,-1 0-1,6 11 0,-9-13-82,0-1-1,0 0 0,0 1 1,0-1-1,0 0 1,-1 1-1,0-1 1,0 1-1,0-1 1,0 0-1,0 1 1,0-1-1,-1 1 1,0-1-1,0 0 1,0 1-1,0-1 1,0 0-1,-1 0 1,1 0-1,-1 0 1,0 0-1,0 0 1,0 0-1,0-1 1,0 1-1,-1-1 1,1 1-1,-1-1 1,0 0-1,0 0 1,1 0-1,-7 3 1,-8 4 92,-1-1 0,0 0 1,0-1-1,-30 7 0,-4-3 40,1-2 0,-1-2 0,0-3-1,-1-2 1,-86-8 0,116 3-255,23 3 48,0 0 0,0 0 0,-1 0 0,1 0 0,0 0 0,0 0 0,0 0 0,0 0 0,0 0 0,0 0 0,0 0 0,-1 0-1,1 0 1,0 0 0,0 0 0,0 0 0,0 0 0,0 0 0,0-1 0,0 1 0,0 0 0,0 0 0,0 0 0,-1 0 0,1 0 0,0 0 0,0 0 0,0 0-1,0 0 1,0 0 0,0 0 0,0-1 0,0 1 0,0 0 0,0 0 0,0 0 0,0 0 0,0 0 0,0 0 0,0 0 0,0 0 0,0 0 0,0-1-1,0 1 1,0 0 0,0 0 0,0 0 0,0 0 0,0 0 0,0 0 0,0 0 0,0 0 0,0-1 0,0 1 0,0 0 0,0 0 0,0 0 0,0 0 0,0 0-1,0 0 1,1 0 0,-1 0 0,0 0 0,0 0 0,0 0 0,0-1 0,0 1 0,33-10-4658,-23 7 3560,25-6-5010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8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1 3043,'0'0'16250,"2"8"-15113,-1 1-858,0 0 0,-1 0 1,0 0-1,0-1 0,-1 1 0,0 0 0,0 0 1,-1-1-1,-4 13 0,-14 25 436,-36 58 0,-8 15 941,63-117-1578,0 0 1,0 1 0,0-1 0,1 0 0,-1 1 0,0-1-1,1 1 1,0-1 0,-1 0 0,1 1 0,0-1 0,0 1-1,1 3 1,-1-5-37,1 0 1,-1 0-1,1 0 0,0 0 0,-1 1 0,1-1 1,0 0-1,-1 0 0,1 0 0,0 0 0,0 0 1,0-1-1,0 1 0,0 0 0,0 0 0,0-1 1,0 1-1,2 1 0,5 0 87,0 0 0,-1 0 1,1-1-1,0 0 0,0-1 0,13 0 0,-14 0-82,60 3 190,-35-1-104,-1-1 0,0-1 0,1-2 0,51-9 0,-63 0-4202,-1 0-3414,-23 11 596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9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183 75 5093,'8'-4'331,"116"-54"13092,-77 46-3614,-62 13-9536,1 1 0,-1 1-1,1 1 1,0 0-1,0 0 1,0 2-1,1 0 1,-24 14-1,14-6-149,1 1-1,0 1 0,2 0 0,-21 23 1,33-32-103,0 2 1,0-1 0,1 1-1,1 0 1,-1 0 0,2 1-1,-1 0 1,1 0 0,1 0 0,0 0-1,0 1 1,1 0 0,0 0-1,1 0 1,-1 15 0,3-24-20,0 1 1,1-1-1,-1 0 1,1 1-1,0-1 1,0 0 0,0 0-1,0 0 1,0 0-1,0 0 1,1 0-1,-1 0 1,1 0-1,-1 0 1,1-1 0,0 1-1,-1-1 1,1 1-1,0-1 1,0 0-1,0 1 1,0-1-1,0 0 1,0 0-1,1-1 1,-1 1 0,0 0-1,0-1 1,1 1-1,3-1 1,11 2 17,0 0 0,-1-1 0,24-2 0,-18 0-5,77-7 805,-51 3-3095,2 3-9084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14157,'0'0'11595,"74"11"-10762,-37-14-641,3-3-160,0-1-672,0-2-1634,-5 1-1986,-5 0-3524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0.2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1 608 4452,'0'0'18503,"8"-3"-16191,5-3-1843,1-1 1,-1-1 0,0 0 0,-1-1 0,0 0-1,0-1 1,12-13 0,77-89 325,-89 97-683,140-184 225,-46 55-252,-102 139-50,0-1 67,0 1 0,0 0 1,0 0-1,1 0 0,-1 0 1,1 1-1,1 0 0,10-7 1,-17 38-34,-7 6 93,-2 0 0,-16 34 0,-13 40 329,28-69-432,1 0-1,2 1 1,2 0 0,1 0 0,3 1-1,2 54 1,3-83-688,-1-22-963,-2 8 1234,1 0-1,-2 0 1,1 0-1,0 0 0,0 0 1,-1 0-1,0 0 1,1 0-1,-1 0 1,0 0-1,-2-3 1,-21-20-10853,11 13 2328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0.6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4164,'0'0'24044,"5"6"-22886,-2-4-1046,0 1-1,0 0 0,1-1 0,-1 0 0,1 1 0,0-1 0,0-1 0,0 1 0,-1-1 0,2 1 0,-1-1 0,0 0 0,4 0 0,66 3 462,-68-4-587,43 0-2009,-51-9-7709,-7 0 3171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1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0 567 7143,'0'0'16373,"9"-6"-14708,52-39-84,67-67 0,-75 59-1463,-3-2 1,-2-2-1,46-72 1,-72 94-105,-15 21 58,2 1 1,-1 0-1,19-21 1,-30 40-16,0 0 0,0 0 0,1 1 0,0-1 1,-2 10-1,1-5 27,-36 122 1026,-35 235 1,71-358-1703,1-10-2445,-4-18-5501,2 5 4866,-5-8-4731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1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5733,'0'0'19181,"11"0"-17617,223 0-282,-219 2-2429,-14 4-196,-3-5 1265,1 0 0,0 0-1,0-1 1,-1 1 0,1 0-1,0-1 1,-1 1 0,1-1 0,-1 1-1,1-1 1,-1 1 0,1-1-1,-1 0 1,1 0 0,-2 0-1,-2 0-75,-39-5-5206,26-4 214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6.6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8200,'0'0'15369,"10"8"-13986,-1-2-1239,0 0 1,1-1 0,0 0-1,0 0 1,0-1 0,0 0-1,1-1 1,-1 0 0,16 2-1,100 1-1436,-117-1-3288,-18 1 584,-20 3-2557,2-4 1316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7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1 705,'0'0'10442,"-49"7"-7239,46-3-481,3 0-768,3 1-32,15 2-193,8-1-223,3 2-385,8-3-288,0 1-321,-1-1-320,-4 0-160,-4 0-736,-7-1-2051,-9-3-2498,-3-1-7623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0.4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1 6694,'0'0'13699,"-2"8"-12157,-19 66 605,-4 13-1255,21-70-1577,1-1 0,1 1 0,-1 22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0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 5445,'0'0'16272,"63"-2"-15151,-36-3 32,3 0-609,1 1-320,0 3-192,-5 0-32,-7 1-160,-6 0-640,-10 4-289,-3 8-769,0-1-865,-16 0-2530,-2-4-1986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1.1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 2434,'0'0'19058,"30"46"-18129,-2-44-576,3-2-257,-3 0-64,-3 0-160,-7 2-801,-7 2-801,-8 2-864,-3 4-2435,-8-3-2530</inkml:trace>
  <inkml:trace contextRef="#ctx0" brushRef="#br0" timeOffset="1">1 207 10378,'0'0'10314,"58"16"-9674,-32-16-480,2 0-128,-1 0-1089,-2 0-1505,-2-3-2883,-3 0-1282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1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323 0 12748,'0'0'9300,"-12"13"-8233,-237 243 380,245-252-1565,2-1-50,0 0 0,0 0 0,-1 0 0,0-1 0,1 1 0,-1-1 0,0 1 0,0-1 0,0 0 0,-1 0 0,1-1 1,0 1-1,-1 0 0,-3 0 0,7-2-18,-1-1-1,1 1 1,-1 0 0,1 0 0,-1-1 0,1 1 0,-1 0 0,1-1-1,-1 1 1,1-1 0,0 1 0,-1-1 0,1 1 0,0 0 0,0-1-1,-1 1 1,1-1 0,0 0 0,0 1 0,0-1 0,-1 1 0,1-1-1,0 1 1,0-1 0,0 1 0,0-1 0,0 1 0,0-1 0,0 0-1,0 1 1,1-2 0,-2-2-1336,-1-19-5013</inkml:trace>
  <inkml:trace contextRef="#ctx0" brushRef="#br0" timeOffset="1">21 94 3523,'0'0'16336,"64"47"-15151,-41-27-160,-1 1-224,3 0-353,0 1-288,-4 1-128,-2-2-480,-4-3-1314,0-2-1217,-5-5-2562,1-7-7239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13293,'0'0'1847,"3"11"-1660,14 34 107,3 0 1,1-2 0,35 56 0,-26-49-350,-2 1 0,29 75 0,-55-120-127,0-1 1,-1 0 0,1 0 0,-1 1-1,0-1 1,-1 0 0,1 1-1,-1 8 1,-1-12 69,1 0 0,-1-1 1,1 1-1,-1 0 0,0 0 0,0 0 1,1-1-1,-1 1 0,-1 0 0,1-1 0,0 1 1,0-1-1,-1 1 0,1-1 0,0 0 1,-1 1-1,1-1 0,-1 0 0,0 0 0,1 0 1,-1 0-1,0 0 0,0-1 0,0 1 1,0 0-1,-1 0 0,-29 6-1756,-3-1-1453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16400,'0'0'8338,"1"9"-7270,-1-2-958,0-1 1,1 0-1,0 0 1,0 1-1,1-1 1,0 0-1,0 0 1,4 7 0,-5-10-252,1-1 0,0 1 0,-1-1 0,1 0 0,0 1 0,0-1 0,1 0 1,-1 0-1,0-1 0,1 1 0,-1 0 0,1-1 0,-1 1 0,1-1 0,0 0 1,0 0-1,-1 0 0,1 0 0,0-1 0,0 1 0,0-1 0,0 0 0,6 0 0,-6 0-161,1 0 0,-1-1-1,0 1 1,1-1-1,-1 0 1,0 0 0,0 0-1,0 0 1,0-1-1,0 1 1,0-1-1,0 0 1,0 0 0,0 0-1,-1 0 1,1 0-1,-1-1 1,4-4 0,28-20-642,-34 31 1454,1 0 0,-1 0-1,0 0 1,0 0-1,0 0 1,-1 0-1,1 0 1,-3 6-1,-30 81 2068,2-9-1678,27-70-1443,1 0-1,1 0 0,0 0 1,-1 23-1,3-32-2898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1.9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14382,'0'0'11659,"47"48"-11627,-27-41-801,1 2-1121,1-5-1153,-3-2-2050,-4-2-2850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2.2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1 12588,'0'0'10762,"-7"49"-9705,-2-26-320,-2 6-417,-2 6-256,0 2-64,4 1 32,0 1-32,3-4-128,3-2-641,0-8-352,-2-4-544,3-7-930,-3-7-1697,-3-4-1409</inkml:trace>
  <inkml:trace contextRef="#ctx0" brushRef="#br0" timeOffset="1">0 338 3748,'0'0'18833,"37"-4"-18544,-7 4-97,1 0-96,1 0 0,-3-2-96,-4-7-673,-4 2-768,-6-4-929,-6-3-1794,-4-4-1986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2.6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4773,'0'0'17808,"55"20"-16430,-22-15-610,7-1-607,-6-3-97,0-1-96,-3 0-801,-8 0-929,-3 0-1249,-8 0-2306,-1 0-2722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3.3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13 209 3203,'0'0'699,"2"-8"1874,0 3-1797,10-33 1582,-4 24 2428,3 2 4404,-7 8-9204,-1 0 1,0-1 0,0 1-1,0-1 1,0 1-1,-1-1 1,0 0-1,0 0 1,0 0-1,0-1 1,1-7-1,14-36-790,-68 181 5304,45-113-4317,-3 3-43,2 1-1,0 0 0,2 0 1,0 1-1,-2 31 1,32-103 345,51-206-908,-72 238 371,-14 104 474,10-87-399,0-1 1,1 1-1,-1 0 1,0 0-1,1-1 0,-1 1 1,1 0-1,-1-1 0,1 1 1,-1 0-1,1-1 1,-1 1-1,1-1 0,-1 1 1,1-1-1,0 1 1,-1-1-1,1 1 0,0-1 1,0 0-1,-1 1 0,1-1 1,0 0-1,0 0 1,-1 1-1,1-1 0,0 0 1,0 0-1,0 0 1,-1 0-1,1 0 0,0 0 1,0 0-1,0-1 0,-1 1 1,1 0-1,0 0 1,1-1-1,33-9 325,-24 3-336,1-1 0,-1-1 0,0 0-1,-1-1 1,14-16 0,17-15-206,-40 40 189,-2 8-7,0-1 0,0 0 0,-1 0 0,0 0 0,-1 0 1,1 0-1,-1-1 0,-5 8 0,-8 22 135,8-11-250,1 1 1,2 0 0,0 0-1,1 1 1,1 48 0,3-71-257,1 10-1937,5-8-3118,3-5-4972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4.1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7944,'0'0'18193,"69"7"-17777,-38-5-256,-4-2-64,2 3-96,-3-1-384,-1-2-1890,-5 0-1954,-5 0-3716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4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0 14510,'0'0'6214,"-27"49"-4645,17-26-608,-3 7-416,3 2-321,-2 4-192,2 0-64,3-1-577,-1-5-320,3-4-608,2-8-577,1-10-769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4.8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6758,'0'0'7165,"0"10"-3770,0-4-3138,-1 8 404,0-1 0,2 0 0,0 0 0,0 0 0,1 0 0,1 0 0,0-1 0,0 1 0,2-1 0,-1 1 0,11 17 0,-14-29-654,8 13 70,1-1 1,22 23 0,-30-34-18,1 1 0,-1-1 0,0 0 0,1 0 1,-1 0-1,1 0 0,0 0 0,0-1 0,0 1 0,0-1 0,0 0 0,0 0 0,0 0 1,0 0-1,0 0 0,0-1 0,1 1 0,-1-1 0,0 0 0,0 0 0,1 0 1,4-2-1,-5 1-7,-1-1 1,1 1-1,-1-1 0,1 0 1,-1 0-1,0-1 1,0 1-1,1 0 1,-2-1-1,1 1 0,0-1 1,0 1-1,-1-1 1,0 0-1,2-4 1,17-50 23,-18 49-43,4-14 2,-1 1-1,0-1 1,-2-1-1,-1 1 1,0-24-1,-3 51-1822,-1 9-5965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5.2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 4324,'0'0'21167,"0"10"-20078,-1 19-697,-1 0 0,-8 36 0,3-27-409,-2 62 0,9-53-1805,0-42-2022,0-24-10909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5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 4036,'0'0'20691,"55"-4"-19217,-12 5-641,8 2-577,2-1-256,2-2-609,-6 0-1505,-6 0-1825,-10-7-5510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33.3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860 175 2018,'3'-14'1762,"0"0"0,-1-1 0,-1 1 1,0 0-1,-1-22 0,-1 33-1623,1 0 0,-1 0 0,1 0 0,-1 0 0,0 0 0,0 0 0,0 0 0,0 0 0,-1 1 0,1-1 0,-1 0 0,0 1 0,0-1 0,0 1 0,0-1 0,0 1 1,0 0-1,-1 0 0,1 0 0,-1 0 0,1 1 0,-1-1 0,0 1 0,0-1 0,0 1 0,0 0 0,1 0 0,-2 0 0,1 1 0,0-1 0,-4 0 0,-6 1-37,1 0-1,0 0 0,0 1 1,0 1-1,0 0 0,0 1 1,0 0-1,0 0 1,1 2-1,-1-1 0,1 1 1,0 1-1,1 0 1,-17 12-1,-8 9-62,1 1 1,-51 54-1,30-21 149,3 2-1,2 2 1,4 2-1,2 2 1,3 2-1,4 2 1,-44 119-1,69-159-176,2 0-1,2 1 1,1 0 0,1 0-1,-1 55 1,7-76-9,0 0 1,2 0 0,-1 0-1,2-1 1,0 1-1,0-1 1,10 23-1,-10-28 2,1 1-1,1-1 1,-1 0-1,1-1 1,1 1-1,-1-1 1,1 0-1,0 0 1,0 0-1,1-1 1,-1 0-1,1 0 1,9 3 0,-3-1 9,-1-1 1,1-1 0,1 0 0,-1-1 0,1 0-1,0-1 1,-1-1 0,1 0 0,0-1 0,1 0-1,-1-1 1,24-3 0,-19-1-6,0 0-1,0-2 1,-1 0 0,0-1-1,0 0 1,0-2 0,-1 0-1,22-16 1,-4-2 72,-2-1 1,-1-1-1,-1-2 1,-2-1-1,-1-2 0,-2 0 1,35-60-1,-36 51 114,-3-2 1,-1 1-1,26-88 0,-38 100-159,-2-1 0,-1-1-1,-1 1 1,-2-1-1,-1 0 1,-5-49 0,2 71-35,-1-1 0,0 1 0,0 0 0,-2 0 0,1 0 0,-2 1 0,0-1 0,-8-13 0,10 19-74,0 1 0,-1 0 1,0 0-1,0 0 1,-1 1-1,1-1 1,-1 1-1,0 0 1,0 1-1,0-1 1,-1 1-1,1 0 0,-1 0 1,1 1-1,-1-1 1,0 1-1,-11-2 1,4 2-1159,-1 1 0,1 0-1,-1 1 1,-24 2 0,-2 7-4795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6182,'0'0'17008,"-21"65"-16720,9-34-224,0 0-32,3-1 0,2-3-384,3-5-705,1-5-929,1-5 481,2-8-385,-3-4-2146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34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36 5990,'0'0'2642,"-8"0"-1531,-26 0-129,32 0-870,1 0 0,0 0 0,0 0 0,0 0 0,0-1 0,0 1 0,0 0 0,0-1 0,0 1 0,0-1 0,0 1 0,0-1 0,0 0 0,0 1 0,0-1 0,0 0 0,0 1 0,0-1 0,1 0 0,-1 0 0,0 0 0,1 0 0,-1 0 1,1 0-1,-2-2 0,2 3-17,0-1 1,0 1 0,-1-1 0,1 1-1,0-1 1,0 1 0,0-1 0,0 1 0,0-1-1,0 1 1,0-1 0,0 1 0,0-1-1,0 1 1,0-1 0,0 1 0,0-1-1,1 1 1,-1-1 0,0 1 0,0-1 0,0 1-1,1-1 1,-1 1 0,0-1 0,1 1-1,-1 0 1,0-1 0,1 1 0,-1-1 0,1 1-1,-1 0 1,0 0 0,1-1 0,-1 1-1,1 0 1,-1 0 0,1-1 0,-1 1-1,1 0 1,-1 0 0,1 0 0,0 0 0,41-1 402,-1 2 0,1 2 0,61 12 0,14 2-83,-10-7-235,0-5 1,1-4-1,175-22 0,-274 21-50,-18 4 140,-6-1-1718,6-6-3579,8-13-910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35.3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1 237 1954,'17'1'7217,"226"-10"-2957,-112-13-3636,-1-5-1,-1-6 0,218-88 0,-329 114-612,-12 3 2,0 2 1,1-1-1,-1 1 0,1 0 1,-1 0-1,1 1 0,10-2 1,-45 18-3836,5-10-422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35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0 299 7847,'0'0'11435,"98"-31"-10634,-28 5-192,19-2-129,13-6-96,8 3-288,5-3-63,3 7-33,-6 3-1057,-11 4-1186,-11-1-2881,-11-1-5094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1.7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328 1 7175,'0'0'13517,"-5"8"-12679,-5 9-742,0-1-1,-2 0 1,0 0 0,-21 20 0,-70 62 214,34-35-240,44-40-56,15-15-18,1 0-1,0 1 0,-11 15 0,20-20-1349,8-5 560,10-6-469,-2-4-526,0-1 1,18-18-1,-28 24 1202,38-35-3497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2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1 9993,'0'0'10005,"-7"11"-8596,-9 15-781,1 1 0,1 0 1,-11 33-1,19-43-476,1-1-1,1 1 1,0 0 0,1 0-1,1 1 1,1-1-1,1 34 1,1-47-148,0 1 0,0-1 0,1 0 0,-1 0 0,1 0-1,0 0 1,0 0 0,0 0 0,0 0 0,1 0 0,3 3 0,17 11-1933,-22-17 1485,1-1 0,-1 1 0,1 0 0,0-1 0,-1 0 0,1 1 0,0-1 0,0 0 0,-1 0 0,1 0 0,0 0 0,-1 0 1,1 0-1,2-1 0,-5-11-16148</inkml:trace>
  <inkml:trace contextRef="#ctx0" brushRef="#br0" timeOffset="1">0 244 11050,'0'0'13645,"83"-2"-13036,-36 5-353,5-1-224,-2 0-480,-7-2-2563,-8 0-4196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3.7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346 9 3459,'0'0'9780,"-11"-2"-7810,2 0-1600,0 0-1,0 1 1,0 0-1,0 0 1,0 1-1,0 1 1,0-1-1,0 2 0,0-1 1,0 1-1,0 0 1,1 1-1,-12 5 1,2 2 139,0 1 0,1 1 0,1 1 1,0 0-1,0 1 0,-25 30 0,35-37-375,0 2 1,0-1-1,1 0 0,0 1 0,0 0 1,1 0-1,0 1 0,0-1 0,1 1 1,1 0-1,0 0 0,0 0 0,1 0 1,0 0-1,1 20 0,0-28-130,1 0 0,-1 0 0,1 0 1,-1 0-1,1 0 0,0 0 0,0 0 0,0 0 0,0-1 0,0 1 1,0 0-1,0-1 0,1 1 0,-1 0 0,0-1 0,1 0 1,0 1-1,-1-1 0,1 0 0,2 1 0,1 1 12,0-1 0,0 1 1,1-1-1,-1-1 0,1 1 0,0-1 0,7 1 0,2-1 18,1 0-1,0-1 1,0-1 0,26-4-1,6-9-2563,-46 14 2221,1-1 0,-1 0 0,1 0 0,-1-1 0,1 1 0,-1 0 0,0-1 0,0 1 0,0-1 0,0 0 0,0 0 0,0 0 0,0 0 0,0 0 0,-1 0 0,2-3 0,0-6-6503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4.7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21 3716,'0'0'19538,"-7"12"-19084,-21 25-263,-1-1-1,-2-1 1,-52 45 0,50-49-99,13-13-1593,40-37-1046,136-146-14394,-126 128 17210,-1-1 4397,-17 27 3828,-12 26-5636,-13 27-1392,4-22-1158,1 0 0,1 0-1,1 1 1,1 0 0,1 0 0,0 0 0,2 1 0,0 34-1,13-36-455,-8-17-3759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5.1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95 12940,'0'0'8200,"55"0"-7079,-20-1-480,7-2-417,2-2-160,0 1-256,0-2-1186,-2-1-1761,-3-2-1729,-6 1-994</inkml:trace>
  <inkml:trace contextRef="#ctx0" brushRef="#br0" timeOffset="1">451 1 6118,'0'0'16079,"50"42"-15951,-25-41-96,-2 0-448,-4-1-1442,-7 0-2370,-6 0-2306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5.4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3331,'0'0'17905,"72"18"-17585,-31-18-224,0-1-63,-1-5-802,-6-1-1794,-5 3-4611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6.0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 4965,'0'0'12395,"-17"66"-10697,8-41-513,0 1-865,1 1-95,3-4-129,5-2-64,0-5-96,0-5-545,3-5-224,2-5-448,-3-1-737,-2-3-1217,0-11-2082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5733,'0'0'11606,"12"-4"-10063,-9 3-1485,2-2 130,1 0 0,-1 1 0,1 0-1,0 1 1,-1-1 0,1 1-1,0 0 1,0 0 0,0 1-1,0 0 1,0 0 0,0 0-1,0 1 1,0 0 0,0 0 0,0 0-1,-1 1 1,10 3 0,-5 1-73,-1 0 1,0 0 0,-1 0-1,0 1 1,0 0 0,0 1 0,-1 0-1,0 0 1,6 10 0,-10-15-45,-1 0 0,0 0 0,-1 0 0,1 0 1,0 1-1,-1-1 0,0 0 0,0 1 0,0-1 0,0 1 1,-1-1-1,1 1 0,-1-1 0,0 1 0,0 0 0,0-1 1,0 1-1,-1-1 0,1 1 0,-1-1 0,0 1 0,0-1 1,0 1-1,-1-1 0,1 0 0,-1 0 0,0 0 0,0 0 1,0 0-1,-3 4 0,-2 1 165,-1-1-1,0 1 1,0-2 0,-1 1 0,1-1 0,-1 0 0,-1-1-1,1 0 1,-1 0 0,0-1 0,0-1 0,0 1 0,-1-2-1,1 1 1,-1-1 0,-15 0 0,25-2-319,0 0 1,0 0-1,0 0 1,1 0-1,-1 0 1,0 0-1,0-1 1,0 1-1,0 0 1,0-1-1,0 1 1,0 0-1,1-1 0,-1 1 1,0-1-1,0 1 1,0-1-1,1 0 1,-1 1-1,0-1 1,0-1-1,-6-19-5495,7 3-2750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6.3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22 9641,'0'0'8168,"62"0"-6567,-34 0-319,6 0-97,4 0-385,-1-2-575,-2-4-193,-2 1-160,-9 3-961,-6-1-1025,-10-1-1250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6.7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0 11211,'0'0'11563,"73"30"-11083,-39-30-352,-2 0-128,-3 4-897,-6 0-1185,-8 1-800,-9 0-1955,-6-1-1857</inkml:trace>
  <inkml:trace contextRef="#ctx0" brushRef="#br0" timeOffset="1">1 178 5637,'0'0'14126,"69"23"-13294,-29-27-479,2-7-289,3-4-993,0-1-2498,3-3-2883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7.0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294 1 15278,'0'0'5350,"-69"49"-4806,40-23 161,0 4-33,-3-1-383,3 0-129,6-3-128,0-4 32,5-5 0,4-6-32,4-5-833,3-6-1505,1 0-2851,1-15-4644</inkml:trace>
  <inkml:trace contextRef="#ctx0" brushRef="#br0" timeOffset="1">38 57 15791,'0'0'5253,"42"50"-4324,-20-33 64,4-2-353,6 0-447,2-4-161,-1-1-801,0-2-1057,-7-6-2274,-3-2-4228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7.4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13421,'0'0'7975,"52"18"-6694,-22-16-127,3-1-482,2-1-416,0 0-192,-4 0-576,-3 0-1858,-7-3-4421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7.7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4132,'0'0'19602,"6"61"-19281,-9-41-257,2 2-64,1-2-673,0-2-320,0-3-1185,0-4-1377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8.1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41 12812,'0'0'5637,"61"17"-3843,-23-15-32,4-1-801,2-1-577,-3 0-256,-3 0-32,-4-6-96,-6-3-897,-11-4-1024,-6-1-2564,-11-5-3554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8.4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44 13004,'0'0'7367,"49"-16"-5797,-9 12-225,6 3-320,6-1-673,0 1-256,-4-1-96,-6-1-1633,-7-2-2115,-13-5-4515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9.0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52 6278,'0'0'16314,"3"8"-15337,0 0-837,-1 0 0,-1 1 1,1-1-1,-1 1 0,-1-1 0,0 1 1,0-1-1,0 1 0,-1-1 0,-1 1 0,1-1 1,-1 1-1,-1-1 0,-3 9 0,-3 9 90,5-18-99,1 0-1,0 0 1,0 1 0,1-1 0,-1 15 0,21-52 614,-8 16-706,4-12-94,0 0 0,-1-1-1,-2 0 1,-1 0-1,-1-2 1,-1 1 0,5-33-1,-14 67-112,-2 2 158,2 0-1,-1 0 1,1 0-1,1 0 0,0 11 1,0-17 13,0-1 1,0 1-1,0-1 1,1 0-1,0 1 1,-1-1-1,1 0 1,0 1-1,0-1 1,0 0-1,0 0 1,0 0-1,1 0 1,-1 0-1,0 0 1,1 0-1,0 0 1,-1-1-1,1 1 1,0 0-1,0-1 1,0 0-1,0 1 1,0-1-1,0 0 1,1 0-1,-1 0 1,0 0-1,1-1 1,2 1-1,4 1 26,-1-1-1,1 0 0,0 0 0,0-1 0,0-1 1,0 1-1,0-1 0,0-1 0,0 0 0,-1 0 1,1-1-1,-1 0 0,16-7 0,-10 1-26,0 0 1,0-1-1,-1 0 0,0-1 1,-1-1-1,15-17 1,-25 33-30,-1-1 1,0 1 0,-1 0 0,1 1-1,-1-1 1,1 0 0,-1 0 0,-1 0 0,1 0-1,-1 5 1,-13 57 85,10-49-130,0 1-1,1-1 1,0 1-1,1 32 0,2-48-180,2 8-1251,3-6-3553,1-3-4580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9.7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 4228,'0'0'20019,"54"13"-19282,-19-18-577,5 0-288,-2-2-1922,0-2-1762,1-1-3170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0.1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10858,'0'0'4164,"-20"48"-2082,5-23-993,1 6-224,1 0 0,-2 3-513,3-2-224,1-1-64,1-1-64,2-7 32,1-6 0,4-6-416,3-9-609,0-9-4164,0-13 673,4-5-3011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4708,'0'0'13709,"9"7"-13260,4 2-325,-1 1 1,-1 0 0,0 0-1,0 1 1,-1 1-1,0 0 1,-1 0-1,-1 1 1,0 0-1,0 1 1,6 18 0,-7-7-17,-2 0 0,0 0 0,-2 1 1,1 30-1,-9 104 733,2-121-1005,-12 52 0,2-38-5417,9-43 1454,1-5-918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0.5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5765,'0'0'14003,"7"10"-13250,12 21-25,-7-11-248,1-1 0,1 0 1,24 26-1,-34-41-386,0 0 1,0 0 0,0 0-1,0-1 1,1 0-1,-1 0 1,1 0-1,0 0 1,0-1 0,0 0-1,1 0 1,-1 0-1,0-1 1,1 0 0,-1 0-1,1 0 1,-1 0-1,1-1 1,-1 0-1,1 0 1,6-2 0,-9 1 0,0-1 0,1 1 0,-1-1 1,0 0-1,-1 0 0,1 0 0,0-1 1,0 1-1,-1 0 0,0-1 0,1 0 1,-1 0-1,0 0 0,0 0 0,-1 0 1,1 0-1,2-7 0,19-58 700,-20 59-744,-1 0 1,0 0-1,-1 0 1,0 0 0,0-1-1,-1 1 1,0 0-1,-4-19 1,1 36-12832,3-1 3902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0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177 19 13036,'0'0'9577,"-6"57"-8680,1-33-64,2 4-417,3 2-287,0-2-129,0-2 32,0-1-64,0-5-673,0-4-288,0-6-192,0-2-833</inkml:trace>
  <inkml:trace contextRef="#ctx0" brushRef="#br0" timeOffset="1">0 49 2498,'0'0'20468,"75"-21"-19475,-37 20-609,1 1-320,-2-1-32,-5-1-448,-5-2-865,-1-1-1378,-4 0-2530,1-4-3363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2.3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117 1 3107,'0'0'17633,"-3"9"-16299,-6 14-547,3-10-505,1 0 0,0 0 0,0 0 0,2 1 0,0 0 0,0 0 0,0 21 0,3-34-276,1 1 0,-1-1 0,1 0 0,0 0 0,-1 0 0,1 0 0,0 0 0,0 0 0,-1 0 0,1 0 0,0 0 0,0 0 0,0 0 0,0-1 0,0 1 1,1 0-1,-1-1 0,0 1 0,0-1 0,0 1 0,1-1 0,-1 0 0,0 1 0,0-1 0,3 0 0,41 5 67,-29-4-105,-6 0-89,-1 1 0,1 0 0,0 1 0,-1 0 0,1 0 0,9 6 0,-18-9 127,1 1 0,-1 0 1,1-1-1,-1 1 0,0 0 0,1 0 0,-1 0 0,0 0 0,0 0 0,1 0 0,-1 0 0,0 0 0,0 1 0,0-1 0,0 0 0,-1 1 0,1-1 0,0 1 1,-1-1-1,1 1 0,-1-1 0,1 1 0,-1-1 0,1 1 0,-1-1 0,0 1 0,0 0 0,0-1 0,0 1 0,0-1 0,0 1 0,-1 0 0,1-1 1,0 1-1,-1-1 0,1 1 0,-1-1 0,0 1 0,1-1 0,-1 0 0,0 1 0,0-1 0,0 0 0,0 1 0,0-1 0,0 0 0,-2 1 0,-2 3 56,0 0-1,-1 0 1,1-1-1,-1 0 0,0 0 1,0-1-1,-1 1 1,1-1-1,-1-1 0,0 1 1,1-1-1,-11 2 1,3-2-15,-1 1 1,1-2-1,-1 0 1,1-1 0,-17-1-1,29 1-156,-1-1 1,1 1-1,0-1 1,0 1-1,0-1 0,-1 1 1,1-1-1,0 0 0,0 0 1,0 0-1,0-1 1,0 1-1,0 0 0,1-1 1,-1 1-1,0-1 0,1 1 1,-1-1-1,1 0 1,-1 0-1,1 0 0,0 0 1,0 0-1,-1-2 0,0-2-957,0 0-1,0-1 1,1 1-1,0-1 1,0 1-1,1-1 1,0-7-1,0-21-5008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2.7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12876,'0'0'6438,"63"4"-6406,-32-2-993,4-2-2882,6 0-1891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3.0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0 10218,'0'0'3966,"-9"6"-1083,-4 2-1961,0 2 0,0-1 0,1 1 0,-16 17 0,23-21-690,-1 1 1,1-1 0,0 1 0,0 0 0,1 1 0,0-1 0,0 1 0,1 0 0,0 0-1,0 0 1,-2 15 0,4-20-220,0 1-1,1-1 0,-1 0 1,1 1-1,0-1 1,0 1-1,0-1 0,0 0 1,1 1-1,-1-1 1,1 0-1,0 1 1,0-1-1,0 0 0,0 0 1,1 0-1,-1 0 1,1 0-1,0 0 0,0 0 1,0 0-1,0-1 1,0 1-1,0-1 1,1 0-1,0 1 0,-1-1 1,1 0-1,0-1 1,0 1-1,0 0 0,0-1 1,0 0-1,0 1 1,0-1-1,1-1 1,-1 1-1,0 0 0,1-1 1,-1 1-1,0-1 1,5 0-1,1 1 13,1-1-1,-1 0 1,1 0-1,-1 0 1,1-1-1,-1-1 1,1 0 0,-1 0-1,0 0 1,15-7-1,-20 7-14,0-1 0,-1 1-1,1-1 1,0 0 0,-1 0-1,1 0 1,-1 0 0,0-1-1,0 1 1,-1-1-1,1 0 1,-1 0 0,1 0-1,-1 0 1,0 0 0,-1 0-1,1-1 1,-1 1 0,0-1-1,0 1 1,0-1-1,-1 1 1,1-10 0,-1 9 11,0-1 0,0 1 0,-1 0 0,0-1-1,0 1 1,0 0 0,0 0 0,-1 0 0,0 0 0,0 0 0,-5-8 0,5 10-179,1 1 1,-1-1-1,0 1 0,0 0 0,0 0 1,-1 0-1,1 0 0,0 0 0,-1 0 1,0 1-1,1-1 0,-1 1 0,0-1 1,0 1-1,1 0 0,-1 0 0,0 1 1,0-1-1,0 1 0,0-1 0,-5 1 1,7 0 44,1 0-1,0 0 1,0 0 0,0 0 0,-1 0-1,1 0 1,0 0 0,0 0 0,0 0-1,-1 0 1,1 0 0,0 0 0,0 0-1,0 0 1,-1 0 0,1 1 0,0-1-1,0 0 1,0 0 0,0 0 0,0 0-1,-1 0 1,1 0 0,0 1-1,0-1 1,0 0 0,0 0 0,0 0-1,0 0 1,0 1 0,-1-1 0,1 0-1,0 0 1,0 0 0,0 1 0,0-1-1,0 0 1,0 0 0,0 0 0,0 1-1,0-1 1,0 0 0,0 0 0,0 0-1,0 0 1,0 1 0,0-1 0,1 0 0,-1 2-1097,0 8-4390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3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 14574,'0'0'12203,"69"18"-12139,-35-18 0,2 0-960,-2 0-2179,-8-8-1986,0-6-5701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3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0 268 17232,'0'0'10757,"12"-9"-9678,262-248-530,-273 256-655,-13 18-156,-4 7 260,0-1 1,-18 39-1,29-50-2,0 0-1,0 0 0,1 1 0,1-1 1,0 1-1,1 0 0,-2 23 0,4-35-113,0 0-1,0 0 0,0 0 1,0 0-1,1 0 0,-1 0 1,0 0-1,0 0 0,1 0 1,-1-1-1,0 1 0,1 0 0,-1 0 1,1 0-1,-1 0 0,1-1 1,0 1-1,-1 0 0,1 0 1,0-1-1,-1 1 0,1 0 1,0-1-1,0 1 0,-1-1 1,1 1-1,0-1 0,0 0 1,0 1-1,1-1 0,0 1-569,0-1 1,1 0-1,-1 1 0,0-1 0,0 0 0,0 0 0,1-1 1,-1 1-1,0 0 0,0-1 0,0 0 0,0 1 1,3-2-1,15-12-8323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4.1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1 10762,'0'0'11179,"-7"7"-9738,-2 4-941,0-1-1,1 1 1,1 1-1,-10 17 1,15-25-432,-1 1 1,1-1-1,0 1 0,1-1 1,-1 1-1,1 0 0,0-1 1,0 1-1,0 0 1,1 0-1,0 0 0,0 0 1,0-1-1,0 1 0,1 0 1,0 0-1,0 0 0,0-1 1,3 7-1,-1-8-56,-1 0 1,1 0-1,1 0 0,-1-1 1,0 1-1,1-1 0,-1 0 0,1 0 1,0 0-1,-1-1 0,1 1 1,0-1-1,0 0 0,0 0 0,0 0 1,1 0-1,-1-1 0,0 0 1,0 0-1,4 0 0,2 0 4,-1 0 0,0-1 0,0 1-1,0-2 1,0 1 0,0-2 0,0 1 0,10-5-1,-14 5 18,0-1 0,-1 0 0,1 0 0,-1-1 0,0 1 0,0-1 0,0 0 0,-1 0 0,1 0 0,-1 0 0,0-1 0,0 1 0,-1-1 0,1 0 0,-1 0 0,0 0 0,0 0 0,-1 0 0,1 0 0,-1-1 0,0 1 0,-1 0 0,1-9 0,-1 11-88,-1-1 1,1 0-1,-1 1 1,0-1 0,0 0-1,0 1 1,0-1-1,0 1 1,-1 0-1,0-1 1,1 1-1,-1 0 1,-1 0 0,-3-4-1,3 4-323,0 0 1,-1 0-1,1 1 0,-1-1 1,1 1-1,-1 0 0,0 0 1,0 1-1,0-1 0,0 1 1,0 0-1,0 0 0,0 0 0,-9 0 1,3 0-5661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4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15727,'0'0'4004,"50"0"-2595,-17-2-993,4 1-287,3-3-97,-3 0-32,1-2-1762,-4-3-3523,-2-4-7527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4.8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0 188 14510,'0'0'11643,"6"-11"-11040,-1 0-554,1 0-1,1 0 1,0 1 0,0 0-1,1 0 1,0 1-1,1 0 1,11-9 0,5-2-30,-11 7-8,1 2 1,0-1-1,19-9 0,-34 21-12,1 0 0,-1 0-1,0 0 1,0 0 0,1-1 0,-1 1 0,0 0 0,1 0 0,-1 0 0,0 0-1,0 1 1,1-1 0,-1 0 0,0 0 0,1 0 0,-1 0 0,0 0 0,0 0-1,1 0 1,-1 0 0,0 1 0,0-1 0,1 0 0,-1 0 0,0 0-1,0 1 1,0-1 0,1 0 0,-1 0 0,0 0 0,0 1 0,0-1 0,0 0-1,1 0 1,-1 1 0,0-1 0,0 0 0,0 1 0,0-1 0,0 0 0,0 0-1,0 1 1,0-1 0,0 0 0,0 1 0,0-1 0,0 0 0,0 0 0,0 1-1,0-1 1,0 0 0,0 1 0,0-1 0,-1 0 0,1 0 0,0 1 0,0-1-1,-4 20-55,-8 13 100,5-13 88,0 1 1,1-1 0,1 1-1,1-1 1,-2 43 0,6-62-124,0 1 1,0-1 0,0 1-1,1-1 1,-1 1-1,0-1 1,1 1 0,-1-1-1,1 0 1,0 1-1,-1-1 1,1 0 0,0 1-1,0-1 1,0 0-1,0 0 1,0 0 0,0 0-1,0 0 1,1 0-1,-1 0 1,0 0 0,0 0-1,1-1 1,-1 1-1,0 0 1,1-1 0,-1 1-1,1-1 1,-1 0-1,1 1 1,-1-1 0,1 0-1,-1 0 1,1 0 0,-1 0-1,1 0 1,-1 0-1,4-1 1,0 0-420,0 1-1,1-1 1,-1 0 0,0-1 0,0 1-1,0-1 1,0 0 0,0 0-1,-1 0 1,8-6 0,30-37-9647,-18 15 2286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5125,'0'0'13997,"0"10"-13762,1-1-180,5 49 77,-6-56-116,1 0 0,-1 0 0,1 0 0,0 0 0,0 0 0,-1-1 0,1 1 0,0 0 0,1 0 0,-1 0 0,0-1 0,0 1 0,1-1 0,-1 1 0,1-1 0,-1 1 0,1-1 0,0 0 0,-1 0 0,1 0 0,0 0 0,0 0 0,0 0 0,0 0 0,0-1 0,0 1 0,2 0 0,2-1-46,0 0 0,0 0 0,0-1 0,0 1 0,0-1 0,-1 0 0,1-1 0,0 0 0,-1 0-1,1 0 1,8-5 0,7-9-2981,-4-5-3509,-13 11 1769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5.1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14 13261,'0'0'8061,"-8"10"-6359,-1 2-1001,0-1 0,1 2 0,-13 24-1,18-31-542,0 0-1,1 1 1,-1-1-1,2 1 1,-1-1-1,1 1 1,0 0-1,0-1 1,1 1-1,-1 0 0,2 0 1,-1-1-1,2 10 1,0-14-127,-1 1 0,0 0 0,1-1 0,0 1 0,0-1 1,0 0-1,0 1 0,0-1 0,0 0 0,0 0 0,1 0 0,-1 0 0,1-1 0,-1 1 1,1-1-1,0 0 0,0 1 0,-1-1 0,1 0 0,0-1 0,0 1 0,0 0 1,0-1-1,6 0 0,3 2 37,-1-2-1,1 1 1,-1-1 0,1-1 0,16-3 0,-23 2-56,1 0 0,-1 0 0,1 0-1,-1-1 1,0 0 0,0 0 0,0-1 0,-1 1 0,1-1-1,-1 0 1,0 0 0,0 0 0,0-1 0,0 0 0,-1 1 0,0-1-1,0 0 1,0-1 0,-1 1 0,1 0 0,-1-1 0,-1 0-1,1 1 1,-1-1 0,0 0 0,0 0 0,0 1 0,-1-11 0,0 12-16,0 0 1,0 0 0,0 0-1,0 0 1,-1 0 0,0 0 0,0 0-1,0 1 1,0-1 0,0 0 0,-1 0-1,0 1 1,1-1 0,-1 1-1,-1 0 1,1-1 0,0 1 0,-1 0-1,0 0 1,1 0 0,-1 1 0,-1-1-1,1 1 1,0 0 0,0-1-1,-1 2 1,1-1 0,-1 0 0,0 1-1,1-1 1,-1 1 0,0 0 0,0 0-1,0 1 1,0-1 0,0 1-1,0 0 1,0 0 0,0 0 0,0 0-1,0 1 1,-4 1 0,6-2-149,-1 1 0,1-1 0,-1 1 0,1 0 0,-1 0 1,1 0-1,0 0 0,-1 1 0,1-1 0,0 1 0,0-1 0,0 1 0,0 0 1,0-1-1,1 1 0,-4 4 0,-6 24-8172,11-17-1542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6.3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58 15759,'0'0'8552,"50"-34"-7655,-14 27-289,3 2-415,7 0-129,1 2-64,-2 0-705,-6 3-1409,-8 0-1249,-11-1-1922,-11 1-1922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6.6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14157,'0'0'9738,"85"32"-9578,-32-37-256,4-9-1666,-2-4-2018,-3-2-5989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7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12268,'0'0'9342,"8"0"-8333,25 0-612,0 1 0,0 2 0,-1 1 0,54 15 1,-85-19-392,0 0 0,1 0 0,-1 1 0,0-1 0,0 0 0,1 1 0,-1-1 0,0 1 0,0 0 0,0-1 0,0 1 0,0 0 1,0 0-1,0-1 0,0 1 0,0 0 0,0 0 0,0 0 0,-1 0 0,1 1 0,0-1 0,0 2 0,-1-2 16,0 0 0,0 0 0,-1 0-1,1 0 1,-1 0 0,1 0 0,-1 0-1,1 0 1,-1-1 0,0 1 0,1 0-1,-1 0 1,0 0 0,0-1 0,1 1-1,-1 0 1,0-1 0,0 1 0,0-1-1,0 1 1,-1 0 0,-63 24 841,59-23-850,-28 7 354,23-7-203,0 1 0,0 0 0,0 1 0,1 0 0,-15 8 0,25-12-163,-1 0-1,1 1 1,0-1 0,-1 0-1,1 0 1,-1 0 0,1 0-1,0 1 1,-1-1 0,1 0-1,0 0 1,-1 1 0,1-1 0,0 0-1,0 1 1,-1-1 0,1 0-1,0 1 1,0-1 0,0 0-1,-1 1 1,1-1 0,0 0-1,0 1 1,0-1 0,0 1-1,0-1 1,0 0 0,0 1-1,0-1 1,0 1 0,0-1 0,0 1-1,0-1 1,0 0 0,0 1-1,0-1 1,0 1 0,0-1-1,1 0 1,-1 1 0,0-1-1,0 0 1,0 1 0,1-1-1,-1 0 1,0 1 0,0-1-1,1 0 1,-1 1 0,0-1 0,1 0-1,-1 0 1,0 0 0,1 1-1,-1-1 1,0 0 0,1 0-1,-1 0 1,1 0 0,-1 1-1,0-1 1,1 0 0,-1 0-1,1 0 1,33 8-92,-30-7 36,8 1-104,78 21-792,-84-21 928,-1-1 0,0 2 0,0-1 0,0 1 0,0-1 0,0 1 0,-1 1 0,1-1 0,-1 1 1,0-1-1,0 1 0,0 1 0,6 7 0,-9-11 42,-1 0 0,1 1 0,0-1 1,-1 0-1,1 1 0,0-1 0,-1 1 0,0-1 0,1 1 1,-1-1-1,0 1 0,0-1 0,0 1 0,0-1 0,0 1 1,0-1-1,0 1 0,-1-1 0,1 1 0,0-1 0,-1 1 1,1-1-1,-1 1 0,0-1 0,1 0 0,-3 3 0,1-1 80,-1 0-1,0-1 0,0 1 1,-1-1-1,1 1 0,0-1 1,-1 0-1,1-1 0,-1 1 1,-4 1-1,-10 3 424,0-1 1,0-1-1,-25 2 1,-51-3 550,91-6-2570,12-4-77,16-5-1484,8-3-2366,6-2-3133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7.4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65 19538,'0'0'2819,"-10"-1"-646,3 1-1925,1-1 0,-1 1 0,1 0 0,-1 1 0,1 0-1,-1 0 1,1 0 0,0 1 0,-1-1 0,-7 5 0,10-4-124,1 0-1,-1 0 1,1 0-1,-1 0 1,1 1-1,0-1 1,0 1-1,0 0 1,0 0 0,1 0-1,-1 1 1,1-1-1,0 0 1,0 1-1,0 0 1,0-1-1,1 1 1,-1 0-1,1 0 1,0 0-1,0 4 1,0-5-93,0 0 1,1 1-1,0-1 0,0 0 0,0 0 1,0 0-1,0 1 0,1-1 1,-1 0-1,1 0 0,0 0 0,0 0 1,0 0-1,0 0 0,1 0 0,-1 0 1,1 0-1,0-1 0,2 5 1,0-4-10,0 1 0,1-1 1,-1 1-1,0-1 1,1 0-1,0-1 0,0 1 1,-1-1-1,2 0 1,7 2-1,6 1 4,0-2-1,0 0 1,1-1-1,-1-1 1,27-2-1,-36 0-18,0-1-1,-1 1 1,1-2 0,-1 1-1,1-1 1,-1 0 0,0-1 0,-1 0-1,1-1 1,0 0 0,14-11-1,-19 13-7,0-1 0,0 1 0,-1-1 0,1 0 0,-1 0 0,0 0 0,0 0-1,0-1 1,0 1 0,-1-1 0,0 1 0,0-1 0,0 0 0,0 0-1,-1 0 1,0 0 0,0 0 0,0 0 0,-1-1 0,1 1 0,-1 0 0,-1 0-1,-1-10 1,1 11-37,-1-1-1,0 1 1,0 0-1,0 0 1,0-1-1,-1 2 1,0-1-1,0 0 1,0 0-1,0 1 1,0 0-1,-1 0 1,1 0-1,-1 0 1,0 0-1,0 1 1,0-1-1,0 1 1,-1 0-1,1 1 1,-1-1-1,-7-1 1,-5-2-745,0 1 0,-1 1 1,1 1-1,-31 0 0,13 2-3616,5 0-3651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8.2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12364,'0'0'13965,"49"32"-13549,-3-32-224,3 0-127,3 0-33,-7 0-225,-6-2-1152,-10-3-1698,-15 2-1601,-13-3-4645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8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13453,'0'0'8808,"70"16"-8295,-23-18-385,5-4-96,1-1-1153,-8 1-1666,-4 2-3299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8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38 12812,'0'0'6470,"11"-6"-5466,0 1-734,1 0 0,0 0 0,1 1 0,-1 1 0,19-3 0,-27 5-216,0 0 0,0 1 0,0-1 0,1 1 0,-1 0 0,0 0 0,0 0 0,0 1 0,0-1-1,1 1 1,-1 0 0,0 1 0,0-1 0,0 1 0,-1-1 0,1 1 0,0 0 0,-1 0 0,1 1-1,-1-1 1,0 1 0,1 0 0,-1 0 0,3 4 0,-5-5 7,0 0-1,0 0 1,0 0 0,0 1-1,0-1 1,-1 0 0,1 0-1,-1 1 1,0-1 0,1 0 0,-1 1-1,0-1 1,0 0 0,-1 1-1,1-1 1,0 0 0,-1 1-1,0-1 1,1 0 0,-1 0-1,0 0 1,0 1 0,0-1-1,0 0 1,0 0 0,-1 0-1,1-1 1,-1 1 0,1 0-1,-1 0 1,-2 1 0,-7 7 283,0-1 0,-1 1 1,-23 12-1,19-12-108,28-10-427,-1 0 0,0 0 0,0 1 0,12 3 0,-16-3 126,0 1 1,-1-1 0,1 1-1,-1 1 1,1-1 0,-1 1-1,0 0 1,0 0 0,8 7-1,-12-9 75,0 1-1,-1-1 1,1 1-1,0 0 1,-1 0 0,1 0-1,-1-1 1,1 2-1,-1-1 1,0 0-1,0 0 1,0 0 0,0 1-1,0-1 1,-1 0-1,1 1 1,-1-1-1,1 0 1,-1 1 0,0-1-1,0 1 1,0-1-1,0 1 1,-1-1-1,1 0 1,0 1 0,-1-1-1,0 1 1,0-1-1,-1 3 1,0-1 142,-1 0 1,0 0-1,0-1 1,0 0 0,0 1-1,0-1 1,-1 0-1,0-1 1,1 1-1,-1 0 1,0-1-1,0 0 1,0 0-1,-1 0 1,-6 1 0,-6 3 469,0-1 0,-29 4 1,41-9-555,-4 2-43,0 0 0,-1-1 0,1-1-1,-1 1 1,1-1 0,0-1 0,-15-2 0,23 3-107,1-1 0,-1 1 0,1 0 0,-1 0 0,1 0-1,-1-1 1,1 1 0,-1 0 0,1 0 0,-1-1 0,1 1 0,-1 0 0,1-1 0,0 1 0,-1-1 0,1 1 0,0 0 0,-1-1 0,1 1 0,0-1 0,-1 1 0,1-1 0,0 1 0,0-1 0,0 1-1,-1-1 1,1 1 0,0-1 0,0 0 0,0 1 0,0-1 0,0 1 0,0-1 0,13-16-3827,25-6-5391,-8 11 886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9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10 17264,'0'0'2579,"-9"-2"58,3 1-2439,0 1 0,1-1 1,-1 1-1,0 0 0,0 1 0,0-1 0,1 1 1,-1 0-1,0 1 0,1-1 0,-1 1 1,1 0-1,0 1 0,0-1 0,-1 1 0,2 0 1,-1 0-1,0 1 0,1-1 0,-1 1 0,1 0 1,-5 6-1,6-6-127,0-1 0,-1 1 0,2 0 1,-1 0-1,0 0 0,1 1 0,0-1 0,0 1 0,0-1 0,0 1 1,1 0-1,0-1 0,0 1 0,0 0 0,1 0 0,-1 0 1,2 10-1,0-12-37,0 1 0,0 0 0,0-1 0,1 1 0,-1-1 0,1 0 0,0 1 0,0-1 0,0 0 0,1 0 0,-1 0 0,1 0 0,0-1 0,-1 1 0,1-1 1,0 0-1,1 1 0,-1-1 0,0-1 0,1 1 0,-1 0 0,1-1 0,4 2 0,8 2 1,0-1 0,0-1 0,0 0 0,0-1 0,1-1 0,-1 0 0,25-3 0,-33 2-24,1-1 1,-1 0-1,1-1 1,-1 1-1,0-2 1,0 1-1,0-1 1,0-1-1,0 1 1,-1-1-1,1 0 1,-1-1-1,0 0 1,0 0-1,-1-1 1,7-6-1,-11 10-8,0 0 0,0-1 0,0 0 0,0 1 0,-1-1 0,1 0 0,-1 0 0,1 0-1,-1 0 1,0 0 0,0 0 0,-1 0 0,1 0 0,0 0 0,-1-1 0,0 1 0,0 0 0,0 0 0,0-1 0,-1 1 0,1 0 0,-1 0 0,1 0 0,-1 0 0,0 0-1,-1 0 1,1 0 0,0 0 0,-1 0 0,0 0 0,1 1 0,-1-1 0,0 0 0,0 1 0,-1 0 0,1-1 0,0 1 0,-1 0 0,-4-3 0,-3-1-155,1 0 0,-1 0 1,0 1-1,-1 0 1,1 1-1,-1 0 0,0 0 1,0 1-1,-23-2 0,-28 3-2692,23 8-2810,17 2-2914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6:33.60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1048 7 6790,'-47'-4'623,"-1"2"0,0 2 0,1 2-1,-50 9 1,67-5-571,0 1 0,1 2 0,-1 0 0,2 2-1,-1 1 1,2 2 0,-35 21 0,24-7 221,0 1 0,2 1 1,1 2-1,1 2 0,2 1 0,2 1 0,1 2 0,-41 72 0,46-67 263,2 1 0,2 1 0,1 1 0,3 1 0,2 0 0,2 1 0,2 0 0,-5 65 0,14-87-529,0 1 1,2 0 0,0-1 0,2 1-1,1-1 1,1 0 0,2 0 0,0 0 0,2-1-1,0 0 1,2-1 0,1 0 0,1-1-1,1 0 1,0-1 0,2 0 0,1-1-1,0-1 1,2-1 0,0-1 0,32 25-1,-26-26-26,0-1-1,1-1 0,0-1 0,1-1 1,1-2-1,0 0 0,0-2 0,52 9 0,-44-12 63,1-3 0,1-1 0,-1-1 1,0-3-1,0 0 0,52-12 0,-32 0 203,0-2 0,-1-3 0,-1-2 0,-1-2 0,-1-3 0,-2-2 0,0-3 1,84-66-1,-96 64-1,-1-1 1,-2-1-1,-1-3 0,-2 0 1,-1-2-1,-3-2 1,35-62-1,-51 79-215,-1 0 0,-2 0-1,0-2 1,-2 1 0,0-1 0,-2 0-1,-1-1 1,-2 1 0,0-1 0,-2 0-1,-1 0 1,-1 0 0,-1 0 0,-2 1 0,-7-30-1,5 36-147,-2 0 1,0 1-1,-1 0 0,-1 0 0,-1 1 0,-1 0 0,0 1 0,-1 1 0,-1 0 1,-1 1-1,0 0 0,-2 1 0,1 1 0,-2 0 0,1 2 0,-2 0 1,0 0-1,0 2 0,-1 1 0,0 0 0,-1 2 0,0 0 0,0 1 0,-37-5 1,13 6-617,-1 3 1,1 2 0,-1 1 0,1 3 0,-74 15 0,15 5-3581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2274,'0'0'12972,"-21"61"-12459,21-49-289,2-2-160,7-6-96,1-4-1826,-2 0-1088,-1-14-1795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6:56.1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44 0 8520,'0'0'14115,"4"11"-13816,-1-5-284,0 1 0,-1-1 1,0 0-1,0 1 0,0-1 1,-1 1-1,0-1 0,0 1 1,-1-1-1,0 1 1,0 0-1,-1-1 0,1 1 1,-2 0-1,-2 12 0,2-15-89,-24 69-410,7-27-4857,15-42 1460,-3-3-1350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6:56.5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18 12172,'0'0'6181,"58"-17"-4835,-31 17-161,7 0-673,2 0-448,-1 0-32,2 0-64,-5 0-512,-7 0-577,-6 0-1217,-10 0-2051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6:56.85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56 10378,'0'0'9737,"56"17"-8328,-22-14-736,5 0-513,0-1-96,-1 1-961,-4-2-1985,-6-1-4421</inkml:trace>
  <inkml:trace contextRef="#ctx0" brushRef="#br0" timeOffset="1">635 1 17553,'0'0'4099,"-10"46"-2273,2-20-192,1 0-577,1 2-801,2 2-224,4-1-64,0-2-1153,1 2-1634,5-5-1825,4-3-3460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0.0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0 376 11179,'0'0'7591,"66"-24"-6726,-11-5-385,15-8-352,14-6-64,9-5-32,5 0-1313,-4 0-1313,-4 0-1474,-10-3-1025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3.16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1 459 3844,'0'0'14413,"94"-46"-13003,-15 7-97,16-5-608,11-4-321,4-2-224,-3 3-128,-10 6 0,-15 5-256,-14 3-481,-12 6-768,-13 1-994,-12 4-2625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6.49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0 422 16464,'0'0'2306,"50"6"-1185,10-26-288,22-10-97,20-11-191,16-8-417,8-3-64,3 1-32,-3 3-192,-11 8-192,-12 8-193,-14 6-1185,-16 5-992,-17 4-2980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5.99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0 222 12043,'0'0'5317,"72"-28"-4228,-4 2-288,9-4-416,12-1-225,4 4-128,-1 2 0,-10 7-256,-7 5-865,-12 4-1506,-16 3-1921,-14-2-3428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0.1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0 490 8936,'0'0'8040,"63"-57"-6470,-20 19-674,9-7-255,4-3-161,4-2-191,1 0-193,-2 1-96,-6 9 32,-5 6-737,-6 8-704,-8 4-1154,-6 7-2722,-8-1-5381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5.1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0 270 9513,'0'0'8258,"9"0"-6966,10-2-849,0-1 1,0-1-1,0-1 0,-1 0 0,28-13 0,99-51-212,-54 24-147,-75 37-198,131-55 184,-46 31-4126,-76 25 266,-6-1-1485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8.3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60 6 8904,'0'0'951,"-9"0"864,-41 0 1927,108-3 2951,33 5-4667,-6 1-1387,169-7 213,-1 1-4453,-244 3-61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5605,'0'0'10917,"1"5"-10783,0-4-116,-1 1 0,1-1 0,-1 1 0,1-1 0,-1 0 0,1 1 0,0-1 0,-1 0 0,1 0 0,0 1 0,0-1 0,0 0 0,0 0 0,0 0 0,0 0 0,0 0 0,1 0 0,-1-1 0,0 1 0,0 0 0,1-1 1,-1 1-1,0-1 0,1 1 0,-1-1 0,1 1 0,-1-1 0,0 0 0,1 0 0,-1 0 0,1 0 0,-1 0 0,1 0 0,-1 0 0,1 0 0,1-1 0,-1 1-16,0 1 0,1 0 0,-1-1 0,0 1 0,0 0 0,0 0 0,0 0 0,-1 0 0,1 1 0,0-1 0,0 0 0,-1 1 0,1-1 0,-1 1 0,1 0 0,-1-1 0,0 1 0,1 0 0,-1 0 0,0 0 0,0 0 0,-1 0 0,1 0 0,0 0 0,-1 0 0,1 0 0,-1 0 0,1 1 0,-1 1 0,6 68 723,-6-64-421,-1-1-1,0 1 1,0 0 0,-1-1-1,0 1 1,-1-1 0,-6 14 0,8-18-266,0 0 1,-1 0-1,1-1 0,-1 1 1,1 0-1,-1-1 1,0 0-1,0 1 1,0-1-1,-1 0 1,1 0-1,0 0 0,-1 0 1,1-1-1,-1 1 1,0-1-1,1 1 1,-1-1-1,0 0 1,0 0-1,0 0 0,0-1 1,-4 1-1,6-3-750,0 0-1,0 0 1,0 0-1,1 0 1,-1 0-1,1-1 1,-1 1-1,1 0 1,0 0-1,0-1 1,0-3-1,0 2-869,-1-19-5486</inkml:trace>
  <inkml:trace contextRef="#ctx0" brushRef="#br0" timeOffset="1">11 84 6022,'0'0'13773,"29"-52"-13773,-13 47-96,1 0-1089,1-1-929,-5 0-1410,-2 1-191,-5 1-3428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0.1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218 54 3876,'0'0'14114,"4"-8"-12133,14-25-598,-18 32-1327,-1 1 0,1-1 0,0 0 0,0 1 0,0-1 0,-1 1 1,1-1-1,0 1 0,-1-1 0,1 1 0,-1-1 0,1 1 1,-1-1-1,1 1 0,-1-1 0,1 1 0,-1-1 0,1 1 1,-1 0-1,1-1 0,-1 1 0,1 0 0,-1 0 0,0-1 0,1 1 1,-1 0-1,0 0 0,1 0 0,-1 0 0,0 0 0,1 0 1,-1 0-1,0 0 0,1 0 0,-1 0 0,0 0 0,1 0 0,-1 1 1,-1-1-1,-29 3 730,24-1-739,0 2 1,0-1 0,0 1-1,0 0 1,0 0-1,1 1 1,0 0 0,0 0-1,0 1 1,1-1-1,0 1 1,0 0 0,0 1-1,1-1 1,0 1-1,0 0 1,0 0 0,1 0-1,0 1 1,1-1-1,0 1 1,0-1 0,-1 9-1,3-15-49,1 0 0,-1 1-1,0-1 1,1 0 0,-1 0 0,1 0 0,-1 0-1,1 1 1,0-1 0,0 0 0,-1 0 0,1 0-1,0 0 1,0 0 0,0 0 0,0-1-1,0 1 1,0 0 0,0 0 0,0-1 0,0 1-1,2 0 1,37 15-98,1 3 27,-40-18 80,0 0 0,0-1 0,-1 1 0,1 0 0,0-1 0,-1 1 0,1 0 0,0 0 0,-1 0 0,1-1-1,-1 1 1,1 0 0,-1 0 0,0 0 0,1 0 0,-1 0 0,0 0 0,0 0 0,0 0 0,0 0 0,0 0 0,0 0 0,0 0 0,0 0 0,0 0 0,0 0 0,-1 2 0,0-1 27,0 0-1,0-1 1,0 1 0,-1 0 0,1-1-1,-1 1 1,1-1 0,-1 1 0,0-1 0,0 0-1,1 0 1,-4 2 0,-6 2 150,1 0 1,-1-1-1,-18 4 1,12-4-104,-1 0 1,1-2-1,-26 1 1,42-3-889,17 0-3469,31-11-5824,-17 0-1719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0.4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 1 9129,'0'0'13164,"1"55"-12299,-6-36-289,0 2-447,2-2-97,3-4-32,0-4-96,0-5-609,8-6-160,7 0-288,3-10-1409,-1-8-2339,2-6-2114</inkml:trace>
  <inkml:trace contextRef="#ctx0" brushRef="#br0" timeOffset="1">138 0 11627,'0'0'10122,"-40"67"-9033,32-45-513,1 2-224,7-3-255,0-3-33,0-3-225,0-3-1024,7-6-448,-1-4-1250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0.8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1 177 4388,'0'0'18802,"55"-1"-18738,-27-1-128,-3-1-1313,1-3-2243,-3-4-5124</inkml:trace>
  <inkml:trace contextRef="#ctx0" brushRef="#br0" timeOffset="1">357 1 15375,'0'0'7495,"0"46"-7111,0-26-288,-1 0-32,1-1-64,0-2-32,0-2-512,0-5-97,0-1-224,0-7-672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1.19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 54 1505,'0'0'21941,"-16"-40"-21204,35 38-353,2 2-224,4-2-96,1 1-96,3 0-1249,-6-1-2114,1-4-4484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1.5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140 1 15022,'0'0'12503,"-9"8"-12130,-2 0-299,-52 47 916,59-51-916,0 0 1,1-1-1,-1 1 0,1 0 0,0 1 1,0-1-1,1 1 0,-1-1 1,1 1-1,0 0 0,0 0 1,0 0-1,1 0 0,-1 5 0,2-9-78,1 0-1,-1 0 0,1 0 0,0 0 1,0 1-1,-1-2 0,1 1 1,0 0-1,0 0 0,0 0 0,0 0 1,0 0-1,0-1 0,0 1 0,0 0 1,1-1-1,-1 1 0,0-1 0,0 0 1,0 1-1,1-1 0,-1 0 0,0 0 1,2 1-1,43 6-884,-35-6 439,-6 0 313,0 0-1,0 1 0,-1-1 1,1 1-1,0 0 1,-1 0-1,1 1 1,-1-1-1,6 5 1,-9-6 129,0-1 0,-1 1 0,1 0 1,0 0-1,0-1 0,-1 1 0,1 0 0,-1 0 1,1 0-1,-1 0 0,1 0 0,-1 0 0,1 0 1,-1 0-1,0 0 0,0 0 0,1 0 0,-1 0 1,0 0-1,0 1 0,-1 0 19,1-1 1,-1 1-1,1-1 0,-1 1 1,0-1-1,0 1 1,1-1-1,-1 0 0,0 0 1,0 1-1,0-1 0,-1 0 1,1 0-1,0 0 0,0 0 1,-1 0-1,-2 1 0,-3 3 198,-1-1 0,1 0-1,-1-1 1,0 0-1,0 0 1,-1-1-1,1 1 1,0-2-1,-1 1 1,1-2 0,-1 1-1,0-1 1,1 0-1,-14-2 1,22 2-266,-1-1-1,1 1 1,0 0 0,-1 0 0,1 0-1,0-1 1,-1 1 0,1 0 0,0 0-1,0-1 1,-1 1 0,1 0 0,0-1-1,0 1 1,0 0 0,0-1 0,-1 1-1,1 0 1,0-1 0,0 1 0,0-1-1,0 1 1,0 0 0,0-1 0,0 1-1,0 0 1,0-1 0,0 1 0,0-1-1,0 1 1,0 0 0,0-1 0,1 1-1,-1-1 1,8-11-6144,4 5-1145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1.9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135 4 15631,'0'0'12860,"-8"-2"-12492,3 1-299,0 1-1,0 0 1,0 0 0,1 0-1,-1 1 1,0-1-1,0 1 1,0 0 0,1 1-1,-1-1 1,0 1-1,1 0 1,0 0-1,-1 0 1,1 0 0,0 1-1,0 0 1,0 0-1,1 0 1,-1 0-1,1 1 1,-1 0 0,1-1-1,0 1 1,-2 5-1,3-8-56,1 1-1,0 0 0,-1-1 0,1 1 0,0 0 0,0 0 1,0 0-1,0 0 0,1 0 0,-1 0 0,0 0 0,1 0 1,0 1-1,-1-1 0,1 0 0,0 0 0,0 0 1,0 0-1,0 1 0,1-1 0,-1 0 0,0 0 0,1 0 1,0 0-1,-1 0 0,1 0 0,0 0 0,0 0 1,0 0-1,0 0 0,1 0 0,-1-1 0,0 1 0,1 0 1,-1-1-1,1 1 0,3 2 0,-2-2-19,0-1 1,0 1-1,0 0 0,1-1 1,-1 1-1,0-1 0,1 0 1,-1 0-1,1-1 0,-1 1 1,1-1-1,-1 0 0,1 1 0,-1-1 1,1-1-1,-1 1 0,1-1 1,-1 1-1,1-1 0,-1 0 1,1 0-1,-1 0 0,3-2 1,-3 0 7,-1 1 1,0 0 0,0-1 0,0 0 0,0 1 0,0-1-1,-1 0 1,1 0 0,-1 0 0,0 0 0,0 0 0,0 0-1,0 0 1,-1 0 0,1-3 0,0 2 19,-1 13-20,0-7-1,1-1-29,-1 0 0,0 1 1,1-1-1,-1 0 0,1 0 0,0 0 1,-1 0-1,1 0 0,0 0 1,-1 0-1,1 0 0,0 0 1,0 0-1,0 0 0,0 0 1,0-1-1,0 1 0,0 0 1,0-1-1,0 1 0,0-1 0,1 1 1,-1-1-1,0 1 0,0-1 1,0 0-1,3 1 0,17 9-1272,-20-9 1310,-1 0 0,1 0 0,-1 0 0,1-1 0,-1 1 0,0 0 0,1 0 0,-1 0 0,0 0 0,0 0 0,0 0 0,0 0-1,0-1 1,0 1 0,0 0 0,0 0 0,0 0 0,0 0 0,0 0 0,-1 0 0,1 0 0,0-1 0,-1 1 0,1 0 0,-1 0 0,1 0-1,-2 1 1,-14 28 1786,10-19-3197,14-30-19023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2.3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15 1 16335,'0'0'12012,"-7"52"-11628,2-28 1,3-2-225,2 0-96,0-4-64,0-3-705,2-3-608,3-6-961,-1-3-993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2.6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 9225,'0'0'15823,"50"-2"-15695,-25 5-96,-1-1-96,1-2-1281,-1 0-2019,0-2-5540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3.22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145 1 10122,'0'0'15908,"-12"0"-15476,6 0-388,-1 1 0,0 0 0,1 0 0,-1 1 0,1 0 0,-1 0-1,1 0 1,0 1 0,-7 4 0,9-6-36,1 1 1,0 1-1,1-1 0,-1 0 1,0 1-1,1 0 0,-1-1 1,1 1-1,0 0 0,0 0 1,0 0-1,0 1 0,1-1 0,-1 0 1,1 1-1,0-1 0,0 1 1,0-1-1,0 1 0,1-1 1,-1 1-1,1 6 0,0-9-40,1 1-1,0 0 1,-1-1-1,1 1 1,0-1-1,0 0 1,0 1-1,0-1 1,0 0-1,0 1 1,0-1-1,1 0 1,-1 0-1,0 0 1,0 0-1,1 0 1,-1 0-1,1-1 1,-1 1-1,3 0 1,41 19-722,-27-14 493,-12-3 212,29 15-103,-33-17 157,-1 0 0,0 0 0,1 1-1,-1-1 1,0 0 0,0 0-1,0 1 1,0-1 0,0 0 0,0 1-1,0-1 1,0 1 0,-1-1-1,1 1 1,0 0 0,-1-1-1,1 1 1,-1 0 0,0-1 0,1 3-1,-2-3 45,1 0 0,-1 0 0,0 0-1,1 0 1,-1 0 0,0 0-1,0 0 1,1 0 0,-1-1 0,0 1-1,0 0 1,0-1 0,0 1 0,0 0-1,0-1 1,0 1 0,0-1 0,0 1-1,0-1 1,0 0 0,-1 1 0,-1-1-1,-32 8 824,31-8-735,-23 4 987,-52 0 0,127-15-7815,-21 3 1178,3 1-3722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3.57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15 0 17136,'0'0'7463,"-11"51"-5893,8-33-705,3 0-481,0 0-288,0-2-64,0-2-96,0-4-673,4-4-1281,-1-6-1024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58 7303,'0'0'7564,"0"0"-7518,0 0 0,0 0 0,0 0 0,0 0 0,0 0 0,0 0 0,0-1 0,0 1 0,0 0 0,1 0 0,-1 0 0,0 0 0,0 0 0,0 0 0,0 0 0,0 0 0,0 0 0,0 0 0,0 0 0,0-1-1,0 1 1,0 0 0,0 0 0,0 0 0,0 0 0,0 0 0,0 0 0,0 0 0,0 0 0,0-1 0,0 1 0,0 0 0,0 0 0,0 0 0,0 0 0,0 0 0,0 0 0,0 0 0,0-1 0,0 1 0,0 0 0,0 0 0,0 0-1,0 0 1,0 0 0,0 0 0,0 0 0,0 0 0,0 0 0,0 0 0,-1 0 0,1-1 0,0 1 0,0 0 0,0 0 0,0 0 0,0 0 0,0 0 0,0 0 0,0 0 0,-1 0 0,1 0 0,0 0 0,0 0 0,0 0 0,0 0-1,0 0 1,0 0 0,-5 11 135,2 0-1,-1 0 1,2 0-1,-1 1 1,1-1-1,1 1 0,0-1 1,1 1-1,1 14 1,-1-25-161,0 0 1,0 0-1,0 0 1,1 0-1,-1 0 1,0 0 0,0 0-1,1 0 1,-1 0-1,1-1 1,-1 1-1,1 0 1,-1 0-1,1 0 1,-1 0-1,1-1 1,0 1-1,-1 0 1,1 0-1,0-1 1,0 1-1,-1-1 1,1 1 0,0-1-1,0 1 1,0-1-1,0 1 1,0-1-1,0 0 1,0 1-1,0-1 1,0 0-1,0 0 1,0 0-1,0 0 1,0 0-1,0 0 1,0 0 0,0 0-1,-1 0 1,1 0-1,0-1 1,0 1-1,0 0 1,0-1-1,0 1 1,0-1-1,0 1 1,0-1-1,0 1 1,1-2-1,3-1 208,1 0 1,-1-1-1,0 1 0,0-1 0,0 0 0,7-9 0,-4 3-40,0-1 1,-1 0 0,10-20-1,-15 26-160,0 1-1,-1-1 0,1 0 1,-1 0-1,0 1 0,0-1 1,0 0-1,0 0 0,-1 0 1,0 0-1,0 0 0,-1 0 0,0-6 1,0 9-21,0 1 1,1-1 0,-1 1 0,0-1-1,0 1 1,0-1 0,0 1 0,-1-1-1,1 1 1,0 0 0,-1 0 0,1 0-1,-1 0 1,1 0 0,-1 0 0,1 0-1,-1 0 1,1 0 0,-1 1 0,0-1-1,0 1 1,1-1 0,-1 1 0,0 0-1,0-1 1,1 1 0,-1 0 0,0 0-1,0 0 1,0 1 0,1-1 0,-1 0-1,-3 2 1,3-2-158,-1 0-1,0 1 1,1 0-1,-1-1 1,1 1-1,-1 0 1,1 0-1,0 1 1,-1-1-1,1 0 1,0 1-1,0-1 1,0 1-1,0 0 1,0 0-1,0 0 1,0 0-1,0 0 1,1 0-1,-1 0 1,1 1-1,-2 2 1,1 8-3400,2-3-2648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3.9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11179,'0'0'12235,"49"0"-10729,-22 0-706,2 0-511,-1 0-257,-3 0-32,-2 0-993,-7 2-1346,-5-2-447,-7 0-1218</inkml:trace>
  <inkml:trace contextRef="#ctx0" brushRef="#br0" timeOffset="1">37 73 14670,'0'0'10858,"67"2"-10538,-37-2-255,-3 0-130,1 0-1568,-11 0-1442,-9 2-2082,-6 4-2370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4.23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1 194 9513,'0'0'16367,"10"18"-16238,27-18-65,1-5-64,7 1-160,0-5-1506,-2 3-1633,-4-5-3780</inkml:trace>
  <inkml:trace contextRef="#ctx0" brushRef="#br0" timeOffset="1">657 0 8840,'0'0'19635,"77"19"-19571,-42-19-160,-2 0-833,-4 0-993,-8 0-1441,-8-5-961,-9-1-2915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4.61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9353,'0'0'10218,"63"28"-9514,-29-28-287,3 0-353,-4 0-64,0 0-737,-6-3-224,-7-3-1409,-6-2-4773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5.1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6919,'0'0'12716,"1"53"-11051,0-32-576,0 1 32,2 4-448,1-3-545,0-1-64,-1-1-192,0-2-1185,-3 1-1346,0-3-1665,0-4-1537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5.4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 9129,'0'0'8904,"55"21"-7751,-20-17-480,5-2-97,1-2-63,2 0-225,-4 0-160,-7 0-96,-4 0-96,-9-10-1121,-7 1-1377,-6-3-3364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5.8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20 10890,'0'0'10282,"69"-18"-9673,-33 17-353,6 1-160,0 0-96,3 0 0,0 0-1089,-5 0-1249,-3 1-4132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6.2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31 9673,'0'0'8040,"0"8"-5531,0 94 1767,1-100-4319,-1-1 1,1 0 0,-1 0-1,1 0 1,-1 0 0,1 0-1,0 0 1,0 0 0,-1 0-1,1 0 1,0-1-1,0 1 1,0 0 0,0 0-1,0-1 1,0 1 0,0 0-1,0-1 1,0 1-1,0-1 1,1 0 0,-1 1-1,0-1 1,0 0 0,0 0-1,0 1 1,1-1-1,-1 0 1,0 0 0,0-1-1,0 1 1,1 0 0,-1 0-1,0 0 1,0-1 0,2 0-1,2 0-543,-1 0 0,1 0-1,-1 0 1,1-1 0,-1 0 0,0 1 0,0-2-1,6-3 1,-2-2-981,0 0-1,-1-1 1,0 0 0,0-1 0,-1 0-1,8-16 1,-1-5 2171,-5 2 3576,-13 37 5712,-5 9-7255,-11 30-2706,18-35 203,1 1-1,0 0 1,0 17 0,6 5-1067,9-6-3586</inkml:trace>
  <inkml:trace contextRef="#ctx0" brushRef="#br0" timeOffset="1">8 102 13901,'0'0'8072,"48"-10"-6791,-15 7-480,2 2-545,2 0-224,-2 0-288,-5 0-1890,-4-2-2595,-5-3-6597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6.5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84 1 14414,'0'0'9000,"-3"54"-8776,5-32-128,1-1-128,3-2-768,-2 1-706,-2-6-1184,0-4-1987,-2-3-576</inkml:trace>
  <inkml:trace contextRef="#ctx0" brushRef="#br0" timeOffset="1">0 91 9929,'0'0'11723,"64"-9"-11114,-33 9-385,-1 0-224,3 0-448,0 0-2755,1-2-8200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7.1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12492,'0'0'11851,"12"63"-11755,-12-35-64,0-2 0,0 1-32,0-2-160,0-1-1025,0-4-769,0-7-1377,0-4-3107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7.5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72 9161,'0'0'10570,"73"0"-9385,-36-1-160,0-1-321,-1-2-511,-4-1-129,-2-2-96,-12-2-1378,-8-4-1601,-8 0-2306,-2-5-3010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12716,'0'0'1089,"-28"58"0,16-19 256,3 9-992,3 5-257,2 5-64,3 3-32,0-1 32,1-7-32,0-10-417,0-11-704,0-15 545,2-17-321,8-13-929,-2-23-544,-4-13-4484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7.87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26 11723,'0'0'10122,"55"-26"-8873,-27 26-480,3 0-513,4 0-192,-2 0-352,-2 9-1858,-1 0-2595,-4-1-6309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8.23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215 0 13100,'0'0'6177,"-9"0"-4127,-3 1-1488,0 0 0,0 0 0,1 1 0,-1 0 1,0 1-1,1 1 0,-17 6 0,21-6-343,0-1 0,0 1 0,0 0 0,1 0 0,-1 1 1,1 0-1,0 0 0,1 1 0,-1-1 0,1 1 0,0 0 0,1 1 0,-8 12 0,11-16-198,0 0-1,0 0 0,0 0 1,0 1-1,1-1 0,0 0 1,-1 0-1,1 1 0,0-1 1,0 0-1,1 1 0,-1-1 1,1 0-1,0 0 0,0 0 1,0 1-1,0-1 0,0 0 1,1 0-1,-1 0 0,1-1 1,0 1-1,0 0 0,0-1 1,4 5-1,-4-5-16,0 0 0,0 0 1,0 0-1,1 0 0,-1 0 0,1 0 0,0 0 0,-1-1 1,1 0-1,0 1 0,0-1 0,0 0 0,0 0 1,0-1-1,0 1 0,0 0 0,0-1 0,0 0 1,0 0-1,0 0 0,0 0 0,0 0 0,0-1 1,0 1-1,0-1 0,0 0 0,5-2 0,-6 2 2,0 0 1,-1-1-1,1 1 0,0-1 0,-1 1 1,1-1-1,-1 1 0,0-1 0,0 0 0,1 0 1,-1 0-1,0 1 0,0-1 0,-1 0 0,1 0 1,0-1-1,-1 1 0,1 0 0,-1 0 0,0 0 1,1 0-1,-1 0 0,0 0 0,0-1 0,-1-2 1,1 3-6,0 0 1,-1 0 0,1 0 0,0 0-1,-1 0 1,0 1 0,1-1 0,-1 0-1,0 0 1,0 1 0,0-1 0,0 1-1,0-1 1,0 1 0,0-1-1,0 1 1,-1-1 0,1 1 0,-1 0-1,1 0 1,-1 0 0,1 0 0,-1 0-1,0 0 1,1 0 0,-1 1 0,0-1-1,0 0 1,-2 0 0,-25 3-84,29-2 81,-1 0 0,1 0-1,-1 0 1,1 0-1,-1 1 1,1-1 0,-1 0-1,1 0 1,-1 1-1,1-1 1,-1 0-1,1 1 1,0-1 0,-1 0-1,1 1 1,0-1-1,-1 0 1,1 1 0,0-1-1,-1 1 1,1-1-1,0 1 1,0-1 0,-1 1-1,1-1 1,0 1-1,0-1 1,0 1-1,0-1 1,0 1 0,0-1-1,0 1 1,0-1-1,0 1 1,0-1 0,0 1-1,0-1 1,0 1-1,0-1 1,0 1 0,1-1-1,-1 1 1,0-1-1,0 1 1,1-1-1,-1 1 1,0-1 0,1 0-1,-1 1 1,0-1-1,1 1 1,1 1-15,0-1 0,0 0 1,0 0-1,0 1 0,0-1 0,0 0 1,0-1-1,0 1 0,0 0 0,0-1 1,1 1-1,-1-1 0,0 1 0,0-1 1,1 0-1,2 0 0,45-2-493,-41 1 384,46-13-687,-67 42 1063,9-23-279,-1-1 0,1 1-1,1 0 1,-1 1-1,1-1 1,0 0 0,0 1-1,0-1 1,1 1 0,0 0-1,0-1 1,0 1 0,1 0-1,0 0 1,0 6 0,0-11-225,1-1 0,-1 1 0,0-1 1,1 0-1,-1 1 0,0-1 1,1 0-1,-1 1 0,0-1 1,1 0-1,-1 0 0,1 1 1,-1-1-1,0 0 0,1 0 1,-1 0-1,1 1 0,-1-1 1,1 0-1,-1 0 0,1 0 1,-1 0-1,1 0 0,-1 0 1,1 0-1,-1 0 0,1 0 1,-1 0-1,1 0 0,1 0-1188,12 0-10395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8.5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1 14350,'0'0'10954,"-8"69"-10281,3-45-417,4 2-224,1-4 0,0-1-256,0-7-1058,0-2-447,0-6-161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8.9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1 246 12011,'0'0'9033,"55"0"-8296,-25 0-481,2 0-224,-2 0-801,1-4-2434,0-5-5061</inkml:trace>
  <inkml:trace contextRef="#ctx0" brushRef="#br0" timeOffset="1">412 0 13901,'0'0'11979,"0"69"-11242,0-40-481,0 1-192,0 1-64,-3 0-32,3-6-416,0-2-1057,0-4-802,0-8-639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9.2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62 14446,'0'0'11915,"50"4"-11691,-21-4-160,3 0-64,0-1 0,-2-6-544,-6 3-705,0-2-257,-8 0-63,-6-1-545,-7-3-897,-3-1-1986,0-2-5989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9.6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 11179,'0'0'12748,"71"-2"-12236,-36 7-416,-1-2-64,-3-2-32,-3-1-640,-6 0-898,-2 0-1056,-6 0-3076,-4-2-7686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9.9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26 12780,'0'0'15823,"6"63"-15182,-12-39-289,2-3-288,1-1-32,1 2-32,2-5-544,0-5-385,0-3-192,0-8-609,2-15-11146</inkml:trace>
  <inkml:trace contextRef="#ctx0" brushRef="#br0" timeOffset="1">5 4 9385,'0'0'15086,"69"-4"-14061,-44 7-512,3-1-289,-4 2-160,-3-3-96,-5-1-1249,-5 0-1122,-6 0-1088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30.3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72 1 9865,'0'0'14222,"65"19"-14158,-46-19-128,-4 0-705,-3 0-96,-4 0-32,-7 2-256,-1 3-192,0 0-1121,-7-2-2883</inkml:trace>
  <inkml:trace contextRef="#ctx0" brushRef="#br0" timeOffset="1">1 132 2819,'0'0'23670,"55"3"-22421,-22-8-672,2-2-289,0-2-224,-5 4-64,-4 0 0,-4 3-737,-6 2-672,-3 0-1025,-6 0-801,-2 0-2210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5.2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48 0 3523,'0'0'18033,"-3"11"-16164,-4 10-930,-23 84 1025,28-95-1936,0 0 0,0 0 0,1 0 0,0 1 0,1-1 0,1 0 0,-1 1 0,4 16 0,-3-25-49,0 0 0,-1-1 1,1 1-1,0-1 1,0 1-1,-1-1 0,1 1 1,0-1-1,1 0 0,-1 1 1,0-1-1,0 0 0,2 1 1,7 2-3807,-13-33-6113,-6 11 5263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5.5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7976,'0'0'16399,"56"11"-15566,-21-5-353,2-2-352,3-2-64,-5-2-672,-2 0-1762,-8 0-1858,-7-11-3556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10826,'0'0'4928,"11"-6"-4496,17-7-22,0 2-1,1 0 1,54-11-1,110-13-230,-27 6-624,17-19-327,221-88 0,-78 22 1216,-208 81-514,-104 31 56,1-1 0,-1 2 1,0 0-1,1 0 1,-1 1-1,21 4 1,-31-3 60,0 0 0,0 0 1,-1 0-1,1 1 1,-1 0-1,1 0 0,-1 0 1,1 0-1,-1 0 0,0 1 1,0-1-1,0 1 1,-1 0-1,1 0 0,-1 0 1,1 0-1,-1 0 0,0 1 1,0-1-1,0 1 1,-1-1-1,1 1 0,-1 0 1,0 0-1,0-1 0,0 1 1,-1 0-1,1 5 1,1 12 371,-1 1 0,0-1 0,-6 41 0,4-51-373,-23 144 242,15-112-200,2 1-1,1 0 1,3 0-1,2 51 1,9-61-1217,-8-33 1059,0 0 0,1 0 0,-1 0 0,0 1 0,1-1 0,0 0 1,-1 0-1,1 0 0,-1 0 0,1 0 0,0 0 0,0 0 0,0-1 0,-1 1 0,1 0 0,0 0 0,0-1 1,0 1-1,0 0 0,0-1 0,0 1 0,0-1 0,1 1 0,-1-1 0,1 1 0,-2-11-5599,-5-2-1314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5.9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278 34 11819,'0'0'13602,"-10"-7"-13164,4 3-345,4 2-47,-1-1 0,1 1 0,-1 0-1,0 0 1,0 1 0,0-1 0,0 1 0,0-1 0,0 1-1,0 0 1,0 0 0,0 0 0,-1 1 0,1-1-1,0 1 1,-1 0 0,1 0 0,0 0 0,-1 0 0,1 0-1,0 1 1,-1-1 0,1 1 0,-3 1 0,-9 5 258,0 0-1,1 1 1,0 0 0,1 1 0,-1 1 0,2 0 0,-17 16 0,24-20-201,-1 1 0,1-1-1,0 1 1,1-1 0,-1 2 0,1-1 0,1 0 0,-1 1 0,1-1-1,1 1 1,-1 0 0,1 0 0,1 0 0,0 0 0,0 0 0,0 12 0,1-18-104,0 1 1,1-1 0,-1 0 0,0 0 0,1 1 0,0-1 0,-1 0 0,1 0 0,0 0 0,0 0-1,1 0 1,-1 0 0,0 0 0,0 0 0,1 0 0,-1-1 0,1 1 0,3 2 0,-1-1 27,1 0 1,-1-1-1,1 1 1,0-1-1,-1 0 1,1-1 0,0 1-1,7 0 1,11 2-884,-1-2 1,2-1 0,23-2 0,-25 1-1757,5-1-1830,-4-7-2001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6.2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207 1 13293,'0'0'13095,"-7"8"-11531,-52 57 27,33-38-1491,1 0-1,1 2 0,1 1 0,-19 34 0,41-57-3590,10-11 1346,10-13-1161,1-9-1797,2-6-2019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6.5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108 1 9673,'0'0'7997,"-2"10"-5499,1-7-2412,-4 17 1123,0 0-1,2 0 0,-2 31 0,5-46-1028,-1 1 0,2 0 0,-1 0 0,1 0 0,-1 0 0,2-1 1,-1 1-1,1 0 0,0-1 0,0 1 0,0-1 0,1 0 0,-1 0 0,1 0 0,1 0 0,-1 0 0,1-1 0,0 1 0,5 4 0,-5-6-749,0 0-1,-1 0 1,1 0-1,0-1 0,0 1 1,1-1-1,-1 0 1,0 0-1,8 1 0,-12-7-5884,-4-4 518</inkml:trace>
  <inkml:trace contextRef="#ctx0" brushRef="#br0" timeOffset="1">1 191 5573,'0'0'21268,"70"13"-20755,-37-13-385,-6 0-96,-1 0-641,-5-2-1825,-6-4-3427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1.67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118 0 13100,'0'0'6737,"-9"8"-5231,4-5-1388,0 0 10,0 0 0,1 1 0,0-1-1,0 1 1,0-1 0,0 1 0,0 1 0,1-1-1,0 0 1,0 1 0,0 0 0,0-1 0,1 1-1,0 0 1,0 0 0,0 1 0,0-1-1,0 9 1,2-13-125,0 0 0,1 0 0,-1 0 0,1 0 0,-1 0 0,1-1-1,-1 1 1,1 0 0,0 0 0,-1-1 0,1 1 0,0 0 0,-1-1 0,1 1 0,0-1-1,0 1 1,0-1 0,0 1 0,0-1 0,-1 0 0,1 1 0,0-1 0,0 0 0,0 0-1,0 0 1,0 0 0,0 0 0,0 0 0,1 0 0,38 2 94,-28-2-83,-9 0-24,1 1 0,-1-1 0,1 0 0,-1 1 0,1 0-1,-1 0 1,0 0 0,1 0 0,-1 1 0,0-1 0,0 1 0,0 0 0,0-1 0,0 1 0,0 1 0,3 2 0,-5-3 8,0 0-1,0 0 1,0 0-1,0-1 1,-1 1-1,1 0 1,0 0 0,-1 0-1,0 0 1,1 0-1,-1 0 1,0 0 0,0 0-1,0 0 1,-1 0-1,1 0 1,0 0 0,-1 0-1,1 0 1,-1 0-1,0 0 1,1 0 0,-1-1-1,0 1 1,0 0-1,0 0 1,0-1-1,-1 1 1,1-1 0,-2 3-1,-6 7 334,0-1 0,-1 0 0,0 0 1,-21 14-1,26-20-190,0-1 0,0 1 0,0-1 0,0 0 0,-1-1 0,0 0 0,1 1 0,-1-2 0,0 1 0,0-1 0,0 0 0,0 0 0,-9 0 0,15-1-153,-1-1 0,0 1 0,0-1 0,0 1 0,1-1 0,-1 1 0,0-1 0,1 1 0,-1-1 0,0 1-1,1-1 1,-1 0 0,1 0 0,-1 1 0,1-1 0,-1 0 0,1 0 0,0 1 0,-1-1 0,1 0 0,0 0 0,0 0-1,-1 0 1,1 0 0,0 1 0,0-1 0,0 0 0,0-1 0,0-34-1874,0 26 802,8-57-6315,2 30 1377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2.0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5 8712,'0'0'11627,"48"-3"-10666,-28 3-769,3 0-160,0 0-1217,0 0-2626,5-1-5126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2.3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56 31 11243,'0'0'7303,"-8"9"-4773,-24 32-720,30-38-1727,1 0 0,-1 0 1,0-1-1,1 1 0,-1 0 1,1 1-1,0-1 1,0 0-1,0 0 0,1 0 1,-1 1-1,1-1 0,-1 0 1,1 0-1,0 1 0,1-1 1,-1 0-1,0 1 1,1-1-1,0 0 0,0 0 1,0 1-1,0-1 0,0 0 1,1 0-1,-1 0 1,1-1-1,0 1 0,0 0 1,4 4-1,-2-3-79,0 0-1,0 0 1,1-1 0,-1 1-1,1-1 1,0 0-1,0-1 1,0 1 0,1-1-1,-1 0 1,0 0 0,1-1-1,-1 0 1,1 1 0,8-1-1,-8-1 37,-1-1 0,1 0 0,0 0 0,-1 0 0,1 0 0,-1-1-1,1 0 1,-1 0 0,0-1 0,0 1 0,0-1 0,0 0 0,-1-1 0,1 1 0,-1-1-1,1 0 1,-1 0 0,-1 0 0,6-8 0,-6 9 3,0-1-1,-1 0 1,1 0-1,-1-1 1,0 1 0,0 0-1,-1-1 1,1 1-1,-1-1 1,0 1 0,-1-1-1,1 0 1,-1 1 0,1-1-1,-1 0 1,-1 1-1,1-1 1,-1 0 0,0 1-1,0-1 1,0 0-1,0 1 1,-1 0 0,-3-8-1,2 9-60,0-1 0,0 0 0,0 1 0,0 0 0,0 0 0,-1 0 0,1 0 0,-1 0-1,0 1 1,1-1 0,-2 1 0,1 0 0,0 1 0,0-1 0,0 1 0,-1-1 0,1 1 0,-1 0 0,1 1 0,-1-1-1,1 1 1,-9 0 0,9 1-498,1-1-1,-1 1 1,1 0-1,-1 0 1,1 0-1,0 0 1,0 0-1,-1 1 1,1-1-1,0 1 1,-4 3-1,-7 7-6135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5.0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 1 9129,'0'0'10089,"0"4"-9224,0 9 64,0 8-96,0 2-353,0 3-416,0 4 32,0-1-96,-2-1 32,0-5-256,1-1-865,-2-6-929,-2-8-1697,-2-5-1763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5.3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30 10442,'0'0'12203,"59"-29"-11242,-32 29-384,3 0-353,0 0-256,1 4-544,-3-4-2179,-4 0-4676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7.9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60 1 6374,'0'0'18145,"0"5"-18038,0-4-100,0 1 1,0-1-1,0 0 1,0 1-1,0-1 1,0 1-1,0-1 1,0 0-1,1 1 0,-1-1 1,1 0-1,-1 1 1,1-1-1,-1 0 1,1 0-1,0 1 1,-1-1-1,1 0 0,0 0 1,0 0-1,1 1 1,37 9 154,-36-10-163,0-1 1,1 1-1,-1 0 1,0 0-1,1 0 1,-1 0-1,0 1 1,0-1-1,0 1 1,0 0-1,0 0 1,-1 0 0,1 0-1,0 0 1,-1 1-1,0-1 1,1 1-1,-1-1 1,0 1-1,0 0 1,-1 0-1,1 0 1,-1 0-1,2 4 1,-2-3 5,-1-1-1,1 1 1,-1-1 0,0 1-1,0 0 1,0-1 0,-1 1-1,1-1 1,-1 1 0,0-1-1,0 1 1,0-1 0,-1 1 0,1-1-1,-1 0 1,0 0 0,0 0-1,0 0 1,0 0 0,0 0-1,0 0 1,-5 3 0,1 0 74,1-1 1,-1 0-1,-1 0 0,1-1 1,-1 1-1,0-1 1,0-1-1,0 0 1,0 0-1,0 0 1,-1 0-1,1-1 1,-1-1-1,0 1 0,1-1 1,-12 0-1,19-1-149,-1 0 0,0-1 0,1 1-1,-1 0 1,0 0 0,1 0 0,-1-1-1,0 1 1,1 0 0,-1-1 0,0 1-1,1 0 1,-1-1 0,1 1 0,-1-1-1,0 1 1,1-1 0,-1 1 0,1-1-1,0 0 1,-1 1 0,1-1 0,-1 1-1,1-1 1,0 0 0,0 1 0,-1-1-1,1-1 1,-3-30-3475,11-27-6706,3 30 1992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8.3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1 38 10346</inkml:trace>
  <inkml:trace contextRef="#ctx0" brushRef="#br0" timeOffset="1">1 38 10346,'11'-35'6246,"-11"32"-3556,2 3-992,5 0-577,2 0-545,5 0-383,6 0-161,2 0-225,6 0-1376,-2 0-1666,3 0-3363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8584,'0'0'4292,"4"-70"-3331,24 29 512,9-10 161,9-4-225,5-2-224,2 2-544,-1 6-545,-2 4-32,0 8-32,-3 6-224,-5 4-384,-6 5-674,-8 5-1696,-13 3-1987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13805,'0'0'2477,"13"9"-1671,-10-7-749,5 5 53,1-1 0,0-1 0,1 1 0,-1-2-1,1 1 1,0-1 0,0-1 0,0 0 0,0 0 0,13 1-1,81 4-82,0-5 0,1-5 0,-1-4 0,0-4 0,134-32 0,-49-5-679,348-138 0,-501 170 685,-10 4-17,-1 1-1,48-12 1,-106 29-2925,13-6-2056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8.68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83 1 10634,'0'0'3208,"-7"9"-533,6-8-2612,-12 16 1367,0 1 0,-16 31 0,26-44-1266,0 0-1,1 0 1,0 0 0,0 0-1,0 1 1,1-1 0,-1 1-1,1-1 1,1 1 0,-1-1 0,1 1-1,0-1 1,0 1 0,0-1-1,1 1 1,0-1 0,0 1-1,3 8 1,-2-12-141,-1 0 1,1 1-1,-1-1 1,1-1-1,0 1 1,-1 0-1,1 0 1,0-1-1,0 1 1,1-1-1,-1 1 1,0-1-1,0 0 1,1 0-1,-1 0 1,1 0-1,-1-1 1,1 1-1,-1 0 1,1-1-1,-1 0 1,1 0-1,-1 0 1,1 0-1,-1 0 0,1 0 1,0 0-1,3-2 1,-1 1 37,0 0 0,0-1 0,-1 1 0,1-1 0,-1 0 0,1 0 0,-1 0 0,0-1 0,1 1 0,-2-1 0,1 0 0,0-1 0,0 1 0,3-5 0,-3 1 31,0 1 0,-1-1-1,0 0 1,0 1 0,-1-2-1,1 1 1,-2 0 0,1 0 0,-1-1-1,0 1 1,-1 0 0,1-1-1,-1 1 1,-1-1 0,-1-9-1,1 14-119,1 0-1,-1-1 0,0 1 1,0 0-1,0 0 0,0 0 1,0 0-1,-1 0 0,1 1 1,-1-1-1,0 0 0,0 1 0,0-1 1,0 1-1,0 0 0,-1-1 1,1 1-1,-1 0 0,0 1 1,1-1-1,-1 0 0,0 1 1,0-1-1,0 1 0,0 0 0,0 0 1,0 0-1,0 1 0,0-1 1,-1 1-1,1-1 0,0 1 1,0 0-1,0 0 0,-1 1 1,-5 0-1,7 0-197,1-1-1,-1 0 1,1 1-1,-1 0 1,1-1-1,0 1 1,-1 0 0,1 0-1,0 0 1,-1 0-1,1 0 1,0 0 0,0 0-1,0 0 1,0 0-1,0 1 1,0-1 0,0 0-1,0 1 1,0 2-1,-7 18-6875,8-10 88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9.0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75 0 15631,'0'0'10282,"8"68"-9930,-13-42-256,2 3-32,-1-3-64,4-3 0,0-4-288,0-4-801,0-5-193,0-5-511</inkml:trace>
  <inkml:trace contextRef="#ctx0" brushRef="#br0" timeOffset="1">1 63 8040,'0'0'13677,"64"-12"-13421,-39 14-192,2 2-609,-2-2-1697,-2-2-3267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3.3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 0 7399,'0'0'13666,"0"11"-12716,0 47-148,-1-11-159,5 48 0,1-90-5221,5-7-3288,-1-8-1455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3.66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37 7 14734,'0'0'7137,"-5"8"-6213,0 1-786,0 1 0,1-1 0,1 1 0,-1 0 1,1 0-1,1 1 0,0-1 0,1 0 0,-1 13 0,2-20-99,0 0 0,0 1-1,0-1 1,0 0 0,1 0 0,-1 1-1,1-1 1,0 0 0,0 0-1,0 0 1,1 0 0,-1 0-1,1 0 1,-1 0 0,1-1 0,0 1-1,0-1 1,0 1 0,1-1-1,-1 1 1,0-1 0,1 0-1,0 0 1,-1 0 0,1-1 0,0 1-1,0-1 1,0 1 0,0-1-1,0 0 1,0 0 0,0-1-1,0 1 1,1 0 0,-1-1 0,5 0-1,-4 1 21,0-1-1,0 0 0,0 0 1,0 0-1,0 0 1,-1-1-1,1 1 0,0-1 1,0 0-1,0 0 1,-1-1-1,1 1 1,0-1-1,-1 0 0,1 0 1,-1 0-1,6-4 1,-6 2-9,-1 1-1,1-1 1,-1 1 0,1-1 0,-1 0 0,0 0 0,-1 0 0,1 0 0,-1 0 0,1-1 0,-1 1 0,0 0 0,-1 0 0,1-1 0,-1 1 0,0-6 0,0 5-33,-1 0 0,0-1 0,1 1 1,-2 0-1,1-1 0,-1 1 0,1 0 1,-2 0-1,1 0 0,0 1 0,-1-1 1,0 0-1,0 1 0,0 0 0,-1-1 1,-6-5-1,7 7-23,1 1 0,-1 0 1,0 0-1,0 0 0,0 0 1,0 0-1,-1 0 0,1 1 0,0 0 1,-1 0-1,1 0 0,-1 0 1,1 0-1,-1 0 0,0 1 0,1 0 1,-1 0-1,1 0 0,-1 0 1,0 0-1,1 1 0,-1 0 0,1 0 1,-1 0-1,1 0 0,-6 3 0,7-3-95,0 0-1,0 0 1,1 0-1,-1 0 0,0 1 1,1-1-1,-1 1 1,1-1-1,-1 1 0,1-1 1,0 1-1,0 0 0,0 0 1,0 0-1,0 0 1,0 0-1,0 0 0,0 0 1,1 0-1,-1 0 0,1 0 1,0 0-1,-1 0 1,1 0-1,0 0 0,0 0 1,1 1-1,-1-1 0,0 0 1,2 4-1,-1-3-408,0 1-1,0-1 0,0 1 1,1-1-1,-1 0 0,1 0 0,0 1 1,0-1-1,0 0 0,1 0 1,-1-1-1,1 1 0,0-1 1,-1 1-1,1-1 0,0 0 1,4 2-1,21 8-6850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4.0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19 16496,'0'0'7335,"55"-18"-6310,-17 18-673,1 0-288,0 0-128,-2 0-993,-11 2-705,-8 1-1089,-10 0-1697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4.4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11883,'0'0'7527,"70"29"-6822,-37-26-545,2-1-160,-1-2-1057,-6 0-2530,-4-1-4261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7.3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115 104 4100,'0'0'12977,"-4"-8"-11119,2 5-1701,-1-1 0,1 1 1,-1-1-1,1 1 0,-1 0 0,0 0 0,0 0 0,-1 1 0,1-1 0,-6-3 0,7 5-138,0 1 0,1-1 1,-1 1-1,0-1 0,0 1 0,1-1 0,-1 1 0,0 0 0,0 0 0,1 0 1,-1 0-1,0 0 0,0 0 0,0 0 0,1 1 0,-1-1 0,0 1 0,1-1 0,-1 1 1,0 0-1,1 0 0,-1-1 0,1 1 0,-1 0 0,1 0 0,-1 1 0,1-1 0,0 0 1,0 0-1,-1 1 0,1-1 0,0 0 0,0 1 0,-1 2 0,0 0 42,-1 0 1,1-1-1,1 1 0,-1 0 1,0 0-1,1 0 0,0 0 1,0 0-1,0 0 0,1 0 0,-1 1 1,1-1-1,0 8 0,0-10-8,1 0-1,-1-1 1,0 1-1,1 0 0,0 0 1,-1 0-1,1 0 0,0 0 1,0 0-1,0-1 1,0 1-1,0 0 0,0-1 1,1 1-1,-1-1 1,0 1-1,1-1 0,-1 0 1,1 1-1,0-1 1,-1 0-1,1 0 0,0 0 1,0 0-1,0-1 1,-1 1-1,1 0 0,0-1 1,0 1-1,3-1 1,7 2 144,1-2 1,0 0-1,0 0 1,0-1 0,0-1-1,-1 0 1,1 0 0,0-2-1,19-7 1,-27 10-169,0-1-1,-1 0 0,1 0 1,-1 0-1,0-1 1,0 1-1,0-1 1,0 0-1,0 0 1,0 0-1,-1-1 1,0 1-1,1-1 1,-1 0-1,-1 0 1,1 0-1,0 0 1,-1-1-1,0 1 1,0-1-1,-1 1 1,1-1-1,-1 0 1,0 1-1,0-1 1,0 0-1,-1 0 1,1-7-1,-2 10-20,0-1-1,0 1 0,0 0 1,0-1-1,0 1 1,-1 0-1,1 0 0,0 0 1,-1 0-1,0 0 1,1 0-1,-1 0 0,0 1 1,0-1-1,0 1 1,0-1-1,0 1 1,-1 0-1,1-1 0,0 1 1,-1 0-1,1 1 1,0-1-1,-1 0 0,1 1 1,-5-1-1,-7-2-293,0 1 0,0 1 0,-18-1-1,18 2-325,10 0 214,0-1 0,0 1 0,0 0 0,0 0 1,0 1-1,0-1 0,1 1 0,-1 0 0,0 0 1,0 0-1,0 0 0,1 1 0,-4 1 0,-3 7-4935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8.5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 0 9385,'0'0'12716,"-6"67"-12172,6-46-383,0-2-97,3 0-32,7-4 0,-3-3 0,-1-2-32,-1-2-449,-5 0-832,0-5-1057,-14-3-9257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8.8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11 11435,'0'0'10217,"50"-10"-9031,-26 20-482,6-1-544,0-1-96,1-2-64,-2-3-352,1-3-865,-8 0-2018,-4-9-5157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1.6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56 70 3716,'0'0'13762,"5"-10"-12113,20-29-10,-23 37-1532,-1 1 0,1-1 0,0 0 0,0 1 0,0-1 0,0 1 0,0-1 0,1 1 0,-1 0 0,0 0 0,1 0 0,-1 0 0,0 1 0,1-1 0,-1 1 0,1-1 0,-1 1 0,1 0 0,-1 0 0,1 0 0,0 0 0,-1 1 0,1-1 0,-1 0 0,0 1 0,1 0 0,-1 0 0,1 0 0,-1 0 0,0 0 0,0 0 0,1 0 0,-1 1 0,0-1 0,0 1 0,-1 0 0,1-1 0,0 1 0,0 0 0,-1 0 0,1 0 0,-1 0 0,0 0 0,1 1 0,-1-1 0,1 5 0,-2-2-101,0 0 0,0 0-1,-1 0 1,1 0 0,-1 0 0,-1 0-1,1-1 1,-1 1 0,1 0 0,-1-1-1,-1 1 1,1-1 0,-1 0 0,1 0-1,-1 0 1,-6 6 0,-7 8 23,-2-1 1,-24 19-1,-14 13 458,54-47-413,0 0 1,0 0-1,0 1 1,1-1-1,-1 1 1,1-1-1,-1 1 1,1 0-1,0-1 1,0 1-1,0 0 1,0 0-1,0 4 1,1-6-68,0 0 1,0 1-1,1-1 1,-1 0 0,0 0-1,1 0 1,-1 0-1,1 0 1,-1 0 0,1-1-1,0 1 1,-1 0-1,1 0 1,0 0 0,0 0-1,-1-1 1,1 1-1,0 0 1,0-1-1,0 1 1,0-1 0,0 1-1,0-1 1,0 1-1,0-1 1,0 0 0,0 1-1,0-1 1,0 0-1,0 0 1,1 0 0,-1 0-1,0 0 1,0 0-1,0 0 1,2-1 0,18 2-885,-1-2 0,1 0 0,0-1 0,28-7 0,-32 4-1599,-1 0-1,1-1 0,16-8 1,-4-3-4042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3267,'0'0'-2434</inkml:trace>
  <inkml:trace contextRef="#ctx0" brushRef="#br0" timeOffset="1">1 359 7335,'0'0'1441,"0"51"-1313,0-48-768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1.9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58 62 10282,'0'0'12257,"-8"3"-11510,4 0-662,-1-1 1,1 1-1,1 0 1,-1 0-1,0 1 0,1-1 1,0 1-1,-1 0 0,1-1 1,1 1-1,-4 6 1,5-9-44,1 1 1,-1-1-1,0 1 1,1-1-1,-1 1 1,1 0-1,0-1 1,-1 1-1,1 0 1,0-1-1,0 1 1,0 0-1,0-1 1,1 1 0,-1 0-1,0-1 1,1 3-1,0-2-9,1 0-1,-1 0 1,0 0-1,1-1 1,-1 1-1,1 0 1,-1-1-1,1 1 1,0-1-1,0 0 1,-1 1-1,1-1 1,0 0-1,0 0 1,0 0 0,0-1-1,4 2 1,-2 0 36,1-1-1,0 1 1,-1-1 0,1 0 0,0-1 0,0 1 0,0-1 0,0 0 0,-1 0 0,1 0 0,0-1 0,0 0-1,0 0 1,-1 0 0,1 0 0,-1-1 0,1 1 0,-1-1 0,1-1 0,4-2 0,-6 2-38,0 0 0,0 1 0,0-1 0,-1-1 1,1 1-1,-1 0 0,0-1 0,1 1 0,-2-1 0,1 0 1,0 1-1,-1-1 0,0 0 0,0 0 0,0 0 0,0 0 0,-1 0 1,1 0-1,-1-1 0,0 1 0,0 0 0,-1 0 0,1 0 1,-2-6-1,1 7-57,0 0 1,0 0-1,-1 0 1,1 0 0,-1 0-1,1 0 1,-1 0-1,0 0 1,0 0 0,0 1-1,0-1 1,-1 1-1,1 0 1,-1 0 0,1 0-1,-1 0 1,0 0-1,-4-2 1,4 2-266,0 1 0,0 0 0,1 0 0,-1 0 0,0 0 0,-1 1 0,1-1 0,0 1 0,0 0 0,0-1 0,0 1 0,-6 1 0,8 0-149,0-1-1,0 1 0,-1 0 1,1-1-1,0 1 0,0 0 1,0 0-1,0 0 0,0 0 0,0 0 1,0 0-1,1 0 0,-1 0 1,0 0-1,1 0 0,-1 0 1,0 0-1,1 1 0,-1-1 0,1 0 1,0 1-1,-1-1 0,1 0 1,0 0-1,0 1 0,0-1 1,0 0-1,0 3 0,0 11-8960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2.31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26 1 16400,'0'0'6149,"-14"61"-4675,8-39-129,3 2-672,1-1-481,2-4-160,0 1 0,0-6-288,2-4-994,4-6-607,-4-4-802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2.67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13004,'0'0'6374,"50"0"-5509,-24 4-288,0 1-417,0 4-128,-1-3-1121,-4-3-3363,-4-3-5093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6.7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84 105 3203,'0'0'555,"9"-5"-469,-5 3-411,47-32 4363,-48 32-3374,0-1 0,0 1 0,-1 0 0,1-1 0,-1 0 1,0 1-1,1-1 0,-1 0 0,-1 0 0,1 0 1,0-1-1,-1 1 0,0 0 0,1 0 0,-1-1 0,-1 1 1,2-6-1,-2 9-551,-1-1 0,1 1 1,0-1-1,-1 1 0,1 0 1,-1-1-1,1 1 0,-1 0 1,1-1-1,0 1 0,-1 0 1,1 0-1,-1-1 0,1 1 1,-1 0-1,0 0 0,1 0 1,-1 0-1,1 0 0,-1 0 1,1 0-1,-1 0 0,1 0 1,-1 0-1,1 0 0,-1 0 1,0 0-1,1 0 0,-1 0 1,1 0-1,-1 1 0,1-1 1,-1 0-1,0 1 0,-21 6 426,10 0-309,0 1 0,1 1 0,0-1 0,1 2 0,0-1 0,0 1 0,1 1 0,-12 17 0,16-22-194,1 0 1,0 0 0,1 0-1,-1 1 1,1-1-1,0 1 1,1 0 0,0 0-1,0 0 1,0 0 0,1 0-1,0 1 1,0-1 0,1 0-1,0 1 1,0-1-1,1 0 1,1 8 0,0-13-22,-1 1 0,0-1 0,1 0 0,0 0 0,-1 1 0,1-1 1,0 0-1,0-1 0,0 1 0,1 0 0,-1 0 0,0-1 0,0 0 0,1 1 0,-1-1 1,1 0-1,0 0 0,-1 0 0,1 0 0,-1-1 0,1 1 0,0-1 0,0 0 1,-1 0-1,1 0 0,0 0 0,0 0 0,4-1 0,-4 1-3,0 0 1,1 0-1,-1-1 0,0 0 0,0 1 0,0-1 1,1 0-1,-1 0 0,0-1 0,0 1 0,0-1 1,0 1-1,-1-1 0,1 0 0,0 0 0,-1 0 1,1 0-1,-1-1 0,0 1 0,0-1 0,0 1 1,0-1-1,3-5 0,-4 5 11,0 1 0,-1-1 0,1-1 0,0 1-1,-1 0 1,0 0 0,1 0 0,-1 0 0,0 0 0,-1 0 0,1 0 0,-1 0 0,1 0-1,-1 0 1,0 0 0,0 0 0,0 0 0,0 0 0,-1 0 0,1 1 0,-1-1 0,0 0-1,-4-4 1,3 4-18,-1 0 0,1 1 0,-1-1-1,0 1 1,0 0 0,0 0-1,0 0 1,0 0 0,-1 1-1,1 0 1,0 0 0,-1 0 0,1 0-1,-1 1 1,-8 0 0,13-1-71,0 1 1,-1 0-1,1 0 1,-1 0-1,1 0 1,-1 0-1,1 1 1,0-1-1,-1 0 1,1 0-1,-1 0 1,1 0-1,-1 0 1,1 0-1,0 1 1,-1-1-1,1 0 1,0 0-1,-1 1 1,1-1-1,0 0 1,-1 1-1,1-1 1,0 0-1,-1 1 1,1-1-1,0 0 1,0 1-1,0-1 1,-1 1-1,1-1 1,0 0-1,0 1 1,0-1-1,0 1 1,0-1-1,0 0 1,0 1-1,0-1 1,0 1 0,0-1-1,0 1 1,0-1-1,0 1 1,0-1-1,0 0 1,0 1-1,0-1 1,0 1-1,1-1 1,-1 0-1,0 1 1,0-1-1,1 1 1,0 0-175,-1 1 0,1-1 1,0 0-1,0 1 0,0-1 1,0 0-1,0 0 0,0 1 0,0-1 1,0 0-1,0 0 0,1 0 1,-1-1-1,0 1 0,1 0 1,1 0-1,48 4-7367,-21-5 710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7.0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115 17 13965,'0'0'10736,"-11"0"-9514,7 0-1163,0-1-1,1 1 0,-1 0 1,0 0-1,0 1 1,0-1-1,1 1 1,-1 0-1,0 0 0,1 0 1,-1 1-1,0-1 1,1 1-1,0 0 0,-1-1 1,1 2-1,0-1 1,0 0-1,0 1 1,0-1-1,1 1 0,-1 0 1,1 0-1,-1 0 1,1 0-1,0 0 0,0 1 1,1-1-1,-1 1 1,1-1-1,-1 1 1,1-1-1,0 1 0,0 4 1,0-4-22,0 1-1,0-1 1,0 0 0,1 1 0,0-1-1,0 0 1,0 1 0,0-1 0,1 1-1,0-1 1,0 0 0,0 0 0,0 1-1,1-1 1,-1 0 0,1 0 0,0 0 0,0-1-1,1 1 1,-1 0 0,6 5 0,-5-6-28,1 0 0,0 0 0,0-1 0,1 1 1,-1-1-1,0 0 0,1 0 0,-1 0 0,1-1 1,0 0-1,-1 0 0,1 0 0,0 0 0,0-1 1,0 0-1,-1 0 0,1 0 0,0 0 1,7-2-1,-8 1 1,0-1 0,0 1-1,0-1 1,-1 1 0,1-1 0,-1 0 0,0 0 0,1-1 0,-1 1 0,0-1 0,0 0-1,-1 0 1,1 0 0,0 0 0,-1 0 0,0 0 0,0-1 0,0 1 0,0-1 0,0 1-1,-1-1 1,1 0 0,0-7 0,2-1 2,-2 1 0,0-1 0,0 0 0,-1 0-1,0 1 1,-3-24 0,2 34-49,0-1 0,0 0 1,-1 0-1,1 1 0,-1-1 0,1 0 0,-1 1 0,0-1 1,0 1-1,0-1 0,0 1 0,0-1 0,0 1 1,0 0-1,0-1 0,0 1 0,-1 0 0,1 0 0,0 0 1,-1 0-1,-1-1 0,-24-3-5233,27 5 5011,0 1 0,-1-1 0,1 0 1,-1 0-1,1 0 0,0 0 0,-1 0 1,1 1-1,0-1 0,-1 0 1,1 0-1,0 1 0,-1-1 0,1 0 1,0 1-1,-1-1 0,1 0 0,0 1 1,0-1-1,0 0 0,-1 1 0,1-1 1,0 0-1,0 1 0,0-1 0,0 1 1,0-1-1,0 0 0,-1 1 0,1-1 1,0 1-1,0-1 0,0 0 1,1 2-1,-1-1-620,-1 10-7486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7.4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67 1 13485,'0'0'8931,"-8"7"-6828,3-3-1895,0 0-1,1 0 1,-1 1 0,1 0-1,1 0 1,-1 0-1,1 0 1,0 0 0,0 1-1,0 0 1,1-1-1,-1 1 1,2 0 0,-1 0-1,0 0 1,1 0-1,0 11 1,0 0-203,1 0-1,0 0 1,6 34 0,7-9-4524,-14-51-3663,-6-5 4941,3 8 1611,-6-15-2987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7.7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45 65 1794,'0'0'7431,"-38"-51"-4068,34 44 192,2 1 1538,8 6-3748,12 0-576,6 0-128,4 0-321,7 4-224,-2-1-64,-1-1-96,-7-2-1634,-1 0-2081,-5 0-5318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9.8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35 46 12011,'0'0'6422,"9"-7"-4793,-4 3-1429,1-1 0,-1 1 0,1 1 0,0-1 0,0 1 0,1 0 0,-1 1 0,1 0 0,-1 0 0,1 0 0,0 0 0,-1 1 0,1 0 0,8 1 0,-9 0-139,51 3 247,-55-2-304,-1-1 0,1 0 0,0 0 0,0 1 1,-1-1-1,1 1 0,0 0 0,0-1 0,-1 1 0,1 0 0,-1 0 0,1 0 1,-1 0-1,1 0 0,-1 0 0,0 1 0,1-1 0,-1 0 0,0 1 0,0-1 1,0 1-1,0-1 0,0 1 0,0-1 0,-1 1 0,2 3 0,-2-4 1,0 1 0,0-1 1,-1 1-1,1-1 0,0 1 0,-1-1 0,1 1 0,-1-1 0,1 1 0,-1-1 0,0 0 0,0 1 1,0-1-1,0 0 0,0 0 0,0 0 0,0 0 0,0 0 0,0 0 0,0 0 0,0 0 1,-1 0-1,-2 1 0,-39 19 185,30-15-156,-12 3-6,19-7-3,-1-1 0,1 2 1,0-1-1,0 1 0,0 0 0,0 0 1,1 0-1,-1 1 0,1 0 1,0 0-1,-5 5 0,10-8-22,0-1 0,0 1 0,0 0 0,0-1 1,1 1-1,-1-1 0,0 1 0,0-1 0,0 1 0,1-1 0,-1 1 0,0-1 0,1 0 0,-1 1 0,1-1 0,-1 1 0,0-1 0,1 0 0,-1 1 0,1-1 0,-1 0 1,1 1-1,-1-1 0,1 0 0,-1 0 0,1 0 0,-1 1 0,1-1 0,-1 0 0,1 0 0,-1 0 0,2 0 0,24 7-9,-23-6 7,6 1-71,7 1-64,0 1 0,-1 1 0,20 9 0,-32-13 126,-1 0-1,1 0 0,-1 0 0,0 0 1,0 1-1,1-1 0,-1 1 0,0-1 1,0 1-1,0 0 0,-1 0 0,1 0 1,0 0-1,-1 0 0,1 0 1,-1 0-1,0 0 0,1 1 0,-1-1 1,0 0-1,-1 1 0,1-1 0,0 1 1,-1 0-1,1-1 0,-1 1 0,0-1 1,0 6-1,-1-6 41,0 1 0,0-1 0,-1 0 0,1 0 1,-1 1-1,1-1 0,-1 0 0,0 0 0,0 0 0,0-1 0,0 1 0,0 0 1,0-1-1,0 1 0,-1-1 0,1 0 0,0 0 0,-1 0 0,-4 2 0,-52 12 1050,40-11-782,0-1 0,-1-1 0,0-1 0,-33-3 0,52 2-311,1 0-1,-1 0 0,1 0 0,-1 0 1,1 0-1,-1 0 0,1 0 0,-1 0 1,1 0-1,-1 0 0,1 0 0,-1-1 1,1 1-1,-1 0 0,1 0 0,-1-1 1,1 1-1,0 0 0,-1 0 0,1-1 1,-1 1-1,1-1 0,0 1 0,0 0 1,-1-1-1,1 1 0,0-1 1,-1 1-1,1-1 0,0 1 0,0-1 1,0 0-1,9-14-1723,25-8-2650,-3 10 221,6-1-1404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0.2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89 30 13293,'0'0'10596,"-11"0"-9976,8-1-600,0 1 1,0 0-1,0 0 1,1 0 0,-1 0-1,0 0 1,0 1-1,0-1 1,0 1 0,1 0-1,-1 0 1,0 0-1,1 0 1,-1 0 0,1 1-1,-1-1 1,1 1 0,-1 0-1,1-1 1,0 1-1,0 0 1,0 0 0,0 1-1,0-1 1,1 0-1,-1 1 1,0-1 0,1 1-1,0-1 1,0 1 0,0 0-1,0-1 1,0 1-1,0 0 1,0 5 0,1-4 1,-1 1 1,1-1 0,0 1 0,0-1-1,1 1 1,0-1 0,-1 1 0,1-1-1,1 1 1,-1-1 0,1 0 0,0 0-1,-1 1 1,2-1 0,-1-1 0,0 1-1,1 0 1,0-1 0,0 1 0,0-1 0,0 0-1,1 0 1,-1 0 0,1 0 0,0 0-1,0-1 1,-1 0 0,8 3 0,0 0-6,-1-1 1,1-1 0,-1 0-1,1 0 1,0-1-1,0-1 1,0 1 0,1-2-1,-1 0 1,20-2 0,-28 2-12,0-1-1,0 1 1,-1-1 0,1 0 0,0 1-1,-1-2 1,1 1 0,-1 0 0,1 0 0,-1-1-1,0 1 1,0-1 0,1 0 0,-1 0 0,0 1-1,0-1 1,-1-1 0,1 1 0,0 0 0,-1 0-1,1-1 1,-1 1 0,0-1 0,0 1 0,0-1-1,0 1 1,0-1 0,0 0 0,-1 0 0,0 1-1,1-1 1,-1 0 0,0 0 0,-1-4 0,1 1 5,-1-1 0,1 1 1,-2 0-1,1 0 1,-1 0-1,0 0 0,0 0 1,0 0-1,-1 0 0,0 1 1,0-1-1,0 1 1,-1 0-1,-6-6 0,5 5-358,-1 1 0,1 0 0,-1 0-1,-1 1 1,1-1 0,0 1 0,-1 1-1,0-1 1,0 1 0,0 1 0,-1-1 0,1 1-1,0 0 1,-1 1 0,1 0 0,-1 0-1,0 1 1,1-1 0,-1 2 0,0-1-1,-12 3 1,6 5-7570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2.82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0 354 5637,'0'0'13960,"15"-9"-12796,378-285 97,-351 261-1241,-35 27-23,14-5 6,-22 32 205,-5-4-30,0 0-1,-1 0 0,-1-1 0,-15 23 0,15-27-139,1 1-1,0 0 0,0 0 1,2 0-1,-1 1 1,2 0-1,0 0 0,-3 18 1,7-32-68,0 1 1,0-1-1,-1 1 1,1 0-1,0-1 1,0 1-1,0-1 1,0 1-1,0 0 1,1-1-1,-1 1 1,0-1-1,0 1 1,0 0-1,0-1 1,1 1-1,-1-1 1,0 1-1,1-1 1,-1 1-1,0-1 1,1 1-1,-1-1 1,0 1-1,1-1 1,-1 1-1,1-1 1,-1 0-1,1 1 1,-1-1-1,1 0 1,-1 1-1,1-1 1,0 0-1,-1 0 1,1 0-1,-1 1 1,1-1-1,0 0 1,0 0-1,1 0-534,0 0 1,1-1-1,-1 1 0,0-1 0,0 1 0,0-1 0,0 1 1,0-1-1,0 0 0,0 0 0,2-2 0,18-14-11185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5958,'0'0'9769,"-8"57"-9609,5-20-128,3 3-192,0 5-1826,0 3-1217,-1-1-2498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3.3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0 224 5285,'0'0'14985,"9"-3"-13191,22-11-1367,0-1 0,-2-2 0,1-1 0,-2-1 0,44-39 0,31-21-299,-95 78-94,-9 12 10,-8 15 113,-13 18 109,12-27-211,0 1 1,2 0-1,1 1 0,0-1 1,-8 37-1,15-55-110,0 1 1,-1 0-1,1 0 1,0 0-1,0 0 1,0 0-1,0 0 1,0 0-1,0 0 1,0 0-1,1 0 1,-1 0-1,0 0 1,1 0-1,-1 0 1,0 0-1,1 0 1,-1 0-1,1 0 1,-1 0-1,1-1 1,-1 1-1,1 0 0,0 0 1,0-1-1,-1 1 1,1 0-1,0-1 1,0 1-1,1 0 1,-1-1-297,0 1-1,1-1 1,-1 0 0,0 0 0,1 0 0,-1 0-1,0 0 1,1 0 0,-1 0 0,0-1 0,1 1-1,-1 0 1,0-1 0,0 1 0,1-1-1,0 0 1,17-15-9439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3.8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115 0 13261,'0'0'8941,"-10"3"-8124,4-1-756,0 1 0,0-1 1,1 1-1,-1 0 0,1 0 0,0 1 0,0-1 0,0 1 1,0 0-1,0 1 0,1-1 0,0 1 0,0 0 0,0 0 1,1 0-1,0 0 0,0 1 0,0 0 0,0-1 0,1 1 1,0 0-1,0 0 0,-1 10 0,2-10-25,-1-1 0,1 1 0,1-1-1,-1 1 1,1 0 0,0 0 0,0-1 0,0 1-1,1 0 1,0-1 0,0 1 0,3 6 0,-3-9-16,1-1 1,-1 0-1,1 0 1,-1 0 0,1 0-1,0 0 1,0-1-1,0 1 1,0-1 0,0 1-1,0-1 1,1 1-1,-1-1 1,0 0-1,1 0 1,-1 0 0,1-1-1,-1 1 1,1 0-1,-1-1 1,1 0-1,-1 0 1,1 1 0,-1-1-1,1-1 1,0 1-1,-1 0 1,5-2 0,0 1 13,-1-1 1,0 0 0,0 0 0,0-1 0,0 0 0,-1 0 0,1 0 0,-1 0 0,0-1 0,0 0 0,0 0 0,0-1 0,-1 1 0,0-1 0,1 0 0,4-9 0,-6 10-31,1-1 0,-1-1 0,0 1 0,0 0 0,-1-1 0,0 1 1,0-1-1,0 0 0,0 0 0,-1 0 0,0 0 0,-1 0 0,1 0 0,-1 0 0,0 0 0,0 0 0,-3-10 0,3 15-39,-1-1-1,0 1 1,0 0 0,0 0 0,0-1 0,-1 1-1,1 0 1,0 0 0,0 0 0,-1 0 0,1 0 0,0 0-1,-1 1 1,1-1 0,-1 0 0,1 1 0,-1-1-1,0 1 1,1 0 0,-1-1 0,1 1 0,-1 0 0,0 0-1,1 0 1,-1 0 0,-2 0 0,3 0-334,-1 0 0,1 0 1,-1 1-1,1-1 0,-1 0 1,1 1-1,-1-1 0,1 1 1,-1-1-1,1 1 0,-1-1 1,1 1-1,0 0 0,0 0 1,-1 0-1,-1 2 0,-2 6-6587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4.3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25 15118,'0'0'8520,"60"4"-7206,-17-9-514,5-2-575,4 0-193,-2 1-96,-4 3-1025,-14 3-1346,-10 0-1152,-17 0-1762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4.7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8712,'0'0'10314,"76"25"-9257,-34-25-384,3 0-513,2 0-128,-2-2-1602,-3-7-5124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5.1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21 177 5061,'0'0'9566,"-4"9"-5397,1-3-3391,1-4-550,0 0 1,1 1 0,0-1-1,-1 1 1,1-1-1,0 1 1,0 0 0,1 0-1,-1-1 1,1 1 0,-1 0-1,1 0 1,0-1-1,0 6 1,1-8-94,0 1-1,0 0 1,0 0 0,0-1 0,0 1-1,0 0 1,0-1 0,1 1-1,-1-1 1,0 0 0,0 1-1,1-1 1,-1 0 0,0 0-1,0 0 1,1 0 0,-1 0 0,0 0-1,1 0 1,-1 0 0,2-1-1,31-3 635,9-10-577,0-3 0,-1-1 1,-1-2-1,71-47 0,-110 66-187,138-100-229,-145 106 196,1 0-1,-1-1 1,1 1 0,-1 1 0,2-1 0,-1 1 0,-3 6-1,-8 11 9,-1-1-45,-39 59 191,51-75-191,1 0-1,0 0 1,0 0-1,1 1 0,-1 0 1,1-1-1,1 1 1,0 0-1,0 0 0,0 0 1,0 8-1,1-15-46,1 1 0,-1 0-1,0 0 1,0 0 0,1-1-1,-1 1 1,0 0 0,1 0 0,-1-1-1,0 1 1,1 0 0,-1-1 0,1 1-1,0-1 1,-1 1 0,1 0-1,-1-1 1,1 1 0,0-1 0,-1 0-1,1 1 1,0-1 0,0 1 0,-1-1-1,1 0 1,0 0 0,0 1 0,0-1-1,-1 0 1,1 0 0,0 0-1,1 0 1,28-2-5194,0-5-3540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5.5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0 176 15022,'0'0'7276,"9"-1"-5530,14-5-1557,0 0 1,0-2-1,-1-1 0,-1-1 1,0 0-1,0-2 0,-1 0 1,0-2-1,-1 0 0,0-1 0,-2-1 1,24-26-1,-68 71 469,12-13-482,1 0 0,-18 26 0,29-38-172,1 0 0,-1 0 1,1 1-1,0-1 0,0 1 0,0 0 1,1 0-1,0-1 0,-1 1 1,2 0-1,-1 0 0,1 0 1,-1 0-1,1 0 0,2 9 1,-2-13-82,1 0 1,0 0 0,0 0-1,-1-1 1,1 1 0,0-1-1,0 1 1,0 0 0,0-1-1,0 1 1,0-1-1,0 0 1,0 1 0,0-1-1,0 0 1,0 0 0,0 0-1,0 1 1,0-1 0,0 0-1,0 0 1,0 0 0,0-1-1,0 1 1,2-1 0,30-5-5210,-10-8-1398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5.86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140 30 9993,'0'0'10282,"-9"0"-7757,4 0-2301,-1 0-1,1 0 1,0 1-1,0 0 1,-1 0 0,1 0-1,0 0 1,0 1-1,0 0 1,0 0-1,1 1 1,-1-1-1,0 1 1,1 0-1,0 0 1,-1 0-1,2 1 1,-1 0 0,0-1-1,1 1 1,-1 1-1,1-1 1,-5 9-1,6-10-160,0 1 0,0 0 0,0-1 0,0 1 0,0 0 0,1 0 0,0 0 0,0 0 0,0 0 0,0 0 0,1 0 0,0 1 0,0-1 0,0 0 0,1 7 0,0-8-54,-1-1 0,1 0 0,0 0 0,0 0 0,0 0-1,0 0 1,1 0 0,-1 0 0,1 0 0,-1 0 0,1 0 0,-1-1 0,1 1-1,0-1 1,0 1 0,0-1 0,0 0 0,0 0 0,0 0 0,0 0 0,0 0-1,1 0 1,-1-1 0,0 1 0,0-1 0,1 1 0,-1-1 0,4 0 0,0 1 0,0-1 0,1 0 0,-1 0 0,0 0 0,1-1 1,-1 0-1,0-1 0,0 1 0,0-1 0,0 0 0,0-1 1,0 1-1,0-1 0,-1 0 0,0-1 0,1 1 0,-1-1 1,0 0-1,-1 0 0,1-1 0,-1 1 0,0-1 0,0 0 1,0 0-1,-1-1 0,1 1 0,-1-1 0,-1 0 0,1 1 1,-1-1-1,0 0 0,0-1 0,-1 1 0,0 0 1,0 0-1,0-1 0,-1 1 0,-1-12 0,1 16-100,0 0 1,0 0-1,-1 0 0,1 0 0,-1 0 1,1 0-1,-1 0 0,0 0 0,0 0 1,0 0-1,0 0 0,0 1 0,0-1 1,0 0-1,-1 1 0,1-1 0,-1 1 1,1-1-1,-1 1 0,1-1 0,-1 1 1,0 0-1,0 0 0,0 0 0,0 0 1,0 0-1,0 1 0,0-1 0,0 0 1,0 1-1,0 0 0,0-1 0,0 1 1,0 0-1,0 0 0,0 0 0,0 0 1,-1 1-1,-2 0 0,-2 0-602,-1 0 0,0 1 0,1 0 0,-1 0 0,1 0 1,0 1-1,0 1 0,0-1 0,-11 8 0,-4 6-7614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6.2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57 3748,'0'0'12764,"0"7"-10512,0-5-2145,1 0 0,-1 0 0,0-1 0,0 1 0,1 0 0,-1-1 0,1 1 0,-1-1 0,1 1 0,0-1 0,-1 1 0,1-1 0,0 1 0,0-1 0,0 1 0,0-1 0,0 0 0,1 0 0,-1 0 0,0 0 0,1 1 0,-1-2 0,0 1 0,1 0 0,-1 0 0,1 0 0,0-1 0,-1 1-1,4 0 1,6 1 333,-1-1 0,1 0 0,0 0 0,15-2 0,2 1 56,480-36 1418,-267 13-1821,180-11 211,-462 28-14146,15-1 2818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6.81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70 91 11435,'0'0'1794,"-63"16"512,56-13 929,32-3-1730,26 0 545,22-3-609,27-8-416,29-2-416,22-1-225,14-2-191,7 3-129,-1 2-64,-9 3-673,-17 4-1409,-21-4-1345,-22-1-3492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54 4676,'0'0'9076,"3"-8"-7395,11-27-341,-14 35-1304,0 0 0,0-1 0,0 1 0,0-1 0,0 1 0,0-1 0,0 1 0,0 0 0,0-1 0,-1 1 0,1-1 0,0 1 0,0 0 0,0-1-1,-1 1 1,1 0 0,0-1 0,0 1 0,-1 0 0,1-1 0,0 1 0,-1 0 0,1 0 0,0-1 0,-1 1 0,1 0 0,0 0 0,-1-1 0,1 1 0,-1 0 0,1 0 0,0 0 0,-1 0 0,1 0 0,-1 0-1,1 0 1,-1 0 0,1 0 0,0 0 0,-1 0 0,0 0 0,-22 0 556,18 1-436,-4 0-40,0 0-1,-1 1 0,1 0 0,0 1 1,0 0-1,0 1 0,1-1 0,-1 2 1,1-1-1,-12 10 0,-8 6 236,-39 36 0,52-42-273,1 1-1,0 0 1,-19 27 0,30-37-66,0-1 0,0 1 1,0 0-1,1 0 0,0 0 1,-1 0-1,2 0 0,-1 0 1,1 1-1,0-1 0,0 0 1,0 1-1,1 0 0,-1-1 0,1 1 1,1-1-1,-1 1 0,3 8 1,-1-10-2,0-1 1,0 1 0,1-1-1,-1 0 1,1 0 0,0 0 0,-1 0-1,2 0 1,-1 0 0,0-1-1,0 0 1,1 1 0,-1-1-1,1-1 1,0 1 0,0 0-1,0-1 1,-1 0 0,9 2-1,8 1 32,-1-1 1,34 2-1,-32-3-22,58 0 53,-76-2-65,0-1 1,1 1 0,-1 0-1,0-1 1,0 0 0,0 1-1,0-1 1,0 0 0,0-1-1,0 1 1,0-1 0,0 1-1,-1-1 1,1 0 0,0 0-1,-1 0 1,0 0 0,1 0-1,2-4 1,-4 4 20,0 0-1,0 0 1,0 1-1,-1-1 1,1 0-1,-1 0 1,1 0-1,-1 0 1,1 0-1,-1 0 1,0 0-1,0 0 1,0 0-1,0 0 1,-1 0-1,1 0 1,0 0-1,-1 0 1,1 0-1,-1 0 1,0 0-1,0 0 1,0 0-1,0 0 1,0 1-1,0-1 1,0 0-1,0 1 1,-1-1-1,1 1 1,0-1-1,-1 1 1,0 0-1,1 0 1,-4-2-1,2 1 29,0 0-1,-1 0 0,1 0 0,-1 0 1,0 1-1,1 0 0,-1 0 0,0 0 0,0 0 1,0 0-1,0 1 0,0 0 0,0 0 1,0 0-1,0 0 0,0 0 0,-5 2 1,8-2-59,1 0 0,0 1 0,0-1 1,0 0-1,0 0 0,0 0 0,0 0 0,0 0 1,-1 0-1,1 0 0,0 0 0,0 0 0,0 0 1,0 1-1,0-1 0,0 0 0,0 0 1,0 0-1,0 0 0,0 0 0,0 0 0,0 1 1,0-1-1,0 0 0,0 0 0,0 0 1,0 0-1,0 0 0,0 0 0,0 1 0,0-1 1,0 0-1,0 0 0,0 0 0,0 0 1,0 0-1,0 0 0,0 1 0,0-1 0,0 0 1,0 0-1,0 0 0,0 0 0,0 0 0,0 0 1,0 0-1,1 1 0,-1-1 0,0 0 1,0 0-1,0 0 0,0 0 0,0 0 0,0 0 1,0 0-1,1 0 0,-1 0 0,0 0 1,0 0-1,0 0 0,0 0 0,0 0 0,0 0 1,1 0-1,-1 0 0,0 0 0,0 0 1,0 0-1,1 0 0,10 4-46,31-1-46,60-4-1,-33 0-578,-69 1 662,1 0 1,-1 0-1,1 0 1,0 0-1,-1 0 1,1 0-1,-1 0 1,1 0-1,-1 0 1,1 0-1,-1 1 1,1-1-1,-1 0 1,0 0-1,1 0 1,-1 1-1,1-1 1,-1 0-1,1 1 1,-1-1-1,0 0 1,1 1-1,-1-1 1,0 1-1,1-1 1,-1 0-1,0 1 1,0-1-1,1 1 1,-1-1-1,0 1 1,0-1-1,0 1 1,0-1-1,1 1 1,-1 0-1,-6 26-102,-20 21 522,4-20-54,17-23-311,1 0 0,-1 0-1,1 1 1,0 0-1,0 0 1,1 0 0,0 0-1,0 1 1,0-1 0,1 1-1,-2 8 1,4-15-85,0 1 0,0 0 1,0-1-1,0 1 0,1 0 1,-1-1-1,0 1 0,1-1 0,-1 1 1,0 0-1,1-1 0,-1 1 0,1-1 1,-1 1-1,1-1 0,-1 1 1,1-1-1,-1 1 0,1-1 0,0 0 1,-1 1-1,1-1 0,-1 0 0,1 1 1,0-1-1,-1 0 0,1 0 1,0 0-1,0 0 0,-1 0 0,1 0 1,0 0-1,-1 0 0,1 0 0,0 0 1,-1 0-1,1 0 0,1 0 1,31-7-4151,-8-6-1362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9129,'0'0'8199,"51"23"-7750,-3-26 191,11-10-255,9-2-225,8 0-64,5 3-993,-1 2-1697,-2 2-1730,-8 5-3972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13004,'0'0'1922,"-34"57"-384,24-30-545,2 6-289,5-3-223,3-1-385,0-2-64,2-3-833,7-5-1409,0-7-1057,-3-3-673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12332,'0'0'4996,"10"-6"-4585,-4 2-329,0 0-1,0 1 1,0-1-1,1 1 0,0 1 1,-1-1-1,1 1 1,0 0-1,0 1 1,0 0-1,14-1 0,5 2 38,-1 0 0,1 2 0,0 1 0,-1 1-1,35 9 1,-54-11-112,0 0 0,0 0 1,0 1-1,-1 0 0,1 0 0,0 0 0,-1 1 0,0-1 0,0 1 1,0 0-1,-1 1 0,1-1 0,-1 1 0,0 0 0,0 0 0,-1 1 1,1-1-1,-1 1 0,0-1 0,-1 1 0,0 0 0,1 0 0,-2 0 1,1 0-1,-1 0 0,0 1 0,0 9 0,0-10 35,-1 0 0,-1 0 0,1 0 0,-1 0 1,0 0-1,0 0 0,-1 0 0,1 0 0,-2 0 0,1-1 0,0 1 0,-1-1 0,0 0 0,0 0 0,-5 5 0,2-3 97,0 0 0,-1-1-1,0 0 1,0 0 0,-1-1-1,1 1 1,-1-2 0,0 1-1,-10 3 1,-2-1 185,0 0 0,0-1-1,-1-2 1,1 0 0,-1-1 0,0 0-1,-42-3 1,61 0-332,1 0-1,0 0 1,-1 0 0,1 0-1,0 0 1,-1 0 0,1 0-1,0-1 1,0 1-1,-1-1 1,1 1 0,0-1-1,0 1 1,0-1 0,0 0-1,0 1 1,-1-1 0,1 0-1,1 0 1,-1 0 0,0 0-1,0 0 1,0 0-1,0 0 1,1 0 0,-1 0-1,0 0 1,1 0 0,-1-1-1,1 1 1,-1 0 0,1 0-1,0-1 1,-1-1 0,1 1-144,1 0 0,-1 0 0,0 0 0,1-1 0,-1 1 0,1 0 0,-1 0 0,1 0 0,0 0 0,0 0 0,0 0 0,0 1 0,0-1 0,1 0 1,-1 0-1,0 1 0,1-1 0,-1 1 0,4-3 0,54-31-7002,-25 18 759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10250,'0'0'13132,"-44"66"-12683,36-37-385,3-1-32,5 3-128,0-1-897,0-4-609,0-1-1217,0-6-2337,-4-7-194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11050,'0'0'5350,"10"-6"-4464,-2 1-750,-1 1 0,1 0 1,-1 1-1,1 0 1,0 0-1,0 1 0,1 0 1,-1 0-1,0 1 0,12-1 1,21 2 419,126 4 193,-149-3-745,-1 2-1,0 0 1,0 1 0,0 0-1,-1 2 1,1 0 0,21 12-1,-35-17 7,-1-1 0,0 2 0,0-1 0,0 0 0,0 0 0,0 1 0,0-1 0,0 1 0,0 0-1,0-1 1,-1 1 0,1 0 0,-1 0 0,1 0 0,-1 0 0,0 0 0,0 1 0,0-1 0,0 0-1,0 0 1,0 1 0,-1-1 0,1 1 0,-1-1 0,1 1 0,-1-1 0,0 0 0,0 1 0,0-1 0,-1 1-1,1-1 1,0 1 0,-2 3 0,-1-1 96,1 0 0,-1 0 0,0 0 0,-1-1 0,1 1 0,-1-1 0,0 0 0,0 0 0,0 0 0,-1 0 0,1-1 0,-1 0 0,-7 4 0,-1 0-62,0 0 1,-1-1-1,0-1 1,0 0-1,0-1 1,-1-1-1,1 0 1,-19 1-1,32-7-5308,10-11-2044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9801,'0'0'7207,"53"-14"-5830,-19 7-416,10 5-672,8 2-225,1 0-865,1 0-2498,-6 0-3043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6182,'0'0'11947,"-4"75"-11691,-7-40-192,4 4-64,2-5-448,5-4-897,0-6-1634,0-6-32,0-6-32,0-7-2562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9417,'0'0'2781,"5"-9"-1217,-3 6-1432,0 0 0,0-1 0,0 1 0,0 0-1,1 0 1,-1 0 0,1 1 0,0-1-1,0 1 1,0-1 0,0 1 0,3-2 0,0 1 49,1 1 1,-1 0-1,1 0 1,-1 0-1,1 1 1,-1 0-1,1 0 1,8 1 0,31-2 257,-1 2 0,53 8 1,-84-6-402,0 0 0,0 1 1,0 1-1,0 0 0,-1 0 1,0 2-1,0 0 0,0 0 0,-1 1 1,0 1-1,15 11 0,-24-16-20,0-1 0,0 1 0,0 0 0,0 0 0,-1 0 0,1 1 0,-1-1 0,0 0 0,0 1-1,0 0 1,0-1 0,-1 1 0,1 0 0,-1 0 0,0 0 0,0 0 0,0 0 0,-1 0 0,1 0 0,-1 0 0,0 0 0,0 0-1,-1 0 1,1 0 0,-1 1 0,0-1 0,0-1 0,0 1 0,-1 0 0,-1 5 0,-2-2 86,0 1 0,0-1 1,0 0-1,-1 0 0,0 0 0,0-1 1,-1 0-1,1 0 0,-2-1 1,1 0-1,0 0 0,-16 7 0,4-4 103,1-1 0,-1 0 0,0-1 0,0-1 0,0-1 0,-1-1 0,0-1 0,-20 0 0,38-2-267,0 1 0,1-1-1,-1 0 1,0 0-1,1 0 1,-1 0-1,0 0 1,1 0 0,-1-1-1,0 1 1,1-1-1,-1 1 1,1-1-1,-1 1 1,1-1 0,-1 0-1,1 0 1,-1 0-1,1 0 1,0 0-1,-1 0 1,1 0-1,0 0 1,0 0 0,0-1-1,0 1 1,0 0-1,0-1 1,0 1-1,0-1 1,1 1 0,-1-1-1,0 1 1,1-1-1,-1 0 1,1 1-1,0-1 1,0 0 0,0 1-1,-1-1 1,1 0-1,1 1 1,-1-3-1,1-2-668,0 0-1,1 1 1,0-1-1,0 1 1,0-1-1,1 1 1,-1 0-1,1 0 1,1 0-1,-1 0 1,6-6-1,18-17-4592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9097,'0'0'1911,"10"1"774,8-1-1654,1 1 0,-1-2 0,1-1 0,-1 0 0,0-1 0,28-9 0,-35 9-888,38-16 6,-47 18-139,-1 1 1,0-1-1,0 0 0,1 1 1,-1-1-1,0 0 1,0 0-1,0 0 0,0 0 1,0 0-1,0 0 1,0 0-1,0 0 1,0 0-1,-1 0 0,1-1 1,0 1-1,-1 0 1,1 0-1,-1-1 0,1 1 1,-1 0-1,0-1 1,1 1-1,-1-1 0,0 1 1,0 0-1,0-1 1,0 1-1,0-2 0,-1 2 22,-1 0-1,1 0 0,0 0 1,0 0-1,-1 0 0,1 0 1,-1 1-1,1-1 1,0 1-1,-1-1 0,1 1 1,-1-1-1,1 1 0,-1 0 1,0 0-1,1-1 0,-1 1 1,1 0-1,-1 0 0,1 1 1,-1-1-1,-2 1 1,-37 7 117,37-6-125,1 1 0,-1-1 1,1 1-1,0 0 0,-1 0 1,2 0-1,-1 0 0,0 0 1,1 1-1,-1-1 0,1 1 1,0 0-1,0 0 0,0 0 1,-1 6-1,2-8-10,0 0-1,1 0 1,0 0-1,-1 0 1,1 0-1,0 0 1,0 0 0,0 0-1,0 0 1,0 0-1,1 0 1,-1 0 0,1 0-1,-1 0 1,1 0-1,0 0 1,0 0-1,-1 0 1,1 0 0,1-1-1,-1 1 1,0 0-1,0-1 1,1 1 0,-1-1-1,0 1 1,1-1-1,0 0 1,-1 0-1,1 1 1,0-1 0,0 0-1,-1-1 1,4 2-1,7 2-127,0 0-1,0-1 1,0 0-1,1-1 1,-1-1-1,19 0 1,-22-1-1133,0 0 1,1-1 0,-2 0-1,1-1 1,15-4 0,4-9-6239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14926,'0'0'1644,"-5"13"-645,-3 16-188,1 2 0,1-1 1,2 1-1,-1 33 1,7 38-382,0-48-367,-7 83-1,2-131 141,-2-15-53,-1-16-124,-4-25-284,3 15 25,1 1 1,-1-54-1,7 88 240,0 0-1,1-1 0,-1 1 1,0 0-1,1-1 0,-1 1 1,1 0-1,-1-1 0,0 1 1,1 0-1,-1 0 0,1 0 1,-1 0-1,0-1 0,1 1 0,-1 0 1,1 0-1,-1 0 0,1 0 1,-1 0-1,1 0 0,-1 0 1,1 0-1,-1 0 0,1 0 1,-1 0-1,0 0 0,1 1 1,-1-1-1,1 0 0,-1 0 1,1 0-1,-1 1 0,0-1 0,1 0 1,-1 0-1,1 1 0,18 8 27,-9-3-95,1-1 0,-1 0 0,2-1 1,-1 0-1,18 4 0,18-6-2304,-44-2 1866,0-1 0,0 1 0,0-1 0,0 0-1,0 0 1,0 0 0,0 0 0,0-1-1,0 1 1,-1-1 0,5-2 0,11-16-3477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2947,'0'0'14312,"-6"11"-12497,-4 6-1206,0 0 0,2 1 1,0-1-1,1 2 0,1-1 0,1 1 0,0 0 0,-1 22 1,5-24-376,0-1 1,4 30-1,9-9-1179,-11-36 693,0 1-1,-1-1 0,1 0 0,0 1 1,1-1-1,-1 0 0,0 0 1,0 0-1,0 0 0,1 0 0,-1 0 1,1 0-1,-1-1 0,0 1 0,1 0 1,-1-1-1,1 1 0,0-1 1,1 1-1,2-2-5742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4452,'0'0'4901,"58"10"-2531,-25-5-128,2-1-320,4-3-865,6-1-897,3 0-96,7 0-32,0-8 0,3 0-704,-3 2-1090,-4 1-1121,-6 4-320,-8 1-801</inkml:trace>
  <inkml:trace contextRef="#ctx0" brushRef="#br0" timeOffset="1">681 45 4036,'0'0'11947,"61"-2"-10313,-46 2-545,5 0-321,3 0-415,3 0-257,0-1-64,2-3 32,0-5-448,-5-5-1634,-4 0-5445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 10762,'0'0'4116,"-8"2"-2659,-2 2-950,1-1 0,1 1 0,-1 1 0,-12 7 0,20-11-409,-1 0 0,0 0 0,0 1-1,1-1 1,-1 0 0,0 1 0,1-1-1,-1 1 1,1 0 0,0-1-1,0 1 1,-1 0 0,1 0 0,0 0-1,0 0 1,1 0 0,-1 0 0,0 0-1,1 0 1,-1 0 0,1 0 0,0 0-1,0 0 1,-1 0 0,1 1-1,1-1 1,-1 0 0,0 0 0,0 0-1,1 0 1,0 0 0,0 3 0,1-3-80,0 0 0,-1 0 1,1-1-1,0 1 0,0-1 0,0 1 1,0-1-1,0 0 0,0 1 1,1-1-1,-1-1 0,0 1 1,1 0-1,-1 0 0,0-1 1,1 1-1,-1-1 0,1 0 1,-1 0-1,1 0 0,-1 0 0,0 0 1,4-1-1,0 1-48,-1-1 0,1 0 0,0 0 0,-1 0 0,1-1 0,-1 1 0,0-1 0,0 0-1,7-4 1,-8 3-25,0-1 0,0 1 0,0-1-1,0 0 1,0 0 0,-1 0 0,0-1-1,0 1 1,0-1 0,0 1 0,-1-1-1,0 0 1,0 0 0,0 0 0,0 0-1,-1-1 1,0 1 0,0 0 0,0-6-1,-1 11 54,0-1-1,0 1 0,0 0 0,-1 0 1,1 0-1,0-1 0,0 1 0,0 0 1,0 0-1,-1 0 0,1 0 0,0-1 1,0 1-1,0 0 0,-1 0 0,1 0 1,0 0-1,0 0 0,-1 0 0,1 0 1,0 0-1,0 0 0,0-1 0,-1 1 1,1 0-1,0 0 0,0 0 0,-1 0 1,1 0-1,0 1 0,0-1 1,-1 0-1,1 0 0,0 0 0,0 0 1,-1 0-1,1 0 0,0 0 0,0 0 1,0 0-1,-1 1 0,1-1 0,0 0 1,0 0-1,0 0 0,-1 0 0,1 1 1,0-1-1,0 0 0,0 0 0,0 1 1,0-1-1,-13 10 68,10-6-28,1-1 0,-1 1 0,1 0 0,-1 0 0,1 0 0,1 0 0,-1 1 0,0-1 0,1 0 0,0 1 0,0-1 0,0 1 0,1-1-1,-1 1 1,1-1 0,0 1 0,1 5 0,0-8-145,0 1 0,0-1 0,0 1-1,0-1 1,0 0 0,0 0 0,0 1 0,1-1 0,0 0-1,-1 0 1,1 0 0,0-1 0,0 1 0,0 0-1,0-1 1,0 1 0,0-1 0,0 0 0,0 1-1,1-1 1,-1 0 0,0 0 0,1-1 0,-1 1-1,1 0 1,-1-1 0,1 0 0,-1 1 0,1-1-1,0 0 1,2-1 0,-1 1-605,0 1 1,0-2-1,-1 1 0,1 0 1,0-1-1,-1 0 0,1 1 1,0-2-1,-1 1 0,1 0 1,5-4-1,16-14-6393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5669,'0'0'8264,"-8"11"-5467,-1 2-2438,0 0-1,2 1 0,-1 0 0,2 0 1,0 1-1,0 0 0,2 0 0,0 0 0,-4 26 1,7-26-415,1 1 0,0-1 1,1 1-1,1-1 1,0 1-1,1-1 0,1 0 1,0 0-1,1 0 0,1-1 1,10 20-1,-50-90-513,24 40 662,1 0 0,0 0 0,-10-26 0,19 42-82,0-1 0,0 1 0,0 0 1,0 0-1,0 0 0,0-1 0,0 1 1,0 0-1,0 0 0,1 0 0,-1 0 0,0-1 1,0 1-1,0 0 0,0 0 0,0 0 1,1 0-1,-1 0 0,0-1 0,0 1 0,0 0 1,0 0-1,1 0 0,-1 0 0,0 0 1,0 0-1,0 0 0,1 0 0,-1 0 0,0 0 1,0 0-1,0 0 0,1 0 0,-1 0 1,0 0-1,0 0 0,1 0 0,-1 0 0,0 0 1,0 0-1,0 0 0,0 0 0,1 0 1,-1 0-1,0 1 0,0-1 0,0 0 0,1 0 1,-1 0-1,0 0 0,0 0 0,0 1 1,0-1-1,0 0 0,0 0 0,1 0 0,-1 0 1,0 1-1,14 6-113,-2 1-207,1 0-1,0-2 1,0 1-1,22 6 0,-18-9-1523,1 0-1,-1 0 0,1-2 0,0 0 1,35-2-1,-51 0 1762,-1 0 1,0 0-1,1-1 0,-1 1 1,1 0-1,-1 0 1,1-1-1,-1 1 0,0-1 1,1 1-1,-1-1 1,0 0-1,0 1 0,1-1 1,-1 0-1,0 0 1,0 0-1,0 0 0,0 0 1,0 0-1,0 0 1,0 0-1,-1-1 0,1 1 1,0 0-1,0-3 1,-1 3 220,1 1 0,-1-1 0,0 0 0,0 0 0,-1 0 0,1 0 0,0 0 0,0 0 0,0 0 0,-1 0 1,1 0-1,0 0 0,-1 0 0,1 1 0,-1-1 0,1 0 0,-1 0 0,1 0 0,-1 1 0,0-1 0,1 0 1,-1 1-1,0-1 0,0 1 0,1-1 0,-1 1 0,0-1 0,0 1 0,0-1 0,0 1 0,0 0 0,0-1 1,1 1-1,-1 0 0,0 0 0,0 0 0,0 0 0,0 0 0,-2 0 0,-2-1 383,0 0 0,0 1 0,0 0 0,0 0 0,0 0 0,0 1 0,0 0 0,0 0 0,1 0 0,-6 2 0,8-3-478,1 1 1,-1 0-1,1 0 0,0 0 1,-1 0-1,1 0 1,0 0-1,0 0 1,-1 0-1,1 0 0,0 1 1,0-1-1,0 0 1,1 1-1,-1-1 1,0 1-1,0-1 0,1 1 1,-1-1-1,1 1 1,-1 0-1,1-1 1,0 1-1,0-1 1,0 1-1,0 0 0,0-1 1,0 1-1,0 0 1,0-1-1,0 1 1,1 0-1,-1-1 0,2 3 1,-1-1-56,1 0-1,0-1 1,-1 1 0,1 0-1,0-1 1,0 0 0,1 1 0,-1-1-1,0 0 1,1 0 0,0 0-1,-1-1 1,1 1 0,0-1-1,0 1 1,0-1 0,0 0 0,0 0-1,3 1 1,66 14-1603,-61-14 1013,64 8-759,-25-9 7243,-50-44-4526,0 32-1341,0-2-7,0-1 0,1 1 0,3-21 0,-4 32-21,1 0-1,-1 0 1,1 0-1,-1 0 1,1 0 0,-1 0-1,1 0 1,0 1-1,0-1 1,0 0-1,0 0 1,0 1-1,0-1 1,1 1 0,-1-1-1,1 1 1,-1-1-1,1 1 1,-1 0-1,1 0 1,0 0-1,-1 0 1,1 0 0,0 0-1,0 0 1,0 0-1,0 1 1,0-1-1,0 1 1,4-1-1,22 3-667,57 9-1,-36-3-2666,2-3-3537,-10-4-851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 13293,'-14'-2'3395,"13"0"-480,27 2-2595,9 0 288,12 7-127,11 1-417,5 1-609,3-4-1633,-3-4-2146,-6-1-2466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12011,'0'0'5221,"51"23"-4644,-5-20-257,5 0-256,5-2-32,3-1-2402,0-3-3588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3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224 106 4676,'27'-36'9927,"-24"32"-9117,0-1 0,-1 1 0,1-1-1,-1 0 1,0 1 0,0-1-1,-1 0 1,0 0 0,0 0 0,1-10-1,-3 14-732,0 1 0,0-1 0,0 0 0,0 0 0,-1 1 0,1-1 0,0 0 0,-1 1-1,1-1 1,0 1 0,-1 0 0,1-1 0,-1 1 0,1 0 0,0 0 0,-1 0 0,1 0 0,-1 0 0,1 0 0,-2 1-1,-35 2-52,25 2 6,-1 1-1,1 0 1,0 0 0,0 2-1,1 0 1,0 0 0,0 1-1,1 0 1,0 1 0,1 0-1,0 1 1,1 0 0,0 1-1,0 0 1,1 0 0,1 1-1,-7 17 1,12-27-21,2-1-1,-1 1 1,0 0-1,0 0 1,1 0 0,0 0-1,-1 0 1,1 0-1,1 0 1,-1 0 0,0 0-1,1 3 1,0-5-2,-1 0 0,1 1 0,0-1-1,-1 0 1,1 1 0,0-1 0,0 0 0,0 0 0,0 0 0,0 1 0,0-1 0,0 0 0,0-1-1,0 1 1,1 0 0,-1 0 0,3 1 0,3 0 23,1 0-1,0 0 0,0-1 1,1 0-1,-1 0 1,0-1-1,9 0 1,-16 0-27,13-1 22,-1 1-1,0-2 1,21-4 0,-31 6-13,-1 0 0,0-1 0,1 1 1,-1-1-1,0 0 0,1 1 0,-1-1 1,0 0-1,0 0 0,0-1 0,0 1 1,0 0-1,0-1 0,0 1 0,-1-1 1,1 1-1,0-1 0,-1 0 0,1 0 1,-1 0-1,0 0 0,0 0 0,0 0 1,0 0-1,0 0 0,0 0 0,0-1 1,0-2-1,-1 3-4,-1 0 1,0 1-1,0-1 1,0 1-1,0-1 1,0 1-1,0-1 1,0 1-1,0-1 1,-1 1 0,1 0-1,-1 0 1,1 0-1,0 0 1,-1 0-1,0 0 1,1 0-1,-1 0 1,0 1-1,1-1 1,-1 1-1,0-1 1,0 1-1,1 0 1,-1-1-1,0 1 1,0 0-1,0 0 1,-1 1-1,-58-1-92,59 1 80,1-1 0,0 1 0,0-1 0,0 1 0,-1-1 0,1 1 0,0 0 0,0-1 0,0 1 0,0 0 0,0 0 0,0 0 0,0 0 1,1 0-1,-1 0 0,0 0 0,-1 2 0,2-2 2,0-1 0,0 1 0,-1-1 0,1 1 1,0-1-1,0 1 0,0-1 0,0 1 0,0-1 1,0 1-1,0-1 0,0 1 0,0-1 0,0 1 0,0-1 1,0 1-1,0-1 0,0 1 0,1-1 0,-1 1 1,0-1-1,0 1 0,1-1 0,-1 0 0,0 1 0,0-1 1,1 1-1,-1-1 0,0 0 0,1 1 0,-1-1 0,1 0 1,-1 1-1,1-1 0,-1 0 0,0 0 0,1 1 1,-1-1-1,1 0 0,-1 0 0,1 0 0,-1 0 0,1 0 1,-1 0-1,1 0 0,-1 0 0,1 0 0,0 0 1,17 2 0,-1-2 0,1 0 0,-1-1 0,1 0 0,30-8 0,39-3-1056,-87 12 1043,1 0 0,-1 0 1,0 0-1,1 0 0,-1 0 0,0 0 0,0 0 0,1 0 1,-1 1-1,0-1 0,1 0 0,-1 0 0,0 0 0,0 0 0,1 0 1,-1 0-1,0 1 0,0-1 0,0 0 0,1 0 0,-1 0 0,0 1 1,0-1-1,0 0 0,1 0 0,-1 1 0,0-1 0,0 0 1,0 0-1,0 1 0,0-1 0,0 0 0,0 0 0,0 1 0,0-1 1,0 0-1,0 1 0,0-1 0,0 0 0,0 1 0,-4 17-153,-14 22 252,16-36-113,2-4 22,-3 5-84,1-1 1,0 1-1,0 0 1,0 0-1,0 0 1,1 0 0,0 1-1,-1 6 1,9-9-6280,4-3 198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3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31 13389,'0'0'8354,"-8"-2"-8199,-27-8-75,17 11-5,4-1 2599,14-1-2629,0 1 1,0-1-1,0 1 1,0-1-1,0 0 1,0 1-1,0-1 1,0 1-1,0-1 1,0 1-1,0-1 1,0 1-1,0-1 1,0 1-1,0-1 1,0 1-1,1-1 1,-1 1-1,0-1 1,0 1-1,1-1 1,-1 1-1,0 0 1,1-1-1,-1 1 1,0-1-1,1 1 1,0-1-1,1-2-24,0 2-21,-2 1-26,-1 12 267,-1 0-1,0 0 1,0 0 0,-1 0 0,-1 0 0,-5 11 0,4-11-734,1 0 1,0 0-1,1 0 1,0 0-1,1 0 1,-1 14-1,-5-38-12111,2-3 2851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11819,'0'0'10650,"13"-5"-9374,0-1-1098,0 1-1,0 1 1,1 0-1,0 1 1,-1 1-1,1 0 1,19 0-1,-23 1-173,-1 2-1,0-1 1,1 1 0,-1 1-1,0 0 1,1 0 0,-1 0-1,-1 2 1,1-1 0,0 1-1,-1 0 1,12 8 0,-15-9-1,-1 1 0,0 0 1,0 0-1,-1 0 0,1 0 0,-1 1 1,0-1-1,0 1 0,-1 0 0,1 0 1,-1 0-1,0 0 0,0 0 1,-1 0-1,1 1 0,-1-1 0,0 1 1,-1-1-1,1 1 0,-1-1 0,0 1 1,-2 8-1,1-11 29,0 0 0,0 0 0,0-1 0,0 1 0,-1 0 0,1-1 0,-1 1 0,0-1 0,0 1 0,0-1 0,0 0 0,0 0 0,0 0 0,-1 0 0,1 0 0,-1 0 0,0-1 0,1 1 0,-1-1 0,0 1 0,0-1 0,0 0 0,-5 1 0,-7 2 320,0 0 1,-1 0-1,-17 0 1,14-1-139,-1-2-1,0 0 1,0-1-1,-20-3 1,39 3-295,1 0 1,0 0-1,-1 0 1,1-1-1,0 1 1,-1 0-1,1 0 1,0 0 0,-1-1-1,1 1 1,0 0-1,-1 0 1,1-1-1,0 1 1,-1 0-1,1-1 1,0 1 0,0 0-1,0 0 1,-1-1-1,1 1 1,0-1-1,0 1 1,0 0-1,0-1 1,0 1-1,0 0 1,0-1 0,0 1-1,0-1 1,0 1-1,0 0 1,0-1-1,0 1 1,0-1-1,0 1 1,0 0-1,0-1 1,0 1 0,0 0-1,0-1 1,1 1-1,-1-1 1,0 1-1,0 0 1,1 0-1,-1-1 1,0 1-1,0 0 1,1-1 0,-1 1-1,0 0 1,1 0-1,-1-1 1,0 1-1,1 0 1,-1 0-1,0 0 1,1-1-1,19-16-6734,0 4-1780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8808,'0'0'13773,"-8"65"-13004,3-40-385,1-2-287,-1 0-65,2-4 0,3-3-225,0-4-896,-2-6-448,1-3-737,-4-3-769,-2-3-641,-1-12-2049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6854,'0'0'11868,"9"-6"-10598,-1 0-1043,0 1 0,0 0 0,1 0 0,0 1 0,0 0 0,0 1-1,0 0 1,1 0 0,-1 1 0,1 0 0,17-1 0,0 1 27,-7 0-113,1 1 0,-1 0 0,1 1 0,-1 2 0,37 6 0,-55-7-143,1-1 1,-1 1 0,1 0 0,-1 0 0,0 0 0,1 1-1,-1-1 1,0 0 0,0 1 0,0 0 0,0-1 0,0 1-1,0 0 1,0 0 0,1 3 0,-2-4 21,-1 1 1,1-1-1,0 1 1,-1-1-1,0 1 1,1-1-1,-1 1 1,0 0-1,0-1 1,0 1-1,0 0 1,0-1-1,0 1 1,0 0-1,-1-1 1,1 1-1,0-1 0,-2 3 1,0 0 45,0 1 0,-1-1-1,1 0 1,-1 0 0,0 0 0,0 0 0,-1 0 0,1-1-1,-1 1 1,0-1 0,0 0 0,0 0 0,-8 3-1,2-1-157,0-1-1,0-1 0,-1 0 0,1 0 0,-1-1 0,0 0 0,0-1 0,0 0 0,-14-1 1,25 0-2,0 0 1,0 0 0,0 0 0,-1 0 0,1 0 0,0 0 0,0 0-1,0 0 1,0 0 0,-1 0 0,1 0 0,0 0 0,0 0 0,0 0-1,-1 0 1,1 0 0,0 0 0,0 0 0,0 0 0,0 0-1,-1 0 1,1 0 0,0 0 0,0 0 0,0 0 0,0 0 0,-1-1-1,1 1 1,0 0 0,0 0 0,0 0 0,0 0 0,0 0 0,0-1-1,0 1 1,-1 0 0,1 0 0,0 0 0,0 0 0,0-1 0,0 1-1,0 0 1,0 0 0,0 0 0,0 0 0,0-1 0,0 1 0,0 0-1,0 0 1,0 0 0,0 0 0,0-1 0,0 1 0,0 0 0,0 0-1,0 0 1,0-1 0,1-8-5870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9705,'0'0'15471,"68"8"-15055,-44-12-320,-2 1-64,-2 1-288,-1 2-737,-3 0-1121,-1 0-2114,-4-2-4772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18353,'0'0'2883,"30"62"-2691,-11-35-96,0 0-32,4-5-32,3-6-96,2-4-897,4-10-832,-3-2-994,-6-9-2178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11659,'0'0'10554,"4"8"-9855,0 2-555,0 0-1,0 0 0,-2 0 1,1 1-1,-1-1 1,0 15-1,-2-23-128,0 0-1,0 0 1,1 0 0,-1 0-1,0 0 1,1 0 0,-1 0-1,1-1 1,-1 1 0,1 0-1,0 0 1,0 0 0,0-1-1,0 1 1,0-1 0,0 1-1,0-1 1,0 1 0,1-1-1,-1 0 1,1 1 0,-1-1-1,4 2 1,-2-2 46,-1-1-1,1 1 1,0-1 0,0 0-1,-1 0 1,1 0-1,0 0 1,0-1 0,-1 1-1,1-1 1,0 1 0,-1-1-1,1 0 1,-1 0-1,1 0 1,4-3 0,18-10 60,-1-2 1,-1 0-1,23-21 1,-36 28-75,-10 9-44,0 1 0,0-1-1,0 0 1,0 0-1,0 0 1,0 0-1,0 0 1,0 1-1,0-1 1,0 0-1,0 0 1,1 0 0,-1 0-1,0 0 1,0 0-1,0 1 1,0-1-1,0 0 1,0 0-1,0 0 1,0 0 0,0 0-1,0 0 1,1 0-1,-1 0 1,0 0-1,0 1 1,0-1-1,0 0 1,0 0-1,0 0 1,0 0 0,1 0-1,-1 0 1,0 0-1,0 0 1,0 0-1,0 0 1,0 0-1,1 0 1,-1 0-1,0 0 1,0 0 0,0 0-1,0 0 1,0 0-1,0 0 1,1 0-1,-1 0 1,0 0-1,0-1 1,0 1 0,0 0-1,0 0 1,0 0-1,0 0 1,1 0-1,-1 0 1,0 0-1,0 0 1,0 0-1,0-1 1,0 1 0,0 0-1,0 0 1,0 0-1,0 0 1,-4 17 169,-11 18 16,9-16-31,10-13-1309,-1-7 526,-1 1 0,1-1 0,-1 0 1,1 0-1,-1 0 0,1 0 0,-1 0 0,0 0 0,0-1 1,3-1-1,12-9-6779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12492,'0'0'8803,"-9"2"-7986,-4 1-473,1 1 0,0 1 1,1 0-1,-21 12 1,28-15-254,1-1 1,-1 2 0,1-1 0,-1 0 0,1 1-1,0 0 1,0-1 0,0 1 0,0 0-1,0 1 1,1-1 0,0 0 0,-1 1 0,1 0-1,1-1 1,-1 1 0,0 0 0,1 0-1,0 0 1,0 0 0,0 0 0,0 5 0,2-8-79,0 0 0,0 0 0,0-1 0,0 1 1,0 0-1,0-1 0,0 1 0,0-1 0,0 1 0,1-1 1,-1 1-1,0-1 0,0 0 0,1 1 0,-1-1 1,0 0-1,0 0 0,1 0 0,-1 0 0,0 0 1,1 0-1,-1-1 0,0 1 0,2-1 0,37-4 213,-24-1-293,1 0 1,-2-1-1,1-1 1,17-10-1,-18 8-21,1 2 1,0 0-1,29-10 0,-44 18 81,-1-1 1,0 1-1,1 0 0,-1 0 0,1 0 0,-1 0 0,1 0 0,0 0 0,-1 0 0,1 0 0,-1 0 0,1 0 0,-1 0 0,1 0 0,-1 0 0,1 0 0,-1 0 1,1 0-1,-1 1 0,0-1 0,1 0 0,-1 0 0,1 1 0,-1-1 0,1 0 0,-1 1 0,0-1 0,1 0 0,-1 1 0,0-1 0,1 0 0,-1 1 0,0-1 0,1 1 1,-1-1-1,0 1 0,0-1 0,0 1 0,1-1 0,-1 1 0,0-1 0,0 1 0,0-1 0,0 1 0,0-1 0,0 1 0,0-1 0,0 1 0,0 0 0,-6 35 211,2-19-29,8-16-142,0 0 0,0 0-1,0-1 1,-1 1 0,1-1-1,0 0 1,0 0-1,4-1 1,55-10-1119,-47 7 443,1 1-1,33-3 1,-50 7 662,0-1-1,1 0 1,-1 0 0,1 1 0,-1-1-1,0 0 1,1 0 0,-1 1 0,0-1-1,1 0 1,-1 1 0,0-1 0,1 0-1,-1 1 1,0-1 0,0 1 0,1-1 0,-1 0-1,0 1 1,0-1 0,0 1 0,0-1-1,0 1 1,1-1 0,-1 1 0,0-1-1,0 1 1,0-1 0,0 1 0,-1-1-1,1 0 1,0 1 0,0-1 0,0 1-1,0-1 1,0 1 0,0-1 0,-1 1-1,1-1 1,0 1 35,-1 0-1,1-1 1,0 1-1,0-1 1,-1 1 0,1 0-1,0-1 1,0 1-1,0 0 1,0-1-1,0 1 1,0 0-1,0-1 1,0 1 0,0-1-1,0 1 1,0 0-1,1-1 1,-1 1-1,0 0 1,0-1-1,1 1 1,-1-1 0,0 1-1,1-1 1,-1 1-1,0-1 1,1 1-1,-1-1 1,1 1 0,-1-1-1,1 1 1,-1-1-1,1 0 1,-1 1-1,1-1 1,-1 0-1,1 1 1,0-1 0,-1 0-1,1 0 1,-1 0-1,2 1 1,10-2-82,1-1 0,-1 0 0,-1-1 0,1 0 0,0-1-1,11-5 1,-14 5-340,0 0-1,1 1 1,0 0 0,-1 0-1,1 1 1,0 0-1,0 1 1,1 0-1,18 1 1,-29 1 392,0-1 0,1 1 1,-1-1-1,0 1 0,0 0 1,1-1-1,-1 1 0,0-1 1,0 1-1,0-1 0,0 1 1,0-1-1,0 1 0,0 0 0,0-1 1,0 1-1,0-1 0,0 1 1,0-1-1,-1 1 0,1 0 1,0-1-1,0 1 0,-1-1 1,1 1-1,0-1 0,0 1 1,-1-1-1,1 0 0,-1 1 0,1-1 1,0 1-1,-1 0 0,-11 16 207,9-14-412,-1 2 315,3-2-4187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3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10186,'0'0'16303,"63"0"-15726,-29-4-417,6 1-128,2 0-705,6-4-1601,-4-2-1890,-3 0-3203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18738,'0'0'6950,"-12"62"-6886,9-40-64,3 0-384,-2 0-673,0 3-801,-6-5-960,0 0-1955,-2-5-1569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10122,'0'0'9833,"55"-2"-9032,-16-1-289,4 1-384,4-2-96,-3-1-64,-1-1-576,-8 0-1122,-9-1-1025,-8 2-864,-7-4 576,-10 0-1025</inkml:trace>
  <inkml:trace contextRef="#ctx0" brushRef="#br0" timeOffset="1">25 50 10218,'0'0'9737,"63"-20"-8200,-16 16-352,10-1-160,4 2-768,-2-1-417,-7-1-1987,-6-4-4611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2819,'0'0'10799,"9"6"-9699,3 0-752,0 1 0,1-2 0,0 0 1,0 0-1,0-1 0,1-1 0,-1 0 0,27 2 1,806 6 2197,-344-38-2416,116-2 1534,549 73 503,-928-31 673,-238-13-2594,-29-14-5697,25 5-442,3-4-5788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10 8072,'0'0'10789,"-7"-3"-9722,4 2-1012,0 0-1,0 0 1,0 0-1,0 0 1,0 0-1,0 1 1,0 0-1,0-1 0,0 1 1,0 0-1,0 0 1,0 1-1,0-1 1,0 1-1,0-1 1,0 1-1,-4 2 1,-2 1 9,1 1 0,-1 1 1,1-1-1,0 1 0,-10 10 1,-8 7 160,1 2 1,-42 53 0,61-70-162,-1 0 0,2 1 0,-1 0 0,1 0 0,1 0 0,0 1 1,0 0-1,0 0 0,2 0 0,-1 0 0,1 0 0,1 0 0,-1 0 1,2 16-1,0-24-53,1 0 1,-1 0-1,1 0 1,0 0-1,0 1 1,0-1-1,0 0 1,1-1-1,-1 1 1,0 0-1,1 0 1,-1 0-1,1-1 1,0 1-1,0-1 1,-1 1-1,1-1 1,0 0-1,0 0 1,0 0-1,0 0 1,0 0-1,1 0 1,-1 0-1,0-1 1,0 1-1,1-1 1,-1 0-1,0 0 1,0 1-1,1-1 1,-1-1-1,0 1 1,4-1-1,1 1 47,0 0 0,0-1 0,1-1 0,-1 1 0,0-1 0,0 0 0,0-1 0,0 1 0,11-8 0,-13 8-19,-1-1-1,1 0 1,-1-1 0,0 1 0,0-1 0,-1 1-1,1-1 1,-1 0 0,1-1 0,-1 1-1,-1-1 1,1 1 0,-1-1 0,1 0-1,-1 0 1,-1 0 0,1 0 0,-1 0-1,0 0 1,0 0 0,0-1 0,-1-8-1,0 13-25,0 1-1,0 0 1,0-1-1,0 1 1,-1-1-1,1 1 0,0 0 1,0-1-1,-1 1 1,1 0-1,0-1 1,0 1-1,-1 0 0,1 0 1,0-1-1,-1 1 1,1 0-1,-1 0 0,1-1 1,0 1-1,-1 0 1,1 0-1,-1 0 1,1 0-1,0 0 0,-1 0 1,1-1-1,-1 1 1,1 0-1,-1 0 1,1 0-1,0 1 0,-1-1 1,1 0-1,-1 0 1,1 0-1,-1 0 0,1 0 1,0 0-1,-1 1 1,1-1-1,-1 0 1,1 0-1,-1 1 0,0-1-6,0 1 0,0-1 0,0 1-1,0 0 1,0-1 0,0 1 0,0 0-1,0-1 1,0 1 0,0 0 0,0 0-1,0 0 1,0 0 0,1 0 0,-1 0-1,0 1 1,0-1-1,1 0-1,0 0 0,0 0 1,0 0-1,0 0 1,0 0-1,0 0 1,0 0-1,0-1 1,0 1-1,0 0 0,0 0 1,0 0-1,1 0 1,-1 0-1,0 0 1,1-1-1,-1 1 1,1 0-1,-1 0 0,1 0 1,-1-1-1,1 1 1,0 0-1,-1-1 1,1 1-1,0 0 1,29 9 117,39-12 53,-63 2-164,12-3-42,1-1 0,-1-1 1,0 0-1,-1-1 1,1-1-1,24-14 1,-49 26-71,1 0 1,0 0-1,0 0 0,1 1 1,-1 0-1,1 0 0,1 0 1,-1 1-1,1 0 0,0 0 1,0 0-1,1 0 0,-3 9 1,6-16-32,0 1 1,0-1 0,0 1-1,0-1 1,0 1 0,0-1-1,0 1 1,0-1 0,0 1-1,0-1 1,0 1 0,0-1-1,0 1 1,1-1 0,-1 1-1,0-1 1,0 1 0,0-1-1,1 0 1,-1 1 0,0-1 0,1 1-1,-1-1 1,0 0 0,1 1-1,-1-1 1,0 0 0,1 1-1,-1-1 1,1 0 0,-1 0-1,1 1 1,-1-1 0,0 0-1,1 0 1,-1 0 0,1 0-1,-1 0 1,1 0 0,-1 1-1,1-1 1,-1 0 0,1 0-1,-1-1 1,1 1 0,-1 0-1,1 0 1,-1 0 0,1 0-1,-1 0 1,1 0 0,-1-1-1,1 1 1,0-1 0,18-2-5517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16784,'0'0'2018,"-35"55"-385,17-29-512,5 3-320,2 1-352,5-2-353,6 0-192,0-4-1122,3-2-1280,2-10-2018,0-3-2082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75 11435,'0'0'4847,"-4"-8"-2423,-14-28-705,18 36-1667,0-1 0,0 0 1,0 0-1,0 0 1,0 1-1,0-1 0,0 0 1,0 0-1,0 0 1,0 0-1,0 1 1,1-1-1,-1 0 0,0 0 1,1 1-1,-1-1 1,0 0-1,1 1 0,-1-1 1,1 0-1,-1 1 1,1-1-1,0 0 0,-1 1 1,1-1-1,0 1 1,-1-1-1,1 1 0,0 0 1,-1-1-1,1 1 1,0 0-1,0-1 0,-1 1 1,1 0-1,0 0 1,1-1-1,32-4 545,-31 4-505,14 0 3,-1 1 0,0 0 0,0 1 0,1 1 0,-1 0 1,0 1-1,-1 1 0,1 0 0,0 1 0,24 13 0,-33-15-91,0 1-1,0 0 0,-1 0 0,1 0 0,-1 1 0,0 0 1,0 0-1,-1 1 0,0-1 0,0 1 0,0 1 1,0-1-1,-1 1 0,0-1 0,-1 1 0,1 0 0,-1 1 1,-1-1-1,1 0 0,-1 1 0,-1-1 0,1 1 1,-1 0-1,0 8 0,-1-11 83,0 1 1,-1 0-1,1-1 0,-1 1 0,0-1 1,-1 0-1,1 1 0,-1-1 1,0 0-1,0 0 0,-1 0 1,1 0-1,-1 0 0,0-1 0,-1 1 1,1-1-1,-1 0 0,0 0 1,0 0-1,0 0 0,0-1 1,-1 1-1,1-1 0,-1 0 1,0-1-1,0 1 0,0-1 0,0 0 1,-11 2-1,6-1 24,0-1 0,0 0 0,-1 0 0,1-1-1,-1-1 1,1 0 0,-1 0 0,-18-4 0,25 3-180,-1 0-1,1 0 1,0 0-1,0-1 1,0 0 0,0 0-1,0 0 1,0 0 0,0-1-1,-4-3 1,6 4-176,0 0 0,1 0 0,-1 0 0,0 0 0,1-1 0,-1 1 0,1 0 0,0-1 0,0 1 0,0-1 1,0 0-1,0 1 0,0-1 0,1 0 0,0 0 0,-1 1 0,1-6 0,0 8 26,0-1 0,0 0 0,0 1 1,1-1-1,-1 0 0,0 1 0,0-1 0,1 0 0,-1 1 1,0-1-1,0 1 0,1-1 0,-1 1 0,1-1 0,-1 0 0,1 1 1,-1 0-1,1-1 0,-1 1 0,1-1 0,-1 1 0,1 0 0,-1-1 1,1 1-1,0 0 0,-1-1 0,1 1 0,0 0 0,-1 0 0,1 0 1,0 0-1,0-1 0,2 1-682,17-5-5702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16592,'0'0'7847,"-34"53"-7174,25-23-417,-1 1-224,2-2 0,4-1-32,3-2-192,-2-1-513,0-3-864,-1-8-769,1-2-1602,-3-8-2787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12268,'0'0'2178,"-28"74"0,11-30-353,-1 3-1056,1-2-320,4 1-257,1-5-128,7-10-128,5-9-1506,0-17-2209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13933,'0'0'7501,"5"-8"-6322,-2 4-1110,-1 0-1,1 0 1,1 1-1,-1-1 1,0 1-1,1 0 1,0 0-1,0 0 1,0 0-1,0 1 1,0-1 0,0 1-1,1 0 1,-1 1-1,1-1 1,-1 1-1,1 0 1,0 0-1,-1 0 1,1 0-1,0 1 1,0 0-1,7 1 1,15-3 13,-1 1-75,0 1-1,34 3 1,-54-2-62,-1-1 1,1 1 0,-1 0-1,1 1 1,-1-1-1,0 1 1,0 0 0,0 1-1,0-1 1,0 1 0,0 0-1,-1 0 1,1 0 0,-1 1-1,0 0 1,7 8 0,-9-11 56,-1 1 1,0-1-1,0 1 1,0 0 0,0 0-1,-1-1 1,1 1-1,0 0 1,-1 0 0,1 0-1,-1 0 1,0 0-1,0 0 1,1 0 0,-1 0-1,0 0 1,-1 0-1,1 0 1,0-1 0,-1 1-1,1 0 1,-1 0 0,1 0-1,-2 3 1,-1-2 48,1 1 0,-1-1 0,0 1 0,0-1 0,0 0 1,0 0-1,0 0 0,-1-1 0,1 1 0,-8 3 0,1-1-35,0 0 0,0-1-1,-1 0 1,0 0-1,0-1 1,0-1 0,-21 3-1,38-17-10425,10 0 700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9961,'0'0'14510,"54"7"-13165,-25-7-896,2 0-353,1 0-96,-1 0-929,-4 0-1729,-4 0-1506,-5 0-3396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45 13965,'0'0'2760,"-1"15"-534,-11 173 1805,22-315-3999,36 141-59,-36-13 92,1-1-1,0 0 1,0-1 0,0 0-1,0 0 1,-1-1 0,1-1-1,-1 0 1,1 0 0,12-7-1,-16 7-43,0-1-1,0 1 0,-1-2 0,1 1 1,-1-1-1,0 0 0,0 0 1,0-1-1,-1 1 0,0-1 0,0 0 1,-1-1-1,1 1 0,-1-1 0,3-9 1,-4-3 114,-15 20-128,-18 23 22,19-10 57,1 0 0,1 0 0,-9 20 1,15-30-28,1 1 0,0 0 0,0 0 0,0 0 1,1 0-1,-1 0 0,1 0 0,0 0 0,1 0 1,-1 1-1,1-1 0,0 0 0,1 1 1,1 8-1,-1-12-34,1 0 0,-1 0 1,1 0-1,0-1 1,-1 1-1,1-1 0,0 0 1,0 1-1,0-1 0,0 0 1,0 0-1,0 0 0,0 0 1,1 0-1,-1-1 1,0 1-1,0-1 0,1 0 1,-1 1-1,0-1 0,5 0 1,54-1-1174,-59 1 937,0 0-11,0 0-1,0 0 1,0-1-1,-1 1 1,1-1-1,0 1 1,0-1-1,0 1 1,-1-1 0,1 0-1,0 0 1,-1 0-1,1 0 1,-1 0-1,1 0 1,-1 0 0,1 0-1,-1-1 1,0 1-1,2-2 1,-2 1-528,0 0 1,0 0-1,-1 0 0,1 0 1,0-1-1,-1 1 1,1 0-1,-1 0 0,0 0 1,1-1-1,-1-1 1,0-9-6720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56 6983,'0'0'11365,"2"-9"-9096,4-26-598,-6 34-1626,0 1-1,0-1 1,-1 1 0,1-1 0,0 1 0,0-1 0,0 1 0,0-1-1,0 1 1,-1 0 0,1-1 0,0 1 0,0-1 0,0 1 0,-1 0-1,1-1 1,0 1 0,-1 0 0,1-1 0,0 1 0,-1 0-1,1-1 1,-1 1 0,1 0 0,0 0 0,-1 0 0,1-1 0,-1 1-1,1 0 1,-1 0 0,1 0 0,-1 0 0,1 0 0,0 0 0,-1 0-1,1 0 1,-1 0 0,1 0 0,-1 0 0,1 0 0,-1 0-1,-17 4 294,13 0-305,0-1 1,1 1 0,0 0 0,0 1 0,0-1 0,0 1 0,1-1-1,-1 1 1,1 0 0,-4 11 0,5-13-2,0 1 0,0-1 0,1 1 0,-1 0 1,1 0-1,0 0 0,0 0 0,1-1 0,-1 1 0,1 0 0,0 1 0,0-1 0,0 0 0,0 0 0,1 0 1,0-1-1,1 6 0,-1-8-19,1 1-1,-1-1 1,1 0 0,-1 1 0,1-1-1,0 0 1,-1 0 0,1 0 0,0 0 0,0 0-1,0 0 1,0-1 0,0 1 0,0-1-1,0 1 1,0-1 0,0 0 0,0 0 0,0 0-1,0 0 1,0 0 0,0 0 0,4-1-1,-1 0 6,1 1-1,-1-1 0,1-1 0,-1 1 0,1-1 0,-1 0 0,9-4 0,-9 2-60,1 0 0,-1 0 0,0 0 0,0-1 0,0 1 0,0-1 0,-1-1 0,0 1 0,0 0 0,0-1 0,-1 0 0,1 0 0,-1 0 0,-1 0 0,1-1 0,-1 1 0,2-13 0,-21 40-769,13-14 647,0 0-1,1 0 1,0 0-1,0 0 1,1 0-1,0 1 1,0-1-1,0 1 1,1 0-1,0 15 1,1-23 20,0 1 0,0-1 0,0 1 0,0-1 0,0 1 1,0-1-1,0 1 0,0-1 0,0 0 0,0 1 0,0-1 0,0 1 0,1-1 0,-1 1 0,0-1 1,0 1-1,0-1 0,1 0 0,-1 1 0,0-1 0,1 0 0,-1 1 0,0-1 0,1 0 0,-1 1 1,0-1-1,1 0 0,-1 0 0,0 1 0,1-1 0,-1 0 0,1 0 0,-1 0 0,1 1 0,-1-1 1,1 0-1,-1 0 0,1 0 0,-1 0 0,0 0 0,2 0 0,13 0-5183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5541,'0'0'15135,"-6"9"-13203,-9 23-619,2 1 0,-17 59 0,19-56-1376,4-17-55,5-14-68,-1 0-1,1 0 1,0 1 0,0-1-1,1 1 1,-1-1-1,1 1 1,1-1 0,-1 1-1,1 0 1,0 8-1,16-14-6267,0-1-203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8456,'0'0'13581,"65"27"-12620,-23-27-609,8 0-320,4 0-1890,-3-10-3234,-4-8-8649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15727,'0'0'4804,"-6"55"-4259,2-28-129,1 1-288,3-2-63,0-2-98,0-2-479,0-6-801,1-3-609,-1-5-2146,0-4-1793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11050,'0'0'12044,"57"0"-10571,-20 0-832,6 0-545,4 0-32,1 0-416,-6 0-1218,-7 0-896,-8 0-737,-12 0-513,-12-2 609,-3-5-320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8808,'0'0'13453,"86"-10"-12460,-37 10-288,3 0-545,1 1-96,-6 0-545,-2-1-2305,-10-2-3140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69 11915,'0'0'11179,"-4"8"-10533,-11 24-160,16-28 757,7-9-570,7-7 26,-12 7-542,0 1-1,0-1 0,0 0 0,-1 1 1,1-1-1,-1 0 0,0-1 0,-1 1 1,1 0-1,-1-1 0,0 1 0,-1 0 0,1-1 1,-1-5-1,-1 11-163,1 0 1,-1 0-1,1 1 1,-1-1-1,0 0 0,1 0 1,-1 1-1,1-1 1,-1 0-1,1 1 1,-1-1-1,1 0 0,-1 1 1,1-1-1,-1 1 1,1-1-1,-1 1 0,1-1 1,0 1-1,-1-1 1,1 1-1,0 0 1,-1-1-1,1 1 0,0-1 1,0 1-1,0 0 1,0-1-1,-1 2 0,1-2 5,0 1-1,0-1 0,0 1 0,0-1 0,0 1 0,0-1 0,0 1 1,0-1-1,0 1 0,0-1 0,0 1 0,1-1 0,-1 1 0,0-1 0,0 1 1,0-1-1,1 1 0,-1-1 0,0 0 0,0 1 0,1-1 0,-1 1 1,0-1-1,1 0 0,-1 1 0,1-1 0,-1 0 0,0 0 0,1 1 1,-1-1-1,1 0 0,-1 0 0,1 0 0,-1 1 0,1-1 0,0 0 0,22-5-488,3-8-2964,-9 0-5545,-10 2-3700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17296,'0'0'5221,"-6"12"-5007,-20 31 39,-16 27-68,4 2-1,-31 79 0,84-191-1730,-7 21 1080,0-1 1,-1 0-1,-1 0 0,-1 0 0,-1-1 0,-1 0 0,0 0 0,-1-27 0,-2 48 494,0-1 1,0 1-1,0-1 0,0 1 1,0 0-1,0-1 0,0 1 1,0-1-1,0 1 0,0 0 1,0-1-1,0 1 0,-1-1 1,1 1-1,0 0 0,0-1 1,0 1-1,0 0 0,-1-1 0,1 1 1,0 0-1,0-1 0,-1 1 1,1 0-1,0-1 0,-1 1 1,1 0-1,0 0 0,-1 0 1,1-1-1,0 1 0,-1 0 1,1 0-1,-1 0 0,1 0 1,0 0-1,-1-1 0,1 1 0,-1 0 1,1 0-1,0 0 0,-1 0 1,1 0-1,-1 0 0,1 0 1,0 1-1,-1-1 0,1 0 1,-1 0-1,1 0 0,0 0 1,-1 0-1,1 1 0,0-1 1,-1 0-1,1 0 0,0 0 0,-1 1 1,1-1-1,-1 1 0,-17 19 370,14-8-350,0 0 0,0 0 0,1 0 0,1 0 0,0 0 0,1 1 0,0-1 0,0 1 0,3 15 0,-2-26-9,1 1 0,-1-1-1,1 0 1,-1 0 0,1-1-1,0 1 1,0 0 0,0 0-1,0 0 1,0 0-1,1-1 1,-1 1 0,0 0-1,1-1 1,-1 0 0,1 1-1,0-1 1,-1 0 0,1 0-1,0 1 1,0-1 0,0-1-1,-1 1 1,1 0 0,0 0-1,0-1 1,1 1 0,-1-1-1,0 0 1,0 1-1,0-1 1,0 0 0,0 0-1,0 0 1,0-1 0,0 1-1,3-1 1,-1 1-5,0-1 0,1 1-1,-1-1 1,0 0 0,0-1 0,0 1-1,0-1 1,0 1 0,0-1 0,0 0 0,0-1-1,-1 1 1,1-1 0,-1 1 0,1-1-1,-1 0 1,4-5 0,-7 8-22,0-1 1,0 1-1,0-1 1,0 1-1,0 0 0,0-1 1,0 1-1,-1-1 1,1 1-1,0 0 1,0-1-1,0 1 0,0-1 1,-1 1-1,1 0 1,0-1-1,0 1 1,-1 0-1,1-1 0,0 1 1,0 0-1,-1-1 1,1 1-1,0 0 0,-1 0 1,1-1-1,-1 1 1,1 0-1,0 0 1,-1 0-1,1 0 0,-1-1 1,1 1-1,0 0 1,-1 0-1,1 0 1,-1 0-1,1 0 0,-1 0 1,1 0-1,0 0 1,-1 0-1,1 0 0,-1 1 1,0-1-1,-30-1 24,23 0-2,-2 1-52,0-1 0,0 0-1,0-1 1,0 0 0,0 0 0,1-1 0,-1-1 0,1 1 0,0-2 0,0 1 0,1-1 0,-1-1 0,1 1 0,0-1 0,-13-13 0,20 18 184,11 3-81,25 8 20,0-1 0,1-2 1,40 2-1,-59-7-470,1-2 0,0-1 1,0 0-1,-1-1 0,1 0 1,-1-2-1,0 0 0,26-10 1,21-16-4612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0 422 8456,'0'0'13015,"11"-5"-11451,17-9-972,-2-2 0,0-1 0,-1-1 0,-1-2 0,31-30 0,107-129 4,-161 177-588,11-11 172,-1-2 0,0 1 0,-1-1 0,13-28 0,-59 89 444,15-7-560,-17 49-1,34-78-219,0 0 0,1 1 0,0-1 0,1 1-1,0 0 1,1-1 0,0 1 0,1 0 0,0 0 0,2 18-1,-1-28 2,-1 0 0,1 0 0,-1 0 0,1 0 0,-1 0 0,1-1 0,0 1 0,-1 0 0,1 0 0,0-1 0,0 1 0,0 0 0,0-1 0,-1 1 0,1-1-1,0 1 1,0-1 0,0 0 0,0 1 0,0-1 0,0 0 0,0 0 0,0 1 0,0-1 0,0 0 0,0 0 0,0 0 0,2 0 0,30-5-5273,1-14-2387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9225,'-8'9'5600,"-4"4"-4591,-46 55 2807,52-60-3395,1-1 0,0 1 0,1 0 0,-1 0 1,1 0-1,1 0 0,-6 18 0,9-25-399,0 1 0,0-1-1,-1 0 1,1 0 0,0 0 0,0 1-1,0-1 1,0 0 0,1 0 0,-1 0-1,0 0 1,0 1 0,1-1 0,-1 0-1,1 0 1,-1 0 0,1 0 0,-1 0-1,1 0 1,0 0 0,-1 0 0,1 0-1,0 0 1,0 0 0,1 0-1,0 1 9,0-1 0,1 0 0,-1 0 0,0 0 0,1 0-1,-1-1 1,1 1 0,-1 0 0,1-1 0,-1 0-1,4 0 1,6 0 137,-1-1 0,0 0-1,0-1 1,16-4-1,-13 2-31,-1-1-1,1 0 0,-1-1 1,0-1-1,17-11 0,-26 15 8,0 1-1,0-1 0,0 0 0,0 0 1,-1-1-1,1 1 0,-1-1 0,0 0 0,0 1 1,-1-1-1,1-1 0,-1 1 0,1 0 0,-1-1 1,-1 1-1,1-1 0,-1 1 0,1-1 0,0-8 1,-3 12-131,1 0 0,-1-1 0,1 1 1,-1 0-1,1 0 0,-1 0 0,0 0 1,0 0-1,0 0 0,1 0 0,-1 0 1,0 0-1,0 0 0,0 0 0,-1 0 1,1 1-1,0-1 0,0 0 0,0 1 1,0-1-1,-1 1 0,1-1 0,0 1 1,0 0-1,-1 0 0,1-1 0,0 1 1,-1 0-1,-1 0 0,-47-2-168,44 2 158,-15-1-230,14 0 53,1 1 0,-1-1 0,1 1-1,-1 1 1,0-1 0,1 1 0,0 0-1,-1 1 1,1-1 0,0 1 0,-12 6-1,17-8 116,1 0-1,-1 0 0,1 0 0,0 0 1,-1 1-1,1-1 0,-1 0 0,1 0 1,0 1-1,-1-1 0,1 0 0,0 1 0,0-1 1,-1 0-1,1 1 0,0-1 0,0 1 1,-1-1-1,1 0 0,0 1 0,0-1 1,0 1-1,0-1 0,0 1 0,0-1 0,-1 0 1,1 1-1,0-1 0,0 1 0,0-1 1,1 1-1,-1 0 0,14 6-1480,26-2-638,-38-5 2010,86 2-6375,-39-2 688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12844,'0'0'2280,"-8"4"-28,1-1-1803,0 1 0,0 0 0,0 0 0,0 1 0,1-1 0,0 2-1,0-1 1,-10 12 0,13-13-277,0 0-1,0 0 1,0 0-1,0 0 1,1 1-1,-1-1 0,1 1 1,0-1-1,1 1 1,-1 0-1,1 0 1,0 0-1,0 0 1,1 0-1,-1 0 1,1 0-1,0 0 1,1 5-1,0-9-131,0 1 0,0 0-1,0-1 1,1 1 0,-1-1 0,0 1-1,1-1 1,-1 1 0,1-1 0,-1 0-1,1 0 1,0 0 0,0 0 0,-1 0-1,1 0 1,0-1 0,0 1 0,0 0 0,0-1-1,0 1 1,0-1 0,0 0 0,0 0-1,0 0 1,0 0 0,2 0 0,55-3 1363,-51 1-1215,-1 0 0,1 0-1,-1-1 1,0 0 0,1-1 0,-1 0-1,-1 0 1,1 0 0,-1-1 0,11-9-1,-15 13-151,-1-1-1,1 1 1,-1-1-1,1 1 1,-1-1-1,0 0 0,1 1 1,-1-1-1,0 0 1,0 0-1,0 0 1,-1 0-1,1 0 1,0 0-1,-1 0 0,1 0 1,-1 0-1,0 0 1,0-1-1,0 1 1,0 0-1,0 0 1,0 0-1,0 0 0,-1 0 1,1 0-1,-1 0 1,1 0-1,-1 0 1,0 0-1,0 0 0,0 0 1,0 0-1,0 0 1,-1 0-1,1 1 1,0-1-1,-1 1 1,1-1-1,-1 1 0,0-1 1,1 1-1,-4-2 1,-7-6-208,0 0 0,-1 0 0,-18-8 0,26 15-855,0 0 0,-1 0 0,1 1 0,0-1 0,-1 1 0,1 0-1,-10 0 1,9 3-5587,6 5-4767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25 11787,'0'0'4746,"-8"-5"-2947,5 4-1672,0-2-53,0 1 0,0 0 1,0 1-1,-1-1 1,1 0-1,0 1 0,-1 0 1,1 0-1,-1 0 1,1 0-1,-1 0 0,1 1 1,-1 0-1,0-1 1,1 1-1,-1 1 0,1-1 1,-1 0-1,0 1 1,1 0-1,-1 0 0,1 0 1,0 0-1,-1 1 1,1-1-1,-5 3 0,-8 9 32,1 0 0,0 1 1,1 0-1,0 1 0,1 1 0,1 0 0,0 0 0,1 2 0,-11 23 0,11-19 36,2 0 1,0 1-1,2 0 0,0 0 1,1 1-1,2-1 0,-3 38 1,7-57-131,-1-1 0,1 1 0,0 0 1,1-1-1,-1 1 0,1 0 0,-1-1 0,1 1 1,0-1-1,0 1 0,1-1 0,-1 1 0,1-1 1,-1 0-1,1 0 0,0 0 0,1 0 0,-1 0 1,0 0-1,4 3 0,-3-4 17,0-1-1,1 1 1,-1-1-1,0 0 1,1 0 0,-1 0-1,1 0 1,-1 0 0,1-1-1,-1 0 1,1 1 0,-1-1-1,1-1 1,0 1 0,-1 0-1,1-1 1,-1 0-1,1 0 1,-1 0 0,0 0-1,5-3 1,3 0 52,-1-2 0,0 1-1,0-1 1,-1-1 0,0 0 0,0 0 0,9-10 0,-14 13 9,1 0 1,-1-1 0,0 0-1,-1 0 1,1 0 0,-1 0 0,0 0-1,0-1 1,0 1 0,-1-1-1,0 0 1,0 0 0,0 0-1,1-11 1,-3 16-59,0 1-1,0-1 1,0 1 0,0-1-1,0 1 1,0-1 0,0 0-1,0 1 1,0-1-1,0 1 1,-1-1 0,1 1-1,0-1 1,0 1-1,0 0 1,-1-1 0,1 1-1,0-1 1,-1 1 0,1-1-1,0 1 1,-1 0-1,1-1 1,0 1 0,-1 0-1,1-1 1,-1 1-1,1 0 1,-1 0 0,1-1-1,-1 1 1,1 0 0,-1 0-1,0-1 1,-21 7 207,-17 20-320,38-25 85,0 0-1,0 0 1,0 1 0,0-1-1,0 0 1,0 1-1,0-1 1,0 0-1,0 1 1,0-1-1,1 1 1,-1-1 0,1 1-1,-1-1 1,1 1-1,0 0 1,0-1-1,-1 1 1,1 2-1,1-4 0,-1 1 0,1 0 0,-1-1 0,1 1 0,0-1 0,-1 1 0,1-1 0,0 1-1,-1-1 1,1 1 0,0-1 0,0 0 0,-1 1 0,1-1 0,0 0 0,0 0 0,0 1-1,-1-1 1,1 0 0,0 0 0,0 0 0,0 0 0,0 0 0,0 0 0,0-1 0,8 1 12,-1-1 1,0-1 0,0 0-1,0 0 1,0-1 0,8-3 0,108-63-486,-124 69 467,1 0 0,-1 0 0,0 0 1,0 0-1,0 0 0,1 0 0,-1 0 0,0 0 0,0 0 1,0 0-1,0 0 0,1 0 0,-1 0 0,0 0 0,0 0 1,0 0-1,1 0 0,-1 1 0,0-1 0,0 0 0,0 0 1,0 0-1,0 0 0,1 0 0,-1 0 0,0 1 1,0-1-1,0 0 0,0 0 0,0 0 0,0 0 0,0 0 1,0 1-1,1-1 0,-1 0 0,0 0 0,0 0 0,0 1 1,0-1-1,0 0 0,0 0 0,0 0 0,0 0 0,0 1 1,0-1-1,0 0 0,0 0 0,0 0 0,0 1 1,-1-1-1,1 0 0,0 0 0,0 0 0,0 0 0,0 1 1,0-1-1,0 0 0,0 0 0,-4 14 52,-19 26 299,-8 12-184,30-48-174,-1-1 0,1 0 0,-1 1-1,1 0 1,0-1 0,1 1 0,-1 0 0,1-1-1,-1 1 1,1 0 0,0 0 0,1 3-1,-1-6-97,0-1-1,1 1 1,-1-1-1,1 1 1,-1-1-1,0 1 1,1-1-1,-1 1 1,1-1-1,-1 0 1,1 1-1,-1-1 1,1 0-1,-1 0 0,1 1 1,0-1-1,-1 0 1,1 0-1,-1 0 1,1 0-1,-1 0 1,1 0-1,0 0 1,-1 0-1,1 0 1,-1 0-1,1 0 1,0 0-1,-1 0 1,1 0-1,-1 0 1,1-1-1,-1 1 0,1 0 1,0 0-1,-1-1 1,1 1-1,-1 0 1,1-1-1,-1 1 1,0-1-1,1 1 1,-1 0-1,1-1 1,-1 1-1,1-2 1,23-18-6974,-9-2-3093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8712,'0'0'13357,"-17"59"-12364,6-28-449,2 2-319,1 1-161,6-4-32,2-4-513,0-2-544,0-5-544,0-5-609,0-8-1314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11179,'0'0'4244,"1"-8"-1874,-1 5-2225,0 0 1,1 0-1,-1 0 0,1 0 1,-1 0-1,1 0 0,0 1 1,0-1-1,1 0 0,-1 0 1,0 1-1,1-1 0,0 1 1,1-3-1,2 1 42,-1 0-1,1 0 1,-1 1 0,1 0-1,0 0 1,0 0-1,0 0 1,9-2-1,9-4 3,1 2 0,0 1 0,0 0 0,30-2 0,-37 6-127,-1 1 0,0 1 1,0 0-1,0 1 0,0 1 0,1 1 0,22 6 0,-35-8-44,0 0 1,0 0 0,-1 1-1,1-1 1,-1 1-1,1 0 1,-1 0-1,1 1 1,-1-1 0,0 1-1,0-1 1,0 1-1,-1 0 1,1 0-1,-1 0 1,1 0-1,-1 1 1,0-1 0,0 1-1,-1-1 1,1 1-1,-1 0 1,1-1-1,-1 1 1,-1 0 0,1 0-1,0 0 1,-1 0-1,0 0 1,0 0-1,0 0 1,0 0 0,-1 4-1,-2 2 71,1 1 1,-1-1-1,-1 0 0,0 1 1,0-2-1,-1 1 0,-1 0 1,1-1-1,-2 0 0,1-1 0,-9 9 1,-8 8 852,-1-2 0,-39 29-1,51-43-703,-1 0-1,0-1 0,0 0 1,-1-1-1,0-1 1,0 0-1,-25 6 0,37-11-243,1-1 0,-1 1 0,0-1 0,0 0 1,1 0-1,-1 1 0,0-1 0,0 0 0,0-1 0,1 1 0,-1 0 0,0 0 0,0-1 0,1 1 0,-1-1 0,0 0 0,1 1 0,-3-2 0,3 1-121,1 0 0,-1 0 0,0 1 0,1-1 0,0 0 0,-1 0 0,1 0-1,-1 0 1,1 0 0,0 0 0,0 0 0,-1 0 0,1 0 0,0 0 0,0 0 0,0 0-1,0 0 1,0 0 0,0 0 0,1 0 0,-1 0 0,0 0 0,1-1 0,1-5-1209,1 0 1,0 1-1,1-1 1,-1 1-1,1-1 1,1 1-1,5-6 1,14-15-5755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34 17008,'0'0'6502,"4"73"-5413,-13-38-384,-2 0-481,2 4-160,2-5-32,2-2 0,2-6-640,3-4-481,0-5-128,0-8-257</inkml:trace>
  <inkml:trace contextRef="#ctx0" brushRef="#br0" timeOffset="1">0 70 6983,'0'0'12870,"11"-7"-11610,4-2-1005,1 1-1,0 0 1,0 2-1,1 0 1,0 0-1,0 2 1,0 0-1,30-2 0,-37 5-230,9-1-8,-1 0-1,1 2 1,-1 0-1,20 3 1,-37-2-15,0-1 0,0 0 0,0 0 0,0 1-1,0-1 1,0 1 0,0-1 0,-1 1 0,1-1 0,0 1 0,0-1 0,0 1 0,-1 0 0,1-1 0,0 1-1,-1 0 1,1 0 0,-1-1 0,1 1 0,-1 0 0,1 0 0,-1 0 0,0 0 0,1 0 0,-1 0-1,0-1 1,0 1 0,0 0 0,1 0 0,-1 0 0,0 0 0,0 0 0,0 0 0,-1 0 0,1 0 0,0 0-1,0 0 1,0 0 0,-1 0 0,1 0 0,0 0 0,-2 1 0,1 2 77,-1 0 1,0 1 0,0-1-1,-1 0 1,1 0-1,-1-1 1,-4 6-1,-8 4 320,0-2 0,-1 1 0,-26 13 0,-30 23-1616,84-47-11253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2434,'0'0'23991,"75"18"-24087,-39-26-1922,-2-1-1409,-4 1-4645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18097,'0'0'4938,"1"8"-4409,4 93 565,-5-100-1072,0-1-1,0 1 1,1 0 0,-1-1-1,0 1 1,0 0 0,1-1-1,-1 1 1,0 0 0,1-1-1,-1 1 1,1-1 0,-1 1-1,1-1 1,-1 1 0,1-1-1,-1 1 1,1-1-1,0 1 1,-1-1 0,1 0-1,0 1 1,-1-1 0,1 0-1,0 0 1,-1 1 0,1-1-1,0 0 1,-1 0 0,1 0-1,0 0 1,0 0 0,-1 0-1,1 0 1,0 0 0,-1 0-1,1 0 1,0-1 0,0 1-1,-1 0 1,1 0 0,0-1-1,-1 1 1,1 0 0,-1-1-1,2 0 1,34-16 375,28-29-826,-45 31 4,1 1 1,37-21-1,-57 35 426,1 0 1,-1 0-1,0-1 1,0 1-1,1 0 1,-1 0-1,0 0 0,1 0 1,-1-1-1,0 1 1,1 0-1,-1 0 1,0 0-1,1 0 1,-1 0-1,0 0 1,1 0-1,-1 0 1,0 0-1,1 0 1,-1 0-1,1 0 1,-1 0-1,0 0 0,1 0 1,-1 1-1,0-1 1,0 0-1,1 0 1,-1 0-1,0 0 1,1 1-1,-1-1 1,0 0-1,0 0 1,1 1-1,-1-1 1,0 1-1,1 17 258,-17 34 458,10-33-442,5-18-253,1-1 0,0 1-1,0 0 1,-1 0 0,1-1 0,0 1 0,0 0 0,0 0 0,0-1 0,0 1 0,0 0 0,0 0 0,0-1 0,0 1 0,0 0 0,0 0 0,0-1 0,0 1 0,1 0 0,-1-1 0,0 1 0,1 0 0,-1-1 0,0 1 0,1 0-1,-1-1 1,1 1 0,-1-1 0,1 1 0,-1 0 0,1-1 0,0 0 0,-1 1 0,1-1 0,0 1 0,-1-1 0,1 0 0,0 1 0,-1-1 0,1 0 0,0 0 0,-1 1 0,1-1 0,0 0 0,0 0 0,-1 0 0,1 0 0,0 0-1,0 0 1,-1 0 0,1 0 0,0-1 0,0 1 0,-1 0 0,1 0 0,0-1 0,0 1 0,-1 0 0,1-1 0,-1 1 0,2-1 0,5-2-380,-1 0 1,1 0-1,-1 0 0,0-1 1,8-6-1,6-9-3881,-8 6-1724,1-3-6037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11851,'0'0'13341,"-1"6"-12951,0-5-376,1 0 1,0 0 0,-1 0-1,1 0 1,0 0 0,0 0 0,0 0-1,0 0 1,0 0 0,0 0 0,0 0-1,0 0 1,0 0 0,0 0-1,1 0 1,-1 0 0,0 0 0,1 0-1,-1 0 1,1 0 0,-1-1 0,1 1-1,-1 0 1,1 0 0,-1 0-1,1 0 1,0-1 0,0 1 0,-1 0-1,1-1 1,1 1 0,3 1 39,0-1 0,0 0 0,-1-1 0,1 1 1,0-1-1,9 0 0,-8 0-45,5-1-141,1 0-1,-1-1 1,0 0 0,13-5-1,-13 4 12,0 0-1,0 1 0,0 0 0,13 0 0,-22 46 2252,8-43-2180,1-1-1,-1-1 1,1 0-1,-1 0 0,1-1 1,-1 0-1,0-1 0,14-5 1,-12 3-20,1 1 0,-1 1 0,1 0 0,0 1 0,16-1 0,-7 25 967,-12-20-843,1-1 1,0 0 0,0 0-1,-1-1 1,1-1-1,0 0 1,0 0 0,17-5-1,7 0-2811,0 3-4004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7399,'0'0'15359,"8"-2"-14719,-6 2-587,1-1-1,-1 0 0,0 1 1,1-1-1,0 1 0,-1 0 1,1 0-1,-1 0 0,1 0 1,-1 0-1,1 1 1,-1-1-1,4 2 0,-2 0 77,-1 1-1,1-1 1,-1 1-1,0-1 1,0 1-1,0 0 0,0 0 1,-1 1-1,1-1 1,2 6-1,1-1-52,-1 1 141,1 0 1,0 0-1,1-1 1,13 13-1,-19-20-275,0 0-1,0 0 1,1 0 0,-1 0 0,0 0-1,1 0 1,-1 0 0,1-1 0,-1 1-1,1 0 1,0-1 0,-1 1 0,1-1-1,0 0 1,-1 1 0,1-1-1,0 0 1,-1 0 0,1 0 0,0 0-1,-1 0 1,1-1 0,0 1 0,-1 0-1,1-1 1,-1 1 0,1-1 0,0 0-1,-1 0 1,1 1 0,-1-1 0,0 0-1,1 0 1,-1 0 0,0 0 0,2-3-1,16-16-2916,19-34-10288,-20 19 10304,-44 97 14596,-9 21-4189,4 5-6542,8 3-5012,19-69 1577,1 0-1,1 26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 10410,'0'0'10399,"11"-3"-9246,8-2-687,1 0 0,-1 1-1,1 1 1,-1 1 0,1 1 0,0 1 0,23 2-1,-42-2-456,-1 0 1,1 1-1,-1-1 0,1 0 0,0 0 0,-1 0 1,1 0-1,-1 1 0,1-1 0,-1 0 0,1 1 0,-1-1 1,1 0-1,-1 1 0,1-1 0,-1 1 0,1-1 1,-1 0-1,0 1 0,1-1 0,-1 1 0,0-1 0,1 1 1,-1 0-1,0-1 0,0 1 0,0-1 0,1 1 1,-1-1-1,0 1 0,0 0 0,0-1 0,0 1 0,0-1 1,0 1-1,0 0 0,0-1 0,0 1 0,0-1 1,0 1-1,-1 0 0,1-1 0,0 1 0,0-1 0,-1 1 1,1-1-1,0 1 0,-1-1 0,1 1 0,0-1 1,-1 1-1,1-1 0,-1 1 0,0 0 0,-26 24 554,-16 1-108,30-19-269,0 0-1,0 1 1,0 0-1,1 1 1,1 1-1,-1 0 1,1 0-1,-10 14 1,20-23-179,0 0 1,0 0 0,0 0-1,0 0 1,1 0 0,-1 0-1,0 0 1,1 0-1,-1 0 1,1 0 0,-1 0-1,1 0 1,-1 0 0,1 0-1,0 0 1,-1 1 0,1-1-1,0 0 1,0 0 0,0 1-1,0-1 1,0 0 0,0 0-1,1 0 1,-1 1 0,0-1-1,0 0 1,1 0-1,-1 0 1,1 0 0,-1 0-1,1 0 1,0 0 0,-1 0-1,1 0 1,0 0 0,-1 0-1,1 0 1,0 0 0,0 0-1,0 0 1,0-1 0,0 1-1,0 0 1,0-1-1,0 1 1,0-1 0,1 1-1,-1-1 1,0 0 0,0 1-1,0-1 1,0 0 0,1 0-1,0 0 1,12 2-262,0-1 1,0 0-1,27-3 1,-23 1-645,0 0-1873,0 0 0,33-8 1,-11-2-5713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33 12236,'0'0'9726,"-11"-4"-8941,7 2-738,1 0 0,-1 0 0,1 1 0,-1-1 0,0 1 0,0 0 0,0 0 0,1 0 1,-1 1-1,0-1 0,0 1 0,0 0 0,0 0 0,0 1 0,0-1 0,0 1 0,0 0 0,0 0 0,0 0 0,1 0 0,-1 1 0,0-1 1,1 1-1,-1 0 0,1 0 0,0 0 0,0 1 0,0-1 0,0 1 0,0 0 0,0 0 0,-2 3 0,0 0 55,1 0-1,0 0 1,1 0 0,0 0-1,0 1 1,0-1-1,0 1 1,1 0-1,0-1 1,-1 14-1,2-18-74,1 0-1,0 0 1,0 1-1,0-1 0,0 0 1,0 0-1,1 0 0,-1 0 1,1 0-1,-1 1 1,1-1-1,0 0 0,0 0 1,0 0-1,0-1 0,0 1 1,0 0-1,0 0 1,1 0-1,-1-1 0,1 1 1,-1-1-1,1 1 0,0-1 1,-1 0-1,1 0 1,0 1-1,0-1 0,0 0 1,0-1-1,0 1 0,0 0 1,0-1-1,0 1 1,0-1-1,0 1 0,4-1 1,2 1 9,0-1 0,0 0 0,0-1 0,-1 1 0,1-1 0,0-1 0,0 0 0,-1 0 0,1 0 0,-1-1 0,0 0 1,0 0-1,0-1 0,0 0 0,10-8 0,-12 8-22,-1 0 0,0 1 0,0-1-1,0-1 1,0 1 0,-1-1 0,1 1 0,-1-1 0,-1 0 0,1 0 0,-1 0 0,1-1 0,-1 1-1,-1 0 1,1-1 0,-1 1 0,0-1 0,0 0 0,-1 1 0,0-1 0,0 0 0,-1-8-1,1 12-21,-1 0-1,1 1 1,-1-1-1,0 0 1,0 1-1,1-1 1,-1 1-1,0 0 1,0-1-1,0 1 1,-1 0-1,1-1 0,0 1 1,0 0-1,-1 0 1,1 0-1,0 0 1,-1 0-1,1 0 1,-1 1-1,0-1 1,1 0-1,-1 1 0,1-1 1,-1 1-1,0 0 1,0-1-1,1 1 1,-1 0-1,0 0 1,1 0-1,-1 0 1,0 0-1,0 1 1,-2 0-1,3-1-112,-1 0 0,1 1 0,0-1 0,-1 1 0,1-1 0,-1 1 0,1 0 0,0 0 0,0 0 0,-1-1 1,1 1-1,0 0 0,0 0 0,0 1 0,0-1 0,0 0 0,0 0 0,1 0 0,-1 1 0,0-1 0,1 0 0,-1 1 0,0-1 0,1 1 0,0-1 0,-1 0 0,1 3 0,0 16-3559,0-19 3310,0 0 0,0-1 0,1 1 0,-1 0 0,0 0 0,1-1 0,-1 1 0,1 0 0,-1 0 0,1-1 0,-1 1 0,1-1 0,-1 1 0,1 0 0,0-1 0,-1 1 0,1-1 0,0 1 0,-1-1 0,2 1 0,13 3-7766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14253,'0'0'10891,"-49"69"-9290,34-41-544,3 0-288,3-1-353,4-5-287,3-3-33,2-6-64,2-4-32,8-5-481,3-1-736,-1-3-1057,-2 0-1538,-2-4-3042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 14638,'0'0'5119,"-10"3"-2850,7-3-2041,-41 11 1086,42-11-1213,0 1 0,1-1 0,-1 1 0,0-1 0,1 1 0,-1 0 0,1 0 0,-1 0 0,1 0 0,-1 0 1,1 0-1,0 0 0,-1 1 0,1-1 0,0 0 0,0 1 0,0-1 0,0 1 0,0-1 0,0 1 0,0-1 0,1 1 0,-1 0 0,1-1 0,-1 4 0,1-4-92,0 0 0,1 0 0,-1 0 0,1 0 0,-1 0 0,1 0 0,0 0 0,-1 0-1,1 0 1,0-1 0,0 1 0,-1 0 0,1 0 0,0-1 0,0 1 0,0 0-1,0-1 1,0 1 0,0-1 0,0 1 0,0-1 0,0 0 0,1 1 0,-1-1 0,0 0-1,1 0 1,39 7-127,-32-6-14,23 4-607,-12-4 249,-1 2 0,1 0 0,-1 2 0,0 0 1,32 13-1,-50-17 491,0-1 1,0 0 0,0 1 0,0 0 0,0-1-1,0 1 1,0-1 0,0 1 0,0 0 0,0 0-1,0 0 1,0-1 0,-1 1 0,1 0 0,0 0-1,0 0 1,-1 0 0,1 0 0,-1 1 0,1-1-1,-1 0 1,0 0 0,1 0 0,-1 0-1,0 0 1,0 1 0,0-1 0,0 0 0,0 0-1,0 0 1,0 0 0,0 1 0,0-1 0,0 0-1,-1 0 1,1 0 0,-1 0 0,1 0 0,-1 1-1,1-1 1,-1 0 0,1 0 0,-1 0 0,0 0-1,1-1 1,-1 1 0,0 0 0,0 0 0,0 0-1,0-1 1,-2 2 0,-5 5 183,0 0 0,-1-1 1,0 0-1,-11 6 0,2-2 297,-1-1-1,-1 0 1,1-1-1,-1-1 1,0-1-1,-1-1 1,0-1-1,1 0 1,-34 0-1,53-4-457,0 0-1,0 0 0,0 0 0,0 0 0,0 0 0,1 0 0,-1 0 0,0 0 1,0 0-1,0 0 0,0-1 0,0 1 0,1 0 0,-1-1 0,0 1 0,0-1 1,0 1-1,1-1 0,-1 1 0,0-1 0,1 1 0,-1-1 0,0 0 0,1 1 1,-1-1-1,1 0 0,-1 1 0,0-3 0,1 2-9,0-1 1,0 1-1,0-1 0,0 0 1,0 1-1,0-1 0,1 1 1,-1-1-1,1 1 0,-1-1 1,1 1-1,-1-1 0,1 1 1,1-3-1,2-2-19,0-1 0,1 1-1,0 0 1,-1 1 0,2-1 0,6-4-1,13-7-110,1 1 0,49-20 0,-50 25 88,-1-1 0,-1 0 1,44-32-1,-65 43 43,-1 1-1,0-1 1,0 0 0,0 0-1,0 0 1,0 0-1,0 1 1,0-1 0,0 0-1,0 0 1,-1-1-1,1 1 1,0 0 0,-1 0-1,1 0 1,-1 0 0,1-1-1,-1 1 1,1 0-1,-1-1 1,0 1 0,0 0-1,1-1 1,-1 1-1,-1-2 1,1 2-1,-1-1 1,0 1-1,0 0 1,0 0-1,0 0 1,-1 0-1,1 0 1,0 0-1,0 0 1,-1 1-1,1-1 1,0 0-1,-1 1 1,1-1-1,0 1 1,-1-1-1,1 1 1,-3-1-1,-13-2 31,-1 1-1,-32 0 0,41 1-95,-19 2-149,6-1-2320,8-1-4551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19122,'0'0'2434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6758,'0'0'16368,"-17"47"-17233,30-55-2979,5-10-8808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48 2659,'0'0'1713,"9"-5"2611,4-3-2892,13-7-140,-4-5 7088,-23 23-7483,-19 27-532,0-1 0,-2 0 0,-27 27 1,-8 11-295,45-52-73,-16 19-21,2 2 1,-36 63 0,56-93-2513,8-19-1893,-1 7 3634,5-21-6210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3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7591,'0'0'13837,"14"53"-12491,8-36-289,8 1-705,4 1-192,1-2-96,5 0-64,-4 3-1025,2-2-929,-8 0-1569,-2-4-3428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11819,'0'0'3459,"52"10"-1024,0-10-1058,15-2 64,16-14-352,12 2-672,4-4-257,-3 2-128,-8 2-32,-13 5-416,-15 5-994,-19 4-544,-18 0-1377,-11 7-1313,-11 3-1698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21 6438,'0'0'17547,"8"-5"-16965,-2 3-551,0-1 0,0 1-1,0 0 1,0 0 0,0 1-1,0-1 1,1 2-1,-1-1 1,12 1 0,-16 0-30,1 0 1,-1 1-1,1-1 0,-1 1 1,1-1-1,-1 1 0,1 0 1,-1 0-1,0 0 1,0 1-1,1-1 0,-1 1 1,0-1-1,0 1 1,0-1-1,-1 1 0,1 0 1,0 0-1,-1 0 1,1 0-1,-1 0 0,1 0 1,-1 1-1,0-1 0,0 0 1,0 1-1,0-1 1,-1 1-1,1-1 0,-1 1 1,1-1-1,-1 5 1,1-3 12,-1 1 0,0-1 1,0 0-1,0 0 0,0 1 1,-1-1-1,0 0 0,0 0 1,0 0-1,0 0 0,-1 0 1,1 0-1,-1 0 0,0 0 1,0-1-1,-5 6 0,-1 1 37,-1-1-1,0 0 0,0-1 0,-13 8 1,-21 20 457,43-36-507,-1 1 0,1-1 0,0 0 0,0 0 0,0 0 0,0 0 0,-1 0 0,1 1 0,0-1 0,0 0 0,0 0 0,0 0 0,0 1 0,-1-1 0,1 0 0,0 0 0,0 0-1,0 1 1,0-1 0,0 0 0,0 0 0,0 0 0,0 1 0,0-1 0,0 0 0,0 0 0,0 1 0,0-1 0,0 0 0,0 0 0,0 0 0,0 1 0,0-1 0,0 0 0,1 0 0,-1 0 0,0 1 0,0-1 0,0 0 0,0 0 0,0 0 0,0 0 0,1 1-1,-1-1 1,0 0 0,0 0 0,16 5 49,31-2 27,-34-3-67,-7 1-4,0-1 0,1 1 0,-1 1 0,0-1 0,0 1 1,0 0-1,0 0 0,-1 1 0,10 4 0,-14-6-2,0 0 0,0 0 1,0 0-1,0 0 0,0 0 0,0 0 0,0 0 0,0 0 0,0 0 0,-1 0 1,1 1-1,0-1 0,-1 0 0,1 0 0,-1 1 0,1-1 0,-1 0 1,0 1-1,1 1 0,-2-1 4,1 1-1,0-1 1,-1 0 0,0 0-1,1 1 1,-1-1 0,0 0-1,0 0 1,0 0 0,-1 0-1,1 0 1,0 0 0,-1 0-1,1-1 1,-4 4 0,-3 3 194,-1-1 0,0 1 0,-1-2 0,0 1-1,0-1 1,0-1 0,0 0 0,-1 0 0,0-1 0,0 0 0,0-1 0,-1 0 0,1-1 0,-1 0 0,0-1 0,1-1 0,-21 0 0,31 0-237,1 0 0,0 0-1,0 0 1,-1 0 0,1 0-1,0 0 1,0 0 0,0 0 0,-1-1-1,1 1 1,0 0 0,0 0 0,-1 0-1,1 0 1,0 0 0,0 0 0,0 0-1,0 0 1,-1-1 0,1 1-1,0 0 1,0 0 0,0 0 0,0 0-1,-1-1 1,1 1 0,0 0 0,0 0-1,0 0 1,0-1 0,0 1 0,0 0-1,0 0 1,0-1 0,0 1-1,0 0 1,0 0 0,0 0 0,0-1-1,0 1 1,0 0 0,0 0 0,0-1-1,0 1 1,0 0 0,0 0 0,0-1-1,0 1 1,0 0 0,0 0-1,0 0 1,0-1 0,1 1 0,-1 0-1,0 0 1,0 0 0,0 0 0,0-1-1,1 1 1,-1 0 0,0 0 0,0 0-1,0 0 1,0 0 0,1 0-1,-1-1 1,0 1 0,1 0 0,13-10-3143,22-3-6751,-15 5 2349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10730,'0'0'13581,"-7"65"-13357,1-35-160,-1 0 0,2-4-64,1-4-96,3-4-705,-1-5-608,-1-6-545,0-7-1377,-1 0-2594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10250,'0'0'10890,"-3"49"-9385,-7-28-31,3 2-513,-3 2-673,5-3-288,0-2 32,4-5-320,1-6-865,0-7-769,9-2-480,0-10-609,1-13-2915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14350,'0'0'11808,"-3"10"-11349,-29 58-104,23-53-108,1 0 1,0 0-1,2 1 0,-1 0 0,2 0 1,0 0-1,-4 29 0,9-44-237,0 1-1,0-1 1,1 0-1,-1 0 1,0 1 0,0-1-1,1 0 1,-1 0-1,1 0 1,-1 1 0,1-1-1,0 0 1,-1 0-1,1 0 1,0 0 0,0 0-1,0 0 1,-1 0-1,1 0 1,0-1 0,0 1-1,0 0 1,1 0-1,-1-1 1,1 1 0,2 1-47,0-1 1,0 1 0,0-1 0,1 0 0,-1-1 0,0 1-1,9 0 1,-4-1-695,0-1 0,1 1 0,-1-2 0,0 1 0,0-1 0,17-6 0,-1-8-3999,-3-2-2418</inkml:trace>
  <inkml:trace contextRef="#ctx0" brushRef="#br0" timeOffset="1">196 130 5445,'0'0'11563,"-46"50"-9641,31-28-128,-1 1-385,4 1-256,5-1-288,4 0-545,3-4-288,0-1-32,10-7-961,7-10-1441,1-1-2819,4-10-3395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15855,'0'0'1276,"-7"10"5,4-5-1178,-59 95 3870,57-91-3698,0 1-1,0 0 0,1 1 0,0-1 0,0 1 0,2 0 0,-1 0 0,1 0 0,-1 14 0,6-24-272,-1 0 0,0 0-1,0-1 1,0 1 0,1-1-1,-1 1 1,0-1 0,1 0-1,-1 1 1,0-1 0,1-1-1,-1 1 1,0 0 0,1 0-1,3-2 1,3 0-801,0-1 0,0 0 0,-1 0 1,1-1-1,8-5 0,37-26-11224,-42 25 7106</inkml:trace>
  <inkml:trace contextRef="#ctx0" brushRef="#br0" timeOffset="1">175 163 2787,'0'0'6790,"-2"6"-2946,-11 12-577,-1 3-1057,-1 4-545,2 3-351,4-2-353,2-1-321,7-5-416,0-8-352,7-7-2178,7-5-5381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4388,'0'0'15247,"47"1"-14158,0-1-257,12 0-63,13 0-320,6 0-353,-1 0-96,-6 0-1474,-13 0-3683,-19 0-3138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14446,'0'0'5765,"79"13"-4195,-18-13-1,8 0-608,8-6-833,0 1-96,-11-1-1185,-11 1-3587,-14-1-5062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6694,'0'0'14430,"5"14"-13416,11 37-576,38 102 573,-44-129-1462,1 0 0,2-1 0,0 0 0,23 29 0,-19-31-917,10 12-4876,-23-25 1845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9833,'0'0'7175,"84"-60"-6438,-21 38-33,17-5 97,8-2-513,4-3-255,-10-1-1731,-10-4-6310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6278,'0'0'12460,"85"17"-11435,-34-12-96,9 2-449,5-5-384,0-2-128,-2 0-1121,-11 0-737,-13 0-1185,-19-2-480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5541,'0'0'8520,"54"31"-6694,-11-30-641,9-1 64,3 0-512,3 0-577,-5-1-448,-4-8-3043,-11-1-5510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74 5990,'0'-2'612,"0"1"-1,0-1 1,1 1 0,-1-1 0,0 1 0,1-1 0,-1 1 0,1 0-1,0-1 1,-1 1 0,1 0 0,0-1 0,0 1 0,0 0-1,0 0 1,1-2 0,26-15 2417,32-3-1496,-44 18-1317,-1 0 1,1 1-1,0 1 0,0 0 0,23 3 0,-38-2-219,0 0 0,0 0 0,-1 0 0,1 0 0,0 0 0,0 1 0,0-1 0,0 0-1,0 1 1,-1-1 0,1 0 0,0 1 0,0-1 0,-1 1 0,1-1 0,0 1 0,-1 0-1,1-1 1,0 1 0,-1-1 0,1 1 0,-1 0 0,1 0 0,-1-1 0,1 1 0,-1 0 0,0 0-1,1 0 1,-1-1 0,0 1 0,0 0 0,0 0 0,0 0 0,1 0 0,-1 0 0,0 0-1,0-1 1,-1 1 0,1 0 0,0 0 0,0 0 0,0 0 0,-1 0 0,1-1 0,0 1 0,-1 0-1,1 0 1,0 0 0,-1-1 0,0 2 0,-2 3 27,0 0 0,0 0 0,0 0 1,0 0-1,-1 0 0,-6 5 0,-43 29 148,42-32-162,0 0-1,0 1 1,1 0-1,0 1 1,-9 10 0,18-18-13,1 0 1,0-1-1,0 1 1,-1 0-1,1-1 1,0 1-1,0 0 1,0-1-1,0 1 1,0 0-1,0-1 1,0 1-1,0 0 1,0-1-1,1 1 1,-1 0-1,0-1 1,0 1-1,1 0 1,-1-1-1,0 1 1,1 0-1,-1-1 1,0 1-1,1-1 1,-1 1-1,1-1 1,-1 1-1,1-1 1,-1 1-1,1-1 1,0 0-1,-1 1 1,1-1 0,-1 0-1,1 1 1,0-1-1,-1 0 1,1 0-1,1 1 1,40 16 124,-24-10-148,-14-5 21,0 0-1,-1 0 0,1 1 1,0 0-1,-1-1 1,0 1-1,0 0 1,0 1-1,0-1 0,0 0 1,3 8-1,-5-10 42,0 0 1,-1 0-1,1 1 0,-1-1 0,1 0 1,-1 1-1,0-1 0,1 0 0,-1 1 1,0-1-1,0 1 0,0-1 0,0 1 1,0-1-1,0 0 0,-1 1 0,1-1 1,0 1-1,-1-1 0,1 0 0,-1 0 1,0 1-1,1-1 0,-1 0 0,0 0 1,0 1-1,0-1 0,1 0 0,-1 0 0,0 0 1,0 0-1,-1 0 0,1-1 0,0 1 1,0 0-1,0 0 0,-1-1 0,1 1 1,-2 0-1,-13 5 479,0 0-1,-1-1 1,0-1 0,0 0-1,-22 1 1,-19 0-479,25-4-3464,47-1 792,1 0 0,0-1 0,24-5 0,-4-5-5900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6470,'0'0'10250,"-17"84"-10122,17-19-352,0 6 96,14 1 96,8-3 32,6-9 0,9-8 0,6-14 0,-3-10 0,-1-10 0,-5-4-32,-10-6-449,-10 1-1313,-14 8-1601,0 6-1377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8616,'0'0'13015,"8"-8"-12022,-4 4-926,0 0-1,1 0 1,-1 1 0,1 0-1,0 0 1,-1 0-1,1 0 1,1 1 0,-1 0-1,0 0 1,1 0-1,-1 1 1,1-1 0,-1 1-1,1 1 1,-1-1-1,1 1 1,0 0 0,-1 0-1,1 1 1,0-1 0,7 3-1,-5-1-68,0 0 0,0 1-1,-1-1 1,1 2 0,-1-1-1,0 1 1,0 0 0,0 0 0,0 1-1,-1 0 1,1 0 0,-1 1-1,-1 0 1,9 10 0,-11-12 10,-1 0 0,1 0 0,-1 0 0,0 0 0,-1 0 0,1 0 0,-1 1 0,1-1 1,-1 0-1,-1 1 0,1-1 0,-1 1 0,1-1 0,-1 1 0,-1 0 0,1-1 0,-1 1 0,1-1 1,-1 1-1,0-1 0,-1 0 0,1 1 0,-1-1 0,0 0 0,0 0 0,0 0 0,-6 6 0,2-2 91,-1 0-1,0 0 0,-1-1 0,0 0 0,0-1 0,0 0 0,-1 0 0,0 0 1,0-2-1,0 1 0,-1-1 0,1 0 0,-1-1 0,0 0 0,0 0 0,-1-1 0,1-1 1,0 0-1,-1 0 0,-14-1 0,15-4-2185,6-5-3409,3 9 5370,-1-8-7908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8552,'0'0'12011,"-35"52"-10857,25-37-354,5-3-511,3 0-257,2-5-64,2-5-289,11-2-800,5 0-512,0-14-962,2-8-1985,1-6-1922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7079,'0'0'13917,"-4"8"-13111,-6 14-140,-37 86 1789,42-93-2313,0 0 1,1 0 0,0 0 0,2 1-1,-2 26 1,4-40-138,0-1 0,0 1 0,0-1 0,0 1 0,1-1 0,-1 1 0,1-1 0,-1 1 0,1-1 0,-1 0 0,1 1 0,0-1 0,0 0 0,-1 0 0,1 1 0,0-1 0,0 0 0,0 0 0,0 0 0,1 0 0,-1 0 0,2 1 0,1 0-26,-1-1-1,1 1 1,0-1 0,0 0 0,0 0 0,0 0-1,-1 0 1,8 0 0,-3-1-620,-1 1 0,1-2 0,0 1 0,-1-1 0,1 0 0,-1-1 0,1 0 0,-1 0 0,8-3 0,7-11-5359</inkml:trace>
  <inkml:trace contextRef="#ctx0" brushRef="#br0" timeOffset="1">182 216 13837,'0'0'4612,"-47"68"-2978,40-49-385,7-1-288,0-5-705,5-4-256,12-2-352,5-5-1217,-2-2-1250,-2-4-2274,-1-10-3587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5125,'0'0'13511,"-5"12"-12245,-3 8-871,1 0 1,1 1 0,0 0 0,2 0 0,0 1-1,0 25 1,4-46-417,1 0-1,-1 0 1,1 0-1,0 0 1,-1 0-1,1 0 0,0 0 1,0 0-1,0 0 1,-1-1-1,1 1 1,0 0-1,0 0 1,0-1-1,1 1 1,-1-1-1,0 1 1,0-1-1,0 1 1,0-1-1,0 0 1,1 1-1,-1-1 1,0 0-1,0 0 1,0 0-1,1 0 1,-1 0-1,0 0 1,0 0-1,0-1 1,2 1-1,43-7-3208,-2-20-6507,-26 12 1575</inkml:trace>
  <inkml:trace contextRef="#ctx0" brushRef="#br0" timeOffset="1">166 107 7847,'0'0'13357,"-38"70"-12236,31-48-352,6-3-225,1-2-351,0-1-129,8-6-1121,1-6-2082,-1-4-4292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1185,'0'0'14328,"10"-1"-12443,212-24 3899,33-3-4239,404-4-1521,-132 9-923,-523 23-73,13-1 1316,-12-1-3568,-20-8-14918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35 285 5573,'0'0'10090,"-6"9"-7875,-19 28-517,24-37-1645,1 1 0,0-1 0,0 0 0,0 0 0,-1 0 0,1 1 0,0-1 0,0 0 0,0 0 0,0 1 0,-1-1 1,1 0-1,0 0 0,0 1 0,0-1 0,0 0 0,0 1 0,0-1 0,0 0 0,0 0 0,0 1 0,0-1 0,0 0 0,0 1 0,0-1 0,0 0 0,0 1 0,0-1 0,0 0 1,0 0-1,0 1 0,0-1 0,1 0 0,-1 0 0,0 1 0,0-1 0,0 0 0,0 0 0,1 1 0,-1-1 0,0 0 0,0 0 0,0 0 0,1 1 0,-1-1 0,0 0 0,1 0 0,-1 0 1,0 0-1,0 0 0,1 0 0,-1 0 0,0 1 0,0-1 0,1 0 0,-1 0 0,0 0 0,1 0 0,-1 0 0,0 0 0,1 0 0,-1 0 0,0-1 0,1 1 0,17-2 890,-18 2-898,18-7 358,-1-1-1,0 0 1,-1-1 0,0-1-1,-1-1 1,1 0 0,23-23-1,-15 13-276,170-161 65,-155 142-222,-58 90-844,-15 10 837,-35 68 187,63-115-226,1 0 0,0 1 1,1 0-1,0 0 1,1 0-1,1 1 1,-2 20-1,4-34-142,0 0 0,0 0 0,1 0 1,-1 0-1,0-1 0,0 1 0,0 0 0,1 0 0,-1 0 0,0 0 0,1 0 1,-1-1-1,1 1 0,-1 0 0,1 0 0,-1-1 0,1 1 0,-1 0 0,1-1 1,0 1-1,0-1 0,-1 1 0,1 0 0,0-1 0,0 0 0,-1 1 0,1-1 1,0 1-1,0-1 0,0 0 0,0 0 0,0 0 0,0 1 0,-1-1 0,1 0 1,0 0-1,0 0 0,0 0 0,0 0 0,0-1 0,0 1 0,0 0 0,0 0 1,-1 0-1,1-1 0,1 0 0,16-3-7821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7303,'0'0'13965,"2"48"-13452,-8-25-225,1 4-160,0-2-128,3 2-128,2-3-385,0-5-351,0 0-514,0-7-704,-2-6-1345,-4-3-1249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12492,'0'0'6758,"64"-26"-6341,-25 19-321,6-2-256,0 0-2627,1-1-3875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14029,'0'0'5467,"9"-6"-3818,-4 2-1424,2 1-1,-1-1 0,0 1 0,1 0 1,-1 1-1,1-1 0,9-1 1,-14 4-196,0 0 1,0 0-1,0-1 1,-1 1 0,1 1-1,0-1 1,0 0-1,0 0 1,-1 1 0,1-1-1,0 1 1,-1-1-1,1 1 1,0 0 0,-1 0-1,1 0 1,-1 0-1,1 0 1,-1 0 0,1 0-1,-1 0 1,0 0-1,1 1 1,-1-1 0,0 1-1,0-1 1,0 1-1,0-1 1,-1 1 0,1-1-1,0 1 1,0 0-1,-1-1 1,1 1 0,-1 0-1,0 0 1,0 0-1,1-1 1,-1 1 0,0 0-1,-1 3 1,1 6 2,0 0 0,-1 0 0,-1 0 0,0-1 0,0 1 0,-1 0 0,0-1 0,-1 0 0,0 1 0,-1-1 0,0-1 0,-1 1 0,-6 8 0,1 0 358,1 0 0,-10 28-1,19-45-364,1 1-1,-1 0 0,1-1 0,0 1 0,-1-1 0,1 1 0,0 0 1,0-1-1,0 1 0,0-1 0,0 1 0,0 0 0,0-1 0,1 1 1,-1-1-1,1 1 0,-1 0 0,1-1 0,-1 1 0,1-1 0,0 0 0,0 1 1,0-1-1,0 0 0,0 1 0,0-1 0,0 0 0,0 0 0,0 0 1,1 0-1,-1 0 0,0 0 0,1 0 0,-1 0 0,1 0 0,-1-1 1,1 1-1,-1-1 0,1 1 0,-1-1 0,1 0 0,0 1 0,-1-1 1,3 0-1,40 1-1856,-6-10-3685,-16-3-857</inkml:trace>
  <inkml:trace contextRef="#ctx0" brushRef="#br0" timeOffset="1">278 224 4869,'0'0'13965,"-27"58"-12171,11-34-289,4 6-352,2-1-384,1 0-609,5-5-128,4-3-705,0-6-1120,4-10-1923,7-5-2626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5637,'0'0'14830,"-5"8"-13404,-12 28-257,17-36-1131,0 1 1,0 0 0,0-1-1,0 1 1,0 0 0,0-1-1,0 1 1,0 0 0,0-1-1,0 1 1,1 0 0,-1-1-1,0 1 1,0 0 0,1-1-1,-1 1 1,0-1 0,1 1-1,-1-1 1,0 1-1,1-1 1,-1 1 0,1-1-1,-1 1 1,1-1 0,-1 1-1,1-1 1,0 0 0,-1 1-1,1-1 1,-1 0 0,1 1-1,0-1 1,-1 0 0,1 0-1,0 0 1,-1 0-1,1 0 1,-1 0 0,1 0-1,1 0 1,31 2 443,-28-3-366,35 0-18,-1-3 0,41-8 0,-69 10-168,-11 2 59,1 0-1,0-1 1,-1 1 0,1 0 0,-1 0-1,1 0 1,-1 0 0,1 0 0,0 0-1,-1 0 1,1 0 0,-1 0 0,1 0-1,0 0 1,-1 0 0,1 1 0,-1-1-1,1 0 1,-1 0 0,1 0 0,-1 1-1,1-1 1,-1 0 0,1 1 0,-1-1 0,1 1-1,-1-1 1,1 0 0,-1 1 0,0-1-1,1 1 1,-1-1 0,0 1 0,1-1-1,-1 2 1,-4 25-61,-30 41 354,25-53-215,-15 30 133,10-22-160,2 1 0,0 0 0,1 0 0,1 1 0,2 1 0,-9 40 0,17-64-868,-1 0 621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5029,'0'0'16591,"56"-35"-15950,-25 26-385,4 1-224,3 0-608,-5 0-2691,2 1-3203</inkml:trace>
  <inkml:trace contextRef="#ctx0" brushRef="#br0" timeOffset="1">634 1 3619,'0'0'18066,"-27"48"-15952,4-17-481,-4 0-384,2 4-352,4-5-448,4 0-289,7-8-128,6-4-64,3-8-417,1-4-736,8-10-6790,-4-13 1633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15983,'0'0'3427,"47"-9"-3331,-16 2-31,1 1-1,3 0-96,-2 1 32,-4 3-225,-3-1-1600,-10-1-1314,-13 0-1185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28 5093,'-9'2'8312,"-60"14"-2770,66-15-5312,-1 0 0,0 1-1,0-1 1,1 1 0,-1 0 0,1 0 0,-1 0-1,1 0 1,0 0 0,0 1 0,0-1-1,0 1 1,1 0 0,-1 0 0,1 0-1,-1 0 1,1 1 0,-2 4 0,4-8-213,0 1 0,0-1 0,0 0 0,0 1 0,0-1-1,0 0 1,0 1 0,0-1 0,0 0 0,0 1 0,0-1 0,0 0 0,0 1 0,1-1 0,-1 0 0,0 0 0,0 1 0,0-1 0,1 0 0,-1 0 0,0 1 0,0-1 0,1 0 0,-1 0 0,0 0 0,1 1 0,-1-1 0,0 0 0,0 0-1,1 0 1,-1 0 0,0 0 0,1 0 0,-1 0 0,0 1 0,1-1 0,21 2 500,20-4 68,-35 1-567,0-1-1,-1 0 0,1 0 0,-1-1 1,1 1-1,-1-1 0,0-1 0,10-6 1,-14 8 4,1 0 1,0 0 0,-1-1-1,1 1 1,-1 0 0,0-1-1,0 0 1,0 1 0,0-1-1,0 0 1,-1 0 0,0 0-1,1 0 1,-1-1 0,0 1-1,0 0 1,0 0 0,-1-1-1,1-3 1,-1 6-20,-1 0-1,1 0 1,0 1 0,0-1-1,-1 0 1,1 0 0,-1 1 0,1-1-1,0 0 1,-1 1 0,1-1-1,-1 1 1,0-1 0,1 1-1,-1-1 1,1 1 0,-1-1 0,0 1-1,0-1 1,1 1 0,-1 0-1,0-1 1,1 1 0,-1 0 0,0 0-1,0 0 1,0-1 0,1 1-1,-1 0 1,0 0 0,0 0-1,0 0 1,1 0 0,-1 1 0,0-1-1,0 0 1,0 0 0,1 0-1,-1 1 1,0-1 0,1 0-1,-1 1 1,0-1 0,-1 1 0,-34 17-339,33-13 93,0-1 0,0 0 0,0 1 0,0 0 0,1-1 0,-1 1 0,1 0 0,1 0-1,-1 1 1,1-1 0,-1 0 0,1 1 0,0 5 0,3 43-8781,3-29 562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86 4773,'0'0'11963,"-12"4"-7858,3-1-3763,-7 1 542,1 0-1,-1 2 1,1 0-1,0 0 1,1 1-1,0 1 0,-21 15 1,42-22-842,-1-2 1,1 1 0,0 0 0,0-1-1,-1-1 1,8-1 0,-8 0-141,13-4-179,-1-1-1,-1-1 1,20-14 0,-33 21 274,0 0 1,-1-1 0,1 0 0,-1 0-1,0 0 1,0 0 0,0-1-1,0 1 1,0-1 0,-1 0 0,0 0-1,0 0 1,0 0 0,0 0 0,-1 0-1,1 0 1,-1 0 0,0-1 0,0 1-1,0-6 1,-2 9 13,1-1 1,-1 1-1,1 0 1,-1 0-1,0 0 0,1 0 1,-1 0-1,0 0 0,0 0 1,0 0-1,0 0 0,0 0 1,0 1-1,0-1 0,0 0 1,0 1-1,0-1 0,-1 1 1,1-1-1,0 1 0,0-1 1,0 1-1,-1 0 0,1 0 1,0-1-1,-1 1 1,1 0-1,0 0 0,0 0 1,-1 1-1,1-1 0,0 0 1,-2 1-1,-4-1-20,0 1 0,1-1 0,-1 1-1,0 1 1,-9 2 0,-7 18-92,17-8-2607,6-13 2406,1-1 0,-1 1 0,0-1 0,0 1 0,0-1 0,0 0-1,1 1 1,-1-1 0,0 1 0,0-1 0,1 1 0,-1-1 0,0 0 0,1 1 0,-1-1 0,0 0 0,1 1 0,-1-1 0,0 0 0,1 0 0,-1 1 0,1-1 0,-1 0 0,1 0 0,-1 0 0,1 1 0,-1-1 0,1 0 0,15 2-8869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7399,'0'0'12620,"37"48"-10826,-21-25-161,-1 7-352,-2 5-448,-7 6-545,-6 7-191,-2 5-65,-19 7 64,-13 2-128,-13 4-257,-9-1-736,-13 0-448,-11-11-1089,-4-6-4325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 0 5701,'0'0'8168,"-63"2"-7623,19 15 768,-9 10-769,-1 6-448,-2 12 97,1 11 255,6 9 449,9 8 32,13 8 352,11 4-801,16-1-383,14-6-65,23-8-1474,15-13-2786,12-17-4452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10666,'-10'1'380,"-1"1"0,1 0 0,0 0 0,0 1 0,0 0 1,1 1-1,-1 0 0,1 0 0,0 1 0,0 0 0,0 1 0,1 0 0,0 0 0,0 1 0,0 0 0,1 1 0,0-1 0,-10 16 0,7-10-197,1 1 1,0 0-1,1 1 0,0 0 0,1 0 0,1 0 0,0 1 0,1 0 0,1 0 0,-4 32 1,8-43-125,0-1 0,0 0 0,0 1 0,1-1 0,0 1 0,-1-1 0,2 0 0,-1 0 0,0 1 0,1-1 1,0 0-1,0 0 0,0-1 0,0 1 0,1 0 0,-1-1 0,1 1 0,0-1 0,0 0 0,0 0 1,1 0-1,-1 0 0,1-1 0,0 1 0,-1-1 0,1 0 0,0 0 0,0 0 0,0-1 0,1 1 0,6 0 1,5 2 25,-1-1 1,1-1 0,0 0 0,0-1 0,0-1 0,0-1 0,27-4 0,-41 5-41,0 0 0,0 0 0,0-1 0,0 1 0,-1-1 0,1 1 0,0-1 0,0 0 0,-1 0 0,1 0 0,0 0 0,-1 0 0,1 0 1,-1 0-1,1-1 0,-1 1 0,0 0 0,1-1 0,-1 1 0,0-1 0,0 1 0,0-1 0,0 0 0,0 0 0,-1 1 0,1-1 0,0 0 0,-1 0 0,0 0 0,1 1 0,-1-1 0,0 0 0,0 0 0,0 0 0,0 0 0,0 0 1,0 0-1,0 0 0,-1 0 0,1 1 0,-1-1 0,0 0 0,1 0 0,-1 0 0,0 1 0,0-1 0,0 0 0,0 1 0,0-1 0,0 1 0,-1-1 0,1 1 0,0 0 0,-1 0 0,1-1 0,-1 1 0,1 0 0,-1 0 1,0 0-1,0 1 0,1-1 0,-1 0 0,-3 0 0,-31-7 119,35 7-164,0 1 0,-1 0 1,1-1-1,0 1 0,0 0 0,0-1 1,0 1-1,-1 0 0,1 0 0,0 0 1,0 0-1,0 0 0,0 1 1,-1-1-1,1 0 0,0 0 0,0 1 1,0-1-1,0 1 0,0-1 0,0 1 1,0-1-1,0 1 0,-2 1 0,3-2-1,1 1-1,-1 0 0,0-1 0,0 1 0,1-1 0,-1 1 0,1-1 0,-1 1 1,0-1-1,1 1 0,-1-1 0,1 1 0,-1-1 0,1 0 0,-1 1 0,1-1 1,-1 0-1,1 1 0,0-1 0,-1 0 0,1 0 0,-1 1 0,1-1 0,0 0 1,-1 0-1,1 0 0,0 0 0,1 0 0,22 1 38,-20-1-28,20 0-20,0-2-1,-1-1 1,1-1 0,-1 0 0,0-2 0,24-10-1,-47 16 16,1 0-1,-1 0 0,0 0 1,0 0-1,1 0 0,-1-1 1,0 1-1,0 0 0,1 0 1,-1 0-1,0 0 0,1 0 1,-1 0-1,0 0 0,1 0 1,-1 0-1,0 0 0,0 0 1,1 0-1,-1 0 0,0 0 1,1 0-1,-1 0 0,0 0 1,0 1-1,1-1 0,-1 0 1,0 0-1,0 0 0,1 0 1,-1 1-1,0-1 0,0 0 0,1 0 1,-1 0-1,0 1 0,0-1 1,0 0-1,0 0 0,1 1 1,-1-1-1,0 0 0,0 1 1,-4 17 241,-21 30 349,17-35-422,5-8-126,1 0 0,0 0 0,0 1 0,0-1 0,0 1 0,1-1 0,0 1 0,-1 6 0,2-11-79,0-1 0,0 1 1,1 0-1,-1 0 0,0 0 1,0 0-1,0-1 0,1 1 1,-1 0-1,0 0 0,1 0 1,-1-1-1,0 1 0,1 0 1,-1-1-1,1 1 0,-1 0 1,1-1-1,0 1 0,-1 0 1,1-1-1,0 1 0,1 0-146,0-1 0,0 1 0,-1-1 0,1 1 0,0-1 0,0 0 0,-1 0 0,1 0 0,0 0 0,0 0 0,0 0 0,-1 0 0,1-1 0,3 0 0,17-10-4886,1-9-4858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5445,'0'0'13869,"8"69"-13196,-14-33-417,2 2-192,0-2 0,3-1-32,-1-5-704,1-4-513,-4-5-1442,-2-11-1409,-6-5-1505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8584,'0'0'3806,"2"-9"-1756,-1 6-1915,-1 0 0,1-1 0,0 1 0,1 0 0,-1 0 0,0 0 0,1 0 0,0 0 0,0 1 0,0-1 0,0 0-1,3-3 1,1 2 44,-1 0 1,0 1-1,1-1 0,-1 1 0,1 0 0,0 1 0,8-3 0,4-2-13,1 1-1,-1 1 1,1 1-1,0 1 1,0 0-1,0 2 1,0 0-1,29 2 1,-44 0-166,0 0 0,0 0 0,-1 0 0,1 0 1,-1 0-1,1 1 0,-1-1 0,0 1 0,1 0 1,-1 0-1,0 0 0,0 1 0,0-1 0,-1 1 0,1-1 1,-1 1-1,3 3 0,-1 0 41,-1 0 1,0-1-1,0 1 1,0 1-1,-1-1 0,0 0 1,0 0-1,-1 1 1,2 8-1,-2-6 175,0 0 0,-1 1 0,0-1 0,0 0 0,-1 0 0,0 0 0,-1 0 0,0 0 0,-1 0 0,1 0 0,-1-1 0,-1 1 0,0-1 0,-6 10 0,2-8 205,-1 0 1,0-1 0,0 0 0,-1-1 0,0 0 0,-21 12 0,25-16-401,0-1 0,0 0 1,0 0-1,0-1 0,-1 0 0,1 0 1,-1 0-1,1-1 0,-1 0 1,0 0-1,0-1 0,1 0 0,-1 0 1,-11-2-1,18 2-110,-1 0 1,1 0-1,-1 0 0,1 0 1,0 0-1,-1 0 0,1 0 0,-1 0 1,1 0-1,0 0 0,-1 0 1,1 0-1,0-1 0,-1 1 1,1 0-1,0 0 0,-1-1 1,1 1-1,0 0 0,-1 0 1,1-1-1,0 1 0,0 0 0,-1-1 1,1 1-1,0 0 0,0-1 1,0 1-1,-1 0 0,1-1 1,0 1-1,0 0 0,0-2 1,9-8-3888,20-5-3148,-5 6 2624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14125,'0'0'10939,"1"10"-10838,3 152 91,19-221 470,-23 57-669,4-19 4,0 0 0,0-29 0,-4 51 5,1 0 0,0 0 0,-1 0 0,1 0-1,0-1 1,0 1 0,0 0 0,0 0 0,-1-1 0,1 1-1,0 0 1,0-1 0,0 1 0,0-1 0,0 0-1,1 1 1,-1-1 0,0 0 0,0 1 0,0-1 0,0 0-1,0 0 1,0 0 0,0 0 0,2 0 0,32 1 98,-33-1-88,3 0-2,0-1 0,0 0-1,0 0 1,-1 0 0,1-1-1,0 1 1,-1-1 0,0 0-1,1 0 1,-1-1 0,0 0 0,0 1-1,0-1 1,0-1 0,-1 1-1,1 0 1,-1-1 0,0 0-1,0 0 1,0 0 0,0 0-1,-1 0 1,0 0 0,0-1-1,0 1 1,0-1 0,-1 0-1,1 1 1,-1-1 0,0 0-1,0-5 1,-4 9 19,-4 8 23,-4 11 22,6-4-20,0-1 0,0 0-1,2 1 1,-1 0 0,2 0 0,0 0 0,0 0 0,2 1 0,0-1 0,2 22-1,-2-34-73,1-1 0,-1 1 0,0-1 0,0 1-1,1-1 1,-1 1 0,1-1 0,0 1-1,-1-1 1,1 0 0,0 1 0,0-1 0,0 0-1,0 0 1,0 0 0,0 1 0,0-1 0,0 0-1,0 0 1,0 0 0,1-1 0,-1 1-1,0 0 1,1 0 0,-1-1 0,1 1 0,-1-1-1,0 1 1,1-1 0,-1 0 0,1 1 0,0-1-1,-1 0 1,1 0 0,-1 0 0,1 0-1,-1 0 1,4-1 0,-4 0-219,1 0-1,-1 0 1,0 0-1,1 0 1,-1 0-1,0 0 1,0 0-1,1 0 1,-1 0-1,0-1 1,0 1-1,0-1 1,-1 1-1,1 0 1,0-1-1,0 1 1,-1-1 0,1 0-1,-1 1 1,1-1-1,-1 1 1,0-1-1,0 0 1,0 1-1,0-3 1,1-26-6125,-1-5-3730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10922,'0'0'9097,"58"0"-9481,-40 7-2179,0 1-3491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 3427,'-3'-10'15228,"-5"22"-12154,-4 22-3054,7-6 545,1-1 1,2 0 0,0 40 0,2-66-575,0 0-1,-1 0 1,1 0-1,0 0 1,0-1-1,0 1 1,1 0-1,-1 0 1,0 0-1,0 0 1,0 0-1,1 0 1,-1-1-1,0 1 1,1 0-1,-1 0 1,1 0-1,-1-1 1,1 1-1,-1 0 1,1 0-1,0-1 1,-1 1-1,1-1 1,0 1-1,-1 0 1,1-1 0,0 1-1,0-1 1,-1 0-1,1 1 1,0-1-1,0 0 1,0 1-1,0-1 1,0 0-1,0 0 1,-1 0-1,1 0 1,0 0-1,0 0 1,0 0-1,2 0 1,-1-1-347,0 1 0,1-1 0,-1 0 0,0 0 0,1 0 0,-1 0 0,0 0 0,0 0 0,0 0 0,0-1 0,0 1 0,0-1 0,0 0 1,-1 1-1,3-4 0,4-10-4636,-1-1-2054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11403,'0'0'7655,"74"30"-6822,-19-30-577,7-2-192,-5-12-2274,-1-5-5573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4100,'0'0'15834,"8"-7"-14681,-1 2-977,0 0 0,-1 0 1,1 1-1,1 0 0,-1 1 1,12-5-1,-17 7-163,0 1 0,-1-1-1,1 1 1,0-1 0,-1 1 0,1 0-1,0 0 1,0 0 0,-1 0-1,1 0 1,0 0 0,0 0 0,-1 1-1,1-1 1,0 1 0,-1-1 0,1 1-1,-1 0 1,1-1 0,0 1 0,-1 0-1,0 0 1,1 0 0,-1 0 0,1 0-1,-1 0 1,0 1 0,0-1-1,0 0 1,0 1 0,0-1 0,0 1-1,0-1 1,0 1 0,-1-1 0,1 1-1,0 0 1,-1-1 0,1 1 0,-1 0-1,0-1 1,0 1 0,0 0 0,1 0-1,-2 2 1,2 5 6,0 1 0,-1-1-1,-1 0 1,0 1 0,0-1 0,-3 11 0,3-15 84,0-1 0,0 1 0,-1-1 0,0 0-1,0 0 1,0 0 0,0 0 0,0 0 0,-1 0 0,0 0 0,0-1 0,0 1 0,0-1 0,-6 5 0,8-39 1216,3-6-1275,2 1 1,10-39-1,-14 74-43,1 1 0,-1-1 0,1 1 0,-1 0 0,1-1 0,-1 1 0,1 0 0,-1-1 0,1 1 0,0 0 0,-1 0 1,1 0-1,-1-1 0,1 1 0,0 0 0,-1 0 0,1 0 0,-1 0 0,1 0 0,0 0 0,-1 0 0,1 0 0,-1 0 0,1 1 0,0-1 0,-1 0 0,1 0 0,-1 0 0,1 1 0,-1-1 0,1 0 0,-1 1 0,1-1 0,-1 0 0,2 1 0,28 16 1,-23-13-3,2 0-34,1-1 0,0 0 1,0 0-1,0-1 0,0 0 0,1 0 1,-1-2-1,0 1 0,1-1 1,-1 0-1,1-1 0,-1-1 1,0 1-1,18-7 0,-22 7 21,-1-1 0,1 0 0,-1 0 0,0-1 0,0 1 0,0-1 0,0 0 0,-1 0-1,1-1 1,-1 0 0,0 0 0,0 0 0,0 0 0,0 0 0,-1-1 0,0 1 0,0-1 0,0 0 0,0 0 0,-1 0-1,0-1 1,0 1 0,0 0 0,-1-1 0,1 1 0,-1-1 0,-1 0 0,1-6 0,-1 11 26,0 1 0,-1 0 0,1-1 0,0 1 0,0 0 1,0 0-1,-1-1 0,1 1 0,0 0 0,0 0 0,-1-1 0,1 1 0,0 0 1,0 0-1,-1 0 0,1 0 0,0-1 0,-1 1 0,1 0 0,0 0 0,-1 0 0,1 0 1,0 0-1,-1 0 0,1 0 0,0 0 0,-1 0 0,1 0 0,0 0 0,-1 0 1,1 0-1,0 0 0,-1 0 0,1 0 0,0 0 0,0 1 0,-1-1 0,1 0 1,0 0-1,-1 0 0,1 0 0,0 1 0,-1-1 0,-15 8 21,6 1-23,0 0 0,0 0 0,1 1 0,0 0 0,1 1 0,-8 13 0,12-19-8,1 1 0,0-1 0,0 1 1,0 0-1,1-1 0,0 1 1,0 0-1,1 1 0,0-1 1,0 0-1,0 0 0,1 0 1,-1 1-1,1-1 0,2 9 0,-1-13-95,0 0 0,0 0 0,0 0 0,1 0 0,-1 0 0,0-1 0,1 1 0,0 0 0,-1-1 0,1 1 0,0-1 0,0 1 0,0-1 0,0 0 0,0 0 0,0 0 0,0 0 0,0 0 0,0 0 0,1-1 0,-1 1 0,0-1-1,1 0 1,-1 1 0,3-1 0,61 0-8559,-35-4 505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7559,'0'0'13645,"-60"4"-12652,37 13-320,2 1-161,3 0-256,7 3-63,4-3-129,7 0-64,1-5 32,16-2 0,4-4-353,5-4-672,1-3-1121,3-2-1953,-3-12-3877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13741,'0'0'7362,"0"13"-6380,-22 232 1866,5-94-3999,12-141-3279,-2-19 2243,-7-21 851,13 29 1207,-9-23 131,-13-36 222,17 20 3041,8 39-3165,-1 1 0,1-1-1,-1 0 1,1 0-1,-1 1 1,1-1-1,0 1 1,-1-1-1,1 1 1,0 0-1,0 0 1,-1-1-1,1 1 1,0 0-1,0 1 1,-1-1-1,4 1 1,0-1 25,65 2-75,1 0-3116,-31-2-2502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 9097,'0'0'12331,"-8"-2"-11968,5 1-353,-1 0 0,1 1 0,0-1-1,0 1 1,-1 0 0,1 0 0,0 0-1,0 0 1,-1 1 0,1-1 0,0 1-1,0 0 1,0 0 0,-1 0 0,-2 2-1,0 0 7,1 1-1,-1 0 0,1 0 1,0 0-1,0 1 0,0 0 0,1 0 1,-6 7-1,5-6 54,1 1-1,0-1 1,1 1 0,-1-1-1,1 1 1,-3 14 0,5-20-60,1 0 0,-1 1 1,1-1-1,-1 0 1,1 1-1,0-1 1,0 1-1,0-1 0,0 0 1,0 1-1,0-1 1,0 1-1,0-1 1,1 0-1,-1 1 0,1-1 1,-1 0-1,1 1 1,-1-1-1,1 0 1,0 1-1,-1-1 0,1 0 1,0 0-1,0 0 1,0 0-1,0 0 1,0 0-1,0 0 0,0 0 1,0 0-1,1-1 1,-1 1-1,0 0 1,0-1-1,1 1 0,-1-1 1,0 1-1,1-1 1,-1 0-1,0 1 1,3-1-1,9 1-252,0 0-1,0 0 1,1-2-1,-1 0 1,0 0 0,0-1-1,0-1 1,0 0-1,22-9 1,-12 2-2999,0 0-1,25-17 1,-8 1-6799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12011,'0'0'5173,"-10"4"-3699,9-3-1470,-8 3 287,0 0 1,0 1-1,0 0 0,-9 8 0,15-11-234,1-1-1,0 1 1,0 0 0,0 0-1,0 0 1,0 0-1,1 0 1,-1 0-1,0 1 1,1-1-1,0 1 1,-1-1-1,1 1 1,0-1-1,1 1 1,-1 0 0,0-1-1,1 1 1,-1 0-1,1 0 1,0-1-1,0 1 1,0 0-1,0 0 1,1 2-1,0-4-45,0 0-1,0 0 0,0 0 1,0-1-1,0 1 1,0 0-1,0-1 0,0 1 1,0-1-1,1 1 0,-1-1 1,0 0-1,0 0 0,1 1 1,-1-1-1,0 0 0,0 0 1,1 0-1,-1 0 0,0 0 1,0 0-1,1-1 0,-1 1 1,1-1-1,35-6 20,-26 2-221,0 1 0,0-2 0,-1 1 0,0-2 0,0 1 1,0-1-1,-1-1 0,0 0 0,0 0 0,-1-1 0,13-16 1,-51 69 1573,24-37-1327,0-1 1,1 2-1,0-1 1,0 1-1,1-1 1,0 1-1,1 0 0,-1 1 1,1-1-1,1 1 1,-3 13-1,5-21-77,0 0-1,0 0 1,0 0-1,0 0 1,0 0-1,0-1 1,1 1-1,-1 0 1,0 0-1,0 0 1,1 0-1,-1 0 1,0 0-1,1-1 1,-1 1-1,1 0 1,-1 0-1,1-1 1,0 1-1,-1 0 1,1-1-1,0 1 1,-1-1-1,1 1 1,0 0-1,0-1 1,-1 0-1,1 1 1,0-1-1,0 1 1,0-1-1,0 0 1,-1 0-1,1 1 1,0-1-1,0 0 1,0 0-1,0 0 1,0 0-1,0 0 1,0 0 0,0 0-1,0-1 1,-1 1-1,1 0 1,0 0-1,0-1 1,0 1-1,0-1 1,-1 1-1,2-1 1,4-1-552,0 0 1,0-1-1,-1 1 1,1-1-1,-1 0 1,7-6-1,13-14-4418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13293,'0'0'8824,"-4"11"-8050,-11 28-277,-24 42 0,17-39-143,-26 73 1,47-110-343,-1-1-1,1 1 1,0-1 0,0 1-1,1 0 1,-1-1 0,1 1-1,0 0 1,0-1 0,1 1-1,-1 0 1,2 4 0,-1-7-109,0 1 1,0-1 0,1 0 0,-1 0 0,0-1-1,1 1 1,-1 0 0,1 0 0,0-1 0,-1 1 0,1-1-1,0 1 1,0-1 0,0 0 0,0 0 0,0 0 0,1 0-1,-1 0 1,0 0 0,0-1 0,1 1 0,-1-1-1,0 1 1,5-1 0,19 1-3123,2-1-2258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9929,'0'0'8403,"-10"3"-7672,1 0-532,0 1 0,0 0 0,1 0 0,-1 1 0,1 0 0,0 0 0,-13 12 0,17-14-72,0 1 1,0 0-1,0 0 1,1 0-1,0 0 1,0 0-1,0 1 1,0-1-1,1 1 1,0 0 0,-1 0-1,2 0 1,-1 0-1,1 0 1,0 0-1,0 0 1,0 0-1,0 10 1,1-14-118,0 0 0,1 0 1,-1-1-1,0 1 0,0 0 1,1 0-1,-1 0 0,1-1 0,-1 1 1,0 0-1,1 0 0,-1-1 0,1 1 1,0 0-1,-1-1 0,1 1 1,-1-1-1,1 1 0,0-1 0,0 1 1,-1-1-1,1 1 0,0-1 1,0 0-1,1 1 0,30 3 68,-25-4-399,0 0 0,-1-1 1,1 0-1,0-1 0,0 1 0,12-6 0,-15 5-557,0 0 0,-1-1 0,1 0 0,-1 1 0,1-1-1,-1-1 1,5-5 0,4-10-6772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12748,'0'0'4885,"-10"3"-3572,0 2-934,1-1 1,-1 2-1,1-1 1,0 1-1,0 1 1,-13 12-1,18-15-187,0 0-1,0 0 0,0 1 1,0-1-1,1 1 0,0 0 1,0 0-1,0 0 1,0 1-1,1-1 0,0 1 1,0-1-1,1 1 0,-1 0 1,1 0-1,0 7 1,1-12-184,1 0 1,-1 1 0,1-1 0,-1 0 0,1 0 0,0 0 0,-1 0 0,1 0 0,0 0 0,0 0 0,0 0 0,0 0 0,0 0 0,0 0 0,0-1 0,0 1 0,0 0 0,0-1 0,0 1 0,0-1 0,1 1 0,-1-1 0,0 1 0,0-1 0,1 0 0,-1 0 0,0 0 0,0 1 0,1-1 0,-1-1 0,0 1 0,1 0 0,-1 0 0,0 0 0,2-1 0,51-10-183,-40 5-218,-1-2 0,0 1 1,0-2-1,-1 0 0,0 0 0,-1-1 1,0-1-1,0 0 0,-1 0 0,-1-1 1,0 0-1,9-15 0,-19 24 947,-7 8-148,-8 9 126,9-7-268,1 0 0,-1 1 1,1-1-1,1 1 0,-1 0 1,1 1-1,1-1 0,0 1 0,0 0 1,0 0-1,1 0 0,-2 13 1,5-22-252,0 1 0,0 0 0,0 0 0,0-1 0,0 1 0,0 0 0,0 0 1,0-1-1,1 1 0,-1 0 0,0 0 0,0-1 0,1 1 0,-1 0 1,0-1-1,1 1 0,-1 0 0,1-1 0,-1 1 0,1-1 0,-1 1 1,1-1-1,-1 1 0,1-1 0,0 1 0,-1-1 0,1 1 0,0-1 1,26 3 50,-22-3-390,0-1 0,0 0 0,0 0 0,0 0 0,0-1 0,0 0-1,-1 0 1,9-4 0,6-12-3332,-3-5-2855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11915,'0'0'7602,"-4"11"-6166,-45 98 1654,30-70-2321,1 0 0,2 1 0,-11 46 0,25-80-803,1 0 0,0 0 0,1 0 0,-1 1 0,2 11 0,-1-17-180,0 0-1,0 0 1,1 0 0,-1 0-1,0 0 1,1 0-1,-1 0 1,0 0 0,1 0-1,-1 0 1,1-1 0,0 1-1,-1 0 1,1 0-1,0 0 1,-1-1 0,3 2-1,-2-1-367,0-1 0,0 0 0,1 1 0,-1-1-1,0 0 1,0 0 0,1 1 0,-1-1 0,0 0 0,0 0-1,1 0 1,-1-1 0,0 1 0,1 0 0,-1 0 0,0-1-1,3 0 1,10-7-9785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108 274 15182,'0'0'3225,"-9"2"-519,0 0-2115,0 1 0,0 0 0,1 0 0,-16 9 1,21-11-476,0 1 0,1-1 1,-1 1-1,1 0 0,0 0 1,-1 0-1,1 0 1,0 0-1,0 1 0,0-1 1,1 1-1,-1-1 0,0 1 1,1-1-1,0 1 1,0 0-1,0 0 0,0 0 1,0 0-1,0 0 1,1 0-1,-1 4 0,1-6-112,0 0 0,0-1-1,0 1 1,0 0 0,1 0-1,-1-1 1,0 1 0,0 0-1,0-1 1,1 1 0,-1-1-1,1 1 1,-1 0 0,0-1-1,1 1 1,-1-1 0,1 1-1,-1-1 1,1 1 0,-1-1-1,1 1 1,-1-1 0,1 0-1,0 1 1,-1-1 0,1 0-1,0 1 1,0-1 0,28 2 99,-22-2-124,1-1 1,-1 0-1,0-1 0,0 0 0,11-5 1,53-38-2563,-34 6-1961,-36 38 4192,-3 2 380,0 0 1,1 0-1,-1 0 1,1 0 0,0 0-1,-1 0 1,1 1-1,0-1 1,0 1 0,0-1-1,0 1 1,0-1-1,0 1 1,0-1 0,1 1-1,-2 3 1,2-4 1,-1 0 0,0 0 0,1 0-1,-1 0 1,1 0 0,-1 0 0,1 1 0,0-1 0,-1 0 0,1 0 0,0 0-1,0 1 1,0-1 0,0 0 0,0 0 0,0 1 0,0-1 0,1 0 0,-1 0-1,0 1 1,1-1 0,-1 0 0,1 0 0,0 2 0,2-2-62,0 0 1,0-1-1,0 1 1,0-1-1,1 1 1,-1-1-1,0 0 1,0 0-1,1 0 0,-1 0 1,0-1-1,0 1 1,0-1-1,0 0 1,0 0-1,0 0 1,0-1-1,0 1 1,0 0-1,0-1 1,0 0-1,4-3 1,5-5-554,1 1 0,-1-2 0,13-14 1,-6 4 167,-1-1 1,-2 0 0,19-33-1,-27 41 613,-1 1-1,0-2 1,-2 1-1,1-1 1,-2 1-1,0-1 1,3-23-1,-7 38-144,0 0 0,0 0 1,-1 1-1,1-1 0,0 0 0,0 0 0,0 0 0,-1 0 1,1 1-1,0-1 0,0 0 0,-1 0 0,1 0 0,0 0 0,0 0 1,-1 0-1,1 0 0,0 0 0,0 0 0,-1 0 0,1 0 1,0 0-1,-1 0 0,1 0 0,0 0 0,0 0 0,-1 0 0,1 0 1,0 0-1,0 0 0,-1 0 0,1-1 0,0 1 0,0 0 1,-1 0-1,1 0 0,0 0 0,0-1 0,0 1 0,-1 0 0,1 0 1,0 0-1,0-1 0,0 1 0,0 0 0,0 0 0,-1-1 1,1 1-1,0 0 0,0 0 0,0-1 0,0 1 0,0 0 1,0 0-1,0-1 0,0 1 0,0 0 0,0 0 0,0-1 0,0 1 1,0 0-1,0-1 0,0 1 0,0 0 0,0 0 0,1-1 1,-1 1-1,-17 16 810,2 4-618,1 0 0,1 0-1,1 2 1,0-1 0,2 1-1,0 1 1,2 0 0,0 0-1,2 1 1,1 0 0,0 0 0,-1 33-1,6-56-252,0 0 0,0 0 0,0 0 0,0 1 0,0-1 0,0 0 0,0 0 0,1 0 0,-1 0 0,0 1 0,1-1 0,-1 0 0,0 0 0,1 0 0,0 0 0,-1 0 0,1 0 0,0 0 0,-1 0 0,3 1 0,-3-2-16,1 1 0,0-1 0,0 0 0,0 0-1,0 1 1,-1-1 0,1 0 0,0 0 0,0 0 0,0 0 0,0 0 0,0-1 0,0 1 0,-1 0 0,1 0 0,0 0 0,0-1 0,0 1 0,-1 0 0,3-2 0,1 0-134,0-1 0,0 0-1,0 0 1,0-1 0,0 1 0,-1-1-1,6-7 1,-4 5 123,0-1-1,-1 0 1,0 0 0,-1 0-1,0 0 1,0-1-1,0 1 1,-1-1 0,0 0-1,0 0 1,-1 0 0,1-16-1,-16 44 1186,13-18-1137,0 0-1,0 1 1,0-1-1,1 0 1,-1 0-1,1 1 1,-1-1 0,1 0-1,0 0 1,0 1-1,0-1 1,0 0 0,0 1-1,1-1 1,-1 0-1,1 1 1,-1-1 0,1 0-1,0 0 1,0 0-1,0 0 1,0 0-1,0 0 1,0 0 0,1 0-1,-1 0 1,1 0-1,-1-1 1,1 1 0,0 0-1,-1-1 1,1 0-1,0 1 1,0-1 0,0 0-1,0 0 1,4 1-1,1 0-21,1 0 1,0 0-1,-1-1 0,1-1 0,0 1 0,0-1 0,0-1 0,0 1 1,-1-1-1,12-3 0,-11 2-61,1-1 0,-1 1 0,0-1 0,0-1 0,0 0-1,-1 0 1,1 0 0,-1-1 0,0 0 0,0-1 0,-1 1 0,0-1 0,8-9 0,-14 14 77,0 1-1,0 0 1,0 0 0,0-1-1,0 1 1,0 0 0,0 0-1,0 0 1,0-1 0,0 1-1,0 0 1,0 0 0,0-1 0,0 1-1,0 0 1,0 0 0,0 0-1,0-1 1,0 1 0,0 0-1,0 0 1,0-1 0,-1 1-1,1 0 1,0 0 0,0 0-1,0 0 1,0-1 0,-1 1 0,1 0-1,0 0 1,0 0 0,0 0-1,0 0 1,-1 0 0,1-1-1,0 1 1,0 0 0,-1 0-1,1 0 1,0 0 0,0 0-1,0 0 1,-1 0 0,1 0 0,0 0-1,0 0 1,-1 0 0,1 0-1,0 0 1,0 0 0,-1 0-1,1 0 1,0 1 0,0-1-1,0 0 1,-1 0 0,1 0-1,0 0 1,0 0 0,0 0 0,0 1-1,-1-1 1,1 0 58,-4 2 33,1-1-1,0 1 1,-1 0-1,1 1 1,0-1 0,0 0-1,0 1 1,1 0 0,-1-1-1,1 1 1,-1 0-1,1 1 1,0-1 0,0 0-1,0 0 1,1 1 0,-3 5-1,1 0-6,1 0 0,-1 0 0,2 0 0,-1 1 0,1-1 0,0 11-1,1-20-147,0 1 0,0 0-1,0-1 1,0 1 0,0 0-1,0-1 1,0 1-1,0 0 1,0-1 0,1 1-1,-1-1 1,0 1-1,0 0 1,1-1 0,-1 1-1,0-1 1,1 1-1,-1-1 1,0 1 0,1-1-1,-1 1 1,1-1 0,-1 1-1,1-1 1,-1 0-1,1 1 1,-1-1 0,1 0-1,-1 1 1,1-1-1,0 0 1,-1 0 0,1 1-1,-1-1 1,1 0-1,0 0 1,-1 0 0,1 0-1,0 0 1,-1 0 0,1 0-1,-1 0 1,1 0-1,1-1 1,0 1-468,0-1 0,0 1 0,0-1 0,-1 0-1,1 1 1,0-1 0,0 0 0,-1 0 0,1 0 0,0-1 0,-1 1 0,1 0-1,1-3 1,11-15-5970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10282,'0'0'8776,"-11"2"-8349,-1 1-365,1 1 1,0 0-1,0 0 1,0 1-1,1 1 0,0 0 1,-11 8-1,15-11 16,1 1 0,0 0 0,1 0-1,-1 0 1,1 1 0,0 0 0,0-1 0,0 2 0,0-1 0,1 0-1,0 1 1,0-1 0,1 1 0,-1 0 0,1 0 0,0 0 0,-1 11 0,3-15-60,0-1 0,0 1 0,0 0 0,0 0 0,0-1 1,0 1-1,1 0 0,-1-1 0,1 1 0,-1 0 1,1-1-1,0 1 0,0-1 0,0 1 0,0-1 0,0 1 1,0-1-1,0 0 0,0 1 0,3 1 0,-1-1 11,0 0-1,1 1 1,0-2-1,-1 1 0,1 0 1,0-1-1,0 0 1,7 2-1,9 0-96,-1-1 0,1-1-1,20-2 1,-21 1-254,79-7-3219,-34-7-1966,-15-3-595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11755,'0'0'6246,"-13"54"-6022,13-35-192,7-4-1025,6-3-2882,1-5-1570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8264,'0'0'8055,"0"9"-4932,0 0-2272,-1 0-1,0 0 0,-1 0 0,0 0 0,0 0 0,-1-1 0,-4 10 0,6-17-808,1 1 0,-1-1 0,0 1 0,1-1 0,-1 1 0,1 0 0,-1-1 0,1 1-1,0 0 1,0 0 0,0-1 0,0 1 0,0 0 0,0-1 0,0 1 0,1 0 0,-1-1 0,0 1-1,1 0 1,0-1 0,-1 1 0,1-1 0,0 1 0,0-1 0,1 3 0,1-2-71,-1-1 0,0 1 0,1 0 1,-1-1-1,1 0 0,0 0 0,-1 0 0,1 0 1,0 0-1,0 0 0,-1-1 0,1 1 1,6-1-1,5 0-672,1 0 0,0-1 1,0-1-1,-1 0 0,16-5 1,42-17-4908,-30 2 4000,-21 3 5188,-35 32 3016,12-11-6507,0-1-1,1 0 0,-1 1 0,1-1 0,-1 1 1,1-1-1,-1 1 0,1 0 0,0 0 0,0 0 0,0-1 1,0 1-1,0 0 0,0 0 0,0 0 0,1 0 1,-1 3-1,0-3-167,1-1-1,0 1 1,0-1 0,0 1 0,-1-1 0,1 1 0,1-1-1,-1 1 1,0 0 0,0-1 0,0 0 0,1 1-1,-1-1 1,2 3 0,-2-3-321,1-1 0,0 1 0,0 0 0,0-1 0,0 1 0,-1-1 0,1 1 0,0-1 0,0 1 0,0-1 0,0 1 0,0-1 0,0 0 0,0 0 0,0 1 0,1-1 0,-1 0 0,0 0 0,0 0 0,2-1 0,19 1-12770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18353,'0'0'7175,"-5"53"-7015,24-48-128,5-4-1281,2 1-1666,-4-2-2594,-4 0-4644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15855,'0'0'3940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8296,'0'0'11627,"-38"51"-10538,27-26-352,3 4-193,2 4-192,5-3-288,1-6-96,3-2-96,5-6-704,2-6-610,-4-5-255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11243,'0'0'7158,"11"-8"-6261,-6 5-831,2-1-19,-1-1 1,1 1-1,1 0 1,-1 1-1,0-1 1,1 1-1,0 1 1,-1 0-1,1 0 1,0 0-1,12 0 1,10 1-9,0 2 1,0 0 0,44 10 0,-65-10-48,0 1 1,-1 0-1,1 1 1,-1 0-1,0 1 1,0-1-1,0 1 1,0 1-1,0 0 1,-1 0-1,0 0 1,0 1-1,-1 0 1,1 0 0,-1 1-1,7 10 1,-11-14 51,0 0 0,0 0 0,-1 1 0,1-1 0,-1 0 0,0 1 0,0-1 0,0 0 0,0 1 0,-1-1 0,1 1 0,-1-1 0,0 1 0,0 0 0,0-1 0,0 1 0,-1-1 0,0 1 0,0 3 0,-2-2 92,1 0-1,-1 0 1,1-1 0,-1 1-1,-1 0 1,1-1 0,-1 0-1,1 0 1,-1 0-1,0 0 1,-6 3 0,-9 6 511,0-2 0,-1 0 0,0 0 0,-39 12 1,39-16-451,1 0 1,-2-1-1,1-1 1,0-1-1,-37 3 1,92-18-9523,3-1 4033,2 3-228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16944,'0'0'5573,"-37"76"-5477,31-42-64,3 0-32,3-2 32,0-2-256,0-3-897,6-9-993,-1-5-1665,-2-9-2371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14061,'0'0'2216,"13"-11"-177,7-4-1630,1 1 1,0 1-1,1 1 0,0 1 0,44-15 1,-52 21-336,1 0 1,0 1 0,0 1 0,0 1-1,0 0 1,0 1 0,0 1 0,1 0-1,17 3 1,-30-2-74,-1-1 0,0 1 1,0 0-1,0 0 0,0 0 0,0 1 0,0-1 1,0 0-1,-1 1 0,1-1 0,0 1 1,-1-1-1,1 1 0,-1 0 0,0 0 0,1 0 1,-1 0-1,0 0 0,0 0 0,0 0 0,0 0 1,-1 0-1,1 1 0,-1-1 0,1 0 0,-1 0 1,0 1-1,0-1 0,0 0 0,0 0 0,0 1 1,0-1-1,-1 3 0,0 1 65,0 1 0,-1-1 1,1 0-1,-1 0 0,-1 1 0,1-2 0,-1 1 0,0 0 0,0 0 1,-7 8-1,-5 2 360,-2-1 1,1 0 0,-30 19-1,7-5-1566,36-26-319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13869,'0'0'7207,"80"2"-6919,-35-2-224,4 0-897,0 0-2273,-4-2-4646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15503,'0'0'6326,"-6"10"-5680,-7 14 202,-20 45 0,29-60-790,1 0-1,0 1 0,0-1 0,1 1 0,0 0 1,0-1-1,1 1 0,1 0 0,1 19 0,-1-28-53,1 0 0,-1 0 0,1-1 0,-1 1 0,1 0 0,0 0 0,-1-1 0,1 1 0,0 0 0,0-1 0,-1 1 0,1 0 0,0-1-1,0 1 1,0-1 0,0 1 0,0-1 0,0 0 0,0 1 0,0-1 0,0 0 0,0 0 0,0 0 0,0 0 0,0 0 0,0 0 0,0 0-1,0 0 1,0 0 0,0 0 0,0-1 0,1 1 0,36-11-342,-18 0-176,-1-2-1,0 0 0,-1-2 0,0 0 1,26-29-1,-26 26 1713,-32 54 1002,13-35-2180,-3 7 106,-1-1 0,2 1 0,-1 0 0,1 1-1,0-1 1,1 1 0,0-1 0,-1 15 0,3-22-251,0-1-1,1 1 1,-1-1 0,1 1-1,-1-1 1,1 0-1,-1 1 1,1-1 0,-1 0-1,1 0 1,0 1 0,-1-1-1,1 0 1,-1 0 0,1 0-1,0 0 1,-1 0 0,1 0-1,-1 0 1,1 0 0,0 0-1,-1 0 1,1 0-1,0 0 1,-1 0 0,1 0-1,-1 0 1,1-1 0,0 1-1,22-6-8487,-3-5-5011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12107,'0'0'8488,"7"26"-8584,-1 2 128,1 3-96,3-2-480,0-2-129,0-4-320,-2-3-640,-4-6-1218,-4-2-512,0-6-769</inkml:trace>
  <inkml:trace contextRef="#ctx0" brushRef="#br0" timeOffset="1">10 176 5317,'0'0'12300,"-10"-48"-11788,35 44-63,5-1-161,10 2-224,5-3 32,5-1-929,-2-4-2978,0-5-1122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13389,'0'0'3181,"-11"4"-357,-27 7-1180,36-10-1426,0-1 0,-1 1-1,1-1 1,0 1-1,0 0 1,0 0 0,0 0-1,0 0 1,0 0 0,1 1-1,-1-1 1,0 1-1,0-1 1,1 1 0,-1-1-1,1 1 1,0 0-1,-1 0 1,1 0 0,-2 3-1,6-3-157,1-1 0,-1-1 0,0 1 0,1 0 0,-1-1 0,0 1 0,1-1 0,-1 0 0,1 0 0,4-1 0,-2 0 12,22 0-186,-1-2 0,48-11 1,-48 8-23,0 1 1,49-2-1,-75 8 187,0 1 0,-1-1-1,1 0 1,0 1 0,-1-1-1,0 0 1,1 1 0,-1-1-1,0 1 1,0-1 0,0 1 0,0-1-1,0 1 1,0-1 0,0 1-1,-1 1 1,4 25 817,-1-27-830,0 1 0,0-1 1,0 1-1,1-1 0,-1 0 1,0 1-1,1-1 0,-1-1 1,1 1-1,-1 0 0,1 0 1,0-1-1,-1 0 0,4 1 1,46 0 305,-35-2-334,36-1-1436,65-12 0,-92 11 429,-26 3 1006,1 0-1,-1-1 1,0 1 0,0 0 0,0 0-1,1 0 1,-1 0 0,0 0 0,0 0 0,0 0-1,1 0 1,-1 0 0,0 0 0,0 0-1,1 0 1,-1 0 0,0 0 0,0 0 0,0 0-1,1 0 1,-1 1 0,0-1 0,0 0-1,0 0 1,1 0 0,-1 0 0,0 0 0,0 0-1,0 1 1,0-1 0,1 0 0,-1 0-1,0 0 1,0 0 0,0 1 0,0-1 0,0 0-1,0 0 1,0 0 0,0 1 0,1-1-1,-1 0 1,0 0 0,0 0 0,0 1 0,0-1-1,0 0 1,0 0 0,0 0 0,0 1-1,0-1 1,0 0 0,0 0 0,-1 1 0,1-1-1,0 0 1,0 0 0,0 0 0,0 1-1,0-1 1,0 0 0,-1 0 0,-10 20 1158,1-4-2599,7-5-4024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5317,'0'0'13068,"8"0"-10895,28 2-692,-17-2-427,0 1 0,0 0-1,35 9 1,-52-9-1046,-1-1 0,0 1-1,0-1 1,0 1 0,1 0-1,-1 0 1,0-1 0,0 1 0,0 0-1,0 0 1,-1 0 0,1 0-1,0 0 1,0 0 0,-1 0 0,1 1-1,0-1 1,-1 0 0,1 0-1,-1 1 1,0-1 0,1 0 0,-1 0-1,0 1 1,0-1 0,0 0-1,0 1 1,0-1 0,0 0 0,0 1-1,0-1 1,0 0 0,-1 1-1,1-1 1,0 0 0,-1 0-1,1 1 1,-1-1 0,0 0 0,1 0-1,-1 0 1,-1 2 0,-4 8 0,-1-1 0,1 0 0,-13 13 0,15-17 18,-4 3-26,4-4 3,0-1-1,0 1 1,1-1-1,-1 1 0,1 1 1,0-1-1,0 0 1,1 1-1,-1-1 1,1 1-1,1 0 0,-3 8 1,5-13-17,-1 0 0,0 0 0,1 0 0,-1 0 1,1 0-1,-1 0 0,1 0 0,-1-1 0,1 1 0,0 0 0,0 0 0,-1 0 1,1-1-1,0 1 0,0-1 0,0 1 0,0 0 0,-1-1 0,1 1 0,0-1 1,0 0-1,0 1 0,0-1 0,0 0 0,0 0 0,0 1 0,0-1 0,1 0 1,-1 0-1,0 0 0,0 0 0,1-1 0,46 0-1467,-40 1 948,5-1-628,0-1 0,0 0 0,0-1 0,0 0 0,22-9 0,18-13-5315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52 12332,'-11'2'3491,"-3"2"-2745,1-1 0,0 1 0,0 1 0,0 1 0,-14 7 0,22-11-519,1 1 1,-1 0-1,1 0 1,0 0 0,0 0-1,0 0 1,0 1-1,0 0 1,1 0-1,-1 0 1,1 0 0,0 0-1,1 1 1,-1 0-1,1-1 1,0 1-1,0 0 1,0 0 0,-2 8-1,5-12-185,-1 0-1,0 0 1,0 0 0,0 0-1,0 0 1,1 1-1,-1-1 1,0 0 0,1 0-1,-1-1 1,1 1-1,0 0 1,-1 0 0,1 0-1,-1 0 1,1 0-1,0 0 1,0-1 0,0 1-1,-1 0 1,1-1-1,0 1 1,0-1 0,0 1-1,0-1 1,0 1-1,0-1 1,0 0 0,0 1-1,0-1 1,0 0-1,0 0 1,0 0 0,0 1-1,3-2 1,45 2 408,-41-2-369,0 1-68,0-1 0,-1 0 1,1-1-1,-1 0 0,1 0 0,-1 0 1,0-1-1,0 0 0,0 0 1,0-1-1,-1 0 0,1 0 0,-1-1 1,7-6-1,-9 8-32,-1-1 0,0 0 0,1 0 0,-1 0 0,0-1 0,-1 1 0,1-1 0,-1 0 0,0 1 0,0-1 0,0 0 0,-1 0 0,0 0 0,0 0 0,0-1 0,-1 1 0,1 0 0,-1 0 0,0 0 0,-1-1 0,-1-7 0,2 11-67,0 0 0,-1 0-1,1 0 1,0 1 0,-1-1 0,0 0 0,1 1 0,-1-1 0,0 0 0,0 1-1,0-1 1,0 1 0,0-1 0,0 1 0,0-1 0,-1 1 0,1 0 0,0 0-1,-1 0 1,1 0 0,-1 0 0,1 0 0,-1 0 0,1 0 0,-1 0-1,0 1 1,0-1 0,1 1 0,-1-1 0,0 1 0,0 0 0,-3 0 0,3 0-154,0 0 0,0 1 0,0-1 0,0 1 1,0 0-1,0 0 0,0-1 0,0 1 1,0 1-1,0-1 0,1 0 0,-1 0 1,0 1-1,1-1 0,-1 1 0,1-1 1,0 1-1,-1 0 0,1-1 0,0 1 0,0 0 1,0 0-1,0 0 0,0 0 0,0 0 1,1 0-1,-1 2 0,-3 17-3993,4-1-1047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16624,'0'0'7815,"-38"65"-6406,30-42-480,3 2-448,5 2-353,0-3-96,0 0-128,7-3-1378,3-8-1793,1-3-1761,-1-10-5735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14862,'0'0'9177,"13"-4"-8126,21-3-784,49-3 0,69-13-85,-155 26-185,0-1 0,-1 1 0,1 0 0,0 0 0,1 0 0,-1 0 0,0 1-1,1-1 1,0 1 0,-4 6 0,1-1 26,-2 4 104,0 1 0,0 0 1,2 1-1,-1-1 0,2 1 0,0 0 1,1 0-1,0 0 0,0 16 0,1 6-5133,1 0-5652</inkml:trace>
  <inkml:trace contextRef="#ctx0" brushRef="#br0" timeOffset="1">101 194 3683,'0'0'15888,"55"-31"-14319,-20 27-1217,4-1-256,4 0-288,0-3-2370,6-2-8328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9161,'0'0'11114,"-60"0"-10633,23 28-97,-8 10 64,3 6-287,4-4-129,6-1 32,9-6-128,8-8-641,5-8-672,6-13-1666,-5-4-2498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14414,'0'0'2370,"49"39"-1057,-14-18-160,8 2-512,10 0-417,8 3-160,2-1-993,-1-2-1921,-4-1-2339,-7-5-5606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13132,'0'0'993,"93"-2"737,-20-9 224,27-2-737,14 3 64,13-2-448,3 1-673,-8 3-64,-15 3-96,-17 2-672,-26 2-161,-20 1-160,-19 0-737,-20 0-1697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10730,'0'0'4420,"10"-2"-2583,-1 1-1580,124-13 3051,-115 13-3114,0 1 0,0 0 0,0 1 0,0 1 0,30 8 1,-46-10-193,1 1 0,0 0 0,-1 0-1,1 0 1,-1 0 0,1 0 0,-1 1 0,0-1 0,0 1 0,1 0 0,-1-1 0,0 1 0,0 0 0,-1 0 0,1 0 0,0 0 0,-1 1 0,1-1 0,-1 0 0,0 1 0,2 3 0,-3-4 19,0 1 1,0-1-1,0 0 0,0 0 1,0 1-1,0-1 0,-1 0 1,1 0-1,-1 0 0,1 1 1,-1-1-1,0 0 0,0 0 1,0 0-1,0 0 0,-1 0 1,1-1-1,0 1 0,-1 0 1,1 0-1,-1-1 0,0 1 0,1-1 1,-1 0-1,-4 3 0,-25 16 277,0-2 0,-2-2 0,-37 15 0,44-20-21,47-6-59,33-3-142,-27 0-72,-11-1-20,1 1-1,-1 0 0,0 2 0,23 6 0,-36-8 15,0-1 0,1 0 0,-1 1-1,0 0 1,0-1 0,0 1 0,0 1 0,0-1 0,0 0 0,-1 1 0,1-1 0,2 4 0,-4-4 5,0 0 1,-1 0-1,1-1 0,0 1 1,-1 0-1,1 0 1,-1 0-1,0 0 0,0 0 1,0 0-1,0 0 1,0 0-1,0-1 0,0 1 1,0 0-1,-1 0 1,1 0-1,-1 0 0,1 0 1,-1 0-1,0-1 1,0 1-1,0 0 0,-1 2 1,-3 3 93,-1-1 0,1 1 1,-1-1-1,-1 0 0,1 0 0,-1 0 1,0-1-1,0 0 0,0-1 0,-1 0 1,0 0-1,-9 3 0,-5 2 385,-1-1 0,0-1 0,-28 4 0,38-8-321,-1-1 0,1 0 0,-1-1 0,0-1 0,-26-2 0,39 2-213,1 0 0,-1 0 0,1 0-1,-1 0 1,1 1 0,-1-1 0,1 0 0,-1-1-1,1 1 1,-1 0 0,1 0 0,-1 0 0,1 0-1,-1 0 1,1 0 0,-1-1 0,1 1-1,-1 0 1,1 0 0,-1-1 0,1 1 0,-1 0-1,1-1 1,0 1 0,-1 0 0,1-1-1,0 1 1,-1-1 0,1 1 0,0 0 0,0-1-1,-1 1 1,1-1 0,0 1 0,0-1 0,0 1-1,-1-1 1,1 1 0,0-1 0,0 1-1,0-1 1,0 1 0,0-1 0,0 1 0,0-1-1,0 1 1,0-1 0,1 1 0,-1-1 0,0 1-1,0-1 1,0 1 0,0-1 0,1 1-1,-1-1 1,0 1 0,1-1 0,-1 1 0,0 0-1,1-1 1,-1 1 0,0-1 0,1 1-1,-1 0 1,1 0 0,-1-1 0,1 1 0,-1 0-1,1-1 1,33-18-5320,-2 10 92,3 1-779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14798,'0'0'4773,"-50"61"-2147,33-37-1345,5 2 129,6-4-514,6-2-703,0-6-161,10-7-257,10-5-1024,2-2-1025,0-9-897,0-14-3299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13805,'0'0'4837,"-3"71"-4741,3-45-32,0 0-32,9 3-352,2-6-513,-5-1-416,-1-2-97,-5-4-1504,0-4 383,0-2-2401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17649,'0'0'5669,"-8"10"-4505,-11 14-473,-49 64 1321,61-78-1877,1-1 0,0 1 1,1 0-1,0 1 0,1-1 0,0 1 1,-5 18-1,9-28-133,0 1 0,0-1 0,0 1 0,0-1 0,0 0 0,0 1 1,0-1-1,0 1 0,1-1 0,-1 0 0,0 1 0,1-1 0,0 1 0,-1-1 0,1 0 1,0 0-1,-1 1 0,1-1 0,0 0 0,0 0 0,0 0 0,0 0 0,0 0 1,0 0-1,0 0 0,2 1 0,2 0-38,-1 0 0,0-1 1,0 1-1,1-1 0,-1 0 0,1 0 0,-1 0 1,9 0-1,1-1-795,0 0-1,0-1 1,0 0-1,-1-1 1,19-6 0,-7-2-1409,-21 8 1265,0 0 1,1-1 0,-1 0 0,0 0-1,-1 0 1,1 0 0,0 0 0,-1-1-1,0 0 1,5-6 0,-7 7 872,1 0 0,-1 0 0,0 1 0,0-1 1,0 0-1,0 0 0,0 0 0,-1 0 0,0 0 0,1-5 0,-1 8 283,0 0-1,0-1 0,0 1 0,0 0 0,0-1 1,0 1-1,0 0 0,0 0 0,0-1 1,0 1-1,0 0 0,0-1 0,0 1 0,-1 0 1,1-1-1,0 1 0,0 0 0,0-1 0,0 1 1,-1 0-1,1 0 0,0-1 0,0 1 0,0 0 1,-1 0-1,1 0 0,0-1 0,-1 1 0,1 0 1,0 0-1,0 0 0,-1 0 0,1-1 1,0 1-1,-1 0 0,1 0 0,0 0 0,-1 0 1,1 0-1,0 0 0,-1 0 0,-17 7 3471,-14 19-884,24-16-1960,-1 2 0,1-1 0,-11 24-1,17-30-748,0-1-1,0 1 1,1-1-1,-1 1 1,1 0-1,0-1 1,0 1-1,1 0 1,-1 0-1,1 0 0,1 0 1,-1 0-1,0-1 1,3 10-1,-2-13-127,-1 1 0,1-1 0,0 0 0,0 1 1,0-1-1,0 0 0,0 1 0,0-1 0,0 0 0,0 0 0,0 0 0,1 0 0,-1 0 0,0 0 0,1 0 0,-1 0 0,1-1 0,-1 1 0,1-1 1,1 1-1,0 0-453,-1 0 0,1-1 0,-1 1 1,1-1-1,-1 0 0,1 0 0,-1 0 1,1 0-1,-1-1 0,1 1 0,-1 0 1,1-1-1,2-1 0,13-11-7068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16656,'0'0'6342,"-17"69"-5157,3-37-320,0 2-385,3-2-224,0 1-192,6-8-32,3-5 1,2-4-1,12-10 0,13-6-129,3 0-607,2-1-1314,-1-13-1345,-3-3-3620</inkml:trace>
  <inkml:trace contextRef="#ctx0" brushRef="#br0" timeOffset="1">217 136 14958,'0'0'5830,"-43"48"-3556,33-23-288,-1-1-609,8 1-448,3 1-577,0-3-256,0-2-96,9-2-1249,0-7-2018,2-3-2338,-3-7-5958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18001,'0'0'7175,"50"9"-6022,-13-5-288,4-2-577,0 2-256,-1 2-416,-6 0-1346,-12-1-1601,-9-1-1986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18834,'0'0'4164,"68"11"-2755,-11-11 97,6 0-674,5 0-543,-1 0-257,-9 0-609,-10 0-2113,-13 0-3204,-9 0-4900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0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19282,'0'0'256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5189,'0'0'13378,"14"-13"-12150,128-105 115,-73 65-1179,114-116 0,-200 189-16,1 2 1,1 0 0,1 0 0,-12 27 0,20-37-95,0 1-1,1 0 1,0 0 0,1 0-1,1 1 1,0-1 0,1 1-1,0 0 1,1 22 0,1-35-73,1 1 0,-1-1 0,1 1 0,-1-1 0,1 1 0,-1-1 0,1 1 0,0-1 0,0 0 0,0 1 0,0-1 0,0 0 0,0 0 0,0 1 0,0-1 0,0 0 0,1 0 0,-1 0 0,0-1 0,1 1 0,-1 0 0,0 0 0,1-1 0,-1 1 0,1-1 0,-1 1 0,1-1 0,0 0 0,-1 0 0,1 1 0,-1-1 0,1 0 0,0 0 0,-1-1 0,1 1 0,-1 0 0,3-1 0,1 0-670,0 1 0,0-1 0,0-1 0,0 1 0,0-1 0,0 1 0,-1-1 0,1-1 0,-1 1 0,1-1 0,4-3 0,17-23-8552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15278,'0'0'5141,"-7"11"-4703,-23 35-294,29-45-143,1-1-1,-1 1 1,0 0 0,1 0-1,-1 0 1,1 0-1,-1 0 1,1 0-1,0 0 1,-1 0 0,1 0-1,0 0 1,0 0-1,0 0 1,-1 0-1,1 0 1,0 0 0,0 0-1,1 0 1,-1 0-1,0 0 1,0 0 0,0 0-1,1 0 1,-1 0-1,1 0 1,-1 0-1,1 0 1,-1 0 0,1 0-1,-1 0 1,1 0-1,0 0 1,-1-1-1,1 1 1,0 0 0,0-1-1,0 1 1,-1 0-1,1-1 1,0 1-1,0-1 1,0 1 0,0-1-1,0 0 1,0 1-1,1-1 1,55 8 238,-42-8-228,-10 1-30,0 0 0,0 0 1,0 0-1,0 1 0,0 0 1,-1 0-1,1 0 0,0 0 1,-1 1-1,0-1 0,0 1 1,0 0-1,0 1 0,0-1 1,0 1-1,-1 0 0,1-1 1,-1 1-1,0 1 0,-1-1 1,1 0-1,2 6 0,-4-6 72,0 0 1,0 0-1,-1 0 0,1 1 1,-1-1-1,0 0 0,0 0 0,0 1 1,-1-1-1,1 0 0,-1 0 1,0 0-1,0 0 0,-1 0 0,1 0 1,-1 0-1,0 0 0,0 0 1,0 0-1,0-1 0,-1 1 0,0-1 1,1 0-1,-1 0 0,0 0 0,-6 4 1,-62 42 1400,66-46-1705,0 0 0,-1-1 0,1 1 0,0-1 0,0-1-1,-1 1 1,1-1 0,-1 0 0,0 0 0,1-1 0,-1 1 0,-10-2 0,11-4-3865,2-9-2989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5093,'0'0'15321,"-13"1"-13970,3-1-1249,-1 2 0,1 0 1,0 0-1,0 0 0,0 1 1,1 1-1,-1 0 0,1 0 0,-1 1 1,2 0-1,-1 1 0,0 0 1,1 0-1,0 0 0,1 1 1,-1 1-1,-11 14 0,12-11 77,0 0-1,1 0 1,0 1-1,1 0 1,0 0-1,1 0 1,0 0-1,1 1 1,0-1-1,1 1 1,-1 24-1,3-33-127,0 1-1,0-1 0,0 1 0,1-1 0,-1 1 0,1-1 0,0 0 0,1 1 0,-1-1 0,1 0 0,-1 0 0,1 1 1,1-1-1,-1-1 0,0 1 0,1 0 0,0-1 0,0 1 0,0-1 0,0 0 0,1 0 0,-1 0 0,1 0 0,-1-1 0,1 1 1,0-1-1,0 0 0,0 0 0,1-1 0,-1 1 0,0-1 0,1 0 0,-1 0 0,0 0 0,9 0 0,-3-1-11,0-1-1,0 0 1,0 0-1,-1-1 1,1-1-1,0 1 1,-1-2-1,0 1 1,0-1-1,0 0 0,0-1 1,0 0-1,-1-1 1,0 0-1,0 0 1,-1 0-1,1-1 1,-2 0-1,1-1 1,7-10-1,-7 9 50,0 0-1,-1-1 1,0 1 0,0-1-1,-1-1 1,-1 1 0,1-1 0,-2 0-1,0 0 1,0 0 0,-1 0-1,0 0 1,-1 0 0,0-1 0,-1 1-1,0-1 1,-3-19 0,2 28-69,0 0 1,0 0-1,-1 0 1,1 0 0,-1 0-1,1 1 1,-1-1-1,0 1 1,0-1 0,0 1-1,0-1 1,0 1 0,-1 0-1,1 0 1,-1 0-1,1 1 1,-1-1 0,0 1-1,1-1 1,-1 1-1,0 0 1,0 0 0,0 0-1,0 0 1,0 0-1,0 1 1,0 0 0,-1-1-1,1 1 1,-6 1-1,3-1-29,0 0 0,0 1 1,0 0-1,0 0 0,1 1 0,-1-1 0,0 1 0,1 0 0,-1 1 0,1 0 0,0-1 0,-1 2 0,1-1 0,1 0 0,-7 6 0,7-4-236,0 0 1,0 1-1,0-1 1,1 0-1,-1 1 0,1 0 1,1 0-1,-1 0 0,1 0 1,-2 8-1,4-13 29,0 1-1,0-1 1,0 1 0,0-1 0,0 1-1,0-1 1,0 1 0,0 0-1,0-1 1,1 1 0,-1-1-1,1 1 1,-1-1 0,1 1-1,0-1 1,-1 0 0,1 1-1,0-1 1,0 0 0,0 0-1,0 1 1,0-1 0,0 0 0,0 0-1,1 0 1,-1 0 0,0 0-1,1 0 1,-1-1 0,0 1-1,1 0 1,-1-1 0,1 1-1,-1-1 1,1 1 0,-1-1-1,1 0 1,-1 0 0,1 0 0,0 0-1,-1 0 1,1 0 0,-1 0-1,3-1 1,24 2-4657,4-1-1591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13773,'0'0'13298,"1"7"-12988,0 1-258,-2 0 0,1 0 0,-1 0 0,-1 0 0,1 0 0,-1 0 0,-5 11 0,4-10-36,0 1 0,0-1 0,1 1 0,0 0 0,1-1 0,0 1 0,1 14 0,0-22-32,1 0-1,0-1 1,0 0 0,0 1-1,1-1 1,-1 1 0,0-1-1,0 0 1,1 0 0,-1 0-1,1 0 1,-1 0-1,1 0 1,-1 0 0,1 0-1,0-1 1,-1 1 0,1-1-1,0 1 1,-1-1 0,1 0-1,0 1 1,0-1 0,-1 0-1,5 0 1,57 1-1403,-50-2 754,-1 2 101,1-1 0,-1 2 0,1 0 0,21 6 0,-32-8 554,-1 0-1,1 1 1,-1-1-1,1 1 1,-1 0-1,1-1 0,-1 1 1,0 0-1,0 0 1,1 0-1,-1 0 1,0 0-1,0 0 1,0 0-1,0 1 1,0-1-1,0 0 0,0 0 1,1 3-1,-2-2 75,0 0-1,-1-1 1,1 1-1,0 0 1,-1-1 0,1 1-1,-1 0 1,1-1-1,-1 1 1,0-1-1,0 1 1,1-1-1,-1 1 1,0-1-1,-1 1 1,1-1-1,0 0 1,0 0-1,0 1 1,-1-1-1,1 0 1,-4 1 0,-9 10 247,-1-2 0,0 1 0,-24 11 1,32-19-416,1 0 0,-1 0 1,0-1-1,1 0 1,-1 0-1,0-1 1,0 0-1,0 0 0,-1 0 1,1-1-1,0 0 1,-8-1-1,13 0-323,0 0-1,0 1 1,-1-1 0,1 0 0,0 0-1,1 0 1,-1-1 0,0 1-1,0 0 1,0-1 0,1 1-1,-1-1 1,1 0 0,-1 1-1,1-1 1,0 0 0,-1 0-1,1 0 1,0 0 0,0 0 0,-1-4-1,-13-31-11642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26 730 7944,'0'0'10281,"62"0"-8423,-31 0-449,5 0-1056,-2 7-289,-1 2-641,-3 1-2754,-7-3-5605</inkml:trace>
  <inkml:trace contextRef="#ctx0" brushRef="#br0" timeOffset="1">325 250 15599,'0'0'2754,"-31"58"-512,21-32-1345,4-1-737,6-6-192,0-4-1121,4-9-2242,5-6-3587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9961,'0'0'7111,"61"-8"-6214,-20-4-256,7-1-225,2-2-288,-3 0-96,-4 1-704,-6 0-738,-12 2-2049,-13-1-257,-9-2-4003</inkml:trace>
  <inkml:trace contextRef="#ctx0" brushRef="#br0" timeOffset="1">36 68 10314,'0'0'8776,"75"-50"-8680,-38 45-64,5 4-672,1-1-1635,1 1-960,-3-4-256,-1 2-3235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19 13357,'0'0'3272,"-12"1"-1820,7-1-1442,-5 1 397,-1 0-1,1 0 0,0 1 1,-17 4-1,25-5-340,0 0-1,0-1 1,0 1 0,0 0-1,0 0 1,0 0-1,0 0 1,0 0-1,0 1 1,1-1 0,-1 0-1,0 1 1,1-1-1,-1 1 1,1 0 0,0 0-1,-1-1 1,1 1-1,0 0 1,0 0 0,0 0-1,0 0 1,0 0-1,1 1 1,-1-1 0,1 0-1,-1 0 1,1 0-1,0 1 1,0-1 0,0 0-1,0 4 1,1-5-61,0 1 0,-1-1 0,1 0 0,0 1 0,0-1 1,0 0-1,0 1 0,0-1 0,0 0 0,0 0 0,0 0 0,0 0 1,0 0-1,1 0 0,-1 0 0,0 0 0,1-1 0,-1 1 0,1 0 0,1 0 1,39 11 112,-30-9-189,25 7-885,-20-6 548,0 0 0,-1 1 0,1 1 0,-1 0 0,-1 2 0,27 15 0,-41-22 436,1 1 0,0-1 0,-1 1 0,1 0 0,-1-1 0,0 1 0,0 0 0,1 0 0,-1 0-1,0 0 1,-1 0 0,1 0 0,0 1 0,-1-1 0,1 0 0,-1 0 0,1 1 0,-1-1 0,0 0 0,0 0 0,0 1 0,0-1 0,-1 0 0,1 0 0,-1 1 0,1-1 0,-1 0 0,0 0 0,0 0 0,0 0-1,0 0 1,0 0 0,0 0 0,0 0 0,-1 0 0,1-1 0,-3 3 0,-6 9 299,0-1 0,-1 0 0,-23 18 0,32-28-289,-78 56 2267,75-55-2159,0 0-1,0 0 1,-1-1-1,1 0 1,-1 0-1,1 0 1,-1-1-1,1 1 1,-1-1-1,0-1 1,0 1-1,1-1 1,-1 0-1,0 0 1,-6-2-1,11 1-152,-1 0 0,1 0-1,-1 0 1,1-1 0,-1 1-1,1-1 1,0 1-1,0-1 1,0 1 0,0-1-1,0 1 1,0-1 0,0 0-1,1 0 1,-1 1 0,0-1-1,1 0 1,0 0 0,-1 0-1,1 0 1,0 0-1,0 0 1,0 1 0,0-1-1,0 0 1,1 0 0,-1 0-1,2-3 1,13-55-1808,-3 44 1594,0 0 0,0 0-1,2 1 1,0 0 0,16-12 0,-18 17 304,0-1 0,0-1-1,-1 0 1,0 0 0,-1-1 0,-1 0-1,0-1 1,9-17 0,-18 29-46,1 0 0,0 1-1,-1-1 1,1 0 0,-1 0 0,1 0 0,-1 0 0,0 0-1,0 1 1,0-1 0,0 0 0,0 0 0,-1 0 0,1 0-1,0 0 1,-1 1 0,1-1 0,-1 0 0,0 0 0,0 1 0,1-1-1,-1 0 1,0 1 0,-1-1 0,1 1 0,0-1 0,0 1-1,-1-1 1,1 1 0,0 0 0,-1 0 0,1 0 0,-1 0 0,0 0-1,1 0 1,-1 0 0,0 0 0,0 1 0,-2-1 0,-5-2-400,-1 0-1,1 1 1,-1 0 0,0 1 0,0 0 0,-10 0 0,16 8-6369,6 1 759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 17969,'0'0'4548,"-8"13"-4185,3-5-487,0 0 0,0 0-1,1 1 1,0 0 0,1-1-1,0 1 1,1 1 0,-1-1 0,2 0-1,-1 1 1,1-1 0,1 1-1,0-1 1,0 1 0,1-1-1,0 1 1,0-1 0,1 0-1,1 0 1,6 18 0,15 14-288,-17-31 361,-1-1 1,0 1 0,-1 1 0,0-1-1,0 1 1,4 18 0,-9-27 96,1 1 0,-1 0-1,0-1 1,0 1 0,-1-1 0,1 1 0,-1 0 0,1-1-1,-1 1 1,0-1 0,0 0 0,0 1 0,0-1 0,0 1-1,0-1 1,-1 0 0,1 0 0,-1 0 0,1 0 0,-1 0-1,0 0 1,0 0 0,0-1 0,0 1 0,0-1 0,0 1 0,-1-1-1,1 0 1,0 0 0,-1 0 0,1 0 0,-1 0 0,1-1-1,-1 1 1,-2 0 0,2 0 65,1-1 1,0 1-1,-1 0 1,1-1-1,-1 1 0,1-1 1,-1 0-1,1 0 0,-1 0 1,1 0-1,-1 0 0,1 0 1,-1-1-1,1 1 1,-1-1-1,1 0 0,0 0 1,-1 0-1,1 0 0,0 0 1,0 0-1,0 0 1,0-1-1,-3-1 0,2-1-62,1 0 0,-1 0 0,0 0 0,1 0 0,0 0 0,0 0-1,0-1 1,0 1 0,1-1 0,0 1 0,0-1 0,-1-5 0,0-8-301,1 0-1,1 1 1,0-1 0,1 0 0,1 0 0,5-22 0,-4 29 232,1 1 0,0-1 0,0 1 0,1 0 0,1 0 0,0 0 0,0 1 0,0 0 0,9-8 0,75-67 2929,-86 80-2693,-4 4-240,1 0 0,-1 0 0,1 0 0,-1 0 0,1 0-1,-1-1 1,1 1 0,-1 0 0,0 0 0,1 0 0,-1-1-1,1 1 1,-1 0 0,0-1 0,1 1 0,-1 0 0,0-1-1,0 1 1,1-1 0,-1 1 0,0 0 0,0-1 0,1 1-1,-1-1 1,0 1 0,0-1 0,0 1 0,0-1 0,0 1-1,0-1 1,0 1 0,0 0 0,0-1 0,0 1 0,0-1-1,0 1 1,0-1 0,0 1 0,0-1 0,0 1 0,0-1-1,-1 1 1,1-1 0,0 1 0,0 0 0,0-1 0,-1 1-1,1-1 1,0 1 0,-1 0 0,1-1 0,0 1 0,-1 0-1,1 0 1,-1-1 0,1 1 0,0 0 0,-1 0 0,1-1-1,-1 1 1,1 0 0,-1 0 0,1 0 0,-1 0 0,0 0-1,-39-5-4653,30 4 3189,-26-1-4858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6150,'0'0'4020,"12"1"-1453,40 3 430,0-3-1,103-9 1,119-33-252,-97 13-2239,423-43-318,19-2-151,-608 71-2,29-3 51,49-2 1,-106 12-8885,-1-5-1121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6854,'0'0'15055,"13"-1"-14618,-5 1-392,0 0-1,0-1 0,0 0 0,0 0 0,0-1 0,-1 0 0,1 0 0,0-1 0,-1 0 0,1-1 0,9-5 0,152-118 132,-169 127-179,0-1-1,0 1 1,0 0 0,0 0-1,1-1 1,-1 1 0,0 0-1,0 0 1,0 0 0,0-1-1,1 1 1,-1 0 0,0 0-1,0 0 1,1 0 0,-1 0-1,0-1 1,0 1 0,1 0-1,-1 0 1,0 0-1,0 0 1,1 0 0,-1 0-1,0 0 1,0 0 0,1 0-1,-1 0 1,0 0 0,0 0-1,1 0 1,-1 0 0,0 0-1,1 0 1,-1 0 0,0 0-1,0 0 1,1 1 0,-1-1-1,0 0 1,0 0-1,0 0 1,1 0 0,-1 1-1,0-1 1,0 0 0,0 0-1,1 0 1,-1 1 0,0-1-1,0 0 1,-4 19-55,-14 24 135,-3-6-20,15-28-66,0 0 1,0 1-1,1 0 1,1 0-1,0 0 1,0 0-1,0 1 1,2-1-1,-1 1 0,-1 19 1,4-29-80,1-1 0,-1 1 1,0-1-1,1 1 0,-1-1 0,1 1 0,-1-1 1,1 1-1,-1-1 0,1 0 0,-1 1 0,1-1 1,-1 0-1,1 1 0,-1-1 0,1 0 0,0 0 1,-1 1-1,1-1 0,0 0 0,-1 0 0,1 0 1,-1 0-1,1 0 0,0 0 0,-1 0 0,1 0 1,0 0-1,-1 0 0,1 0 0,0 0 0,-1-1 1,2 1-1,23-8-3605,4-11-2398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14350,'-8'9'763,"-4"4"-500,-53 66 1959,60-72-2041,1-1 1,0 1 0,0 0 0,0 0-1,1 0 1,0 0 0,0 1 0,1-1-1,0 1 1,0 0 0,0 9 0,2-17-179,0 1 1,0 0 0,0 0 0,1 0-1,-1-1 1,0 1 0,0 0-1,1 0 1,-1-1 0,0 1-1,1 0 1,-1 0 0,1-1 0,-1 1-1,1 0 1,-1-1 0,1 1-1,-1-1 1,1 1 0,0-1-1,-1 1 1,1-1 0,0 1 0,0-1-1,-1 0 1,2 1 0,29 4 225,-22-5-118,0-1 1,0 0-1,0-1 1,16-4-1,-19 4 17,0 0-1,-1 0 1,1-1 0,-1 0-1,0 0 1,0 0 0,0 0-1,0-1 1,-1 0 0,1 0 0,-1 0-1,0-1 1,0 0 0,-1 1-1,1-1 1,-1 0 0,0-1-1,-1 1 1,1 0 0,-1-1-1,0 0 1,0 1 0,-1-1 0,2-8-1,-4 12-72,0 0 1,1 1-1,-1-1 0,0 0 1,0 1-1,-1-1 0,1 1 0,0-1 1,0 1-1,-1 0 0,1-1 0,-1 1 1,1 0-1,-1 0 0,1 0 0,-1 0 1,0 0-1,1 0 0,-1 1 0,0-1 1,0 0-1,0 1 0,0 0 0,0-1 1,1 1-1,-1 0 0,0 0 0,-3 0 1,-2-1-281,0 1 1,0-1 0,1 1-1,-1 0 1,0 1 0,0 0-1,-6 1 1,4 9-2361,9-1-4295,0-7 880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56 4324,'0'0'12796,"8"-8"-10212,27-26-470,-33 32-1938,-1 1-1,0 0 1,0 0-1,1 0 1,-1 0-1,1 0 1,-1 0-1,1 0 1,0 0 0,-1 1-1,1-1 1,0 1-1,-1-1 1,1 1-1,0-1 1,-1 1-1,1 0 1,3 0 0,-4 0-116,0 1 0,0-1 1,0 1-1,0-1 0,0 1 1,0 0-1,0-1 0,0 1 1,0 0-1,0 0 0,-1-1 1,1 1-1,0 0 0,0 0 1,-1 0-1,1 0 0,-1 0 1,1 0-1,-1 0 1,1 0-1,-1 1 0,2 3 40,-1 0 0,0-1-1,-1 1 1,1 0 0,-1-1 0,0 1-1,0 0 1,0-1 0,0 1-1,-3 7 1,-1-3-9,-1 0 0,0-1 1,-1 1-1,1-1 0,-2 0 0,1-1 0,-1 1 0,-1-2 1,1 1-1,-1-1 0,0 0 0,-12 7 0,17-12-96,14-2-268,1 0 0,0 0 0,0 1 0,0 1 0,0 0 0,11 2 0,-22-3 265,1 0 1,-1 0 0,0 0-1,0 0 1,1 0 0,-1 0-1,0 0 1,0 0 0,0 1-1,0-1 1,1 1 0,-1-1-1,0 0 1,0 1 0,0 0-1,0-1 1,0 1 0,0 0 0,0 0-1,0-1 1,0 1 0,-1 0-1,1 0 1,0 0 0,0 0-1,-1 0 1,1 0 0,-1 0-1,1 0 1,-1 0 0,1 0-1,-1 1 1,1-1 0,-1 0-1,0 0 1,0 0 0,0 1-1,0-1 1,0 0 0,0 0-1,0 0 1,0 1 0,0-1-1,0 0 1,-1 0 0,1 0-1,-1 0 1,1 1 0,0-1-1,-2 2 1,-2 3 181,1-1 0,-1 1 1,0-1-1,0 0 0,-1 0 0,1 0 0,-11 8 0,-39 20 1291,50-31-1508,0 0 0,0-1-1,0 1 1,0-1 0,-1 0-1,1 0 1,0 0 0,-1 0-1,1-1 1,-1 0 0,-8 0-1,13 0-130,0-1 0,-1 1 0,1 0 0,0 0 0,0-1 0,-1 1 0,1 0-1,0-1 1,0 1 0,0 0 0,0-1 0,0 1 0,-1 0 0,1-1 0,0 1 0,0 0-1,0-1 1,0 1 0,0 0 0,0-1 0,0 1 0,0 0 0,0-1 0,0 1 0,0 0 0,0-1-1,1 1 1,-1-1 0,0 1 0,0 0 0,0 0 0,0-1 0,1 1 0,-1 0 0,0-1 0,0 1-1,0 0 1,1 0 0,-1-1 0,0 1 0,0 0 0,1 0 0,-1-1 0,1 1 0,10-13-6667,3 3-2651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14061,'0'0'7079,"-20"51"-5029,7-30-481,1 3-704,4-1-544,3-2-257,2-5-96,3-1-1538,0-9-1024,6-6-1186,3 0-4035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2691,'0'0'21545,"-1"4"-20568,-21 52 253,2 1-1,-16 82 1,36-139-1230,-1 6-298,-1 0 1,1 0 0,1 0-1,-1 0 1,1 0-1,0 7 1,0-13 190,1 1 0,-1-1 0,0 0 0,0 0 0,0 1 0,0-1 1,0 0-1,0 0 0,0 1 0,1-1 0,-1 0 0,0 0 0,0 0 0,0 1 0,0-1 0,1 0 0,-1 0 0,0 0 0,0 0 0,1 1 0,-1-1 1,0 0-1,0 0 0,0 0 0,1 0 0,-1 0 0,0 0 0,1 0 0,-1 0 0,0 0 0,0 0 0,1 0 0,-1 0 0,0 0 0,0 0 0,1 0 1,-1 0-1,0 0 0,0 0 0,1 0 0,-1 0 0,0 0 0,0 0 0,1 0 0,-1-1 0,0 1 0,12-8-5843,0-6-3552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 4644,'0'0'16533,"-9"7"-16351,-2 5 95,1 0 0,0 0 0,0 1 1,2 0-1,-1 0 0,2 1 0,0 0 0,0 1 1,1-1-1,1 1 0,1 1 0,-4 21 0,7-35-232,1 1-1,-1-1 0,1 1 0,0-1 1,0 1-1,0-1 0,1 1 1,-1-1-1,0 0 0,1 1 1,0-1-1,-1 0 0,1 1 0,0-1 1,0 0-1,1 0 0,-1 0 1,0 0-1,1 0 0,2 3 0,-2-3 5,1-1 0,0 0-1,-1 0 1,1 0-1,0 0 1,0 0-1,0-1 1,-1 1 0,1-1-1,0 0 1,0 0-1,0 0 1,0 0-1,0-1 1,-1 1 0,1-1-1,5-1 1,0 0-12,1-1 0,-1-1 0,0 0 0,0 0 1,0 0-1,-1-1 0,1 0 0,-1 0 0,-1-1 0,1 0 1,-1 0-1,0-1 0,0 0 0,0 0 0,7-13 0,-8 12-20,0-1-1,0 0 0,-1 0 0,0 0 1,-1 0-1,0-1 0,0 1 0,-1-1 0,-1 0 1,1 1-1,-1-1 0,-1 0 0,0 0 1,-1-10-1,1 19-48,-1-1 1,1 1 0,0-1 0,-1 0-1,1 1 1,-1 0 0,1-1 0,-1 1-1,0-1 1,0 1 0,1 0-1,-1-1 1,0 1 0,0 0 0,0 0-1,-1 0 1,1 0 0,0 0-1,0 0 1,0 0 0,-1 0 0,1 0-1,-1 1 1,-1-2 0,-37-2-6021,33 4 3939,-11 0-6744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0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12492,'0'0'8808,"-23"69"-8744,10-25-32,6 6-32,4 2-865,3-1-1377,0-10-2754,0-10-8297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11018,'0'0'5670,"1"55"-5510,-1-30-64,0 0-32,3 0-64,5 0-1089,-2-2-865,2-3-384,-7-3-993</inkml:trace>
  <inkml:trace contextRef="#ctx0" brushRef="#br0" timeOffset="1">4 230 8520,'0'0'6566,"-3"-50"-5765,19 40-96,8 2-161,6 1-320,5 1-160,8-1-31,-2-2-2596,2 0-2145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1 386 12620,'0'0'8910,"12"-11"-7837,4-3-808,85-75 278,147-167-1,-233 240-219,-24 36 195,4-9-505,-23 45 562,11-23-372,1 1 1,1 0-1,-18 67 0,32-98-316,1-1 0,-1 1-1,1-1 1,-1 1 0,1-1-1,0 1 1,0-1 0,0 1-1,1 0 1,-1-1 0,0 1-1,1-1 1,0 0 0,-1 1-1,3 2 1,-2-4-177,0 0-1,0 0 1,0 0 0,0-1 0,1 1-1,-1 0 1,0-1 0,0 1-1,1-1 1,-1 0 0,1 1 0,-1-1-1,0 0 1,1 0 0,-1 0-1,0 0 1,1 0 0,-1 0 0,1 0-1,-1-1 1,0 1 0,1 0-1,-1-1 1,0 1 0,1-1 0,-1 1-1,0-1 1,0 0 0,2-1-1,17-10-5421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60 14574,'0'0'5642,"-11"2"-4729,5-1-786,1 0 0,-1 1 0,0 0 0,1 0 0,-1 0 0,1 1 0,-1 0 0,1 0 0,0 0 0,0 1 0,1-1 0,-1 1 0,1 0 0,0 1 0,0-1 0,0 1 0,0-1 0,1 1 0,0 0 0,0 1 0,0-1-1,-3 11 1,3-9 124,1 0-1,0 1 1,0-1-1,1 1 0,-2 14 1,3-20-225,0 0 0,0-1 0,0 1 0,0 0 0,0-1 0,1 1 0,-1 0 0,0-1 0,1 1 0,0 0 0,-1-1 0,1 1 0,0-1 0,-1 1 0,1-1 0,0 0 0,0 1 0,0-1 0,0 0 0,1 0 0,-1 1 0,0-1 0,0 0 0,1 0 0,-1 0 0,0-1 0,1 1 0,-1 0 0,1 0 0,0-1 0,-1 1 0,1-1 0,2 1 0,4 0 44,1-1 0,0 0 0,0-1 1,-1 0-1,1 0 0,0 0 1,-1-1-1,1-1 0,-1 0 0,0 0 1,0 0-1,0-1 0,0 0 0,-1-1 1,1 1-1,-1-2 0,0 1 1,7-8-1,-8 8-48,-1 0 1,1-1-1,-1 0 0,0 0 1,0-1-1,0 1 0,-1-1 1,0 0-1,-1 0 0,1 0 1,-2-1-1,1 1 0,-1-1 1,0 0-1,0 0 0,-1 1 1,0-1-1,0 0 0,-1 0 1,-1-10-1,1 16-18,-1 0-1,0-1 1,1 1 0,-1 0-1,0 0 1,0 1 0,0-1-1,-1 0 1,1 0-1,0 0 1,-1 1 0,1-1-1,-1 1 1,1-1 0,-1 1-1,0-1 1,0 1 0,1 0-1,-1 0 1,0 0-1,0 0 1,0 0 0,0 1-1,-1-1 1,1 0 0,0 1-1,0 0 1,0-1 0,-3 1-1,1 0-89,1 0-1,0-1 1,0 2 0,-1-1-1,1 0 1,0 1 0,0-1-1,-1 1 1,1 0-1,0 0 1,0 0 0,0 0-1,0 1 1,0-1-1,1 1 1,-1 0 0,0 0-1,-4 4 1,-12 27-3747,15-8-4586,4-11-2930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2883,'0'0'22800,"1"8"-21823,-5 87-246,5-94-743,-1 0 0,1 0-1,-1 0 1,0-1 0,1 1-1,0 0 1,-1 0 0,1 0-1,0-1 1,-1 1 0,1 0 0,0-1-1,0 1 1,-1 0 0,1-1-1,0 1 1,0-1 0,0 1-1,0-1 1,0 0 0,1 1-1,32 11-716,-9-3 64,-22-8 645,-1 1 0,1-1 0,-1 1 0,0-1 0,0 1 1,1 0-1,-1 0 0,-1 0 0,1 0 0,0 0 0,0 0 1,-1 1-1,1-1 0,-1 1 0,0-1 0,0 1 0,0-1 1,0 1-1,0 0 0,0-1 0,-1 1 0,1 0 0,-1 0 1,0-1-1,0 1 0,0 0 0,0 0 0,-1-1 0,1 1 0,-1 0 1,1 0-1,-1-1 0,0 1 0,0-1 0,-3 6 0,0-1 95,0 0-1,0 0 0,-1 0 0,0 0 0,-1-1 0,0 0 0,0 0 1,0 0-1,0-1 0,-14 8 0,16-10-15,-1 0 1,0-1-1,0 0 0,0 0 1,0 0-1,0 0 0,0-1 0,0 0 1,-1 0-1,1 0 0,0-1 1,-1 0-1,1 0 0,-7-1 1,8 0-199,1 0 1,0 0 0,0 0 0,0 0 0,0-1 0,0 1 0,0-1 0,0 0 0,0 0 0,1 0 0,-1 0 0,1 0 0,-1-1 0,1 1 0,0-1 0,0 0 0,0 1 0,0-1 0,1 0 0,-1 0 0,1 0 0,-1-1 0,0-4-1,-2-4-2026,1-1 0,1 1 0,0-1-1,0-17 1,1-15-10412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10090,'0'0'10217,"49"1"-8968,-31 6-672,5-1-513,-1 3-480,-2-2-2691,1-3-5157</inkml:trace>
  <inkml:trace contextRef="#ctx0" brushRef="#br0" timeOffset="1">372 251 18642,'0'0'2242,"-30"63"-449,17-32-832,3-1-672,7 0-225,2-7-32,1-5-961,0-3-1025,9-11-1281,2-4-3427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38 16912,'0'0'1756,"-11"3"-10,8-2-1731,-6 1 402,-1 2 1,1-1-1,-1 1 0,-10 7 0,17-10-345,1 0 0,0 0 0,0 1 1,0-1-1,0 1 0,0-1 0,1 1 0,-1 0 0,0 0 1,1 0-1,-1 0 0,1 0 0,0 0 0,-1 0 0,1 0 0,0 1 1,1-1-1,-1 0 0,0 1 0,1-1 0,-1 0 0,1 1 0,-1-1 1,1 1-1,0-1 0,0 1 0,1 3 0,0-4-67,0 0 0,0 0-1,0 0 1,1-1 0,-1 1 0,0 0-1,1 0 1,0-1 0,-1 1-1,1-1 1,0 0 0,0 1 0,-1-1-1,1 0 1,0 0 0,0 0-1,3 0 1,42 17 82,-37-15-88,-6-2-57,11 4-304,1 0 0,-1 2 0,0-1 0,24 16 0,-37-21 351,0 1-1,0-1 1,0 0-1,0 1 0,0 0 1,0-1-1,0 1 1,0 0-1,-1 0 0,1 0 1,-1 0-1,0 0 1,1 0-1,-1 0 1,0 0-1,0 1 0,0-1 1,-1 0-1,1 1 1,-1-1-1,1 0 0,-1 1 1,0-1-1,1 1 1,-1-1-1,-1 1 1,1-1-1,0 1 0,-1-1 1,1 1-1,-1-1 1,1 0-1,-1 1 0,0-1 1,0 0-1,0 0 1,-1 0-1,1 1 1,0-1-1,-1 0 0,-2 2 1,-1 2 220,0-1 1,0 0 0,-1-1-1,0 1 1,1-1-1,-2 0 1,1 0-1,0-1 1,-1 0 0,0 0-1,1 0 1,-1-1-1,0 0 1,-10 2-1,14-4-129,0 1 0,1-1 0,-1 0 0,0 0 0,0 0-1,1 0 1,-1 0 0,0-1 0,1 1 0,-1-1 0,0 0-1,1 0 1,-1 0 0,0 0 0,1 0 0,0 0-1,-1-1 1,1 1 0,0-1 0,-1 1 0,1-1 0,0 0-1,0 0 1,1 0 0,-1 0 0,0-1 0,1 1 0,-1 0-1,1-1 1,0 1 0,0-1 0,0 1 0,0-1 0,0 1-1,0-1 1,1 0 0,-1 0 0,1 1 0,0-5-1,-1 1-77,0 0 0,1 1 0,0-1-1,0 0 1,1 0 0,0 1-1,0-1 1,0 0 0,1 1 0,-1-1-1,1 1 1,1-1 0,-1 1 0,1 0-1,0 0 1,4-5 0,1 0-19,1 1-1,0 1 1,0 0 0,1 0 0,0 1 0,18-10 0,-10 7-30,-3 2 9,-1-1 1,22-17-1,-33 24 43,0-1 0,-1 1 0,1-1 0,-1 1 0,1-1 0,-1 0 0,0 0 0,0 0 0,0 0 0,-1-1 0,1 1 0,-1 0 0,0-1 0,0 1 0,0-1 0,0 1 0,0-8 0,-1 10-8,-1-1 0,0 1-1,0-1 1,0 1 0,0 0 0,0 0-1,0-1 1,0 1 0,0 0-1,0 0 1,-1 0 0,1 0-1,0 0 1,-1 0 0,1 0-1,-1 1 1,1-1 0,-1 0 0,1 1-1,-1-1 1,1 1 0,-1 0-1,0-1 1,1 1 0,-1 0-1,0 0 1,1 0 0,-1 0 0,0 0-1,1 1 1,-2-1 0,-1 0-135,0 0-1,0 0 1,0 0 0,1 1 0,-1-1 0,0 1 0,0 0 0,1 0 0,-1 0 0,1 1-1,-1-1 1,1 1 0,-6 3 0,8-4-160,1 1-1,-1-1 1,0 0-1,0 1 1,1-1-1,-1 0 1,1 1-1,-1-1 1,1 1 0,-1-1-1,1 1 1,0-1-1,0 1 1,0 2-1,0-3-251,0 0 0,0 0 0,0 0 0,0 0 0,1 1 0,-1-1 1,0 0-1,1 0 0,-1 0 0,1 0 0,-1 0 0,1 0 0,0 0 0,-1 0 0,1 0 0,0 0 0,0 0 0,1 1 0,13 7-8899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140 133 11371,'0'0'13164,"-6"11"-13132,0 0-29,0 0 0,0 1-1,1 0 1,-6 23-1,10-32 3,0 0 1,1 0-1,-1 1 0,1-1 0,-1 0 0,1 0 0,0 1 0,0-1 0,0 0 0,1 0 0,-1 1 0,1-1 0,0 0 1,0 0-1,0 0 0,0 0 0,1 0 0,-1 0 0,1 0 0,-1 0 0,1-1 0,0 1 0,0-1 0,1 1 0,-1-1 0,0 0 1,1 1-1,-1-1 0,4 1 0,-4-2-9,0 0-1,0 0 1,-1 0 0,1 0 0,0 0 0,0 1-1,-1-1 1,1 0 0,-1 1 0,1 0 0,-1-1-1,0 1 1,1 0 0,-1-1 0,0 1 0,0 0-1,0 0 1,0 2 0,-1-2 29,0-1 1,-1 1 0,1 0-1,0-1 1,-1 1-1,0-1 1,1 1-1,-1-1 1,0 1 0,0-1-1,0 0 1,0 1-1,0-1 1,0 0-1,0 0 1,-1 0 0,1 1-1,0-1 1,0-1-1,-1 1 1,1 0-1,-1 0 1,-2 1 0,-2 1 82,0 1 0,0-1 0,0 0 0,-1-1 0,1 0 0,-1 0 0,0 0 0,1-1 0,-1 0 0,0 0 0,-7 0 0,12-1-66,-1-1 0,1 1 1,0 0-1,0-1 1,-1 0-1,1 0 1,0 1-1,0-1 1,0 0-1,0-1 1,0 1-1,0 0 0,0 0 1,0-1-1,1 0 1,-1 1-1,1-1 1,-1 0-1,1 1 1,-1-1-1,1 0 0,0 0 1,0 0-1,0 0 1,0-1-1,0 1 1,0 0-1,1 0 1,-1 0-1,1-1 1,0 1-1,-1 0 0,1-1 1,0 1-1,0 0 1,1-3-1,-1 2-42,0-1 0,1 1 0,0-1 0,0 1 0,0-1 0,0 1 0,0-1 0,1 1 0,-1 0 0,1 0-1,0 0 1,0 0 0,0 0 0,0 0 0,1 0 0,-1 1 0,5-4 0,60-44 23,-21 18 62,-28 17 258,-2-1 1,23-27-1,-35 40-294,-1-1 0,-1 1 0,1-1-1,-1 0 1,1 0 0,-1 0 0,0 0 0,0 0 0,-1-1-1,1 1 1,-1 0 0,0-1 0,0 1 0,-1-1-1,1 1 1,-1-1 0,0 1 0,0-1 0,-1 1 0,0-6-1,-1 7-53,1 1-1,-1 0 1,1 0-1,-1 0 0,0 0 1,0 1-1,0-1 1,0 0-1,0 1 0,0-1 1,0 1-1,-1 0 1,1 0-1,-1 0 0,1 0 1,0 0-1,-1 0 1,0 1-1,1-1 0,-1 1 1,1 0-1,-5 0 1,-59 0-1895,23 12-2937,28-6 198,-2 0-3934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12780,'0'0'4746,"9"2"-2605,39 6 184,65 2 0,149-9-305,-130-3-1548,180 4-143,356-4-3914,-579-3 1418,141-27-1,-225 31 574,-17 0-16030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1 413 12748,'0'0'7591,"10"-7"-6411,335-249 545,-153 107-2318,-192 149 589,0 0 0,0 0 0,0 0 1,0 0-1,0 0 0,0 1 0,0-1 1,0 0-1,0 0 0,0 0 0,0 0 1,0 0-1,0 0 0,0 1 0,0-1 1,0 0-1,1 0 0,-1 0 0,0 0 0,0 0 1,0 0-1,0 0 0,0 1 0,0-1 1,0 0-1,0 0 0,0 0 0,0 0 1,0 0-1,1 0 0,-1 0 0,0 0 1,0 0-1,0 0 0,0 0 0,0 0 1,0 0-1,1 0 0,-1 0 0,0 0 0,0 0 1,0 0-1,0 0 0,0 0 0,0 0 1,0 0-1,1 0 0,-1 0 0,0 0 1,0 0-1,0 0 0,0 0 0,0 0 1,0 0-1,1 0 0,-1 0 0,0 0 0,0 0 1,0 0-1,0 0 0,-6 19-26,-15 23 194,-11 8 42,17-30-182,1 1-1,1 1 1,1 0-1,1 0 1,1 1 0,1 1-1,-8 32 1,17-56-119,0 1 1,0 0 0,-1 0-1,1-1 1,0 1 0,0 0-1,0 0 1,0-1-1,0 1 1,0 0 0,0 0-1,0 0 1,0-1 0,0 1-1,0 0 1,1 0-1,-1-1 1,0 1 0,0 0-1,1-1 1,-1 1 0,1 0-1,-1-1 1,0 1 0,1 0-1,-1-1 1,1 1-1,0-1 1,-1 1 0,1-1-1,-1 1 1,1-1 0,0 1-1,-1-1 1,1 0-1,0 1 1,0-1 0,-1 0-1,1 0 1,0 1 0,0-1-1,-1 0 1,1 0 0,0 0-1,0 0 1,-1 0-1,1 0 1,0 0 0,0 0-1,0 0 1,-1-1 0,1 1-1,0 0 1,-1 0-1,1-1 1,0 1 0,0 0-1,-1-1 1,1 1 0,0-1-1,0 0 1,24-16-6627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15887,'-9'8'609,"-7"9"59,1 0 0,1 0 1,-19 29-1,29-40-494,0 0-1,0 1 1,1-1-1,0 1 1,0-1-1,0 1 1,1 0 0,0 0-1,1 1 1,-1-1-1,2 0 1,-1 0-1,1 1 1,0-1-1,0 0 1,0 1 0,3 8-1,-2-14-164,-1 0 0,1 0 1,0-1-1,0 1 0,1 0 0,-1 0 1,0 0-1,0-1 0,1 1 0,-1-1 0,1 1 1,0-1-1,-1 1 0,1-1 0,0 0 0,0 0 1,0 0-1,-1 0 0,4 1 0,1-1 9,-1 1 0,1-1-1,-1 0 1,1 0 0,0-1 0,-1 0-1,9 0 1,-2-1 13,1-1 1,-1 0-1,1-1 0,-1-1 0,0 1 0,13-7 1,-13 4-17,-1-1 1,1 0-1,-1-1 0,0 0 1,0-1-1,-1 0 1,10-12-1,-16 17 32,-1 0-1,0-1 1,0 1 0,0 0-1,0-1 1,-1 0-1,1 0 1,-1 1-1,-1-1 1,1 0-1,-1-1 1,1 1-1,-2 0 1,1 0 0,0-1-1,-1 1 1,0 0-1,0 0 1,-1-1-1,0 1 1,-1-6-1,1 8-46,-1 0-1,0 0 0,1 0 0,-1 1 0,-1-1 0,1 1 1,0-1-1,0 1 0,-1 0 0,0 0 0,1 0 1,-1 0-1,0 0 0,0 1 0,0-1 0,0 1 0,0 0 1,0 0-1,0 0 0,0 0 0,-1 0 0,1 1 1,0 0-1,-1-1 0,1 1 0,0 0 0,-5 1 0,2-1-224,-1 0 0,1 1 0,0-1-1,0 1 1,0 1 0,0-1 0,0 1-1,0 0 1,0 0 0,1 1 0,-1-1 0,1 1-1,-10 7 1,14-9-87,-1 1 0,1-1 0,0 0-1,0 1 1,0-1 0,0 1 0,1-1 0,-1 1 0,0-1 0,1 1-1,-1 0 1,1-1 0,-1 1 0,1 0 0,0-1 0,-1 4 0,1 3-4461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 16848,'0'0'3806,"-9"12"-3395,-2 3-104,1 0-1,1 1 1,-8 18-1,14-27-147,0 0 0,0 0 0,1 0 0,0 0 0,0 1 0,1-1 1,0 0-1,1 1 0,-1-1 0,1 1 0,1 0 0,2 13 0,-2-17-123,1-1 0,-1 0 0,1 0 0,0 0-1,0 0 1,0-1 0,1 1 0,-1 0 0,1-1 0,-1 0 0,1 1 0,0-1-1,0 0 1,0-1 0,0 1 0,0 0 0,0-1 0,1 0 0,-1 1 0,0-1-1,1-1 1,-1 1 0,1 0 0,-1-1 0,1 0 0,6 0 0,3 1-2,-1-1 1,1-1 0,0 0 0,-1-1-1,1 0 1,16-5 0,-15 2 45,1-1 0,-2-1 0,1 0 0,-1 0 0,0-2 0,-1 1 0,17-16 0,-25 20 11,0-1-1,0 1 0,0-1 0,-1 0 1,1 1-1,-1-1 0,0-1 0,-1 1 1,5-11-1,-6 12-48,-1 1 0,1-1 0,-1 0 0,1 1 0,-1-1 1,0 0-1,-1 1 0,1-1 0,-1 1 0,1-1 0,-1 0 0,0 1 0,0-1 0,-1 1 0,1 0 1,-1-1-1,-2-3 0,0 3 9,1 0 0,-1 0 1,0 1-1,0-1 1,0 1-1,0 0 0,-1 1 1,1-1-1,-1 1 0,0 0 1,1 0-1,-1 0 1,0 1-1,0-1 0,0 1 1,-9 0-1,8 0-260,0 0 0,0 1 0,0 0-1,0 1 1,0-1 0,-10 3 0,14-2-407,-1-1 1,0 1-1,0 0 1,0 1-1,1-1 0,-1 0 1,1 1-1,-1-1 1,1 1-1,-1 0 1,1 0-1,0 0 1,-3 3-1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11050,'0'0'5921,"-10"3"-5478,2 0-331,0 0 0,0 0 1,1 1-1,0 1 0,-1-1 1,2 1-1,-1 0 0,0 1 1,-6 6-1,9-8-9,0 0 0,1 0-1,0 1 1,-1-1 0,2 1-1,-1-1 1,0 1 0,1 0 0,0 0-1,0 0 1,0 0 0,1 1-1,0-1 1,0 0 0,0 1 0,1-1-1,0 0 1,0 8 0,0-10-40,1-1 1,0 0-1,0 0 1,-1 0-1,1 0 1,1 0-1,-1 0 1,0 0-1,0 0 1,1 0-1,-1 0 1,1-1-1,-1 1 1,1-1-1,0 1 1,0-1-1,0 1 1,0-1-1,0 0 1,0 0-1,0 0 1,0 0-1,0 0 1,3 0-1,60 12 493,-64-13-548,40 4-114,1-2 1,54-4-1,-69 0-1457,-1-2-1,38-9 1,14-13-5980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 17040,'0'0'577,"-11"-15"-9578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74 14446,'0'0'7778,"-10"-7"-7260,-30-21-252,39 28-257,0 0 0,0-1 0,0 1 0,1 0 0,-1-1 0,0 1 0,0 0-1,0 0 1,0 0 0,0 0 0,0 0 0,0 0 0,0 0 0,0 0 0,1 1-1,-1-1 1,0 0 0,0 0 0,0 1 0,0-1 0,0 0 0,1 1 0,-1-1-1,0 1 1,0-1 0,1 1 0,-1 0 0,0-1 0,1 1 0,-1 0 0,1-1-1,-2 2 1,-12 26 314,12-23-239,-1 1-31,1 1 0,-1 0 0,1 0 0,1 0 0,-1 0 0,0 11 0,2-16-49,0-1 1,0 0-1,0 1 1,0-1-1,0 0 1,0 1-1,1-1 1,-1 1-1,0-1 1,1 0-1,-1 1 1,1-1-1,-1 0 0,1 0 1,0 0-1,0 1 1,-1-1-1,1 0 1,0 0-1,0 0 1,0 0-1,0 0 1,0 0-1,0 0 1,0-1-1,1 1 1,-1 0-1,0-1 0,0 1 1,1-1-1,-1 1 1,0-1-1,1 1 1,-1-1-1,0 0 1,1 0-1,-1 0 1,0 0-1,2 0 1,4 0 18,0 0 1,-1-1-1,0 0 1,1 0-1,-1-1 1,0 0-1,1 0 1,-1 0 0,0-1-1,0 0 1,-1 0-1,10-7 1,-11 7 14,0 0 1,-1 0 0,0 0-1,1 0 1,-1 0-1,-1-1 1,1 0 0,0 1-1,-1-1 1,0 0-1,0 0 1,0 0 0,0-1-1,-1 1 1,1 0 0,-1-1-1,0 1 1,0-1-1,0-5 1,-5 7 259,-3 8-249,-6 9-70,4-2 43,6-8 0,-1 0 0,1 1-1,0-1 1,0 1 0,0 0-1,0 0 1,1 0 0,0 0 0,0 0-1,0 1 1,-1 6 0,4-11 7,1 0 0,-1-1 1,0 1-1,0 0 1,0-1-1,0 0 1,0 1-1,1-1 1,-1 1-1,0-1 1,0 0-1,0 0 0,1 0 1,-1 0-1,0 0 1,0 0-1,1 0 1,-1 0-1,0 0 1,0-1-1,2 0 1,0 1 16,16-3 7,1-1 1,-1 0-1,19-8 1,-26 7-58,0 1 0,0 0 0,1 1 0,0 0 1,0 1-1,-1 1 0,1 0 0,0 0 0,22 3 1,-34-1 24,0-1 0,0 1 1,0-1-1,0 1 1,-1 0-1,1-1 0,0 1 1,0 0-1,-1 0 1,1 0-1,0-1 0,-1 1 1,1 0-1,-1 0 1,0 0-1,1 0 0,-1 0 1,0 0-1,1 0 1,-1 0-1,0 0 0,0 0 1,0 0-1,0 0 1,0 0-1,0 0 0,0 0 1,0 0-1,0 0 0,0 0 1,-1 2-1,1 4 629,20-41 2212,-9 12-2583,-6 14-247,0-1 0,0-1 0,-1 1-1,-1-1 1,1 1 0,-1-1 0,3-20 0,-6 30-65,0 1-108,0 0 54,0-1-1,0 1 1,1 0-1,-1 0 1,1 0-1,-1 0 0,0 0 1,1 0-1,0-1 1,-1 1-1,1 0 0,-1 0 1,1-1-1,0 1 1,0 0-1,-1-1 0,1 1 1,0-1-1,0 1 1,1 0-1,35 3-5165,-13-4-160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4805,'0'0'18241,"4"1"-17355,1 0-718,1 1 1,-1-1 0,1 0-1,-1-1 1,1 1-1,-1-1 1,1 0-1,0-1 1,-1 1-1,1-1 1,-1 0-1,1-1 1,-1 1-1,0-1 1,9-4-1,-10 4-157,-1 0 0,1 0 0,-1 0 0,0 0 0,0-1-1,0 1 1,0-1 0,0 1 0,0-1 0,-1 0 0,0 0 0,1-1 0,-1 1-1,0 0 1,0-1 0,-1 1 0,1-1 0,-1 0 0,0 1 0,0-1 0,0 0-1,0 0 1,-1 0 0,1-4 0,-2 7-12,1 0 1,-1 0-1,0 1 1,1-1-1,-1 1 0,0-1 1,1 0-1,-1 1 0,0-1 1,0 1-1,0 0 0,0-1 1,1 1-1,-1 0 1,0-1-1,0 1 0,0 0 1,0 0-1,0 0 0,0 0 1,0 0-1,0 0 0,0 0 1,0 0-1,0 0 1,1 1-1,-1-1 0,-1 0 1,-30 6-35,25-2 34,-1 0 1,1 1 0,-1 0-1,1 0 1,1 0-1,-1 1 1,1 0 0,-9 11-1,12-14 17,1 0 1,-1 0-1,1 1 0,0-1 0,1 1 0,-1-1 1,0 1-1,1 0 0,0-1 0,0 1 0,0 0 0,1 0 1,-1 0-1,1 0 0,0 0 0,0 0 0,0 0 1,0 0-1,1 0 0,2 7 0,-2-8-7,1 0 0,0 0 0,0 0 0,0 0 0,0 0-1,1 0 1,-1-1 0,1 1 0,-1-1 0,1 1 0,0-1 0,0 0 0,0 0 0,0-1 0,1 1 0,-1-1-1,0 1 1,1-1 0,-1 0 0,1 0 0,5 0 0,9 2-238,0 0 0,32 0 0,-40-3-605,1 0 0,0-1 0,-1 0-1,0 0 1,1-1 0,-1 0 0,12-5 0,22-15-5989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12492,'0'0'6593,"8"-10"-4330,-4 5-2081,3-4 399,1 1 1,-1 0-1,16-12 1,-21 18-474,1-1 1,0 1-1,0 1 1,0-1-1,0 0 1,0 1-1,0-1 0,0 1 1,1 0-1,-1 0 1,0 1-1,1-1 1,-1 0-1,1 1 0,-1 0 1,1 0-1,-1 0 1,1 0-1,5 2 1,-8-1-105,1-1 1,-1 1-1,0 0 1,1 0 0,-1 0-1,0 0 1,0 0-1,1 0 1,-1 1 0,0-1-1,0 0 1,0 1-1,-1-1 1,1 0 0,0 1-1,0-1 1,-1 1-1,1-1 1,-1 1 0,1 0-1,-1-1 1,0 1-1,0-1 1,1 3 0,-1 47 94,0-36-4,-1-5 0,0 0 0,0 0 0,-1 0-1,0 0 1,-1 0 0,0-1 0,-5 12-1,16-98 2869,1-63-1698,-8 139-1271,0 1 1,-1-1-1,1 1 0,0-1 0,0 1 0,-1-1 0,1 1 0,0 0 1,0-1-1,0 1 0,-1 0 0,1 0 0,0-1 0,0 1 1,0 0-1,0 0 0,0 0 0,-1 0 0,1 0 0,0 0 0,0 0 1,1 1-1,31 2-53,-22-1 12,13-1-786,37 2-1490,-42-6-2075,-3-1-3433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49 4740,'0'0'14088,"10"-7"-12262,-5 2-1465,2 1-1,-1-1 0,0 1 1,1 1-1,0-1 0,0 1 1,0 0-1,0 1 0,0 0 1,1 0-1,-1 0 0,1 1 1,-1 0-1,1 1 0,11 0 1,-18 0-347,-1 0 1,1 0 0,0 1-1,-1-1 1,1 0 0,0 0-1,-1 1 1,1-1-1,0 0 1,-1 1 0,1-1-1,0 1 1,-1-1 0,1 1-1,-1-1 1,1 1 0,-1-1-1,1 1 1,-1-1 0,0 1-1,1 0 1,-1-1-1,0 1 1,1-1 0,-1 1-1,0 0 1,0 0 0,0-1-1,1 1 1,-1 0 0,0-1-1,0 1 1,0 0 0,0 0-1,0-1 1,0 1-1,-1 0 1,1-1 0,0 1-1,0 0 1,0-1 0,-1 1-1,1 0 1,-1 0 0,0 2 13,0 0 0,0 0 0,-1 0 0,0 0 0,1 0 0,-1-1 0,0 1 0,0-1 0,-3 3 0,-7 4 58,-2 0 0,-27 13 0,28-16-32,0 1 0,1 1 1,-19 13-1,31-21-50,-1 0-1,1 1 1,0-1-1,0 0 1,0 0-1,-1 0 1,1 0-1,0 0 0,0 0 1,0 1-1,0-1 1,-1 0-1,1 0 1,0 0-1,0 0 1,0 1-1,0-1 1,0 0-1,0 0 1,-1 0-1,1 1 0,0-1 1,0 0-1,0 0 1,0 1-1,0-1 1,0 0-1,0 0 1,0 0-1,0 1 1,0-1-1,0 0 0,0 0 1,0 1-1,0-1 1,1 0-1,-1 0 1,0 0-1,0 1 1,0-1-1,0 0 1,0 0-1,0 0 1,0 1-1,1-1 0,-1 0 1,0 0-1,0 0 1,0 1-1,17 3 73,28-2-611,-41-3 282,4 2-70,7-1-1675,0-1-1,0 0 1,24-4-1,-10-3-3815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12 8488,'0'0'12561,"-9"0"-11509,5 0-914,-1 1 0,1-1 0,0 1 0,-1 0 0,1 0 1,0 1-1,0-1 0,0 1 0,0 0 0,0 0 0,1 0 0,-1 0 0,0 1 0,1 0 1,0-1-1,-1 1 0,1 1 0,1-1 0,-1 0 0,0 1 0,1-1 0,-1 1 0,1 0 1,0 0-1,1 0 0,-1 0 0,1 0 0,-1 0 0,1 0 0,-1 8 0,2-11-114,-1 1-1,1-1 1,0 1-1,0-1 1,0 1 0,0-1-1,0 1 1,0-1-1,0 1 1,0-1-1,1 1 1,-1-1-1,1 1 1,-1-1-1,1 0 1,-1 1 0,1-1-1,0 0 1,-1 1-1,1-1 1,0 0-1,0 0 1,0 0-1,0 0 1,0 0-1,0 0 1,1 0 0,-1 0-1,0 0 1,2 1-1,0-2 43,-1 1 1,1 0-1,0-1 0,0 1 0,0-1 0,-1 0 0,1 0 0,0 0 1,0 0-1,0 0 0,0-1 0,-1 1 0,1-1 0,0 0 1,5-2-1,-4 1-11,0-1 0,0 1 0,-1-1 0,1 0 1,-1 0-1,1-1 0,-1 1 0,0-1 0,0 0 1,0 0-1,-1 0 0,0 0 0,3-5 0,-3 6-24,-1 0 0,1 0 0,-1-1 0,0 1 0,0 0 0,0-1 0,0 1 0,0 0 0,-1-1 0,0 1 0,1-1 0,-1 0 0,0 1 0,-1-1 0,1 1 0,-1-1 0,0 1 0,-1-5 0,0 6-320,0 1 0,1-1-1,-1 1 1,0-1 0,-1 1 0,1 0 0,0 0 0,0 0-1,0 0 1,-1 0 0,1 1 0,0-1 0,-1 1 0,1-1 0,-1 1-1,1 0 1,-3 0 0,4 0 60,0-1 0,-1 1-1,1 0 1,0 0 0,0 0 0,0 0-1,-1 0 1,1 0 0,0 0 0,0 0-1,0 0 1,0 1 0,-1-1 0,1 0-1,0 1 1,0-1 0,0 1 0,0 0-1,0-1 1,0 1 0,0 0 0,0-1-1,0 1 1,0 0 0,0 0 0,1 0-1,-1 0 1,0 0 0,0 0 0,1 0-1,-1 0 1,1 0 0,-1 0 0,0 2-1,1 1-6112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27 11979,'3'-3'1178,"0"0"0,1 0-1,0 1 1,-1-1-1,1 1 1,0 0 0,0 0-1,0 0 1,0 1-1,6-2 1,-9 3-1082,0 0 0,-1 0 0,1 0 0,0 0 0,-1 0 0,1 0 0,0 0 0,-1 0 0,1 0 0,0 0 0,-1 1 0,1-1 0,0 0 0,-1 0 0,1 1 0,0-1 0,-1 0 0,1 1 0,-1-1 0,1 1 0,0-1 0,-1 1 0,1-1 0,-1 1 0,1 0 0,0 1-85,-1-1 1,1 1 0,-1 0 0,1 0-1,-1-1 1,0 1 0,0 0 0,0 0-1,0 0 1,0 0 0,0-1 0,0 1-1,0 0 1,-2 2 0,1 1 11,-2 0 1,1 0-1,0 0 1,-1-1-1,0 1 1,0-1-1,0 0 1,-1 0-1,1 0 1,-1-1-1,0 1 1,0-1-1,0 0 1,-9 5-1,7-4 57,1 0 0,-1 1 0,1-1 1,0 1-1,0 0 0,-9 11 0,14-16-76,0 1 1,0-1 0,0 0-1,0 0 1,0 0 0,0 0-1,0 1 1,-1-1 0,1 0 0,0 0-1,0 0 1,0 1 0,0-1-1,0 0 1,0 0 0,0 1-1,0-1 1,0 0 0,0 0-1,0 0 1,0 1 0,0-1-1,0 0 1,1 0 0,-1 0-1,0 1 1,0-1 0,0 0 0,0 0-1,0 0 1,0 1 0,0-1-1,1 0 1,-1 0 0,0 0-1,0 0 1,0 0 0,0 1-1,1-1 1,-1 0 0,0 0-1,0 0 1,0 0 0,1 0 0,-1 0-1,0 0 1,0 0 0,1 0-1,-1 0 1,19 1 143,18-8-167,16-17-2978,-19 5-3418,-16 8 175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5862,'0'0'14627,"-8"3"-12647,5-2-1847,0 0 1,0 0-1,0 0 0,0 0 0,0 0 0,0 1 0,0 0 0,1-1 1,-1 1-1,1 0 0,-1 0 0,1 0 0,-1 0 0,1 1 0,0-1 1,0 1-1,0-1 0,1 1 0,-1 0 0,1 0 0,-1 0 0,1 0 1,0 0-1,0 0 0,0 0 0,0 0 0,1 0 0,-1 0 1,1 0-1,0 1 0,0-1 0,0 0 0,1 4 0,-1-6-117,1 1 0,0-1 0,-1 0 0,1 1 0,0-1 0,0 0 0,0 0 0,0 0 0,0 0-1,0 0 1,0 0 0,0 0 0,1 0 0,-1 0 0,0 0 0,0-1 0,1 1 0,-1-1 0,1 1 0,-1-1 0,0 1-1,1-1 1,-1 0 0,1 0 0,-1 1 0,1-1 0,-1 0 0,1 0 0,-1-1 0,1 1 0,-1 0 0,1 0 0,1-1 0,3 0 82,1 0 1,-1 0-1,0 0 1,0-1-1,0 0 0,0 0 1,5-3-1,-8 4-35,0-1-1,-1 0 0,0 0 0,1 0 0,-1 0 0,0 0 1,0 0-1,0-1 0,0 1 0,0-1 0,-1 1 0,1-1 1,-1 0-1,1 0 0,-1 0 0,0 0 0,0 1 0,-1-1 0,2-6 1,-2 7-52,-1 1 0,1-1 0,0 0 0,-1 1 0,1-1 0,-1 1 1,0-1-1,1 1 0,-1-1 0,0 1 0,0-1 0,0 1 0,0 0 0,0-1 1,0 1-1,0 0 0,-1 0 0,1 0 0,0 0 0,-1 0 0,1 0 0,-1 0 1,1 0-1,-1 1 0,1-1 0,-1 0 0,1 1 0,-1 0 0,0-1 0,1 1 1,-1 0-1,0 0 0,1 0 0,-1 0 0,0 0 0,-2 0 0,-27 4-670,27-4-3114,16 1-11173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14125,'0'0'12588,"78"0"-12139,-37 0-353,0 0-64,-4-1 0,-5 1-705,-6-2-1024,-9 1-994,-8 0-1121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16303,'0'0'4325,"54"4"-2436,-14-4-832,1 0-512,5-5-417,-4-1-160,-6 1-1538,-6-4-2850,-5 0-8488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29 8776,'-11'-4'716,"-5"-2"-508,0 1 0,0 1 0,-27-3 0,38 6-194,0 0-1,0 1 1,0 0 0,0 0 0,0 0 0,0 1 0,0 0 0,0 0 0,0 0 0,0 0 0,1 1 0,-1 0 0,0 0 0,1 0-1,-1 1 1,1-1 0,0 1 0,0 0 0,-5 5 0,-1 4 100,1 1 0,0 0-1,1 1 1,0 0 0,2 0 0,-1 0-1,2 1 1,0 0 0,1 0 0,0 1-1,-2 18 1,-1 28 1,2 92 1,5-124-110,-1 2 48,8 219-591,-4-223 451,1 1-1,2-1 0,0-1 1,2 1-1,1-1 0,22 44 1,-28-65 86,0 0 1,1 0-1,-1-1 1,1 1-1,1-1 1,-1 0-1,1 0 1,0 0-1,0-1 1,0 0 0,1 0-1,0 0 1,-1-1-1,1 1 1,0-1-1,9 2 1,-10-3 48,1-1 1,0 0-1,-1-1 1,1 1-1,0-1 1,-1 0-1,1-1 0,0 1 1,-1-1-1,1 0 1,0-1-1,-1 1 1,0-1-1,1 0 1,-1 0-1,0-1 0,0 0 1,0 0-1,8-6 1,9-9 199,0-2-1,-1-1 1,-1 0 0,0-2 0,-2 0 0,19-32 0,0-8 388,39-90 0,-56 108-250,26-92-1,-41 118-348,-1 0-1,0 0 1,-2 0-1,0 0 1,-2-1-1,0 1 1,-5-36-1,4 50-64,0 0 1,0-1-1,-1 1 0,0 0 1,0 0-1,0 0 0,-1 0 1,0 0-1,0 1 0,0-1 1,0 1-1,-1 0 0,1 0 1,-1 0-1,-6-4 0,3 3-67,0 1-1,0 0 1,-1 0-1,1 1 1,-1 0-1,0 0 1,0 0-1,0 1 1,-10-1-1,-8 1-669,0 0 0,0 2-1,-1 1 1,1 1 0,-33 7-1,3 1-3201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9833,'0'0'10357,"14"-8"-7998,67-43-843,-2-3 1,75-69-1,-136 105-1006,-18 14-40,-27 32-351,18-15-120,1 0 1,1 0-1,0 0 0,0 1 0,2 0 0,-1 0 0,2 0 0,0 1 0,1 0 0,0 0 1,-1 23-1,5-36-81,-1 0 1,0 0 0,0 0 0,1 0 0,-1 0-1,1 0 1,-1 0 0,1 0 0,0-1 0,0 1 0,0 0-1,0 0 1,0-1 0,0 1 0,1-1 0,-1 1-1,0-1 1,1 1 0,-1-1 0,1 0 0,-1 0-1,1 1 1,0-1 0,0-1 0,-1 1 0,1 0-1,0 0 1,0-1 0,0 1 0,0-1 0,0 1-1,0-1 1,0 0 0,0 0 0,0 0 0,0 0-1,0 0 1,2-1 0,3 1-679,0 0 0,0-1 0,0 0 0,0-1 0,0 0 1,0 0-1,-1 0 0,1-1 0,-1 0 0,8-4 0,17-17-5972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9065,'-8'5'5172,"-12"7"-3284,1 1-1,0 1 0,-30 29 1,44-39-1617,0 1 0,0 0 1,1 0-1,0 1 1,0 0-1,0-1 0,1 1 1,-1 1-1,1-1 0,1 0 1,-1 1-1,1-1 1,0 1-1,1 0 0,0-1 1,0 1-1,0 0 0,1 12 1,1-16-253,0-1-1,0 0 1,0 1 0,0-1 0,1 0 0,-1 0-1,1 0 1,-1 0 0,1 0 0,0 0 0,0-1-1,0 1 1,0 0 0,0-1 0,0 1 0,0-1-1,0 0 1,1 0 0,-1 0 0,1 0-1,-1 0 1,1-1 0,-1 1 0,1-1 0,-1 1-1,1-1 1,-1 0 0,6 0 0,3 1 26,0-1 0,1 0 1,-1-1-1,0 0 0,17-5 1,-18 3-14,-1 0 1,0-1-1,0-1 0,0 1 1,-1-2-1,1 1 1,-1-1-1,-1 0 1,1-1-1,-1 1 1,12-16-1,-15 18 9,0-1 0,-1 0 0,0 1-1,0-1 1,0 0 0,0-1 0,-1 1-1,0 0 1,0-1 0,-1 0 0,1 1-1,-1-1 1,0 0 0,-1 0 0,1 1 0,-1-1-1,0 0 1,-1 0 0,1 0 0,-1 1-1,-3-10 1,2 12-40,1 1 1,-1-1-1,0 1 0,0 0 0,-1-1 0,1 1 1,0 0-1,-1 1 0,1-1 0,-1 0 0,1 1 1,-1-1-1,0 1 0,0 0 0,0 0 0,0 0 1,0 0-1,1 1 0,-2-1 0,1 1 0,0-1 1,0 1-1,0 0 0,0 1 0,0-1 1,-4 1-1,3-1-266,0 1 0,0 0 1,0-1-1,0 2 1,0-1-1,1 0 0,-1 1 1,0-1-1,-4 4 0,7-4-185,-1 0-1,1 0 1,0 0-1,-1 0 1,1 0-1,0 1 0,0-1 1,-1 0-1,1 1 1,0-1-1,0 1 1,1 0-1,-1-1 1,0 1-1,1 0 0,-1-1 1,0 1-1,1 0 1,0-1-1,-1 3 1,1 4-6560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19891,'0'0'6982,"-56"39"-5156,33-20-577,-2 2-352,-1 2-416,0 0-385,2 2-32,4-4-32,3-2-192,5-6-641,1-2-480,10-5-577,16-15-7943,-2-10 2786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34 13229,'0'0'2498,"-11"-3"-576,10 2-1797,-13-3 745,0 0 0,0 1-1,-29-2 1,39 5-726,1 0 1,0 0-1,0 0 0,0 1 1,0-1-1,0 1 0,0 0 1,0-1-1,0 1 0,0 1 1,0-1-1,-4 2 0,6-1-76,0-1-1,0 0 1,-1 0 0,1 1-1,0-1 1,0 1-1,0-1 1,1 1-1,-1-1 1,0 1-1,0-1 1,1 1 0,-1 0-1,1-1 1,0 1-1,-1 0 1,1-1-1,0 1 1,0 0-1,0 0 1,0-1-1,0 1 1,0 0 0,1 2-1,0-2 6,0 1-1,0-1 1,0 0 0,1 0-1,-1 0 1,0 0 0,1 0-1,0-1 1,-1 1 0,1 0-1,0-1 1,0 1 0,-1-1-1,1 1 1,0-1 0,1 0-1,-1 0 1,0 0 0,0 0-1,0 0 1,1-1 0,-1 1-1,3 0 1,57 8 671,-55-8-712,1-1-1,-1 0 1,0-1 0,1 1-1,-1-1 1,0-1 0,0 0-1,9-3 1,-14 5-20,0-1 0,0 0-1,0 0 1,0 0 0,0-1 0,0 1 0,-1 0-1,1-1 1,0 1 0,0-1 0,-1 1 0,1-1 0,-1 0-1,0 0 1,0 0 0,1 0 0,-1 0 0,0 0-1,0 0 1,-1 0 0,1 0 0,0 0 0,-1-1-1,1 1 1,-1 0 0,0 0 0,0-1 0,0 1-1,0 0 1,-1-4 0,1 4-13,-2-1 0,1 1 0,0 0 0,0 0 0,-1-1 0,1 1 0,-1 0 0,1 0 0,-1 0 0,0 0 0,0 1 0,0-1 0,0 0 0,0 1 0,-1 0 0,1-1 0,0 1 0,0 0 0,-1 0 0,1 0 0,-1 0 0,1 1 0,-1-1 0,0 1 0,1-1 0,-1 1 0,-2 0 0,-6-1-217,1 0 1,-1 0-1,1 2 0,-1-1 0,-15 3 1,23-2 11,1 0 0,-1 0 1,1 0-1,0 0 0,0 0 1,-1 0-1,1 1 1,0-1-1,0 1 0,0 0 1,1-1-1,-1 1 1,0 0-1,1 0 0,-2 2 1,-8 23-8154,11-14 1361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15791,'0'0'7661,"-8"10"-5718,-25 33-731,32-42-1182,0 0 1,0-1-1,0 1 1,0 0-1,1 0 1,-1 0 0,0 0-1,1 0 1,-1 0-1,1 0 1,-1 1-1,1-1 1,-1 0 0,1 0-1,0 0 1,0 0-1,-1 1 1,1-1-1,0 0 1,0 0 0,0 0-1,1 1 1,-1-1-1,0 0 1,0 0-1,1 0 1,-1 1 0,0-1-1,1 0 1,-1 0-1,1 0 1,0 0-1,-1 0 1,1 0 0,0 0-1,-1 0 1,1 0-1,0 0 1,0-1-1,0 1 1,0 0 0,0 0-1,0-1 1,0 1-1,0-1 1,0 1-1,0-1 1,0 1 0,1-1-1,-1 0 1,0 1-1,0-1 1,0 0-1,3 0 1,4 1 219,0 0 0,0 0 0,0-1 0,0 0 0,15-2 0,-16 0-153,0 0 0,0 0 0,-1-1 0,1 0 0,-1 0 0,0-1 0,10-6 0,-14 9-34,0-1 1,1 0-1,-1 0 0,0 0 0,0 1 1,0-2-1,0 1 0,0 0 0,-1 0 1,1-1-1,0 1 0,-1-1 0,0 1 1,0-1-1,0 0 0,0 1 0,0-1 1,0 0-1,-1 0 0,1 1 0,-1-5 1,0 6-60,-1 0 0,0 0 1,1 0-1,-1 0 1,0 0-1,0 0 1,0 0-1,0 0 0,0 0 1,0 0-1,0 1 1,0-1-1,0 0 0,0 1 1,0-1-1,0 1 1,-1-1-1,1 1 1,0-1-1,0 1 0,-1 0 1,1 0-1,0 0 1,0 0-1,-3 0 0,-40-2-73,37 2 56,4 0-87,1 1 1,-1-1 0,1 0 0,-1 1 0,1 0 0,0-1-1,0 1 1,-1 0 0,1 0 0,-4 3 0,-9 9-8355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 5926,'0'0'13949,"-11"-2"-13132,3-1-707,-1 1 0,0 1 1,1-1-1,-1 1 0,0 1 1,0 0-1,0 0 0,0 1 1,0 0-1,0 1 0,0-1 0,1 2 1,-1-1-1,-8 5 0,9-3-24,1 0 0,-1 1 0,1 0-1,0 1 1,0 0 0,0 0-1,1 0 1,-8 10 0,13-14-78,-1-1 0,1 1-1,0-1 1,0 1 0,0-1 0,0 1 0,0 0 0,0-1 0,0 1 0,1 0 0,-1 0 0,1-1 0,-1 1 0,1 0 0,0 0 0,0 0 0,-1 0 0,1 0 0,0 0 0,1 0 0,-1-1 0,0 1 0,1 0 0,-1 0-1,1 0 1,-1 0 0,1-1 0,0 1 0,0 0 0,0-1 0,0 1 0,0 0 0,0-1 0,0 1 0,0-1 0,1 0 0,-1 1 0,0-1 0,1 0 0,-1 0 0,1 0 0,0 0 0,-1 0 0,1 0 0,2 1 0,4 1-159,1 0 0,-1 0 0,0-1 1,1 0-1,0 0 0,-1-1 0,13 0 1,34-1-5301,-27-3-710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13229,'0'0'4238,"1"9"-3651,-1-3-510,0 0 1,1-1-1,0 1 0,1 0 0,-1-1 0,1 1 0,0-1 0,0 0 0,1 0 0,0 1 0,0-2 0,0 1 0,0 0 0,1-1 0,6 8 1,0-3 17,0 1 0,-1 1 1,-1 0-1,1 0 0,10 21 0,-17-29-71,-1 0 0,1 0 0,-1 1 0,0-1-1,0 0 1,-1 1 0,1-1 0,-1 1 0,0-1 0,1 1-1,-1-1 1,-1 1 0,1-1 0,-1 1 0,1-1-1,-1 1 1,0-1 0,0 1 0,0-1 0,-1 0-1,1 0 1,-1 0 0,0 0 0,0 0 0,0 0-1,0 0 1,-5 4 0,-8 8-97,0-1 0,-1-1 1,0 0-1,-1-1 0,-20 10 0,-19 2-5351,25-15-4276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7079,'0'0'12646,"-8"2"-12432,-3 2-137,0 0-1,1 0 1,-1 1-1,1 0 1,0 1 0,-11 8-1,19-12-68,0-1 1,1 0-1,-1 0 0,0 1 0,1-1 0,-1 1 0,1-1 0,0 1 0,-1 0 1,1-1-1,0 1 0,0 0 0,0 0 0,0 0 0,0 0 0,1 0 0,-1 0 1,1 0-1,-1 0 0,1 0 0,0 0 0,0 0 0,-1 0 0,2 0 0,-1 1 1,0-1-1,0 0 0,1 0 0,-1 0 0,1 0 0,-1 0 0,1 0 0,0 0 0,0 0 1,0 0-1,0-1 0,0 1 0,0 0 0,1 0 0,-1-1 0,1 1 0,-1-1 1,1 1-1,-1-1 0,1 0 0,3 2 0,17 14 122,-14-12-167,-1 0 1,0 1-1,0 0 1,0 1-1,0-1 1,5 10-1,-11-15 102,0 1-1,0-1 0,0 1 0,-1-1 1,1 1-1,-1 0 0,1 0 0,-1-1 1,1 1-1,-1 0 0,0-1 1,0 1-1,0 0 0,0 0 0,0 0 1,-1-1-1,1 1 0,0 0 0,-1-1 1,1 1-1,-1 0 0,0-1 1,1 1-1,-1 0 0,0-1 0,0 0 1,0 1-1,0-1 0,0 1 0,-1-1 1,1 0-1,0 0 0,-1 0 1,1 1-1,0-1 0,-1-1 0,1 1 1,-3 1-1,-7 5 431,1-1 1,-1 0-1,-20 7 1,26-11-435,1 0-1,-1-1 1,0 1 0,1-1-1,-1 0 1,0-1 0,0 1-1,0-1 1,0 0 0,1 0-1,-1-1 1,-6-1 0,10 2-109,1 0 1,0 0 0,-1 0 0,1-1-1,0 1 1,0 0 0,-1 0-1,1-1 1,0 1 0,0 0 0,0 0-1,-1-1 1,1 1 0,0 0-1,0-1 1,0 1 0,0 0 0,0-1-1,0 1 1,0 0 0,-1-1 0,1 1-1,0 0 1,0-1 0,0 1-1,0 0 1,1-1 0,-1 1 0,0 0-1,0-1 1,0 1 0,0 0-1,0-1 1,0 1 0,0 0 0,1-1-1,-1 1 1,0 0 0,0-1 0,0 1-1,1-1 1,10-12-2297,10-4-1505,8-1-2290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26 9865,'0'0'9145,"-9"9"-6903,-27 27-534,35-35-1630,0-1 0,1 1 0,-1-1-1,0 1 1,0 0 0,1 0 0,-1-1 0,1 1-1,-1 0 1,0 0 0,1 0 0,-1-1-1,1 1 1,0 0 0,-1 0 0,1 0-1,0 0 1,0 0 0,-1 0 0,1 0 0,0 0-1,0 0 1,0 0 0,0 0 0,0 0-1,1 1 1,0-1-58,-1 0 0,1-1-1,0 1 1,0-1 0,0 1 0,0-1-1,0 1 1,0-1 0,0 1 0,1-1-1,-1 0 1,0 0 0,0 0 0,0 1 0,0-1-1,0 0 1,0 0 0,2-1 0,49-7-253,-36 3-42,-1-1 1,0-1 0,0-1 0,0 0 0,-1 0 0,0-2 0,-1 0 0,22-21 0,-36 70 797,-4-17-198,3-16-237,0 0 0,1 0 0,0 0 1,0 0-1,0 1 0,1-1 0,1 11 1,-1-16-183,1 0 0,0 0 0,-1 0 0,1 0 0,0 0 0,0 0-1,0-1 1,0 1 0,0 0 0,0 0 0,0-1 0,0 1 0,0-1 0,0 1 0,0-1 0,0 1 0,0-1 0,1 0 0,-1 1 0,0-1 0,0 0 0,0 0 0,1 0 0,-1 0 0,0 0 0,0 0 0,0 0 0,1-1 0,0 1 0,38-9-8114,-22-3 584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5573,'0'0'6641,"-6"11"-3587,-7 10-1988,2 0 0,0 1-1,2 1 1,0 0 0,-10 44 0,10 14-767,7-54-86,-1 0-1,-1-1 0,-12 43 0,34-146 1688,-11 55-1761,39-100-1171,-41 110 753,0 0 1,1 1-1,1 0 0,0 1 1,1-1-1,0 1 0,17-16 0,-21 23 112,0 0-1,0 0 1,0 1-1,0-1 0,0 1 1,0 0-1,1 0 0,-1 1 1,1-1-1,-1 1 1,1 0-1,-1 0 0,1 1 1,0 0-1,0-1 0,-1 1 1,1 1-1,0-1 1,8 3-1,-12-3 180,0 1 0,-1-1 0,1 1 0,0 0 0,-1-1 0,1 1 0,0 0 0,-1 0 0,1 0 0,-1-1 0,1 1 0,-1 0 0,1 0 0,-1 0 0,0 0 0,1 0 0,-1 0 0,0 0 0,0 0 0,0 0 0,0 0 0,0 0 0,0 0 0,0 0 0,0 0 0,0 0 0,0 0 1,0-1-1,-1 1 0,1 0 0,0 0 0,-1 0 0,1 0 0,-1 0 0,1 0 0,-1 0 0,1-1 0,-1 1 0,0 0 0,1 0 0,-2 0 0,-30 31 1383,22-24-1066,0-1-1,0 0 1,0 0 0,0-1-1,-1-1 1,0 0-1,0-1 1,-1 1-1,1-2 1,-21 4-1,31-7-363,1 0-1,0 0 0,0 0 0,0 0 0,0 0 0,0 0 0,-1 0 0,1 0 0,0 0 0,0-1 0,0 1 0,0 0 0,0 0 0,0 0 0,0 0 1,0 0-1,-1 0 0,1 0 0,0 0 0,0-1 0,0 1 0,0 0 0,0 0 0,0 0 0,0 0 0,0 0 0,0 0 0,0-1 0,0 1 0,0 0 1,0 0-1,0 0 0,0 0 0,0 0 0,0-1 0,0 1 0,0 0 0,0 0 0,0 0 0,0 0 0,0 0 0,0 0 0,0-1 0,0 1 0,0 0 0,0 0 1,0 0-1,1 0 0,-1 0 0,0 0 0,0 0 0,0-1 0,0 1 0,0 0 0,0 0 0,10-13-1238,9-8-1237,6-1-2411,4 0-1991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992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906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703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310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576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66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146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99" Type="http://schemas.openxmlformats.org/officeDocument/2006/relationships/customXml" Target="../ink/ink149.xml"/><Relationship Id="rId21" Type="http://schemas.openxmlformats.org/officeDocument/2006/relationships/customXml" Target="../ink/ink9.xml"/><Relationship Id="rId63" Type="http://schemas.openxmlformats.org/officeDocument/2006/relationships/customXml" Target="../ink/ink30.xml"/><Relationship Id="rId159" Type="http://schemas.openxmlformats.org/officeDocument/2006/relationships/customXml" Target="../ink/ink78.xml"/><Relationship Id="rId324" Type="http://schemas.openxmlformats.org/officeDocument/2006/relationships/image" Target="../media/image160.png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268" Type="http://schemas.openxmlformats.org/officeDocument/2006/relationships/customXml" Target="../ink/ink133.xml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335" Type="http://schemas.openxmlformats.org/officeDocument/2006/relationships/customXml" Target="../ink/ink167.xml"/><Relationship Id="rId5" Type="http://schemas.openxmlformats.org/officeDocument/2006/relationships/customXml" Target="../ink/ink1.xml"/><Relationship Id="rId181" Type="http://schemas.openxmlformats.org/officeDocument/2006/relationships/customXml" Target="../ink/ink89.xml"/><Relationship Id="rId237" Type="http://schemas.openxmlformats.org/officeDocument/2006/relationships/customXml" Target="../ink/ink117.xml"/><Relationship Id="rId279" Type="http://schemas.openxmlformats.org/officeDocument/2006/relationships/image" Target="../media/image138.png"/><Relationship Id="rId43" Type="http://schemas.openxmlformats.org/officeDocument/2006/relationships/customXml" Target="../ink/ink20.xml"/><Relationship Id="rId139" Type="http://schemas.openxmlformats.org/officeDocument/2006/relationships/customXml" Target="../ink/ink68.xml"/><Relationship Id="rId290" Type="http://schemas.openxmlformats.org/officeDocument/2006/relationships/customXml" Target="../ink/ink144.xml"/><Relationship Id="rId304" Type="http://schemas.openxmlformats.org/officeDocument/2006/relationships/image" Target="../media/image150.png"/><Relationship Id="rId85" Type="http://schemas.openxmlformats.org/officeDocument/2006/relationships/customXml" Target="../ink/ink41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48" Type="http://schemas.openxmlformats.org/officeDocument/2006/relationships/customXml" Target="../ink/ink123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customXml" Target="../ink/ink157.xml"/><Relationship Id="rId54" Type="http://schemas.openxmlformats.org/officeDocument/2006/relationships/image" Target="../media/image26.png"/><Relationship Id="rId96" Type="http://schemas.openxmlformats.org/officeDocument/2006/relationships/image" Target="../media/image47.png"/><Relationship Id="rId161" Type="http://schemas.openxmlformats.org/officeDocument/2006/relationships/customXml" Target="../ink/ink79.xml"/><Relationship Id="rId217" Type="http://schemas.openxmlformats.org/officeDocument/2006/relationships/customXml" Target="../ink/ink107.xml"/><Relationship Id="rId259" Type="http://schemas.openxmlformats.org/officeDocument/2006/relationships/image" Target="../media/image128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270" Type="http://schemas.openxmlformats.org/officeDocument/2006/relationships/customXml" Target="../ink/ink134.xml"/><Relationship Id="rId326" Type="http://schemas.openxmlformats.org/officeDocument/2006/relationships/image" Target="../media/image161.png"/><Relationship Id="rId65" Type="http://schemas.openxmlformats.org/officeDocument/2006/relationships/customXml" Target="../ink/ink31.xml"/><Relationship Id="rId130" Type="http://schemas.openxmlformats.org/officeDocument/2006/relationships/image" Target="../media/image64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281" Type="http://schemas.openxmlformats.org/officeDocument/2006/relationships/image" Target="../media/image139.png"/><Relationship Id="rId337" Type="http://schemas.openxmlformats.org/officeDocument/2006/relationships/customXml" Target="../ink/ink168.xml"/><Relationship Id="rId34" Type="http://schemas.openxmlformats.org/officeDocument/2006/relationships/image" Target="../media/image16.png"/><Relationship Id="rId76" Type="http://schemas.openxmlformats.org/officeDocument/2006/relationships/image" Target="../media/image37.png"/><Relationship Id="rId141" Type="http://schemas.openxmlformats.org/officeDocument/2006/relationships/customXml" Target="../ink/ink69.xml"/><Relationship Id="rId7" Type="http://schemas.openxmlformats.org/officeDocument/2006/relationships/customXml" Target="../ink/ink2.xml"/><Relationship Id="rId183" Type="http://schemas.openxmlformats.org/officeDocument/2006/relationships/customXml" Target="../ink/ink90.xml"/><Relationship Id="rId239" Type="http://schemas.openxmlformats.org/officeDocument/2006/relationships/customXml" Target="../ink/ink118.xml"/><Relationship Id="rId250" Type="http://schemas.openxmlformats.org/officeDocument/2006/relationships/customXml" Target="../ink/ink124.xml"/><Relationship Id="rId292" Type="http://schemas.openxmlformats.org/officeDocument/2006/relationships/customXml" Target="../ink/ink145.xml"/><Relationship Id="rId306" Type="http://schemas.openxmlformats.org/officeDocument/2006/relationships/image" Target="../media/image151.png"/><Relationship Id="rId45" Type="http://schemas.openxmlformats.org/officeDocument/2006/relationships/customXml" Target="../ink/ink21.xml"/><Relationship Id="rId87" Type="http://schemas.openxmlformats.org/officeDocument/2006/relationships/customXml" Target="../ink/ink42.xml"/><Relationship Id="rId110" Type="http://schemas.openxmlformats.org/officeDocument/2006/relationships/image" Target="../media/image54.png"/><Relationship Id="rId152" Type="http://schemas.openxmlformats.org/officeDocument/2006/relationships/image" Target="../media/image75.png"/><Relationship Id="rId173" Type="http://schemas.openxmlformats.org/officeDocument/2006/relationships/customXml" Target="../ink/ink85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29" Type="http://schemas.openxmlformats.org/officeDocument/2006/relationships/customXml" Target="../ink/ink113.xml"/><Relationship Id="rId240" Type="http://schemas.openxmlformats.org/officeDocument/2006/relationships/image" Target="../media/image119.png"/><Relationship Id="rId261" Type="http://schemas.openxmlformats.org/officeDocument/2006/relationships/image" Target="../media/image129.png"/><Relationship Id="rId14" Type="http://schemas.openxmlformats.org/officeDocument/2006/relationships/image" Target="../media/image6.png"/><Relationship Id="rId35" Type="http://schemas.openxmlformats.org/officeDocument/2006/relationships/customXml" Target="../ink/ink16.xml"/><Relationship Id="rId56" Type="http://schemas.openxmlformats.org/officeDocument/2006/relationships/image" Target="../media/image27.png"/><Relationship Id="rId77" Type="http://schemas.openxmlformats.org/officeDocument/2006/relationships/customXml" Target="../ink/ink37.xml"/><Relationship Id="rId100" Type="http://schemas.openxmlformats.org/officeDocument/2006/relationships/image" Target="../media/image49.png"/><Relationship Id="rId282" Type="http://schemas.openxmlformats.org/officeDocument/2006/relationships/customXml" Target="../ink/ink140.xml"/><Relationship Id="rId317" Type="http://schemas.openxmlformats.org/officeDocument/2006/relationships/customXml" Target="../ink/ink158.xml"/><Relationship Id="rId338" Type="http://schemas.openxmlformats.org/officeDocument/2006/relationships/image" Target="../media/image167.png"/><Relationship Id="rId8" Type="http://schemas.openxmlformats.org/officeDocument/2006/relationships/image" Target="../media/image3.png"/><Relationship Id="rId98" Type="http://schemas.openxmlformats.org/officeDocument/2006/relationships/image" Target="../media/image48.png"/><Relationship Id="rId121" Type="http://schemas.openxmlformats.org/officeDocument/2006/relationships/customXml" Target="../ink/ink59.xml"/><Relationship Id="rId142" Type="http://schemas.openxmlformats.org/officeDocument/2006/relationships/image" Target="../media/image70.png"/><Relationship Id="rId163" Type="http://schemas.openxmlformats.org/officeDocument/2006/relationships/customXml" Target="../ink/ink80.xml"/><Relationship Id="rId184" Type="http://schemas.openxmlformats.org/officeDocument/2006/relationships/image" Target="../media/image91.png"/><Relationship Id="rId219" Type="http://schemas.openxmlformats.org/officeDocument/2006/relationships/customXml" Target="../ink/ink108.xml"/><Relationship Id="rId230" Type="http://schemas.openxmlformats.org/officeDocument/2006/relationships/image" Target="../media/image114.png"/><Relationship Id="rId251" Type="http://schemas.openxmlformats.org/officeDocument/2006/relationships/image" Target="../media/image124.png"/><Relationship Id="rId25" Type="http://schemas.openxmlformats.org/officeDocument/2006/relationships/customXml" Target="../ink/ink11.xml"/><Relationship Id="rId46" Type="http://schemas.openxmlformats.org/officeDocument/2006/relationships/image" Target="../media/image22.png"/><Relationship Id="rId67" Type="http://schemas.openxmlformats.org/officeDocument/2006/relationships/customXml" Target="../ink/ink32.xml"/><Relationship Id="rId272" Type="http://schemas.openxmlformats.org/officeDocument/2006/relationships/customXml" Target="../ink/ink135.xml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28" Type="http://schemas.openxmlformats.org/officeDocument/2006/relationships/image" Target="../media/image162.png"/><Relationship Id="rId88" Type="http://schemas.openxmlformats.org/officeDocument/2006/relationships/image" Target="../media/image43.png"/><Relationship Id="rId111" Type="http://schemas.openxmlformats.org/officeDocument/2006/relationships/customXml" Target="../ink/ink54.xml"/><Relationship Id="rId132" Type="http://schemas.openxmlformats.org/officeDocument/2006/relationships/image" Target="../media/image65.png"/><Relationship Id="rId153" Type="http://schemas.openxmlformats.org/officeDocument/2006/relationships/customXml" Target="../ink/ink75.xml"/><Relationship Id="rId174" Type="http://schemas.openxmlformats.org/officeDocument/2006/relationships/image" Target="../media/image86.png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220" Type="http://schemas.openxmlformats.org/officeDocument/2006/relationships/image" Target="../media/image109.png"/><Relationship Id="rId241" Type="http://schemas.openxmlformats.org/officeDocument/2006/relationships/customXml" Target="../ink/ink119.xml"/><Relationship Id="rId15" Type="http://schemas.openxmlformats.org/officeDocument/2006/relationships/customXml" Target="../ink/ink6.xml"/><Relationship Id="rId36" Type="http://schemas.openxmlformats.org/officeDocument/2006/relationships/image" Target="../media/image17.png"/><Relationship Id="rId57" Type="http://schemas.openxmlformats.org/officeDocument/2006/relationships/customXml" Target="../ink/ink27.xml"/><Relationship Id="rId262" Type="http://schemas.openxmlformats.org/officeDocument/2006/relationships/customXml" Target="../ink/ink130.xml"/><Relationship Id="rId283" Type="http://schemas.openxmlformats.org/officeDocument/2006/relationships/image" Target="../media/image140.png"/><Relationship Id="rId318" Type="http://schemas.openxmlformats.org/officeDocument/2006/relationships/image" Target="../media/image157.png"/><Relationship Id="rId78" Type="http://schemas.openxmlformats.org/officeDocument/2006/relationships/image" Target="../media/image38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0.png"/><Relationship Id="rId143" Type="http://schemas.openxmlformats.org/officeDocument/2006/relationships/customXml" Target="../ink/ink70.xml"/><Relationship Id="rId164" Type="http://schemas.openxmlformats.org/officeDocument/2006/relationships/image" Target="../media/image81.png"/><Relationship Id="rId185" Type="http://schemas.openxmlformats.org/officeDocument/2006/relationships/customXml" Target="../ink/ink91.xml"/><Relationship Id="rId9" Type="http://schemas.openxmlformats.org/officeDocument/2006/relationships/customXml" Target="../ink/ink3.xml"/><Relationship Id="rId210" Type="http://schemas.openxmlformats.org/officeDocument/2006/relationships/image" Target="../media/image104.png"/><Relationship Id="rId26" Type="http://schemas.openxmlformats.org/officeDocument/2006/relationships/image" Target="../media/image12.png"/><Relationship Id="rId231" Type="http://schemas.openxmlformats.org/officeDocument/2006/relationships/customXml" Target="../ink/ink114.xml"/><Relationship Id="rId252" Type="http://schemas.openxmlformats.org/officeDocument/2006/relationships/customXml" Target="../ink/ink125.xml"/><Relationship Id="rId273" Type="http://schemas.openxmlformats.org/officeDocument/2006/relationships/image" Target="../media/image135.png"/><Relationship Id="rId294" Type="http://schemas.openxmlformats.org/officeDocument/2006/relationships/image" Target="../media/image145.png"/><Relationship Id="rId308" Type="http://schemas.openxmlformats.org/officeDocument/2006/relationships/image" Target="../media/image152.png"/><Relationship Id="rId329" Type="http://schemas.openxmlformats.org/officeDocument/2006/relationships/customXml" Target="../ink/ink164.xml"/><Relationship Id="rId47" Type="http://schemas.openxmlformats.org/officeDocument/2006/relationships/customXml" Target="../ink/ink22.xml"/><Relationship Id="rId68" Type="http://schemas.openxmlformats.org/officeDocument/2006/relationships/image" Target="../media/image33.png"/><Relationship Id="rId89" Type="http://schemas.openxmlformats.org/officeDocument/2006/relationships/customXml" Target="../ink/ink43.xml"/><Relationship Id="rId112" Type="http://schemas.openxmlformats.org/officeDocument/2006/relationships/image" Target="../media/image55.png"/><Relationship Id="rId133" Type="http://schemas.openxmlformats.org/officeDocument/2006/relationships/customXml" Target="../ink/ink65.xml"/><Relationship Id="rId154" Type="http://schemas.openxmlformats.org/officeDocument/2006/relationships/image" Target="../media/image76.png"/><Relationship Id="rId175" Type="http://schemas.openxmlformats.org/officeDocument/2006/relationships/customXml" Target="../ink/ink86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image" Target="../media/image7.png"/><Relationship Id="rId221" Type="http://schemas.openxmlformats.org/officeDocument/2006/relationships/customXml" Target="../ink/ink109.xml"/><Relationship Id="rId242" Type="http://schemas.openxmlformats.org/officeDocument/2006/relationships/customXml" Target="../ink/ink120.xml"/><Relationship Id="rId263" Type="http://schemas.openxmlformats.org/officeDocument/2006/relationships/image" Target="../media/image130.png"/><Relationship Id="rId284" Type="http://schemas.openxmlformats.org/officeDocument/2006/relationships/customXml" Target="../ink/ink141.xml"/><Relationship Id="rId319" Type="http://schemas.openxmlformats.org/officeDocument/2006/relationships/customXml" Target="../ink/ink159.xml"/><Relationship Id="rId37" Type="http://schemas.openxmlformats.org/officeDocument/2006/relationships/customXml" Target="../ink/ink17.xml"/><Relationship Id="rId58" Type="http://schemas.openxmlformats.org/officeDocument/2006/relationships/image" Target="../media/image28.png"/><Relationship Id="rId79" Type="http://schemas.openxmlformats.org/officeDocument/2006/relationships/customXml" Target="../ink/ink38.xml"/><Relationship Id="rId102" Type="http://schemas.openxmlformats.org/officeDocument/2006/relationships/image" Target="../media/image50.png"/><Relationship Id="rId123" Type="http://schemas.openxmlformats.org/officeDocument/2006/relationships/customXml" Target="../ink/ink60.xml"/><Relationship Id="rId144" Type="http://schemas.openxmlformats.org/officeDocument/2006/relationships/image" Target="../media/image71.png"/><Relationship Id="rId330" Type="http://schemas.openxmlformats.org/officeDocument/2006/relationships/image" Target="../media/image163.png"/><Relationship Id="rId90" Type="http://schemas.openxmlformats.org/officeDocument/2006/relationships/image" Target="../media/image44.png"/><Relationship Id="rId165" Type="http://schemas.openxmlformats.org/officeDocument/2006/relationships/customXml" Target="../ink/ink81.xml"/><Relationship Id="rId186" Type="http://schemas.openxmlformats.org/officeDocument/2006/relationships/image" Target="../media/image92.png"/><Relationship Id="rId211" Type="http://schemas.openxmlformats.org/officeDocument/2006/relationships/customXml" Target="../ink/ink104.xml"/><Relationship Id="rId232" Type="http://schemas.openxmlformats.org/officeDocument/2006/relationships/image" Target="../media/image115.png"/><Relationship Id="rId253" Type="http://schemas.openxmlformats.org/officeDocument/2006/relationships/image" Target="../media/image125.png"/><Relationship Id="rId274" Type="http://schemas.openxmlformats.org/officeDocument/2006/relationships/customXml" Target="../ink/ink13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2.xml"/><Relationship Id="rId48" Type="http://schemas.openxmlformats.org/officeDocument/2006/relationships/image" Target="../media/image23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66.png"/><Relationship Id="rId320" Type="http://schemas.openxmlformats.org/officeDocument/2006/relationships/image" Target="../media/image158.png"/><Relationship Id="rId80" Type="http://schemas.openxmlformats.org/officeDocument/2006/relationships/image" Target="../media/image39.png"/><Relationship Id="rId155" Type="http://schemas.openxmlformats.org/officeDocument/2006/relationships/customXml" Target="../ink/ink76.xml"/><Relationship Id="rId176" Type="http://schemas.openxmlformats.org/officeDocument/2006/relationships/image" Target="../media/image87.png"/><Relationship Id="rId197" Type="http://schemas.openxmlformats.org/officeDocument/2006/relationships/customXml" Target="../ink/ink97.xml"/><Relationship Id="rId201" Type="http://schemas.openxmlformats.org/officeDocument/2006/relationships/customXml" Target="../ink/ink99.xml"/><Relationship Id="rId222" Type="http://schemas.openxmlformats.org/officeDocument/2006/relationships/image" Target="../media/image110.png"/><Relationship Id="rId243" Type="http://schemas.openxmlformats.org/officeDocument/2006/relationships/image" Target="../media/image120.png"/><Relationship Id="rId264" Type="http://schemas.openxmlformats.org/officeDocument/2006/relationships/customXml" Target="../ink/ink131.xml"/><Relationship Id="rId285" Type="http://schemas.openxmlformats.org/officeDocument/2006/relationships/image" Target="../media/image141.png"/><Relationship Id="rId17" Type="http://schemas.openxmlformats.org/officeDocument/2006/relationships/customXml" Target="../ink/ink7.xml"/><Relationship Id="rId38" Type="http://schemas.openxmlformats.org/officeDocument/2006/relationships/image" Target="../media/image18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61.png"/><Relationship Id="rId310" Type="http://schemas.openxmlformats.org/officeDocument/2006/relationships/image" Target="../media/image153.png"/><Relationship Id="rId70" Type="http://schemas.openxmlformats.org/officeDocument/2006/relationships/image" Target="../media/image34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image" Target="../media/image82.png"/><Relationship Id="rId187" Type="http://schemas.openxmlformats.org/officeDocument/2006/relationships/customXml" Target="../ink/ink92.xml"/><Relationship Id="rId331" Type="http://schemas.openxmlformats.org/officeDocument/2006/relationships/customXml" Target="../ink/ink165.xml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05.png"/><Relationship Id="rId233" Type="http://schemas.openxmlformats.org/officeDocument/2006/relationships/customXml" Target="../ink/ink115.xml"/><Relationship Id="rId254" Type="http://schemas.openxmlformats.org/officeDocument/2006/relationships/customXml" Target="../ink/ink126.xml"/><Relationship Id="rId28" Type="http://schemas.openxmlformats.org/officeDocument/2006/relationships/image" Target="../media/image13.png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275" Type="http://schemas.openxmlformats.org/officeDocument/2006/relationships/image" Target="../media/image136.png"/><Relationship Id="rId296" Type="http://schemas.openxmlformats.org/officeDocument/2006/relationships/image" Target="../media/image146.png"/><Relationship Id="rId300" Type="http://schemas.openxmlformats.org/officeDocument/2006/relationships/image" Target="../media/image148.png"/><Relationship Id="rId60" Type="http://schemas.openxmlformats.org/officeDocument/2006/relationships/image" Target="../media/image29.png"/><Relationship Id="rId81" Type="http://schemas.openxmlformats.org/officeDocument/2006/relationships/customXml" Target="../ink/ink39.xml"/><Relationship Id="rId135" Type="http://schemas.openxmlformats.org/officeDocument/2006/relationships/customXml" Target="../ink/ink66.xml"/><Relationship Id="rId156" Type="http://schemas.openxmlformats.org/officeDocument/2006/relationships/image" Target="../media/image77.png"/><Relationship Id="rId177" Type="http://schemas.openxmlformats.org/officeDocument/2006/relationships/customXml" Target="../ink/ink87.xml"/><Relationship Id="rId198" Type="http://schemas.openxmlformats.org/officeDocument/2006/relationships/image" Target="../media/image98.png"/><Relationship Id="rId321" Type="http://schemas.openxmlformats.org/officeDocument/2006/relationships/customXml" Target="../ink/ink160.xml"/><Relationship Id="rId202" Type="http://schemas.openxmlformats.org/officeDocument/2006/relationships/image" Target="../media/image100.png"/><Relationship Id="rId223" Type="http://schemas.openxmlformats.org/officeDocument/2006/relationships/customXml" Target="../ink/ink110.xml"/><Relationship Id="rId244" Type="http://schemas.openxmlformats.org/officeDocument/2006/relationships/customXml" Target="../ink/ink121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265" Type="http://schemas.openxmlformats.org/officeDocument/2006/relationships/image" Target="../media/image131.png"/><Relationship Id="rId286" Type="http://schemas.openxmlformats.org/officeDocument/2006/relationships/customXml" Target="../ink/ink142.xml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25" Type="http://schemas.openxmlformats.org/officeDocument/2006/relationships/customXml" Target="../ink/ink61.xml"/><Relationship Id="rId146" Type="http://schemas.openxmlformats.org/officeDocument/2006/relationships/image" Target="../media/image72.png"/><Relationship Id="rId167" Type="http://schemas.openxmlformats.org/officeDocument/2006/relationships/customXml" Target="../ink/ink82.xml"/><Relationship Id="rId188" Type="http://schemas.openxmlformats.org/officeDocument/2006/relationships/image" Target="../media/image93.png"/><Relationship Id="rId311" Type="http://schemas.openxmlformats.org/officeDocument/2006/relationships/customXml" Target="../ink/ink155.xml"/><Relationship Id="rId332" Type="http://schemas.openxmlformats.org/officeDocument/2006/relationships/image" Target="../media/image164.png"/><Relationship Id="rId71" Type="http://schemas.openxmlformats.org/officeDocument/2006/relationships/customXml" Target="../ink/ink34.xml"/><Relationship Id="rId92" Type="http://schemas.openxmlformats.org/officeDocument/2006/relationships/image" Target="../media/image45.png"/><Relationship Id="rId213" Type="http://schemas.openxmlformats.org/officeDocument/2006/relationships/customXml" Target="../ink/ink105.xml"/><Relationship Id="rId234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55" Type="http://schemas.openxmlformats.org/officeDocument/2006/relationships/image" Target="../media/image126.png"/><Relationship Id="rId276" Type="http://schemas.openxmlformats.org/officeDocument/2006/relationships/customXml" Target="../ink/ink137.xml"/><Relationship Id="rId297" Type="http://schemas.openxmlformats.org/officeDocument/2006/relationships/customXml" Target="../ink/ink148.xml"/><Relationship Id="rId40" Type="http://schemas.openxmlformats.org/officeDocument/2006/relationships/image" Target="../media/image19.png"/><Relationship Id="rId115" Type="http://schemas.openxmlformats.org/officeDocument/2006/relationships/customXml" Target="../ink/ink56.xml"/><Relationship Id="rId136" Type="http://schemas.openxmlformats.org/officeDocument/2006/relationships/image" Target="../media/image67.png"/><Relationship Id="rId157" Type="http://schemas.openxmlformats.org/officeDocument/2006/relationships/customXml" Target="../ink/ink77.xml"/><Relationship Id="rId178" Type="http://schemas.openxmlformats.org/officeDocument/2006/relationships/image" Target="../media/image88.png"/><Relationship Id="rId301" Type="http://schemas.openxmlformats.org/officeDocument/2006/relationships/customXml" Target="../ink/ink150.xml"/><Relationship Id="rId322" Type="http://schemas.openxmlformats.org/officeDocument/2006/relationships/image" Target="../media/image159.png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19" Type="http://schemas.openxmlformats.org/officeDocument/2006/relationships/customXml" Target="../ink/ink8.xml"/><Relationship Id="rId224" Type="http://schemas.openxmlformats.org/officeDocument/2006/relationships/image" Target="../media/image111.png"/><Relationship Id="rId245" Type="http://schemas.openxmlformats.org/officeDocument/2006/relationships/image" Target="../media/image121.png"/><Relationship Id="rId266" Type="http://schemas.openxmlformats.org/officeDocument/2006/relationships/customXml" Target="../ink/ink132.xml"/><Relationship Id="rId287" Type="http://schemas.openxmlformats.org/officeDocument/2006/relationships/image" Target="../media/image142.png"/><Relationship Id="rId30" Type="http://schemas.openxmlformats.org/officeDocument/2006/relationships/image" Target="../media/image14.png"/><Relationship Id="rId105" Type="http://schemas.openxmlformats.org/officeDocument/2006/relationships/customXml" Target="../ink/ink51.xml"/><Relationship Id="rId126" Type="http://schemas.openxmlformats.org/officeDocument/2006/relationships/image" Target="../media/image62.png"/><Relationship Id="rId147" Type="http://schemas.openxmlformats.org/officeDocument/2006/relationships/customXml" Target="../ink/ink72.xml"/><Relationship Id="rId168" Type="http://schemas.openxmlformats.org/officeDocument/2006/relationships/image" Target="../media/image83.png"/><Relationship Id="rId312" Type="http://schemas.openxmlformats.org/officeDocument/2006/relationships/image" Target="../media/image154.png"/><Relationship Id="rId333" Type="http://schemas.openxmlformats.org/officeDocument/2006/relationships/customXml" Target="../ink/ink166.xml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93" Type="http://schemas.openxmlformats.org/officeDocument/2006/relationships/customXml" Target="../ink/ink45.xml"/><Relationship Id="rId189" Type="http://schemas.openxmlformats.org/officeDocument/2006/relationships/customXml" Target="../ink/ink93.xml"/><Relationship Id="rId3" Type="http://schemas.openxmlformats.org/officeDocument/2006/relationships/image" Target="../media/image1.jpeg"/><Relationship Id="rId214" Type="http://schemas.openxmlformats.org/officeDocument/2006/relationships/image" Target="../media/image106.png"/><Relationship Id="rId235" Type="http://schemas.openxmlformats.org/officeDocument/2006/relationships/customXml" Target="../ink/ink116.xml"/><Relationship Id="rId256" Type="http://schemas.openxmlformats.org/officeDocument/2006/relationships/customXml" Target="../ink/ink127.xml"/><Relationship Id="rId277" Type="http://schemas.openxmlformats.org/officeDocument/2006/relationships/image" Target="../media/image137.png"/><Relationship Id="rId298" Type="http://schemas.openxmlformats.org/officeDocument/2006/relationships/image" Target="../media/image147.png"/><Relationship Id="rId116" Type="http://schemas.openxmlformats.org/officeDocument/2006/relationships/image" Target="../media/image57.png"/><Relationship Id="rId137" Type="http://schemas.openxmlformats.org/officeDocument/2006/relationships/customXml" Target="../ink/ink67.xml"/><Relationship Id="rId158" Type="http://schemas.openxmlformats.org/officeDocument/2006/relationships/image" Target="../media/image78.png"/><Relationship Id="rId302" Type="http://schemas.openxmlformats.org/officeDocument/2006/relationships/image" Target="../media/image149.png"/><Relationship Id="rId323" Type="http://schemas.openxmlformats.org/officeDocument/2006/relationships/customXml" Target="../ink/ink161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62" Type="http://schemas.openxmlformats.org/officeDocument/2006/relationships/image" Target="../media/image30.png"/><Relationship Id="rId83" Type="http://schemas.openxmlformats.org/officeDocument/2006/relationships/customXml" Target="../ink/ink40.xml"/><Relationship Id="rId179" Type="http://schemas.openxmlformats.org/officeDocument/2006/relationships/customXml" Target="../ink/ink88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1.xml"/><Relationship Id="rId246" Type="http://schemas.openxmlformats.org/officeDocument/2006/relationships/customXml" Target="../ink/ink122.xml"/><Relationship Id="rId267" Type="http://schemas.openxmlformats.org/officeDocument/2006/relationships/image" Target="../media/image132.png"/><Relationship Id="rId288" Type="http://schemas.openxmlformats.org/officeDocument/2006/relationships/customXml" Target="../ink/ink143.xml"/><Relationship Id="rId106" Type="http://schemas.openxmlformats.org/officeDocument/2006/relationships/image" Target="../media/image52.png"/><Relationship Id="rId127" Type="http://schemas.openxmlformats.org/officeDocument/2006/relationships/customXml" Target="../ink/ink62.xml"/><Relationship Id="rId313" Type="http://schemas.openxmlformats.org/officeDocument/2006/relationships/customXml" Target="../ink/ink156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52" Type="http://schemas.openxmlformats.org/officeDocument/2006/relationships/image" Target="../media/image25.png"/><Relationship Id="rId73" Type="http://schemas.openxmlformats.org/officeDocument/2006/relationships/customXml" Target="../ink/ink35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3.xml"/><Relationship Id="rId334" Type="http://schemas.openxmlformats.org/officeDocument/2006/relationships/image" Target="../media/image165.png"/><Relationship Id="rId4" Type="http://schemas.openxmlformats.org/officeDocument/2006/relationships/hyperlink" Target="http://www.bernhardkoester.de/vorlesungen/inhalt.html" TargetMode="External"/><Relationship Id="rId180" Type="http://schemas.openxmlformats.org/officeDocument/2006/relationships/image" Target="../media/image89.png"/><Relationship Id="rId215" Type="http://schemas.openxmlformats.org/officeDocument/2006/relationships/customXml" Target="../ink/ink106.xml"/><Relationship Id="rId236" Type="http://schemas.openxmlformats.org/officeDocument/2006/relationships/image" Target="../media/image117.png"/><Relationship Id="rId257" Type="http://schemas.openxmlformats.org/officeDocument/2006/relationships/image" Target="../media/image127.png"/><Relationship Id="rId278" Type="http://schemas.openxmlformats.org/officeDocument/2006/relationships/customXml" Target="../ink/ink138.xml"/><Relationship Id="rId303" Type="http://schemas.openxmlformats.org/officeDocument/2006/relationships/customXml" Target="../ink/ink151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247" Type="http://schemas.openxmlformats.org/officeDocument/2006/relationships/image" Target="../media/image122.png"/><Relationship Id="rId107" Type="http://schemas.openxmlformats.org/officeDocument/2006/relationships/customXml" Target="../ink/ink52.xml"/><Relationship Id="rId289" Type="http://schemas.openxmlformats.org/officeDocument/2006/relationships/image" Target="../media/image143.png"/><Relationship Id="rId11" Type="http://schemas.openxmlformats.org/officeDocument/2006/relationships/customXml" Target="../ink/ink4.xml"/><Relationship Id="rId53" Type="http://schemas.openxmlformats.org/officeDocument/2006/relationships/customXml" Target="../ink/ink25.xml"/><Relationship Id="rId149" Type="http://schemas.openxmlformats.org/officeDocument/2006/relationships/customXml" Target="../ink/ink73.xml"/><Relationship Id="rId314" Type="http://schemas.openxmlformats.org/officeDocument/2006/relationships/image" Target="../media/image155.png"/><Relationship Id="rId95" Type="http://schemas.openxmlformats.org/officeDocument/2006/relationships/customXml" Target="../ink/ink46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258" Type="http://schemas.openxmlformats.org/officeDocument/2006/relationships/customXml" Target="../ink/ink128.xml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325" Type="http://schemas.openxmlformats.org/officeDocument/2006/relationships/customXml" Target="../ink/ink162.xml"/><Relationship Id="rId171" Type="http://schemas.openxmlformats.org/officeDocument/2006/relationships/customXml" Target="../ink/ink84.xml"/><Relationship Id="rId227" Type="http://schemas.openxmlformats.org/officeDocument/2006/relationships/customXml" Target="../ink/ink112.xml"/><Relationship Id="rId269" Type="http://schemas.openxmlformats.org/officeDocument/2006/relationships/image" Target="../media/image133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280" Type="http://schemas.openxmlformats.org/officeDocument/2006/relationships/customXml" Target="../ink/ink139.xml"/><Relationship Id="rId336" Type="http://schemas.openxmlformats.org/officeDocument/2006/relationships/image" Target="../media/image166.png"/><Relationship Id="rId75" Type="http://schemas.openxmlformats.org/officeDocument/2006/relationships/customXml" Target="../ink/ink36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6" Type="http://schemas.openxmlformats.org/officeDocument/2006/relationships/image" Target="../media/image2.png"/><Relationship Id="rId238" Type="http://schemas.openxmlformats.org/officeDocument/2006/relationships/image" Target="../media/image118.png"/><Relationship Id="rId291" Type="http://schemas.openxmlformats.org/officeDocument/2006/relationships/image" Target="../media/image144.png"/><Relationship Id="rId305" Type="http://schemas.openxmlformats.org/officeDocument/2006/relationships/customXml" Target="../ink/ink152.xml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customXml" Target="../ink/ink74.xml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249" Type="http://schemas.openxmlformats.org/officeDocument/2006/relationships/image" Target="../media/image123.png"/><Relationship Id="rId13" Type="http://schemas.openxmlformats.org/officeDocument/2006/relationships/customXml" Target="../ink/ink5.xml"/><Relationship Id="rId109" Type="http://schemas.openxmlformats.org/officeDocument/2006/relationships/customXml" Target="../ink/ink53.xml"/><Relationship Id="rId260" Type="http://schemas.openxmlformats.org/officeDocument/2006/relationships/customXml" Target="../ink/ink129.xml"/><Relationship Id="rId316" Type="http://schemas.openxmlformats.org/officeDocument/2006/relationships/image" Target="../media/image156.png"/><Relationship Id="rId55" Type="http://schemas.openxmlformats.org/officeDocument/2006/relationships/customXml" Target="../ink/ink26.xml"/><Relationship Id="rId97" Type="http://schemas.openxmlformats.org/officeDocument/2006/relationships/customXml" Target="../ink/ink47.xml"/><Relationship Id="rId120" Type="http://schemas.openxmlformats.org/officeDocument/2006/relationships/image" Target="../media/image59.png"/><Relationship Id="rId162" Type="http://schemas.openxmlformats.org/officeDocument/2006/relationships/image" Target="../media/image80.png"/><Relationship Id="rId218" Type="http://schemas.openxmlformats.org/officeDocument/2006/relationships/image" Target="../media/image108.png"/><Relationship Id="rId271" Type="http://schemas.openxmlformats.org/officeDocument/2006/relationships/image" Target="../media/image134.png"/><Relationship Id="rId24" Type="http://schemas.openxmlformats.org/officeDocument/2006/relationships/image" Target="../media/image11.png"/><Relationship Id="rId66" Type="http://schemas.openxmlformats.org/officeDocument/2006/relationships/image" Target="../media/image32.png"/><Relationship Id="rId131" Type="http://schemas.openxmlformats.org/officeDocument/2006/relationships/customXml" Target="../ink/ink64.xml"/><Relationship Id="rId327" Type="http://schemas.openxmlformats.org/officeDocument/2006/relationships/customXml" Target="../ink/ink1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8.png"/><Relationship Id="rId170" Type="http://schemas.openxmlformats.org/officeDocument/2006/relationships/customXml" Target="../ink/ink252.xml"/><Relationship Id="rId268" Type="http://schemas.openxmlformats.org/officeDocument/2006/relationships/customXml" Target="../ink/ink301.xml"/><Relationship Id="rId475" Type="http://schemas.openxmlformats.org/officeDocument/2006/relationships/image" Target="../media/image405.png"/><Relationship Id="rId682" Type="http://schemas.openxmlformats.org/officeDocument/2006/relationships/customXml" Target="../ink/ink508.xml"/><Relationship Id="rId128" Type="http://schemas.openxmlformats.org/officeDocument/2006/relationships/customXml" Target="../ink/ink231.xml"/><Relationship Id="rId335" Type="http://schemas.openxmlformats.org/officeDocument/2006/relationships/image" Target="../media/image335.png"/><Relationship Id="rId542" Type="http://schemas.openxmlformats.org/officeDocument/2006/relationships/customXml" Target="../ink/ink438.xml"/><Relationship Id="rId987" Type="http://schemas.openxmlformats.org/officeDocument/2006/relationships/image" Target="../media/image661.png"/><Relationship Id="rId1172" Type="http://schemas.openxmlformats.org/officeDocument/2006/relationships/customXml" Target="../ink/ink753.xml"/><Relationship Id="rId402" Type="http://schemas.openxmlformats.org/officeDocument/2006/relationships/customXml" Target="../ink/ink368.xml"/><Relationship Id="rId847" Type="http://schemas.openxmlformats.org/officeDocument/2006/relationships/image" Target="../media/image591.png"/><Relationship Id="rId1032" Type="http://schemas.openxmlformats.org/officeDocument/2006/relationships/customXml" Target="../ink/ink683.xml"/><Relationship Id="rId707" Type="http://schemas.openxmlformats.org/officeDocument/2006/relationships/image" Target="../media/image521.png"/><Relationship Id="rId914" Type="http://schemas.openxmlformats.org/officeDocument/2006/relationships/customXml" Target="../ink/ink624.xml"/><Relationship Id="rId43" Type="http://schemas.openxmlformats.org/officeDocument/2006/relationships/image" Target="../media/image189.png"/><Relationship Id="rId192" Type="http://schemas.openxmlformats.org/officeDocument/2006/relationships/customXml" Target="../ink/ink263.xml"/><Relationship Id="rId497" Type="http://schemas.openxmlformats.org/officeDocument/2006/relationships/image" Target="../media/image416.png"/><Relationship Id="rId357" Type="http://schemas.openxmlformats.org/officeDocument/2006/relationships/image" Target="../media/image346.png"/><Relationship Id="rId1194" Type="http://schemas.openxmlformats.org/officeDocument/2006/relationships/customXml" Target="../ink/ink764.xml"/><Relationship Id="rId217" Type="http://schemas.openxmlformats.org/officeDocument/2006/relationships/image" Target="../media/image276.png"/><Relationship Id="rId564" Type="http://schemas.openxmlformats.org/officeDocument/2006/relationships/customXml" Target="../ink/ink449.xml"/><Relationship Id="rId771" Type="http://schemas.openxmlformats.org/officeDocument/2006/relationships/image" Target="../media/image553.png"/><Relationship Id="rId869" Type="http://schemas.openxmlformats.org/officeDocument/2006/relationships/image" Target="../media/image602.png"/><Relationship Id="rId424" Type="http://schemas.openxmlformats.org/officeDocument/2006/relationships/customXml" Target="../ink/ink379.xml"/><Relationship Id="rId631" Type="http://schemas.openxmlformats.org/officeDocument/2006/relationships/image" Target="../media/image483.png"/><Relationship Id="rId729" Type="http://schemas.openxmlformats.org/officeDocument/2006/relationships/image" Target="../media/image532.png"/><Relationship Id="rId1054" Type="http://schemas.openxmlformats.org/officeDocument/2006/relationships/customXml" Target="../ink/ink694.xml"/><Relationship Id="rId1261" Type="http://schemas.openxmlformats.org/officeDocument/2006/relationships/image" Target="../media/image798.png"/><Relationship Id="rId936" Type="http://schemas.openxmlformats.org/officeDocument/2006/relationships/customXml" Target="../ink/ink635.xml"/><Relationship Id="rId1121" Type="http://schemas.openxmlformats.org/officeDocument/2006/relationships/image" Target="../media/image728.png"/><Relationship Id="rId1219" Type="http://schemas.openxmlformats.org/officeDocument/2006/relationships/image" Target="../media/image777.png"/><Relationship Id="rId65" Type="http://schemas.openxmlformats.org/officeDocument/2006/relationships/image" Target="../media/image200.png"/><Relationship Id="rId281" Type="http://schemas.openxmlformats.org/officeDocument/2006/relationships/image" Target="../media/image308.png"/><Relationship Id="rId141" Type="http://schemas.openxmlformats.org/officeDocument/2006/relationships/image" Target="../media/image238.png"/><Relationship Id="rId379" Type="http://schemas.openxmlformats.org/officeDocument/2006/relationships/image" Target="../media/image357.png"/><Relationship Id="rId586" Type="http://schemas.openxmlformats.org/officeDocument/2006/relationships/customXml" Target="../ink/ink460.xml"/><Relationship Id="rId793" Type="http://schemas.openxmlformats.org/officeDocument/2006/relationships/image" Target="../media/image564.png"/><Relationship Id="rId7" Type="http://schemas.openxmlformats.org/officeDocument/2006/relationships/image" Target="../media/image171.png"/><Relationship Id="rId239" Type="http://schemas.openxmlformats.org/officeDocument/2006/relationships/image" Target="../media/image287.png"/><Relationship Id="rId446" Type="http://schemas.openxmlformats.org/officeDocument/2006/relationships/customXml" Target="../ink/ink390.xml"/><Relationship Id="rId653" Type="http://schemas.openxmlformats.org/officeDocument/2006/relationships/image" Target="../media/image494.png"/><Relationship Id="rId1076" Type="http://schemas.openxmlformats.org/officeDocument/2006/relationships/customXml" Target="../ink/ink705.xml"/><Relationship Id="rId1283" Type="http://schemas.openxmlformats.org/officeDocument/2006/relationships/image" Target="../media/image809.png"/><Relationship Id="rId306" Type="http://schemas.openxmlformats.org/officeDocument/2006/relationships/customXml" Target="../ink/ink320.xml"/><Relationship Id="rId860" Type="http://schemas.openxmlformats.org/officeDocument/2006/relationships/customXml" Target="../ink/ink597.xml"/><Relationship Id="rId958" Type="http://schemas.openxmlformats.org/officeDocument/2006/relationships/customXml" Target="../ink/ink646.xml"/><Relationship Id="rId1143" Type="http://schemas.openxmlformats.org/officeDocument/2006/relationships/image" Target="../media/image739.png"/><Relationship Id="rId87" Type="http://schemas.openxmlformats.org/officeDocument/2006/relationships/image" Target="../media/image211.png"/><Relationship Id="rId513" Type="http://schemas.openxmlformats.org/officeDocument/2006/relationships/image" Target="../media/image424.png"/><Relationship Id="rId720" Type="http://schemas.openxmlformats.org/officeDocument/2006/relationships/customXml" Target="../ink/ink527.xml"/><Relationship Id="rId818" Type="http://schemas.openxmlformats.org/officeDocument/2006/relationships/customXml" Target="../ink/ink576.xml"/><Relationship Id="rId1003" Type="http://schemas.openxmlformats.org/officeDocument/2006/relationships/image" Target="../media/image669.png"/><Relationship Id="rId1210" Type="http://schemas.openxmlformats.org/officeDocument/2006/relationships/customXml" Target="../ink/ink772.xml"/><Relationship Id="rId1308" Type="http://schemas.openxmlformats.org/officeDocument/2006/relationships/customXml" Target="../ink/ink821.xml"/><Relationship Id="rId14" Type="http://schemas.openxmlformats.org/officeDocument/2006/relationships/customXml" Target="../ink/ink174.xml"/><Relationship Id="rId163" Type="http://schemas.openxmlformats.org/officeDocument/2006/relationships/image" Target="../media/image249.png"/><Relationship Id="rId370" Type="http://schemas.openxmlformats.org/officeDocument/2006/relationships/customXml" Target="../ink/ink352.xml"/><Relationship Id="rId230" Type="http://schemas.openxmlformats.org/officeDocument/2006/relationships/customXml" Target="../ink/ink282.xml"/><Relationship Id="rId468" Type="http://schemas.openxmlformats.org/officeDocument/2006/relationships/customXml" Target="../ink/ink401.xml"/><Relationship Id="rId675" Type="http://schemas.openxmlformats.org/officeDocument/2006/relationships/image" Target="../media/image505.png"/><Relationship Id="rId882" Type="http://schemas.openxmlformats.org/officeDocument/2006/relationships/customXml" Target="../ink/ink608.xml"/><Relationship Id="rId1098" Type="http://schemas.openxmlformats.org/officeDocument/2006/relationships/customXml" Target="../ink/ink716.xml"/><Relationship Id="rId328" Type="http://schemas.openxmlformats.org/officeDocument/2006/relationships/customXml" Target="../ink/ink331.xml"/><Relationship Id="rId535" Type="http://schemas.openxmlformats.org/officeDocument/2006/relationships/image" Target="../media/image435.png"/><Relationship Id="rId742" Type="http://schemas.openxmlformats.org/officeDocument/2006/relationships/customXml" Target="../ink/ink538.xml"/><Relationship Id="rId1165" Type="http://schemas.openxmlformats.org/officeDocument/2006/relationships/image" Target="../media/image750.png"/><Relationship Id="rId602" Type="http://schemas.openxmlformats.org/officeDocument/2006/relationships/customXml" Target="../ink/ink468.xml"/><Relationship Id="rId1025" Type="http://schemas.openxmlformats.org/officeDocument/2006/relationships/image" Target="../media/image680.png"/><Relationship Id="rId1232" Type="http://schemas.openxmlformats.org/officeDocument/2006/relationships/customXml" Target="../ink/ink783.xml"/><Relationship Id="rId907" Type="http://schemas.openxmlformats.org/officeDocument/2006/relationships/image" Target="../media/image621.png"/><Relationship Id="rId36" Type="http://schemas.openxmlformats.org/officeDocument/2006/relationships/customXml" Target="../ink/ink185.xml"/><Relationship Id="rId185" Type="http://schemas.openxmlformats.org/officeDocument/2006/relationships/image" Target="../media/image260.png"/><Relationship Id="rId392" Type="http://schemas.openxmlformats.org/officeDocument/2006/relationships/customXml" Target="../ink/ink363.xml"/><Relationship Id="rId697" Type="http://schemas.openxmlformats.org/officeDocument/2006/relationships/image" Target="../media/image516.png"/><Relationship Id="rId252" Type="http://schemas.openxmlformats.org/officeDocument/2006/relationships/customXml" Target="../ink/ink293.xml"/><Relationship Id="rId1187" Type="http://schemas.openxmlformats.org/officeDocument/2006/relationships/image" Target="../media/image761.png"/><Relationship Id="rId112" Type="http://schemas.openxmlformats.org/officeDocument/2006/relationships/customXml" Target="../ink/ink223.xml"/><Relationship Id="rId557" Type="http://schemas.openxmlformats.org/officeDocument/2006/relationships/image" Target="../media/image446.png"/><Relationship Id="rId764" Type="http://schemas.openxmlformats.org/officeDocument/2006/relationships/customXml" Target="../ink/ink549.xml"/><Relationship Id="rId971" Type="http://schemas.openxmlformats.org/officeDocument/2006/relationships/image" Target="../media/image653.png"/><Relationship Id="rId417" Type="http://schemas.openxmlformats.org/officeDocument/2006/relationships/image" Target="../media/image376.png"/><Relationship Id="rId624" Type="http://schemas.openxmlformats.org/officeDocument/2006/relationships/customXml" Target="../ink/ink479.xml"/><Relationship Id="rId831" Type="http://schemas.openxmlformats.org/officeDocument/2006/relationships/image" Target="../media/image583.png"/><Relationship Id="rId1047" Type="http://schemas.openxmlformats.org/officeDocument/2006/relationships/image" Target="../media/image691.png"/><Relationship Id="rId1254" Type="http://schemas.openxmlformats.org/officeDocument/2006/relationships/customXml" Target="../ink/ink794.xml"/><Relationship Id="rId929" Type="http://schemas.openxmlformats.org/officeDocument/2006/relationships/image" Target="../media/image632.png"/><Relationship Id="rId1114" Type="http://schemas.openxmlformats.org/officeDocument/2006/relationships/customXml" Target="../ink/ink724.xml"/><Relationship Id="rId1321" Type="http://schemas.openxmlformats.org/officeDocument/2006/relationships/image" Target="../media/image828.png"/><Relationship Id="rId58" Type="http://schemas.openxmlformats.org/officeDocument/2006/relationships/customXml" Target="../ink/ink196.xml"/><Relationship Id="rId274" Type="http://schemas.openxmlformats.org/officeDocument/2006/relationships/customXml" Target="../ink/ink304.xml"/><Relationship Id="rId481" Type="http://schemas.openxmlformats.org/officeDocument/2006/relationships/image" Target="../media/image408.png"/><Relationship Id="rId134" Type="http://schemas.openxmlformats.org/officeDocument/2006/relationships/customXml" Target="../ink/ink234.xml"/><Relationship Id="rId579" Type="http://schemas.openxmlformats.org/officeDocument/2006/relationships/image" Target="../media/image457.png"/><Relationship Id="rId786" Type="http://schemas.openxmlformats.org/officeDocument/2006/relationships/customXml" Target="../ink/ink560.xml"/><Relationship Id="rId993" Type="http://schemas.openxmlformats.org/officeDocument/2006/relationships/image" Target="../media/image664.png"/><Relationship Id="rId341" Type="http://schemas.openxmlformats.org/officeDocument/2006/relationships/image" Target="../media/image338.png"/><Relationship Id="rId439" Type="http://schemas.openxmlformats.org/officeDocument/2006/relationships/image" Target="../media/image387.png"/><Relationship Id="rId646" Type="http://schemas.openxmlformats.org/officeDocument/2006/relationships/customXml" Target="../ink/ink490.xml"/><Relationship Id="rId1069" Type="http://schemas.openxmlformats.org/officeDocument/2006/relationships/image" Target="../media/image702.png"/><Relationship Id="rId1276" Type="http://schemas.openxmlformats.org/officeDocument/2006/relationships/customXml" Target="../ink/ink805.xml"/><Relationship Id="rId201" Type="http://schemas.openxmlformats.org/officeDocument/2006/relationships/image" Target="../media/image268.png"/><Relationship Id="rId506" Type="http://schemas.openxmlformats.org/officeDocument/2006/relationships/customXml" Target="../ink/ink420.xml"/><Relationship Id="rId853" Type="http://schemas.openxmlformats.org/officeDocument/2006/relationships/image" Target="../media/image594.png"/><Relationship Id="rId1136" Type="http://schemas.openxmlformats.org/officeDocument/2006/relationships/customXml" Target="../ink/ink735.xml"/><Relationship Id="rId713" Type="http://schemas.openxmlformats.org/officeDocument/2006/relationships/image" Target="../media/image524.png"/><Relationship Id="rId920" Type="http://schemas.openxmlformats.org/officeDocument/2006/relationships/customXml" Target="../ink/ink627.xml"/><Relationship Id="rId1203" Type="http://schemas.openxmlformats.org/officeDocument/2006/relationships/image" Target="../media/image769.png"/><Relationship Id="rId296" Type="http://schemas.openxmlformats.org/officeDocument/2006/relationships/customXml" Target="../ink/ink315.xml"/><Relationship Id="rId156" Type="http://schemas.openxmlformats.org/officeDocument/2006/relationships/customXml" Target="../ink/ink245.xml"/><Relationship Id="rId363" Type="http://schemas.openxmlformats.org/officeDocument/2006/relationships/image" Target="../media/image349.png"/><Relationship Id="rId570" Type="http://schemas.openxmlformats.org/officeDocument/2006/relationships/customXml" Target="../ink/ink452.xml"/><Relationship Id="rId223" Type="http://schemas.openxmlformats.org/officeDocument/2006/relationships/image" Target="../media/image279.png"/><Relationship Id="rId430" Type="http://schemas.openxmlformats.org/officeDocument/2006/relationships/customXml" Target="../ink/ink382.xml"/><Relationship Id="rId668" Type="http://schemas.openxmlformats.org/officeDocument/2006/relationships/customXml" Target="../ink/ink501.xml"/><Relationship Id="rId875" Type="http://schemas.openxmlformats.org/officeDocument/2006/relationships/image" Target="../media/image605.png"/><Relationship Id="rId1060" Type="http://schemas.openxmlformats.org/officeDocument/2006/relationships/customXml" Target="../ink/ink697.xml"/><Relationship Id="rId1298" Type="http://schemas.openxmlformats.org/officeDocument/2006/relationships/customXml" Target="../ink/ink816.xml"/><Relationship Id="rId528" Type="http://schemas.openxmlformats.org/officeDocument/2006/relationships/customXml" Target="../ink/ink431.xml"/><Relationship Id="rId735" Type="http://schemas.openxmlformats.org/officeDocument/2006/relationships/image" Target="../media/image535.png"/><Relationship Id="rId942" Type="http://schemas.openxmlformats.org/officeDocument/2006/relationships/customXml" Target="../ink/ink638.xml"/><Relationship Id="rId1158" Type="http://schemas.openxmlformats.org/officeDocument/2006/relationships/customXml" Target="../ink/ink746.xml"/><Relationship Id="rId1018" Type="http://schemas.openxmlformats.org/officeDocument/2006/relationships/customXml" Target="../ink/ink676.xml"/><Relationship Id="rId1225" Type="http://schemas.openxmlformats.org/officeDocument/2006/relationships/image" Target="../media/image780.png"/><Relationship Id="rId71" Type="http://schemas.openxmlformats.org/officeDocument/2006/relationships/image" Target="../media/image203.png"/><Relationship Id="rId802" Type="http://schemas.openxmlformats.org/officeDocument/2006/relationships/customXml" Target="../ink/ink568.xml"/><Relationship Id="rId29" Type="http://schemas.openxmlformats.org/officeDocument/2006/relationships/image" Target="../media/image182.png"/><Relationship Id="rId178" Type="http://schemas.openxmlformats.org/officeDocument/2006/relationships/customXml" Target="../ink/ink256.xml"/><Relationship Id="rId385" Type="http://schemas.openxmlformats.org/officeDocument/2006/relationships/image" Target="../media/image360.png"/><Relationship Id="rId592" Type="http://schemas.openxmlformats.org/officeDocument/2006/relationships/customXml" Target="../ink/ink463.xml"/><Relationship Id="rId245" Type="http://schemas.openxmlformats.org/officeDocument/2006/relationships/image" Target="../media/image290.png"/><Relationship Id="rId452" Type="http://schemas.openxmlformats.org/officeDocument/2006/relationships/customXml" Target="../ink/ink393.xml"/><Relationship Id="rId897" Type="http://schemas.openxmlformats.org/officeDocument/2006/relationships/image" Target="../media/image616.png"/><Relationship Id="rId1082" Type="http://schemas.openxmlformats.org/officeDocument/2006/relationships/customXml" Target="../ink/ink708.xml"/><Relationship Id="rId105" Type="http://schemas.openxmlformats.org/officeDocument/2006/relationships/image" Target="../media/image220.png"/><Relationship Id="rId312" Type="http://schemas.openxmlformats.org/officeDocument/2006/relationships/customXml" Target="../ink/ink323.xml"/><Relationship Id="rId757" Type="http://schemas.openxmlformats.org/officeDocument/2006/relationships/image" Target="../media/image546.png"/><Relationship Id="rId964" Type="http://schemas.openxmlformats.org/officeDocument/2006/relationships/customXml" Target="../ink/ink649.xml"/><Relationship Id="rId93" Type="http://schemas.openxmlformats.org/officeDocument/2006/relationships/image" Target="../media/image214.png"/><Relationship Id="rId617" Type="http://schemas.openxmlformats.org/officeDocument/2006/relationships/image" Target="../media/image476.png"/><Relationship Id="rId824" Type="http://schemas.openxmlformats.org/officeDocument/2006/relationships/customXml" Target="../ink/ink579.xml"/><Relationship Id="rId1247" Type="http://schemas.openxmlformats.org/officeDocument/2006/relationships/image" Target="../media/image791.png"/><Relationship Id="rId1107" Type="http://schemas.openxmlformats.org/officeDocument/2006/relationships/image" Target="../media/image721.png"/><Relationship Id="rId1314" Type="http://schemas.openxmlformats.org/officeDocument/2006/relationships/customXml" Target="../ink/ink824.xml"/><Relationship Id="rId20" Type="http://schemas.openxmlformats.org/officeDocument/2006/relationships/customXml" Target="../ink/ink177.xml"/><Relationship Id="rId267" Type="http://schemas.openxmlformats.org/officeDocument/2006/relationships/image" Target="../media/image301.png"/><Relationship Id="rId474" Type="http://schemas.openxmlformats.org/officeDocument/2006/relationships/customXml" Target="../ink/ink404.xml"/><Relationship Id="rId127" Type="http://schemas.openxmlformats.org/officeDocument/2006/relationships/image" Target="../media/image231.png"/><Relationship Id="rId681" Type="http://schemas.openxmlformats.org/officeDocument/2006/relationships/image" Target="../media/image508.png"/><Relationship Id="rId779" Type="http://schemas.openxmlformats.org/officeDocument/2006/relationships/image" Target="../media/image557.png"/><Relationship Id="rId986" Type="http://schemas.openxmlformats.org/officeDocument/2006/relationships/customXml" Target="../ink/ink660.xml"/><Relationship Id="rId334" Type="http://schemas.openxmlformats.org/officeDocument/2006/relationships/customXml" Target="../ink/ink334.xml"/><Relationship Id="rId541" Type="http://schemas.openxmlformats.org/officeDocument/2006/relationships/image" Target="../media/image438.png"/><Relationship Id="rId639" Type="http://schemas.openxmlformats.org/officeDocument/2006/relationships/image" Target="../media/image487.png"/><Relationship Id="rId1171" Type="http://schemas.openxmlformats.org/officeDocument/2006/relationships/image" Target="../media/image753.png"/><Relationship Id="rId1269" Type="http://schemas.openxmlformats.org/officeDocument/2006/relationships/image" Target="../media/image802.png"/><Relationship Id="rId401" Type="http://schemas.openxmlformats.org/officeDocument/2006/relationships/image" Target="../media/image368.png"/><Relationship Id="rId846" Type="http://schemas.openxmlformats.org/officeDocument/2006/relationships/customXml" Target="../ink/ink590.xml"/><Relationship Id="rId1031" Type="http://schemas.openxmlformats.org/officeDocument/2006/relationships/image" Target="../media/image683.png"/><Relationship Id="rId1129" Type="http://schemas.openxmlformats.org/officeDocument/2006/relationships/image" Target="../media/image732.png"/><Relationship Id="rId706" Type="http://schemas.openxmlformats.org/officeDocument/2006/relationships/customXml" Target="../ink/ink520.xml"/><Relationship Id="rId913" Type="http://schemas.openxmlformats.org/officeDocument/2006/relationships/image" Target="../media/image624.png"/><Relationship Id="rId42" Type="http://schemas.openxmlformats.org/officeDocument/2006/relationships/customXml" Target="../ink/ink188.xml"/><Relationship Id="rId191" Type="http://schemas.openxmlformats.org/officeDocument/2006/relationships/image" Target="../media/image263.png"/><Relationship Id="rId289" Type="http://schemas.openxmlformats.org/officeDocument/2006/relationships/image" Target="../media/image312.png"/><Relationship Id="rId496" Type="http://schemas.openxmlformats.org/officeDocument/2006/relationships/customXml" Target="../ink/ink415.xml"/><Relationship Id="rId149" Type="http://schemas.openxmlformats.org/officeDocument/2006/relationships/image" Target="../media/image242.png"/><Relationship Id="rId356" Type="http://schemas.openxmlformats.org/officeDocument/2006/relationships/customXml" Target="../ink/ink345.xml"/><Relationship Id="rId563" Type="http://schemas.openxmlformats.org/officeDocument/2006/relationships/image" Target="../media/image449.png"/><Relationship Id="rId770" Type="http://schemas.openxmlformats.org/officeDocument/2006/relationships/customXml" Target="../ink/ink552.xml"/><Relationship Id="rId1193" Type="http://schemas.openxmlformats.org/officeDocument/2006/relationships/image" Target="../media/image764.png"/><Relationship Id="rId216" Type="http://schemas.openxmlformats.org/officeDocument/2006/relationships/customXml" Target="../ink/ink275.xml"/><Relationship Id="rId423" Type="http://schemas.openxmlformats.org/officeDocument/2006/relationships/image" Target="../media/image379.png"/><Relationship Id="rId868" Type="http://schemas.openxmlformats.org/officeDocument/2006/relationships/customXml" Target="../ink/ink601.xml"/><Relationship Id="rId1053" Type="http://schemas.openxmlformats.org/officeDocument/2006/relationships/image" Target="../media/image694.png"/><Relationship Id="rId1260" Type="http://schemas.openxmlformats.org/officeDocument/2006/relationships/customXml" Target="../ink/ink797.xml"/><Relationship Id="rId630" Type="http://schemas.openxmlformats.org/officeDocument/2006/relationships/customXml" Target="../ink/ink482.xml"/><Relationship Id="rId728" Type="http://schemas.openxmlformats.org/officeDocument/2006/relationships/customXml" Target="../ink/ink531.xml"/><Relationship Id="rId935" Type="http://schemas.openxmlformats.org/officeDocument/2006/relationships/image" Target="../media/image635.png"/><Relationship Id="rId64" Type="http://schemas.openxmlformats.org/officeDocument/2006/relationships/customXml" Target="../ink/ink199.xml"/><Relationship Id="rId1120" Type="http://schemas.openxmlformats.org/officeDocument/2006/relationships/customXml" Target="../ink/ink727.xml"/><Relationship Id="rId1218" Type="http://schemas.openxmlformats.org/officeDocument/2006/relationships/customXml" Target="../ink/ink776.xml"/><Relationship Id="rId280" Type="http://schemas.openxmlformats.org/officeDocument/2006/relationships/customXml" Target="../ink/ink307.xml"/><Relationship Id="rId75" Type="http://schemas.openxmlformats.org/officeDocument/2006/relationships/image" Target="../media/image205.png"/><Relationship Id="rId140" Type="http://schemas.openxmlformats.org/officeDocument/2006/relationships/customXml" Target="../ink/ink237.xml"/><Relationship Id="rId378" Type="http://schemas.openxmlformats.org/officeDocument/2006/relationships/customXml" Target="../ink/ink356.xml"/><Relationship Id="rId585" Type="http://schemas.openxmlformats.org/officeDocument/2006/relationships/image" Target="../media/image460.png"/><Relationship Id="rId792" Type="http://schemas.openxmlformats.org/officeDocument/2006/relationships/customXml" Target="../ink/ink563.xml"/><Relationship Id="rId806" Type="http://schemas.openxmlformats.org/officeDocument/2006/relationships/customXml" Target="../ink/ink570.xml"/><Relationship Id="rId6" Type="http://schemas.openxmlformats.org/officeDocument/2006/relationships/customXml" Target="../ink/ink170.xml"/><Relationship Id="rId238" Type="http://schemas.openxmlformats.org/officeDocument/2006/relationships/customXml" Target="../ink/ink286.xml"/><Relationship Id="rId445" Type="http://schemas.openxmlformats.org/officeDocument/2006/relationships/image" Target="../media/image390.png"/><Relationship Id="rId652" Type="http://schemas.openxmlformats.org/officeDocument/2006/relationships/customXml" Target="../ink/ink493.xml"/><Relationship Id="rId1075" Type="http://schemas.openxmlformats.org/officeDocument/2006/relationships/image" Target="../media/image705.png"/><Relationship Id="rId1282" Type="http://schemas.openxmlformats.org/officeDocument/2006/relationships/customXml" Target="../ink/ink808.xml"/><Relationship Id="rId291" Type="http://schemas.openxmlformats.org/officeDocument/2006/relationships/image" Target="../media/image313.png"/><Relationship Id="rId305" Type="http://schemas.openxmlformats.org/officeDocument/2006/relationships/image" Target="../media/image320.png"/><Relationship Id="rId512" Type="http://schemas.openxmlformats.org/officeDocument/2006/relationships/customXml" Target="../ink/ink423.xml"/><Relationship Id="rId957" Type="http://schemas.openxmlformats.org/officeDocument/2006/relationships/image" Target="../media/image646.png"/><Relationship Id="rId1142" Type="http://schemas.openxmlformats.org/officeDocument/2006/relationships/customXml" Target="../ink/ink738.xml"/><Relationship Id="rId86" Type="http://schemas.openxmlformats.org/officeDocument/2006/relationships/customXml" Target="../ink/ink210.xml"/><Relationship Id="rId151" Type="http://schemas.openxmlformats.org/officeDocument/2006/relationships/image" Target="../media/image243.png"/><Relationship Id="rId389" Type="http://schemas.openxmlformats.org/officeDocument/2006/relationships/image" Target="../media/image362.png"/><Relationship Id="rId596" Type="http://schemas.openxmlformats.org/officeDocument/2006/relationships/customXml" Target="../ink/ink465.xml"/><Relationship Id="rId817" Type="http://schemas.openxmlformats.org/officeDocument/2006/relationships/image" Target="../media/image576.png"/><Relationship Id="rId1002" Type="http://schemas.openxmlformats.org/officeDocument/2006/relationships/customXml" Target="../ink/ink668.xml"/><Relationship Id="rId249" Type="http://schemas.openxmlformats.org/officeDocument/2006/relationships/image" Target="../media/image292.png"/><Relationship Id="rId456" Type="http://schemas.openxmlformats.org/officeDocument/2006/relationships/customXml" Target="../ink/ink395.xml"/><Relationship Id="rId663" Type="http://schemas.openxmlformats.org/officeDocument/2006/relationships/image" Target="../media/image499.png"/><Relationship Id="rId870" Type="http://schemas.openxmlformats.org/officeDocument/2006/relationships/customXml" Target="../ink/ink602.xml"/><Relationship Id="rId1086" Type="http://schemas.openxmlformats.org/officeDocument/2006/relationships/customXml" Target="../ink/ink710.xml"/><Relationship Id="rId1293" Type="http://schemas.openxmlformats.org/officeDocument/2006/relationships/image" Target="../media/image814.png"/><Relationship Id="rId1307" Type="http://schemas.openxmlformats.org/officeDocument/2006/relationships/image" Target="../media/image821.png"/><Relationship Id="rId13" Type="http://schemas.openxmlformats.org/officeDocument/2006/relationships/image" Target="../media/image174.png"/><Relationship Id="rId109" Type="http://schemas.openxmlformats.org/officeDocument/2006/relationships/image" Target="../media/image222.png"/><Relationship Id="rId316" Type="http://schemas.openxmlformats.org/officeDocument/2006/relationships/customXml" Target="../ink/ink325.xml"/><Relationship Id="rId523" Type="http://schemas.openxmlformats.org/officeDocument/2006/relationships/image" Target="../media/image429.png"/><Relationship Id="rId968" Type="http://schemas.openxmlformats.org/officeDocument/2006/relationships/customXml" Target="../ink/ink651.xml"/><Relationship Id="rId1153" Type="http://schemas.openxmlformats.org/officeDocument/2006/relationships/image" Target="../media/image744.png"/><Relationship Id="rId97" Type="http://schemas.openxmlformats.org/officeDocument/2006/relationships/image" Target="../media/image216.png"/><Relationship Id="rId730" Type="http://schemas.openxmlformats.org/officeDocument/2006/relationships/customXml" Target="../ink/ink532.xml"/><Relationship Id="rId828" Type="http://schemas.openxmlformats.org/officeDocument/2006/relationships/customXml" Target="../ink/ink581.xml"/><Relationship Id="rId1013" Type="http://schemas.openxmlformats.org/officeDocument/2006/relationships/image" Target="../media/image674.png"/><Relationship Id="rId162" Type="http://schemas.openxmlformats.org/officeDocument/2006/relationships/customXml" Target="../ink/ink248.xml"/><Relationship Id="rId467" Type="http://schemas.openxmlformats.org/officeDocument/2006/relationships/image" Target="../media/image401.png"/><Relationship Id="rId1097" Type="http://schemas.openxmlformats.org/officeDocument/2006/relationships/image" Target="../media/image716.png"/><Relationship Id="rId1220" Type="http://schemas.openxmlformats.org/officeDocument/2006/relationships/customXml" Target="../ink/ink777.xml"/><Relationship Id="rId1318" Type="http://schemas.openxmlformats.org/officeDocument/2006/relationships/customXml" Target="../ink/ink826.xml"/><Relationship Id="rId674" Type="http://schemas.openxmlformats.org/officeDocument/2006/relationships/customXml" Target="../ink/ink504.xml"/><Relationship Id="rId881" Type="http://schemas.openxmlformats.org/officeDocument/2006/relationships/image" Target="../media/image608.png"/><Relationship Id="rId979" Type="http://schemas.openxmlformats.org/officeDocument/2006/relationships/image" Target="../media/image657.png"/><Relationship Id="rId24" Type="http://schemas.openxmlformats.org/officeDocument/2006/relationships/customXml" Target="../ink/ink179.xml"/><Relationship Id="rId327" Type="http://schemas.openxmlformats.org/officeDocument/2006/relationships/image" Target="../media/image331.png"/><Relationship Id="rId534" Type="http://schemas.openxmlformats.org/officeDocument/2006/relationships/customXml" Target="../ink/ink434.xml"/><Relationship Id="rId741" Type="http://schemas.openxmlformats.org/officeDocument/2006/relationships/image" Target="../media/image538.png"/><Relationship Id="rId839" Type="http://schemas.openxmlformats.org/officeDocument/2006/relationships/image" Target="../media/image587.png"/><Relationship Id="rId1164" Type="http://schemas.openxmlformats.org/officeDocument/2006/relationships/customXml" Target="../ink/ink749.xml"/><Relationship Id="rId173" Type="http://schemas.openxmlformats.org/officeDocument/2006/relationships/image" Target="../media/image254.png"/><Relationship Id="rId380" Type="http://schemas.openxmlformats.org/officeDocument/2006/relationships/customXml" Target="../ink/ink357.xml"/><Relationship Id="rId601" Type="http://schemas.openxmlformats.org/officeDocument/2006/relationships/image" Target="../media/image468.png"/><Relationship Id="rId1024" Type="http://schemas.openxmlformats.org/officeDocument/2006/relationships/customXml" Target="../ink/ink679.xml"/><Relationship Id="rId1231" Type="http://schemas.openxmlformats.org/officeDocument/2006/relationships/image" Target="../media/image783.png"/><Relationship Id="rId240" Type="http://schemas.openxmlformats.org/officeDocument/2006/relationships/customXml" Target="../ink/ink287.xml"/><Relationship Id="rId478" Type="http://schemas.openxmlformats.org/officeDocument/2006/relationships/customXml" Target="../ink/ink406.xml"/><Relationship Id="rId685" Type="http://schemas.openxmlformats.org/officeDocument/2006/relationships/image" Target="../media/image510.png"/><Relationship Id="rId892" Type="http://schemas.openxmlformats.org/officeDocument/2006/relationships/customXml" Target="../ink/ink613.xml"/><Relationship Id="rId906" Type="http://schemas.openxmlformats.org/officeDocument/2006/relationships/customXml" Target="../ink/ink620.xml"/><Relationship Id="rId35" Type="http://schemas.openxmlformats.org/officeDocument/2006/relationships/image" Target="../media/image185.png"/><Relationship Id="rId100" Type="http://schemas.openxmlformats.org/officeDocument/2006/relationships/customXml" Target="../ink/ink217.xml"/><Relationship Id="rId338" Type="http://schemas.openxmlformats.org/officeDocument/2006/relationships/customXml" Target="../ink/ink336.xml"/><Relationship Id="rId545" Type="http://schemas.openxmlformats.org/officeDocument/2006/relationships/image" Target="../media/image440.png"/><Relationship Id="rId752" Type="http://schemas.openxmlformats.org/officeDocument/2006/relationships/customXml" Target="../ink/ink543.xml"/><Relationship Id="rId1175" Type="http://schemas.openxmlformats.org/officeDocument/2006/relationships/image" Target="../media/image755.png"/><Relationship Id="rId184" Type="http://schemas.openxmlformats.org/officeDocument/2006/relationships/customXml" Target="../ink/ink259.xml"/><Relationship Id="rId391" Type="http://schemas.openxmlformats.org/officeDocument/2006/relationships/image" Target="../media/image363.png"/><Relationship Id="rId405" Type="http://schemas.openxmlformats.org/officeDocument/2006/relationships/image" Target="../media/image370.png"/><Relationship Id="rId612" Type="http://schemas.openxmlformats.org/officeDocument/2006/relationships/customXml" Target="../ink/ink473.xml"/><Relationship Id="rId1035" Type="http://schemas.openxmlformats.org/officeDocument/2006/relationships/image" Target="../media/image685.png"/><Relationship Id="rId1242" Type="http://schemas.openxmlformats.org/officeDocument/2006/relationships/customXml" Target="../ink/ink788.xml"/><Relationship Id="rId251" Type="http://schemas.openxmlformats.org/officeDocument/2006/relationships/image" Target="../media/image293.png"/><Relationship Id="rId489" Type="http://schemas.openxmlformats.org/officeDocument/2006/relationships/image" Target="../media/image412.png"/><Relationship Id="rId696" Type="http://schemas.openxmlformats.org/officeDocument/2006/relationships/customXml" Target="../ink/ink515.xml"/><Relationship Id="rId917" Type="http://schemas.openxmlformats.org/officeDocument/2006/relationships/image" Target="../media/image626.png"/><Relationship Id="rId1102" Type="http://schemas.openxmlformats.org/officeDocument/2006/relationships/customXml" Target="../ink/ink718.xml"/><Relationship Id="rId46" Type="http://schemas.openxmlformats.org/officeDocument/2006/relationships/customXml" Target="../ink/ink190.xml"/><Relationship Id="rId349" Type="http://schemas.openxmlformats.org/officeDocument/2006/relationships/image" Target="../media/image342.png"/><Relationship Id="rId556" Type="http://schemas.openxmlformats.org/officeDocument/2006/relationships/customXml" Target="../ink/ink445.xml"/><Relationship Id="rId763" Type="http://schemas.openxmlformats.org/officeDocument/2006/relationships/image" Target="../media/image549.png"/><Relationship Id="rId1186" Type="http://schemas.openxmlformats.org/officeDocument/2006/relationships/customXml" Target="../ink/ink760.xml"/><Relationship Id="rId111" Type="http://schemas.openxmlformats.org/officeDocument/2006/relationships/image" Target="../media/image223.png"/><Relationship Id="rId195" Type="http://schemas.openxmlformats.org/officeDocument/2006/relationships/image" Target="../media/image265.png"/><Relationship Id="rId209" Type="http://schemas.openxmlformats.org/officeDocument/2006/relationships/image" Target="../media/image272.png"/><Relationship Id="rId416" Type="http://schemas.openxmlformats.org/officeDocument/2006/relationships/customXml" Target="../ink/ink375.xml"/><Relationship Id="rId970" Type="http://schemas.openxmlformats.org/officeDocument/2006/relationships/customXml" Target="../ink/ink652.xml"/><Relationship Id="rId1046" Type="http://schemas.openxmlformats.org/officeDocument/2006/relationships/customXml" Target="../ink/ink690.xml"/><Relationship Id="rId1253" Type="http://schemas.openxmlformats.org/officeDocument/2006/relationships/image" Target="../media/image794.png"/><Relationship Id="rId623" Type="http://schemas.openxmlformats.org/officeDocument/2006/relationships/image" Target="../media/image479.png"/><Relationship Id="rId830" Type="http://schemas.openxmlformats.org/officeDocument/2006/relationships/customXml" Target="../ink/ink582.xml"/><Relationship Id="rId928" Type="http://schemas.openxmlformats.org/officeDocument/2006/relationships/customXml" Target="../ink/ink631.xml"/><Relationship Id="rId57" Type="http://schemas.openxmlformats.org/officeDocument/2006/relationships/image" Target="../media/image196.png"/><Relationship Id="rId262" Type="http://schemas.openxmlformats.org/officeDocument/2006/relationships/customXml" Target="../ink/ink298.xml"/><Relationship Id="rId567" Type="http://schemas.openxmlformats.org/officeDocument/2006/relationships/image" Target="../media/image451.png"/><Relationship Id="rId1113" Type="http://schemas.openxmlformats.org/officeDocument/2006/relationships/image" Target="../media/image724.png"/><Relationship Id="rId1197" Type="http://schemas.openxmlformats.org/officeDocument/2006/relationships/image" Target="../media/image766.png"/><Relationship Id="rId1320" Type="http://schemas.openxmlformats.org/officeDocument/2006/relationships/customXml" Target="../ink/ink827.xml"/><Relationship Id="rId122" Type="http://schemas.openxmlformats.org/officeDocument/2006/relationships/customXml" Target="../ink/ink228.xml"/><Relationship Id="rId774" Type="http://schemas.openxmlformats.org/officeDocument/2006/relationships/customXml" Target="../ink/ink554.xml"/><Relationship Id="rId981" Type="http://schemas.openxmlformats.org/officeDocument/2006/relationships/image" Target="../media/image658.png"/><Relationship Id="rId1057" Type="http://schemas.openxmlformats.org/officeDocument/2006/relationships/image" Target="../media/image696.png"/><Relationship Id="rId427" Type="http://schemas.openxmlformats.org/officeDocument/2006/relationships/image" Target="../media/image381.png"/><Relationship Id="rId634" Type="http://schemas.openxmlformats.org/officeDocument/2006/relationships/customXml" Target="../ink/ink484.xml"/><Relationship Id="rId841" Type="http://schemas.openxmlformats.org/officeDocument/2006/relationships/image" Target="../media/image588.png"/><Relationship Id="rId1264" Type="http://schemas.openxmlformats.org/officeDocument/2006/relationships/customXml" Target="../ink/ink799.xml"/><Relationship Id="rId273" Type="http://schemas.openxmlformats.org/officeDocument/2006/relationships/image" Target="../media/image304.png"/><Relationship Id="rId480" Type="http://schemas.openxmlformats.org/officeDocument/2006/relationships/customXml" Target="../ink/ink407.xml"/><Relationship Id="rId701" Type="http://schemas.openxmlformats.org/officeDocument/2006/relationships/image" Target="../media/image518.png"/><Relationship Id="rId939" Type="http://schemas.openxmlformats.org/officeDocument/2006/relationships/image" Target="../media/image637.png"/><Relationship Id="rId1124" Type="http://schemas.openxmlformats.org/officeDocument/2006/relationships/customXml" Target="../ink/ink729.xml"/><Relationship Id="rId68" Type="http://schemas.openxmlformats.org/officeDocument/2006/relationships/customXml" Target="../ink/ink201.xml"/><Relationship Id="rId133" Type="http://schemas.openxmlformats.org/officeDocument/2006/relationships/image" Target="../media/image234.png"/><Relationship Id="rId340" Type="http://schemas.openxmlformats.org/officeDocument/2006/relationships/customXml" Target="../ink/ink337.xml"/><Relationship Id="rId578" Type="http://schemas.openxmlformats.org/officeDocument/2006/relationships/customXml" Target="../ink/ink456.xml"/><Relationship Id="rId785" Type="http://schemas.openxmlformats.org/officeDocument/2006/relationships/image" Target="../media/image560.png"/><Relationship Id="rId992" Type="http://schemas.openxmlformats.org/officeDocument/2006/relationships/customXml" Target="../ink/ink663.xml"/><Relationship Id="rId200" Type="http://schemas.openxmlformats.org/officeDocument/2006/relationships/customXml" Target="../ink/ink267.xml"/><Relationship Id="rId438" Type="http://schemas.openxmlformats.org/officeDocument/2006/relationships/customXml" Target="../ink/ink386.xml"/><Relationship Id="rId645" Type="http://schemas.openxmlformats.org/officeDocument/2006/relationships/image" Target="../media/image490.png"/><Relationship Id="rId852" Type="http://schemas.openxmlformats.org/officeDocument/2006/relationships/customXml" Target="../ink/ink593.xml"/><Relationship Id="rId1068" Type="http://schemas.openxmlformats.org/officeDocument/2006/relationships/customXml" Target="../ink/ink701.xml"/><Relationship Id="rId1275" Type="http://schemas.openxmlformats.org/officeDocument/2006/relationships/image" Target="../media/image805.png"/><Relationship Id="rId284" Type="http://schemas.openxmlformats.org/officeDocument/2006/relationships/customXml" Target="../ink/ink309.xml"/><Relationship Id="rId491" Type="http://schemas.openxmlformats.org/officeDocument/2006/relationships/image" Target="../media/image413.png"/><Relationship Id="rId505" Type="http://schemas.openxmlformats.org/officeDocument/2006/relationships/image" Target="../media/image420.png"/><Relationship Id="rId712" Type="http://schemas.openxmlformats.org/officeDocument/2006/relationships/customXml" Target="../ink/ink523.xml"/><Relationship Id="rId1135" Type="http://schemas.openxmlformats.org/officeDocument/2006/relationships/image" Target="../media/image735.png"/><Relationship Id="rId79" Type="http://schemas.openxmlformats.org/officeDocument/2006/relationships/image" Target="../media/image207.png"/><Relationship Id="rId144" Type="http://schemas.openxmlformats.org/officeDocument/2006/relationships/customXml" Target="../ink/ink239.xml"/><Relationship Id="rId589" Type="http://schemas.openxmlformats.org/officeDocument/2006/relationships/image" Target="../media/image462.png"/><Relationship Id="rId796" Type="http://schemas.openxmlformats.org/officeDocument/2006/relationships/customXml" Target="../ink/ink565.xml"/><Relationship Id="rId1202" Type="http://schemas.openxmlformats.org/officeDocument/2006/relationships/customXml" Target="../ink/ink768.xml"/><Relationship Id="rId351" Type="http://schemas.openxmlformats.org/officeDocument/2006/relationships/image" Target="../media/image343.png"/><Relationship Id="rId449" Type="http://schemas.openxmlformats.org/officeDocument/2006/relationships/image" Target="../media/image392.png"/><Relationship Id="rId656" Type="http://schemas.openxmlformats.org/officeDocument/2006/relationships/customXml" Target="../ink/ink495.xml"/><Relationship Id="rId863" Type="http://schemas.openxmlformats.org/officeDocument/2006/relationships/image" Target="../media/image599.png"/><Relationship Id="rId1079" Type="http://schemas.openxmlformats.org/officeDocument/2006/relationships/image" Target="../media/image707.png"/><Relationship Id="rId1286" Type="http://schemas.openxmlformats.org/officeDocument/2006/relationships/customXml" Target="../ink/ink810.xml"/><Relationship Id="rId211" Type="http://schemas.openxmlformats.org/officeDocument/2006/relationships/image" Target="../media/image273.png"/><Relationship Id="rId295" Type="http://schemas.openxmlformats.org/officeDocument/2006/relationships/image" Target="../media/image315.png"/><Relationship Id="rId309" Type="http://schemas.openxmlformats.org/officeDocument/2006/relationships/image" Target="../media/image322.png"/><Relationship Id="rId516" Type="http://schemas.openxmlformats.org/officeDocument/2006/relationships/customXml" Target="../ink/ink425.xml"/><Relationship Id="rId1146" Type="http://schemas.openxmlformats.org/officeDocument/2006/relationships/customXml" Target="../ink/ink740.xml"/><Relationship Id="rId723" Type="http://schemas.openxmlformats.org/officeDocument/2006/relationships/image" Target="../media/image529.png"/><Relationship Id="rId930" Type="http://schemas.openxmlformats.org/officeDocument/2006/relationships/customXml" Target="../ink/ink632.xml"/><Relationship Id="rId1006" Type="http://schemas.openxmlformats.org/officeDocument/2006/relationships/customXml" Target="../ink/ink670.xml"/><Relationship Id="rId155" Type="http://schemas.openxmlformats.org/officeDocument/2006/relationships/image" Target="../media/image245.png"/><Relationship Id="rId362" Type="http://schemas.openxmlformats.org/officeDocument/2006/relationships/customXml" Target="../ink/ink348.xml"/><Relationship Id="rId1213" Type="http://schemas.openxmlformats.org/officeDocument/2006/relationships/image" Target="../media/image774.png"/><Relationship Id="rId1297" Type="http://schemas.openxmlformats.org/officeDocument/2006/relationships/image" Target="../media/image816.png"/><Relationship Id="rId222" Type="http://schemas.openxmlformats.org/officeDocument/2006/relationships/customXml" Target="../ink/ink278.xml"/><Relationship Id="rId667" Type="http://schemas.openxmlformats.org/officeDocument/2006/relationships/image" Target="../media/image501.png"/><Relationship Id="rId874" Type="http://schemas.openxmlformats.org/officeDocument/2006/relationships/customXml" Target="../ink/ink604.xml"/><Relationship Id="rId17" Type="http://schemas.openxmlformats.org/officeDocument/2006/relationships/image" Target="../media/image176.png"/><Relationship Id="rId527" Type="http://schemas.openxmlformats.org/officeDocument/2006/relationships/image" Target="../media/image431.png"/><Relationship Id="rId734" Type="http://schemas.openxmlformats.org/officeDocument/2006/relationships/customXml" Target="../ink/ink534.xml"/><Relationship Id="rId941" Type="http://schemas.openxmlformats.org/officeDocument/2006/relationships/image" Target="../media/image638.png"/><Relationship Id="rId1157" Type="http://schemas.openxmlformats.org/officeDocument/2006/relationships/image" Target="../media/image746.png"/><Relationship Id="rId70" Type="http://schemas.openxmlformats.org/officeDocument/2006/relationships/customXml" Target="../ink/ink202.xml"/><Relationship Id="rId166" Type="http://schemas.openxmlformats.org/officeDocument/2006/relationships/customXml" Target="../ink/ink250.xml"/><Relationship Id="rId373" Type="http://schemas.openxmlformats.org/officeDocument/2006/relationships/image" Target="../media/image354.png"/><Relationship Id="rId580" Type="http://schemas.openxmlformats.org/officeDocument/2006/relationships/customXml" Target="../ink/ink457.xml"/><Relationship Id="rId801" Type="http://schemas.openxmlformats.org/officeDocument/2006/relationships/image" Target="../media/image568.png"/><Relationship Id="rId1017" Type="http://schemas.openxmlformats.org/officeDocument/2006/relationships/image" Target="../media/image676.png"/><Relationship Id="rId1224" Type="http://schemas.openxmlformats.org/officeDocument/2006/relationships/customXml" Target="../ink/ink779.xml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284.png"/><Relationship Id="rId440" Type="http://schemas.openxmlformats.org/officeDocument/2006/relationships/customXml" Target="../ink/ink387.xml"/><Relationship Id="rId678" Type="http://schemas.openxmlformats.org/officeDocument/2006/relationships/customXml" Target="../ink/ink506.xml"/><Relationship Id="rId885" Type="http://schemas.openxmlformats.org/officeDocument/2006/relationships/image" Target="../media/image610.png"/><Relationship Id="rId1070" Type="http://schemas.openxmlformats.org/officeDocument/2006/relationships/customXml" Target="../ink/ink702.xml"/><Relationship Id="rId28" Type="http://schemas.openxmlformats.org/officeDocument/2006/relationships/customXml" Target="../ink/ink181.xml"/><Relationship Id="rId300" Type="http://schemas.openxmlformats.org/officeDocument/2006/relationships/customXml" Target="../ink/ink317.xml"/><Relationship Id="rId538" Type="http://schemas.openxmlformats.org/officeDocument/2006/relationships/customXml" Target="../ink/ink436.xml"/><Relationship Id="rId745" Type="http://schemas.openxmlformats.org/officeDocument/2006/relationships/image" Target="../media/image540.png"/><Relationship Id="rId952" Type="http://schemas.openxmlformats.org/officeDocument/2006/relationships/customXml" Target="../ink/ink643.xml"/><Relationship Id="rId1168" Type="http://schemas.openxmlformats.org/officeDocument/2006/relationships/customXml" Target="../ink/ink751.xml"/><Relationship Id="rId81" Type="http://schemas.openxmlformats.org/officeDocument/2006/relationships/image" Target="../media/image208.png"/><Relationship Id="rId177" Type="http://schemas.openxmlformats.org/officeDocument/2006/relationships/image" Target="../media/image256.png"/><Relationship Id="rId384" Type="http://schemas.openxmlformats.org/officeDocument/2006/relationships/customXml" Target="../ink/ink359.xml"/><Relationship Id="rId591" Type="http://schemas.openxmlformats.org/officeDocument/2006/relationships/image" Target="../media/image463.png"/><Relationship Id="rId605" Type="http://schemas.openxmlformats.org/officeDocument/2006/relationships/image" Target="../media/image470.png"/><Relationship Id="rId812" Type="http://schemas.openxmlformats.org/officeDocument/2006/relationships/customXml" Target="../ink/ink573.xml"/><Relationship Id="rId1028" Type="http://schemas.openxmlformats.org/officeDocument/2006/relationships/customXml" Target="../ink/ink681.xml"/><Relationship Id="rId1235" Type="http://schemas.openxmlformats.org/officeDocument/2006/relationships/image" Target="../media/image785.png"/><Relationship Id="rId244" Type="http://schemas.openxmlformats.org/officeDocument/2006/relationships/customXml" Target="../ink/ink289.xml"/><Relationship Id="rId689" Type="http://schemas.openxmlformats.org/officeDocument/2006/relationships/image" Target="../media/image512.png"/><Relationship Id="rId896" Type="http://schemas.openxmlformats.org/officeDocument/2006/relationships/customXml" Target="../ink/ink615.xml"/><Relationship Id="rId1081" Type="http://schemas.openxmlformats.org/officeDocument/2006/relationships/image" Target="../media/image708.png"/><Relationship Id="rId1302" Type="http://schemas.openxmlformats.org/officeDocument/2006/relationships/customXml" Target="../ink/ink818.xml"/><Relationship Id="rId39" Type="http://schemas.openxmlformats.org/officeDocument/2006/relationships/image" Target="../media/image187.png"/><Relationship Id="rId451" Type="http://schemas.openxmlformats.org/officeDocument/2006/relationships/image" Target="../media/image393.png"/><Relationship Id="rId549" Type="http://schemas.openxmlformats.org/officeDocument/2006/relationships/image" Target="../media/image442.png"/><Relationship Id="rId756" Type="http://schemas.openxmlformats.org/officeDocument/2006/relationships/customXml" Target="../ink/ink545.xml"/><Relationship Id="rId1179" Type="http://schemas.openxmlformats.org/officeDocument/2006/relationships/image" Target="../media/image757.png"/><Relationship Id="rId104" Type="http://schemas.openxmlformats.org/officeDocument/2006/relationships/customXml" Target="../ink/ink219.xml"/><Relationship Id="rId188" Type="http://schemas.openxmlformats.org/officeDocument/2006/relationships/customXml" Target="../ink/ink261.xml"/><Relationship Id="rId311" Type="http://schemas.openxmlformats.org/officeDocument/2006/relationships/image" Target="../media/image323.png"/><Relationship Id="rId395" Type="http://schemas.openxmlformats.org/officeDocument/2006/relationships/image" Target="../media/image365.png"/><Relationship Id="rId409" Type="http://schemas.openxmlformats.org/officeDocument/2006/relationships/image" Target="../media/image372.png"/><Relationship Id="rId963" Type="http://schemas.openxmlformats.org/officeDocument/2006/relationships/image" Target="../media/image649.png"/><Relationship Id="rId1039" Type="http://schemas.openxmlformats.org/officeDocument/2006/relationships/image" Target="../media/image687.png"/><Relationship Id="rId1246" Type="http://schemas.openxmlformats.org/officeDocument/2006/relationships/customXml" Target="../ink/ink790.xml"/><Relationship Id="rId92" Type="http://schemas.openxmlformats.org/officeDocument/2006/relationships/customXml" Target="../ink/ink213.xml"/><Relationship Id="rId616" Type="http://schemas.openxmlformats.org/officeDocument/2006/relationships/customXml" Target="../ink/ink475.xml"/><Relationship Id="rId823" Type="http://schemas.openxmlformats.org/officeDocument/2006/relationships/image" Target="../media/image579.png"/><Relationship Id="rId255" Type="http://schemas.openxmlformats.org/officeDocument/2006/relationships/image" Target="../media/image295.png"/><Relationship Id="rId462" Type="http://schemas.openxmlformats.org/officeDocument/2006/relationships/customXml" Target="../ink/ink398.xml"/><Relationship Id="rId1092" Type="http://schemas.openxmlformats.org/officeDocument/2006/relationships/customXml" Target="../ink/ink713.xml"/><Relationship Id="rId1106" Type="http://schemas.openxmlformats.org/officeDocument/2006/relationships/customXml" Target="../ink/ink720.xml"/><Relationship Id="rId1313" Type="http://schemas.openxmlformats.org/officeDocument/2006/relationships/image" Target="../media/image824.png"/><Relationship Id="rId115" Type="http://schemas.openxmlformats.org/officeDocument/2006/relationships/image" Target="../media/image225.png"/><Relationship Id="rId322" Type="http://schemas.openxmlformats.org/officeDocument/2006/relationships/customXml" Target="../ink/ink328.xml"/><Relationship Id="rId767" Type="http://schemas.openxmlformats.org/officeDocument/2006/relationships/image" Target="../media/image551.png"/><Relationship Id="rId974" Type="http://schemas.openxmlformats.org/officeDocument/2006/relationships/customXml" Target="../ink/ink654.xml"/><Relationship Id="rId199" Type="http://schemas.openxmlformats.org/officeDocument/2006/relationships/image" Target="../media/image267.png"/><Relationship Id="rId627" Type="http://schemas.openxmlformats.org/officeDocument/2006/relationships/image" Target="../media/image481.png"/><Relationship Id="rId834" Type="http://schemas.openxmlformats.org/officeDocument/2006/relationships/customXml" Target="../ink/ink584.xml"/><Relationship Id="rId1257" Type="http://schemas.openxmlformats.org/officeDocument/2006/relationships/image" Target="../media/image796.png"/><Relationship Id="rId266" Type="http://schemas.openxmlformats.org/officeDocument/2006/relationships/customXml" Target="../ink/ink300.xml"/><Relationship Id="rId473" Type="http://schemas.openxmlformats.org/officeDocument/2006/relationships/image" Target="../media/image404.png"/><Relationship Id="rId680" Type="http://schemas.openxmlformats.org/officeDocument/2006/relationships/customXml" Target="../ink/ink507.xml"/><Relationship Id="rId901" Type="http://schemas.openxmlformats.org/officeDocument/2006/relationships/image" Target="../media/image618.png"/><Relationship Id="rId1117" Type="http://schemas.openxmlformats.org/officeDocument/2006/relationships/image" Target="../media/image726.png"/><Relationship Id="rId30" Type="http://schemas.openxmlformats.org/officeDocument/2006/relationships/customXml" Target="../ink/ink182.xml"/><Relationship Id="rId126" Type="http://schemas.openxmlformats.org/officeDocument/2006/relationships/customXml" Target="../ink/ink230.xml"/><Relationship Id="rId333" Type="http://schemas.openxmlformats.org/officeDocument/2006/relationships/image" Target="../media/image334.png"/><Relationship Id="rId540" Type="http://schemas.openxmlformats.org/officeDocument/2006/relationships/customXml" Target="../ink/ink437.xml"/><Relationship Id="rId778" Type="http://schemas.openxmlformats.org/officeDocument/2006/relationships/customXml" Target="../ink/ink556.xml"/><Relationship Id="rId985" Type="http://schemas.openxmlformats.org/officeDocument/2006/relationships/image" Target="../media/image660.png"/><Relationship Id="rId1170" Type="http://schemas.openxmlformats.org/officeDocument/2006/relationships/customXml" Target="../ink/ink752.xml"/><Relationship Id="rId638" Type="http://schemas.openxmlformats.org/officeDocument/2006/relationships/customXml" Target="../ink/ink486.xml"/><Relationship Id="rId845" Type="http://schemas.openxmlformats.org/officeDocument/2006/relationships/image" Target="../media/image590.png"/><Relationship Id="rId1030" Type="http://schemas.openxmlformats.org/officeDocument/2006/relationships/customXml" Target="../ink/ink682.xml"/><Relationship Id="rId1268" Type="http://schemas.openxmlformats.org/officeDocument/2006/relationships/customXml" Target="../ink/ink801.xml"/><Relationship Id="rId277" Type="http://schemas.openxmlformats.org/officeDocument/2006/relationships/image" Target="../media/image306.png"/><Relationship Id="rId400" Type="http://schemas.openxmlformats.org/officeDocument/2006/relationships/customXml" Target="../ink/ink367.xml"/><Relationship Id="rId484" Type="http://schemas.openxmlformats.org/officeDocument/2006/relationships/customXml" Target="../ink/ink409.xml"/><Relationship Id="rId705" Type="http://schemas.openxmlformats.org/officeDocument/2006/relationships/image" Target="../media/image520.png"/><Relationship Id="rId1128" Type="http://schemas.openxmlformats.org/officeDocument/2006/relationships/customXml" Target="../ink/ink731.xml"/><Relationship Id="rId137" Type="http://schemas.openxmlformats.org/officeDocument/2006/relationships/image" Target="../media/image236.png"/><Relationship Id="rId344" Type="http://schemas.openxmlformats.org/officeDocument/2006/relationships/customXml" Target="../ink/ink339.xml"/><Relationship Id="rId691" Type="http://schemas.openxmlformats.org/officeDocument/2006/relationships/image" Target="../media/image513.png"/><Relationship Id="rId789" Type="http://schemas.openxmlformats.org/officeDocument/2006/relationships/image" Target="../media/image562.png"/><Relationship Id="rId912" Type="http://schemas.openxmlformats.org/officeDocument/2006/relationships/customXml" Target="../ink/ink623.xml"/><Relationship Id="rId996" Type="http://schemas.openxmlformats.org/officeDocument/2006/relationships/customXml" Target="../ink/ink665.xml"/><Relationship Id="rId41" Type="http://schemas.openxmlformats.org/officeDocument/2006/relationships/image" Target="../media/image188.png"/><Relationship Id="rId551" Type="http://schemas.openxmlformats.org/officeDocument/2006/relationships/image" Target="../media/image443.png"/><Relationship Id="rId649" Type="http://schemas.openxmlformats.org/officeDocument/2006/relationships/image" Target="../media/image492.png"/><Relationship Id="rId856" Type="http://schemas.openxmlformats.org/officeDocument/2006/relationships/customXml" Target="../ink/ink595.xml"/><Relationship Id="rId1181" Type="http://schemas.openxmlformats.org/officeDocument/2006/relationships/image" Target="../media/image758.png"/><Relationship Id="rId1279" Type="http://schemas.openxmlformats.org/officeDocument/2006/relationships/image" Target="../media/image807.png"/><Relationship Id="rId190" Type="http://schemas.openxmlformats.org/officeDocument/2006/relationships/customXml" Target="../ink/ink262.xml"/><Relationship Id="rId204" Type="http://schemas.openxmlformats.org/officeDocument/2006/relationships/customXml" Target="../ink/ink269.xml"/><Relationship Id="rId288" Type="http://schemas.openxmlformats.org/officeDocument/2006/relationships/customXml" Target="../ink/ink311.xml"/><Relationship Id="rId411" Type="http://schemas.openxmlformats.org/officeDocument/2006/relationships/image" Target="../media/image373.png"/><Relationship Id="rId509" Type="http://schemas.openxmlformats.org/officeDocument/2006/relationships/image" Target="../media/image422.png"/><Relationship Id="rId1041" Type="http://schemas.openxmlformats.org/officeDocument/2006/relationships/image" Target="../media/image688.png"/><Relationship Id="rId1139" Type="http://schemas.openxmlformats.org/officeDocument/2006/relationships/image" Target="../media/image737.png"/><Relationship Id="rId495" Type="http://schemas.openxmlformats.org/officeDocument/2006/relationships/image" Target="../media/image415.png"/><Relationship Id="rId716" Type="http://schemas.openxmlformats.org/officeDocument/2006/relationships/customXml" Target="../ink/ink525.xml"/><Relationship Id="rId923" Type="http://schemas.openxmlformats.org/officeDocument/2006/relationships/image" Target="../media/image629.png"/><Relationship Id="rId52" Type="http://schemas.openxmlformats.org/officeDocument/2006/relationships/customXml" Target="../ink/ink193.xml"/><Relationship Id="rId148" Type="http://schemas.openxmlformats.org/officeDocument/2006/relationships/customXml" Target="../ink/ink241.xml"/><Relationship Id="rId355" Type="http://schemas.openxmlformats.org/officeDocument/2006/relationships/image" Target="../media/image345.png"/><Relationship Id="rId562" Type="http://schemas.openxmlformats.org/officeDocument/2006/relationships/customXml" Target="../ink/ink448.xml"/><Relationship Id="rId1192" Type="http://schemas.openxmlformats.org/officeDocument/2006/relationships/customXml" Target="../ink/ink763.xml"/><Relationship Id="rId1206" Type="http://schemas.openxmlformats.org/officeDocument/2006/relationships/customXml" Target="../ink/ink770.xml"/><Relationship Id="rId215" Type="http://schemas.openxmlformats.org/officeDocument/2006/relationships/image" Target="../media/image275.png"/><Relationship Id="rId422" Type="http://schemas.openxmlformats.org/officeDocument/2006/relationships/customXml" Target="../ink/ink378.xml"/><Relationship Id="rId867" Type="http://schemas.openxmlformats.org/officeDocument/2006/relationships/image" Target="../media/image601.png"/><Relationship Id="rId1052" Type="http://schemas.openxmlformats.org/officeDocument/2006/relationships/customXml" Target="../ink/ink693.xml"/><Relationship Id="rId299" Type="http://schemas.openxmlformats.org/officeDocument/2006/relationships/image" Target="../media/image317.png"/><Relationship Id="rId727" Type="http://schemas.openxmlformats.org/officeDocument/2006/relationships/image" Target="../media/image531.png"/><Relationship Id="rId934" Type="http://schemas.openxmlformats.org/officeDocument/2006/relationships/customXml" Target="../ink/ink634.xml"/><Relationship Id="rId63" Type="http://schemas.openxmlformats.org/officeDocument/2006/relationships/image" Target="../media/image199.png"/><Relationship Id="rId159" Type="http://schemas.openxmlformats.org/officeDocument/2006/relationships/image" Target="../media/image247.png"/><Relationship Id="rId366" Type="http://schemas.openxmlformats.org/officeDocument/2006/relationships/customXml" Target="../ink/ink350.xml"/><Relationship Id="rId573" Type="http://schemas.openxmlformats.org/officeDocument/2006/relationships/image" Target="../media/image454.png"/><Relationship Id="rId780" Type="http://schemas.openxmlformats.org/officeDocument/2006/relationships/customXml" Target="../ink/ink557.xml"/><Relationship Id="rId1217" Type="http://schemas.openxmlformats.org/officeDocument/2006/relationships/image" Target="../media/image776.png"/><Relationship Id="rId226" Type="http://schemas.openxmlformats.org/officeDocument/2006/relationships/customXml" Target="../ink/ink280.xml"/><Relationship Id="rId433" Type="http://schemas.openxmlformats.org/officeDocument/2006/relationships/image" Target="../media/image384.png"/><Relationship Id="rId878" Type="http://schemas.openxmlformats.org/officeDocument/2006/relationships/customXml" Target="../ink/ink606.xml"/><Relationship Id="rId1063" Type="http://schemas.openxmlformats.org/officeDocument/2006/relationships/image" Target="../media/image699.png"/><Relationship Id="rId1270" Type="http://schemas.openxmlformats.org/officeDocument/2006/relationships/customXml" Target="../ink/ink802.xml"/><Relationship Id="rId640" Type="http://schemas.openxmlformats.org/officeDocument/2006/relationships/customXml" Target="../ink/ink487.xml"/><Relationship Id="rId738" Type="http://schemas.openxmlformats.org/officeDocument/2006/relationships/customXml" Target="../ink/ink536.xml"/><Relationship Id="rId945" Type="http://schemas.openxmlformats.org/officeDocument/2006/relationships/image" Target="../media/image640.png"/><Relationship Id="rId74" Type="http://schemas.openxmlformats.org/officeDocument/2006/relationships/customXml" Target="../ink/ink204.xml"/><Relationship Id="rId377" Type="http://schemas.openxmlformats.org/officeDocument/2006/relationships/image" Target="../media/image356.png"/><Relationship Id="rId500" Type="http://schemas.openxmlformats.org/officeDocument/2006/relationships/customXml" Target="../ink/ink417.xml"/><Relationship Id="rId584" Type="http://schemas.openxmlformats.org/officeDocument/2006/relationships/customXml" Target="../ink/ink459.xml"/><Relationship Id="rId805" Type="http://schemas.openxmlformats.org/officeDocument/2006/relationships/image" Target="../media/image570.png"/><Relationship Id="rId1130" Type="http://schemas.openxmlformats.org/officeDocument/2006/relationships/customXml" Target="../ink/ink732.xml"/><Relationship Id="rId1228" Type="http://schemas.openxmlformats.org/officeDocument/2006/relationships/customXml" Target="../ink/ink781.xml"/><Relationship Id="rId5" Type="http://schemas.openxmlformats.org/officeDocument/2006/relationships/image" Target="../media/image170.png"/><Relationship Id="rId237" Type="http://schemas.openxmlformats.org/officeDocument/2006/relationships/image" Target="../media/image286.png"/><Relationship Id="rId791" Type="http://schemas.openxmlformats.org/officeDocument/2006/relationships/image" Target="../media/image563.png"/><Relationship Id="rId889" Type="http://schemas.openxmlformats.org/officeDocument/2006/relationships/image" Target="../media/image612.png"/><Relationship Id="rId1074" Type="http://schemas.openxmlformats.org/officeDocument/2006/relationships/customXml" Target="../ink/ink704.xml"/><Relationship Id="rId444" Type="http://schemas.openxmlformats.org/officeDocument/2006/relationships/customXml" Target="../ink/ink389.xml"/><Relationship Id="rId651" Type="http://schemas.openxmlformats.org/officeDocument/2006/relationships/image" Target="../media/image493.png"/><Relationship Id="rId749" Type="http://schemas.openxmlformats.org/officeDocument/2006/relationships/image" Target="../media/image542.png"/><Relationship Id="rId1281" Type="http://schemas.openxmlformats.org/officeDocument/2006/relationships/image" Target="../media/image808.png"/><Relationship Id="rId290" Type="http://schemas.openxmlformats.org/officeDocument/2006/relationships/customXml" Target="../ink/ink312.xml"/><Relationship Id="rId304" Type="http://schemas.openxmlformats.org/officeDocument/2006/relationships/customXml" Target="../ink/ink319.xml"/><Relationship Id="rId388" Type="http://schemas.openxmlformats.org/officeDocument/2006/relationships/customXml" Target="../ink/ink361.xml"/><Relationship Id="rId511" Type="http://schemas.openxmlformats.org/officeDocument/2006/relationships/image" Target="../media/image423.png"/><Relationship Id="rId609" Type="http://schemas.openxmlformats.org/officeDocument/2006/relationships/image" Target="../media/image472.png"/><Relationship Id="rId956" Type="http://schemas.openxmlformats.org/officeDocument/2006/relationships/customXml" Target="../ink/ink645.xml"/><Relationship Id="rId1141" Type="http://schemas.openxmlformats.org/officeDocument/2006/relationships/image" Target="../media/image738.png"/><Relationship Id="rId1239" Type="http://schemas.openxmlformats.org/officeDocument/2006/relationships/image" Target="../media/image787.png"/><Relationship Id="rId85" Type="http://schemas.openxmlformats.org/officeDocument/2006/relationships/image" Target="../media/image210.png"/><Relationship Id="rId150" Type="http://schemas.openxmlformats.org/officeDocument/2006/relationships/customXml" Target="../ink/ink242.xml"/><Relationship Id="rId595" Type="http://schemas.openxmlformats.org/officeDocument/2006/relationships/image" Target="../media/image465.png"/><Relationship Id="rId816" Type="http://schemas.openxmlformats.org/officeDocument/2006/relationships/customXml" Target="../ink/ink575.xml"/><Relationship Id="rId1001" Type="http://schemas.openxmlformats.org/officeDocument/2006/relationships/image" Target="../media/image668.png"/><Relationship Id="rId248" Type="http://schemas.openxmlformats.org/officeDocument/2006/relationships/customXml" Target="../ink/ink291.xml"/><Relationship Id="rId455" Type="http://schemas.openxmlformats.org/officeDocument/2006/relationships/image" Target="../media/image395.png"/><Relationship Id="rId662" Type="http://schemas.openxmlformats.org/officeDocument/2006/relationships/customXml" Target="../ink/ink498.xml"/><Relationship Id="rId1085" Type="http://schemas.openxmlformats.org/officeDocument/2006/relationships/image" Target="../media/image710.png"/><Relationship Id="rId1292" Type="http://schemas.openxmlformats.org/officeDocument/2006/relationships/customXml" Target="../ink/ink813.xml"/><Relationship Id="rId1306" Type="http://schemas.openxmlformats.org/officeDocument/2006/relationships/customXml" Target="../ink/ink820.xml"/><Relationship Id="rId12" Type="http://schemas.openxmlformats.org/officeDocument/2006/relationships/customXml" Target="../ink/ink173.xml"/><Relationship Id="rId108" Type="http://schemas.openxmlformats.org/officeDocument/2006/relationships/customXml" Target="../ink/ink221.xml"/><Relationship Id="rId315" Type="http://schemas.openxmlformats.org/officeDocument/2006/relationships/image" Target="../media/image325.png"/><Relationship Id="rId522" Type="http://schemas.openxmlformats.org/officeDocument/2006/relationships/customXml" Target="../ink/ink428.xml"/><Relationship Id="rId967" Type="http://schemas.openxmlformats.org/officeDocument/2006/relationships/image" Target="../media/image651.png"/><Relationship Id="rId1152" Type="http://schemas.openxmlformats.org/officeDocument/2006/relationships/customXml" Target="../ink/ink743.xml"/><Relationship Id="rId96" Type="http://schemas.openxmlformats.org/officeDocument/2006/relationships/customXml" Target="../ink/ink215.xml"/><Relationship Id="rId161" Type="http://schemas.openxmlformats.org/officeDocument/2006/relationships/image" Target="../media/image248.png"/><Relationship Id="rId399" Type="http://schemas.openxmlformats.org/officeDocument/2006/relationships/image" Target="../media/image367.png"/><Relationship Id="rId827" Type="http://schemas.openxmlformats.org/officeDocument/2006/relationships/image" Target="../media/image581.png"/><Relationship Id="rId1012" Type="http://schemas.openxmlformats.org/officeDocument/2006/relationships/customXml" Target="../ink/ink673.xml"/><Relationship Id="rId259" Type="http://schemas.openxmlformats.org/officeDocument/2006/relationships/image" Target="../media/image297.png"/><Relationship Id="rId466" Type="http://schemas.openxmlformats.org/officeDocument/2006/relationships/customXml" Target="../ink/ink400.xml"/><Relationship Id="rId673" Type="http://schemas.openxmlformats.org/officeDocument/2006/relationships/image" Target="../media/image504.png"/><Relationship Id="rId880" Type="http://schemas.openxmlformats.org/officeDocument/2006/relationships/customXml" Target="../ink/ink607.xml"/><Relationship Id="rId1096" Type="http://schemas.openxmlformats.org/officeDocument/2006/relationships/customXml" Target="../ink/ink715.xml"/><Relationship Id="rId1317" Type="http://schemas.openxmlformats.org/officeDocument/2006/relationships/image" Target="../media/image826.png"/><Relationship Id="rId23" Type="http://schemas.openxmlformats.org/officeDocument/2006/relationships/image" Target="../media/image179.png"/><Relationship Id="rId119" Type="http://schemas.openxmlformats.org/officeDocument/2006/relationships/image" Target="../media/image227.png"/><Relationship Id="rId326" Type="http://schemas.openxmlformats.org/officeDocument/2006/relationships/customXml" Target="../ink/ink330.xml"/><Relationship Id="rId533" Type="http://schemas.openxmlformats.org/officeDocument/2006/relationships/image" Target="../media/image434.png"/><Relationship Id="rId978" Type="http://schemas.openxmlformats.org/officeDocument/2006/relationships/customXml" Target="../ink/ink656.xml"/><Relationship Id="rId1163" Type="http://schemas.openxmlformats.org/officeDocument/2006/relationships/image" Target="../media/image749.png"/><Relationship Id="rId740" Type="http://schemas.openxmlformats.org/officeDocument/2006/relationships/customXml" Target="../ink/ink537.xml"/><Relationship Id="rId838" Type="http://schemas.openxmlformats.org/officeDocument/2006/relationships/customXml" Target="../ink/ink586.xml"/><Relationship Id="rId1023" Type="http://schemas.openxmlformats.org/officeDocument/2006/relationships/image" Target="../media/image679.png"/><Relationship Id="rId172" Type="http://schemas.openxmlformats.org/officeDocument/2006/relationships/customXml" Target="../ink/ink253.xml"/><Relationship Id="rId477" Type="http://schemas.openxmlformats.org/officeDocument/2006/relationships/image" Target="../media/image406.png"/><Relationship Id="rId600" Type="http://schemas.openxmlformats.org/officeDocument/2006/relationships/customXml" Target="../ink/ink467.xml"/><Relationship Id="rId684" Type="http://schemas.openxmlformats.org/officeDocument/2006/relationships/customXml" Target="../ink/ink509.xml"/><Relationship Id="rId1230" Type="http://schemas.openxmlformats.org/officeDocument/2006/relationships/customXml" Target="../ink/ink782.xml"/><Relationship Id="rId337" Type="http://schemas.openxmlformats.org/officeDocument/2006/relationships/image" Target="../media/image336.png"/><Relationship Id="rId891" Type="http://schemas.openxmlformats.org/officeDocument/2006/relationships/image" Target="../media/image613.png"/><Relationship Id="rId905" Type="http://schemas.openxmlformats.org/officeDocument/2006/relationships/image" Target="../media/image620.png"/><Relationship Id="rId989" Type="http://schemas.openxmlformats.org/officeDocument/2006/relationships/image" Target="../media/image662.png"/><Relationship Id="rId34" Type="http://schemas.openxmlformats.org/officeDocument/2006/relationships/customXml" Target="../ink/ink184.xml"/><Relationship Id="rId544" Type="http://schemas.openxmlformats.org/officeDocument/2006/relationships/customXml" Target="../ink/ink439.xml"/><Relationship Id="rId751" Type="http://schemas.openxmlformats.org/officeDocument/2006/relationships/image" Target="../media/image543.png"/><Relationship Id="rId849" Type="http://schemas.openxmlformats.org/officeDocument/2006/relationships/image" Target="../media/image592.png"/><Relationship Id="rId1174" Type="http://schemas.openxmlformats.org/officeDocument/2006/relationships/customXml" Target="../ink/ink754.xml"/><Relationship Id="rId183" Type="http://schemas.openxmlformats.org/officeDocument/2006/relationships/image" Target="../media/image259.png"/><Relationship Id="rId390" Type="http://schemas.openxmlformats.org/officeDocument/2006/relationships/customXml" Target="../ink/ink362.xml"/><Relationship Id="rId404" Type="http://schemas.openxmlformats.org/officeDocument/2006/relationships/customXml" Target="../ink/ink369.xml"/><Relationship Id="rId611" Type="http://schemas.openxmlformats.org/officeDocument/2006/relationships/image" Target="../media/image473.png"/><Relationship Id="rId1034" Type="http://schemas.openxmlformats.org/officeDocument/2006/relationships/customXml" Target="../ink/ink684.xml"/><Relationship Id="rId1241" Type="http://schemas.openxmlformats.org/officeDocument/2006/relationships/image" Target="../media/image788.png"/><Relationship Id="rId250" Type="http://schemas.openxmlformats.org/officeDocument/2006/relationships/customXml" Target="../ink/ink292.xml"/><Relationship Id="rId488" Type="http://schemas.openxmlformats.org/officeDocument/2006/relationships/customXml" Target="../ink/ink411.xml"/><Relationship Id="rId695" Type="http://schemas.openxmlformats.org/officeDocument/2006/relationships/image" Target="../media/image515.png"/><Relationship Id="rId709" Type="http://schemas.openxmlformats.org/officeDocument/2006/relationships/image" Target="../media/image522.png"/><Relationship Id="rId916" Type="http://schemas.openxmlformats.org/officeDocument/2006/relationships/customXml" Target="../ink/ink625.xml"/><Relationship Id="rId1101" Type="http://schemas.openxmlformats.org/officeDocument/2006/relationships/image" Target="../media/image718.png"/><Relationship Id="rId45" Type="http://schemas.openxmlformats.org/officeDocument/2006/relationships/image" Target="../media/image190.png"/><Relationship Id="rId110" Type="http://schemas.openxmlformats.org/officeDocument/2006/relationships/customXml" Target="../ink/ink222.xml"/><Relationship Id="rId348" Type="http://schemas.openxmlformats.org/officeDocument/2006/relationships/customXml" Target="../ink/ink341.xml"/><Relationship Id="rId555" Type="http://schemas.openxmlformats.org/officeDocument/2006/relationships/image" Target="../media/image445.png"/><Relationship Id="rId762" Type="http://schemas.openxmlformats.org/officeDocument/2006/relationships/customXml" Target="../ink/ink548.xml"/><Relationship Id="rId1185" Type="http://schemas.openxmlformats.org/officeDocument/2006/relationships/image" Target="../media/image760.png"/><Relationship Id="rId194" Type="http://schemas.openxmlformats.org/officeDocument/2006/relationships/customXml" Target="../ink/ink264.xml"/><Relationship Id="rId208" Type="http://schemas.openxmlformats.org/officeDocument/2006/relationships/customXml" Target="../ink/ink271.xml"/><Relationship Id="rId415" Type="http://schemas.openxmlformats.org/officeDocument/2006/relationships/image" Target="../media/image375.png"/><Relationship Id="rId622" Type="http://schemas.openxmlformats.org/officeDocument/2006/relationships/customXml" Target="../ink/ink478.xml"/><Relationship Id="rId1045" Type="http://schemas.openxmlformats.org/officeDocument/2006/relationships/image" Target="../media/image690.png"/><Relationship Id="rId1252" Type="http://schemas.openxmlformats.org/officeDocument/2006/relationships/customXml" Target="../ink/ink793.xml"/><Relationship Id="rId261" Type="http://schemas.openxmlformats.org/officeDocument/2006/relationships/image" Target="../media/image298.png"/><Relationship Id="rId499" Type="http://schemas.openxmlformats.org/officeDocument/2006/relationships/image" Target="../media/image417.png"/><Relationship Id="rId927" Type="http://schemas.openxmlformats.org/officeDocument/2006/relationships/image" Target="../media/image631.png"/><Relationship Id="rId1112" Type="http://schemas.openxmlformats.org/officeDocument/2006/relationships/customXml" Target="../ink/ink723.xml"/><Relationship Id="rId56" Type="http://schemas.openxmlformats.org/officeDocument/2006/relationships/customXml" Target="../ink/ink195.xml"/><Relationship Id="rId359" Type="http://schemas.openxmlformats.org/officeDocument/2006/relationships/image" Target="../media/image347.png"/><Relationship Id="rId566" Type="http://schemas.openxmlformats.org/officeDocument/2006/relationships/customXml" Target="../ink/ink450.xml"/><Relationship Id="rId773" Type="http://schemas.openxmlformats.org/officeDocument/2006/relationships/image" Target="../media/image554.png"/><Relationship Id="rId1196" Type="http://schemas.openxmlformats.org/officeDocument/2006/relationships/customXml" Target="../ink/ink765.xml"/><Relationship Id="rId121" Type="http://schemas.openxmlformats.org/officeDocument/2006/relationships/image" Target="../media/image228.png"/><Relationship Id="rId219" Type="http://schemas.openxmlformats.org/officeDocument/2006/relationships/image" Target="../media/image277.png"/><Relationship Id="rId426" Type="http://schemas.openxmlformats.org/officeDocument/2006/relationships/customXml" Target="../ink/ink380.xml"/><Relationship Id="rId633" Type="http://schemas.openxmlformats.org/officeDocument/2006/relationships/image" Target="../media/image484.png"/><Relationship Id="rId980" Type="http://schemas.openxmlformats.org/officeDocument/2006/relationships/customXml" Target="../ink/ink657.xml"/><Relationship Id="rId1056" Type="http://schemas.openxmlformats.org/officeDocument/2006/relationships/customXml" Target="../ink/ink695.xml"/><Relationship Id="rId1263" Type="http://schemas.openxmlformats.org/officeDocument/2006/relationships/image" Target="../media/image799.png"/><Relationship Id="rId840" Type="http://schemas.openxmlformats.org/officeDocument/2006/relationships/customXml" Target="../ink/ink587.xml"/><Relationship Id="rId938" Type="http://schemas.openxmlformats.org/officeDocument/2006/relationships/customXml" Target="../ink/ink636.xml"/><Relationship Id="rId67" Type="http://schemas.openxmlformats.org/officeDocument/2006/relationships/image" Target="../media/image201.png"/><Relationship Id="rId272" Type="http://schemas.openxmlformats.org/officeDocument/2006/relationships/customXml" Target="../ink/ink303.xml"/><Relationship Id="rId577" Type="http://schemas.openxmlformats.org/officeDocument/2006/relationships/image" Target="../media/image456.png"/><Relationship Id="rId700" Type="http://schemas.openxmlformats.org/officeDocument/2006/relationships/customXml" Target="../ink/ink517.xml"/><Relationship Id="rId1123" Type="http://schemas.openxmlformats.org/officeDocument/2006/relationships/image" Target="../media/image729.png"/><Relationship Id="rId132" Type="http://schemas.openxmlformats.org/officeDocument/2006/relationships/customXml" Target="../ink/ink233.xml"/><Relationship Id="rId784" Type="http://schemas.openxmlformats.org/officeDocument/2006/relationships/customXml" Target="../ink/ink559.xml"/><Relationship Id="rId991" Type="http://schemas.openxmlformats.org/officeDocument/2006/relationships/image" Target="../media/image663.png"/><Relationship Id="rId1067" Type="http://schemas.openxmlformats.org/officeDocument/2006/relationships/image" Target="../media/image701.png"/><Relationship Id="rId437" Type="http://schemas.openxmlformats.org/officeDocument/2006/relationships/image" Target="../media/image386.png"/><Relationship Id="rId644" Type="http://schemas.openxmlformats.org/officeDocument/2006/relationships/customXml" Target="../ink/ink489.xml"/><Relationship Id="rId851" Type="http://schemas.openxmlformats.org/officeDocument/2006/relationships/image" Target="../media/image593.png"/><Relationship Id="rId1274" Type="http://schemas.openxmlformats.org/officeDocument/2006/relationships/customXml" Target="../ink/ink804.xml"/><Relationship Id="rId283" Type="http://schemas.openxmlformats.org/officeDocument/2006/relationships/image" Target="../media/image309.png"/><Relationship Id="rId490" Type="http://schemas.openxmlformats.org/officeDocument/2006/relationships/customXml" Target="../ink/ink412.xml"/><Relationship Id="rId504" Type="http://schemas.openxmlformats.org/officeDocument/2006/relationships/customXml" Target="../ink/ink419.xml"/><Relationship Id="rId711" Type="http://schemas.openxmlformats.org/officeDocument/2006/relationships/image" Target="../media/image523.png"/><Relationship Id="rId949" Type="http://schemas.openxmlformats.org/officeDocument/2006/relationships/image" Target="../media/image642.png"/><Relationship Id="rId1134" Type="http://schemas.openxmlformats.org/officeDocument/2006/relationships/customXml" Target="../ink/ink734.xml"/><Relationship Id="rId78" Type="http://schemas.openxmlformats.org/officeDocument/2006/relationships/customXml" Target="../ink/ink206.xml"/><Relationship Id="rId143" Type="http://schemas.openxmlformats.org/officeDocument/2006/relationships/image" Target="../media/image239.png"/><Relationship Id="rId350" Type="http://schemas.openxmlformats.org/officeDocument/2006/relationships/customXml" Target="../ink/ink342.xml"/><Relationship Id="rId588" Type="http://schemas.openxmlformats.org/officeDocument/2006/relationships/customXml" Target="../ink/ink461.xml"/><Relationship Id="rId795" Type="http://schemas.openxmlformats.org/officeDocument/2006/relationships/image" Target="../media/image565.png"/><Relationship Id="rId809" Type="http://schemas.openxmlformats.org/officeDocument/2006/relationships/image" Target="../media/image572.png"/><Relationship Id="rId1201" Type="http://schemas.openxmlformats.org/officeDocument/2006/relationships/image" Target="../media/image768.png"/><Relationship Id="rId9" Type="http://schemas.openxmlformats.org/officeDocument/2006/relationships/image" Target="../media/image172.png"/><Relationship Id="rId210" Type="http://schemas.openxmlformats.org/officeDocument/2006/relationships/customXml" Target="../ink/ink272.xml"/><Relationship Id="rId448" Type="http://schemas.openxmlformats.org/officeDocument/2006/relationships/customXml" Target="../ink/ink391.xml"/><Relationship Id="rId655" Type="http://schemas.openxmlformats.org/officeDocument/2006/relationships/image" Target="../media/image495.png"/><Relationship Id="rId862" Type="http://schemas.openxmlformats.org/officeDocument/2006/relationships/customXml" Target="../ink/ink598.xml"/><Relationship Id="rId1078" Type="http://schemas.openxmlformats.org/officeDocument/2006/relationships/customXml" Target="../ink/ink706.xml"/><Relationship Id="rId1285" Type="http://schemas.openxmlformats.org/officeDocument/2006/relationships/image" Target="../media/image810.png"/><Relationship Id="rId294" Type="http://schemas.openxmlformats.org/officeDocument/2006/relationships/customXml" Target="../ink/ink314.xml"/><Relationship Id="rId308" Type="http://schemas.openxmlformats.org/officeDocument/2006/relationships/customXml" Target="../ink/ink321.xml"/><Relationship Id="rId515" Type="http://schemas.openxmlformats.org/officeDocument/2006/relationships/image" Target="../media/image425.png"/><Relationship Id="rId722" Type="http://schemas.openxmlformats.org/officeDocument/2006/relationships/customXml" Target="../ink/ink528.xml"/><Relationship Id="rId1145" Type="http://schemas.openxmlformats.org/officeDocument/2006/relationships/image" Target="../media/image740.png"/><Relationship Id="rId89" Type="http://schemas.openxmlformats.org/officeDocument/2006/relationships/image" Target="../media/image212.png"/><Relationship Id="rId154" Type="http://schemas.openxmlformats.org/officeDocument/2006/relationships/customXml" Target="../ink/ink244.xml"/><Relationship Id="rId361" Type="http://schemas.openxmlformats.org/officeDocument/2006/relationships/image" Target="../media/image348.png"/><Relationship Id="rId599" Type="http://schemas.openxmlformats.org/officeDocument/2006/relationships/image" Target="../media/image467.png"/><Relationship Id="rId1005" Type="http://schemas.openxmlformats.org/officeDocument/2006/relationships/image" Target="../media/image670.png"/><Relationship Id="rId1212" Type="http://schemas.openxmlformats.org/officeDocument/2006/relationships/customXml" Target="../ink/ink773.xml"/><Relationship Id="rId459" Type="http://schemas.openxmlformats.org/officeDocument/2006/relationships/image" Target="../media/image397.png"/><Relationship Id="rId666" Type="http://schemas.openxmlformats.org/officeDocument/2006/relationships/customXml" Target="../ink/ink500.xml"/><Relationship Id="rId873" Type="http://schemas.openxmlformats.org/officeDocument/2006/relationships/image" Target="../media/image604.png"/><Relationship Id="rId1089" Type="http://schemas.openxmlformats.org/officeDocument/2006/relationships/image" Target="../media/image712.png"/><Relationship Id="rId1296" Type="http://schemas.openxmlformats.org/officeDocument/2006/relationships/customXml" Target="../ink/ink815.xml"/><Relationship Id="rId16" Type="http://schemas.openxmlformats.org/officeDocument/2006/relationships/customXml" Target="../ink/ink175.xml"/><Relationship Id="rId221" Type="http://schemas.openxmlformats.org/officeDocument/2006/relationships/image" Target="../media/image278.png"/><Relationship Id="rId319" Type="http://schemas.openxmlformats.org/officeDocument/2006/relationships/image" Target="../media/image327.png"/><Relationship Id="rId526" Type="http://schemas.openxmlformats.org/officeDocument/2006/relationships/customXml" Target="../ink/ink430.xml"/><Relationship Id="rId1156" Type="http://schemas.openxmlformats.org/officeDocument/2006/relationships/customXml" Target="../ink/ink745.xml"/><Relationship Id="rId733" Type="http://schemas.openxmlformats.org/officeDocument/2006/relationships/image" Target="../media/image534.png"/><Relationship Id="rId940" Type="http://schemas.openxmlformats.org/officeDocument/2006/relationships/customXml" Target="../ink/ink637.xml"/><Relationship Id="rId1016" Type="http://schemas.openxmlformats.org/officeDocument/2006/relationships/customXml" Target="../ink/ink675.xml"/><Relationship Id="rId165" Type="http://schemas.openxmlformats.org/officeDocument/2006/relationships/image" Target="../media/image250.png"/><Relationship Id="rId372" Type="http://schemas.openxmlformats.org/officeDocument/2006/relationships/customXml" Target="../ink/ink353.xml"/><Relationship Id="rId677" Type="http://schemas.openxmlformats.org/officeDocument/2006/relationships/image" Target="../media/image506.png"/><Relationship Id="rId800" Type="http://schemas.openxmlformats.org/officeDocument/2006/relationships/customXml" Target="../ink/ink567.xml"/><Relationship Id="rId1223" Type="http://schemas.openxmlformats.org/officeDocument/2006/relationships/image" Target="../media/image779.png"/><Relationship Id="rId232" Type="http://schemas.openxmlformats.org/officeDocument/2006/relationships/customXml" Target="../ink/ink283.xml"/><Relationship Id="rId884" Type="http://schemas.openxmlformats.org/officeDocument/2006/relationships/customXml" Target="../ink/ink609.xml"/><Relationship Id="rId27" Type="http://schemas.openxmlformats.org/officeDocument/2006/relationships/image" Target="../media/image181.png"/><Relationship Id="rId537" Type="http://schemas.openxmlformats.org/officeDocument/2006/relationships/image" Target="../media/image436.png"/><Relationship Id="rId744" Type="http://schemas.openxmlformats.org/officeDocument/2006/relationships/customXml" Target="../ink/ink539.xml"/><Relationship Id="rId951" Type="http://schemas.openxmlformats.org/officeDocument/2006/relationships/image" Target="../media/image643.png"/><Relationship Id="rId1167" Type="http://schemas.openxmlformats.org/officeDocument/2006/relationships/image" Target="../media/image751.png"/><Relationship Id="rId80" Type="http://schemas.openxmlformats.org/officeDocument/2006/relationships/customXml" Target="../ink/ink207.xml"/><Relationship Id="rId176" Type="http://schemas.openxmlformats.org/officeDocument/2006/relationships/customXml" Target="../ink/ink255.xml"/><Relationship Id="rId383" Type="http://schemas.openxmlformats.org/officeDocument/2006/relationships/image" Target="../media/image359.png"/><Relationship Id="rId590" Type="http://schemas.openxmlformats.org/officeDocument/2006/relationships/customXml" Target="../ink/ink462.xml"/><Relationship Id="rId604" Type="http://schemas.openxmlformats.org/officeDocument/2006/relationships/customXml" Target="../ink/ink469.xml"/><Relationship Id="rId811" Type="http://schemas.openxmlformats.org/officeDocument/2006/relationships/image" Target="../media/image573.png"/><Relationship Id="rId1027" Type="http://schemas.openxmlformats.org/officeDocument/2006/relationships/image" Target="../media/image681.png"/><Relationship Id="rId1234" Type="http://schemas.openxmlformats.org/officeDocument/2006/relationships/customXml" Target="../ink/ink784.xml"/><Relationship Id="rId243" Type="http://schemas.openxmlformats.org/officeDocument/2006/relationships/image" Target="../media/image289.png"/><Relationship Id="rId450" Type="http://schemas.openxmlformats.org/officeDocument/2006/relationships/customXml" Target="../ink/ink392.xml"/><Relationship Id="rId688" Type="http://schemas.openxmlformats.org/officeDocument/2006/relationships/customXml" Target="../ink/ink511.xml"/><Relationship Id="rId895" Type="http://schemas.openxmlformats.org/officeDocument/2006/relationships/image" Target="../media/image615.png"/><Relationship Id="rId909" Type="http://schemas.openxmlformats.org/officeDocument/2006/relationships/image" Target="../media/image622.png"/><Relationship Id="rId1080" Type="http://schemas.openxmlformats.org/officeDocument/2006/relationships/customXml" Target="../ink/ink707.xml"/><Relationship Id="rId1301" Type="http://schemas.openxmlformats.org/officeDocument/2006/relationships/image" Target="../media/image818.png"/><Relationship Id="rId38" Type="http://schemas.openxmlformats.org/officeDocument/2006/relationships/customXml" Target="../ink/ink186.xml"/><Relationship Id="rId103" Type="http://schemas.openxmlformats.org/officeDocument/2006/relationships/image" Target="../media/image219.png"/><Relationship Id="rId310" Type="http://schemas.openxmlformats.org/officeDocument/2006/relationships/customXml" Target="../ink/ink322.xml"/><Relationship Id="rId548" Type="http://schemas.openxmlformats.org/officeDocument/2006/relationships/customXml" Target="../ink/ink441.xml"/><Relationship Id="rId755" Type="http://schemas.openxmlformats.org/officeDocument/2006/relationships/image" Target="../media/image545.png"/><Relationship Id="rId962" Type="http://schemas.openxmlformats.org/officeDocument/2006/relationships/customXml" Target="../ink/ink648.xml"/><Relationship Id="rId1178" Type="http://schemas.openxmlformats.org/officeDocument/2006/relationships/customXml" Target="../ink/ink756.xml"/><Relationship Id="rId91" Type="http://schemas.openxmlformats.org/officeDocument/2006/relationships/image" Target="../media/image213.png"/><Relationship Id="rId187" Type="http://schemas.openxmlformats.org/officeDocument/2006/relationships/image" Target="../media/image261.png"/><Relationship Id="rId394" Type="http://schemas.openxmlformats.org/officeDocument/2006/relationships/customXml" Target="../ink/ink364.xml"/><Relationship Id="rId408" Type="http://schemas.openxmlformats.org/officeDocument/2006/relationships/customXml" Target="../ink/ink371.xml"/><Relationship Id="rId615" Type="http://schemas.openxmlformats.org/officeDocument/2006/relationships/image" Target="../media/image475.png"/><Relationship Id="rId822" Type="http://schemas.openxmlformats.org/officeDocument/2006/relationships/customXml" Target="../ink/ink578.xml"/><Relationship Id="rId1038" Type="http://schemas.openxmlformats.org/officeDocument/2006/relationships/customXml" Target="../ink/ink686.xml"/><Relationship Id="rId1245" Type="http://schemas.openxmlformats.org/officeDocument/2006/relationships/image" Target="../media/image790.png"/><Relationship Id="rId254" Type="http://schemas.openxmlformats.org/officeDocument/2006/relationships/customXml" Target="../ink/ink294.xml"/><Relationship Id="rId699" Type="http://schemas.openxmlformats.org/officeDocument/2006/relationships/image" Target="../media/image517.png"/><Relationship Id="rId1091" Type="http://schemas.openxmlformats.org/officeDocument/2006/relationships/image" Target="../media/image713.png"/><Relationship Id="rId1105" Type="http://schemas.openxmlformats.org/officeDocument/2006/relationships/image" Target="../media/image720.png"/><Relationship Id="rId1312" Type="http://schemas.openxmlformats.org/officeDocument/2006/relationships/customXml" Target="../ink/ink823.xml"/><Relationship Id="rId49" Type="http://schemas.openxmlformats.org/officeDocument/2006/relationships/image" Target="../media/image192.png"/><Relationship Id="rId114" Type="http://schemas.openxmlformats.org/officeDocument/2006/relationships/customXml" Target="../ink/ink224.xml"/><Relationship Id="rId461" Type="http://schemas.openxmlformats.org/officeDocument/2006/relationships/image" Target="../media/image398.png"/><Relationship Id="rId559" Type="http://schemas.openxmlformats.org/officeDocument/2006/relationships/image" Target="../media/image447.png"/><Relationship Id="rId766" Type="http://schemas.openxmlformats.org/officeDocument/2006/relationships/customXml" Target="../ink/ink550.xml"/><Relationship Id="rId1189" Type="http://schemas.openxmlformats.org/officeDocument/2006/relationships/image" Target="../media/image762.png"/><Relationship Id="rId198" Type="http://schemas.openxmlformats.org/officeDocument/2006/relationships/customXml" Target="../ink/ink266.xml"/><Relationship Id="rId321" Type="http://schemas.openxmlformats.org/officeDocument/2006/relationships/image" Target="../media/image328.png"/><Relationship Id="rId419" Type="http://schemas.openxmlformats.org/officeDocument/2006/relationships/image" Target="../media/image377.png"/><Relationship Id="rId626" Type="http://schemas.openxmlformats.org/officeDocument/2006/relationships/customXml" Target="../ink/ink480.xml"/><Relationship Id="rId973" Type="http://schemas.openxmlformats.org/officeDocument/2006/relationships/image" Target="../media/image654.png"/><Relationship Id="rId1049" Type="http://schemas.openxmlformats.org/officeDocument/2006/relationships/image" Target="../media/image692.png"/><Relationship Id="rId1256" Type="http://schemas.openxmlformats.org/officeDocument/2006/relationships/customXml" Target="../ink/ink795.xml"/><Relationship Id="rId833" Type="http://schemas.openxmlformats.org/officeDocument/2006/relationships/image" Target="../media/image584.png"/><Relationship Id="rId1116" Type="http://schemas.openxmlformats.org/officeDocument/2006/relationships/customXml" Target="../ink/ink725.xml"/><Relationship Id="rId265" Type="http://schemas.openxmlformats.org/officeDocument/2006/relationships/image" Target="../media/image300.png"/><Relationship Id="rId472" Type="http://schemas.openxmlformats.org/officeDocument/2006/relationships/customXml" Target="../ink/ink403.xml"/><Relationship Id="rId900" Type="http://schemas.openxmlformats.org/officeDocument/2006/relationships/customXml" Target="../ink/ink617.xml"/><Relationship Id="rId1323" Type="http://schemas.openxmlformats.org/officeDocument/2006/relationships/image" Target="../media/image829.png"/><Relationship Id="rId125" Type="http://schemas.openxmlformats.org/officeDocument/2006/relationships/image" Target="../media/image230.png"/><Relationship Id="rId332" Type="http://schemas.openxmlformats.org/officeDocument/2006/relationships/customXml" Target="../ink/ink333.xml"/><Relationship Id="rId777" Type="http://schemas.openxmlformats.org/officeDocument/2006/relationships/image" Target="../media/image556.png"/><Relationship Id="rId984" Type="http://schemas.openxmlformats.org/officeDocument/2006/relationships/customXml" Target="../ink/ink659.xml"/><Relationship Id="rId637" Type="http://schemas.openxmlformats.org/officeDocument/2006/relationships/image" Target="../media/image486.png"/><Relationship Id="rId844" Type="http://schemas.openxmlformats.org/officeDocument/2006/relationships/customXml" Target="../ink/ink589.xml"/><Relationship Id="rId1267" Type="http://schemas.openxmlformats.org/officeDocument/2006/relationships/image" Target="../media/image801.png"/><Relationship Id="rId276" Type="http://schemas.openxmlformats.org/officeDocument/2006/relationships/customXml" Target="../ink/ink305.xml"/><Relationship Id="rId483" Type="http://schemas.openxmlformats.org/officeDocument/2006/relationships/image" Target="../media/image409.png"/><Relationship Id="rId690" Type="http://schemas.openxmlformats.org/officeDocument/2006/relationships/customXml" Target="../ink/ink512.xml"/><Relationship Id="rId704" Type="http://schemas.openxmlformats.org/officeDocument/2006/relationships/customXml" Target="../ink/ink519.xml"/><Relationship Id="rId911" Type="http://schemas.openxmlformats.org/officeDocument/2006/relationships/image" Target="../media/image623.png"/><Relationship Id="rId1127" Type="http://schemas.openxmlformats.org/officeDocument/2006/relationships/image" Target="../media/image731.png"/><Relationship Id="rId40" Type="http://schemas.openxmlformats.org/officeDocument/2006/relationships/customXml" Target="../ink/ink187.xml"/><Relationship Id="rId136" Type="http://schemas.openxmlformats.org/officeDocument/2006/relationships/customXml" Target="../ink/ink235.xml"/><Relationship Id="rId343" Type="http://schemas.openxmlformats.org/officeDocument/2006/relationships/image" Target="../media/image339.png"/><Relationship Id="rId550" Type="http://schemas.openxmlformats.org/officeDocument/2006/relationships/customXml" Target="../ink/ink442.xml"/><Relationship Id="rId788" Type="http://schemas.openxmlformats.org/officeDocument/2006/relationships/customXml" Target="../ink/ink561.xml"/><Relationship Id="rId995" Type="http://schemas.openxmlformats.org/officeDocument/2006/relationships/image" Target="../media/image665.png"/><Relationship Id="rId1180" Type="http://schemas.openxmlformats.org/officeDocument/2006/relationships/customXml" Target="../ink/ink757.xml"/><Relationship Id="rId203" Type="http://schemas.openxmlformats.org/officeDocument/2006/relationships/image" Target="../media/image269.png"/><Relationship Id="rId648" Type="http://schemas.openxmlformats.org/officeDocument/2006/relationships/customXml" Target="../ink/ink491.xml"/><Relationship Id="rId855" Type="http://schemas.openxmlformats.org/officeDocument/2006/relationships/image" Target="../media/image595.png"/><Relationship Id="rId1040" Type="http://schemas.openxmlformats.org/officeDocument/2006/relationships/customXml" Target="../ink/ink687.xml"/><Relationship Id="rId1278" Type="http://schemas.openxmlformats.org/officeDocument/2006/relationships/customXml" Target="../ink/ink806.xml"/><Relationship Id="rId287" Type="http://schemas.openxmlformats.org/officeDocument/2006/relationships/image" Target="../media/image311.png"/><Relationship Id="rId410" Type="http://schemas.openxmlformats.org/officeDocument/2006/relationships/customXml" Target="../ink/ink372.xml"/><Relationship Id="rId494" Type="http://schemas.openxmlformats.org/officeDocument/2006/relationships/customXml" Target="../ink/ink414.xml"/><Relationship Id="rId508" Type="http://schemas.openxmlformats.org/officeDocument/2006/relationships/customXml" Target="../ink/ink421.xml"/><Relationship Id="rId715" Type="http://schemas.openxmlformats.org/officeDocument/2006/relationships/image" Target="../media/image525.png"/><Relationship Id="rId922" Type="http://schemas.openxmlformats.org/officeDocument/2006/relationships/customXml" Target="../ink/ink628.xml"/><Relationship Id="rId1138" Type="http://schemas.openxmlformats.org/officeDocument/2006/relationships/customXml" Target="../ink/ink736.xml"/><Relationship Id="rId147" Type="http://schemas.openxmlformats.org/officeDocument/2006/relationships/image" Target="../media/image241.png"/><Relationship Id="rId354" Type="http://schemas.openxmlformats.org/officeDocument/2006/relationships/customXml" Target="../ink/ink344.xml"/><Relationship Id="rId799" Type="http://schemas.openxmlformats.org/officeDocument/2006/relationships/image" Target="../media/image567.png"/><Relationship Id="rId1191" Type="http://schemas.openxmlformats.org/officeDocument/2006/relationships/image" Target="../media/image763.png"/><Relationship Id="rId1205" Type="http://schemas.openxmlformats.org/officeDocument/2006/relationships/image" Target="../media/image770.png"/><Relationship Id="rId51" Type="http://schemas.openxmlformats.org/officeDocument/2006/relationships/image" Target="../media/image193.png"/><Relationship Id="rId561" Type="http://schemas.openxmlformats.org/officeDocument/2006/relationships/image" Target="../media/image448.png"/><Relationship Id="rId659" Type="http://schemas.openxmlformats.org/officeDocument/2006/relationships/image" Target="../media/image497.png"/><Relationship Id="rId866" Type="http://schemas.openxmlformats.org/officeDocument/2006/relationships/customXml" Target="../ink/ink600.xml"/><Relationship Id="rId1289" Type="http://schemas.openxmlformats.org/officeDocument/2006/relationships/image" Target="../media/image812.png"/><Relationship Id="rId214" Type="http://schemas.openxmlformats.org/officeDocument/2006/relationships/customXml" Target="../ink/ink274.xml"/><Relationship Id="rId298" Type="http://schemas.openxmlformats.org/officeDocument/2006/relationships/customXml" Target="../ink/ink316.xml"/><Relationship Id="rId421" Type="http://schemas.openxmlformats.org/officeDocument/2006/relationships/image" Target="../media/image378.png"/><Relationship Id="rId519" Type="http://schemas.openxmlformats.org/officeDocument/2006/relationships/image" Target="../media/image427.png"/><Relationship Id="rId1051" Type="http://schemas.openxmlformats.org/officeDocument/2006/relationships/image" Target="../media/image693.png"/><Relationship Id="rId1149" Type="http://schemas.openxmlformats.org/officeDocument/2006/relationships/image" Target="../media/image742.png"/><Relationship Id="rId158" Type="http://schemas.openxmlformats.org/officeDocument/2006/relationships/customXml" Target="../ink/ink246.xml"/><Relationship Id="rId726" Type="http://schemas.openxmlformats.org/officeDocument/2006/relationships/customXml" Target="../ink/ink530.xml"/><Relationship Id="rId933" Type="http://schemas.openxmlformats.org/officeDocument/2006/relationships/image" Target="../media/image634.png"/><Relationship Id="rId1009" Type="http://schemas.openxmlformats.org/officeDocument/2006/relationships/image" Target="../media/image672.png"/><Relationship Id="rId62" Type="http://schemas.openxmlformats.org/officeDocument/2006/relationships/customXml" Target="../ink/ink198.xml"/><Relationship Id="rId365" Type="http://schemas.openxmlformats.org/officeDocument/2006/relationships/image" Target="../media/image350.png"/><Relationship Id="rId572" Type="http://schemas.openxmlformats.org/officeDocument/2006/relationships/customXml" Target="../ink/ink453.xml"/><Relationship Id="rId1216" Type="http://schemas.openxmlformats.org/officeDocument/2006/relationships/customXml" Target="../ink/ink775.xml"/><Relationship Id="rId225" Type="http://schemas.openxmlformats.org/officeDocument/2006/relationships/image" Target="../media/image280.png"/><Relationship Id="rId432" Type="http://schemas.openxmlformats.org/officeDocument/2006/relationships/customXml" Target="../ink/ink383.xml"/><Relationship Id="rId877" Type="http://schemas.openxmlformats.org/officeDocument/2006/relationships/image" Target="../media/image606.png"/><Relationship Id="rId1062" Type="http://schemas.openxmlformats.org/officeDocument/2006/relationships/customXml" Target="../ink/ink698.xml"/><Relationship Id="rId737" Type="http://schemas.openxmlformats.org/officeDocument/2006/relationships/image" Target="../media/image536.png"/><Relationship Id="rId944" Type="http://schemas.openxmlformats.org/officeDocument/2006/relationships/customXml" Target="../ink/ink639.xml"/><Relationship Id="rId73" Type="http://schemas.openxmlformats.org/officeDocument/2006/relationships/image" Target="../media/image204.png"/><Relationship Id="rId169" Type="http://schemas.openxmlformats.org/officeDocument/2006/relationships/image" Target="../media/image252.png"/><Relationship Id="rId376" Type="http://schemas.openxmlformats.org/officeDocument/2006/relationships/customXml" Target="../ink/ink355.xml"/><Relationship Id="rId583" Type="http://schemas.openxmlformats.org/officeDocument/2006/relationships/image" Target="../media/image459.png"/><Relationship Id="rId790" Type="http://schemas.openxmlformats.org/officeDocument/2006/relationships/customXml" Target="../ink/ink562.xml"/><Relationship Id="rId804" Type="http://schemas.openxmlformats.org/officeDocument/2006/relationships/customXml" Target="../ink/ink569.xml"/><Relationship Id="rId1227" Type="http://schemas.openxmlformats.org/officeDocument/2006/relationships/image" Target="../media/image781.png"/><Relationship Id="rId4" Type="http://schemas.openxmlformats.org/officeDocument/2006/relationships/customXml" Target="../ink/ink169.xml"/><Relationship Id="rId236" Type="http://schemas.openxmlformats.org/officeDocument/2006/relationships/customXml" Target="../ink/ink285.xml"/><Relationship Id="rId443" Type="http://schemas.openxmlformats.org/officeDocument/2006/relationships/image" Target="../media/image389.png"/><Relationship Id="rId650" Type="http://schemas.openxmlformats.org/officeDocument/2006/relationships/customXml" Target="../ink/ink492.xml"/><Relationship Id="rId888" Type="http://schemas.openxmlformats.org/officeDocument/2006/relationships/customXml" Target="../ink/ink611.xml"/><Relationship Id="rId1073" Type="http://schemas.openxmlformats.org/officeDocument/2006/relationships/image" Target="../media/image704.png"/><Relationship Id="rId1280" Type="http://schemas.openxmlformats.org/officeDocument/2006/relationships/customXml" Target="../ink/ink807.xml"/><Relationship Id="rId303" Type="http://schemas.openxmlformats.org/officeDocument/2006/relationships/image" Target="../media/image319.png"/><Relationship Id="rId748" Type="http://schemas.openxmlformats.org/officeDocument/2006/relationships/customXml" Target="../ink/ink541.xml"/><Relationship Id="rId955" Type="http://schemas.openxmlformats.org/officeDocument/2006/relationships/image" Target="../media/image645.png"/><Relationship Id="rId1140" Type="http://schemas.openxmlformats.org/officeDocument/2006/relationships/customXml" Target="../ink/ink737.xml"/><Relationship Id="rId84" Type="http://schemas.openxmlformats.org/officeDocument/2006/relationships/customXml" Target="../ink/ink209.xml"/><Relationship Id="rId387" Type="http://schemas.openxmlformats.org/officeDocument/2006/relationships/image" Target="../media/image361.png"/><Relationship Id="rId510" Type="http://schemas.openxmlformats.org/officeDocument/2006/relationships/customXml" Target="../ink/ink422.xml"/><Relationship Id="rId594" Type="http://schemas.openxmlformats.org/officeDocument/2006/relationships/customXml" Target="../ink/ink464.xml"/><Relationship Id="rId608" Type="http://schemas.openxmlformats.org/officeDocument/2006/relationships/customXml" Target="../ink/ink471.xml"/><Relationship Id="rId815" Type="http://schemas.openxmlformats.org/officeDocument/2006/relationships/image" Target="../media/image575.png"/><Relationship Id="rId1238" Type="http://schemas.openxmlformats.org/officeDocument/2006/relationships/customXml" Target="../ink/ink786.xml"/><Relationship Id="rId247" Type="http://schemas.openxmlformats.org/officeDocument/2006/relationships/image" Target="../media/image291.png"/><Relationship Id="rId899" Type="http://schemas.openxmlformats.org/officeDocument/2006/relationships/image" Target="../media/image617.png"/><Relationship Id="rId1000" Type="http://schemas.openxmlformats.org/officeDocument/2006/relationships/customXml" Target="../ink/ink667.xml"/><Relationship Id="rId1084" Type="http://schemas.openxmlformats.org/officeDocument/2006/relationships/customXml" Target="../ink/ink709.xml"/><Relationship Id="rId1305" Type="http://schemas.openxmlformats.org/officeDocument/2006/relationships/image" Target="../media/image820.png"/><Relationship Id="rId107" Type="http://schemas.openxmlformats.org/officeDocument/2006/relationships/image" Target="../media/image221.png"/><Relationship Id="rId454" Type="http://schemas.openxmlformats.org/officeDocument/2006/relationships/customXml" Target="../ink/ink394.xml"/><Relationship Id="rId661" Type="http://schemas.openxmlformats.org/officeDocument/2006/relationships/image" Target="../media/image498.png"/><Relationship Id="rId759" Type="http://schemas.openxmlformats.org/officeDocument/2006/relationships/image" Target="../media/image547.png"/><Relationship Id="rId966" Type="http://schemas.openxmlformats.org/officeDocument/2006/relationships/customXml" Target="../ink/ink650.xml"/><Relationship Id="rId1291" Type="http://schemas.openxmlformats.org/officeDocument/2006/relationships/image" Target="../media/image813.png"/><Relationship Id="rId11" Type="http://schemas.openxmlformats.org/officeDocument/2006/relationships/image" Target="../media/image173.png"/><Relationship Id="rId314" Type="http://schemas.openxmlformats.org/officeDocument/2006/relationships/customXml" Target="../ink/ink324.xml"/><Relationship Id="rId398" Type="http://schemas.openxmlformats.org/officeDocument/2006/relationships/customXml" Target="../ink/ink366.xml"/><Relationship Id="rId521" Type="http://schemas.openxmlformats.org/officeDocument/2006/relationships/image" Target="../media/image428.png"/><Relationship Id="rId619" Type="http://schemas.openxmlformats.org/officeDocument/2006/relationships/image" Target="../media/image477.png"/><Relationship Id="rId1151" Type="http://schemas.openxmlformats.org/officeDocument/2006/relationships/image" Target="../media/image743.png"/><Relationship Id="rId1249" Type="http://schemas.openxmlformats.org/officeDocument/2006/relationships/image" Target="../media/image792.png"/><Relationship Id="rId95" Type="http://schemas.openxmlformats.org/officeDocument/2006/relationships/image" Target="../media/image215.png"/><Relationship Id="rId160" Type="http://schemas.openxmlformats.org/officeDocument/2006/relationships/customXml" Target="../ink/ink247.xml"/><Relationship Id="rId826" Type="http://schemas.openxmlformats.org/officeDocument/2006/relationships/customXml" Target="../ink/ink580.xml"/><Relationship Id="rId1011" Type="http://schemas.openxmlformats.org/officeDocument/2006/relationships/image" Target="../media/image673.png"/><Relationship Id="rId1109" Type="http://schemas.openxmlformats.org/officeDocument/2006/relationships/image" Target="../media/image722.png"/><Relationship Id="rId258" Type="http://schemas.openxmlformats.org/officeDocument/2006/relationships/customXml" Target="../ink/ink296.xml"/><Relationship Id="rId465" Type="http://schemas.openxmlformats.org/officeDocument/2006/relationships/image" Target="../media/image400.png"/><Relationship Id="rId672" Type="http://schemas.openxmlformats.org/officeDocument/2006/relationships/customXml" Target="../ink/ink503.xml"/><Relationship Id="rId1095" Type="http://schemas.openxmlformats.org/officeDocument/2006/relationships/image" Target="../media/image715.png"/><Relationship Id="rId1316" Type="http://schemas.openxmlformats.org/officeDocument/2006/relationships/customXml" Target="../ink/ink825.xml"/><Relationship Id="rId22" Type="http://schemas.openxmlformats.org/officeDocument/2006/relationships/customXml" Target="../ink/ink178.xml"/><Relationship Id="rId118" Type="http://schemas.openxmlformats.org/officeDocument/2006/relationships/customXml" Target="../ink/ink226.xml"/><Relationship Id="rId325" Type="http://schemas.openxmlformats.org/officeDocument/2006/relationships/image" Target="../media/image330.png"/><Relationship Id="rId532" Type="http://schemas.openxmlformats.org/officeDocument/2006/relationships/customXml" Target="../ink/ink433.xml"/><Relationship Id="rId977" Type="http://schemas.openxmlformats.org/officeDocument/2006/relationships/image" Target="../media/image656.png"/><Relationship Id="rId1162" Type="http://schemas.openxmlformats.org/officeDocument/2006/relationships/customXml" Target="../ink/ink748.xml"/><Relationship Id="rId171" Type="http://schemas.openxmlformats.org/officeDocument/2006/relationships/image" Target="../media/image253.png"/><Relationship Id="rId837" Type="http://schemas.openxmlformats.org/officeDocument/2006/relationships/image" Target="../media/image586.png"/><Relationship Id="rId1022" Type="http://schemas.openxmlformats.org/officeDocument/2006/relationships/customXml" Target="../ink/ink678.xml"/><Relationship Id="rId269" Type="http://schemas.openxmlformats.org/officeDocument/2006/relationships/image" Target="../media/image302.png"/><Relationship Id="rId476" Type="http://schemas.openxmlformats.org/officeDocument/2006/relationships/customXml" Target="../ink/ink405.xml"/><Relationship Id="rId683" Type="http://schemas.openxmlformats.org/officeDocument/2006/relationships/image" Target="../media/image509.png"/><Relationship Id="rId890" Type="http://schemas.openxmlformats.org/officeDocument/2006/relationships/customXml" Target="../ink/ink612.xml"/><Relationship Id="rId904" Type="http://schemas.openxmlformats.org/officeDocument/2006/relationships/customXml" Target="../ink/ink619.xml"/><Relationship Id="rId33" Type="http://schemas.openxmlformats.org/officeDocument/2006/relationships/image" Target="../media/image184.png"/><Relationship Id="rId129" Type="http://schemas.openxmlformats.org/officeDocument/2006/relationships/image" Target="../media/image232.png"/><Relationship Id="rId336" Type="http://schemas.openxmlformats.org/officeDocument/2006/relationships/customXml" Target="../ink/ink335.xml"/><Relationship Id="rId543" Type="http://schemas.openxmlformats.org/officeDocument/2006/relationships/image" Target="../media/image439.png"/><Relationship Id="rId988" Type="http://schemas.openxmlformats.org/officeDocument/2006/relationships/customXml" Target="../ink/ink661.xml"/><Relationship Id="rId1173" Type="http://schemas.openxmlformats.org/officeDocument/2006/relationships/image" Target="../media/image754.png"/><Relationship Id="rId182" Type="http://schemas.openxmlformats.org/officeDocument/2006/relationships/customXml" Target="../ink/ink258.xml"/><Relationship Id="rId403" Type="http://schemas.openxmlformats.org/officeDocument/2006/relationships/image" Target="../media/image369.png"/><Relationship Id="rId750" Type="http://schemas.openxmlformats.org/officeDocument/2006/relationships/customXml" Target="../ink/ink542.xml"/><Relationship Id="rId848" Type="http://schemas.openxmlformats.org/officeDocument/2006/relationships/customXml" Target="../ink/ink591.xml"/><Relationship Id="rId1033" Type="http://schemas.openxmlformats.org/officeDocument/2006/relationships/image" Target="../media/image684.png"/><Relationship Id="rId487" Type="http://schemas.openxmlformats.org/officeDocument/2006/relationships/image" Target="../media/image411.png"/><Relationship Id="rId610" Type="http://schemas.openxmlformats.org/officeDocument/2006/relationships/customXml" Target="../ink/ink472.xml"/><Relationship Id="rId694" Type="http://schemas.openxmlformats.org/officeDocument/2006/relationships/customXml" Target="../ink/ink514.xml"/><Relationship Id="rId708" Type="http://schemas.openxmlformats.org/officeDocument/2006/relationships/customXml" Target="../ink/ink521.xml"/><Relationship Id="rId915" Type="http://schemas.openxmlformats.org/officeDocument/2006/relationships/image" Target="../media/image625.png"/><Relationship Id="rId1240" Type="http://schemas.openxmlformats.org/officeDocument/2006/relationships/customXml" Target="../ink/ink787.xml"/><Relationship Id="rId347" Type="http://schemas.openxmlformats.org/officeDocument/2006/relationships/image" Target="../media/image341.png"/><Relationship Id="rId999" Type="http://schemas.openxmlformats.org/officeDocument/2006/relationships/image" Target="../media/image667.png"/><Relationship Id="rId1100" Type="http://schemas.openxmlformats.org/officeDocument/2006/relationships/customXml" Target="../ink/ink717.xml"/><Relationship Id="rId1184" Type="http://schemas.openxmlformats.org/officeDocument/2006/relationships/customXml" Target="../ink/ink759.xml"/><Relationship Id="rId44" Type="http://schemas.openxmlformats.org/officeDocument/2006/relationships/customXml" Target="../ink/ink189.xml"/><Relationship Id="rId554" Type="http://schemas.openxmlformats.org/officeDocument/2006/relationships/customXml" Target="../ink/ink444.xml"/><Relationship Id="rId761" Type="http://schemas.openxmlformats.org/officeDocument/2006/relationships/image" Target="../media/image548.png"/><Relationship Id="rId859" Type="http://schemas.openxmlformats.org/officeDocument/2006/relationships/image" Target="../media/image597.png"/><Relationship Id="rId193" Type="http://schemas.openxmlformats.org/officeDocument/2006/relationships/image" Target="../media/image264.png"/><Relationship Id="rId207" Type="http://schemas.openxmlformats.org/officeDocument/2006/relationships/image" Target="../media/image271.png"/><Relationship Id="rId414" Type="http://schemas.openxmlformats.org/officeDocument/2006/relationships/customXml" Target="../ink/ink374.xml"/><Relationship Id="rId498" Type="http://schemas.openxmlformats.org/officeDocument/2006/relationships/customXml" Target="../ink/ink416.xml"/><Relationship Id="rId621" Type="http://schemas.openxmlformats.org/officeDocument/2006/relationships/image" Target="../media/image478.png"/><Relationship Id="rId1044" Type="http://schemas.openxmlformats.org/officeDocument/2006/relationships/customXml" Target="../ink/ink689.xml"/><Relationship Id="rId1251" Type="http://schemas.openxmlformats.org/officeDocument/2006/relationships/image" Target="../media/image793.png"/><Relationship Id="rId260" Type="http://schemas.openxmlformats.org/officeDocument/2006/relationships/customXml" Target="../ink/ink297.xml"/><Relationship Id="rId719" Type="http://schemas.openxmlformats.org/officeDocument/2006/relationships/image" Target="../media/image527.png"/><Relationship Id="rId926" Type="http://schemas.openxmlformats.org/officeDocument/2006/relationships/customXml" Target="../ink/ink630.xml"/><Relationship Id="rId1111" Type="http://schemas.openxmlformats.org/officeDocument/2006/relationships/image" Target="../media/image723.png"/><Relationship Id="rId55" Type="http://schemas.openxmlformats.org/officeDocument/2006/relationships/image" Target="../media/image195.png"/><Relationship Id="rId120" Type="http://schemas.openxmlformats.org/officeDocument/2006/relationships/customXml" Target="../ink/ink227.xml"/><Relationship Id="rId358" Type="http://schemas.openxmlformats.org/officeDocument/2006/relationships/customXml" Target="../ink/ink346.xml"/><Relationship Id="rId565" Type="http://schemas.openxmlformats.org/officeDocument/2006/relationships/image" Target="../media/image450.png"/><Relationship Id="rId772" Type="http://schemas.openxmlformats.org/officeDocument/2006/relationships/customXml" Target="../ink/ink553.xml"/><Relationship Id="rId1195" Type="http://schemas.openxmlformats.org/officeDocument/2006/relationships/image" Target="../media/image765.png"/><Relationship Id="rId1209" Type="http://schemas.openxmlformats.org/officeDocument/2006/relationships/image" Target="../media/image772.png"/><Relationship Id="rId218" Type="http://schemas.openxmlformats.org/officeDocument/2006/relationships/customXml" Target="../ink/ink276.xml"/><Relationship Id="rId425" Type="http://schemas.openxmlformats.org/officeDocument/2006/relationships/image" Target="../media/image380.png"/><Relationship Id="rId632" Type="http://schemas.openxmlformats.org/officeDocument/2006/relationships/customXml" Target="../ink/ink483.xml"/><Relationship Id="rId1055" Type="http://schemas.openxmlformats.org/officeDocument/2006/relationships/image" Target="../media/image695.png"/><Relationship Id="rId1262" Type="http://schemas.openxmlformats.org/officeDocument/2006/relationships/customXml" Target="../ink/ink798.xml"/><Relationship Id="rId271" Type="http://schemas.openxmlformats.org/officeDocument/2006/relationships/image" Target="../media/image303.png"/><Relationship Id="rId937" Type="http://schemas.openxmlformats.org/officeDocument/2006/relationships/image" Target="../media/image636.png"/><Relationship Id="rId1122" Type="http://schemas.openxmlformats.org/officeDocument/2006/relationships/customXml" Target="../ink/ink728.xml"/><Relationship Id="rId66" Type="http://schemas.openxmlformats.org/officeDocument/2006/relationships/customXml" Target="../ink/ink200.xml"/><Relationship Id="rId131" Type="http://schemas.openxmlformats.org/officeDocument/2006/relationships/image" Target="../media/image233.png"/><Relationship Id="rId369" Type="http://schemas.openxmlformats.org/officeDocument/2006/relationships/image" Target="../media/image352.png"/><Relationship Id="rId576" Type="http://schemas.openxmlformats.org/officeDocument/2006/relationships/customXml" Target="../ink/ink455.xml"/><Relationship Id="rId783" Type="http://schemas.openxmlformats.org/officeDocument/2006/relationships/image" Target="../media/image559.png"/><Relationship Id="rId990" Type="http://schemas.openxmlformats.org/officeDocument/2006/relationships/customXml" Target="../ink/ink662.xml"/><Relationship Id="rId229" Type="http://schemas.openxmlformats.org/officeDocument/2006/relationships/image" Target="../media/image282.png"/><Relationship Id="rId436" Type="http://schemas.openxmlformats.org/officeDocument/2006/relationships/customXml" Target="../ink/ink385.xml"/><Relationship Id="rId643" Type="http://schemas.openxmlformats.org/officeDocument/2006/relationships/image" Target="../media/image489.png"/><Relationship Id="rId1066" Type="http://schemas.openxmlformats.org/officeDocument/2006/relationships/customXml" Target="../ink/ink700.xml"/><Relationship Id="rId1273" Type="http://schemas.openxmlformats.org/officeDocument/2006/relationships/image" Target="../media/image804.png"/><Relationship Id="rId850" Type="http://schemas.openxmlformats.org/officeDocument/2006/relationships/customXml" Target="../ink/ink592.xml"/><Relationship Id="rId948" Type="http://schemas.openxmlformats.org/officeDocument/2006/relationships/customXml" Target="../ink/ink641.xml"/><Relationship Id="rId1133" Type="http://schemas.openxmlformats.org/officeDocument/2006/relationships/image" Target="../media/image734.png"/><Relationship Id="rId77" Type="http://schemas.openxmlformats.org/officeDocument/2006/relationships/image" Target="../media/image206.png"/><Relationship Id="rId282" Type="http://schemas.openxmlformats.org/officeDocument/2006/relationships/customXml" Target="../ink/ink308.xml"/><Relationship Id="rId503" Type="http://schemas.openxmlformats.org/officeDocument/2006/relationships/image" Target="../media/image419.png"/><Relationship Id="rId587" Type="http://schemas.openxmlformats.org/officeDocument/2006/relationships/image" Target="../media/image461.png"/><Relationship Id="rId710" Type="http://schemas.openxmlformats.org/officeDocument/2006/relationships/customXml" Target="../ink/ink522.xml"/><Relationship Id="rId808" Type="http://schemas.openxmlformats.org/officeDocument/2006/relationships/customXml" Target="../ink/ink571.xml"/><Relationship Id="rId8" Type="http://schemas.openxmlformats.org/officeDocument/2006/relationships/customXml" Target="../ink/ink171.xml"/><Relationship Id="rId142" Type="http://schemas.openxmlformats.org/officeDocument/2006/relationships/customXml" Target="../ink/ink238.xml"/><Relationship Id="rId447" Type="http://schemas.openxmlformats.org/officeDocument/2006/relationships/image" Target="../media/image391.png"/><Relationship Id="rId794" Type="http://schemas.openxmlformats.org/officeDocument/2006/relationships/customXml" Target="../ink/ink564.xml"/><Relationship Id="rId1077" Type="http://schemas.openxmlformats.org/officeDocument/2006/relationships/image" Target="../media/image706.png"/><Relationship Id="rId1200" Type="http://schemas.openxmlformats.org/officeDocument/2006/relationships/customXml" Target="../ink/ink767.xml"/><Relationship Id="rId654" Type="http://schemas.openxmlformats.org/officeDocument/2006/relationships/customXml" Target="../ink/ink494.xml"/><Relationship Id="rId861" Type="http://schemas.openxmlformats.org/officeDocument/2006/relationships/image" Target="../media/image598.png"/><Relationship Id="rId959" Type="http://schemas.openxmlformats.org/officeDocument/2006/relationships/image" Target="../media/image647.png"/><Relationship Id="rId1284" Type="http://schemas.openxmlformats.org/officeDocument/2006/relationships/customXml" Target="../ink/ink809.xml"/><Relationship Id="rId293" Type="http://schemas.openxmlformats.org/officeDocument/2006/relationships/image" Target="../media/image314.png"/><Relationship Id="rId307" Type="http://schemas.openxmlformats.org/officeDocument/2006/relationships/image" Target="../media/image321.png"/><Relationship Id="rId514" Type="http://schemas.openxmlformats.org/officeDocument/2006/relationships/customXml" Target="../ink/ink424.xml"/><Relationship Id="rId721" Type="http://schemas.openxmlformats.org/officeDocument/2006/relationships/image" Target="../media/image528.png"/><Relationship Id="rId1144" Type="http://schemas.openxmlformats.org/officeDocument/2006/relationships/customXml" Target="../ink/ink739.xml"/><Relationship Id="rId88" Type="http://schemas.openxmlformats.org/officeDocument/2006/relationships/customXml" Target="../ink/ink211.xml"/><Relationship Id="rId153" Type="http://schemas.openxmlformats.org/officeDocument/2006/relationships/image" Target="../media/image244.png"/><Relationship Id="rId360" Type="http://schemas.openxmlformats.org/officeDocument/2006/relationships/customXml" Target="../ink/ink347.xml"/><Relationship Id="rId598" Type="http://schemas.openxmlformats.org/officeDocument/2006/relationships/customXml" Target="../ink/ink466.xml"/><Relationship Id="rId819" Type="http://schemas.openxmlformats.org/officeDocument/2006/relationships/image" Target="../media/image577.png"/><Relationship Id="rId1004" Type="http://schemas.openxmlformats.org/officeDocument/2006/relationships/customXml" Target="../ink/ink669.xml"/><Relationship Id="rId1211" Type="http://schemas.openxmlformats.org/officeDocument/2006/relationships/image" Target="../media/image773.png"/><Relationship Id="rId220" Type="http://schemas.openxmlformats.org/officeDocument/2006/relationships/customXml" Target="../ink/ink277.xml"/><Relationship Id="rId458" Type="http://schemas.openxmlformats.org/officeDocument/2006/relationships/customXml" Target="../ink/ink396.xml"/><Relationship Id="rId665" Type="http://schemas.openxmlformats.org/officeDocument/2006/relationships/image" Target="../media/image500.png"/><Relationship Id="rId872" Type="http://schemas.openxmlformats.org/officeDocument/2006/relationships/customXml" Target="../ink/ink603.xml"/><Relationship Id="rId1088" Type="http://schemas.openxmlformats.org/officeDocument/2006/relationships/customXml" Target="../ink/ink711.xml"/><Relationship Id="rId1295" Type="http://schemas.openxmlformats.org/officeDocument/2006/relationships/image" Target="../media/image815.png"/><Relationship Id="rId1309" Type="http://schemas.openxmlformats.org/officeDocument/2006/relationships/image" Target="../media/image822.png"/><Relationship Id="rId15" Type="http://schemas.openxmlformats.org/officeDocument/2006/relationships/image" Target="../media/image175.png"/><Relationship Id="rId318" Type="http://schemas.openxmlformats.org/officeDocument/2006/relationships/customXml" Target="../ink/ink326.xml"/><Relationship Id="rId525" Type="http://schemas.openxmlformats.org/officeDocument/2006/relationships/image" Target="../media/image430.png"/><Relationship Id="rId732" Type="http://schemas.openxmlformats.org/officeDocument/2006/relationships/customXml" Target="../ink/ink533.xml"/><Relationship Id="rId1155" Type="http://schemas.openxmlformats.org/officeDocument/2006/relationships/image" Target="../media/image745.png"/><Relationship Id="rId99" Type="http://schemas.openxmlformats.org/officeDocument/2006/relationships/image" Target="../media/image217.png"/><Relationship Id="rId164" Type="http://schemas.openxmlformats.org/officeDocument/2006/relationships/customXml" Target="../ink/ink249.xml"/><Relationship Id="rId371" Type="http://schemas.openxmlformats.org/officeDocument/2006/relationships/image" Target="../media/image353.png"/><Relationship Id="rId1015" Type="http://schemas.openxmlformats.org/officeDocument/2006/relationships/image" Target="../media/image675.png"/><Relationship Id="rId1222" Type="http://schemas.openxmlformats.org/officeDocument/2006/relationships/customXml" Target="../ink/ink778.xml"/><Relationship Id="rId469" Type="http://schemas.openxmlformats.org/officeDocument/2006/relationships/image" Target="../media/image402.png"/><Relationship Id="rId676" Type="http://schemas.openxmlformats.org/officeDocument/2006/relationships/customXml" Target="../ink/ink505.xml"/><Relationship Id="rId883" Type="http://schemas.openxmlformats.org/officeDocument/2006/relationships/image" Target="../media/image609.png"/><Relationship Id="rId1099" Type="http://schemas.openxmlformats.org/officeDocument/2006/relationships/image" Target="../media/image717.png"/><Relationship Id="rId26" Type="http://schemas.openxmlformats.org/officeDocument/2006/relationships/customXml" Target="../ink/ink180.xml"/><Relationship Id="rId231" Type="http://schemas.openxmlformats.org/officeDocument/2006/relationships/image" Target="../media/image283.png"/><Relationship Id="rId329" Type="http://schemas.openxmlformats.org/officeDocument/2006/relationships/image" Target="../media/image332.png"/><Relationship Id="rId536" Type="http://schemas.openxmlformats.org/officeDocument/2006/relationships/customXml" Target="../ink/ink435.xml"/><Relationship Id="rId1166" Type="http://schemas.openxmlformats.org/officeDocument/2006/relationships/customXml" Target="../ink/ink750.xml"/><Relationship Id="rId175" Type="http://schemas.openxmlformats.org/officeDocument/2006/relationships/image" Target="../media/image255.png"/><Relationship Id="rId743" Type="http://schemas.openxmlformats.org/officeDocument/2006/relationships/image" Target="../media/image539.png"/><Relationship Id="rId950" Type="http://schemas.openxmlformats.org/officeDocument/2006/relationships/customXml" Target="../ink/ink642.xml"/><Relationship Id="rId1026" Type="http://schemas.openxmlformats.org/officeDocument/2006/relationships/customXml" Target="../ink/ink680.xml"/><Relationship Id="rId382" Type="http://schemas.openxmlformats.org/officeDocument/2006/relationships/customXml" Target="../ink/ink358.xml"/><Relationship Id="rId603" Type="http://schemas.openxmlformats.org/officeDocument/2006/relationships/image" Target="../media/image469.png"/><Relationship Id="rId687" Type="http://schemas.openxmlformats.org/officeDocument/2006/relationships/image" Target="../media/image511.png"/><Relationship Id="rId810" Type="http://schemas.openxmlformats.org/officeDocument/2006/relationships/customXml" Target="../ink/ink572.xml"/><Relationship Id="rId908" Type="http://schemas.openxmlformats.org/officeDocument/2006/relationships/customXml" Target="../ink/ink621.xml"/><Relationship Id="rId1233" Type="http://schemas.openxmlformats.org/officeDocument/2006/relationships/image" Target="../media/image784.png"/><Relationship Id="rId242" Type="http://schemas.openxmlformats.org/officeDocument/2006/relationships/customXml" Target="../ink/ink288.xml"/><Relationship Id="rId894" Type="http://schemas.openxmlformats.org/officeDocument/2006/relationships/customXml" Target="../ink/ink614.xml"/><Relationship Id="rId1177" Type="http://schemas.openxmlformats.org/officeDocument/2006/relationships/image" Target="../media/image756.png"/><Relationship Id="rId1300" Type="http://schemas.openxmlformats.org/officeDocument/2006/relationships/customXml" Target="../ink/ink817.xml"/><Relationship Id="rId37" Type="http://schemas.openxmlformats.org/officeDocument/2006/relationships/image" Target="../media/image186.png"/><Relationship Id="rId102" Type="http://schemas.openxmlformats.org/officeDocument/2006/relationships/customXml" Target="../ink/ink218.xml"/><Relationship Id="rId547" Type="http://schemas.openxmlformats.org/officeDocument/2006/relationships/image" Target="../media/image441.png"/><Relationship Id="rId754" Type="http://schemas.openxmlformats.org/officeDocument/2006/relationships/customXml" Target="../ink/ink544.xml"/><Relationship Id="rId961" Type="http://schemas.openxmlformats.org/officeDocument/2006/relationships/image" Target="../media/image648.png"/><Relationship Id="rId90" Type="http://schemas.openxmlformats.org/officeDocument/2006/relationships/customXml" Target="../ink/ink212.xml"/><Relationship Id="rId186" Type="http://schemas.openxmlformats.org/officeDocument/2006/relationships/customXml" Target="../ink/ink260.xml"/><Relationship Id="rId393" Type="http://schemas.openxmlformats.org/officeDocument/2006/relationships/image" Target="../media/image364.png"/><Relationship Id="rId407" Type="http://schemas.openxmlformats.org/officeDocument/2006/relationships/image" Target="../media/image371.png"/><Relationship Id="rId614" Type="http://schemas.openxmlformats.org/officeDocument/2006/relationships/customXml" Target="../ink/ink474.xml"/><Relationship Id="rId821" Type="http://schemas.openxmlformats.org/officeDocument/2006/relationships/image" Target="../media/image578.png"/><Relationship Id="rId1037" Type="http://schemas.openxmlformats.org/officeDocument/2006/relationships/image" Target="../media/image686.png"/><Relationship Id="rId1244" Type="http://schemas.openxmlformats.org/officeDocument/2006/relationships/customXml" Target="../ink/ink789.xml"/><Relationship Id="rId253" Type="http://schemas.openxmlformats.org/officeDocument/2006/relationships/image" Target="../media/image294.png"/><Relationship Id="rId460" Type="http://schemas.openxmlformats.org/officeDocument/2006/relationships/customXml" Target="../ink/ink397.xml"/><Relationship Id="rId698" Type="http://schemas.openxmlformats.org/officeDocument/2006/relationships/customXml" Target="../ink/ink516.xml"/><Relationship Id="rId919" Type="http://schemas.openxmlformats.org/officeDocument/2006/relationships/image" Target="../media/image627.png"/><Relationship Id="rId1090" Type="http://schemas.openxmlformats.org/officeDocument/2006/relationships/customXml" Target="../ink/ink712.xml"/><Relationship Id="rId1104" Type="http://schemas.openxmlformats.org/officeDocument/2006/relationships/customXml" Target="../ink/ink719.xml"/><Relationship Id="rId1311" Type="http://schemas.openxmlformats.org/officeDocument/2006/relationships/image" Target="../media/image823.png"/><Relationship Id="rId48" Type="http://schemas.openxmlformats.org/officeDocument/2006/relationships/customXml" Target="../ink/ink191.xml"/><Relationship Id="rId113" Type="http://schemas.openxmlformats.org/officeDocument/2006/relationships/image" Target="../media/image224.png"/><Relationship Id="rId320" Type="http://schemas.openxmlformats.org/officeDocument/2006/relationships/customXml" Target="../ink/ink327.xml"/><Relationship Id="rId558" Type="http://schemas.openxmlformats.org/officeDocument/2006/relationships/customXml" Target="../ink/ink446.xml"/><Relationship Id="rId765" Type="http://schemas.openxmlformats.org/officeDocument/2006/relationships/image" Target="../media/image550.png"/><Relationship Id="rId972" Type="http://schemas.openxmlformats.org/officeDocument/2006/relationships/customXml" Target="../ink/ink653.xml"/><Relationship Id="rId1188" Type="http://schemas.openxmlformats.org/officeDocument/2006/relationships/customXml" Target="../ink/ink761.xml"/><Relationship Id="rId197" Type="http://schemas.openxmlformats.org/officeDocument/2006/relationships/image" Target="../media/image266.png"/><Relationship Id="rId418" Type="http://schemas.openxmlformats.org/officeDocument/2006/relationships/customXml" Target="../ink/ink376.xml"/><Relationship Id="rId625" Type="http://schemas.openxmlformats.org/officeDocument/2006/relationships/image" Target="../media/image480.png"/><Relationship Id="rId832" Type="http://schemas.openxmlformats.org/officeDocument/2006/relationships/customXml" Target="../ink/ink583.xml"/><Relationship Id="rId1048" Type="http://schemas.openxmlformats.org/officeDocument/2006/relationships/customXml" Target="../ink/ink691.xml"/><Relationship Id="rId1255" Type="http://schemas.openxmlformats.org/officeDocument/2006/relationships/image" Target="../media/image795.png"/><Relationship Id="rId264" Type="http://schemas.openxmlformats.org/officeDocument/2006/relationships/customXml" Target="../ink/ink299.xml"/><Relationship Id="rId471" Type="http://schemas.openxmlformats.org/officeDocument/2006/relationships/image" Target="../media/image403.png"/><Relationship Id="rId1115" Type="http://schemas.openxmlformats.org/officeDocument/2006/relationships/image" Target="../media/image725.png"/><Relationship Id="rId1322" Type="http://schemas.openxmlformats.org/officeDocument/2006/relationships/customXml" Target="../ink/ink828.xml"/><Relationship Id="rId59" Type="http://schemas.openxmlformats.org/officeDocument/2006/relationships/image" Target="../media/image197.png"/><Relationship Id="rId124" Type="http://schemas.openxmlformats.org/officeDocument/2006/relationships/customXml" Target="../ink/ink229.xml"/><Relationship Id="rId569" Type="http://schemas.openxmlformats.org/officeDocument/2006/relationships/image" Target="../media/image452.png"/><Relationship Id="rId776" Type="http://schemas.openxmlformats.org/officeDocument/2006/relationships/customXml" Target="../ink/ink555.xml"/><Relationship Id="rId983" Type="http://schemas.openxmlformats.org/officeDocument/2006/relationships/image" Target="../media/image659.png"/><Relationship Id="rId1199" Type="http://schemas.openxmlformats.org/officeDocument/2006/relationships/image" Target="../media/image767.png"/><Relationship Id="rId331" Type="http://schemas.openxmlformats.org/officeDocument/2006/relationships/image" Target="../media/image333.png"/><Relationship Id="rId429" Type="http://schemas.openxmlformats.org/officeDocument/2006/relationships/image" Target="../media/image382.png"/><Relationship Id="rId636" Type="http://schemas.openxmlformats.org/officeDocument/2006/relationships/customXml" Target="../ink/ink485.xml"/><Relationship Id="rId1059" Type="http://schemas.openxmlformats.org/officeDocument/2006/relationships/image" Target="../media/image697.png"/><Relationship Id="rId1266" Type="http://schemas.openxmlformats.org/officeDocument/2006/relationships/customXml" Target="../ink/ink800.xml"/><Relationship Id="rId843" Type="http://schemas.openxmlformats.org/officeDocument/2006/relationships/image" Target="../media/image589.png"/><Relationship Id="rId1126" Type="http://schemas.openxmlformats.org/officeDocument/2006/relationships/customXml" Target="../ink/ink730.xml"/><Relationship Id="rId275" Type="http://schemas.openxmlformats.org/officeDocument/2006/relationships/image" Target="../media/image305.png"/><Relationship Id="rId482" Type="http://schemas.openxmlformats.org/officeDocument/2006/relationships/customXml" Target="../ink/ink408.xml"/><Relationship Id="rId703" Type="http://schemas.openxmlformats.org/officeDocument/2006/relationships/image" Target="../media/image519.png"/><Relationship Id="rId910" Type="http://schemas.openxmlformats.org/officeDocument/2006/relationships/customXml" Target="../ink/ink622.xml"/><Relationship Id="rId135" Type="http://schemas.openxmlformats.org/officeDocument/2006/relationships/image" Target="../media/image235.png"/><Relationship Id="rId342" Type="http://schemas.openxmlformats.org/officeDocument/2006/relationships/customXml" Target="../ink/ink338.xml"/><Relationship Id="rId787" Type="http://schemas.openxmlformats.org/officeDocument/2006/relationships/image" Target="../media/image561.png"/><Relationship Id="rId994" Type="http://schemas.openxmlformats.org/officeDocument/2006/relationships/customXml" Target="../ink/ink664.xml"/><Relationship Id="rId202" Type="http://schemas.openxmlformats.org/officeDocument/2006/relationships/customXml" Target="../ink/ink268.xml"/><Relationship Id="rId647" Type="http://schemas.openxmlformats.org/officeDocument/2006/relationships/image" Target="../media/image491.png"/><Relationship Id="rId854" Type="http://schemas.openxmlformats.org/officeDocument/2006/relationships/customXml" Target="../ink/ink594.xml"/><Relationship Id="rId1277" Type="http://schemas.openxmlformats.org/officeDocument/2006/relationships/image" Target="../media/image806.png"/><Relationship Id="rId286" Type="http://schemas.openxmlformats.org/officeDocument/2006/relationships/customXml" Target="../ink/ink310.xml"/><Relationship Id="rId493" Type="http://schemas.openxmlformats.org/officeDocument/2006/relationships/image" Target="../media/image414.png"/><Relationship Id="rId507" Type="http://schemas.openxmlformats.org/officeDocument/2006/relationships/image" Target="../media/image421.png"/><Relationship Id="rId714" Type="http://schemas.openxmlformats.org/officeDocument/2006/relationships/customXml" Target="../ink/ink524.xml"/><Relationship Id="rId921" Type="http://schemas.openxmlformats.org/officeDocument/2006/relationships/image" Target="../media/image628.png"/><Relationship Id="rId1137" Type="http://schemas.openxmlformats.org/officeDocument/2006/relationships/image" Target="../media/image736.png"/><Relationship Id="rId50" Type="http://schemas.openxmlformats.org/officeDocument/2006/relationships/customXml" Target="../ink/ink192.xml"/><Relationship Id="rId146" Type="http://schemas.openxmlformats.org/officeDocument/2006/relationships/customXml" Target="../ink/ink240.xml"/><Relationship Id="rId353" Type="http://schemas.openxmlformats.org/officeDocument/2006/relationships/image" Target="../media/image344.png"/><Relationship Id="rId560" Type="http://schemas.openxmlformats.org/officeDocument/2006/relationships/customXml" Target="../ink/ink447.xml"/><Relationship Id="rId798" Type="http://schemas.openxmlformats.org/officeDocument/2006/relationships/customXml" Target="../ink/ink566.xml"/><Relationship Id="rId1190" Type="http://schemas.openxmlformats.org/officeDocument/2006/relationships/customXml" Target="../ink/ink762.xml"/><Relationship Id="rId1204" Type="http://schemas.openxmlformats.org/officeDocument/2006/relationships/customXml" Target="../ink/ink769.xml"/><Relationship Id="rId213" Type="http://schemas.openxmlformats.org/officeDocument/2006/relationships/image" Target="../media/image274.png"/><Relationship Id="rId420" Type="http://schemas.openxmlformats.org/officeDocument/2006/relationships/customXml" Target="../ink/ink377.xml"/><Relationship Id="rId658" Type="http://schemas.openxmlformats.org/officeDocument/2006/relationships/customXml" Target="../ink/ink496.xml"/><Relationship Id="rId865" Type="http://schemas.openxmlformats.org/officeDocument/2006/relationships/image" Target="../media/image600.png"/><Relationship Id="rId1050" Type="http://schemas.openxmlformats.org/officeDocument/2006/relationships/customXml" Target="../ink/ink692.xml"/><Relationship Id="rId1288" Type="http://schemas.openxmlformats.org/officeDocument/2006/relationships/customXml" Target="../ink/ink811.xml"/><Relationship Id="rId297" Type="http://schemas.openxmlformats.org/officeDocument/2006/relationships/image" Target="../media/image316.png"/><Relationship Id="rId518" Type="http://schemas.openxmlformats.org/officeDocument/2006/relationships/customXml" Target="../ink/ink426.xml"/><Relationship Id="rId725" Type="http://schemas.openxmlformats.org/officeDocument/2006/relationships/image" Target="../media/image530.png"/><Relationship Id="rId932" Type="http://schemas.openxmlformats.org/officeDocument/2006/relationships/customXml" Target="../ink/ink633.xml"/><Relationship Id="rId1148" Type="http://schemas.openxmlformats.org/officeDocument/2006/relationships/customXml" Target="../ink/ink741.xml"/><Relationship Id="rId157" Type="http://schemas.openxmlformats.org/officeDocument/2006/relationships/image" Target="../media/image246.png"/><Relationship Id="rId364" Type="http://schemas.openxmlformats.org/officeDocument/2006/relationships/customXml" Target="../ink/ink349.xml"/><Relationship Id="rId1008" Type="http://schemas.openxmlformats.org/officeDocument/2006/relationships/customXml" Target="../ink/ink671.xml"/><Relationship Id="rId1215" Type="http://schemas.openxmlformats.org/officeDocument/2006/relationships/image" Target="../media/image775.png"/><Relationship Id="rId61" Type="http://schemas.openxmlformats.org/officeDocument/2006/relationships/image" Target="../media/image198.png"/><Relationship Id="rId571" Type="http://schemas.openxmlformats.org/officeDocument/2006/relationships/image" Target="../media/image453.png"/><Relationship Id="rId669" Type="http://schemas.openxmlformats.org/officeDocument/2006/relationships/image" Target="../media/image502.png"/><Relationship Id="rId876" Type="http://schemas.openxmlformats.org/officeDocument/2006/relationships/customXml" Target="../ink/ink605.xml"/><Relationship Id="rId1299" Type="http://schemas.openxmlformats.org/officeDocument/2006/relationships/image" Target="../media/image817.png"/><Relationship Id="rId19" Type="http://schemas.openxmlformats.org/officeDocument/2006/relationships/image" Target="../media/image177.png"/><Relationship Id="rId224" Type="http://schemas.openxmlformats.org/officeDocument/2006/relationships/customXml" Target="../ink/ink279.xml"/><Relationship Id="rId431" Type="http://schemas.openxmlformats.org/officeDocument/2006/relationships/image" Target="../media/image383.png"/><Relationship Id="rId529" Type="http://schemas.openxmlformats.org/officeDocument/2006/relationships/image" Target="../media/image432.png"/><Relationship Id="rId736" Type="http://schemas.openxmlformats.org/officeDocument/2006/relationships/customXml" Target="../ink/ink535.xml"/><Relationship Id="rId1061" Type="http://schemas.openxmlformats.org/officeDocument/2006/relationships/image" Target="../media/image698.png"/><Relationship Id="rId1159" Type="http://schemas.openxmlformats.org/officeDocument/2006/relationships/image" Target="../media/image747.png"/><Relationship Id="rId168" Type="http://schemas.openxmlformats.org/officeDocument/2006/relationships/customXml" Target="../ink/ink251.xml"/><Relationship Id="rId943" Type="http://schemas.openxmlformats.org/officeDocument/2006/relationships/image" Target="../media/image639.png"/><Relationship Id="rId1019" Type="http://schemas.openxmlformats.org/officeDocument/2006/relationships/image" Target="../media/image677.png"/><Relationship Id="rId72" Type="http://schemas.openxmlformats.org/officeDocument/2006/relationships/customXml" Target="../ink/ink203.xml"/><Relationship Id="rId375" Type="http://schemas.openxmlformats.org/officeDocument/2006/relationships/image" Target="../media/image355.png"/><Relationship Id="rId582" Type="http://schemas.openxmlformats.org/officeDocument/2006/relationships/customXml" Target="../ink/ink458.xml"/><Relationship Id="rId803" Type="http://schemas.openxmlformats.org/officeDocument/2006/relationships/image" Target="../media/image569.png"/><Relationship Id="rId1226" Type="http://schemas.openxmlformats.org/officeDocument/2006/relationships/customXml" Target="../ink/ink780.xml"/><Relationship Id="rId3" Type="http://schemas.openxmlformats.org/officeDocument/2006/relationships/image" Target="../media/image169.png"/><Relationship Id="rId235" Type="http://schemas.openxmlformats.org/officeDocument/2006/relationships/image" Target="../media/image285.png"/><Relationship Id="rId442" Type="http://schemas.openxmlformats.org/officeDocument/2006/relationships/customXml" Target="../ink/ink388.xml"/><Relationship Id="rId887" Type="http://schemas.openxmlformats.org/officeDocument/2006/relationships/image" Target="../media/image611.png"/><Relationship Id="rId1072" Type="http://schemas.openxmlformats.org/officeDocument/2006/relationships/customXml" Target="../ink/ink703.xml"/><Relationship Id="rId302" Type="http://schemas.openxmlformats.org/officeDocument/2006/relationships/customXml" Target="../ink/ink318.xml"/><Relationship Id="rId747" Type="http://schemas.openxmlformats.org/officeDocument/2006/relationships/image" Target="../media/image541.png"/><Relationship Id="rId954" Type="http://schemas.openxmlformats.org/officeDocument/2006/relationships/customXml" Target="../ink/ink644.xml"/><Relationship Id="rId83" Type="http://schemas.openxmlformats.org/officeDocument/2006/relationships/image" Target="../media/image209.png"/><Relationship Id="rId179" Type="http://schemas.openxmlformats.org/officeDocument/2006/relationships/image" Target="../media/image257.png"/><Relationship Id="rId386" Type="http://schemas.openxmlformats.org/officeDocument/2006/relationships/customXml" Target="../ink/ink360.xml"/><Relationship Id="rId593" Type="http://schemas.openxmlformats.org/officeDocument/2006/relationships/image" Target="../media/image464.png"/><Relationship Id="rId607" Type="http://schemas.openxmlformats.org/officeDocument/2006/relationships/image" Target="../media/image471.png"/><Relationship Id="rId814" Type="http://schemas.openxmlformats.org/officeDocument/2006/relationships/customXml" Target="../ink/ink574.xml"/><Relationship Id="rId1237" Type="http://schemas.openxmlformats.org/officeDocument/2006/relationships/image" Target="../media/image786.png"/><Relationship Id="rId246" Type="http://schemas.openxmlformats.org/officeDocument/2006/relationships/customXml" Target="../ink/ink290.xml"/><Relationship Id="rId453" Type="http://schemas.openxmlformats.org/officeDocument/2006/relationships/image" Target="../media/image394.png"/><Relationship Id="rId660" Type="http://schemas.openxmlformats.org/officeDocument/2006/relationships/customXml" Target="../ink/ink497.xml"/><Relationship Id="rId898" Type="http://schemas.openxmlformats.org/officeDocument/2006/relationships/customXml" Target="../ink/ink616.xml"/><Relationship Id="rId1083" Type="http://schemas.openxmlformats.org/officeDocument/2006/relationships/image" Target="../media/image709.png"/><Relationship Id="rId1290" Type="http://schemas.openxmlformats.org/officeDocument/2006/relationships/customXml" Target="../ink/ink812.xml"/><Relationship Id="rId1304" Type="http://schemas.openxmlformats.org/officeDocument/2006/relationships/customXml" Target="../ink/ink819.xml"/><Relationship Id="rId106" Type="http://schemas.openxmlformats.org/officeDocument/2006/relationships/customXml" Target="../ink/ink220.xml"/><Relationship Id="rId313" Type="http://schemas.openxmlformats.org/officeDocument/2006/relationships/image" Target="../media/image324.png"/><Relationship Id="rId758" Type="http://schemas.openxmlformats.org/officeDocument/2006/relationships/customXml" Target="../ink/ink546.xml"/><Relationship Id="rId965" Type="http://schemas.openxmlformats.org/officeDocument/2006/relationships/image" Target="../media/image650.png"/><Relationship Id="rId1150" Type="http://schemas.openxmlformats.org/officeDocument/2006/relationships/customXml" Target="../ink/ink742.xml"/><Relationship Id="rId10" Type="http://schemas.openxmlformats.org/officeDocument/2006/relationships/customXml" Target="../ink/ink172.xml"/><Relationship Id="rId94" Type="http://schemas.openxmlformats.org/officeDocument/2006/relationships/customXml" Target="../ink/ink214.xml"/><Relationship Id="rId397" Type="http://schemas.openxmlformats.org/officeDocument/2006/relationships/image" Target="../media/image366.png"/><Relationship Id="rId520" Type="http://schemas.openxmlformats.org/officeDocument/2006/relationships/customXml" Target="../ink/ink427.xml"/><Relationship Id="rId618" Type="http://schemas.openxmlformats.org/officeDocument/2006/relationships/customXml" Target="../ink/ink476.xml"/><Relationship Id="rId825" Type="http://schemas.openxmlformats.org/officeDocument/2006/relationships/image" Target="../media/image580.png"/><Relationship Id="rId1248" Type="http://schemas.openxmlformats.org/officeDocument/2006/relationships/customXml" Target="../ink/ink791.xml"/><Relationship Id="rId257" Type="http://schemas.openxmlformats.org/officeDocument/2006/relationships/image" Target="../media/image296.png"/><Relationship Id="rId464" Type="http://schemas.openxmlformats.org/officeDocument/2006/relationships/customXml" Target="../ink/ink399.xml"/><Relationship Id="rId1010" Type="http://schemas.openxmlformats.org/officeDocument/2006/relationships/customXml" Target="../ink/ink672.xml"/><Relationship Id="rId1094" Type="http://schemas.openxmlformats.org/officeDocument/2006/relationships/customXml" Target="../ink/ink714.xml"/><Relationship Id="rId1108" Type="http://schemas.openxmlformats.org/officeDocument/2006/relationships/customXml" Target="../ink/ink721.xml"/><Relationship Id="rId1315" Type="http://schemas.openxmlformats.org/officeDocument/2006/relationships/image" Target="../media/image825.png"/><Relationship Id="rId117" Type="http://schemas.openxmlformats.org/officeDocument/2006/relationships/image" Target="../media/image226.png"/><Relationship Id="rId671" Type="http://schemas.openxmlformats.org/officeDocument/2006/relationships/image" Target="../media/image503.png"/><Relationship Id="rId769" Type="http://schemas.openxmlformats.org/officeDocument/2006/relationships/image" Target="../media/image552.png"/><Relationship Id="rId976" Type="http://schemas.openxmlformats.org/officeDocument/2006/relationships/customXml" Target="../ink/ink655.xml"/><Relationship Id="rId324" Type="http://schemas.openxmlformats.org/officeDocument/2006/relationships/customXml" Target="../ink/ink329.xml"/><Relationship Id="rId531" Type="http://schemas.openxmlformats.org/officeDocument/2006/relationships/image" Target="../media/image433.png"/><Relationship Id="rId629" Type="http://schemas.openxmlformats.org/officeDocument/2006/relationships/image" Target="../media/image482.png"/><Relationship Id="rId1161" Type="http://schemas.openxmlformats.org/officeDocument/2006/relationships/image" Target="../media/image748.png"/><Relationship Id="rId1259" Type="http://schemas.openxmlformats.org/officeDocument/2006/relationships/image" Target="../media/image797.png"/><Relationship Id="rId836" Type="http://schemas.openxmlformats.org/officeDocument/2006/relationships/customXml" Target="../ink/ink585.xml"/><Relationship Id="rId1021" Type="http://schemas.openxmlformats.org/officeDocument/2006/relationships/image" Target="../media/image678.png"/><Relationship Id="rId1119" Type="http://schemas.openxmlformats.org/officeDocument/2006/relationships/image" Target="../media/image727.png"/><Relationship Id="rId903" Type="http://schemas.openxmlformats.org/officeDocument/2006/relationships/image" Target="../media/image619.png"/><Relationship Id="rId32" Type="http://schemas.openxmlformats.org/officeDocument/2006/relationships/customXml" Target="../ink/ink183.xml"/><Relationship Id="rId181" Type="http://schemas.openxmlformats.org/officeDocument/2006/relationships/image" Target="../media/image258.png"/><Relationship Id="rId279" Type="http://schemas.openxmlformats.org/officeDocument/2006/relationships/image" Target="../media/image307.png"/><Relationship Id="rId486" Type="http://schemas.openxmlformats.org/officeDocument/2006/relationships/customXml" Target="../ink/ink410.xml"/><Relationship Id="rId693" Type="http://schemas.openxmlformats.org/officeDocument/2006/relationships/image" Target="../media/image514.png"/><Relationship Id="rId139" Type="http://schemas.openxmlformats.org/officeDocument/2006/relationships/image" Target="../media/image237.png"/><Relationship Id="rId346" Type="http://schemas.openxmlformats.org/officeDocument/2006/relationships/customXml" Target="../ink/ink340.xml"/><Relationship Id="rId553" Type="http://schemas.openxmlformats.org/officeDocument/2006/relationships/image" Target="../media/image444.png"/><Relationship Id="rId760" Type="http://schemas.openxmlformats.org/officeDocument/2006/relationships/customXml" Target="../ink/ink547.xml"/><Relationship Id="rId998" Type="http://schemas.openxmlformats.org/officeDocument/2006/relationships/customXml" Target="../ink/ink666.xml"/><Relationship Id="rId1183" Type="http://schemas.openxmlformats.org/officeDocument/2006/relationships/image" Target="../media/image759.png"/><Relationship Id="rId206" Type="http://schemas.openxmlformats.org/officeDocument/2006/relationships/customXml" Target="../ink/ink270.xml"/><Relationship Id="rId413" Type="http://schemas.openxmlformats.org/officeDocument/2006/relationships/image" Target="../media/image374.png"/><Relationship Id="rId858" Type="http://schemas.openxmlformats.org/officeDocument/2006/relationships/customXml" Target="../ink/ink596.xml"/><Relationship Id="rId1043" Type="http://schemas.openxmlformats.org/officeDocument/2006/relationships/image" Target="../media/image689.png"/><Relationship Id="rId620" Type="http://schemas.openxmlformats.org/officeDocument/2006/relationships/customXml" Target="../ink/ink477.xml"/><Relationship Id="rId718" Type="http://schemas.openxmlformats.org/officeDocument/2006/relationships/customXml" Target="../ink/ink526.xml"/><Relationship Id="rId925" Type="http://schemas.openxmlformats.org/officeDocument/2006/relationships/image" Target="../media/image630.png"/><Relationship Id="rId1250" Type="http://schemas.openxmlformats.org/officeDocument/2006/relationships/customXml" Target="../ink/ink792.xml"/><Relationship Id="rId1110" Type="http://schemas.openxmlformats.org/officeDocument/2006/relationships/customXml" Target="../ink/ink722.xml"/><Relationship Id="rId1208" Type="http://schemas.openxmlformats.org/officeDocument/2006/relationships/customXml" Target="../ink/ink771.xml"/><Relationship Id="rId54" Type="http://schemas.openxmlformats.org/officeDocument/2006/relationships/customXml" Target="../ink/ink194.xml"/><Relationship Id="rId270" Type="http://schemas.openxmlformats.org/officeDocument/2006/relationships/customXml" Target="../ink/ink302.xml"/><Relationship Id="rId130" Type="http://schemas.openxmlformats.org/officeDocument/2006/relationships/customXml" Target="../ink/ink232.xml"/><Relationship Id="rId368" Type="http://schemas.openxmlformats.org/officeDocument/2006/relationships/customXml" Target="../ink/ink351.xml"/><Relationship Id="rId575" Type="http://schemas.openxmlformats.org/officeDocument/2006/relationships/image" Target="../media/image455.png"/><Relationship Id="rId782" Type="http://schemas.openxmlformats.org/officeDocument/2006/relationships/customXml" Target="../ink/ink558.xml"/><Relationship Id="rId228" Type="http://schemas.openxmlformats.org/officeDocument/2006/relationships/customXml" Target="../ink/ink281.xml"/><Relationship Id="rId435" Type="http://schemas.openxmlformats.org/officeDocument/2006/relationships/image" Target="../media/image385.png"/><Relationship Id="rId642" Type="http://schemas.openxmlformats.org/officeDocument/2006/relationships/customXml" Target="../ink/ink488.xml"/><Relationship Id="rId1065" Type="http://schemas.openxmlformats.org/officeDocument/2006/relationships/image" Target="../media/image700.png"/><Relationship Id="rId1272" Type="http://schemas.openxmlformats.org/officeDocument/2006/relationships/customXml" Target="../ink/ink803.xml"/><Relationship Id="rId502" Type="http://schemas.openxmlformats.org/officeDocument/2006/relationships/customXml" Target="../ink/ink418.xml"/><Relationship Id="rId947" Type="http://schemas.openxmlformats.org/officeDocument/2006/relationships/image" Target="../media/image641.png"/><Relationship Id="rId1132" Type="http://schemas.openxmlformats.org/officeDocument/2006/relationships/customXml" Target="../ink/ink733.xml"/><Relationship Id="rId76" Type="http://schemas.openxmlformats.org/officeDocument/2006/relationships/customXml" Target="../ink/ink205.xml"/><Relationship Id="rId807" Type="http://schemas.openxmlformats.org/officeDocument/2006/relationships/image" Target="../media/image571.png"/><Relationship Id="rId292" Type="http://schemas.openxmlformats.org/officeDocument/2006/relationships/customXml" Target="../ink/ink313.xml"/><Relationship Id="rId597" Type="http://schemas.openxmlformats.org/officeDocument/2006/relationships/image" Target="../media/image466.png"/><Relationship Id="rId152" Type="http://schemas.openxmlformats.org/officeDocument/2006/relationships/customXml" Target="../ink/ink243.xml"/><Relationship Id="rId457" Type="http://schemas.openxmlformats.org/officeDocument/2006/relationships/image" Target="../media/image396.png"/><Relationship Id="rId1087" Type="http://schemas.openxmlformats.org/officeDocument/2006/relationships/image" Target="../media/image711.png"/><Relationship Id="rId1294" Type="http://schemas.openxmlformats.org/officeDocument/2006/relationships/customXml" Target="../ink/ink814.xml"/><Relationship Id="rId664" Type="http://schemas.openxmlformats.org/officeDocument/2006/relationships/customXml" Target="../ink/ink499.xml"/><Relationship Id="rId871" Type="http://schemas.openxmlformats.org/officeDocument/2006/relationships/image" Target="../media/image603.png"/><Relationship Id="rId969" Type="http://schemas.openxmlformats.org/officeDocument/2006/relationships/image" Target="../media/image652.png"/><Relationship Id="rId317" Type="http://schemas.openxmlformats.org/officeDocument/2006/relationships/image" Target="../media/image326.png"/><Relationship Id="rId524" Type="http://schemas.openxmlformats.org/officeDocument/2006/relationships/customXml" Target="../ink/ink429.xml"/><Relationship Id="rId731" Type="http://schemas.openxmlformats.org/officeDocument/2006/relationships/image" Target="../media/image533.png"/><Relationship Id="rId1154" Type="http://schemas.openxmlformats.org/officeDocument/2006/relationships/customXml" Target="../ink/ink744.xml"/><Relationship Id="rId98" Type="http://schemas.openxmlformats.org/officeDocument/2006/relationships/customXml" Target="../ink/ink216.xml"/><Relationship Id="rId829" Type="http://schemas.openxmlformats.org/officeDocument/2006/relationships/image" Target="../media/image582.png"/><Relationship Id="rId1014" Type="http://schemas.openxmlformats.org/officeDocument/2006/relationships/customXml" Target="../ink/ink674.xml"/><Relationship Id="rId1221" Type="http://schemas.openxmlformats.org/officeDocument/2006/relationships/image" Target="../media/image778.png"/><Relationship Id="rId1319" Type="http://schemas.openxmlformats.org/officeDocument/2006/relationships/image" Target="../media/image827.png"/><Relationship Id="rId25" Type="http://schemas.openxmlformats.org/officeDocument/2006/relationships/image" Target="../media/image180.png"/><Relationship Id="rId174" Type="http://schemas.openxmlformats.org/officeDocument/2006/relationships/customXml" Target="../ink/ink254.xml"/><Relationship Id="rId381" Type="http://schemas.openxmlformats.org/officeDocument/2006/relationships/image" Target="../media/image358.png"/><Relationship Id="rId241" Type="http://schemas.openxmlformats.org/officeDocument/2006/relationships/image" Target="../media/image288.png"/><Relationship Id="rId479" Type="http://schemas.openxmlformats.org/officeDocument/2006/relationships/image" Target="../media/image407.png"/><Relationship Id="rId686" Type="http://schemas.openxmlformats.org/officeDocument/2006/relationships/customXml" Target="../ink/ink510.xml"/><Relationship Id="rId893" Type="http://schemas.openxmlformats.org/officeDocument/2006/relationships/image" Target="../media/image614.png"/><Relationship Id="rId339" Type="http://schemas.openxmlformats.org/officeDocument/2006/relationships/image" Target="../media/image337.png"/><Relationship Id="rId546" Type="http://schemas.openxmlformats.org/officeDocument/2006/relationships/customXml" Target="../ink/ink440.xml"/><Relationship Id="rId753" Type="http://schemas.openxmlformats.org/officeDocument/2006/relationships/image" Target="../media/image544.png"/><Relationship Id="rId1176" Type="http://schemas.openxmlformats.org/officeDocument/2006/relationships/customXml" Target="../ink/ink755.xml"/><Relationship Id="rId101" Type="http://schemas.openxmlformats.org/officeDocument/2006/relationships/image" Target="../media/image218.png"/><Relationship Id="rId406" Type="http://schemas.openxmlformats.org/officeDocument/2006/relationships/customXml" Target="../ink/ink370.xml"/><Relationship Id="rId960" Type="http://schemas.openxmlformats.org/officeDocument/2006/relationships/customXml" Target="../ink/ink647.xml"/><Relationship Id="rId1036" Type="http://schemas.openxmlformats.org/officeDocument/2006/relationships/customXml" Target="../ink/ink685.xml"/><Relationship Id="rId1243" Type="http://schemas.openxmlformats.org/officeDocument/2006/relationships/image" Target="../media/image789.png"/><Relationship Id="rId613" Type="http://schemas.openxmlformats.org/officeDocument/2006/relationships/image" Target="../media/image474.png"/><Relationship Id="rId820" Type="http://schemas.openxmlformats.org/officeDocument/2006/relationships/customXml" Target="../ink/ink577.xml"/><Relationship Id="rId918" Type="http://schemas.openxmlformats.org/officeDocument/2006/relationships/customXml" Target="../ink/ink626.xml"/><Relationship Id="rId1103" Type="http://schemas.openxmlformats.org/officeDocument/2006/relationships/image" Target="../media/image719.png"/><Relationship Id="rId1310" Type="http://schemas.openxmlformats.org/officeDocument/2006/relationships/customXml" Target="../ink/ink822.xml"/><Relationship Id="rId47" Type="http://schemas.openxmlformats.org/officeDocument/2006/relationships/image" Target="../media/image191.png"/><Relationship Id="rId196" Type="http://schemas.openxmlformats.org/officeDocument/2006/relationships/customXml" Target="../ink/ink265.xml"/><Relationship Id="rId263" Type="http://schemas.openxmlformats.org/officeDocument/2006/relationships/image" Target="../media/image299.png"/><Relationship Id="rId470" Type="http://schemas.openxmlformats.org/officeDocument/2006/relationships/customXml" Target="../ink/ink402.xml"/><Relationship Id="rId123" Type="http://schemas.openxmlformats.org/officeDocument/2006/relationships/image" Target="../media/image229.png"/><Relationship Id="rId330" Type="http://schemas.openxmlformats.org/officeDocument/2006/relationships/customXml" Target="../ink/ink332.xml"/><Relationship Id="rId568" Type="http://schemas.openxmlformats.org/officeDocument/2006/relationships/customXml" Target="../ink/ink451.xml"/><Relationship Id="rId775" Type="http://schemas.openxmlformats.org/officeDocument/2006/relationships/image" Target="../media/image555.png"/><Relationship Id="rId982" Type="http://schemas.openxmlformats.org/officeDocument/2006/relationships/customXml" Target="../ink/ink658.xml"/><Relationship Id="rId1198" Type="http://schemas.openxmlformats.org/officeDocument/2006/relationships/customXml" Target="../ink/ink766.xml"/><Relationship Id="rId428" Type="http://schemas.openxmlformats.org/officeDocument/2006/relationships/customXml" Target="../ink/ink381.xml"/><Relationship Id="rId635" Type="http://schemas.openxmlformats.org/officeDocument/2006/relationships/image" Target="../media/image485.png"/><Relationship Id="rId842" Type="http://schemas.openxmlformats.org/officeDocument/2006/relationships/customXml" Target="../ink/ink588.xml"/><Relationship Id="rId1058" Type="http://schemas.openxmlformats.org/officeDocument/2006/relationships/customXml" Target="../ink/ink696.xml"/><Relationship Id="rId1265" Type="http://schemas.openxmlformats.org/officeDocument/2006/relationships/image" Target="../media/image800.png"/><Relationship Id="rId702" Type="http://schemas.openxmlformats.org/officeDocument/2006/relationships/customXml" Target="../ink/ink518.xml"/><Relationship Id="rId1125" Type="http://schemas.openxmlformats.org/officeDocument/2006/relationships/image" Target="../media/image730.png"/><Relationship Id="rId69" Type="http://schemas.openxmlformats.org/officeDocument/2006/relationships/image" Target="../media/image202.png"/><Relationship Id="rId285" Type="http://schemas.openxmlformats.org/officeDocument/2006/relationships/image" Target="../media/image310.png"/><Relationship Id="rId492" Type="http://schemas.openxmlformats.org/officeDocument/2006/relationships/customXml" Target="../ink/ink413.xml"/><Relationship Id="rId797" Type="http://schemas.openxmlformats.org/officeDocument/2006/relationships/image" Target="../media/image566.png"/><Relationship Id="rId145" Type="http://schemas.openxmlformats.org/officeDocument/2006/relationships/image" Target="../media/image240.png"/><Relationship Id="rId352" Type="http://schemas.openxmlformats.org/officeDocument/2006/relationships/customXml" Target="../ink/ink343.xml"/><Relationship Id="rId1287" Type="http://schemas.openxmlformats.org/officeDocument/2006/relationships/image" Target="../media/image811.png"/><Relationship Id="rId212" Type="http://schemas.openxmlformats.org/officeDocument/2006/relationships/customXml" Target="../ink/ink273.xml"/><Relationship Id="rId657" Type="http://schemas.openxmlformats.org/officeDocument/2006/relationships/image" Target="../media/image496.png"/><Relationship Id="rId864" Type="http://schemas.openxmlformats.org/officeDocument/2006/relationships/customXml" Target="../ink/ink599.xml"/><Relationship Id="rId517" Type="http://schemas.openxmlformats.org/officeDocument/2006/relationships/image" Target="../media/image426.png"/><Relationship Id="rId724" Type="http://schemas.openxmlformats.org/officeDocument/2006/relationships/customXml" Target="../ink/ink529.xml"/><Relationship Id="rId931" Type="http://schemas.openxmlformats.org/officeDocument/2006/relationships/image" Target="../media/image633.png"/><Relationship Id="rId1147" Type="http://schemas.openxmlformats.org/officeDocument/2006/relationships/image" Target="../media/image741.png"/><Relationship Id="rId60" Type="http://schemas.openxmlformats.org/officeDocument/2006/relationships/customXml" Target="../ink/ink197.xml"/><Relationship Id="rId1007" Type="http://schemas.openxmlformats.org/officeDocument/2006/relationships/image" Target="../media/image671.png"/><Relationship Id="rId1214" Type="http://schemas.openxmlformats.org/officeDocument/2006/relationships/customXml" Target="../ink/ink774.xml"/><Relationship Id="rId18" Type="http://schemas.openxmlformats.org/officeDocument/2006/relationships/customXml" Target="../ink/ink176.xml"/><Relationship Id="rId167" Type="http://schemas.openxmlformats.org/officeDocument/2006/relationships/image" Target="../media/image251.png"/><Relationship Id="rId374" Type="http://schemas.openxmlformats.org/officeDocument/2006/relationships/customXml" Target="../ink/ink354.xml"/><Relationship Id="rId581" Type="http://schemas.openxmlformats.org/officeDocument/2006/relationships/image" Target="../media/image458.png"/><Relationship Id="rId234" Type="http://schemas.openxmlformats.org/officeDocument/2006/relationships/customXml" Target="../ink/ink284.xml"/><Relationship Id="rId679" Type="http://schemas.openxmlformats.org/officeDocument/2006/relationships/image" Target="../media/image507.png"/><Relationship Id="rId886" Type="http://schemas.openxmlformats.org/officeDocument/2006/relationships/customXml" Target="../ink/ink610.xml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388.png"/><Relationship Id="rId539" Type="http://schemas.openxmlformats.org/officeDocument/2006/relationships/image" Target="../media/image437.png"/><Relationship Id="rId746" Type="http://schemas.openxmlformats.org/officeDocument/2006/relationships/customXml" Target="../ink/ink540.xml"/><Relationship Id="rId1071" Type="http://schemas.openxmlformats.org/officeDocument/2006/relationships/image" Target="../media/image703.png"/><Relationship Id="rId1169" Type="http://schemas.openxmlformats.org/officeDocument/2006/relationships/image" Target="../media/image752.png"/><Relationship Id="rId301" Type="http://schemas.openxmlformats.org/officeDocument/2006/relationships/image" Target="../media/image318.png"/><Relationship Id="rId953" Type="http://schemas.openxmlformats.org/officeDocument/2006/relationships/image" Target="../media/image644.png"/><Relationship Id="rId1029" Type="http://schemas.openxmlformats.org/officeDocument/2006/relationships/image" Target="../media/image682.png"/><Relationship Id="rId1236" Type="http://schemas.openxmlformats.org/officeDocument/2006/relationships/customXml" Target="../ink/ink785.xml"/><Relationship Id="rId82" Type="http://schemas.openxmlformats.org/officeDocument/2006/relationships/customXml" Target="../ink/ink208.xml"/><Relationship Id="rId606" Type="http://schemas.openxmlformats.org/officeDocument/2006/relationships/customXml" Target="../ink/ink470.xml"/><Relationship Id="rId813" Type="http://schemas.openxmlformats.org/officeDocument/2006/relationships/image" Target="../media/image574.png"/><Relationship Id="rId1303" Type="http://schemas.openxmlformats.org/officeDocument/2006/relationships/image" Target="../media/image819.png"/><Relationship Id="rId189" Type="http://schemas.openxmlformats.org/officeDocument/2006/relationships/image" Target="../media/image262.png"/><Relationship Id="rId396" Type="http://schemas.openxmlformats.org/officeDocument/2006/relationships/customXml" Target="../ink/ink365.xml"/><Relationship Id="rId256" Type="http://schemas.openxmlformats.org/officeDocument/2006/relationships/customXml" Target="../ink/ink295.xml"/><Relationship Id="rId463" Type="http://schemas.openxmlformats.org/officeDocument/2006/relationships/image" Target="../media/image399.png"/><Relationship Id="rId670" Type="http://schemas.openxmlformats.org/officeDocument/2006/relationships/customXml" Target="../ink/ink502.xml"/><Relationship Id="rId1093" Type="http://schemas.openxmlformats.org/officeDocument/2006/relationships/image" Target="../media/image714.png"/><Relationship Id="rId116" Type="http://schemas.openxmlformats.org/officeDocument/2006/relationships/customXml" Target="../ink/ink225.xml"/><Relationship Id="rId323" Type="http://schemas.openxmlformats.org/officeDocument/2006/relationships/image" Target="../media/image329.png"/><Relationship Id="rId530" Type="http://schemas.openxmlformats.org/officeDocument/2006/relationships/customXml" Target="../ink/ink432.xml"/><Relationship Id="rId768" Type="http://schemas.openxmlformats.org/officeDocument/2006/relationships/customXml" Target="../ink/ink551.xml"/><Relationship Id="rId975" Type="http://schemas.openxmlformats.org/officeDocument/2006/relationships/image" Target="../media/image655.png"/><Relationship Id="rId1160" Type="http://schemas.openxmlformats.org/officeDocument/2006/relationships/customXml" Target="../ink/ink747.xml"/><Relationship Id="rId628" Type="http://schemas.openxmlformats.org/officeDocument/2006/relationships/customXml" Target="../ink/ink481.xml"/><Relationship Id="rId835" Type="http://schemas.openxmlformats.org/officeDocument/2006/relationships/image" Target="../media/image585.png"/><Relationship Id="rId1258" Type="http://schemas.openxmlformats.org/officeDocument/2006/relationships/customXml" Target="../ink/ink796.xml"/><Relationship Id="rId1020" Type="http://schemas.openxmlformats.org/officeDocument/2006/relationships/customXml" Target="../ink/ink677.xml"/><Relationship Id="rId1118" Type="http://schemas.openxmlformats.org/officeDocument/2006/relationships/customXml" Target="../ink/ink726.xml"/><Relationship Id="rId902" Type="http://schemas.openxmlformats.org/officeDocument/2006/relationships/customXml" Target="../ink/ink618.xml"/><Relationship Id="rId31" Type="http://schemas.openxmlformats.org/officeDocument/2006/relationships/image" Target="../media/image183.png"/><Relationship Id="rId180" Type="http://schemas.openxmlformats.org/officeDocument/2006/relationships/customXml" Target="../ink/ink257.xml"/><Relationship Id="rId278" Type="http://schemas.openxmlformats.org/officeDocument/2006/relationships/customXml" Target="../ink/ink306.xml"/><Relationship Id="rId485" Type="http://schemas.openxmlformats.org/officeDocument/2006/relationships/image" Target="../media/image410.png"/><Relationship Id="rId692" Type="http://schemas.openxmlformats.org/officeDocument/2006/relationships/customXml" Target="../ink/ink513.xml"/><Relationship Id="rId138" Type="http://schemas.openxmlformats.org/officeDocument/2006/relationships/customXml" Target="../ink/ink236.xml"/><Relationship Id="rId345" Type="http://schemas.openxmlformats.org/officeDocument/2006/relationships/image" Target="../media/image340.png"/><Relationship Id="rId552" Type="http://schemas.openxmlformats.org/officeDocument/2006/relationships/customXml" Target="../ink/ink443.xml"/><Relationship Id="rId997" Type="http://schemas.openxmlformats.org/officeDocument/2006/relationships/image" Target="../media/image666.png"/><Relationship Id="rId1182" Type="http://schemas.openxmlformats.org/officeDocument/2006/relationships/customXml" Target="../ink/ink758.xml"/><Relationship Id="rId205" Type="http://schemas.openxmlformats.org/officeDocument/2006/relationships/image" Target="../media/image270.png"/><Relationship Id="rId412" Type="http://schemas.openxmlformats.org/officeDocument/2006/relationships/customXml" Target="../ink/ink373.xml"/><Relationship Id="rId857" Type="http://schemas.openxmlformats.org/officeDocument/2006/relationships/image" Target="../media/image596.png"/><Relationship Id="rId1042" Type="http://schemas.openxmlformats.org/officeDocument/2006/relationships/customXml" Target="../ink/ink688.xml"/><Relationship Id="rId717" Type="http://schemas.openxmlformats.org/officeDocument/2006/relationships/image" Target="../media/image526.png"/><Relationship Id="rId924" Type="http://schemas.openxmlformats.org/officeDocument/2006/relationships/customXml" Target="../ink/ink629.xml"/><Relationship Id="rId53" Type="http://schemas.openxmlformats.org/officeDocument/2006/relationships/image" Target="../media/image194.png"/><Relationship Id="rId1207" Type="http://schemas.openxmlformats.org/officeDocument/2006/relationships/image" Target="../media/image771.png"/><Relationship Id="rId367" Type="http://schemas.openxmlformats.org/officeDocument/2006/relationships/image" Target="../media/image351.png"/><Relationship Id="rId574" Type="http://schemas.openxmlformats.org/officeDocument/2006/relationships/customXml" Target="../ink/ink454.xml"/><Relationship Id="rId227" Type="http://schemas.openxmlformats.org/officeDocument/2006/relationships/image" Target="../media/image281.png"/><Relationship Id="rId781" Type="http://schemas.openxmlformats.org/officeDocument/2006/relationships/image" Target="../media/image558.png"/><Relationship Id="rId879" Type="http://schemas.openxmlformats.org/officeDocument/2006/relationships/image" Target="../media/image607.png"/><Relationship Id="rId434" Type="http://schemas.openxmlformats.org/officeDocument/2006/relationships/customXml" Target="../ink/ink384.xml"/><Relationship Id="rId641" Type="http://schemas.openxmlformats.org/officeDocument/2006/relationships/image" Target="../media/image488.png"/><Relationship Id="rId739" Type="http://schemas.openxmlformats.org/officeDocument/2006/relationships/image" Target="../media/image537.png"/><Relationship Id="rId1064" Type="http://schemas.openxmlformats.org/officeDocument/2006/relationships/customXml" Target="../ink/ink699.xml"/><Relationship Id="rId1271" Type="http://schemas.openxmlformats.org/officeDocument/2006/relationships/image" Target="../media/image803.png"/><Relationship Id="rId501" Type="http://schemas.openxmlformats.org/officeDocument/2006/relationships/image" Target="../media/image418.png"/><Relationship Id="rId946" Type="http://schemas.openxmlformats.org/officeDocument/2006/relationships/customXml" Target="../ink/ink640.xml"/><Relationship Id="rId1131" Type="http://schemas.openxmlformats.org/officeDocument/2006/relationships/image" Target="../media/image733.png"/><Relationship Id="rId1229" Type="http://schemas.openxmlformats.org/officeDocument/2006/relationships/image" Target="../media/image78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5.xml"/><Relationship Id="rId299" Type="http://schemas.openxmlformats.org/officeDocument/2006/relationships/customXml" Target="../ink/ink977.xml"/><Relationship Id="rId21" Type="http://schemas.openxmlformats.org/officeDocument/2006/relationships/customXml" Target="../ink/ink837.xml"/><Relationship Id="rId63" Type="http://schemas.openxmlformats.org/officeDocument/2006/relationships/customXml" Target="../ink/ink858.xml"/><Relationship Id="rId159" Type="http://schemas.openxmlformats.org/officeDocument/2006/relationships/customXml" Target="../ink/ink906.xml"/><Relationship Id="rId170" Type="http://schemas.openxmlformats.org/officeDocument/2006/relationships/image" Target="../media/image913.png"/><Relationship Id="rId226" Type="http://schemas.openxmlformats.org/officeDocument/2006/relationships/customXml" Target="../ink/ink940.xml"/><Relationship Id="rId268" Type="http://schemas.openxmlformats.org/officeDocument/2006/relationships/image" Target="../media/image961.png"/><Relationship Id="rId32" Type="http://schemas.openxmlformats.org/officeDocument/2006/relationships/image" Target="../media/image845.png"/><Relationship Id="rId74" Type="http://schemas.openxmlformats.org/officeDocument/2006/relationships/image" Target="../media/image866.png"/><Relationship Id="rId128" Type="http://schemas.openxmlformats.org/officeDocument/2006/relationships/image" Target="../media/image892.png"/><Relationship Id="rId5" Type="http://schemas.openxmlformats.org/officeDocument/2006/relationships/customXml" Target="../ink/ink829.xml"/><Relationship Id="rId181" Type="http://schemas.openxmlformats.org/officeDocument/2006/relationships/customXml" Target="../ink/ink917.xml"/><Relationship Id="rId237" Type="http://schemas.openxmlformats.org/officeDocument/2006/relationships/image" Target="../media/image946.png"/><Relationship Id="rId279" Type="http://schemas.openxmlformats.org/officeDocument/2006/relationships/customXml" Target="../ink/ink967.xml"/><Relationship Id="rId43" Type="http://schemas.openxmlformats.org/officeDocument/2006/relationships/customXml" Target="../ink/ink848.xml"/><Relationship Id="rId139" Type="http://schemas.openxmlformats.org/officeDocument/2006/relationships/customXml" Target="../ink/ink896.xml"/><Relationship Id="rId290" Type="http://schemas.openxmlformats.org/officeDocument/2006/relationships/image" Target="../media/image972.png"/><Relationship Id="rId304" Type="http://schemas.openxmlformats.org/officeDocument/2006/relationships/image" Target="../media/image979.png"/><Relationship Id="rId85" Type="http://schemas.openxmlformats.org/officeDocument/2006/relationships/customXml" Target="../ink/ink869.xml"/><Relationship Id="rId150" Type="http://schemas.openxmlformats.org/officeDocument/2006/relationships/image" Target="../media/image903.png"/><Relationship Id="rId192" Type="http://schemas.openxmlformats.org/officeDocument/2006/relationships/image" Target="../media/image924.png"/><Relationship Id="rId206" Type="http://schemas.openxmlformats.org/officeDocument/2006/relationships/image" Target="../media/image931.png"/><Relationship Id="rId248" Type="http://schemas.openxmlformats.org/officeDocument/2006/relationships/customXml" Target="../ink/ink951.xml"/><Relationship Id="rId12" Type="http://schemas.openxmlformats.org/officeDocument/2006/relationships/image" Target="../media/image835.png"/><Relationship Id="rId108" Type="http://schemas.openxmlformats.org/officeDocument/2006/relationships/image" Target="../media/image883.png"/><Relationship Id="rId54" Type="http://schemas.openxmlformats.org/officeDocument/2006/relationships/image" Target="../media/image856.png"/><Relationship Id="rId96" Type="http://schemas.openxmlformats.org/officeDocument/2006/relationships/image" Target="../media/image877.png"/><Relationship Id="rId161" Type="http://schemas.openxmlformats.org/officeDocument/2006/relationships/customXml" Target="../ink/ink907.xml"/><Relationship Id="rId217" Type="http://schemas.openxmlformats.org/officeDocument/2006/relationships/image" Target="../media/image936.png"/><Relationship Id="rId259" Type="http://schemas.openxmlformats.org/officeDocument/2006/relationships/customXml" Target="../ink/ink957.xml"/><Relationship Id="rId23" Type="http://schemas.openxmlformats.org/officeDocument/2006/relationships/customXml" Target="../ink/ink838.xml"/><Relationship Id="rId119" Type="http://schemas.openxmlformats.org/officeDocument/2006/relationships/customXml" Target="../ink/ink886.xml"/><Relationship Id="rId270" Type="http://schemas.openxmlformats.org/officeDocument/2006/relationships/image" Target="../media/image962.png"/><Relationship Id="rId291" Type="http://schemas.openxmlformats.org/officeDocument/2006/relationships/customXml" Target="../ink/ink973.xml"/><Relationship Id="rId305" Type="http://schemas.openxmlformats.org/officeDocument/2006/relationships/image" Target="../media/image831.emf"/><Relationship Id="rId44" Type="http://schemas.openxmlformats.org/officeDocument/2006/relationships/image" Target="../media/image851.png"/><Relationship Id="rId65" Type="http://schemas.openxmlformats.org/officeDocument/2006/relationships/customXml" Target="../ink/ink859.xml"/><Relationship Id="rId86" Type="http://schemas.openxmlformats.org/officeDocument/2006/relationships/image" Target="../media/image872.png"/><Relationship Id="rId130" Type="http://schemas.openxmlformats.org/officeDocument/2006/relationships/image" Target="../media/image893.png"/><Relationship Id="rId151" Type="http://schemas.openxmlformats.org/officeDocument/2006/relationships/customXml" Target="../ink/ink902.xml"/><Relationship Id="rId172" Type="http://schemas.openxmlformats.org/officeDocument/2006/relationships/image" Target="../media/image914.png"/><Relationship Id="rId193" Type="http://schemas.openxmlformats.org/officeDocument/2006/relationships/customXml" Target="../ink/ink923.xml"/><Relationship Id="rId207" Type="http://schemas.openxmlformats.org/officeDocument/2006/relationships/customXml" Target="../ink/ink930.xml"/><Relationship Id="rId228" Type="http://schemas.openxmlformats.org/officeDocument/2006/relationships/customXml" Target="../ink/ink941.xml"/><Relationship Id="rId249" Type="http://schemas.openxmlformats.org/officeDocument/2006/relationships/image" Target="../media/image952.png"/><Relationship Id="rId13" Type="http://schemas.openxmlformats.org/officeDocument/2006/relationships/customXml" Target="../ink/ink833.xml"/><Relationship Id="rId109" Type="http://schemas.openxmlformats.org/officeDocument/2006/relationships/customXml" Target="../ink/ink881.xml"/><Relationship Id="rId260" Type="http://schemas.openxmlformats.org/officeDocument/2006/relationships/image" Target="../media/image957.png"/><Relationship Id="rId281" Type="http://schemas.openxmlformats.org/officeDocument/2006/relationships/customXml" Target="../ink/ink968.xml"/><Relationship Id="rId34" Type="http://schemas.openxmlformats.org/officeDocument/2006/relationships/image" Target="../media/image846.png"/><Relationship Id="rId55" Type="http://schemas.openxmlformats.org/officeDocument/2006/relationships/customXml" Target="../ink/ink854.xml"/><Relationship Id="rId76" Type="http://schemas.openxmlformats.org/officeDocument/2006/relationships/image" Target="../media/image867.png"/><Relationship Id="rId97" Type="http://schemas.openxmlformats.org/officeDocument/2006/relationships/customXml" Target="../ink/ink875.xml"/><Relationship Id="rId120" Type="http://schemas.openxmlformats.org/officeDocument/2006/relationships/image" Target="../media/image888.png"/><Relationship Id="rId141" Type="http://schemas.openxmlformats.org/officeDocument/2006/relationships/customXml" Target="../ink/ink897.xml"/><Relationship Id="rId7" Type="http://schemas.openxmlformats.org/officeDocument/2006/relationships/customXml" Target="../ink/ink830.xml"/><Relationship Id="rId162" Type="http://schemas.openxmlformats.org/officeDocument/2006/relationships/image" Target="../media/image909.png"/><Relationship Id="rId183" Type="http://schemas.openxmlformats.org/officeDocument/2006/relationships/customXml" Target="../ink/ink918.xml"/><Relationship Id="rId218" Type="http://schemas.openxmlformats.org/officeDocument/2006/relationships/customXml" Target="../ink/ink936.xml"/><Relationship Id="rId239" Type="http://schemas.openxmlformats.org/officeDocument/2006/relationships/image" Target="../media/image947.png"/><Relationship Id="rId250" Type="http://schemas.openxmlformats.org/officeDocument/2006/relationships/customXml" Target="../ink/ink952.xml"/><Relationship Id="rId271" Type="http://schemas.openxmlformats.org/officeDocument/2006/relationships/customXml" Target="../ink/ink963.xml"/><Relationship Id="rId292" Type="http://schemas.openxmlformats.org/officeDocument/2006/relationships/image" Target="../media/image973.png"/><Relationship Id="rId306" Type="http://schemas.openxmlformats.org/officeDocument/2006/relationships/package" Target="../embeddings/Microsoft_Excel_Worksheet.xlsx"/><Relationship Id="rId24" Type="http://schemas.openxmlformats.org/officeDocument/2006/relationships/image" Target="../media/image841.png"/><Relationship Id="rId45" Type="http://schemas.openxmlformats.org/officeDocument/2006/relationships/customXml" Target="../ink/ink849.xml"/><Relationship Id="rId66" Type="http://schemas.openxmlformats.org/officeDocument/2006/relationships/image" Target="../media/image862.png"/><Relationship Id="rId87" Type="http://schemas.openxmlformats.org/officeDocument/2006/relationships/customXml" Target="../ink/ink870.xml"/><Relationship Id="rId110" Type="http://schemas.openxmlformats.org/officeDocument/2006/relationships/image" Target="../media/image884.png"/><Relationship Id="rId131" Type="http://schemas.openxmlformats.org/officeDocument/2006/relationships/customXml" Target="../ink/ink892.xml"/><Relationship Id="rId152" Type="http://schemas.openxmlformats.org/officeDocument/2006/relationships/image" Target="../media/image904.png"/><Relationship Id="rId173" Type="http://schemas.openxmlformats.org/officeDocument/2006/relationships/customXml" Target="../ink/ink913.xml"/><Relationship Id="rId194" Type="http://schemas.openxmlformats.org/officeDocument/2006/relationships/image" Target="../media/image925.png"/><Relationship Id="rId208" Type="http://schemas.openxmlformats.org/officeDocument/2006/relationships/image" Target="../media/image932.png"/><Relationship Id="rId229" Type="http://schemas.openxmlformats.org/officeDocument/2006/relationships/image" Target="../media/image942.png"/><Relationship Id="rId240" Type="http://schemas.openxmlformats.org/officeDocument/2006/relationships/customXml" Target="../ink/ink947.xml"/><Relationship Id="rId261" Type="http://schemas.openxmlformats.org/officeDocument/2006/relationships/customXml" Target="../ink/ink958.xml"/><Relationship Id="rId14" Type="http://schemas.openxmlformats.org/officeDocument/2006/relationships/image" Target="../media/image836.png"/><Relationship Id="rId35" Type="http://schemas.openxmlformats.org/officeDocument/2006/relationships/customXml" Target="../ink/ink844.xml"/><Relationship Id="rId56" Type="http://schemas.openxmlformats.org/officeDocument/2006/relationships/image" Target="../media/image857.png"/><Relationship Id="rId77" Type="http://schemas.openxmlformats.org/officeDocument/2006/relationships/customXml" Target="../ink/ink865.xml"/><Relationship Id="rId100" Type="http://schemas.openxmlformats.org/officeDocument/2006/relationships/image" Target="../media/image879.png"/><Relationship Id="rId282" Type="http://schemas.openxmlformats.org/officeDocument/2006/relationships/image" Target="../media/image968.png"/><Relationship Id="rId8" Type="http://schemas.openxmlformats.org/officeDocument/2006/relationships/image" Target="../media/image833.png"/><Relationship Id="rId98" Type="http://schemas.openxmlformats.org/officeDocument/2006/relationships/image" Target="../media/image878.png"/><Relationship Id="rId121" Type="http://schemas.openxmlformats.org/officeDocument/2006/relationships/customXml" Target="../ink/ink887.xml"/><Relationship Id="rId142" Type="http://schemas.openxmlformats.org/officeDocument/2006/relationships/image" Target="../media/image899.png"/><Relationship Id="rId163" Type="http://schemas.openxmlformats.org/officeDocument/2006/relationships/customXml" Target="../ink/ink908.xml"/><Relationship Id="rId184" Type="http://schemas.openxmlformats.org/officeDocument/2006/relationships/image" Target="../media/image920.png"/><Relationship Id="rId219" Type="http://schemas.openxmlformats.org/officeDocument/2006/relationships/image" Target="../media/image937.png"/><Relationship Id="rId230" Type="http://schemas.openxmlformats.org/officeDocument/2006/relationships/customXml" Target="../ink/ink942.xml"/><Relationship Id="rId251" Type="http://schemas.openxmlformats.org/officeDocument/2006/relationships/image" Target="../media/image953.png"/><Relationship Id="rId25" Type="http://schemas.openxmlformats.org/officeDocument/2006/relationships/customXml" Target="../ink/ink839.xml"/><Relationship Id="rId46" Type="http://schemas.openxmlformats.org/officeDocument/2006/relationships/image" Target="../media/image852.png"/><Relationship Id="rId67" Type="http://schemas.openxmlformats.org/officeDocument/2006/relationships/customXml" Target="../ink/ink860.xml"/><Relationship Id="rId272" Type="http://schemas.openxmlformats.org/officeDocument/2006/relationships/image" Target="../media/image963.png"/><Relationship Id="rId293" Type="http://schemas.openxmlformats.org/officeDocument/2006/relationships/customXml" Target="../ink/ink974.xml"/><Relationship Id="rId307" Type="http://schemas.openxmlformats.org/officeDocument/2006/relationships/image" Target="../media/image170.emf"/><Relationship Id="rId88" Type="http://schemas.openxmlformats.org/officeDocument/2006/relationships/image" Target="../media/image873.png"/><Relationship Id="rId111" Type="http://schemas.openxmlformats.org/officeDocument/2006/relationships/customXml" Target="../ink/ink882.xml"/><Relationship Id="rId132" Type="http://schemas.openxmlformats.org/officeDocument/2006/relationships/image" Target="../media/image894.png"/><Relationship Id="rId153" Type="http://schemas.openxmlformats.org/officeDocument/2006/relationships/customXml" Target="../ink/ink903.xml"/><Relationship Id="rId174" Type="http://schemas.openxmlformats.org/officeDocument/2006/relationships/image" Target="../media/image915.png"/><Relationship Id="rId195" Type="http://schemas.openxmlformats.org/officeDocument/2006/relationships/customXml" Target="../ink/ink924.xml"/><Relationship Id="rId209" Type="http://schemas.openxmlformats.org/officeDocument/2006/relationships/customXml" Target="../ink/ink931.xml"/><Relationship Id="rId220" Type="http://schemas.openxmlformats.org/officeDocument/2006/relationships/customXml" Target="../ink/ink937.xml"/><Relationship Id="rId241" Type="http://schemas.openxmlformats.org/officeDocument/2006/relationships/image" Target="../media/image948.png"/><Relationship Id="rId15" Type="http://schemas.openxmlformats.org/officeDocument/2006/relationships/customXml" Target="../ink/ink834.xml"/><Relationship Id="rId36" Type="http://schemas.openxmlformats.org/officeDocument/2006/relationships/image" Target="../media/image847.png"/><Relationship Id="rId57" Type="http://schemas.openxmlformats.org/officeDocument/2006/relationships/customXml" Target="../ink/ink855.xml"/><Relationship Id="rId262" Type="http://schemas.openxmlformats.org/officeDocument/2006/relationships/image" Target="../media/image958.png"/><Relationship Id="rId283" Type="http://schemas.openxmlformats.org/officeDocument/2006/relationships/customXml" Target="../ink/ink969.xml"/><Relationship Id="rId78" Type="http://schemas.openxmlformats.org/officeDocument/2006/relationships/image" Target="../media/image868.png"/><Relationship Id="rId99" Type="http://schemas.openxmlformats.org/officeDocument/2006/relationships/customXml" Target="../ink/ink876.xml"/><Relationship Id="rId101" Type="http://schemas.openxmlformats.org/officeDocument/2006/relationships/customXml" Target="../ink/ink877.xml"/><Relationship Id="rId122" Type="http://schemas.openxmlformats.org/officeDocument/2006/relationships/image" Target="../media/image889.png"/><Relationship Id="rId143" Type="http://schemas.openxmlformats.org/officeDocument/2006/relationships/customXml" Target="../ink/ink898.xml"/><Relationship Id="rId164" Type="http://schemas.openxmlformats.org/officeDocument/2006/relationships/image" Target="../media/image910.png"/><Relationship Id="rId185" Type="http://schemas.openxmlformats.org/officeDocument/2006/relationships/customXml" Target="../ink/ink919.xml"/><Relationship Id="rId9" Type="http://schemas.openxmlformats.org/officeDocument/2006/relationships/customXml" Target="../ink/ink831.xml"/><Relationship Id="rId210" Type="http://schemas.openxmlformats.org/officeDocument/2006/relationships/image" Target="../media/image933.png"/><Relationship Id="rId26" Type="http://schemas.openxmlformats.org/officeDocument/2006/relationships/image" Target="../media/image842.png"/><Relationship Id="rId231" Type="http://schemas.openxmlformats.org/officeDocument/2006/relationships/image" Target="../media/image943.png"/><Relationship Id="rId252" Type="http://schemas.openxmlformats.org/officeDocument/2006/relationships/customXml" Target="../ink/ink953.xml"/><Relationship Id="rId273" Type="http://schemas.openxmlformats.org/officeDocument/2006/relationships/customXml" Target="../ink/ink964.xml"/><Relationship Id="rId294" Type="http://schemas.openxmlformats.org/officeDocument/2006/relationships/image" Target="../media/image974.png"/><Relationship Id="rId47" Type="http://schemas.openxmlformats.org/officeDocument/2006/relationships/customXml" Target="../ink/ink850.xml"/><Relationship Id="rId68" Type="http://schemas.openxmlformats.org/officeDocument/2006/relationships/image" Target="../media/image863.png"/><Relationship Id="rId89" Type="http://schemas.openxmlformats.org/officeDocument/2006/relationships/customXml" Target="../ink/ink871.xml"/><Relationship Id="rId112" Type="http://schemas.openxmlformats.org/officeDocument/2006/relationships/image" Target="../media/image885.png"/><Relationship Id="rId133" Type="http://schemas.openxmlformats.org/officeDocument/2006/relationships/customXml" Target="../ink/ink893.xml"/><Relationship Id="rId154" Type="http://schemas.openxmlformats.org/officeDocument/2006/relationships/image" Target="../media/image905.png"/><Relationship Id="rId175" Type="http://schemas.openxmlformats.org/officeDocument/2006/relationships/customXml" Target="../ink/ink914.xml"/><Relationship Id="rId196" Type="http://schemas.openxmlformats.org/officeDocument/2006/relationships/image" Target="../media/image926.png"/><Relationship Id="rId200" Type="http://schemas.openxmlformats.org/officeDocument/2006/relationships/image" Target="../media/image928.png"/><Relationship Id="rId16" Type="http://schemas.openxmlformats.org/officeDocument/2006/relationships/image" Target="../media/image837.png"/><Relationship Id="rId221" Type="http://schemas.openxmlformats.org/officeDocument/2006/relationships/image" Target="../media/image938.png"/><Relationship Id="rId242" Type="http://schemas.openxmlformats.org/officeDocument/2006/relationships/customXml" Target="../ink/ink948.xml"/><Relationship Id="rId263" Type="http://schemas.openxmlformats.org/officeDocument/2006/relationships/customXml" Target="../ink/ink959.xml"/><Relationship Id="rId284" Type="http://schemas.openxmlformats.org/officeDocument/2006/relationships/image" Target="../media/image969.png"/><Relationship Id="rId37" Type="http://schemas.openxmlformats.org/officeDocument/2006/relationships/customXml" Target="../ink/ink845.xml"/><Relationship Id="rId58" Type="http://schemas.openxmlformats.org/officeDocument/2006/relationships/image" Target="../media/image858.png"/><Relationship Id="rId79" Type="http://schemas.openxmlformats.org/officeDocument/2006/relationships/customXml" Target="../ink/ink866.xml"/><Relationship Id="rId102" Type="http://schemas.openxmlformats.org/officeDocument/2006/relationships/image" Target="../media/image880.png"/><Relationship Id="rId123" Type="http://schemas.openxmlformats.org/officeDocument/2006/relationships/customXml" Target="../ink/ink888.xml"/><Relationship Id="rId144" Type="http://schemas.openxmlformats.org/officeDocument/2006/relationships/image" Target="../media/image900.png"/><Relationship Id="rId90" Type="http://schemas.openxmlformats.org/officeDocument/2006/relationships/image" Target="../media/image874.png"/><Relationship Id="rId165" Type="http://schemas.openxmlformats.org/officeDocument/2006/relationships/customXml" Target="../ink/ink909.xml"/><Relationship Id="rId186" Type="http://schemas.openxmlformats.org/officeDocument/2006/relationships/image" Target="../media/image921.png"/><Relationship Id="rId211" Type="http://schemas.openxmlformats.org/officeDocument/2006/relationships/customXml" Target="../ink/ink932.xml"/><Relationship Id="rId232" Type="http://schemas.openxmlformats.org/officeDocument/2006/relationships/customXml" Target="../ink/ink943.xml"/><Relationship Id="rId253" Type="http://schemas.openxmlformats.org/officeDocument/2006/relationships/image" Target="../media/image954.png"/><Relationship Id="rId274" Type="http://schemas.openxmlformats.org/officeDocument/2006/relationships/image" Target="../media/image964.png"/><Relationship Id="rId295" Type="http://schemas.openxmlformats.org/officeDocument/2006/relationships/customXml" Target="../ink/ink975.xml"/><Relationship Id="rId27" Type="http://schemas.openxmlformats.org/officeDocument/2006/relationships/customXml" Target="../ink/ink840.xml"/><Relationship Id="rId48" Type="http://schemas.openxmlformats.org/officeDocument/2006/relationships/image" Target="../media/image853.png"/><Relationship Id="rId69" Type="http://schemas.openxmlformats.org/officeDocument/2006/relationships/customXml" Target="../ink/ink861.xml"/><Relationship Id="rId113" Type="http://schemas.openxmlformats.org/officeDocument/2006/relationships/customXml" Target="../ink/ink883.xml"/><Relationship Id="rId134" Type="http://schemas.openxmlformats.org/officeDocument/2006/relationships/image" Target="../media/image895.png"/><Relationship Id="rId80" Type="http://schemas.openxmlformats.org/officeDocument/2006/relationships/image" Target="../media/image869.png"/><Relationship Id="rId155" Type="http://schemas.openxmlformats.org/officeDocument/2006/relationships/customXml" Target="../ink/ink904.xml"/><Relationship Id="rId176" Type="http://schemas.openxmlformats.org/officeDocument/2006/relationships/image" Target="../media/image916.png"/><Relationship Id="rId197" Type="http://schemas.openxmlformats.org/officeDocument/2006/relationships/customXml" Target="../ink/ink925.xml"/><Relationship Id="rId201" Type="http://schemas.openxmlformats.org/officeDocument/2006/relationships/customXml" Target="../ink/ink927.xml"/><Relationship Id="rId222" Type="http://schemas.openxmlformats.org/officeDocument/2006/relationships/customXml" Target="../ink/ink938.xml"/><Relationship Id="rId243" Type="http://schemas.openxmlformats.org/officeDocument/2006/relationships/image" Target="../media/image949.png"/><Relationship Id="rId264" Type="http://schemas.openxmlformats.org/officeDocument/2006/relationships/image" Target="../media/image959.png"/><Relationship Id="rId285" Type="http://schemas.openxmlformats.org/officeDocument/2006/relationships/customXml" Target="../ink/ink970.xml"/><Relationship Id="rId17" Type="http://schemas.openxmlformats.org/officeDocument/2006/relationships/customXml" Target="../ink/ink835.xml"/><Relationship Id="rId38" Type="http://schemas.openxmlformats.org/officeDocument/2006/relationships/image" Target="../media/image848.png"/><Relationship Id="rId59" Type="http://schemas.openxmlformats.org/officeDocument/2006/relationships/customXml" Target="../ink/ink856.xml"/><Relationship Id="rId103" Type="http://schemas.openxmlformats.org/officeDocument/2006/relationships/customXml" Target="../ink/ink878.xml"/><Relationship Id="rId124" Type="http://schemas.openxmlformats.org/officeDocument/2006/relationships/image" Target="../media/image890.png"/><Relationship Id="rId70" Type="http://schemas.openxmlformats.org/officeDocument/2006/relationships/image" Target="../media/image864.png"/><Relationship Id="rId91" Type="http://schemas.openxmlformats.org/officeDocument/2006/relationships/customXml" Target="../ink/ink872.xml"/><Relationship Id="rId145" Type="http://schemas.openxmlformats.org/officeDocument/2006/relationships/customXml" Target="../ink/ink899.xml"/><Relationship Id="rId166" Type="http://schemas.openxmlformats.org/officeDocument/2006/relationships/image" Target="../media/image911.png"/><Relationship Id="rId187" Type="http://schemas.openxmlformats.org/officeDocument/2006/relationships/customXml" Target="../ink/ink920.xml"/><Relationship Id="rId1" Type="http://schemas.openxmlformats.org/officeDocument/2006/relationships/vmlDrawing" Target="../drawings/vmlDrawing1.vml"/><Relationship Id="rId212" Type="http://schemas.openxmlformats.org/officeDocument/2006/relationships/image" Target="../media/image934.png"/><Relationship Id="rId233" Type="http://schemas.openxmlformats.org/officeDocument/2006/relationships/image" Target="../media/image944.png"/><Relationship Id="rId254" Type="http://schemas.openxmlformats.org/officeDocument/2006/relationships/customXml" Target="../ink/ink954.xml"/><Relationship Id="rId28" Type="http://schemas.openxmlformats.org/officeDocument/2006/relationships/image" Target="../media/image843.png"/><Relationship Id="rId49" Type="http://schemas.openxmlformats.org/officeDocument/2006/relationships/customXml" Target="../ink/ink851.xml"/><Relationship Id="rId114" Type="http://schemas.openxmlformats.org/officeDocument/2006/relationships/image" Target="../media/image886.png"/><Relationship Id="rId275" Type="http://schemas.openxmlformats.org/officeDocument/2006/relationships/customXml" Target="../ink/ink965.xml"/><Relationship Id="rId296" Type="http://schemas.openxmlformats.org/officeDocument/2006/relationships/image" Target="../media/image975.png"/><Relationship Id="rId300" Type="http://schemas.openxmlformats.org/officeDocument/2006/relationships/image" Target="../media/image977.png"/><Relationship Id="rId60" Type="http://schemas.openxmlformats.org/officeDocument/2006/relationships/image" Target="../media/image859.png"/><Relationship Id="rId81" Type="http://schemas.openxmlformats.org/officeDocument/2006/relationships/customXml" Target="../ink/ink867.xml"/><Relationship Id="rId135" Type="http://schemas.openxmlformats.org/officeDocument/2006/relationships/customXml" Target="../ink/ink894.xml"/><Relationship Id="rId156" Type="http://schemas.openxmlformats.org/officeDocument/2006/relationships/image" Target="../media/image906.png"/><Relationship Id="rId177" Type="http://schemas.openxmlformats.org/officeDocument/2006/relationships/customXml" Target="../ink/ink915.xml"/><Relationship Id="rId198" Type="http://schemas.openxmlformats.org/officeDocument/2006/relationships/image" Target="../media/image927.png"/><Relationship Id="rId202" Type="http://schemas.openxmlformats.org/officeDocument/2006/relationships/image" Target="../media/image929.png"/><Relationship Id="rId223" Type="http://schemas.openxmlformats.org/officeDocument/2006/relationships/image" Target="../media/image939.png"/><Relationship Id="rId244" Type="http://schemas.openxmlformats.org/officeDocument/2006/relationships/customXml" Target="../ink/ink949.xml"/><Relationship Id="rId18" Type="http://schemas.openxmlformats.org/officeDocument/2006/relationships/image" Target="../media/image838.png"/><Relationship Id="rId39" Type="http://schemas.openxmlformats.org/officeDocument/2006/relationships/customXml" Target="../ink/ink846.xml"/><Relationship Id="rId265" Type="http://schemas.openxmlformats.org/officeDocument/2006/relationships/customXml" Target="../ink/ink960.xml"/><Relationship Id="rId286" Type="http://schemas.openxmlformats.org/officeDocument/2006/relationships/image" Target="../media/image970.png"/><Relationship Id="rId50" Type="http://schemas.openxmlformats.org/officeDocument/2006/relationships/image" Target="../media/image854.png"/><Relationship Id="rId104" Type="http://schemas.openxmlformats.org/officeDocument/2006/relationships/image" Target="../media/image881.png"/><Relationship Id="rId125" Type="http://schemas.openxmlformats.org/officeDocument/2006/relationships/customXml" Target="../ink/ink889.xml"/><Relationship Id="rId146" Type="http://schemas.openxmlformats.org/officeDocument/2006/relationships/image" Target="../media/image901.png"/><Relationship Id="rId167" Type="http://schemas.openxmlformats.org/officeDocument/2006/relationships/customXml" Target="../ink/ink910.xml"/><Relationship Id="rId188" Type="http://schemas.openxmlformats.org/officeDocument/2006/relationships/image" Target="../media/image922.png"/><Relationship Id="rId71" Type="http://schemas.openxmlformats.org/officeDocument/2006/relationships/customXml" Target="../ink/ink862.xml"/><Relationship Id="rId92" Type="http://schemas.openxmlformats.org/officeDocument/2006/relationships/image" Target="../media/image875.png"/><Relationship Id="rId213" Type="http://schemas.openxmlformats.org/officeDocument/2006/relationships/customXml" Target="../ink/ink933.xml"/><Relationship Id="rId234" Type="http://schemas.openxmlformats.org/officeDocument/2006/relationships/customXml" Target="../ink/ink944.xml"/><Relationship Id="rId2" Type="http://schemas.openxmlformats.org/officeDocument/2006/relationships/slideLayout" Target="../slideLayouts/slideLayout12.xml"/><Relationship Id="rId29" Type="http://schemas.openxmlformats.org/officeDocument/2006/relationships/customXml" Target="../ink/ink841.xml"/><Relationship Id="rId255" Type="http://schemas.openxmlformats.org/officeDocument/2006/relationships/customXml" Target="../ink/ink955.xml"/><Relationship Id="rId276" Type="http://schemas.openxmlformats.org/officeDocument/2006/relationships/image" Target="../media/image965.png"/><Relationship Id="rId297" Type="http://schemas.openxmlformats.org/officeDocument/2006/relationships/customXml" Target="../ink/ink976.xml"/><Relationship Id="rId40" Type="http://schemas.openxmlformats.org/officeDocument/2006/relationships/image" Target="../media/image849.png"/><Relationship Id="rId115" Type="http://schemas.openxmlformats.org/officeDocument/2006/relationships/customXml" Target="../ink/ink884.xml"/><Relationship Id="rId136" Type="http://schemas.openxmlformats.org/officeDocument/2006/relationships/image" Target="../media/image896.png"/><Relationship Id="rId157" Type="http://schemas.openxmlformats.org/officeDocument/2006/relationships/customXml" Target="../ink/ink905.xml"/><Relationship Id="rId178" Type="http://schemas.openxmlformats.org/officeDocument/2006/relationships/image" Target="../media/image917.png"/><Relationship Id="rId301" Type="http://schemas.openxmlformats.org/officeDocument/2006/relationships/customXml" Target="../ink/ink978.xml"/><Relationship Id="rId61" Type="http://schemas.openxmlformats.org/officeDocument/2006/relationships/customXml" Target="../ink/ink857.xml"/><Relationship Id="rId82" Type="http://schemas.openxmlformats.org/officeDocument/2006/relationships/image" Target="../media/image870.png"/><Relationship Id="rId199" Type="http://schemas.openxmlformats.org/officeDocument/2006/relationships/customXml" Target="../ink/ink926.xml"/><Relationship Id="rId203" Type="http://schemas.openxmlformats.org/officeDocument/2006/relationships/customXml" Target="../ink/ink928.xml"/><Relationship Id="rId19" Type="http://schemas.openxmlformats.org/officeDocument/2006/relationships/customXml" Target="../ink/ink836.xml"/><Relationship Id="rId224" Type="http://schemas.openxmlformats.org/officeDocument/2006/relationships/customXml" Target="../ink/ink939.xml"/><Relationship Id="rId245" Type="http://schemas.openxmlformats.org/officeDocument/2006/relationships/image" Target="../media/image950.png"/><Relationship Id="rId266" Type="http://schemas.openxmlformats.org/officeDocument/2006/relationships/image" Target="../media/image960.png"/><Relationship Id="rId287" Type="http://schemas.openxmlformats.org/officeDocument/2006/relationships/customXml" Target="../ink/ink971.xml"/><Relationship Id="rId30" Type="http://schemas.openxmlformats.org/officeDocument/2006/relationships/image" Target="../media/image844.png"/><Relationship Id="rId105" Type="http://schemas.openxmlformats.org/officeDocument/2006/relationships/customXml" Target="../ink/ink879.xml"/><Relationship Id="rId126" Type="http://schemas.openxmlformats.org/officeDocument/2006/relationships/image" Target="../media/image891.png"/><Relationship Id="rId147" Type="http://schemas.openxmlformats.org/officeDocument/2006/relationships/customXml" Target="../ink/ink900.xml"/><Relationship Id="rId168" Type="http://schemas.openxmlformats.org/officeDocument/2006/relationships/image" Target="../media/image912.png"/><Relationship Id="rId51" Type="http://schemas.openxmlformats.org/officeDocument/2006/relationships/customXml" Target="../ink/ink852.xml"/><Relationship Id="rId72" Type="http://schemas.openxmlformats.org/officeDocument/2006/relationships/image" Target="../media/image865.png"/><Relationship Id="rId93" Type="http://schemas.openxmlformats.org/officeDocument/2006/relationships/customXml" Target="../ink/ink873.xml"/><Relationship Id="rId189" Type="http://schemas.openxmlformats.org/officeDocument/2006/relationships/customXml" Target="../ink/ink921.xml"/><Relationship Id="rId3" Type="http://schemas.openxmlformats.org/officeDocument/2006/relationships/notesSlide" Target="../notesSlides/notesSlide3.xml"/><Relationship Id="rId214" Type="http://schemas.openxmlformats.org/officeDocument/2006/relationships/customXml" Target="../ink/ink934.xml"/><Relationship Id="rId235" Type="http://schemas.openxmlformats.org/officeDocument/2006/relationships/image" Target="../media/image945.png"/><Relationship Id="rId256" Type="http://schemas.openxmlformats.org/officeDocument/2006/relationships/image" Target="../media/image955.png"/><Relationship Id="rId277" Type="http://schemas.openxmlformats.org/officeDocument/2006/relationships/customXml" Target="../ink/ink966.xml"/><Relationship Id="rId298" Type="http://schemas.openxmlformats.org/officeDocument/2006/relationships/image" Target="../media/image976.png"/><Relationship Id="rId116" Type="http://schemas.openxmlformats.org/officeDocument/2006/relationships/image" Target="../media/image281.png"/><Relationship Id="rId137" Type="http://schemas.openxmlformats.org/officeDocument/2006/relationships/customXml" Target="../ink/ink895.xml"/><Relationship Id="rId158" Type="http://schemas.openxmlformats.org/officeDocument/2006/relationships/image" Target="../media/image907.png"/><Relationship Id="rId302" Type="http://schemas.openxmlformats.org/officeDocument/2006/relationships/image" Target="../media/image978.png"/><Relationship Id="rId20" Type="http://schemas.openxmlformats.org/officeDocument/2006/relationships/image" Target="../media/image839.png"/><Relationship Id="rId41" Type="http://schemas.openxmlformats.org/officeDocument/2006/relationships/customXml" Target="../ink/ink847.xml"/><Relationship Id="rId62" Type="http://schemas.openxmlformats.org/officeDocument/2006/relationships/image" Target="../media/image860.png"/><Relationship Id="rId83" Type="http://schemas.openxmlformats.org/officeDocument/2006/relationships/customXml" Target="../ink/ink868.xml"/><Relationship Id="rId179" Type="http://schemas.openxmlformats.org/officeDocument/2006/relationships/customXml" Target="../ink/ink916.xml"/><Relationship Id="rId190" Type="http://schemas.openxmlformats.org/officeDocument/2006/relationships/image" Target="../media/image923.png"/><Relationship Id="rId204" Type="http://schemas.openxmlformats.org/officeDocument/2006/relationships/image" Target="../media/image930.png"/><Relationship Id="rId225" Type="http://schemas.openxmlformats.org/officeDocument/2006/relationships/image" Target="../media/image940.png"/><Relationship Id="rId246" Type="http://schemas.openxmlformats.org/officeDocument/2006/relationships/customXml" Target="../ink/ink950.xml"/><Relationship Id="rId267" Type="http://schemas.openxmlformats.org/officeDocument/2006/relationships/customXml" Target="../ink/ink961.xml"/><Relationship Id="rId288" Type="http://schemas.openxmlformats.org/officeDocument/2006/relationships/image" Target="../media/image971.png"/><Relationship Id="rId106" Type="http://schemas.openxmlformats.org/officeDocument/2006/relationships/image" Target="../media/image882.png"/><Relationship Id="rId127" Type="http://schemas.openxmlformats.org/officeDocument/2006/relationships/customXml" Target="../ink/ink890.xml"/><Relationship Id="rId10" Type="http://schemas.openxmlformats.org/officeDocument/2006/relationships/image" Target="../media/image834.png"/><Relationship Id="rId31" Type="http://schemas.openxmlformats.org/officeDocument/2006/relationships/customXml" Target="../ink/ink842.xml"/><Relationship Id="rId52" Type="http://schemas.openxmlformats.org/officeDocument/2006/relationships/image" Target="../media/image855.png"/><Relationship Id="rId73" Type="http://schemas.openxmlformats.org/officeDocument/2006/relationships/customXml" Target="../ink/ink863.xml"/><Relationship Id="rId94" Type="http://schemas.openxmlformats.org/officeDocument/2006/relationships/image" Target="../media/image876.png"/><Relationship Id="rId148" Type="http://schemas.openxmlformats.org/officeDocument/2006/relationships/image" Target="../media/image902.png"/><Relationship Id="rId169" Type="http://schemas.openxmlformats.org/officeDocument/2006/relationships/customXml" Target="../ink/ink911.xml"/><Relationship Id="rId4" Type="http://schemas.openxmlformats.org/officeDocument/2006/relationships/image" Target="../media/image830.png"/><Relationship Id="rId180" Type="http://schemas.openxmlformats.org/officeDocument/2006/relationships/image" Target="../media/image918.png"/><Relationship Id="rId215" Type="http://schemas.openxmlformats.org/officeDocument/2006/relationships/image" Target="../media/image935.png"/><Relationship Id="rId236" Type="http://schemas.openxmlformats.org/officeDocument/2006/relationships/customXml" Target="../ink/ink945.xml"/><Relationship Id="rId257" Type="http://schemas.openxmlformats.org/officeDocument/2006/relationships/customXml" Target="../ink/ink956.xml"/><Relationship Id="rId278" Type="http://schemas.openxmlformats.org/officeDocument/2006/relationships/image" Target="../media/image966.png"/><Relationship Id="rId303" Type="http://schemas.openxmlformats.org/officeDocument/2006/relationships/customXml" Target="../ink/ink979.xml"/><Relationship Id="rId42" Type="http://schemas.openxmlformats.org/officeDocument/2006/relationships/image" Target="../media/image850.png"/><Relationship Id="rId84" Type="http://schemas.openxmlformats.org/officeDocument/2006/relationships/image" Target="../media/image871.png"/><Relationship Id="rId138" Type="http://schemas.openxmlformats.org/officeDocument/2006/relationships/image" Target="../media/image897.png"/><Relationship Id="rId191" Type="http://schemas.openxmlformats.org/officeDocument/2006/relationships/customXml" Target="../ink/ink922.xml"/><Relationship Id="rId205" Type="http://schemas.openxmlformats.org/officeDocument/2006/relationships/customXml" Target="../ink/ink929.xml"/><Relationship Id="rId247" Type="http://schemas.openxmlformats.org/officeDocument/2006/relationships/image" Target="../media/image951.png"/><Relationship Id="rId107" Type="http://schemas.openxmlformats.org/officeDocument/2006/relationships/customXml" Target="../ink/ink880.xml"/><Relationship Id="rId289" Type="http://schemas.openxmlformats.org/officeDocument/2006/relationships/customXml" Target="../ink/ink972.xml"/><Relationship Id="rId11" Type="http://schemas.openxmlformats.org/officeDocument/2006/relationships/customXml" Target="../ink/ink832.xml"/><Relationship Id="rId53" Type="http://schemas.openxmlformats.org/officeDocument/2006/relationships/customXml" Target="../ink/ink853.xml"/><Relationship Id="rId149" Type="http://schemas.openxmlformats.org/officeDocument/2006/relationships/customXml" Target="../ink/ink901.xml"/><Relationship Id="rId95" Type="http://schemas.openxmlformats.org/officeDocument/2006/relationships/customXml" Target="../ink/ink874.xml"/><Relationship Id="rId160" Type="http://schemas.openxmlformats.org/officeDocument/2006/relationships/image" Target="../media/image908.png"/><Relationship Id="rId216" Type="http://schemas.openxmlformats.org/officeDocument/2006/relationships/customXml" Target="../ink/ink935.xml"/><Relationship Id="rId258" Type="http://schemas.openxmlformats.org/officeDocument/2006/relationships/image" Target="../media/image956.png"/><Relationship Id="rId22" Type="http://schemas.openxmlformats.org/officeDocument/2006/relationships/image" Target="../media/image840.png"/><Relationship Id="rId64" Type="http://schemas.openxmlformats.org/officeDocument/2006/relationships/image" Target="../media/image861.png"/><Relationship Id="rId118" Type="http://schemas.openxmlformats.org/officeDocument/2006/relationships/image" Target="../media/image887.png"/><Relationship Id="rId171" Type="http://schemas.openxmlformats.org/officeDocument/2006/relationships/customXml" Target="../ink/ink912.xml"/><Relationship Id="rId227" Type="http://schemas.openxmlformats.org/officeDocument/2006/relationships/image" Target="../media/image941.png"/><Relationship Id="rId269" Type="http://schemas.openxmlformats.org/officeDocument/2006/relationships/customXml" Target="../ink/ink962.xml"/><Relationship Id="rId33" Type="http://schemas.openxmlformats.org/officeDocument/2006/relationships/customXml" Target="../ink/ink843.xml"/><Relationship Id="rId129" Type="http://schemas.openxmlformats.org/officeDocument/2006/relationships/customXml" Target="../ink/ink891.xml"/><Relationship Id="rId280" Type="http://schemas.openxmlformats.org/officeDocument/2006/relationships/image" Target="../media/image967.png"/><Relationship Id="rId75" Type="http://schemas.openxmlformats.org/officeDocument/2006/relationships/customXml" Target="../ink/ink864.xml"/><Relationship Id="rId140" Type="http://schemas.openxmlformats.org/officeDocument/2006/relationships/image" Target="../media/image898.png"/><Relationship Id="rId182" Type="http://schemas.openxmlformats.org/officeDocument/2006/relationships/image" Target="../media/image919.png"/><Relationship Id="rId6" Type="http://schemas.openxmlformats.org/officeDocument/2006/relationships/image" Target="../media/image832.png"/><Relationship Id="rId238" Type="http://schemas.openxmlformats.org/officeDocument/2006/relationships/customXml" Target="../ink/ink94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6.xml"/><Relationship Id="rId671" Type="http://schemas.openxmlformats.org/officeDocument/2006/relationships/image" Target="../media/image1313.png"/><Relationship Id="rId21" Type="http://schemas.openxmlformats.org/officeDocument/2006/relationships/customXml" Target="../ink/ink988.xml"/><Relationship Id="rId324" Type="http://schemas.openxmlformats.org/officeDocument/2006/relationships/customXml" Target="../ink/ink1140.xml"/><Relationship Id="rId531" Type="http://schemas.openxmlformats.org/officeDocument/2006/relationships/customXml" Target="../ink/ink1244.xml"/><Relationship Id="rId629" Type="http://schemas.openxmlformats.org/officeDocument/2006/relationships/image" Target="../media/image1292.png"/><Relationship Id="rId170" Type="http://schemas.openxmlformats.org/officeDocument/2006/relationships/customXml" Target="../ink/ink1063.xml"/><Relationship Id="rId268" Type="http://schemas.openxmlformats.org/officeDocument/2006/relationships/customXml" Target="../ink/ink1112.xml"/><Relationship Id="rId475" Type="http://schemas.openxmlformats.org/officeDocument/2006/relationships/customXml" Target="../ink/ink1216.xml"/><Relationship Id="rId682" Type="http://schemas.openxmlformats.org/officeDocument/2006/relationships/customXml" Target="../ink/ink1320.xml"/><Relationship Id="rId32" Type="http://schemas.openxmlformats.org/officeDocument/2006/relationships/image" Target="../media/image996.png"/><Relationship Id="rId128" Type="http://schemas.openxmlformats.org/officeDocument/2006/relationships/image" Target="../media/image1043.png"/><Relationship Id="rId335" Type="http://schemas.openxmlformats.org/officeDocument/2006/relationships/image" Target="../media/image1146.png"/><Relationship Id="rId542" Type="http://schemas.openxmlformats.org/officeDocument/2006/relationships/image" Target="../media/image1249.png"/><Relationship Id="rId181" Type="http://schemas.openxmlformats.org/officeDocument/2006/relationships/image" Target="../media/image1069.png"/><Relationship Id="rId402" Type="http://schemas.openxmlformats.org/officeDocument/2006/relationships/image" Target="../media/image1179.png"/><Relationship Id="rId279" Type="http://schemas.openxmlformats.org/officeDocument/2006/relationships/image" Target="../media/image1118.png"/><Relationship Id="rId486" Type="http://schemas.openxmlformats.org/officeDocument/2006/relationships/image" Target="../media/image1221.png"/><Relationship Id="rId693" Type="http://schemas.openxmlformats.org/officeDocument/2006/relationships/image" Target="../media/image1324.png"/><Relationship Id="rId43" Type="http://schemas.openxmlformats.org/officeDocument/2006/relationships/customXml" Target="../ink/ink999.xml"/><Relationship Id="rId139" Type="http://schemas.openxmlformats.org/officeDocument/2006/relationships/customXml" Target="../ink/ink1047.xml"/><Relationship Id="rId346" Type="http://schemas.openxmlformats.org/officeDocument/2006/relationships/customXml" Target="../ink/ink1151.xml"/><Relationship Id="rId553" Type="http://schemas.openxmlformats.org/officeDocument/2006/relationships/customXml" Target="../ink/ink1255.xml"/><Relationship Id="rId192" Type="http://schemas.openxmlformats.org/officeDocument/2006/relationships/customXml" Target="../ink/ink1074.xml"/><Relationship Id="rId206" Type="http://schemas.openxmlformats.org/officeDocument/2006/relationships/customXml" Target="../ink/ink1081.xml"/><Relationship Id="rId413" Type="http://schemas.openxmlformats.org/officeDocument/2006/relationships/customXml" Target="../ink/ink1185.xml"/><Relationship Id="rId497" Type="http://schemas.openxmlformats.org/officeDocument/2006/relationships/customXml" Target="../ink/ink1227.xml"/><Relationship Id="rId620" Type="http://schemas.openxmlformats.org/officeDocument/2006/relationships/customXml" Target="../ink/ink1289.xml"/><Relationship Id="rId357" Type="http://schemas.openxmlformats.org/officeDocument/2006/relationships/image" Target="../media/image1157.png"/><Relationship Id="rId54" Type="http://schemas.openxmlformats.org/officeDocument/2006/relationships/image" Target="../media/image1007.png"/><Relationship Id="rId217" Type="http://schemas.openxmlformats.org/officeDocument/2006/relationships/image" Target="../media/image1087.png"/><Relationship Id="rId564" Type="http://schemas.openxmlformats.org/officeDocument/2006/relationships/image" Target="../media/image1260.png"/><Relationship Id="rId424" Type="http://schemas.openxmlformats.org/officeDocument/2006/relationships/image" Target="../media/image1190.png"/><Relationship Id="rId631" Type="http://schemas.openxmlformats.org/officeDocument/2006/relationships/image" Target="../media/image1293.png"/><Relationship Id="rId270" Type="http://schemas.openxmlformats.org/officeDocument/2006/relationships/customXml" Target="../ink/ink1113.xml"/><Relationship Id="rId65" Type="http://schemas.openxmlformats.org/officeDocument/2006/relationships/customXml" Target="../ink/ink1010.xml"/><Relationship Id="rId130" Type="http://schemas.openxmlformats.org/officeDocument/2006/relationships/image" Target="../media/image1044.png"/><Relationship Id="rId368" Type="http://schemas.openxmlformats.org/officeDocument/2006/relationships/customXml" Target="../ink/ink1162.xml"/><Relationship Id="rId575" Type="http://schemas.openxmlformats.org/officeDocument/2006/relationships/customXml" Target="../ink/ink1266.xml"/><Relationship Id="rId228" Type="http://schemas.openxmlformats.org/officeDocument/2006/relationships/customXml" Target="../ink/ink1092.xml"/><Relationship Id="rId435" Type="http://schemas.openxmlformats.org/officeDocument/2006/relationships/customXml" Target="../ink/ink1196.xml"/><Relationship Id="rId642" Type="http://schemas.openxmlformats.org/officeDocument/2006/relationships/customXml" Target="../ink/ink1300.xml"/><Relationship Id="rId281" Type="http://schemas.openxmlformats.org/officeDocument/2006/relationships/image" Target="../media/image1119.png"/><Relationship Id="rId502" Type="http://schemas.openxmlformats.org/officeDocument/2006/relationships/image" Target="../media/image1229.png"/><Relationship Id="rId76" Type="http://schemas.openxmlformats.org/officeDocument/2006/relationships/image" Target="../media/image1018.png"/><Relationship Id="rId141" Type="http://schemas.openxmlformats.org/officeDocument/2006/relationships/image" Target="../media/image1049.png"/><Relationship Id="rId379" Type="http://schemas.openxmlformats.org/officeDocument/2006/relationships/customXml" Target="../ink/ink1168.xml"/><Relationship Id="rId586" Type="http://schemas.openxmlformats.org/officeDocument/2006/relationships/image" Target="../media/image1271.png"/><Relationship Id="rId7" Type="http://schemas.openxmlformats.org/officeDocument/2006/relationships/customXml" Target="../ink/ink981.xml"/><Relationship Id="rId239" Type="http://schemas.openxmlformats.org/officeDocument/2006/relationships/image" Target="../media/image1098.png"/><Relationship Id="rId446" Type="http://schemas.openxmlformats.org/officeDocument/2006/relationships/image" Target="../media/image1201.png"/><Relationship Id="rId653" Type="http://schemas.openxmlformats.org/officeDocument/2006/relationships/image" Target="../media/image1304.png"/><Relationship Id="rId292" Type="http://schemas.openxmlformats.org/officeDocument/2006/relationships/customXml" Target="../ink/ink1124.xml"/><Relationship Id="rId306" Type="http://schemas.openxmlformats.org/officeDocument/2006/relationships/customXml" Target="../ink/ink1131.xml"/><Relationship Id="rId87" Type="http://schemas.openxmlformats.org/officeDocument/2006/relationships/customXml" Target="../ink/ink1021.xml"/><Relationship Id="rId513" Type="http://schemas.openxmlformats.org/officeDocument/2006/relationships/customXml" Target="../ink/ink1235.xml"/><Relationship Id="rId597" Type="http://schemas.openxmlformats.org/officeDocument/2006/relationships/customXml" Target="../ink/ink1277.xml"/><Relationship Id="rId152" Type="http://schemas.openxmlformats.org/officeDocument/2006/relationships/customXml" Target="../ink/ink1054.xml"/><Relationship Id="rId457" Type="http://schemas.openxmlformats.org/officeDocument/2006/relationships/customXml" Target="../ink/ink1207.xml"/><Relationship Id="rId664" Type="http://schemas.openxmlformats.org/officeDocument/2006/relationships/customXml" Target="../ink/ink1311.xml"/><Relationship Id="rId14" Type="http://schemas.openxmlformats.org/officeDocument/2006/relationships/image" Target="../media/image987.png"/><Relationship Id="rId317" Type="http://schemas.openxmlformats.org/officeDocument/2006/relationships/image" Target="../media/image1137.png"/><Relationship Id="rId524" Type="http://schemas.openxmlformats.org/officeDocument/2006/relationships/image" Target="../media/image1240.png"/><Relationship Id="rId98" Type="http://schemas.openxmlformats.org/officeDocument/2006/relationships/image" Target="../media/image1029.png"/><Relationship Id="rId163" Type="http://schemas.openxmlformats.org/officeDocument/2006/relationships/image" Target="../media/image1060.png"/><Relationship Id="rId370" Type="http://schemas.openxmlformats.org/officeDocument/2006/relationships/customXml" Target="../ink/ink1163.xml"/><Relationship Id="rId230" Type="http://schemas.openxmlformats.org/officeDocument/2006/relationships/customXml" Target="../ink/ink1093.xml"/><Relationship Id="rId468" Type="http://schemas.openxmlformats.org/officeDocument/2006/relationships/image" Target="../media/image1212.png"/><Relationship Id="rId675" Type="http://schemas.openxmlformats.org/officeDocument/2006/relationships/image" Target="../media/image1315.png"/><Relationship Id="rId25" Type="http://schemas.openxmlformats.org/officeDocument/2006/relationships/customXml" Target="../ink/ink990.xml"/><Relationship Id="rId328" Type="http://schemas.openxmlformats.org/officeDocument/2006/relationships/customXml" Target="../ink/ink1142.xml"/><Relationship Id="rId535" Type="http://schemas.openxmlformats.org/officeDocument/2006/relationships/customXml" Target="../ink/ink1246.xml"/><Relationship Id="rId174" Type="http://schemas.openxmlformats.org/officeDocument/2006/relationships/customXml" Target="../ink/ink1065.xml"/><Relationship Id="rId381" Type="http://schemas.openxmlformats.org/officeDocument/2006/relationships/customXml" Target="../ink/ink1169.xml"/><Relationship Id="rId602" Type="http://schemas.openxmlformats.org/officeDocument/2006/relationships/image" Target="../media/image1279.png"/><Relationship Id="rId241" Type="http://schemas.openxmlformats.org/officeDocument/2006/relationships/image" Target="../media/image1099.png"/><Relationship Id="rId479" Type="http://schemas.openxmlformats.org/officeDocument/2006/relationships/customXml" Target="../ink/ink1218.xml"/><Relationship Id="rId686" Type="http://schemas.openxmlformats.org/officeDocument/2006/relationships/customXml" Target="../ink/ink1322.xml"/><Relationship Id="rId36" Type="http://schemas.openxmlformats.org/officeDocument/2006/relationships/image" Target="../media/image998.png"/><Relationship Id="rId339" Type="http://schemas.openxmlformats.org/officeDocument/2006/relationships/image" Target="../media/image1148.png"/><Relationship Id="rId546" Type="http://schemas.openxmlformats.org/officeDocument/2006/relationships/image" Target="../media/image1251.png"/><Relationship Id="rId101" Type="http://schemas.openxmlformats.org/officeDocument/2006/relationships/customXml" Target="../ink/ink1028.xml"/><Relationship Id="rId185" Type="http://schemas.openxmlformats.org/officeDocument/2006/relationships/image" Target="../media/image1071.png"/><Relationship Id="rId406" Type="http://schemas.openxmlformats.org/officeDocument/2006/relationships/image" Target="../media/image1181.png"/><Relationship Id="rId392" Type="http://schemas.openxmlformats.org/officeDocument/2006/relationships/image" Target="../media/image1174.png"/><Relationship Id="rId613" Type="http://schemas.openxmlformats.org/officeDocument/2006/relationships/customXml" Target="../ink/ink1285.xml"/><Relationship Id="rId697" Type="http://schemas.openxmlformats.org/officeDocument/2006/relationships/image" Target="../media/image1326.png"/><Relationship Id="rId252" Type="http://schemas.openxmlformats.org/officeDocument/2006/relationships/customXml" Target="../ink/ink1104.xml"/><Relationship Id="rId47" Type="http://schemas.openxmlformats.org/officeDocument/2006/relationships/customXml" Target="../ink/ink1001.xml"/><Relationship Id="rId112" Type="http://schemas.openxmlformats.org/officeDocument/2006/relationships/image" Target="../media/image1036.png"/><Relationship Id="rId557" Type="http://schemas.openxmlformats.org/officeDocument/2006/relationships/customXml" Target="../ink/ink1257.xml"/><Relationship Id="rId196" Type="http://schemas.openxmlformats.org/officeDocument/2006/relationships/customXml" Target="../ink/ink1076.xml"/><Relationship Id="rId417" Type="http://schemas.openxmlformats.org/officeDocument/2006/relationships/customXml" Target="../ink/ink1187.xml"/><Relationship Id="rId624" Type="http://schemas.openxmlformats.org/officeDocument/2006/relationships/customXml" Target="../ink/ink1291.xml"/><Relationship Id="rId263" Type="http://schemas.openxmlformats.org/officeDocument/2006/relationships/image" Target="../media/image1110.png"/><Relationship Id="rId470" Type="http://schemas.openxmlformats.org/officeDocument/2006/relationships/image" Target="../media/image1213.png"/><Relationship Id="rId58" Type="http://schemas.openxmlformats.org/officeDocument/2006/relationships/image" Target="../media/image1009.png"/><Relationship Id="rId123" Type="http://schemas.openxmlformats.org/officeDocument/2006/relationships/customXml" Target="../ink/ink1039.xml"/><Relationship Id="rId330" Type="http://schemas.openxmlformats.org/officeDocument/2006/relationships/customXml" Target="../ink/ink1143.xml"/><Relationship Id="rId568" Type="http://schemas.openxmlformats.org/officeDocument/2006/relationships/image" Target="../media/image1262.png"/><Relationship Id="rId428" Type="http://schemas.openxmlformats.org/officeDocument/2006/relationships/image" Target="../media/image1192.png"/><Relationship Id="rId635" Type="http://schemas.openxmlformats.org/officeDocument/2006/relationships/image" Target="../media/image1295.png"/><Relationship Id="rId274" Type="http://schemas.openxmlformats.org/officeDocument/2006/relationships/customXml" Target="../ink/ink1115.xml"/><Relationship Id="rId481" Type="http://schemas.openxmlformats.org/officeDocument/2006/relationships/customXml" Target="../ink/ink1219.xml"/><Relationship Id="rId69" Type="http://schemas.openxmlformats.org/officeDocument/2006/relationships/customXml" Target="../ink/ink1012.xml"/><Relationship Id="rId134" Type="http://schemas.openxmlformats.org/officeDocument/2006/relationships/image" Target="../media/image1046.png"/><Relationship Id="rId579" Type="http://schemas.openxmlformats.org/officeDocument/2006/relationships/customXml" Target="../ink/ink1268.xml"/><Relationship Id="rId341" Type="http://schemas.openxmlformats.org/officeDocument/2006/relationships/image" Target="../media/image1149.png"/><Relationship Id="rId439" Type="http://schemas.openxmlformats.org/officeDocument/2006/relationships/customXml" Target="../ink/ink1198.xml"/><Relationship Id="rId646" Type="http://schemas.openxmlformats.org/officeDocument/2006/relationships/customXml" Target="../ink/ink1302.xml"/><Relationship Id="rId201" Type="http://schemas.openxmlformats.org/officeDocument/2006/relationships/image" Target="../media/image1079.png"/><Relationship Id="rId285" Type="http://schemas.openxmlformats.org/officeDocument/2006/relationships/image" Target="../media/image1121.png"/><Relationship Id="rId506" Type="http://schemas.openxmlformats.org/officeDocument/2006/relationships/image" Target="../media/image1231.png"/><Relationship Id="rId492" Type="http://schemas.openxmlformats.org/officeDocument/2006/relationships/image" Target="../media/image1224.png"/><Relationship Id="rId145" Type="http://schemas.openxmlformats.org/officeDocument/2006/relationships/image" Target="../media/image1051.png"/><Relationship Id="rId352" Type="http://schemas.openxmlformats.org/officeDocument/2006/relationships/customXml" Target="../ink/ink1154.xml"/><Relationship Id="rId212" Type="http://schemas.openxmlformats.org/officeDocument/2006/relationships/customXml" Target="../ink/ink1084.xml"/><Relationship Id="rId657" Type="http://schemas.openxmlformats.org/officeDocument/2006/relationships/image" Target="../media/image1306.png"/><Relationship Id="rId296" Type="http://schemas.openxmlformats.org/officeDocument/2006/relationships/customXml" Target="../ink/ink1126.xml"/><Relationship Id="rId517" Type="http://schemas.openxmlformats.org/officeDocument/2006/relationships/customXml" Target="../ink/ink1237.xml"/><Relationship Id="rId60" Type="http://schemas.openxmlformats.org/officeDocument/2006/relationships/image" Target="../media/image1010.png"/><Relationship Id="rId156" Type="http://schemas.openxmlformats.org/officeDocument/2006/relationships/customXml" Target="../ink/ink1056.xml"/><Relationship Id="rId363" Type="http://schemas.openxmlformats.org/officeDocument/2006/relationships/image" Target="../media/image1160.png"/><Relationship Id="rId570" Type="http://schemas.openxmlformats.org/officeDocument/2006/relationships/image" Target="../media/image1263.png"/><Relationship Id="rId223" Type="http://schemas.openxmlformats.org/officeDocument/2006/relationships/image" Target="../media/image1090.png"/><Relationship Id="rId430" Type="http://schemas.openxmlformats.org/officeDocument/2006/relationships/image" Target="../media/image1193.png"/><Relationship Id="rId668" Type="http://schemas.openxmlformats.org/officeDocument/2006/relationships/customXml" Target="../ink/ink1313.xml"/><Relationship Id="rId18" Type="http://schemas.openxmlformats.org/officeDocument/2006/relationships/image" Target="../media/image989.png"/><Relationship Id="rId265" Type="http://schemas.openxmlformats.org/officeDocument/2006/relationships/image" Target="../media/image1111.png"/><Relationship Id="rId472" Type="http://schemas.openxmlformats.org/officeDocument/2006/relationships/image" Target="../media/image1214.png"/><Relationship Id="rId528" Type="http://schemas.openxmlformats.org/officeDocument/2006/relationships/image" Target="../media/image1242.png"/><Relationship Id="rId125" Type="http://schemas.openxmlformats.org/officeDocument/2006/relationships/customXml" Target="../ink/ink1040.xml"/><Relationship Id="rId167" Type="http://schemas.openxmlformats.org/officeDocument/2006/relationships/image" Target="../media/image1062.png"/><Relationship Id="rId332" Type="http://schemas.openxmlformats.org/officeDocument/2006/relationships/customXml" Target="../ink/ink1144.xml"/><Relationship Id="rId374" Type="http://schemas.openxmlformats.org/officeDocument/2006/relationships/customXml" Target="../ink/ink1165.xml"/><Relationship Id="rId581" Type="http://schemas.openxmlformats.org/officeDocument/2006/relationships/customXml" Target="../ink/ink1269.xml"/><Relationship Id="rId71" Type="http://schemas.openxmlformats.org/officeDocument/2006/relationships/customXml" Target="../ink/ink1013.xml"/><Relationship Id="rId234" Type="http://schemas.openxmlformats.org/officeDocument/2006/relationships/customXml" Target="../ink/ink1095.xml"/><Relationship Id="rId637" Type="http://schemas.openxmlformats.org/officeDocument/2006/relationships/image" Target="../media/image1296.png"/><Relationship Id="rId679" Type="http://schemas.openxmlformats.org/officeDocument/2006/relationships/image" Target="../media/image1317.png"/><Relationship Id="rId2" Type="http://schemas.openxmlformats.org/officeDocument/2006/relationships/slideLayout" Target="../slideLayouts/slideLayout12.xml"/><Relationship Id="rId29" Type="http://schemas.openxmlformats.org/officeDocument/2006/relationships/customXml" Target="../ink/ink992.xml"/><Relationship Id="rId276" Type="http://schemas.openxmlformats.org/officeDocument/2006/relationships/customXml" Target="../ink/ink1116.xml"/><Relationship Id="rId441" Type="http://schemas.openxmlformats.org/officeDocument/2006/relationships/customXml" Target="../ink/ink1199.xml"/><Relationship Id="rId483" Type="http://schemas.openxmlformats.org/officeDocument/2006/relationships/customXml" Target="../ink/ink1220.xml"/><Relationship Id="rId539" Type="http://schemas.openxmlformats.org/officeDocument/2006/relationships/customXml" Target="../ink/ink1248.xml"/><Relationship Id="rId690" Type="http://schemas.openxmlformats.org/officeDocument/2006/relationships/customXml" Target="../ink/ink1324.xml"/><Relationship Id="rId40" Type="http://schemas.openxmlformats.org/officeDocument/2006/relationships/image" Target="../media/image1000.png"/><Relationship Id="rId136" Type="http://schemas.openxmlformats.org/officeDocument/2006/relationships/image" Target="../media/image1047.png"/><Relationship Id="rId178" Type="http://schemas.openxmlformats.org/officeDocument/2006/relationships/customXml" Target="../ink/ink1067.xml"/><Relationship Id="rId301" Type="http://schemas.openxmlformats.org/officeDocument/2006/relationships/image" Target="../media/image1129.png"/><Relationship Id="rId343" Type="http://schemas.openxmlformats.org/officeDocument/2006/relationships/image" Target="../media/image1150.png"/><Relationship Id="rId550" Type="http://schemas.openxmlformats.org/officeDocument/2006/relationships/image" Target="../media/image1253.png"/><Relationship Id="rId82" Type="http://schemas.openxmlformats.org/officeDocument/2006/relationships/image" Target="../media/image1021.png"/><Relationship Id="rId203" Type="http://schemas.openxmlformats.org/officeDocument/2006/relationships/image" Target="../media/image1080.png"/><Relationship Id="rId385" Type="http://schemas.openxmlformats.org/officeDocument/2006/relationships/customXml" Target="../ink/ink1171.xml"/><Relationship Id="rId592" Type="http://schemas.openxmlformats.org/officeDocument/2006/relationships/image" Target="../media/image1274.png"/><Relationship Id="rId606" Type="http://schemas.openxmlformats.org/officeDocument/2006/relationships/image" Target="../media/image1281.png"/><Relationship Id="rId648" Type="http://schemas.openxmlformats.org/officeDocument/2006/relationships/customXml" Target="../ink/ink1303.xml"/><Relationship Id="rId245" Type="http://schemas.openxmlformats.org/officeDocument/2006/relationships/image" Target="../media/image1101.png"/><Relationship Id="rId287" Type="http://schemas.openxmlformats.org/officeDocument/2006/relationships/image" Target="../media/image1122.png"/><Relationship Id="rId410" Type="http://schemas.openxmlformats.org/officeDocument/2006/relationships/image" Target="../media/image1183.png"/><Relationship Id="rId452" Type="http://schemas.openxmlformats.org/officeDocument/2006/relationships/image" Target="../media/image1204.png"/><Relationship Id="rId494" Type="http://schemas.openxmlformats.org/officeDocument/2006/relationships/image" Target="../media/image1225.png"/><Relationship Id="rId508" Type="http://schemas.openxmlformats.org/officeDocument/2006/relationships/image" Target="../media/image1232.png"/><Relationship Id="rId105" Type="http://schemas.openxmlformats.org/officeDocument/2006/relationships/customXml" Target="../ink/ink1030.xml"/><Relationship Id="rId147" Type="http://schemas.openxmlformats.org/officeDocument/2006/relationships/image" Target="../media/image1052.png"/><Relationship Id="rId312" Type="http://schemas.openxmlformats.org/officeDocument/2006/relationships/customXml" Target="../ink/ink1134.xml"/><Relationship Id="rId354" Type="http://schemas.openxmlformats.org/officeDocument/2006/relationships/customXml" Target="../ink/ink1155.xml"/><Relationship Id="rId51" Type="http://schemas.openxmlformats.org/officeDocument/2006/relationships/customXml" Target="../ink/ink1003.xml"/><Relationship Id="rId93" Type="http://schemas.openxmlformats.org/officeDocument/2006/relationships/customXml" Target="../ink/ink1024.xml"/><Relationship Id="rId189" Type="http://schemas.openxmlformats.org/officeDocument/2006/relationships/image" Target="../media/image1073.png"/><Relationship Id="rId396" Type="http://schemas.openxmlformats.org/officeDocument/2006/relationships/image" Target="../media/image1176.png"/><Relationship Id="rId561" Type="http://schemas.openxmlformats.org/officeDocument/2006/relationships/customXml" Target="../ink/ink1259.xml"/><Relationship Id="rId617" Type="http://schemas.openxmlformats.org/officeDocument/2006/relationships/customXml" Target="../ink/ink1287.xml"/><Relationship Id="rId659" Type="http://schemas.openxmlformats.org/officeDocument/2006/relationships/image" Target="../media/image1307.png"/><Relationship Id="rId214" Type="http://schemas.openxmlformats.org/officeDocument/2006/relationships/customXml" Target="../ink/ink1085.xml"/><Relationship Id="rId256" Type="http://schemas.openxmlformats.org/officeDocument/2006/relationships/customXml" Target="../ink/ink1106.xml"/><Relationship Id="rId298" Type="http://schemas.openxmlformats.org/officeDocument/2006/relationships/customXml" Target="../ink/ink1127.xml"/><Relationship Id="rId421" Type="http://schemas.openxmlformats.org/officeDocument/2006/relationships/customXml" Target="../ink/ink1189.xml"/><Relationship Id="rId463" Type="http://schemas.openxmlformats.org/officeDocument/2006/relationships/customXml" Target="../ink/ink1210.xml"/><Relationship Id="rId519" Type="http://schemas.openxmlformats.org/officeDocument/2006/relationships/customXml" Target="../ink/ink1238.xml"/><Relationship Id="rId670" Type="http://schemas.openxmlformats.org/officeDocument/2006/relationships/customXml" Target="../ink/ink1314.xml"/><Relationship Id="rId116" Type="http://schemas.openxmlformats.org/officeDocument/2006/relationships/image" Target="../media/image1038.png"/><Relationship Id="rId158" Type="http://schemas.openxmlformats.org/officeDocument/2006/relationships/customXml" Target="../ink/ink1057.xml"/><Relationship Id="rId323" Type="http://schemas.openxmlformats.org/officeDocument/2006/relationships/image" Target="../media/image1140.png"/><Relationship Id="rId530" Type="http://schemas.openxmlformats.org/officeDocument/2006/relationships/image" Target="../media/image1243.png"/><Relationship Id="rId20" Type="http://schemas.openxmlformats.org/officeDocument/2006/relationships/image" Target="../media/image990.png"/><Relationship Id="rId62" Type="http://schemas.openxmlformats.org/officeDocument/2006/relationships/image" Target="../media/image1011.png"/><Relationship Id="rId365" Type="http://schemas.openxmlformats.org/officeDocument/2006/relationships/image" Target="../media/image1161.png"/><Relationship Id="rId572" Type="http://schemas.openxmlformats.org/officeDocument/2006/relationships/image" Target="../media/image1264.png"/><Relationship Id="rId628" Type="http://schemas.openxmlformats.org/officeDocument/2006/relationships/customXml" Target="../ink/ink1293.xml"/><Relationship Id="rId225" Type="http://schemas.openxmlformats.org/officeDocument/2006/relationships/image" Target="../media/image1091.png"/><Relationship Id="rId267" Type="http://schemas.openxmlformats.org/officeDocument/2006/relationships/image" Target="../media/image1112.png"/><Relationship Id="rId432" Type="http://schemas.openxmlformats.org/officeDocument/2006/relationships/image" Target="../media/image1194.png"/><Relationship Id="rId474" Type="http://schemas.openxmlformats.org/officeDocument/2006/relationships/image" Target="../media/image1215.png"/><Relationship Id="rId127" Type="http://schemas.openxmlformats.org/officeDocument/2006/relationships/customXml" Target="../ink/ink1041.xml"/><Relationship Id="rId681" Type="http://schemas.openxmlformats.org/officeDocument/2006/relationships/image" Target="../media/image1318.png"/><Relationship Id="rId31" Type="http://schemas.openxmlformats.org/officeDocument/2006/relationships/customXml" Target="../ink/ink993.xml"/><Relationship Id="rId73" Type="http://schemas.openxmlformats.org/officeDocument/2006/relationships/customXml" Target="../ink/ink1014.xml"/><Relationship Id="rId169" Type="http://schemas.openxmlformats.org/officeDocument/2006/relationships/image" Target="../media/image1063.png"/><Relationship Id="rId334" Type="http://schemas.openxmlformats.org/officeDocument/2006/relationships/customXml" Target="../ink/ink1145.xml"/><Relationship Id="rId376" Type="http://schemas.openxmlformats.org/officeDocument/2006/relationships/customXml" Target="../ink/ink1166.xml"/><Relationship Id="rId541" Type="http://schemas.openxmlformats.org/officeDocument/2006/relationships/customXml" Target="../ink/ink1249.xml"/><Relationship Id="rId583" Type="http://schemas.openxmlformats.org/officeDocument/2006/relationships/customXml" Target="../ink/ink1270.xml"/><Relationship Id="rId639" Type="http://schemas.openxmlformats.org/officeDocument/2006/relationships/image" Target="../media/image1297.png"/><Relationship Id="rId4" Type="http://schemas.openxmlformats.org/officeDocument/2006/relationships/image" Target="../media/image980.png"/><Relationship Id="rId180" Type="http://schemas.openxmlformats.org/officeDocument/2006/relationships/customXml" Target="../ink/ink1068.xml"/><Relationship Id="rId236" Type="http://schemas.openxmlformats.org/officeDocument/2006/relationships/customXml" Target="../ink/ink1096.xml"/><Relationship Id="rId278" Type="http://schemas.openxmlformats.org/officeDocument/2006/relationships/customXml" Target="../ink/ink1117.xml"/><Relationship Id="rId401" Type="http://schemas.openxmlformats.org/officeDocument/2006/relationships/customXml" Target="../ink/ink1179.xml"/><Relationship Id="rId443" Type="http://schemas.openxmlformats.org/officeDocument/2006/relationships/customXml" Target="../ink/ink1200.xml"/><Relationship Id="rId650" Type="http://schemas.openxmlformats.org/officeDocument/2006/relationships/customXml" Target="../ink/ink1304.xml"/><Relationship Id="rId303" Type="http://schemas.openxmlformats.org/officeDocument/2006/relationships/image" Target="../media/image1130.png"/><Relationship Id="rId485" Type="http://schemas.openxmlformats.org/officeDocument/2006/relationships/customXml" Target="../ink/ink1221.xml"/><Relationship Id="rId692" Type="http://schemas.openxmlformats.org/officeDocument/2006/relationships/customXml" Target="../ink/ink1325.xml"/><Relationship Id="rId42" Type="http://schemas.openxmlformats.org/officeDocument/2006/relationships/image" Target="../media/image1001.png"/><Relationship Id="rId84" Type="http://schemas.openxmlformats.org/officeDocument/2006/relationships/image" Target="../media/image1022.png"/><Relationship Id="rId138" Type="http://schemas.openxmlformats.org/officeDocument/2006/relationships/image" Target="../media/image1048.png"/><Relationship Id="rId345" Type="http://schemas.openxmlformats.org/officeDocument/2006/relationships/image" Target="../media/image1151.png"/><Relationship Id="rId387" Type="http://schemas.openxmlformats.org/officeDocument/2006/relationships/customXml" Target="../ink/ink1172.xml"/><Relationship Id="rId510" Type="http://schemas.openxmlformats.org/officeDocument/2006/relationships/image" Target="../media/image1233.png"/><Relationship Id="rId552" Type="http://schemas.openxmlformats.org/officeDocument/2006/relationships/image" Target="../media/image1254.png"/><Relationship Id="rId594" Type="http://schemas.openxmlformats.org/officeDocument/2006/relationships/image" Target="../media/image1275.png"/><Relationship Id="rId608" Type="http://schemas.openxmlformats.org/officeDocument/2006/relationships/image" Target="../media/image1282.png"/><Relationship Id="rId191" Type="http://schemas.openxmlformats.org/officeDocument/2006/relationships/image" Target="../media/image1074.png"/><Relationship Id="rId205" Type="http://schemas.openxmlformats.org/officeDocument/2006/relationships/image" Target="../media/image1081.png"/><Relationship Id="rId247" Type="http://schemas.openxmlformats.org/officeDocument/2006/relationships/image" Target="../media/image1102.png"/><Relationship Id="rId412" Type="http://schemas.openxmlformats.org/officeDocument/2006/relationships/image" Target="../media/image1184.png"/><Relationship Id="rId107" Type="http://schemas.openxmlformats.org/officeDocument/2006/relationships/customXml" Target="../ink/ink1031.xml"/><Relationship Id="rId289" Type="http://schemas.openxmlformats.org/officeDocument/2006/relationships/image" Target="../media/image1123.png"/><Relationship Id="rId454" Type="http://schemas.openxmlformats.org/officeDocument/2006/relationships/image" Target="../media/image1205.png"/><Relationship Id="rId496" Type="http://schemas.openxmlformats.org/officeDocument/2006/relationships/image" Target="../media/image1226.png"/><Relationship Id="rId661" Type="http://schemas.openxmlformats.org/officeDocument/2006/relationships/image" Target="../media/image1308.png"/><Relationship Id="rId11" Type="http://schemas.openxmlformats.org/officeDocument/2006/relationships/customXml" Target="../ink/ink983.xml"/><Relationship Id="rId53" Type="http://schemas.openxmlformats.org/officeDocument/2006/relationships/customXml" Target="../ink/ink1004.xml"/><Relationship Id="rId149" Type="http://schemas.openxmlformats.org/officeDocument/2006/relationships/image" Target="../media/image1053.png"/><Relationship Id="rId314" Type="http://schemas.openxmlformats.org/officeDocument/2006/relationships/customXml" Target="../ink/ink1135.xml"/><Relationship Id="rId356" Type="http://schemas.openxmlformats.org/officeDocument/2006/relationships/customXml" Target="../ink/ink1156.xml"/><Relationship Id="rId398" Type="http://schemas.openxmlformats.org/officeDocument/2006/relationships/image" Target="../media/image1177.png"/><Relationship Id="rId521" Type="http://schemas.openxmlformats.org/officeDocument/2006/relationships/customXml" Target="../ink/ink1239.xml"/><Relationship Id="rId563" Type="http://schemas.openxmlformats.org/officeDocument/2006/relationships/customXml" Target="../ink/ink1260.xml"/><Relationship Id="rId619" Type="http://schemas.openxmlformats.org/officeDocument/2006/relationships/image" Target="../media/image1287.png"/><Relationship Id="rId95" Type="http://schemas.openxmlformats.org/officeDocument/2006/relationships/customXml" Target="../ink/ink1025.xml"/><Relationship Id="rId160" Type="http://schemas.openxmlformats.org/officeDocument/2006/relationships/customXml" Target="../ink/ink1058.xml"/><Relationship Id="rId216" Type="http://schemas.openxmlformats.org/officeDocument/2006/relationships/customXml" Target="../ink/ink1086.xml"/><Relationship Id="rId423" Type="http://schemas.openxmlformats.org/officeDocument/2006/relationships/customXml" Target="../ink/ink1190.xml"/><Relationship Id="rId258" Type="http://schemas.openxmlformats.org/officeDocument/2006/relationships/customXml" Target="../ink/ink1107.xml"/><Relationship Id="rId465" Type="http://schemas.openxmlformats.org/officeDocument/2006/relationships/customXml" Target="../ink/ink1211.xml"/><Relationship Id="rId630" Type="http://schemas.openxmlformats.org/officeDocument/2006/relationships/customXml" Target="../ink/ink1294.xml"/><Relationship Id="rId672" Type="http://schemas.openxmlformats.org/officeDocument/2006/relationships/customXml" Target="../ink/ink1315.xml"/><Relationship Id="rId22" Type="http://schemas.openxmlformats.org/officeDocument/2006/relationships/image" Target="../media/image991.png"/><Relationship Id="rId64" Type="http://schemas.openxmlformats.org/officeDocument/2006/relationships/image" Target="../media/image1012.png"/><Relationship Id="rId118" Type="http://schemas.openxmlformats.org/officeDocument/2006/relationships/image" Target="../media/image1039.png"/><Relationship Id="rId325" Type="http://schemas.openxmlformats.org/officeDocument/2006/relationships/image" Target="../media/image1141.png"/><Relationship Id="rId367" Type="http://schemas.openxmlformats.org/officeDocument/2006/relationships/image" Target="../media/image1162.png"/><Relationship Id="rId532" Type="http://schemas.openxmlformats.org/officeDocument/2006/relationships/image" Target="../media/image1244.png"/><Relationship Id="rId574" Type="http://schemas.openxmlformats.org/officeDocument/2006/relationships/image" Target="../media/image1265.png"/><Relationship Id="rId171" Type="http://schemas.openxmlformats.org/officeDocument/2006/relationships/image" Target="../media/image1064.png"/><Relationship Id="rId227" Type="http://schemas.openxmlformats.org/officeDocument/2006/relationships/image" Target="../media/image1092.png"/><Relationship Id="rId269" Type="http://schemas.openxmlformats.org/officeDocument/2006/relationships/image" Target="../media/image1113.png"/><Relationship Id="rId434" Type="http://schemas.openxmlformats.org/officeDocument/2006/relationships/image" Target="../media/image1195.png"/><Relationship Id="rId476" Type="http://schemas.openxmlformats.org/officeDocument/2006/relationships/image" Target="../media/image1216.png"/><Relationship Id="rId641" Type="http://schemas.openxmlformats.org/officeDocument/2006/relationships/image" Target="../media/image1298.png"/><Relationship Id="rId683" Type="http://schemas.openxmlformats.org/officeDocument/2006/relationships/image" Target="../media/image1319.png"/><Relationship Id="rId33" Type="http://schemas.openxmlformats.org/officeDocument/2006/relationships/customXml" Target="../ink/ink994.xml"/><Relationship Id="rId129" Type="http://schemas.openxmlformats.org/officeDocument/2006/relationships/customXml" Target="../ink/ink1042.xml"/><Relationship Id="rId280" Type="http://schemas.openxmlformats.org/officeDocument/2006/relationships/customXml" Target="../ink/ink1118.xml"/><Relationship Id="rId336" Type="http://schemas.openxmlformats.org/officeDocument/2006/relationships/customXml" Target="../ink/ink1146.xml"/><Relationship Id="rId501" Type="http://schemas.openxmlformats.org/officeDocument/2006/relationships/customXml" Target="../ink/ink1229.xml"/><Relationship Id="rId543" Type="http://schemas.openxmlformats.org/officeDocument/2006/relationships/customXml" Target="../ink/ink1250.xml"/><Relationship Id="rId75" Type="http://schemas.openxmlformats.org/officeDocument/2006/relationships/customXml" Target="../ink/ink1015.xml"/><Relationship Id="rId140" Type="http://schemas.openxmlformats.org/officeDocument/2006/relationships/customXml" Target="../ink/ink1048.xml"/><Relationship Id="rId182" Type="http://schemas.openxmlformats.org/officeDocument/2006/relationships/customXml" Target="../ink/ink1069.xml"/><Relationship Id="rId378" Type="http://schemas.openxmlformats.org/officeDocument/2006/relationships/customXml" Target="../ink/ink1167.xml"/><Relationship Id="rId403" Type="http://schemas.openxmlformats.org/officeDocument/2006/relationships/customXml" Target="../ink/ink1180.xml"/><Relationship Id="rId585" Type="http://schemas.openxmlformats.org/officeDocument/2006/relationships/customXml" Target="../ink/ink1271.xml"/><Relationship Id="rId6" Type="http://schemas.openxmlformats.org/officeDocument/2006/relationships/image" Target="../media/image983.png"/><Relationship Id="rId238" Type="http://schemas.openxmlformats.org/officeDocument/2006/relationships/customXml" Target="../ink/ink1097.xml"/><Relationship Id="rId445" Type="http://schemas.openxmlformats.org/officeDocument/2006/relationships/customXml" Target="../ink/ink1201.xml"/><Relationship Id="rId487" Type="http://schemas.openxmlformats.org/officeDocument/2006/relationships/customXml" Target="../ink/ink1222.xml"/><Relationship Id="rId610" Type="http://schemas.openxmlformats.org/officeDocument/2006/relationships/image" Target="../media/image1283.png"/><Relationship Id="rId652" Type="http://schemas.openxmlformats.org/officeDocument/2006/relationships/customXml" Target="../ink/ink1305.xml"/><Relationship Id="rId694" Type="http://schemas.openxmlformats.org/officeDocument/2006/relationships/customXml" Target="../ink/ink1326.xml"/><Relationship Id="rId291" Type="http://schemas.openxmlformats.org/officeDocument/2006/relationships/image" Target="../media/image1124.png"/><Relationship Id="rId305" Type="http://schemas.openxmlformats.org/officeDocument/2006/relationships/image" Target="../media/image1131.png"/><Relationship Id="rId347" Type="http://schemas.openxmlformats.org/officeDocument/2006/relationships/image" Target="../media/image1152.png"/><Relationship Id="rId512" Type="http://schemas.openxmlformats.org/officeDocument/2006/relationships/image" Target="../media/image1234.png"/><Relationship Id="rId44" Type="http://schemas.openxmlformats.org/officeDocument/2006/relationships/image" Target="../media/image1002.png"/><Relationship Id="rId86" Type="http://schemas.openxmlformats.org/officeDocument/2006/relationships/image" Target="../media/image1023.png"/><Relationship Id="rId151" Type="http://schemas.openxmlformats.org/officeDocument/2006/relationships/image" Target="../media/image1054.png"/><Relationship Id="rId389" Type="http://schemas.openxmlformats.org/officeDocument/2006/relationships/customXml" Target="../ink/ink1173.xml"/><Relationship Id="rId554" Type="http://schemas.openxmlformats.org/officeDocument/2006/relationships/image" Target="../media/image1255.png"/><Relationship Id="rId596" Type="http://schemas.openxmlformats.org/officeDocument/2006/relationships/image" Target="../media/image1276.png"/><Relationship Id="rId193" Type="http://schemas.openxmlformats.org/officeDocument/2006/relationships/image" Target="../media/image1075.png"/><Relationship Id="rId207" Type="http://schemas.openxmlformats.org/officeDocument/2006/relationships/image" Target="../media/image1082.png"/><Relationship Id="rId249" Type="http://schemas.openxmlformats.org/officeDocument/2006/relationships/image" Target="../media/image1103.png"/><Relationship Id="rId414" Type="http://schemas.openxmlformats.org/officeDocument/2006/relationships/image" Target="../media/image1185.png"/><Relationship Id="rId456" Type="http://schemas.openxmlformats.org/officeDocument/2006/relationships/image" Target="../media/image1206.png"/><Relationship Id="rId498" Type="http://schemas.openxmlformats.org/officeDocument/2006/relationships/image" Target="../media/image1227.png"/><Relationship Id="rId621" Type="http://schemas.openxmlformats.org/officeDocument/2006/relationships/image" Target="../media/image1288.png"/><Relationship Id="rId663" Type="http://schemas.openxmlformats.org/officeDocument/2006/relationships/image" Target="../media/image1309.png"/><Relationship Id="rId13" Type="http://schemas.openxmlformats.org/officeDocument/2006/relationships/customXml" Target="../ink/ink984.xml"/><Relationship Id="rId109" Type="http://schemas.openxmlformats.org/officeDocument/2006/relationships/customXml" Target="../ink/ink1032.xml"/><Relationship Id="rId260" Type="http://schemas.openxmlformats.org/officeDocument/2006/relationships/customXml" Target="../ink/ink1108.xml"/><Relationship Id="rId316" Type="http://schemas.openxmlformats.org/officeDocument/2006/relationships/customXml" Target="../ink/ink1136.xml"/><Relationship Id="rId523" Type="http://schemas.openxmlformats.org/officeDocument/2006/relationships/customXml" Target="../ink/ink1240.xml"/><Relationship Id="rId55" Type="http://schemas.openxmlformats.org/officeDocument/2006/relationships/customXml" Target="../ink/ink1005.xml"/><Relationship Id="rId97" Type="http://schemas.openxmlformats.org/officeDocument/2006/relationships/customXml" Target="../ink/ink1026.xml"/><Relationship Id="rId120" Type="http://schemas.openxmlformats.org/officeDocument/2006/relationships/image" Target="../media/image1040.png"/><Relationship Id="rId358" Type="http://schemas.openxmlformats.org/officeDocument/2006/relationships/customXml" Target="../ink/ink1157.xml"/><Relationship Id="rId565" Type="http://schemas.openxmlformats.org/officeDocument/2006/relationships/customXml" Target="../ink/ink1261.xml"/><Relationship Id="rId162" Type="http://schemas.openxmlformats.org/officeDocument/2006/relationships/customXml" Target="../ink/ink1059.xml"/><Relationship Id="rId218" Type="http://schemas.openxmlformats.org/officeDocument/2006/relationships/customXml" Target="../ink/ink1087.xml"/><Relationship Id="rId425" Type="http://schemas.openxmlformats.org/officeDocument/2006/relationships/customXml" Target="../ink/ink1191.xml"/><Relationship Id="rId467" Type="http://schemas.openxmlformats.org/officeDocument/2006/relationships/customXml" Target="../ink/ink1212.xml"/><Relationship Id="rId632" Type="http://schemas.openxmlformats.org/officeDocument/2006/relationships/customXml" Target="../ink/ink1295.xml"/><Relationship Id="rId271" Type="http://schemas.openxmlformats.org/officeDocument/2006/relationships/image" Target="../media/image1114.png"/><Relationship Id="rId674" Type="http://schemas.openxmlformats.org/officeDocument/2006/relationships/customXml" Target="../ink/ink1316.xml"/><Relationship Id="rId24" Type="http://schemas.openxmlformats.org/officeDocument/2006/relationships/image" Target="../media/image992.png"/><Relationship Id="rId66" Type="http://schemas.openxmlformats.org/officeDocument/2006/relationships/image" Target="../media/image1013.png"/><Relationship Id="rId131" Type="http://schemas.openxmlformats.org/officeDocument/2006/relationships/customXml" Target="../ink/ink1043.xml"/><Relationship Id="rId327" Type="http://schemas.openxmlformats.org/officeDocument/2006/relationships/image" Target="../media/image1142.png"/><Relationship Id="rId369" Type="http://schemas.openxmlformats.org/officeDocument/2006/relationships/image" Target="../media/image1163.png"/><Relationship Id="rId534" Type="http://schemas.openxmlformats.org/officeDocument/2006/relationships/image" Target="../media/image1245.png"/><Relationship Id="rId576" Type="http://schemas.openxmlformats.org/officeDocument/2006/relationships/image" Target="../media/image1266.png"/><Relationship Id="rId173" Type="http://schemas.openxmlformats.org/officeDocument/2006/relationships/image" Target="../media/image1065.png"/><Relationship Id="rId229" Type="http://schemas.openxmlformats.org/officeDocument/2006/relationships/image" Target="../media/image1093.png"/><Relationship Id="rId380" Type="http://schemas.openxmlformats.org/officeDocument/2006/relationships/image" Target="../media/image1168.png"/><Relationship Id="rId436" Type="http://schemas.openxmlformats.org/officeDocument/2006/relationships/image" Target="../media/image1196.png"/><Relationship Id="rId601" Type="http://schemas.openxmlformats.org/officeDocument/2006/relationships/customXml" Target="../ink/ink1279.xml"/><Relationship Id="rId643" Type="http://schemas.openxmlformats.org/officeDocument/2006/relationships/image" Target="../media/image1299.png"/><Relationship Id="rId240" Type="http://schemas.openxmlformats.org/officeDocument/2006/relationships/customXml" Target="../ink/ink1098.xml"/><Relationship Id="rId478" Type="http://schemas.openxmlformats.org/officeDocument/2006/relationships/image" Target="../media/image1217.png"/><Relationship Id="rId685" Type="http://schemas.openxmlformats.org/officeDocument/2006/relationships/image" Target="../media/image1320.png"/><Relationship Id="rId35" Type="http://schemas.openxmlformats.org/officeDocument/2006/relationships/customXml" Target="../ink/ink995.xml"/><Relationship Id="rId77" Type="http://schemas.openxmlformats.org/officeDocument/2006/relationships/customXml" Target="../ink/ink1016.xml"/><Relationship Id="rId100" Type="http://schemas.openxmlformats.org/officeDocument/2006/relationships/image" Target="../media/image1030.png"/><Relationship Id="rId282" Type="http://schemas.openxmlformats.org/officeDocument/2006/relationships/customXml" Target="../ink/ink1119.xml"/><Relationship Id="rId338" Type="http://schemas.openxmlformats.org/officeDocument/2006/relationships/customXml" Target="../ink/ink1147.xml"/><Relationship Id="rId503" Type="http://schemas.openxmlformats.org/officeDocument/2006/relationships/customXml" Target="../ink/ink1230.xml"/><Relationship Id="rId545" Type="http://schemas.openxmlformats.org/officeDocument/2006/relationships/customXml" Target="../ink/ink1251.xml"/><Relationship Id="rId587" Type="http://schemas.openxmlformats.org/officeDocument/2006/relationships/customXml" Target="../ink/ink1272.xml"/><Relationship Id="rId8" Type="http://schemas.openxmlformats.org/officeDocument/2006/relationships/image" Target="../media/image984.png"/><Relationship Id="rId142" Type="http://schemas.openxmlformats.org/officeDocument/2006/relationships/customXml" Target="../ink/ink1049.xml"/><Relationship Id="rId184" Type="http://schemas.openxmlformats.org/officeDocument/2006/relationships/customXml" Target="../ink/ink1070.xml"/><Relationship Id="rId391" Type="http://schemas.openxmlformats.org/officeDocument/2006/relationships/customXml" Target="../ink/ink1174.xml"/><Relationship Id="rId405" Type="http://schemas.openxmlformats.org/officeDocument/2006/relationships/customXml" Target="../ink/ink1181.xml"/><Relationship Id="rId447" Type="http://schemas.openxmlformats.org/officeDocument/2006/relationships/customXml" Target="../ink/ink1202.xml"/><Relationship Id="rId612" Type="http://schemas.openxmlformats.org/officeDocument/2006/relationships/image" Target="../media/image1284.png"/><Relationship Id="rId251" Type="http://schemas.openxmlformats.org/officeDocument/2006/relationships/image" Target="../media/image1104.png"/><Relationship Id="rId489" Type="http://schemas.openxmlformats.org/officeDocument/2006/relationships/customXml" Target="../ink/ink1223.xml"/><Relationship Id="rId654" Type="http://schemas.openxmlformats.org/officeDocument/2006/relationships/customXml" Target="../ink/ink1306.xml"/><Relationship Id="rId696" Type="http://schemas.openxmlformats.org/officeDocument/2006/relationships/customXml" Target="../ink/ink1327.xml"/><Relationship Id="rId46" Type="http://schemas.openxmlformats.org/officeDocument/2006/relationships/image" Target="../media/image1003.png"/><Relationship Id="rId293" Type="http://schemas.openxmlformats.org/officeDocument/2006/relationships/image" Target="../media/image1125.png"/><Relationship Id="rId307" Type="http://schemas.openxmlformats.org/officeDocument/2006/relationships/image" Target="../media/image1132.png"/><Relationship Id="rId349" Type="http://schemas.openxmlformats.org/officeDocument/2006/relationships/image" Target="../media/image1153.png"/><Relationship Id="rId514" Type="http://schemas.openxmlformats.org/officeDocument/2006/relationships/image" Target="../media/image1235.png"/><Relationship Id="rId556" Type="http://schemas.openxmlformats.org/officeDocument/2006/relationships/image" Target="../media/image1256.png"/><Relationship Id="rId88" Type="http://schemas.openxmlformats.org/officeDocument/2006/relationships/image" Target="../media/image1024.png"/><Relationship Id="rId111" Type="http://schemas.openxmlformats.org/officeDocument/2006/relationships/customXml" Target="../ink/ink1033.xml"/><Relationship Id="rId153" Type="http://schemas.openxmlformats.org/officeDocument/2006/relationships/image" Target="../media/image1055.png"/><Relationship Id="rId195" Type="http://schemas.openxmlformats.org/officeDocument/2006/relationships/image" Target="../media/image1076.png"/><Relationship Id="rId209" Type="http://schemas.openxmlformats.org/officeDocument/2006/relationships/image" Target="../media/image1083.png"/><Relationship Id="rId360" Type="http://schemas.openxmlformats.org/officeDocument/2006/relationships/customXml" Target="../ink/ink1158.xml"/><Relationship Id="rId416" Type="http://schemas.openxmlformats.org/officeDocument/2006/relationships/image" Target="../media/image1186.png"/><Relationship Id="rId598" Type="http://schemas.openxmlformats.org/officeDocument/2006/relationships/image" Target="../media/image1277.png"/><Relationship Id="rId220" Type="http://schemas.openxmlformats.org/officeDocument/2006/relationships/customXml" Target="../ink/ink1088.xml"/><Relationship Id="rId458" Type="http://schemas.openxmlformats.org/officeDocument/2006/relationships/image" Target="../media/image1207.png"/><Relationship Id="rId623" Type="http://schemas.openxmlformats.org/officeDocument/2006/relationships/image" Target="../media/image1289.png"/><Relationship Id="rId665" Type="http://schemas.openxmlformats.org/officeDocument/2006/relationships/image" Target="../media/image1310.png"/><Relationship Id="rId15" Type="http://schemas.openxmlformats.org/officeDocument/2006/relationships/customXml" Target="../ink/ink985.xml"/><Relationship Id="rId57" Type="http://schemas.openxmlformats.org/officeDocument/2006/relationships/customXml" Target="../ink/ink1006.xml"/><Relationship Id="rId262" Type="http://schemas.openxmlformats.org/officeDocument/2006/relationships/customXml" Target="../ink/ink1109.xml"/><Relationship Id="rId318" Type="http://schemas.openxmlformats.org/officeDocument/2006/relationships/customXml" Target="../ink/ink1137.xml"/><Relationship Id="rId525" Type="http://schemas.openxmlformats.org/officeDocument/2006/relationships/customXml" Target="../ink/ink1241.xml"/><Relationship Id="rId567" Type="http://schemas.openxmlformats.org/officeDocument/2006/relationships/customXml" Target="../ink/ink1262.xml"/><Relationship Id="rId99" Type="http://schemas.openxmlformats.org/officeDocument/2006/relationships/customXml" Target="../ink/ink1027.xml"/><Relationship Id="rId122" Type="http://schemas.openxmlformats.org/officeDocument/2006/relationships/image" Target="../media/image1041.png"/><Relationship Id="rId164" Type="http://schemas.openxmlformats.org/officeDocument/2006/relationships/customXml" Target="../ink/ink1060.xml"/><Relationship Id="rId371" Type="http://schemas.openxmlformats.org/officeDocument/2006/relationships/image" Target="../media/image1164.png"/><Relationship Id="rId427" Type="http://schemas.openxmlformats.org/officeDocument/2006/relationships/customXml" Target="../ink/ink1192.xml"/><Relationship Id="rId469" Type="http://schemas.openxmlformats.org/officeDocument/2006/relationships/customXml" Target="../ink/ink1213.xml"/><Relationship Id="rId634" Type="http://schemas.openxmlformats.org/officeDocument/2006/relationships/customXml" Target="../ink/ink1296.xml"/><Relationship Id="rId676" Type="http://schemas.openxmlformats.org/officeDocument/2006/relationships/customXml" Target="../ink/ink1317.xml"/><Relationship Id="rId26" Type="http://schemas.openxmlformats.org/officeDocument/2006/relationships/image" Target="../media/image993.png"/><Relationship Id="rId231" Type="http://schemas.openxmlformats.org/officeDocument/2006/relationships/image" Target="../media/image1094.png"/><Relationship Id="rId273" Type="http://schemas.openxmlformats.org/officeDocument/2006/relationships/image" Target="../media/image1115.png"/><Relationship Id="rId329" Type="http://schemas.openxmlformats.org/officeDocument/2006/relationships/image" Target="../media/image1143.png"/><Relationship Id="rId480" Type="http://schemas.openxmlformats.org/officeDocument/2006/relationships/image" Target="../media/image1218.png"/><Relationship Id="rId536" Type="http://schemas.openxmlformats.org/officeDocument/2006/relationships/image" Target="../media/image1246.png"/><Relationship Id="rId68" Type="http://schemas.openxmlformats.org/officeDocument/2006/relationships/image" Target="../media/image1014.png"/><Relationship Id="rId133" Type="http://schemas.openxmlformats.org/officeDocument/2006/relationships/customXml" Target="../ink/ink1044.xml"/><Relationship Id="rId175" Type="http://schemas.openxmlformats.org/officeDocument/2006/relationships/image" Target="../media/image1066.png"/><Relationship Id="rId340" Type="http://schemas.openxmlformats.org/officeDocument/2006/relationships/customXml" Target="../ink/ink1148.xml"/><Relationship Id="rId578" Type="http://schemas.openxmlformats.org/officeDocument/2006/relationships/image" Target="../media/image1267.png"/><Relationship Id="rId200" Type="http://schemas.openxmlformats.org/officeDocument/2006/relationships/customXml" Target="../ink/ink1078.xml"/><Relationship Id="rId382" Type="http://schemas.openxmlformats.org/officeDocument/2006/relationships/image" Target="../media/image1169.png"/><Relationship Id="rId438" Type="http://schemas.openxmlformats.org/officeDocument/2006/relationships/image" Target="../media/image1197.png"/><Relationship Id="rId603" Type="http://schemas.openxmlformats.org/officeDocument/2006/relationships/customXml" Target="../ink/ink1280.xml"/><Relationship Id="rId645" Type="http://schemas.openxmlformats.org/officeDocument/2006/relationships/image" Target="../media/image1300.png"/><Relationship Id="rId687" Type="http://schemas.openxmlformats.org/officeDocument/2006/relationships/image" Target="../media/image1321.png"/><Relationship Id="rId242" Type="http://schemas.openxmlformats.org/officeDocument/2006/relationships/customXml" Target="../ink/ink1099.xml"/><Relationship Id="rId284" Type="http://schemas.openxmlformats.org/officeDocument/2006/relationships/customXml" Target="../ink/ink1120.xml"/><Relationship Id="rId491" Type="http://schemas.openxmlformats.org/officeDocument/2006/relationships/customXml" Target="../ink/ink1224.xml"/><Relationship Id="rId505" Type="http://schemas.openxmlformats.org/officeDocument/2006/relationships/customXml" Target="../ink/ink1231.xml"/><Relationship Id="rId37" Type="http://schemas.openxmlformats.org/officeDocument/2006/relationships/customXml" Target="../ink/ink996.xml"/><Relationship Id="rId79" Type="http://schemas.openxmlformats.org/officeDocument/2006/relationships/customXml" Target="../ink/ink1017.xml"/><Relationship Id="rId102" Type="http://schemas.openxmlformats.org/officeDocument/2006/relationships/image" Target="../media/image1031.png"/><Relationship Id="rId144" Type="http://schemas.openxmlformats.org/officeDocument/2006/relationships/customXml" Target="../ink/ink1050.xml"/><Relationship Id="rId547" Type="http://schemas.openxmlformats.org/officeDocument/2006/relationships/customXml" Target="../ink/ink1252.xml"/><Relationship Id="rId589" Type="http://schemas.openxmlformats.org/officeDocument/2006/relationships/customXml" Target="../ink/ink1273.xml"/><Relationship Id="rId90" Type="http://schemas.openxmlformats.org/officeDocument/2006/relationships/image" Target="../media/image1025.png"/><Relationship Id="rId186" Type="http://schemas.openxmlformats.org/officeDocument/2006/relationships/customXml" Target="../ink/ink1071.xml"/><Relationship Id="rId351" Type="http://schemas.openxmlformats.org/officeDocument/2006/relationships/image" Target="../media/image1154.png"/><Relationship Id="rId393" Type="http://schemas.openxmlformats.org/officeDocument/2006/relationships/customXml" Target="../ink/ink1175.xml"/><Relationship Id="rId407" Type="http://schemas.openxmlformats.org/officeDocument/2006/relationships/customXml" Target="../ink/ink1182.xml"/><Relationship Id="rId449" Type="http://schemas.openxmlformats.org/officeDocument/2006/relationships/customXml" Target="../ink/ink1203.xml"/><Relationship Id="rId614" Type="http://schemas.openxmlformats.org/officeDocument/2006/relationships/image" Target="../media/image1285.png"/><Relationship Id="rId656" Type="http://schemas.openxmlformats.org/officeDocument/2006/relationships/customXml" Target="../ink/ink1307.xml"/><Relationship Id="rId211" Type="http://schemas.openxmlformats.org/officeDocument/2006/relationships/image" Target="../media/image1084.png"/><Relationship Id="rId253" Type="http://schemas.openxmlformats.org/officeDocument/2006/relationships/image" Target="../media/image1105.png"/><Relationship Id="rId295" Type="http://schemas.openxmlformats.org/officeDocument/2006/relationships/image" Target="../media/image1126.png"/><Relationship Id="rId309" Type="http://schemas.openxmlformats.org/officeDocument/2006/relationships/image" Target="../media/image1133.png"/><Relationship Id="rId460" Type="http://schemas.openxmlformats.org/officeDocument/2006/relationships/image" Target="../media/image1208.png"/><Relationship Id="rId516" Type="http://schemas.openxmlformats.org/officeDocument/2006/relationships/image" Target="../media/image1236.png"/><Relationship Id="rId698" Type="http://schemas.openxmlformats.org/officeDocument/2006/relationships/image" Target="../media/image981.emf"/><Relationship Id="rId48" Type="http://schemas.openxmlformats.org/officeDocument/2006/relationships/image" Target="../media/image1004.png"/><Relationship Id="rId113" Type="http://schemas.openxmlformats.org/officeDocument/2006/relationships/customXml" Target="../ink/ink1034.xml"/><Relationship Id="rId320" Type="http://schemas.openxmlformats.org/officeDocument/2006/relationships/customXml" Target="../ink/ink1138.xml"/><Relationship Id="rId558" Type="http://schemas.openxmlformats.org/officeDocument/2006/relationships/image" Target="../media/image1257.png"/><Relationship Id="rId155" Type="http://schemas.openxmlformats.org/officeDocument/2006/relationships/image" Target="../media/image1056.png"/><Relationship Id="rId197" Type="http://schemas.openxmlformats.org/officeDocument/2006/relationships/image" Target="../media/image1077.png"/><Relationship Id="rId362" Type="http://schemas.openxmlformats.org/officeDocument/2006/relationships/customXml" Target="../ink/ink1159.xml"/><Relationship Id="rId418" Type="http://schemas.openxmlformats.org/officeDocument/2006/relationships/image" Target="../media/image1187.png"/><Relationship Id="rId625" Type="http://schemas.openxmlformats.org/officeDocument/2006/relationships/image" Target="../media/image1290.png"/><Relationship Id="rId222" Type="http://schemas.openxmlformats.org/officeDocument/2006/relationships/customXml" Target="../ink/ink1089.xml"/><Relationship Id="rId264" Type="http://schemas.openxmlformats.org/officeDocument/2006/relationships/customXml" Target="../ink/ink1110.xml"/><Relationship Id="rId471" Type="http://schemas.openxmlformats.org/officeDocument/2006/relationships/customXml" Target="../ink/ink1214.xml"/><Relationship Id="rId667" Type="http://schemas.openxmlformats.org/officeDocument/2006/relationships/image" Target="../media/image1311.png"/><Relationship Id="rId17" Type="http://schemas.openxmlformats.org/officeDocument/2006/relationships/customXml" Target="../ink/ink986.xml"/><Relationship Id="rId59" Type="http://schemas.openxmlformats.org/officeDocument/2006/relationships/customXml" Target="../ink/ink1007.xml"/><Relationship Id="rId124" Type="http://schemas.openxmlformats.org/officeDocument/2006/relationships/image" Target="../media/image281.png"/><Relationship Id="rId527" Type="http://schemas.openxmlformats.org/officeDocument/2006/relationships/customXml" Target="../ink/ink1242.xml"/><Relationship Id="rId569" Type="http://schemas.openxmlformats.org/officeDocument/2006/relationships/customXml" Target="../ink/ink1263.xml"/><Relationship Id="rId70" Type="http://schemas.openxmlformats.org/officeDocument/2006/relationships/image" Target="../media/image1015.png"/><Relationship Id="rId166" Type="http://schemas.openxmlformats.org/officeDocument/2006/relationships/customXml" Target="../ink/ink1061.xml"/><Relationship Id="rId331" Type="http://schemas.openxmlformats.org/officeDocument/2006/relationships/image" Target="../media/image1144.png"/><Relationship Id="rId373" Type="http://schemas.openxmlformats.org/officeDocument/2006/relationships/image" Target="../media/image1165.png"/><Relationship Id="rId429" Type="http://schemas.openxmlformats.org/officeDocument/2006/relationships/customXml" Target="../ink/ink1193.xml"/><Relationship Id="rId580" Type="http://schemas.openxmlformats.org/officeDocument/2006/relationships/image" Target="../media/image1268.png"/><Relationship Id="rId636" Type="http://schemas.openxmlformats.org/officeDocument/2006/relationships/customXml" Target="../ink/ink1297.xml"/><Relationship Id="rId1" Type="http://schemas.openxmlformats.org/officeDocument/2006/relationships/vmlDrawing" Target="../drawings/vmlDrawing2.vml"/><Relationship Id="rId233" Type="http://schemas.openxmlformats.org/officeDocument/2006/relationships/image" Target="../media/image1095.png"/><Relationship Id="rId440" Type="http://schemas.openxmlformats.org/officeDocument/2006/relationships/image" Target="../media/image1198.png"/><Relationship Id="rId678" Type="http://schemas.openxmlformats.org/officeDocument/2006/relationships/customXml" Target="../ink/ink1318.xml"/><Relationship Id="rId28" Type="http://schemas.openxmlformats.org/officeDocument/2006/relationships/image" Target="../media/image994.png"/><Relationship Id="rId275" Type="http://schemas.openxmlformats.org/officeDocument/2006/relationships/image" Target="../media/image1116.png"/><Relationship Id="rId300" Type="http://schemas.openxmlformats.org/officeDocument/2006/relationships/customXml" Target="../ink/ink1128.xml"/><Relationship Id="rId482" Type="http://schemas.openxmlformats.org/officeDocument/2006/relationships/image" Target="../media/image1219.png"/><Relationship Id="rId538" Type="http://schemas.openxmlformats.org/officeDocument/2006/relationships/image" Target="../media/image1247.png"/><Relationship Id="rId81" Type="http://schemas.openxmlformats.org/officeDocument/2006/relationships/customXml" Target="../ink/ink1018.xml"/><Relationship Id="rId135" Type="http://schemas.openxmlformats.org/officeDocument/2006/relationships/customXml" Target="../ink/ink1045.xml"/><Relationship Id="rId177" Type="http://schemas.openxmlformats.org/officeDocument/2006/relationships/image" Target="../media/image1067.png"/><Relationship Id="rId342" Type="http://schemas.openxmlformats.org/officeDocument/2006/relationships/customXml" Target="../ink/ink1149.xml"/><Relationship Id="rId384" Type="http://schemas.openxmlformats.org/officeDocument/2006/relationships/image" Target="../media/image1170.png"/><Relationship Id="rId591" Type="http://schemas.openxmlformats.org/officeDocument/2006/relationships/customXml" Target="../ink/ink1274.xml"/><Relationship Id="rId605" Type="http://schemas.openxmlformats.org/officeDocument/2006/relationships/customXml" Target="../ink/ink1281.xml"/><Relationship Id="rId202" Type="http://schemas.openxmlformats.org/officeDocument/2006/relationships/customXml" Target="../ink/ink1079.xml"/><Relationship Id="rId244" Type="http://schemas.openxmlformats.org/officeDocument/2006/relationships/customXml" Target="../ink/ink1100.xml"/><Relationship Id="rId647" Type="http://schemas.openxmlformats.org/officeDocument/2006/relationships/image" Target="../media/image1301.png"/><Relationship Id="rId689" Type="http://schemas.openxmlformats.org/officeDocument/2006/relationships/image" Target="../media/image1322.png"/><Relationship Id="rId39" Type="http://schemas.openxmlformats.org/officeDocument/2006/relationships/customXml" Target="../ink/ink997.xml"/><Relationship Id="rId286" Type="http://schemas.openxmlformats.org/officeDocument/2006/relationships/customXml" Target="../ink/ink1121.xml"/><Relationship Id="rId451" Type="http://schemas.openxmlformats.org/officeDocument/2006/relationships/customXml" Target="../ink/ink1204.xml"/><Relationship Id="rId493" Type="http://schemas.openxmlformats.org/officeDocument/2006/relationships/customXml" Target="../ink/ink1225.xml"/><Relationship Id="rId507" Type="http://schemas.openxmlformats.org/officeDocument/2006/relationships/customXml" Target="../ink/ink1232.xml"/><Relationship Id="rId549" Type="http://schemas.openxmlformats.org/officeDocument/2006/relationships/customXml" Target="../ink/ink1253.xml"/><Relationship Id="rId50" Type="http://schemas.openxmlformats.org/officeDocument/2006/relationships/image" Target="../media/image1005.png"/><Relationship Id="rId104" Type="http://schemas.openxmlformats.org/officeDocument/2006/relationships/image" Target="../media/image1032.png"/><Relationship Id="rId146" Type="http://schemas.openxmlformats.org/officeDocument/2006/relationships/customXml" Target="../ink/ink1051.xml"/><Relationship Id="rId188" Type="http://schemas.openxmlformats.org/officeDocument/2006/relationships/customXml" Target="../ink/ink1072.xml"/><Relationship Id="rId311" Type="http://schemas.openxmlformats.org/officeDocument/2006/relationships/image" Target="../media/image1134.png"/><Relationship Id="rId353" Type="http://schemas.openxmlformats.org/officeDocument/2006/relationships/image" Target="../media/image1155.png"/><Relationship Id="rId395" Type="http://schemas.openxmlformats.org/officeDocument/2006/relationships/customXml" Target="../ink/ink1176.xml"/><Relationship Id="rId409" Type="http://schemas.openxmlformats.org/officeDocument/2006/relationships/customXml" Target="../ink/ink1183.xml"/><Relationship Id="rId560" Type="http://schemas.openxmlformats.org/officeDocument/2006/relationships/image" Target="../media/image1258.png"/><Relationship Id="rId92" Type="http://schemas.openxmlformats.org/officeDocument/2006/relationships/image" Target="../media/image1026.png"/><Relationship Id="rId213" Type="http://schemas.openxmlformats.org/officeDocument/2006/relationships/image" Target="../media/image1085.png"/><Relationship Id="rId420" Type="http://schemas.openxmlformats.org/officeDocument/2006/relationships/image" Target="../media/image1188.png"/><Relationship Id="rId616" Type="http://schemas.openxmlformats.org/officeDocument/2006/relationships/image" Target="../media/image1286.png"/><Relationship Id="rId658" Type="http://schemas.openxmlformats.org/officeDocument/2006/relationships/customXml" Target="../ink/ink1308.xml"/><Relationship Id="rId255" Type="http://schemas.openxmlformats.org/officeDocument/2006/relationships/image" Target="../media/image1106.png"/><Relationship Id="rId297" Type="http://schemas.openxmlformats.org/officeDocument/2006/relationships/image" Target="../media/image1127.png"/><Relationship Id="rId462" Type="http://schemas.openxmlformats.org/officeDocument/2006/relationships/image" Target="../media/image1209.png"/><Relationship Id="rId518" Type="http://schemas.openxmlformats.org/officeDocument/2006/relationships/image" Target="../media/image1237.png"/><Relationship Id="rId115" Type="http://schemas.openxmlformats.org/officeDocument/2006/relationships/customXml" Target="../ink/ink1035.xml"/><Relationship Id="rId157" Type="http://schemas.openxmlformats.org/officeDocument/2006/relationships/image" Target="../media/image1057.png"/><Relationship Id="rId322" Type="http://schemas.openxmlformats.org/officeDocument/2006/relationships/customXml" Target="../ink/ink1139.xml"/><Relationship Id="rId364" Type="http://schemas.openxmlformats.org/officeDocument/2006/relationships/customXml" Target="../ink/ink1160.xml"/><Relationship Id="rId61" Type="http://schemas.openxmlformats.org/officeDocument/2006/relationships/customXml" Target="../ink/ink1008.xml"/><Relationship Id="rId199" Type="http://schemas.openxmlformats.org/officeDocument/2006/relationships/image" Target="../media/image1078.png"/><Relationship Id="rId571" Type="http://schemas.openxmlformats.org/officeDocument/2006/relationships/customXml" Target="../ink/ink1264.xml"/><Relationship Id="rId627" Type="http://schemas.openxmlformats.org/officeDocument/2006/relationships/image" Target="../media/image1291.png"/><Relationship Id="rId669" Type="http://schemas.openxmlformats.org/officeDocument/2006/relationships/image" Target="../media/image1312.png"/><Relationship Id="rId19" Type="http://schemas.openxmlformats.org/officeDocument/2006/relationships/customXml" Target="../ink/ink987.xml"/><Relationship Id="rId224" Type="http://schemas.openxmlformats.org/officeDocument/2006/relationships/customXml" Target="../ink/ink1090.xml"/><Relationship Id="rId266" Type="http://schemas.openxmlformats.org/officeDocument/2006/relationships/customXml" Target="../ink/ink1111.xml"/><Relationship Id="rId431" Type="http://schemas.openxmlformats.org/officeDocument/2006/relationships/customXml" Target="../ink/ink1194.xml"/><Relationship Id="rId473" Type="http://schemas.openxmlformats.org/officeDocument/2006/relationships/customXml" Target="../ink/ink1215.xml"/><Relationship Id="rId529" Type="http://schemas.openxmlformats.org/officeDocument/2006/relationships/customXml" Target="../ink/ink1243.xml"/><Relationship Id="rId680" Type="http://schemas.openxmlformats.org/officeDocument/2006/relationships/customXml" Target="../ink/ink1319.xml"/><Relationship Id="rId30" Type="http://schemas.openxmlformats.org/officeDocument/2006/relationships/image" Target="../media/image995.png"/><Relationship Id="rId126" Type="http://schemas.openxmlformats.org/officeDocument/2006/relationships/image" Target="../media/image1042.png"/><Relationship Id="rId168" Type="http://schemas.openxmlformats.org/officeDocument/2006/relationships/customXml" Target="../ink/ink1062.xml"/><Relationship Id="rId333" Type="http://schemas.openxmlformats.org/officeDocument/2006/relationships/image" Target="../media/image1145.png"/><Relationship Id="rId540" Type="http://schemas.openxmlformats.org/officeDocument/2006/relationships/image" Target="../media/image1248.png"/><Relationship Id="rId72" Type="http://schemas.openxmlformats.org/officeDocument/2006/relationships/image" Target="../media/image1016.png"/><Relationship Id="rId375" Type="http://schemas.openxmlformats.org/officeDocument/2006/relationships/image" Target="../media/image1166.png"/><Relationship Id="rId582" Type="http://schemas.openxmlformats.org/officeDocument/2006/relationships/image" Target="../media/image1269.png"/><Relationship Id="rId638" Type="http://schemas.openxmlformats.org/officeDocument/2006/relationships/customXml" Target="../ink/ink1298.xml"/><Relationship Id="rId3" Type="http://schemas.openxmlformats.org/officeDocument/2006/relationships/notesSlide" Target="../notesSlides/notesSlide4.xml"/><Relationship Id="rId235" Type="http://schemas.openxmlformats.org/officeDocument/2006/relationships/image" Target="../media/image1096.png"/><Relationship Id="rId277" Type="http://schemas.openxmlformats.org/officeDocument/2006/relationships/image" Target="../media/image1117.png"/><Relationship Id="rId400" Type="http://schemas.openxmlformats.org/officeDocument/2006/relationships/image" Target="../media/image1178.png"/><Relationship Id="rId442" Type="http://schemas.openxmlformats.org/officeDocument/2006/relationships/image" Target="../media/image1199.png"/><Relationship Id="rId484" Type="http://schemas.openxmlformats.org/officeDocument/2006/relationships/image" Target="../media/image1220.png"/><Relationship Id="rId137" Type="http://schemas.openxmlformats.org/officeDocument/2006/relationships/customXml" Target="../ink/ink1046.xml"/><Relationship Id="rId302" Type="http://schemas.openxmlformats.org/officeDocument/2006/relationships/customXml" Target="../ink/ink1129.xml"/><Relationship Id="rId344" Type="http://schemas.openxmlformats.org/officeDocument/2006/relationships/customXml" Target="../ink/ink1150.xml"/><Relationship Id="rId691" Type="http://schemas.openxmlformats.org/officeDocument/2006/relationships/image" Target="../media/image1323.png"/><Relationship Id="rId41" Type="http://schemas.openxmlformats.org/officeDocument/2006/relationships/customXml" Target="../ink/ink998.xml"/><Relationship Id="rId83" Type="http://schemas.openxmlformats.org/officeDocument/2006/relationships/customXml" Target="../ink/ink1019.xml"/><Relationship Id="rId179" Type="http://schemas.openxmlformats.org/officeDocument/2006/relationships/image" Target="../media/image1068.png"/><Relationship Id="rId386" Type="http://schemas.openxmlformats.org/officeDocument/2006/relationships/image" Target="../media/image1171.png"/><Relationship Id="rId551" Type="http://schemas.openxmlformats.org/officeDocument/2006/relationships/customXml" Target="../ink/ink1254.xml"/><Relationship Id="rId593" Type="http://schemas.openxmlformats.org/officeDocument/2006/relationships/customXml" Target="../ink/ink1275.xml"/><Relationship Id="rId607" Type="http://schemas.openxmlformats.org/officeDocument/2006/relationships/customXml" Target="../ink/ink1282.xml"/><Relationship Id="rId649" Type="http://schemas.openxmlformats.org/officeDocument/2006/relationships/image" Target="../media/image1302.png"/><Relationship Id="rId190" Type="http://schemas.openxmlformats.org/officeDocument/2006/relationships/customXml" Target="../ink/ink1073.xml"/><Relationship Id="rId204" Type="http://schemas.openxmlformats.org/officeDocument/2006/relationships/customXml" Target="../ink/ink1080.xml"/><Relationship Id="rId246" Type="http://schemas.openxmlformats.org/officeDocument/2006/relationships/customXml" Target="../ink/ink1101.xml"/><Relationship Id="rId288" Type="http://schemas.openxmlformats.org/officeDocument/2006/relationships/customXml" Target="../ink/ink1122.xml"/><Relationship Id="rId411" Type="http://schemas.openxmlformats.org/officeDocument/2006/relationships/customXml" Target="../ink/ink1184.xml"/><Relationship Id="rId453" Type="http://schemas.openxmlformats.org/officeDocument/2006/relationships/customXml" Target="../ink/ink1205.xml"/><Relationship Id="rId509" Type="http://schemas.openxmlformats.org/officeDocument/2006/relationships/customXml" Target="../ink/ink1233.xml"/><Relationship Id="rId660" Type="http://schemas.openxmlformats.org/officeDocument/2006/relationships/customXml" Target="../ink/ink1309.xml"/><Relationship Id="rId106" Type="http://schemas.openxmlformats.org/officeDocument/2006/relationships/image" Target="../media/image1033.png"/><Relationship Id="rId313" Type="http://schemas.openxmlformats.org/officeDocument/2006/relationships/image" Target="../media/image1135.png"/><Relationship Id="rId495" Type="http://schemas.openxmlformats.org/officeDocument/2006/relationships/customXml" Target="../ink/ink1226.xml"/><Relationship Id="rId10" Type="http://schemas.openxmlformats.org/officeDocument/2006/relationships/image" Target="../media/image985.png"/><Relationship Id="rId52" Type="http://schemas.openxmlformats.org/officeDocument/2006/relationships/image" Target="../media/image1006.png"/><Relationship Id="rId94" Type="http://schemas.openxmlformats.org/officeDocument/2006/relationships/image" Target="../media/image1027.png"/><Relationship Id="rId148" Type="http://schemas.openxmlformats.org/officeDocument/2006/relationships/customXml" Target="../ink/ink1052.xml"/><Relationship Id="rId355" Type="http://schemas.openxmlformats.org/officeDocument/2006/relationships/image" Target="../media/image1156.png"/><Relationship Id="rId397" Type="http://schemas.openxmlformats.org/officeDocument/2006/relationships/customXml" Target="../ink/ink1177.xml"/><Relationship Id="rId520" Type="http://schemas.openxmlformats.org/officeDocument/2006/relationships/image" Target="../media/image1238.png"/><Relationship Id="rId562" Type="http://schemas.openxmlformats.org/officeDocument/2006/relationships/image" Target="../media/image1259.png"/><Relationship Id="rId618" Type="http://schemas.openxmlformats.org/officeDocument/2006/relationships/customXml" Target="../ink/ink1288.xml"/><Relationship Id="rId215" Type="http://schemas.openxmlformats.org/officeDocument/2006/relationships/image" Target="../media/image1086.png"/><Relationship Id="rId257" Type="http://schemas.openxmlformats.org/officeDocument/2006/relationships/image" Target="../media/image1107.png"/><Relationship Id="rId422" Type="http://schemas.openxmlformats.org/officeDocument/2006/relationships/image" Target="../media/image1189.png"/><Relationship Id="rId464" Type="http://schemas.openxmlformats.org/officeDocument/2006/relationships/image" Target="../media/image1210.png"/><Relationship Id="rId299" Type="http://schemas.openxmlformats.org/officeDocument/2006/relationships/image" Target="../media/image1128.png"/><Relationship Id="rId63" Type="http://schemas.openxmlformats.org/officeDocument/2006/relationships/customXml" Target="../ink/ink1009.xml"/><Relationship Id="rId159" Type="http://schemas.openxmlformats.org/officeDocument/2006/relationships/image" Target="../media/image1058.png"/><Relationship Id="rId366" Type="http://schemas.openxmlformats.org/officeDocument/2006/relationships/customXml" Target="../ink/ink1161.xml"/><Relationship Id="rId573" Type="http://schemas.openxmlformats.org/officeDocument/2006/relationships/customXml" Target="../ink/ink1265.xml"/><Relationship Id="rId226" Type="http://schemas.openxmlformats.org/officeDocument/2006/relationships/customXml" Target="../ink/ink1091.xml"/><Relationship Id="rId433" Type="http://schemas.openxmlformats.org/officeDocument/2006/relationships/customXml" Target="../ink/ink1195.xml"/><Relationship Id="rId640" Type="http://schemas.openxmlformats.org/officeDocument/2006/relationships/customXml" Target="../ink/ink1299.xml"/><Relationship Id="rId74" Type="http://schemas.openxmlformats.org/officeDocument/2006/relationships/image" Target="../media/image1017.png"/><Relationship Id="rId377" Type="http://schemas.openxmlformats.org/officeDocument/2006/relationships/image" Target="../media/image1167.png"/><Relationship Id="rId500" Type="http://schemas.openxmlformats.org/officeDocument/2006/relationships/image" Target="../media/image1228.png"/><Relationship Id="rId584" Type="http://schemas.openxmlformats.org/officeDocument/2006/relationships/image" Target="../media/image1270.png"/><Relationship Id="rId5" Type="http://schemas.openxmlformats.org/officeDocument/2006/relationships/customXml" Target="../ink/ink980.xml"/><Relationship Id="rId237" Type="http://schemas.openxmlformats.org/officeDocument/2006/relationships/image" Target="../media/image1097.png"/><Relationship Id="rId444" Type="http://schemas.openxmlformats.org/officeDocument/2006/relationships/image" Target="../media/image1200.png"/><Relationship Id="rId651" Type="http://schemas.openxmlformats.org/officeDocument/2006/relationships/image" Target="../media/image1303.png"/><Relationship Id="rId290" Type="http://schemas.openxmlformats.org/officeDocument/2006/relationships/customXml" Target="../ink/ink1123.xml"/><Relationship Id="rId304" Type="http://schemas.openxmlformats.org/officeDocument/2006/relationships/customXml" Target="../ink/ink1130.xml"/><Relationship Id="rId388" Type="http://schemas.openxmlformats.org/officeDocument/2006/relationships/image" Target="../media/image1172.png"/><Relationship Id="rId511" Type="http://schemas.openxmlformats.org/officeDocument/2006/relationships/customXml" Target="../ink/ink1234.xml"/><Relationship Id="rId609" Type="http://schemas.openxmlformats.org/officeDocument/2006/relationships/customXml" Target="../ink/ink1283.xml"/><Relationship Id="rId85" Type="http://schemas.openxmlformats.org/officeDocument/2006/relationships/customXml" Target="../ink/ink1020.xml"/><Relationship Id="rId150" Type="http://schemas.openxmlformats.org/officeDocument/2006/relationships/customXml" Target="../ink/ink1053.xml"/><Relationship Id="rId595" Type="http://schemas.openxmlformats.org/officeDocument/2006/relationships/customXml" Target="../ink/ink1276.xml"/><Relationship Id="rId248" Type="http://schemas.openxmlformats.org/officeDocument/2006/relationships/customXml" Target="../ink/ink1102.xml"/><Relationship Id="rId455" Type="http://schemas.openxmlformats.org/officeDocument/2006/relationships/customXml" Target="../ink/ink1206.xml"/><Relationship Id="rId662" Type="http://schemas.openxmlformats.org/officeDocument/2006/relationships/customXml" Target="../ink/ink1310.xml"/><Relationship Id="rId12" Type="http://schemas.openxmlformats.org/officeDocument/2006/relationships/image" Target="../media/image986.png"/><Relationship Id="rId108" Type="http://schemas.openxmlformats.org/officeDocument/2006/relationships/image" Target="../media/image1034.png"/><Relationship Id="rId315" Type="http://schemas.openxmlformats.org/officeDocument/2006/relationships/image" Target="../media/image1136.png"/><Relationship Id="rId522" Type="http://schemas.openxmlformats.org/officeDocument/2006/relationships/image" Target="../media/image1239.png"/><Relationship Id="rId96" Type="http://schemas.openxmlformats.org/officeDocument/2006/relationships/image" Target="../media/image1028.png"/><Relationship Id="rId161" Type="http://schemas.openxmlformats.org/officeDocument/2006/relationships/image" Target="../media/image1059.png"/><Relationship Id="rId399" Type="http://schemas.openxmlformats.org/officeDocument/2006/relationships/customXml" Target="../ink/ink1178.xml"/><Relationship Id="rId259" Type="http://schemas.openxmlformats.org/officeDocument/2006/relationships/image" Target="../media/image1108.png"/><Relationship Id="rId466" Type="http://schemas.openxmlformats.org/officeDocument/2006/relationships/image" Target="../media/image1211.png"/><Relationship Id="rId673" Type="http://schemas.openxmlformats.org/officeDocument/2006/relationships/image" Target="../media/image1314.png"/><Relationship Id="rId23" Type="http://schemas.openxmlformats.org/officeDocument/2006/relationships/customXml" Target="../ink/ink989.xml"/><Relationship Id="rId119" Type="http://schemas.openxmlformats.org/officeDocument/2006/relationships/customXml" Target="../ink/ink1037.xml"/><Relationship Id="rId326" Type="http://schemas.openxmlformats.org/officeDocument/2006/relationships/customXml" Target="../ink/ink1141.xml"/><Relationship Id="rId533" Type="http://schemas.openxmlformats.org/officeDocument/2006/relationships/customXml" Target="../ink/ink1245.xml"/><Relationship Id="rId172" Type="http://schemas.openxmlformats.org/officeDocument/2006/relationships/customXml" Target="../ink/ink1064.xml"/><Relationship Id="rId477" Type="http://schemas.openxmlformats.org/officeDocument/2006/relationships/customXml" Target="../ink/ink1217.xml"/><Relationship Id="rId600" Type="http://schemas.openxmlformats.org/officeDocument/2006/relationships/image" Target="../media/image1278.png"/><Relationship Id="rId684" Type="http://schemas.openxmlformats.org/officeDocument/2006/relationships/customXml" Target="../ink/ink1321.xml"/><Relationship Id="rId337" Type="http://schemas.openxmlformats.org/officeDocument/2006/relationships/image" Target="../media/image1147.png"/><Relationship Id="rId34" Type="http://schemas.openxmlformats.org/officeDocument/2006/relationships/image" Target="../media/image997.png"/><Relationship Id="rId544" Type="http://schemas.openxmlformats.org/officeDocument/2006/relationships/image" Target="../media/image1250.png"/><Relationship Id="rId183" Type="http://schemas.openxmlformats.org/officeDocument/2006/relationships/image" Target="../media/image1070.png"/><Relationship Id="rId390" Type="http://schemas.openxmlformats.org/officeDocument/2006/relationships/image" Target="../media/image1173.png"/><Relationship Id="rId404" Type="http://schemas.openxmlformats.org/officeDocument/2006/relationships/image" Target="../media/image1180.png"/><Relationship Id="rId611" Type="http://schemas.openxmlformats.org/officeDocument/2006/relationships/customXml" Target="../ink/ink1284.xml"/><Relationship Id="rId250" Type="http://schemas.openxmlformats.org/officeDocument/2006/relationships/customXml" Target="../ink/ink1103.xml"/><Relationship Id="rId488" Type="http://schemas.openxmlformats.org/officeDocument/2006/relationships/image" Target="../media/image1222.png"/><Relationship Id="rId695" Type="http://schemas.openxmlformats.org/officeDocument/2006/relationships/image" Target="../media/image1325.png"/><Relationship Id="rId45" Type="http://schemas.openxmlformats.org/officeDocument/2006/relationships/customXml" Target="../ink/ink1000.xml"/><Relationship Id="rId110" Type="http://schemas.openxmlformats.org/officeDocument/2006/relationships/image" Target="../media/image1035.png"/><Relationship Id="rId348" Type="http://schemas.openxmlformats.org/officeDocument/2006/relationships/customXml" Target="../ink/ink1152.xml"/><Relationship Id="rId555" Type="http://schemas.openxmlformats.org/officeDocument/2006/relationships/customXml" Target="../ink/ink1256.xml"/><Relationship Id="rId194" Type="http://schemas.openxmlformats.org/officeDocument/2006/relationships/customXml" Target="../ink/ink1075.xml"/><Relationship Id="rId208" Type="http://schemas.openxmlformats.org/officeDocument/2006/relationships/customXml" Target="../ink/ink1082.xml"/><Relationship Id="rId415" Type="http://schemas.openxmlformats.org/officeDocument/2006/relationships/customXml" Target="../ink/ink1186.xml"/><Relationship Id="rId622" Type="http://schemas.openxmlformats.org/officeDocument/2006/relationships/customXml" Target="../ink/ink1290.xml"/><Relationship Id="rId261" Type="http://schemas.openxmlformats.org/officeDocument/2006/relationships/image" Target="../media/image1109.png"/><Relationship Id="rId499" Type="http://schemas.openxmlformats.org/officeDocument/2006/relationships/customXml" Target="../ink/ink1228.xml"/><Relationship Id="rId56" Type="http://schemas.openxmlformats.org/officeDocument/2006/relationships/image" Target="../media/image1008.png"/><Relationship Id="rId359" Type="http://schemas.openxmlformats.org/officeDocument/2006/relationships/image" Target="../media/image1158.png"/><Relationship Id="rId566" Type="http://schemas.openxmlformats.org/officeDocument/2006/relationships/image" Target="../media/image1261.png"/><Relationship Id="rId121" Type="http://schemas.openxmlformats.org/officeDocument/2006/relationships/customXml" Target="../ink/ink1038.xml"/><Relationship Id="rId219" Type="http://schemas.openxmlformats.org/officeDocument/2006/relationships/image" Target="../media/image1088.png"/><Relationship Id="rId426" Type="http://schemas.openxmlformats.org/officeDocument/2006/relationships/image" Target="../media/image1191.png"/><Relationship Id="rId633" Type="http://schemas.openxmlformats.org/officeDocument/2006/relationships/image" Target="../media/image1294.png"/><Relationship Id="rId67" Type="http://schemas.openxmlformats.org/officeDocument/2006/relationships/customXml" Target="../ink/ink1011.xml"/><Relationship Id="rId272" Type="http://schemas.openxmlformats.org/officeDocument/2006/relationships/customXml" Target="../ink/ink1114.xml"/><Relationship Id="rId577" Type="http://schemas.openxmlformats.org/officeDocument/2006/relationships/customXml" Target="../ink/ink1267.xml"/><Relationship Id="rId700" Type="http://schemas.openxmlformats.org/officeDocument/2006/relationships/image" Target="../media/image832.emf"/><Relationship Id="rId132" Type="http://schemas.openxmlformats.org/officeDocument/2006/relationships/image" Target="../media/image1045.png"/><Relationship Id="rId437" Type="http://schemas.openxmlformats.org/officeDocument/2006/relationships/customXml" Target="../ink/ink1197.xml"/><Relationship Id="rId644" Type="http://schemas.openxmlformats.org/officeDocument/2006/relationships/customXml" Target="../ink/ink1301.xml"/><Relationship Id="rId283" Type="http://schemas.openxmlformats.org/officeDocument/2006/relationships/image" Target="../media/image1120.png"/><Relationship Id="rId490" Type="http://schemas.openxmlformats.org/officeDocument/2006/relationships/image" Target="../media/image1223.png"/><Relationship Id="rId504" Type="http://schemas.openxmlformats.org/officeDocument/2006/relationships/image" Target="../media/image1230.png"/><Relationship Id="rId78" Type="http://schemas.openxmlformats.org/officeDocument/2006/relationships/image" Target="../media/image1019.png"/><Relationship Id="rId143" Type="http://schemas.openxmlformats.org/officeDocument/2006/relationships/image" Target="../media/image1050.png"/><Relationship Id="rId350" Type="http://schemas.openxmlformats.org/officeDocument/2006/relationships/customXml" Target="../ink/ink1153.xml"/><Relationship Id="rId588" Type="http://schemas.openxmlformats.org/officeDocument/2006/relationships/image" Target="../media/image1272.png"/><Relationship Id="rId9" Type="http://schemas.openxmlformats.org/officeDocument/2006/relationships/customXml" Target="../ink/ink982.xml"/><Relationship Id="rId210" Type="http://schemas.openxmlformats.org/officeDocument/2006/relationships/customXml" Target="../ink/ink1083.xml"/><Relationship Id="rId448" Type="http://schemas.openxmlformats.org/officeDocument/2006/relationships/image" Target="../media/image1202.png"/><Relationship Id="rId655" Type="http://schemas.openxmlformats.org/officeDocument/2006/relationships/image" Target="../media/image1305.png"/><Relationship Id="rId294" Type="http://schemas.openxmlformats.org/officeDocument/2006/relationships/customXml" Target="../ink/ink1125.xml"/><Relationship Id="rId308" Type="http://schemas.openxmlformats.org/officeDocument/2006/relationships/customXml" Target="../ink/ink1132.xml"/><Relationship Id="rId515" Type="http://schemas.openxmlformats.org/officeDocument/2006/relationships/customXml" Target="../ink/ink1236.xml"/><Relationship Id="rId89" Type="http://schemas.openxmlformats.org/officeDocument/2006/relationships/customXml" Target="../ink/ink1022.xml"/><Relationship Id="rId154" Type="http://schemas.openxmlformats.org/officeDocument/2006/relationships/customXml" Target="../ink/ink1055.xml"/><Relationship Id="rId361" Type="http://schemas.openxmlformats.org/officeDocument/2006/relationships/image" Target="../media/image1159.png"/><Relationship Id="rId599" Type="http://schemas.openxmlformats.org/officeDocument/2006/relationships/customXml" Target="../ink/ink1278.xml"/><Relationship Id="rId459" Type="http://schemas.openxmlformats.org/officeDocument/2006/relationships/customXml" Target="../ink/ink1208.xml"/><Relationship Id="rId666" Type="http://schemas.openxmlformats.org/officeDocument/2006/relationships/customXml" Target="../ink/ink1312.xml"/><Relationship Id="rId16" Type="http://schemas.openxmlformats.org/officeDocument/2006/relationships/image" Target="../media/image988.png"/><Relationship Id="rId221" Type="http://schemas.openxmlformats.org/officeDocument/2006/relationships/image" Target="../media/image1089.png"/><Relationship Id="rId319" Type="http://schemas.openxmlformats.org/officeDocument/2006/relationships/image" Target="../media/image1138.png"/><Relationship Id="rId526" Type="http://schemas.openxmlformats.org/officeDocument/2006/relationships/image" Target="../media/image1241.png"/><Relationship Id="rId165" Type="http://schemas.openxmlformats.org/officeDocument/2006/relationships/image" Target="../media/image1061.png"/><Relationship Id="rId372" Type="http://schemas.openxmlformats.org/officeDocument/2006/relationships/customXml" Target="../ink/ink1164.xml"/><Relationship Id="rId677" Type="http://schemas.openxmlformats.org/officeDocument/2006/relationships/image" Target="../media/image1316.png"/><Relationship Id="rId232" Type="http://schemas.openxmlformats.org/officeDocument/2006/relationships/customXml" Target="../ink/ink1094.xml"/><Relationship Id="rId27" Type="http://schemas.openxmlformats.org/officeDocument/2006/relationships/customXml" Target="../ink/ink991.xml"/><Relationship Id="rId537" Type="http://schemas.openxmlformats.org/officeDocument/2006/relationships/customXml" Target="../ink/ink1247.xml"/><Relationship Id="rId80" Type="http://schemas.openxmlformats.org/officeDocument/2006/relationships/image" Target="../media/image1020.png"/><Relationship Id="rId176" Type="http://schemas.openxmlformats.org/officeDocument/2006/relationships/customXml" Target="../ink/ink1066.xml"/><Relationship Id="rId383" Type="http://schemas.openxmlformats.org/officeDocument/2006/relationships/customXml" Target="../ink/ink1170.xml"/><Relationship Id="rId590" Type="http://schemas.openxmlformats.org/officeDocument/2006/relationships/image" Target="../media/image1273.png"/><Relationship Id="rId604" Type="http://schemas.openxmlformats.org/officeDocument/2006/relationships/image" Target="../media/image1280.png"/><Relationship Id="rId243" Type="http://schemas.openxmlformats.org/officeDocument/2006/relationships/image" Target="../media/image1100.png"/><Relationship Id="rId450" Type="http://schemas.openxmlformats.org/officeDocument/2006/relationships/image" Target="../media/image1203.png"/><Relationship Id="rId688" Type="http://schemas.openxmlformats.org/officeDocument/2006/relationships/customXml" Target="../ink/ink1323.xml"/><Relationship Id="rId38" Type="http://schemas.openxmlformats.org/officeDocument/2006/relationships/image" Target="../media/image999.png"/><Relationship Id="rId103" Type="http://schemas.openxmlformats.org/officeDocument/2006/relationships/customXml" Target="../ink/ink1029.xml"/><Relationship Id="rId310" Type="http://schemas.openxmlformats.org/officeDocument/2006/relationships/customXml" Target="../ink/ink1133.xml"/><Relationship Id="rId548" Type="http://schemas.openxmlformats.org/officeDocument/2006/relationships/image" Target="../media/image1252.png"/><Relationship Id="rId91" Type="http://schemas.openxmlformats.org/officeDocument/2006/relationships/customXml" Target="../ink/ink1023.xml"/><Relationship Id="rId187" Type="http://schemas.openxmlformats.org/officeDocument/2006/relationships/image" Target="../media/image1072.png"/><Relationship Id="rId394" Type="http://schemas.openxmlformats.org/officeDocument/2006/relationships/image" Target="../media/image1175.png"/><Relationship Id="rId408" Type="http://schemas.openxmlformats.org/officeDocument/2006/relationships/image" Target="../media/image1182.png"/><Relationship Id="rId615" Type="http://schemas.openxmlformats.org/officeDocument/2006/relationships/customXml" Target="../ink/ink1286.xml"/><Relationship Id="rId254" Type="http://schemas.openxmlformats.org/officeDocument/2006/relationships/customXml" Target="../ink/ink1105.xml"/><Relationship Id="rId699" Type="http://schemas.openxmlformats.org/officeDocument/2006/relationships/package" Target="../embeddings/Microsoft_Excel_Worksheet1.xlsx"/><Relationship Id="rId49" Type="http://schemas.openxmlformats.org/officeDocument/2006/relationships/customXml" Target="../ink/ink1002.xml"/><Relationship Id="rId114" Type="http://schemas.openxmlformats.org/officeDocument/2006/relationships/image" Target="../media/image1037.png"/><Relationship Id="rId461" Type="http://schemas.openxmlformats.org/officeDocument/2006/relationships/customXml" Target="../ink/ink1209.xml"/><Relationship Id="rId559" Type="http://schemas.openxmlformats.org/officeDocument/2006/relationships/customXml" Target="../ink/ink1258.xml"/><Relationship Id="rId198" Type="http://schemas.openxmlformats.org/officeDocument/2006/relationships/customXml" Target="../ink/ink1077.xml"/><Relationship Id="rId321" Type="http://schemas.openxmlformats.org/officeDocument/2006/relationships/image" Target="../media/image1139.png"/><Relationship Id="rId419" Type="http://schemas.openxmlformats.org/officeDocument/2006/relationships/customXml" Target="../ink/ink1188.xml"/><Relationship Id="rId626" Type="http://schemas.openxmlformats.org/officeDocument/2006/relationships/customXml" Target="../ink/ink129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2.png"/><Relationship Id="rId21" Type="http://schemas.openxmlformats.org/officeDocument/2006/relationships/image" Target="../media/image1334.png"/><Relationship Id="rId42" Type="http://schemas.openxmlformats.org/officeDocument/2006/relationships/customXml" Target="../ink/ink1347.xml"/><Relationship Id="rId63" Type="http://schemas.openxmlformats.org/officeDocument/2006/relationships/image" Target="../media/image1355.png"/><Relationship Id="rId84" Type="http://schemas.openxmlformats.org/officeDocument/2006/relationships/customXml" Target="../ink/ink1368.xml"/><Relationship Id="rId138" Type="http://schemas.openxmlformats.org/officeDocument/2006/relationships/customXml" Target="../ink/ink1395.xml"/><Relationship Id="rId159" Type="http://schemas.openxmlformats.org/officeDocument/2006/relationships/image" Target="../media/image1403.png"/><Relationship Id="rId170" Type="http://schemas.openxmlformats.org/officeDocument/2006/relationships/customXml" Target="../ink/ink1411.xml"/><Relationship Id="rId191" Type="http://schemas.openxmlformats.org/officeDocument/2006/relationships/image" Target="../media/image1419.png"/><Relationship Id="rId205" Type="http://schemas.openxmlformats.org/officeDocument/2006/relationships/image" Target="../media/image1426.png"/><Relationship Id="rId226" Type="http://schemas.openxmlformats.org/officeDocument/2006/relationships/image" Target="../media/image1437.png"/><Relationship Id="rId247" Type="http://schemas.openxmlformats.org/officeDocument/2006/relationships/customXml" Target="../ink/ink1449.xml"/><Relationship Id="rId107" Type="http://schemas.openxmlformats.org/officeDocument/2006/relationships/image" Target="../media/image1377.png"/><Relationship Id="rId11" Type="http://schemas.openxmlformats.org/officeDocument/2006/relationships/image" Target="../media/image1329.png"/><Relationship Id="rId32" Type="http://schemas.openxmlformats.org/officeDocument/2006/relationships/customXml" Target="../ink/ink1342.xml"/><Relationship Id="rId53" Type="http://schemas.openxmlformats.org/officeDocument/2006/relationships/image" Target="../media/image1350.png"/><Relationship Id="rId74" Type="http://schemas.openxmlformats.org/officeDocument/2006/relationships/customXml" Target="../ink/ink1363.xml"/><Relationship Id="rId128" Type="http://schemas.openxmlformats.org/officeDocument/2006/relationships/customXml" Target="../ink/ink1390.xml"/><Relationship Id="rId149" Type="http://schemas.openxmlformats.org/officeDocument/2006/relationships/image" Target="../media/image1398.png"/><Relationship Id="rId5" Type="http://schemas.openxmlformats.org/officeDocument/2006/relationships/image" Target="../media/image982.png"/><Relationship Id="rId95" Type="http://schemas.openxmlformats.org/officeDocument/2006/relationships/image" Target="../media/image1371.png"/><Relationship Id="rId160" Type="http://schemas.openxmlformats.org/officeDocument/2006/relationships/customXml" Target="../ink/ink1406.xml"/><Relationship Id="rId181" Type="http://schemas.openxmlformats.org/officeDocument/2006/relationships/image" Target="../media/image1414.png"/><Relationship Id="rId216" Type="http://schemas.openxmlformats.org/officeDocument/2006/relationships/image" Target="../media/image1432.png"/><Relationship Id="rId237" Type="http://schemas.openxmlformats.org/officeDocument/2006/relationships/customXml" Target="../ink/ink1444.xml"/><Relationship Id="rId22" Type="http://schemas.openxmlformats.org/officeDocument/2006/relationships/customXml" Target="../ink/ink1337.xml"/><Relationship Id="rId43" Type="http://schemas.openxmlformats.org/officeDocument/2006/relationships/image" Target="../media/image1345.png"/><Relationship Id="rId64" Type="http://schemas.openxmlformats.org/officeDocument/2006/relationships/customXml" Target="../ink/ink1358.xml"/><Relationship Id="rId118" Type="http://schemas.openxmlformats.org/officeDocument/2006/relationships/customXml" Target="../ink/ink1385.xml"/><Relationship Id="rId139" Type="http://schemas.openxmlformats.org/officeDocument/2006/relationships/image" Target="../media/image1393.png"/><Relationship Id="rId85" Type="http://schemas.openxmlformats.org/officeDocument/2006/relationships/image" Target="../media/image1366.png"/><Relationship Id="rId150" Type="http://schemas.openxmlformats.org/officeDocument/2006/relationships/customXml" Target="../ink/ink1401.xml"/><Relationship Id="rId171" Type="http://schemas.openxmlformats.org/officeDocument/2006/relationships/image" Target="../media/image1409.png"/><Relationship Id="rId192" Type="http://schemas.openxmlformats.org/officeDocument/2006/relationships/customXml" Target="../ink/ink1422.xml"/><Relationship Id="rId206" Type="http://schemas.openxmlformats.org/officeDocument/2006/relationships/customXml" Target="../ink/ink1429.xml"/><Relationship Id="rId227" Type="http://schemas.openxmlformats.org/officeDocument/2006/relationships/customXml" Target="../ink/ink1439.xml"/><Relationship Id="rId248" Type="http://schemas.openxmlformats.org/officeDocument/2006/relationships/image" Target="../media/image1448.png"/><Relationship Id="rId12" Type="http://schemas.openxmlformats.org/officeDocument/2006/relationships/customXml" Target="../ink/ink1332.xml"/><Relationship Id="rId33" Type="http://schemas.openxmlformats.org/officeDocument/2006/relationships/image" Target="../media/image1340.png"/><Relationship Id="rId108" Type="http://schemas.openxmlformats.org/officeDocument/2006/relationships/customXml" Target="../ink/ink1380.xml"/><Relationship Id="rId129" Type="http://schemas.openxmlformats.org/officeDocument/2006/relationships/image" Target="../media/image1388.png"/><Relationship Id="rId54" Type="http://schemas.openxmlformats.org/officeDocument/2006/relationships/customXml" Target="../ink/ink1353.xml"/><Relationship Id="rId75" Type="http://schemas.openxmlformats.org/officeDocument/2006/relationships/image" Target="../media/image1361.png"/><Relationship Id="rId96" Type="http://schemas.openxmlformats.org/officeDocument/2006/relationships/customXml" Target="../ink/ink1374.xml"/><Relationship Id="rId140" Type="http://schemas.openxmlformats.org/officeDocument/2006/relationships/customXml" Target="../ink/ink1396.xml"/><Relationship Id="rId161" Type="http://schemas.openxmlformats.org/officeDocument/2006/relationships/image" Target="../media/image1404.png"/><Relationship Id="rId182" Type="http://schemas.openxmlformats.org/officeDocument/2006/relationships/customXml" Target="../ink/ink1417.xml"/><Relationship Id="rId217" Type="http://schemas.openxmlformats.org/officeDocument/2006/relationships/customXml" Target="../ink/ink1434.xml"/><Relationship Id="rId6" Type="http://schemas.openxmlformats.org/officeDocument/2006/relationships/customXml" Target="../ink/ink1329.xml"/><Relationship Id="rId238" Type="http://schemas.openxmlformats.org/officeDocument/2006/relationships/image" Target="../media/image1443.png"/><Relationship Id="rId23" Type="http://schemas.openxmlformats.org/officeDocument/2006/relationships/image" Target="../media/image1335.png"/><Relationship Id="rId119" Type="http://schemas.openxmlformats.org/officeDocument/2006/relationships/image" Target="../media/image1383.png"/><Relationship Id="rId44" Type="http://schemas.openxmlformats.org/officeDocument/2006/relationships/customXml" Target="../ink/ink1348.xml"/><Relationship Id="rId65" Type="http://schemas.openxmlformats.org/officeDocument/2006/relationships/image" Target="../media/image1356.png"/><Relationship Id="rId86" Type="http://schemas.openxmlformats.org/officeDocument/2006/relationships/customXml" Target="../ink/ink1369.xml"/><Relationship Id="rId130" Type="http://schemas.openxmlformats.org/officeDocument/2006/relationships/customXml" Target="../ink/ink1391.xml"/><Relationship Id="rId151" Type="http://schemas.openxmlformats.org/officeDocument/2006/relationships/image" Target="../media/image1399.png"/><Relationship Id="rId172" Type="http://schemas.openxmlformats.org/officeDocument/2006/relationships/customXml" Target="../ink/ink1412.xml"/><Relationship Id="rId193" Type="http://schemas.openxmlformats.org/officeDocument/2006/relationships/image" Target="../media/image1420.png"/><Relationship Id="rId207" Type="http://schemas.openxmlformats.org/officeDocument/2006/relationships/image" Target="../media/image1427.png"/><Relationship Id="rId228" Type="http://schemas.openxmlformats.org/officeDocument/2006/relationships/image" Target="../media/image1438.png"/><Relationship Id="rId249" Type="http://schemas.openxmlformats.org/officeDocument/2006/relationships/customXml" Target="../ink/ink1450.xml"/><Relationship Id="rId13" Type="http://schemas.openxmlformats.org/officeDocument/2006/relationships/image" Target="../media/image1330.png"/><Relationship Id="rId109" Type="http://schemas.openxmlformats.org/officeDocument/2006/relationships/image" Target="../media/image1378.png"/><Relationship Id="rId34" Type="http://schemas.openxmlformats.org/officeDocument/2006/relationships/customXml" Target="../ink/ink1343.xml"/><Relationship Id="rId55" Type="http://schemas.openxmlformats.org/officeDocument/2006/relationships/image" Target="../media/image1351.png"/><Relationship Id="rId76" Type="http://schemas.openxmlformats.org/officeDocument/2006/relationships/customXml" Target="../ink/ink1364.xml"/><Relationship Id="rId97" Type="http://schemas.openxmlformats.org/officeDocument/2006/relationships/image" Target="../media/image1372.png"/><Relationship Id="rId120" Type="http://schemas.openxmlformats.org/officeDocument/2006/relationships/customXml" Target="../ink/ink1386.xml"/><Relationship Id="rId141" Type="http://schemas.openxmlformats.org/officeDocument/2006/relationships/image" Target="../media/image1394.png"/><Relationship Id="rId7" Type="http://schemas.openxmlformats.org/officeDocument/2006/relationships/image" Target="../media/image1327.png"/><Relationship Id="rId162" Type="http://schemas.openxmlformats.org/officeDocument/2006/relationships/customXml" Target="../ink/ink1407.xml"/><Relationship Id="rId183" Type="http://schemas.openxmlformats.org/officeDocument/2006/relationships/image" Target="../media/image1415.png"/><Relationship Id="rId218" Type="http://schemas.openxmlformats.org/officeDocument/2006/relationships/image" Target="../media/image1433.png"/><Relationship Id="rId239" Type="http://schemas.openxmlformats.org/officeDocument/2006/relationships/customXml" Target="../ink/ink1445.xml"/><Relationship Id="rId250" Type="http://schemas.openxmlformats.org/officeDocument/2006/relationships/image" Target="../media/image1449.png"/><Relationship Id="rId24" Type="http://schemas.openxmlformats.org/officeDocument/2006/relationships/customXml" Target="../ink/ink1338.xml"/><Relationship Id="rId45" Type="http://schemas.openxmlformats.org/officeDocument/2006/relationships/image" Target="../media/image1346.png"/><Relationship Id="rId66" Type="http://schemas.openxmlformats.org/officeDocument/2006/relationships/customXml" Target="../ink/ink1359.xml"/><Relationship Id="rId87" Type="http://schemas.openxmlformats.org/officeDocument/2006/relationships/image" Target="../media/image1367.png"/><Relationship Id="rId110" Type="http://schemas.openxmlformats.org/officeDocument/2006/relationships/customXml" Target="../ink/ink1381.xml"/><Relationship Id="rId131" Type="http://schemas.openxmlformats.org/officeDocument/2006/relationships/image" Target="../media/image1389.png"/><Relationship Id="rId152" Type="http://schemas.openxmlformats.org/officeDocument/2006/relationships/customXml" Target="../ink/ink1402.xml"/><Relationship Id="rId173" Type="http://schemas.openxmlformats.org/officeDocument/2006/relationships/image" Target="../media/image1410.png"/><Relationship Id="rId194" Type="http://schemas.openxmlformats.org/officeDocument/2006/relationships/customXml" Target="../ink/ink1423.xml"/><Relationship Id="rId208" Type="http://schemas.openxmlformats.org/officeDocument/2006/relationships/customXml" Target="../ink/ink1430.xml"/><Relationship Id="rId229" Type="http://schemas.openxmlformats.org/officeDocument/2006/relationships/customXml" Target="../ink/ink1440.xml"/><Relationship Id="rId240" Type="http://schemas.openxmlformats.org/officeDocument/2006/relationships/image" Target="../media/image1444.png"/><Relationship Id="rId14" Type="http://schemas.openxmlformats.org/officeDocument/2006/relationships/customXml" Target="../ink/ink1333.xml"/><Relationship Id="rId35" Type="http://schemas.openxmlformats.org/officeDocument/2006/relationships/image" Target="../media/image1341.png"/><Relationship Id="rId56" Type="http://schemas.openxmlformats.org/officeDocument/2006/relationships/customXml" Target="../ink/ink1354.xml"/><Relationship Id="rId77" Type="http://schemas.openxmlformats.org/officeDocument/2006/relationships/image" Target="../media/image1362.png"/><Relationship Id="rId100" Type="http://schemas.openxmlformats.org/officeDocument/2006/relationships/customXml" Target="../ink/ink1376.xml"/><Relationship Id="rId8" Type="http://schemas.openxmlformats.org/officeDocument/2006/relationships/customXml" Target="../ink/ink1330.xml"/><Relationship Id="rId98" Type="http://schemas.openxmlformats.org/officeDocument/2006/relationships/customXml" Target="../ink/ink1375.xml"/><Relationship Id="rId121" Type="http://schemas.openxmlformats.org/officeDocument/2006/relationships/image" Target="../media/image1384.png"/><Relationship Id="rId142" Type="http://schemas.openxmlformats.org/officeDocument/2006/relationships/customXml" Target="../ink/ink1397.xml"/><Relationship Id="rId163" Type="http://schemas.openxmlformats.org/officeDocument/2006/relationships/image" Target="../media/image1405.png"/><Relationship Id="rId184" Type="http://schemas.openxmlformats.org/officeDocument/2006/relationships/customXml" Target="../ink/ink1418.xml"/><Relationship Id="rId219" Type="http://schemas.openxmlformats.org/officeDocument/2006/relationships/customXml" Target="../ink/ink1435.xml"/><Relationship Id="rId230" Type="http://schemas.openxmlformats.org/officeDocument/2006/relationships/image" Target="../media/image1439.png"/><Relationship Id="rId251" Type="http://schemas.openxmlformats.org/officeDocument/2006/relationships/customXml" Target="../ink/ink1451.xml"/><Relationship Id="rId25" Type="http://schemas.openxmlformats.org/officeDocument/2006/relationships/image" Target="../media/image1336.png"/><Relationship Id="rId46" Type="http://schemas.openxmlformats.org/officeDocument/2006/relationships/customXml" Target="../ink/ink1349.xml"/><Relationship Id="rId67" Type="http://schemas.openxmlformats.org/officeDocument/2006/relationships/image" Target="../media/image1357.png"/><Relationship Id="rId88" Type="http://schemas.openxmlformats.org/officeDocument/2006/relationships/customXml" Target="../ink/ink1370.xml"/><Relationship Id="rId111" Type="http://schemas.openxmlformats.org/officeDocument/2006/relationships/image" Target="../media/image1379.png"/><Relationship Id="rId132" Type="http://schemas.openxmlformats.org/officeDocument/2006/relationships/customXml" Target="../ink/ink1392.xml"/><Relationship Id="rId153" Type="http://schemas.openxmlformats.org/officeDocument/2006/relationships/image" Target="../media/image1400.png"/><Relationship Id="rId174" Type="http://schemas.openxmlformats.org/officeDocument/2006/relationships/customXml" Target="../ink/ink1413.xml"/><Relationship Id="rId195" Type="http://schemas.openxmlformats.org/officeDocument/2006/relationships/image" Target="../media/image1421.png"/><Relationship Id="rId209" Type="http://schemas.openxmlformats.org/officeDocument/2006/relationships/image" Target="../media/image1428.png"/><Relationship Id="rId220" Type="http://schemas.openxmlformats.org/officeDocument/2006/relationships/image" Target="../media/image1434.png"/><Relationship Id="rId241" Type="http://schemas.openxmlformats.org/officeDocument/2006/relationships/customXml" Target="../ink/ink1446.xml"/><Relationship Id="rId15" Type="http://schemas.openxmlformats.org/officeDocument/2006/relationships/image" Target="../media/image1331.png"/><Relationship Id="rId36" Type="http://schemas.openxmlformats.org/officeDocument/2006/relationships/customXml" Target="../ink/ink1344.xml"/><Relationship Id="rId57" Type="http://schemas.openxmlformats.org/officeDocument/2006/relationships/image" Target="../media/image1352.png"/><Relationship Id="rId78" Type="http://schemas.openxmlformats.org/officeDocument/2006/relationships/customXml" Target="../ink/ink1365.xml"/><Relationship Id="rId99" Type="http://schemas.openxmlformats.org/officeDocument/2006/relationships/image" Target="../media/image1373.png"/><Relationship Id="rId101" Type="http://schemas.openxmlformats.org/officeDocument/2006/relationships/image" Target="../media/image1374.png"/><Relationship Id="rId122" Type="http://schemas.openxmlformats.org/officeDocument/2006/relationships/customXml" Target="../ink/ink1387.xml"/><Relationship Id="rId143" Type="http://schemas.openxmlformats.org/officeDocument/2006/relationships/image" Target="../media/image1395.png"/><Relationship Id="rId164" Type="http://schemas.openxmlformats.org/officeDocument/2006/relationships/customXml" Target="../ink/ink1408.xml"/><Relationship Id="rId185" Type="http://schemas.openxmlformats.org/officeDocument/2006/relationships/image" Target="../media/image1416.png"/><Relationship Id="rId4" Type="http://schemas.openxmlformats.org/officeDocument/2006/relationships/customXml" Target="../ink/ink1328.xml"/><Relationship Id="rId9" Type="http://schemas.openxmlformats.org/officeDocument/2006/relationships/image" Target="../media/image1328.png"/><Relationship Id="rId180" Type="http://schemas.openxmlformats.org/officeDocument/2006/relationships/customXml" Target="../ink/ink1416.xml"/><Relationship Id="rId210" Type="http://schemas.openxmlformats.org/officeDocument/2006/relationships/customXml" Target="../ink/ink1431.xml"/><Relationship Id="rId215" Type="http://schemas.openxmlformats.org/officeDocument/2006/relationships/customXml" Target="../ink/ink1433.xml"/><Relationship Id="rId236" Type="http://schemas.openxmlformats.org/officeDocument/2006/relationships/image" Target="../media/image1442.png"/><Relationship Id="rId26" Type="http://schemas.openxmlformats.org/officeDocument/2006/relationships/customXml" Target="../ink/ink1339.xml"/><Relationship Id="rId231" Type="http://schemas.openxmlformats.org/officeDocument/2006/relationships/customXml" Target="../ink/ink1441.xml"/><Relationship Id="rId252" Type="http://schemas.openxmlformats.org/officeDocument/2006/relationships/image" Target="../media/image1450.png"/><Relationship Id="rId47" Type="http://schemas.openxmlformats.org/officeDocument/2006/relationships/image" Target="../media/image1347.png"/><Relationship Id="rId68" Type="http://schemas.openxmlformats.org/officeDocument/2006/relationships/customXml" Target="../ink/ink1360.xml"/><Relationship Id="rId89" Type="http://schemas.openxmlformats.org/officeDocument/2006/relationships/image" Target="../media/image1368.png"/><Relationship Id="rId112" Type="http://schemas.openxmlformats.org/officeDocument/2006/relationships/customXml" Target="../ink/ink1382.xml"/><Relationship Id="rId133" Type="http://schemas.openxmlformats.org/officeDocument/2006/relationships/image" Target="../media/image1390.png"/><Relationship Id="rId154" Type="http://schemas.openxmlformats.org/officeDocument/2006/relationships/customXml" Target="../ink/ink1403.xml"/><Relationship Id="rId175" Type="http://schemas.openxmlformats.org/officeDocument/2006/relationships/image" Target="../media/image1411.png"/><Relationship Id="rId196" Type="http://schemas.openxmlformats.org/officeDocument/2006/relationships/customXml" Target="../ink/ink1424.xml"/><Relationship Id="rId200" Type="http://schemas.openxmlformats.org/officeDocument/2006/relationships/customXml" Target="../ink/ink1426.xml"/><Relationship Id="rId16" Type="http://schemas.openxmlformats.org/officeDocument/2006/relationships/customXml" Target="../ink/ink1334.xml"/><Relationship Id="rId221" Type="http://schemas.openxmlformats.org/officeDocument/2006/relationships/customXml" Target="../ink/ink1436.xml"/><Relationship Id="rId242" Type="http://schemas.openxmlformats.org/officeDocument/2006/relationships/image" Target="../media/image1445.png"/><Relationship Id="rId37" Type="http://schemas.openxmlformats.org/officeDocument/2006/relationships/image" Target="../media/image1342.png"/><Relationship Id="rId58" Type="http://schemas.openxmlformats.org/officeDocument/2006/relationships/customXml" Target="../ink/ink1355.xml"/><Relationship Id="rId79" Type="http://schemas.openxmlformats.org/officeDocument/2006/relationships/image" Target="../media/image1363.png"/><Relationship Id="rId102" Type="http://schemas.openxmlformats.org/officeDocument/2006/relationships/customXml" Target="../ink/ink1377.xml"/><Relationship Id="rId123" Type="http://schemas.openxmlformats.org/officeDocument/2006/relationships/image" Target="../media/image1385.png"/><Relationship Id="rId144" Type="http://schemas.openxmlformats.org/officeDocument/2006/relationships/customXml" Target="../ink/ink1398.xml"/><Relationship Id="rId90" Type="http://schemas.openxmlformats.org/officeDocument/2006/relationships/customXml" Target="../ink/ink1371.xml"/><Relationship Id="rId165" Type="http://schemas.openxmlformats.org/officeDocument/2006/relationships/image" Target="../media/image1406.png"/><Relationship Id="rId186" Type="http://schemas.openxmlformats.org/officeDocument/2006/relationships/customXml" Target="../ink/ink1419.xml"/><Relationship Id="rId211" Type="http://schemas.openxmlformats.org/officeDocument/2006/relationships/image" Target="../media/image1429.png"/><Relationship Id="rId232" Type="http://schemas.openxmlformats.org/officeDocument/2006/relationships/image" Target="../media/image1440.png"/><Relationship Id="rId27" Type="http://schemas.openxmlformats.org/officeDocument/2006/relationships/image" Target="../media/image1337.png"/><Relationship Id="rId48" Type="http://schemas.openxmlformats.org/officeDocument/2006/relationships/customXml" Target="../ink/ink1350.xml"/><Relationship Id="rId69" Type="http://schemas.openxmlformats.org/officeDocument/2006/relationships/image" Target="../media/image1358.png"/><Relationship Id="rId113" Type="http://schemas.openxmlformats.org/officeDocument/2006/relationships/image" Target="../media/image1380.png"/><Relationship Id="rId134" Type="http://schemas.openxmlformats.org/officeDocument/2006/relationships/customXml" Target="../ink/ink1393.xml"/><Relationship Id="rId80" Type="http://schemas.openxmlformats.org/officeDocument/2006/relationships/customXml" Target="../ink/ink1366.xml"/><Relationship Id="rId155" Type="http://schemas.openxmlformats.org/officeDocument/2006/relationships/image" Target="../media/image1401.png"/><Relationship Id="rId176" Type="http://schemas.openxmlformats.org/officeDocument/2006/relationships/customXml" Target="../ink/ink1414.xml"/><Relationship Id="rId197" Type="http://schemas.openxmlformats.org/officeDocument/2006/relationships/image" Target="../media/image1422.png"/><Relationship Id="rId201" Type="http://schemas.openxmlformats.org/officeDocument/2006/relationships/image" Target="../media/image1424.png"/><Relationship Id="rId222" Type="http://schemas.openxmlformats.org/officeDocument/2006/relationships/image" Target="../media/image1435.png"/><Relationship Id="rId243" Type="http://schemas.openxmlformats.org/officeDocument/2006/relationships/customXml" Target="../ink/ink1447.xml"/><Relationship Id="rId17" Type="http://schemas.openxmlformats.org/officeDocument/2006/relationships/image" Target="../media/image1332.png"/><Relationship Id="rId38" Type="http://schemas.openxmlformats.org/officeDocument/2006/relationships/customXml" Target="../ink/ink1345.xml"/><Relationship Id="rId59" Type="http://schemas.openxmlformats.org/officeDocument/2006/relationships/image" Target="../media/image1353.png"/><Relationship Id="rId103" Type="http://schemas.openxmlformats.org/officeDocument/2006/relationships/image" Target="../media/image1375.png"/><Relationship Id="rId124" Type="http://schemas.openxmlformats.org/officeDocument/2006/relationships/customXml" Target="../ink/ink1388.xml"/><Relationship Id="rId70" Type="http://schemas.openxmlformats.org/officeDocument/2006/relationships/customXml" Target="../ink/ink1361.xml"/><Relationship Id="rId91" Type="http://schemas.openxmlformats.org/officeDocument/2006/relationships/image" Target="../media/image1369.png"/><Relationship Id="rId145" Type="http://schemas.openxmlformats.org/officeDocument/2006/relationships/image" Target="../media/image1396.png"/><Relationship Id="rId166" Type="http://schemas.openxmlformats.org/officeDocument/2006/relationships/customXml" Target="../ink/ink1409.xml"/><Relationship Id="rId187" Type="http://schemas.openxmlformats.org/officeDocument/2006/relationships/image" Target="../media/image1417.png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430.png"/><Relationship Id="rId233" Type="http://schemas.openxmlformats.org/officeDocument/2006/relationships/customXml" Target="../ink/ink1442.xml"/><Relationship Id="rId28" Type="http://schemas.openxmlformats.org/officeDocument/2006/relationships/customXml" Target="../ink/ink1340.xml"/><Relationship Id="rId49" Type="http://schemas.openxmlformats.org/officeDocument/2006/relationships/image" Target="../media/image1348.png"/><Relationship Id="rId114" Type="http://schemas.openxmlformats.org/officeDocument/2006/relationships/customXml" Target="../ink/ink1383.xml"/><Relationship Id="rId60" Type="http://schemas.openxmlformats.org/officeDocument/2006/relationships/customXml" Target="../ink/ink1356.xml"/><Relationship Id="rId81" Type="http://schemas.openxmlformats.org/officeDocument/2006/relationships/image" Target="../media/image1364.png"/><Relationship Id="rId135" Type="http://schemas.openxmlformats.org/officeDocument/2006/relationships/image" Target="../media/image1391.png"/><Relationship Id="rId156" Type="http://schemas.openxmlformats.org/officeDocument/2006/relationships/customXml" Target="../ink/ink1404.xml"/><Relationship Id="rId177" Type="http://schemas.openxmlformats.org/officeDocument/2006/relationships/image" Target="../media/image1412.png"/><Relationship Id="rId198" Type="http://schemas.openxmlformats.org/officeDocument/2006/relationships/customXml" Target="../ink/ink1425.xml"/><Relationship Id="rId202" Type="http://schemas.openxmlformats.org/officeDocument/2006/relationships/customXml" Target="../ink/ink1427.xml"/><Relationship Id="rId223" Type="http://schemas.openxmlformats.org/officeDocument/2006/relationships/customXml" Target="../ink/ink1437.xml"/><Relationship Id="rId244" Type="http://schemas.openxmlformats.org/officeDocument/2006/relationships/image" Target="../media/image1446.png"/><Relationship Id="rId18" Type="http://schemas.openxmlformats.org/officeDocument/2006/relationships/customXml" Target="../ink/ink1335.xml"/><Relationship Id="rId39" Type="http://schemas.openxmlformats.org/officeDocument/2006/relationships/image" Target="../media/image1343.png"/><Relationship Id="rId50" Type="http://schemas.openxmlformats.org/officeDocument/2006/relationships/customXml" Target="../ink/ink1351.xml"/><Relationship Id="rId104" Type="http://schemas.openxmlformats.org/officeDocument/2006/relationships/customXml" Target="../ink/ink1378.xml"/><Relationship Id="rId125" Type="http://schemas.openxmlformats.org/officeDocument/2006/relationships/image" Target="../media/image1386.png"/><Relationship Id="rId146" Type="http://schemas.openxmlformats.org/officeDocument/2006/relationships/customXml" Target="../ink/ink1399.xml"/><Relationship Id="rId167" Type="http://schemas.openxmlformats.org/officeDocument/2006/relationships/image" Target="../media/image1407.png"/><Relationship Id="rId188" Type="http://schemas.openxmlformats.org/officeDocument/2006/relationships/customXml" Target="../ink/ink1420.xml"/><Relationship Id="rId71" Type="http://schemas.openxmlformats.org/officeDocument/2006/relationships/image" Target="../media/image1359.png"/><Relationship Id="rId92" Type="http://schemas.openxmlformats.org/officeDocument/2006/relationships/customXml" Target="../ink/ink1372.xml"/><Relationship Id="rId213" Type="http://schemas.openxmlformats.org/officeDocument/2006/relationships/customXml" Target="../ink/ink1432.xml"/><Relationship Id="rId234" Type="http://schemas.openxmlformats.org/officeDocument/2006/relationships/image" Target="../media/image1441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338.png"/><Relationship Id="rId40" Type="http://schemas.openxmlformats.org/officeDocument/2006/relationships/customXml" Target="../ink/ink1346.xml"/><Relationship Id="rId115" Type="http://schemas.openxmlformats.org/officeDocument/2006/relationships/image" Target="../media/image1381.png"/><Relationship Id="rId136" Type="http://schemas.openxmlformats.org/officeDocument/2006/relationships/customXml" Target="../ink/ink1394.xml"/><Relationship Id="rId157" Type="http://schemas.openxmlformats.org/officeDocument/2006/relationships/image" Target="../media/image1402.png"/><Relationship Id="rId178" Type="http://schemas.openxmlformats.org/officeDocument/2006/relationships/customXml" Target="../ink/ink1415.xml"/><Relationship Id="rId61" Type="http://schemas.openxmlformats.org/officeDocument/2006/relationships/image" Target="../media/image1354.png"/><Relationship Id="rId82" Type="http://schemas.openxmlformats.org/officeDocument/2006/relationships/customXml" Target="../ink/ink1367.xml"/><Relationship Id="rId199" Type="http://schemas.openxmlformats.org/officeDocument/2006/relationships/image" Target="../media/image1423.png"/><Relationship Id="rId203" Type="http://schemas.openxmlformats.org/officeDocument/2006/relationships/image" Target="../media/image1425.png"/><Relationship Id="rId19" Type="http://schemas.openxmlformats.org/officeDocument/2006/relationships/image" Target="../media/image1333.png"/><Relationship Id="rId224" Type="http://schemas.openxmlformats.org/officeDocument/2006/relationships/image" Target="../media/image1436.png"/><Relationship Id="rId245" Type="http://schemas.openxmlformats.org/officeDocument/2006/relationships/customXml" Target="../ink/ink1448.xml"/><Relationship Id="rId30" Type="http://schemas.openxmlformats.org/officeDocument/2006/relationships/customXml" Target="../ink/ink1341.xml"/><Relationship Id="rId105" Type="http://schemas.openxmlformats.org/officeDocument/2006/relationships/image" Target="../media/image1376.png"/><Relationship Id="rId126" Type="http://schemas.openxmlformats.org/officeDocument/2006/relationships/customXml" Target="../ink/ink1389.xml"/><Relationship Id="rId147" Type="http://schemas.openxmlformats.org/officeDocument/2006/relationships/image" Target="../media/image1397.png"/><Relationship Id="rId168" Type="http://schemas.openxmlformats.org/officeDocument/2006/relationships/customXml" Target="../ink/ink1410.xml"/><Relationship Id="rId51" Type="http://schemas.openxmlformats.org/officeDocument/2006/relationships/image" Target="../media/image1349.png"/><Relationship Id="rId72" Type="http://schemas.openxmlformats.org/officeDocument/2006/relationships/customXml" Target="../ink/ink1362.xml"/><Relationship Id="rId93" Type="http://schemas.openxmlformats.org/officeDocument/2006/relationships/image" Target="../media/image1370.png"/><Relationship Id="rId189" Type="http://schemas.openxmlformats.org/officeDocument/2006/relationships/image" Target="../media/image1418.png"/><Relationship Id="rId3" Type="http://schemas.openxmlformats.org/officeDocument/2006/relationships/hyperlink" Target="https://www.imf.org/external/datamapper/profile/CAQ" TargetMode="External"/><Relationship Id="rId214" Type="http://schemas.openxmlformats.org/officeDocument/2006/relationships/image" Target="../media/image1431.png"/><Relationship Id="rId235" Type="http://schemas.openxmlformats.org/officeDocument/2006/relationships/customXml" Target="../ink/ink1443.xml"/><Relationship Id="rId116" Type="http://schemas.openxmlformats.org/officeDocument/2006/relationships/customXml" Target="../ink/ink1384.xml"/><Relationship Id="rId137" Type="http://schemas.openxmlformats.org/officeDocument/2006/relationships/image" Target="../media/image1392.png"/><Relationship Id="rId158" Type="http://schemas.openxmlformats.org/officeDocument/2006/relationships/customXml" Target="../ink/ink1405.xml"/><Relationship Id="rId20" Type="http://schemas.openxmlformats.org/officeDocument/2006/relationships/customXml" Target="../ink/ink1336.xml"/><Relationship Id="rId41" Type="http://schemas.openxmlformats.org/officeDocument/2006/relationships/image" Target="../media/image1344.png"/><Relationship Id="rId62" Type="http://schemas.openxmlformats.org/officeDocument/2006/relationships/customXml" Target="../ink/ink1357.xml"/><Relationship Id="rId83" Type="http://schemas.openxmlformats.org/officeDocument/2006/relationships/image" Target="../media/image1365.png"/><Relationship Id="rId179" Type="http://schemas.openxmlformats.org/officeDocument/2006/relationships/image" Target="../media/image1413.png"/><Relationship Id="rId190" Type="http://schemas.openxmlformats.org/officeDocument/2006/relationships/customXml" Target="../ink/ink1421.xml"/><Relationship Id="rId204" Type="http://schemas.openxmlformats.org/officeDocument/2006/relationships/customXml" Target="../ink/ink1428.xml"/><Relationship Id="rId225" Type="http://schemas.openxmlformats.org/officeDocument/2006/relationships/customXml" Target="../ink/ink1438.xml"/><Relationship Id="rId246" Type="http://schemas.openxmlformats.org/officeDocument/2006/relationships/image" Target="../media/image1447.png"/><Relationship Id="rId106" Type="http://schemas.openxmlformats.org/officeDocument/2006/relationships/customXml" Target="../ink/ink1379.xml"/><Relationship Id="rId127" Type="http://schemas.openxmlformats.org/officeDocument/2006/relationships/image" Target="../media/image1387.png"/><Relationship Id="rId10" Type="http://schemas.openxmlformats.org/officeDocument/2006/relationships/customXml" Target="../ink/ink1331.xml"/><Relationship Id="rId31" Type="http://schemas.openxmlformats.org/officeDocument/2006/relationships/image" Target="../media/image1339.png"/><Relationship Id="rId52" Type="http://schemas.openxmlformats.org/officeDocument/2006/relationships/customXml" Target="../ink/ink1352.xml"/><Relationship Id="rId73" Type="http://schemas.openxmlformats.org/officeDocument/2006/relationships/image" Target="../media/image1360.png"/><Relationship Id="rId94" Type="http://schemas.openxmlformats.org/officeDocument/2006/relationships/customXml" Target="../ink/ink1373.xml"/><Relationship Id="rId148" Type="http://schemas.openxmlformats.org/officeDocument/2006/relationships/customXml" Target="../ink/ink1400.xml"/><Relationship Id="rId169" Type="http://schemas.openxmlformats.org/officeDocument/2006/relationships/image" Target="../media/image1408.png"/></Relationships>
</file>

<file path=ppt/slides/_rels/slide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460.png"/><Relationship Id="rId170" Type="http://schemas.openxmlformats.org/officeDocument/2006/relationships/customXml" Target="../ink/ink1535.xml"/><Relationship Id="rId268" Type="http://schemas.openxmlformats.org/officeDocument/2006/relationships/customXml" Target="../ink/ink1584.xml"/><Relationship Id="rId475" Type="http://schemas.openxmlformats.org/officeDocument/2006/relationships/image" Target="../media/image1687.png"/><Relationship Id="rId682" Type="http://schemas.openxmlformats.org/officeDocument/2006/relationships/customXml" Target="../ink/ink1791.xml"/><Relationship Id="rId128" Type="http://schemas.openxmlformats.org/officeDocument/2006/relationships/customXml" Target="../ink/ink1514.xml"/><Relationship Id="rId335" Type="http://schemas.openxmlformats.org/officeDocument/2006/relationships/image" Target="../media/image1617.png"/><Relationship Id="rId542" Type="http://schemas.openxmlformats.org/officeDocument/2006/relationships/customXml" Target="../ink/ink1721.xml"/><Relationship Id="rId987" Type="http://schemas.openxmlformats.org/officeDocument/2006/relationships/image" Target="../media/image1943.png"/><Relationship Id="rId1172" Type="http://schemas.openxmlformats.org/officeDocument/2006/relationships/customXml" Target="../ink/ink2037.xml"/><Relationship Id="rId402" Type="http://schemas.openxmlformats.org/officeDocument/2006/relationships/customXml" Target="../ink/ink1651.xml"/><Relationship Id="rId847" Type="http://schemas.openxmlformats.org/officeDocument/2006/relationships/image" Target="../media/image1873.png"/><Relationship Id="rId1032" Type="http://schemas.openxmlformats.org/officeDocument/2006/relationships/customXml" Target="../ink/ink1966.xml"/><Relationship Id="rId707" Type="http://schemas.openxmlformats.org/officeDocument/2006/relationships/image" Target="../media/image1803.png"/><Relationship Id="rId914" Type="http://schemas.openxmlformats.org/officeDocument/2006/relationships/customXml" Target="../ink/ink1907.xml"/><Relationship Id="rId1337" Type="http://schemas.openxmlformats.org/officeDocument/2006/relationships/image" Target="../media/image2117.png"/><Relationship Id="rId43" Type="http://schemas.openxmlformats.org/officeDocument/2006/relationships/image" Target="../media/image1471.png"/><Relationship Id="rId192" Type="http://schemas.openxmlformats.org/officeDocument/2006/relationships/customXml" Target="../ink/ink1546.xml"/><Relationship Id="rId497" Type="http://schemas.openxmlformats.org/officeDocument/2006/relationships/image" Target="../media/image1698.png"/><Relationship Id="rId357" Type="http://schemas.openxmlformats.org/officeDocument/2006/relationships/image" Target="../media/image1628.png"/><Relationship Id="rId1194" Type="http://schemas.openxmlformats.org/officeDocument/2006/relationships/customXml" Target="../ink/ink2048.xml"/><Relationship Id="rId217" Type="http://schemas.openxmlformats.org/officeDocument/2006/relationships/image" Target="../media/image1558.png"/><Relationship Id="rId564" Type="http://schemas.openxmlformats.org/officeDocument/2006/relationships/customXml" Target="../ink/ink1732.xml"/><Relationship Id="rId771" Type="http://schemas.openxmlformats.org/officeDocument/2006/relationships/image" Target="../media/image1835.png"/><Relationship Id="rId869" Type="http://schemas.openxmlformats.org/officeDocument/2006/relationships/image" Target="../media/image1884.png"/><Relationship Id="rId424" Type="http://schemas.openxmlformats.org/officeDocument/2006/relationships/customXml" Target="../ink/ink1662.xml"/><Relationship Id="rId631" Type="http://schemas.openxmlformats.org/officeDocument/2006/relationships/image" Target="../media/image1765.png"/><Relationship Id="rId729" Type="http://schemas.openxmlformats.org/officeDocument/2006/relationships/image" Target="../media/image1814.png"/><Relationship Id="rId1054" Type="http://schemas.openxmlformats.org/officeDocument/2006/relationships/customXml" Target="../ink/ink1977.xml"/><Relationship Id="rId1261" Type="http://schemas.openxmlformats.org/officeDocument/2006/relationships/image" Target="../media/image2079.png"/><Relationship Id="rId1359" Type="http://schemas.openxmlformats.org/officeDocument/2006/relationships/image" Target="../media/image2128.png"/><Relationship Id="rId936" Type="http://schemas.openxmlformats.org/officeDocument/2006/relationships/customXml" Target="../ink/ink1918.xml"/><Relationship Id="rId1121" Type="http://schemas.openxmlformats.org/officeDocument/2006/relationships/image" Target="../media/image2010.png"/><Relationship Id="rId1219" Type="http://schemas.openxmlformats.org/officeDocument/2006/relationships/image" Target="../media/image2058.png"/><Relationship Id="rId65" Type="http://schemas.openxmlformats.org/officeDocument/2006/relationships/image" Target="../media/image1482.png"/><Relationship Id="rId281" Type="http://schemas.openxmlformats.org/officeDocument/2006/relationships/image" Target="../media/image1590.png"/><Relationship Id="rId141" Type="http://schemas.openxmlformats.org/officeDocument/2006/relationships/image" Target="../media/image1520.png"/><Relationship Id="rId379" Type="http://schemas.openxmlformats.org/officeDocument/2006/relationships/image" Target="../media/image1639.png"/><Relationship Id="rId586" Type="http://schemas.openxmlformats.org/officeDocument/2006/relationships/customXml" Target="../ink/ink1743.xml"/><Relationship Id="rId793" Type="http://schemas.openxmlformats.org/officeDocument/2006/relationships/image" Target="../media/image1846.png"/><Relationship Id="rId7" Type="http://schemas.openxmlformats.org/officeDocument/2006/relationships/image" Target="../media/image1453.png"/><Relationship Id="rId239" Type="http://schemas.openxmlformats.org/officeDocument/2006/relationships/image" Target="../media/image1569.png"/><Relationship Id="rId446" Type="http://schemas.openxmlformats.org/officeDocument/2006/relationships/customXml" Target="../ink/ink1673.xml"/><Relationship Id="rId653" Type="http://schemas.openxmlformats.org/officeDocument/2006/relationships/image" Target="../media/image1776.png"/><Relationship Id="rId1076" Type="http://schemas.openxmlformats.org/officeDocument/2006/relationships/customXml" Target="../ink/ink1988.xml"/><Relationship Id="rId1283" Type="http://schemas.openxmlformats.org/officeDocument/2006/relationships/image" Target="../media/image2090.png"/><Relationship Id="rId306" Type="http://schemas.openxmlformats.org/officeDocument/2006/relationships/customXml" Target="../ink/ink1603.xml"/><Relationship Id="rId860" Type="http://schemas.openxmlformats.org/officeDocument/2006/relationships/customXml" Target="../ink/ink1880.xml"/><Relationship Id="rId958" Type="http://schemas.openxmlformats.org/officeDocument/2006/relationships/customXml" Target="../ink/ink1929.xml"/><Relationship Id="rId1143" Type="http://schemas.openxmlformats.org/officeDocument/2006/relationships/image" Target="../media/image2021.png"/><Relationship Id="rId87" Type="http://schemas.openxmlformats.org/officeDocument/2006/relationships/image" Target="../media/image1493.png"/><Relationship Id="rId513" Type="http://schemas.openxmlformats.org/officeDocument/2006/relationships/image" Target="../media/image1706.png"/><Relationship Id="rId720" Type="http://schemas.openxmlformats.org/officeDocument/2006/relationships/customXml" Target="../ink/ink1810.xml"/><Relationship Id="rId818" Type="http://schemas.openxmlformats.org/officeDocument/2006/relationships/customXml" Target="../ink/ink1859.xml"/><Relationship Id="rId1350" Type="http://schemas.openxmlformats.org/officeDocument/2006/relationships/customXml" Target="../ink/ink2126.xml"/><Relationship Id="rId1003" Type="http://schemas.openxmlformats.org/officeDocument/2006/relationships/image" Target="../media/image1951.png"/><Relationship Id="rId1210" Type="http://schemas.openxmlformats.org/officeDocument/2006/relationships/customXml" Target="../ink/ink2056.xml"/><Relationship Id="rId1308" Type="http://schemas.openxmlformats.org/officeDocument/2006/relationships/customXml" Target="../ink/ink2105.xml"/><Relationship Id="rId14" Type="http://schemas.openxmlformats.org/officeDocument/2006/relationships/customXml" Target="../ink/ink1457.xml"/><Relationship Id="rId163" Type="http://schemas.openxmlformats.org/officeDocument/2006/relationships/image" Target="../media/image1531.png"/><Relationship Id="rId370" Type="http://schemas.openxmlformats.org/officeDocument/2006/relationships/customXml" Target="../ink/ink1635.xml"/><Relationship Id="rId230" Type="http://schemas.openxmlformats.org/officeDocument/2006/relationships/customXml" Target="../ink/ink1565.xml"/><Relationship Id="rId468" Type="http://schemas.openxmlformats.org/officeDocument/2006/relationships/customXml" Target="../ink/ink1684.xml"/><Relationship Id="rId675" Type="http://schemas.openxmlformats.org/officeDocument/2006/relationships/image" Target="../media/image1787.png"/><Relationship Id="rId882" Type="http://schemas.openxmlformats.org/officeDocument/2006/relationships/customXml" Target="../ink/ink1891.xml"/><Relationship Id="rId1098" Type="http://schemas.openxmlformats.org/officeDocument/2006/relationships/customXml" Target="../ink/ink1999.xml"/><Relationship Id="rId328" Type="http://schemas.openxmlformats.org/officeDocument/2006/relationships/customXml" Target="../ink/ink1614.xml"/><Relationship Id="rId535" Type="http://schemas.openxmlformats.org/officeDocument/2006/relationships/image" Target="../media/image1717.png"/><Relationship Id="rId742" Type="http://schemas.openxmlformats.org/officeDocument/2006/relationships/customXml" Target="../ink/ink1821.xml"/><Relationship Id="rId1165" Type="http://schemas.openxmlformats.org/officeDocument/2006/relationships/image" Target="../media/image2031.png"/><Relationship Id="rId602" Type="http://schemas.openxmlformats.org/officeDocument/2006/relationships/customXml" Target="../ink/ink1751.xml"/><Relationship Id="rId1025" Type="http://schemas.openxmlformats.org/officeDocument/2006/relationships/image" Target="../media/image1962.png"/><Relationship Id="rId1232" Type="http://schemas.openxmlformats.org/officeDocument/2006/relationships/customXml" Target="../ink/ink2067.xml"/><Relationship Id="rId907" Type="http://schemas.openxmlformats.org/officeDocument/2006/relationships/image" Target="../media/image1903.png"/><Relationship Id="rId36" Type="http://schemas.openxmlformats.org/officeDocument/2006/relationships/customXml" Target="../ink/ink1468.xml"/><Relationship Id="rId185" Type="http://schemas.openxmlformats.org/officeDocument/2006/relationships/image" Target="../media/image1542.png"/><Relationship Id="rId392" Type="http://schemas.openxmlformats.org/officeDocument/2006/relationships/customXml" Target="../ink/ink1646.xml"/><Relationship Id="rId697" Type="http://schemas.openxmlformats.org/officeDocument/2006/relationships/image" Target="../media/image1798.png"/><Relationship Id="rId252" Type="http://schemas.openxmlformats.org/officeDocument/2006/relationships/customXml" Target="../ink/ink1576.xml"/><Relationship Id="rId1187" Type="http://schemas.openxmlformats.org/officeDocument/2006/relationships/image" Target="../media/image2042.png"/><Relationship Id="rId112" Type="http://schemas.openxmlformats.org/officeDocument/2006/relationships/customXml" Target="../ink/ink1506.xml"/><Relationship Id="rId557" Type="http://schemas.openxmlformats.org/officeDocument/2006/relationships/image" Target="../media/image1728.png"/><Relationship Id="rId764" Type="http://schemas.openxmlformats.org/officeDocument/2006/relationships/customXml" Target="../ink/ink1832.xml"/><Relationship Id="rId971" Type="http://schemas.openxmlformats.org/officeDocument/2006/relationships/image" Target="../media/image1935.png"/><Relationship Id="rId417" Type="http://schemas.openxmlformats.org/officeDocument/2006/relationships/image" Target="../media/image1658.png"/><Relationship Id="rId624" Type="http://schemas.openxmlformats.org/officeDocument/2006/relationships/customXml" Target="../ink/ink1762.xml"/><Relationship Id="rId831" Type="http://schemas.openxmlformats.org/officeDocument/2006/relationships/image" Target="../media/image1865.png"/><Relationship Id="rId1047" Type="http://schemas.openxmlformats.org/officeDocument/2006/relationships/image" Target="../media/image1973.png"/><Relationship Id="rId1254" Type="http://schemas.openxmlformats.org/officeDocument/2006/relationships/customXml" Target="../ink/ink2078.xml"/><Relationship Id="rId929" Type="http://schemas.openxmlformats.org/officeDocument/2006/relationships/image" Target="../media/image1914.png"/><Relationship Id="rId1114" Type="http://schemas.openxmlformats.org/officeDocument/2006/relationships/customXml" Target="../ink/ink2007.xml"/><Relationship Id="rId1321" Type="http://schemas.openxmlformats.org/officeDocument/2006/relationships/image" Target="../media/image2109.png"/><Relationship Id="rId58" Type="http://schemas.openxmlformats.org/officeDocument/2006/relationships/customXml" Target="../ink/ink1479.xml"/><Relationship Id="rId274" Type="http://schemas.openxmlformats.org/officeDocument/2006/relationships/customXml" Target="../ink/ink1587.xml"/><Relationship Id="rId481" Type="http://schemas.openxmlformats.org/officeDocument/2006/relationships/image" Target="../media/image1690.png"/><Relationship Id="rId134" Type="http://schemas.openxmlformats.org/officeDocument/2006/relationships/customXml" Target="../ink/ink1517.xml"/><Relationship Id="rId579" Type="http://schemas.openxmlformats.org/officeDocument/2006/relationships/image" Target="../media/image1739.png"/><Relationship Id="rId786" Type="http://schemas.openxmlformats.org/officeDocument/2006/relationships/customXml" Target="../ink/ink1843.xml"/><Relationship Id="rId993" Type="http://schemas.openxmlformats.org/officeDocument/2006/relationships/image" Target="../media/image1946.png"/><Relationship Id="rId341" Type="http://schemas.openxmlformats.org/officeDocument/2006/relationships/image" Target="../media/image1620.png"/><Relationship Id="rId439" Type="http://schemas.openxmlformats.org/officeDocument/2006/relationships/image" Target="../media/image1669.png"/><Relationship Id="rId646" Type="http://schemas.openxmlformats.org/officeDocument/2006/relationships/customXml" Target="../ink/ink1773.xml"/><Relationship Id="rId1069" Type="http://schemas.openxmlformats.org/officeDocument/2006/relationships/image" Target="../media/image1984.png"/><Relationship Id="rId1276" Type="http://schemas.openxmlformats.org/officeDocument/2006/relationships/customXml" Target="../ink/ink2089.xml"/><Relationship Id="rId201" Type="http://schemas.openxmlformats.org/officeDocument/2006/relationships/image" Target="../media/image1550.png"/><Relationship Id="rId506" Type="http://schemas.openxmlformats.org/officeDocument/2006/relationships/customXml" Target="../ink/ink1703.xml"/><Relationship Id="rId853" Type="http://schemas.openxmlformats.org/officeDocument/2006/relationships/image" Target="../media/image1876.png"/><Relationship Id="rId1136" Type="http://schemas.openxmlformats.org/officeDocument/2006/relationships/customXml" Target="../ink/ink2018.xml"/><Relationship Id="rId713" Type="http://schemas.openxmlformats.org/officeDocument/2006/relationships/image" Target="../media/image1806.png"/><Relationship Id="rId920" Type="http://schemas.openxmlformats.org/officeDocument/2006/relationships/customXml" Target="../ink/ink1910.xml"/><Relationship Id="rId1343" Type="http://schemas.openxmlformats.org/officeDocument/2006/relationships/image" Target="../media/image2120.png"/><Relationship Id="rId1203" Type="http://schemas.openxmlformats.org/officeDocument/2006/relationships/image" Target="../media/image2050.png"/><Relationship Id="rId296" Type="http://schemas.openxmlformats.org/officeDocument/2006/relationships/customXml" Target="../ink/ink1598.xml"/><Relationship Id="rId156" Type="http://schemas.openxmlformats.org/officeDocument/2006/relationships/customXml" Target="../ink/ink1528.xml"/><Relationship Id="rId363" Type="http://schemas.openxmlformats.org/officeDocument/2006/relationships/image" Target="../media/image1631.png"/><Relationship Id="rId570" Type="http://schemas.openxmlformats.org/officeDocument/2006/relationships/customXml" Target="../ink/ink1735.xml"/><Relationship Id="rId223" Type="http://schemas.openxmlformats.org/officeDocument/2006/relationships/image" Target="../media/image1561.png"/><Relationship Id="rId430" Type="http://schemas.openxmlformats.org/officeDocument/2006/relationships/customXml" Target="../ink/ink1665.xml"/><Relationship Id="rId668" Type="http://schemas.openxmlformats.org/officeDocument/2006/relationships/customXml" Target="../ink/ink1784.xml"/><Relationship Id="rId875" Type="http://schemas.openxmlformats.org/officeDocument/2006/relationships/image" Target="../media/image1887.png"/><Relationship Id="rId1060" Type="http://schemas.openxmlformats.org/officeDocument/2006/relationships/customXml" Target="../ink/ink1980.xml"/><Relationship Id="rId1298" Type="http://schemas.openxmlformats.org/officeDocument/2006/relationships/customXml" Target="../ink/ink2100.xml"/><Relationship Id="rId528" Type="http://schemas.openxmlformats.org/officeDocument/2006/relationships/customXml" Target="../ink/ink1714.xml"/><Relationship Id="rId735" Type="http://schemas.openxmlformats.org/officeDocument/2006/relationships/image" Target="../media/image1817.png"/><Relationship Id="rId942" Type="http://schemas.openxmlformats.org/officeDocument/2006/relationships/customXml" Target="../ink/ink1921.xml"/><Relationship Id="rId1158" Type="http://schemas.openxmlformats.org/officeDocument/2006/relationships/customXml" Target="../ink/ink2030.xml"/><Relationship Id="rId1365" Type="http://schemas.openxmlformats.org/officeDocument/2006/relationships/image" Target="../media/image2131.png"/><Relationship Id="rId1018" Type="http://schemas.openxmlformats.org/officeDocument/2006/relationships/customXml" Target="../ink/ink1959.xml"/><Relationship Id="rId1225" Type="http://schemas.openxmlformats.org/officeDocument/2006/relationships/image" Target="../media/image2061.png"/><Relationship Id="rId71" Type="http://schemas.openxmlformats.org/officeDocument/2006/relationships/image" Target="../media/image1485.png"/><Relationship Id="rId802" Type="http://schemas.openxmlformats.org/officeDocument/2006/relationships/customXml" Target="../ink/ink1851.xml"/><Relationship Id="rId29" Type="http://schemas.openxmlformats.org/officeDocument/2006/relationships/image" Target="../media/image1464.png"/><Relationship Id="rId178" Type="http://schemas.openxmlformats.org/officeDocument/2006/relationships/customXml" Target="../ink/ink1539.xml"/><Relationship Id="rId385" Type="http://schemas.openxmlformats.org/officeDocument/2006/relationships/image" Target="../media/image1642.png"/><Relationship Id="rId592" Type="http://schemas.openxmlformats.org/officeDocument/2006/relationships/customXml" Target="../ink/ink1746.xml"/><Relationship Id="rId245" Type="http://schemas.openxmlformats.org/officeDocument/2006/relationships/image" Target="../media/image1572.png"/><Relationship Id="rId452" Type="http://schemas.openxmlformats.org/officeDocument/2006/relationships/customXml" Target="../ink/ink1676.xml"/><Relationship Id="rId897" Type="http://schemas.openxmlformats.org/officeDocument/2006/relationships/image" Target="../media/image1898.png"/><Relationship Id="rId1082" Type="http://schemas.openxmlformats.org/officeDocument/2006/relationships/customXml" Target="../ink/ink1991.xml"/><Relationship Id="rId105" Type="http://schemas.openxmlformats.org/officeDocument/2006/relationships/image" Target="../media/image1502.png"/><Relationship Id="rId312" Type="http://schemas.openxmlformats.org/officeDocument/2006/relationships/customXml" Target="../ink/ink1606.xml"/><Relationship Id="rId757" Type="http://schemas.openxmlformats.org/officeDocument/2006/relationships/image" Target="../media/image1828.png"/><Relationship Id="rId964" Type="http://schemas.openxmlformats.org/officeDocument/2006/relationships/customXml" Target="../ink/ink1932.xml"/><Relationship Id="rId93" Type="http://schemas.openxmlformats.org/officeDocument/2006/relationships/image" Target="../media/image1496.png"/><Relationship Id="rId617" Type="http://schemas.openxmlformats.org/officeDocument/2006/relationships/image" Target="../media/image1758.png"/><Relationship Id="rId824" Type="http://schemas.openxmlformats.org/officeDocument/2006/relationships/customXml" Target="../ink/ink1862.xml"/><Relationship Id="rId1247" Type="http://schemas.openxmlformats.org/officeDocument/2006/relationships/image" Target="../media/image2072.png"/><Relationship Id="rId1107" Type="http://schemas.openxmlformats.org/officeDocument/2006/relationships/image" Target="../media/image2003.png"/><Relationship Id="rId1314" Type="http://schemas.openxmlformats.org/officeDocument/2006/relationships/customXml" Target="../ink/ink2108.xml"/><Relationship Id="rId20" Type="http://schemas.openxmlformats.org/officeDocument/2006/relationships/customXml" Target="../ink/ink1460.xml"/><Relationship Id="rId267" Type="http://schemas.openxmlformats.org/officeDocument/2006/relationships/image" Target="../media/image1583.png"/><Relationship Id="rId474" Type="http://schemas.openxmlformats.org/officeDocument/2006/relationships/customXml" Target="../ink/ink1687.xml"/><Relationship Id="rId127" Type="http://schemas.openxmlformats.org/officeDocument/2006/relationships/image" Target="../media/image1513.png"/><Relationship Id="rId681" Type="http://schemas.openxmlformats.org/officeDocument/2006/relationships/image" Target="../media/image1790.png"/><Relationship Id="rId779" Type="http://schemas.openxmlformats.org/officeDocument/2006/relationships/image" Target="../media/image1839.png"/><Relationship Id="rId986" Type="http://schemas.openxmlformats.org/officeDocument/2006/relationships/customXml" Target="../ink/ink1943.xml"/><Relationship Id="rId334" Type="http://schemas.openxmlformats.org/officeDocument/2006/relationships/customXml" Target="../ink/ink1617.xml"/><Relationship Id="rId541" Type="http://schemas.openxmlformats.org/officeDocument/2006/relationships/image" Target="../media/image1720.png"/><Relationship Id="rId639" Type="http://schemas.openxmlformats.org/officeDocument/2006/relationships/image" Target="../media/image1769.png"/><Relationship Id="rId1171" Type="http://schemas.openxmlformats.org/officeDocument/2006/relationships/image" Target="../media/image2034.png"/><Relationship Id="rId1269" Type="http://schemas.openxmlformats.org/officeDocument/2006/relationships/image" Target="../media/image2083.png"/><Relationship Id="rId401" Type="http://schemas.openxmlformats.org/officeDocument/2006/relationships/image" Target="../media/image1650.png"/><Relationship Id="rId846" Type="http://schemas.openxmlformats.org/officeDocument/2006/relationships/customXml" Target="../ink/ink1873.xml"/><Relationship Id="rId1031" Type="http://schemas.openxmlformats.org/officeDocument/2006/relationships/image" Target="../media/image1965.png"/><Relationship Id="rId1129" Type="http://schemas.openxmlformats.org/officeDocument/2006/relationships/image" Target="../media/image2014.png"/><Relationship Id="rId706" Type="http://schemas.openxmlformats.org/officeDocument/2006/relationships/customXml" Target="../ink/ink1803.xml"/><Relationship Id="rId913" Type="http://schemas.openxmlformats.org/officeDocument/2006/relationships/image" Target="../media/image1906.png"/><Relationship Id="rId1336" Type="http://schemas.openxmlformats.org/officeDocument/2006/relationships/customXml" Target="../ink/ink2119.xml"/><Relationship Id="rId42" Type="http://schemas.openxmlformats.org/officeDocument/2006/relationships/customXml" Target="../ink/ink1471.xml"/><Relationship Id="rId191" Type="http://schemas.openxmlformats.org/officeDocument/2006/relationships/image" Target="../media/image1545.png"/><Relationship Id="rId289" Type="http://schemas.openxmlformats.org/officeDocument/2006/relationships/image" Target="../media/image1594.png"/><Relationship Id="rId496" Type="http://schemas.openxmlformats.org/officeDocument/2006/relationships/customXml" Target="../ink/ink1698.xml"/><Relationship Id="rId149" Type="http://schemas.openxmlformats.org/officeDocument/2006/relationships/image" Target="../media/image1524.png"/><Relationship Id="rId356" Type="http://schemas.openxmlformats.org/officeDocument/2006/relationships/customXml" Target="../ink/ink1628.xml"/><Relationship Id="rId563" Type="http://schemas.openxmlformats.org/officeDocument/2006/relationships/image" Target="../media/image1731.png"/><Relationship Id="rId770" Type="http://schemas.openxmlformats.org/officeDocument/2006/relationships/customXml" Target="../ink/ink1835.xml"/><Relationship Id="rId1193" Type="http://schemas.openxmlformats.org/officeDocument/2006/relationships/image" Target="../media/image2045.png"/><Relationship Id="rId216" Type="http://schemas.openxmlformats.org/officeDocument/2006/relationships/customXml" Target="../ink/ink1558.xml"/><Relationship Id="rId423" Type="http://schemas.openxmlformats.org/officeDocument/2006/relationships/image" Target="../media/image1661.png"/><Relationship Id="rId868" Type="http://schemas.openxmlformats.org/officeDocument/2006/relationships/customXml" Target="../ink/ink1884.xml"/><Relationship Id="rId1053" Type="http://schemas.openxmlformats.org/officeDocument/2006/relationships/image" Target="../media/image1976.png"/><Relationship Id="rId1260" Type="http://schemas.openxmlformats.org/officeDocument/2006/relationships/customXml" Target="../ink/ink2081.xml"/><Relationship Id="rId630" Type="http://schemas.openxmlformats.org/officeDocument/2006/relationships/customXml" Target="../ink/ink1765.xml"/><Relationship Id="rId728" Type="http://schemas.openxmlformats.org/officeDocument/2006/relationships/customXml" Target="../ink/ink1814.xml"/><Relationship Id="rId935" Type="http://schemas.openxmlformats.org/officeDocument/2006/relationships/image" Target="../media/image1917.png"/><Relationship Id="rId1358" Type="http://schemas.openxmlformats.org/officeDocument/2006/relationships/customXml" Target="../ink/ink2130.xml"/><Relationship Id="rId64" Type="http://schemas.openxmlformats.org/officeDocument/2006/relationships/customXml" Target="../ink/ink1482.xml"/><Relationship Id="rId1120" Type="http://schemas.openxmlformats.org/officeDocument/2006/relationships/customXml" Target="../ink/ink2010.xml"/><Relationship Id="rId1218" Type="http://schemas.openxmlformats.org/officeDocument/2006/relationships/customXml" Target="../ink/ink2060.xml"/><Relationship Id="rId280" Type="http://schemas.openxmlformats.org/officeDocument/2006/relationships/customXml" Target="../ink/ink1590.xml"/><Relationship Id="rId140" Type="http://schemas.openxmlformats.org/officeDocument/2006/relationships/customXml" Target="../ink/ink1520.xml"/><Relationship Id="rId378" Type="http://schemas.openxmlformats.org/officeDocument/2006/relationships/customXml" Target="../ink/ink1639.xml"/><Relationship Id="rId585" Type="http://schemas.openxmlformats.org/officeDocument/2006/relationships/image" Target="../media/image1742.png"/><Relationship Id="rId792" Type="http://schemas.openxmlformats.org/officeDocument/2006/relationships/customXml" Target="../ink/ink1846.xml"/><Relationship Id="rId6" Type="http://schemas.openxmlformats.org/officeDocument/2006/relationships/customXml" Target="../ink/ink1453.xml"/><Relationship Id="rId238" Type="http://schemas.openxmlformats.org/officeDocument/2006/relationships/customXml" Target="../ink/ink1569.xml"/><Relationship Id="rId445" Type="http://schemas.openxmlformats.org/officeDocument/2006/relationships/image" Target="../media/image1672.png"/><Relationship Id="rId652" Type="http://schemas.openxmlformats.org/officeDocument/2006/relationships/customXml" Target="../ink/ink1776.xml"/><Relationship Id="rId1075" Type="http://schemas.openxmlformats.org/officeDocument/2006/relationships/image" Target="../media/image1987.png"/><Relationship Id="rId1282" Type="http://schemas.openxmlformats.org/officeDocument/2006/relationships/customXml" Target="../ink/ink2092.xml"/><Relationship Id="rId305" Type="http://schemas.openxmlformats.org/officeDocument/2006/relationships/image" Target="../media/image1602.png"/><Relationship Id="rId512" Type="http://schemas.openxmlformats.org/officeDocument/2006/relationships/customXml" Target="../ink/ink1706.xml"/><Relationship Id="rId957" Type="http://schemas.openxmlformats.org/officeDocument/2006/relationships/image" Target="../media/image1928.png"/><Relationship Id="rId1142" Type="http://schemas.openxmlformats.org/officeDocument/2006/relationships/customXml" Target="../ink/ink2021.xml"/><Relationship Id="rId86" Type="http://schemas.openxmlformats.org/officeDocument/2006/relationships/customXml" Target="../ink/ink1493.xml"/><Relationship Id="rId817" Type="http://schemas.openxmlformats.org/officeDocument/2006/relationships/image" Target="../media/image1858.png"/><Relationship Id="rId1002" Type="http://schemas.openxmlformats.org/officeDocument/2006/relationships/customXml" Target="../ink/ink1951.xml"/><Relationship Id="rId1307" Type="http://schemas.openxmlformats.org/officeDocument/2006/relationships/image" Target="../media/image2102.png"/><Relationship Id="rId13" Type="http://schemas.openxmlformats.org/officeDocument/2006/relationships/image" Target="../media/image1456.png"/><Relationship Id="rId162" Type="http://schemas.openxmlformats.org/officeDocument/2006/relationships/customXml" Target="../ink/ink1531.xml"/><Relationship Id="rId467" Type="http://schemas.openxmlformats.org/officeDocument/2006/relationships/image" Target="../media/image1683.png"/><Relationship Id="rId1097" Type="http://schemas.openxmlformats.org/officeDocument/2006/relationships/image" Target="../media/image1998.png"/><Relationship Id="rId674" Type="http://schemas.openxmlformats.org/officeDocument/2006/relationships/customXml" Target="../ink/ink1787.xml"/><Relationship Id="rId881" Type="http://schemas.openxmlformats.org/officeDocument/2006/relationships/image" Target="../media/image1890.png"/><Relationship Id="rId979" Type="http://schemas.openxmlformats.org/officeDocument/2006/relationships/image" Target="../media/image1939.png"/><Relationship Id="rId327" Type="http://schemas.openxmlformats.org/officeDocument/2006/relationships/image" Target="../media/image1613.png"/><Relationship Id="rId534" Type="http://schemas.openxmlformats.org/officeDocument/2006/relationships/customXml" Target="../ink/ink1717.xml"/><Relationship Id="rId741" Type="http://schemas.openxmlformats.org/officeDocument/2006/relationships/image" Target="../media/image1820.png"/><Relationship Id="rId839" Type="http://schemas.openxmlformats.org/officeDocument/2006/relationships/image" Target="../media/image1869.png"/><Relationship Id="rId1164" Type="http://schemas.openxmlformats.org/officeDocument/2006/relationships/customXml" Target="../ink/ink2033.xml"/><Relationship Id="rId601" Type="http://schemas.openxmlformats.org/officeDocument/2006/relationships/image" Target="../media/image1750.png"/><Relationship Id="rId1024" Type="http://schemas.openxmlformats.org/officeDocument/2006/relationships/customXml" Target="../ink/ink1962.xml"/><Relationship Id="rId1231" Type="http://schemas.openxmlformats.org/officeDocument/2006/relationships/image" Target="../media/image2064.png"/><Relationship Id="rId240" Type="http://schemas.openxmlformats.org/officeDocument/2006/relationships/customXml" Target="../ink/ink1570.xml"/><Relationship Id="rId478" Type="http://schemas.openxmlformats.org/officeDocument/2006/relationships/customXml" Target="../ink/ink1689.xml"/><Relationship Id="rId685" Type="http://schemas.openxmlformats.org/officeDocument/2006/relationships/image" Target="../media/image1792.png"/><Relationship Id="rId892" Type="http://schemas.openxmlformats.org/officeDocument/2006/relationships/customXml" Target="../ink/ink1896.xml"/><Relationship Id="rId906" Type="http://schemas.openxmlformats.org/officeDocument/2006/relationships/customXml" Target="../ink/ink1903.xml"/><Relationship Id="rId1329" Type="http://schemas.openxmlformats.org/officeDocument/2006/relationships/image" Target="../media/image2113.png"/><Relationship Id="rId35" Type="http://schemas.openxmlformats.org/officeDocument/2006/relationships/image" Target="../media/image1467.png"/><Relationship Id="rId100" Type="http://schemas.openxmlformats.org/officeDocument/2006/relationships/customXml" Target="../ink/ink1500.xml"/><Relationship Id="rId338" Type="http://schemas.openxmlformats.org/officeDocument/2006/relationships/customXml" Target="../ink/ink1619.xml"/><Relationship Id="rId545" Type="http://schemas.openxmlformats.org/officeDocument/2006/relationships/image" Target="../media/image1722.png"/><Relationship Id="rId752" Type="http://schemas.openxmlformats.org/officeDocument/2006/relationships/customXml" Target="../ink/ink1826.xml"/><Relationship Id="rId1175" Type="http://schemas.openxmlformats.org/officeDocument/2006/relationships/image" Target="../media/image2036.png"/><Relationship Id="rId184" Type="http://schemas.openxmlformats.org/officeDocument/2006/relationships/customXml" Target="../ink/ink1542.xml"/><Relationship Id="rId391" Type="http://schemas.openxmlformats.org/officeDocument/2006/relationships/image" Target="../media/image1645.png"/><Relationship Id="rId405" Type="http://schemas.openxmlformats.org/officeDocument/2006/relationships/image" Target="../media/image1652.png"/><Relationship Id="rId612" Type="http://schemas.openxmlformats.org/officeDocument/2006/relationships/customXml" Target="../ink/ink1756.xml"/><Relationship Id="rId1035" Type="http://schemas.openxmlformats.org/officeDocument/2006/relationships/image" Target="../media/image1967.png"/><Relationship Id="rId1242" Type="http://schemas.openxmlformats.org/officeDocument/2006/relationships/customXml" Target="../ink/ink2072.xml"/><Relationship Id="rId251" Type="http://schemas.openxmlformats.org/officeDocument/2006/relationships/image" Target="../media/image1575.png"/><Relationship Id="rId489" Type="http://schemas.openxmlformats.org/officeDocument/2006/relationships/image" Target="../media/image1694.png"/><Relationship Id="rId696" Type="http://schemas.openxmlformats.org/officeDocument/2006/relationships/customXml" Target="../ink/ink1798.xml"/><Relationship Id="rId917" Type="http://schemas.openxmlformats.org/officeDocument/2006/relationships/image" Target="../media/image1908.png"/><Relationship Id="rId1102" Type="http://schemas.openxmlformats.org/officeDocument/2006/relationships/customXml" Target="../ink/ink2001.xml"/><Relationship Id="rId46" Type="http://schemas.openxmlformats.org/officeDocument/2006/relationships/customXml" Target="../ink/ink1473.xml"/><Relationship Id="rId349" Type="http://schemas.openxmlformats.org/officeDocument/2006/relationships/image" Target="../media/image1624.png"/><Relationship Id="rId556" Type="http://schemas.openxmlformats.org/officeDocument/2006/relationships/customXml" Target="../ink/ink1728.xml"/><Relationship Id="rId763" Type="http://schemas.openxmlformats.org/officeDocument/2006/relationships/image" Target="../media/image1831.png"/><Relationship Id="rId1186" Type="http://schemas.openxmlformats.org/officeDocument/2006/relationships/customXml" Target="../ink/ink2044.xml"/><Relationship Id="rId111" Type="http://schemas.openxmlformats.org/officeDocument/2006/relationships/image" Target="../media/image1505.png"/><Relationship Id="rId195" Type="http://schemas.openxmlformats.org/officeDocument/2006/relationships/image" Target="../media/image1547.png"/><Relationship Id="rId209" Type="http://schemas.openxmlformats.org/officeDocument/2006/relationships/image" Target="../media/image1554.png"/><Relationship Id="rId416" Type="http://schemas.openxmlformats.org/officeDocument/2006/relationships/customXml" Target="../ink/ink1658.xml"/><Relationship Id="rId970" Type="http://schemas.openxmlformats.org/officeDocument/2006/relationships/customXml" Target="../ink/ink1935.xml"/><Relationship Id="rId1046" Type="http://schemas.openxmlformats.org/officeDocument/2006/relationships/customXml" Target="../ink/ink1973.xml"/><Relationship Id="rId1253" Type="http://schemas.openxmlformats.org/officeDocument/2006/relationships/image" Target="../media/image2075.png"/><Relationship Id="rId623" Type="http://schemas.openxmlformats.org/officeDocument/2006/relationships/image" Target="../media/image1761.png"/><Relationship Id="rId830" Type="http://schemas.openxmlformats.org/officeDocument/2006/relationships/customXml" Target="../ink/ink1865.xml"/><Relationship Id="rId928" Type="http://schemas.openxmlformats.org/officeDocument/2006/relationships/customXml" Target="../ink/ink1914.xml"/><Relationship Id="rId57" Type="http://schemas.openxmlformats.org/officeDocument/2006/relationships/image" Target="../media/image1478.png"/><Relationship Id="rId262" Type="http://schemas.openxmlformats.org/officeDocument/2006/relationships/customXml" Target="../ink/ink1581.xml"/><Relationship Id="rId567" Type="http://schemas.openxmlformats.org/officeDocument/2006/relationships/image" Target="../media/image1733.png"/><Relationship Id="rId1113" Type="http://schemas.openxmlformats.org/officeDocument/2006/relationships/image" Target="../media/image2006.png"/><Relationship Id="rId1197" Type="http://schemas.openxmlformats.org/officeDocument/2006/relationships/image" Target="../media/image2047.png"/><Relationship Id="rId1320" Type="http://schemas.openxmlformats.org/officeDocument/2006/relationships/customXml" Target="../ink/ink2111.xml"/><Relationship Id="rId122" Type="http://schemas.openxmlformats.org/officeDocument/2006/relationships/customXml" Target="../ink/ink1511.xml"/><Relationship Id="rId774" Type="http://schemas.openxmlformats.org/officeDocument/2006/relationships/customXml" Target="../ink/ink1837.xml"/><Relationship Id="rId981" Type="http://schemas.openxmlformats.org/officeDocument/2006/relationships/image" Target="../media/image1940.png"/><Relationship Id="rId1057" Type="http://schemas.openxmlformats.org/officeDocument/2006/relationships/image" Target="../media/image1978.png"/><Relationship Id="rId427" Type="http://schemas.openxmlformats.org/officeDocument/2006/relationships/image" Target="../media/image1663.png"/><Relationship Id="rId634" Type="http://schemas.openxmlformats.org/officeDocument/2006/relationships/customXml" Target="../ink/ink1767.xml"/><Relationship Id="rId841" Type="http://schemas.openxmlformats.org/officeDocument/2006/relationships/image" Target="../media/image1870.png"/><Relationship Id="rId1264" Type="http://schemas.openxmlformats.org/officeDocument/2006/relationships/customXml" Target="../ink/ink2083.xml"/><Relationship Id="rId273" Type="http://schemas.openxmlformats.org/officeDocument/2006/relationships/image" Target="../media/image1586.png"/><Relationship Id="rId480" Type="http://schemas.openxmlformats.org/officeDocument/2006/relationships/customXml" Target="../ink/ink1690.xml"/><Relationship Id="rId701" Type="http://schemas.openxmlformats.org/officeDocument/2006/relationships/image" Target="../media/image1800.png"/><Relationship Id="rId939" Type="http://schemas.openxmlformats.org/officeDocument/2006/relationships/image" Target="../media/image1919.png"/><Relationship Id="rId1124" Type="http://schemas.openxmlformats.org/officeDocument/2006/relationships/customXml" Target="../ink/ink2012.xml"/><Relationship Id="rId1331" Type="http://schemas.openxmlformats.org/officeDocument/2006/relationships/image" Target="../media/image2114.png"/><Relationship Id="rId68" Type="http://schemas.openxmlformats.org/officeDocument/2006/relationships/customXml" Target="../ink/ink1484.xml"/><Relationship Id="rId133" Type="http://schemas.openxmlformats.org/officeDocument/2006/relationships/image" Target="../media/image1516.png"/><Relationship Id="rId340" Type="http://schemas.openxmlformats.org/officeDocument/2006/relationships/customXml" Target="../ink/ink1620.xml"/><Relationship Id="rId578" Type="http://schemas.openxmlformats.org/officeDocument/2006/relationships/customXml" Target="../ink/ink1739.xml"/><Relationship Id="rId785" Type="http://schemas.openxmlformats.org/officeDocument/2006/relationships/image" Target="../media/image1842.png"/><Relationship Id="rId992" Type="http://schemas.openxmlformats.org/officeDocument/2006/relationships/customXml" Target="../ink/ink1946.xml"/><Relationship Id="rId200" Type="http://schemas.openxmlformats.org/officeDocument/2006/relationships/customXml" Target="../ink/ink1550.xml"/><Relationship Id="rId438" Type="http://schemas.openxmlformats.org/officeDocument/2006/relationships/customXml" Target="../ink/ink1669.xml"/><Relationship Id="rId645" Type="http://schemas.openxmlformats.org/officeDocument/2006/relationships/image" Target="../media/image1772.png"/><Relationship Id="rId852" Type="http://schemas.openxmlformats.org/officeDocument/2006/relationships/customXml" Target="../ink/ink1876.xml"/><Relationship Id="rId1068" Type="http://schemas.openxmlformats.org/officeDocument/2006/relationships/customXml" Target="../ink/ink1984.xml"/><Relationship Id="rId1275" Type="http://schemas.openxmlformats.org/officeDocument/2006/relationships/image" Target="../media/image2086.png"/><Relationship Id="rId284" Type="http://schemas.openxmlformats.org/officeDocument/2006/relationships/customXml" Target="../ink/ink1592.xml"/><Relationship Id="rId491" Type="http://schemas.openxmlformats.org/officeDocument/2006/relationships/image" Target="../media/image1695.png"/><Relationship Id="rId505" Type="http://schemas.openxmlformats.org/officeDocument/2006/relationships/image" Target="../media/image1702.png"/><Relationship Id="rId712" Type="http://schemas.openxmlformats.org/officeDocument/2006/relationships/customXml" Target="../ink/ink1806.xml"/><Relationship Id="rId1135" Type="http://schemas.openxmlformats.org/officeDocument/2006/relationships/image" Target="../media/image2017.png"/><Relationship Id="rId1342" Type="http://schemas.openxmlformats.org/officeDocument/2006/relationships/customXml" Target="../ink/ink2122.xml"/><Relationship Id="rId79" Type="http://schemas.openxmlformats.org/officeDocument/2006/relationships/image" Target="../media/image1489.png"/><Relationship Id="rId144" Type="http://schemas.openxmlformats.org/officeDocument/2006/relationships/customXml" Target="../ink/ink1522.xml"/><Relationship Id="rId589" Type="http://schemas.openxmlformats.org/officeDocument/2006/relationships/image" Target="../media/image1744.png"/><Relationship Id="rId796" Type="http://schemas.openxmlformats.org/officeDocument/2006/relationships/customXml" Target="../ink/ink1848.xml"/><Relationship Id="rId1202" Type="http://schemas.openxmlformats.org/officeDocument/2006/relationships/customXml" Target="../ink/ink2052.xml"/><Relationship Id="rId351" Type="http://schemas.openxmlformats.org/officeDocument/2006/relationships/image" Target="../media/image1625.png"/><Relationship Id="rId449" Type="http://schemas.openxmlformats.org/officeDocument/2006/relationships/image" Target="../media/image1674.png"/><Relationship Id="rId656" Type="http://schemas.openxmlformats.org/officeDocument/2006/relationships/customXml" Target="../ink/ink1778.xml"/><Relationship Id="rId863" Type="http://schemas.openxmlformats.org/officeDocument/2006/relationships/image" Target="../media/image1881.png"/><Relationship Id="rId1079" Type="http://schemas.openxmlformats.org/officeDocument/2006/relationships/image" Target="../media/image1989.png"/><Relationship Id="rId1286" Type="http://schemas.openxmlformats.org/officeDocument/2006/relationships/customXml" Target="../ink/ink2094.xml"/><Relationship Id="rId211" Type="http://schemas.openxmlformats.org/officeDocument/2006/relationships/image" Target="../media/image1555.png"/><Relationship Id="rId295" Type="http://schemas.openxmlformats.org/officeDocument/2006/relationships/image" Target="../media/image1597.png"/><Relationship Id="rId309" Type="http://schemas.openxmlformats.org/officeDocument/2006/relationships/image" Target="../media/image1604.png"/><Relationship Id="rId516" Type="http://schemas.openxmlformats.org/officeDocument/2006/relationships/customXml" Target="../ink/ink1708.xml"/><Relationship Id="rId1146" Type="http://schemas.openxmlformats.org/officeDocument/2006/relationships/image" Target="../media/image2022.png"/><Relationship Id="rId723" Type="http://schemas.openxmlformats.org/officeDocument/2006/relationships/image" Target="../media/image1811.png"/><Relationship Id="rId930" Type="http://schemas.openxmlformats.org/officeDocument/2006/relationships/customXml" Target="../ink/ink1915.xml"/><Relationship Id="rId1006" Type="http://schemas.openxmlformats.org/officeDocument/2006/relationships/customXml" Target="../ink/ink1953.xml"/><Relationship Id="rId1353" Type="http://schemas.openxmlformats.org/officeDocument/2006/relationships/image" Target="../media/image2125.png"/><Relationship Id="rId155" Type="http://schemas.openxmlformats.org/officeDocument/2006/relationships/image" Target="../media/image1527.png"/><Relationship Id="rId362" Type="http://schemas.openxmlformats.org/officeDocument/2006/relationships/customXml" Target="../ink/ink1631.xml"/><Relationship Id="rId1213" Type="http://schemas.openxmlformats.org/officeDocument/2006/relationships/image" Target="../media/image2055.png"/><Relationship Id="rId1297" Type="http://schemas.openxmlformats.org/officeDocument/2006/relationships/image" Target="../media/image2097.png"/><Relationship Id="rId222" Type="http://schemas.openxmlformats.org/officeDocument/2006/relationships/customXml" Target="../ink/ink1561.xml"/><Relationship Id="rId667" Type="http://schemas.openxmlformats.org/officeDocument/2006/relationships/image" Target="../media/image1783.png"/><Relationship Id="rId874" Type="http://schemas.openxmlformats.org/officeDocument/2006/relationships/customXml" Target="../ink/ink1887.xml"/><Relationship Id="rId17" Type="http://schemas.openxmlformats.org/officeDocument/2006/relationships/image" Target="../media/image1458.png"/><Relationship Id="rId527" Type="http://schemas.openxmlformats.org/officeDocument/2006/relationships/image" Target="../media/image1713.png"/><Relationship Id="rId734" Type="http://schemas.openxmlformats.org/officeDocument/2006/relationships/customXml" Target="../ink/ink1817.xml"/><Relationship Id="rId941" Type="http://schemas.openxmlformats.org/officeDocument/2006/relationships/image" Target="../media/image1920.png"/><Relationship Id="rId1157" Type="http://schemas.openxmlformats.org/officeDocument/2006/relationships/image" Target="../media/image2027.png"/><Relationship Id="rId1364" Type="http://schemas.openxmlformats.org/officeDocument/2006/relationships/customXml" Target="../ink/ink2133.xml"/><Relationship Id="rId70" Type="http://schemas.openxmlformats.org/officeDocument/2006/relationships/customXml" Target="../ink/ink1485.xml"/><Relationship Id="rId166" Type="http://schemas.openxmlformats.org/officeDocument/2006/relationships/customXml" Target="../ink/ink1533.xml"/><Relationship Id="rId373" Type="http://schemas.openxmlformats.org/officeDocument/2006/relationships/image" Target="../media/image1636.png"/><Relationship Id="rId580" Type="http://schemas.openxmlformats.org/officeDocument/2006/relationships/customXml" Target="../ink/ink1740.xml"/><Relationship Id="rId801" Type="http://schemas.openxmlformats.org/officeDocument/2006/relationships/image" Target="../media/image1850.png"/><Relationship Id="rId1017" Type="http://schemas.openxmlformats.org/officeDocument/2006/relationships/image" Target="../media/image1958.png"/><Relationship Id="rId1224" Type="http://schemas.openxmlformats.org/officeDocument/2006/relationships/customXml" Target="../ink/ink2063.xml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566.png"/><Relationship Id="rId440" Type="http://schemas.openxmlformats.org/officeDocument/2006/relationships/customXml" Target="../ink/ink1670.xml"/><Relationship Id="rId678" Type="http://schemas.openxmlformats.org/officeDocument/2006/relationships/customXml" Target="../ink/ink1789.xml"/><Relationship Id="rId885" Type="http://schemas.openxmlformats.org/officeDocument/2006/relationships/image" Target="../media/image1892.png"/><Relationship Id="rId1070" Type="http://schemas.openxmlformats.org/officeDocument/2006/relationships/customXml" Target="../ink/ink1985.xml"/><Relationship Id="rId28" Type="http://schemas.openxmlformats.org/officeDocument/2006/relationships/customXml" Target="../ink/ink1464.xml"/><Relationship Id="rId300" Type="http://schemas.openxmlformats.org/officeDocument/2006/relationships/customXml" Target="../ink/ink1600.xml"/><Relationship Id="rId538" Type="http://schemas.openxmlformats.org/officeDocument/2006/relationships/customXml" Target="../ink/ink1719.xml"/><Relationship Id="rId745" Type="http://schemas.openxmlformats.org/officeDocument/2006/relationships/image" Target="../media/image1822.png"/><Relationship Id="rId952" Type="http://schemas.openxmlformats.org/officeDocument/2006/relationships/customXml" Target="../ink/ink1926.xml"/><Relationship Id="rId1168" Type="http://schemas.openxmlformats.org/officeDocument/2006/relationships/customXml" Target="../ink/ink2035.xml"/><Relationship Id="rId81" Type="http://schemas.openxmlformats.org/officeDocument/2006/relationships/image" Target="../media/image1490.png"/><Relationship Id="rId177" Type="http://schemas.openxmlformats.org/officeDocument/2006/relationships/image" Target="../media/image1538.png"/><Relationship Id="rId384" Type="http://schemas.openxmlformats.org/officeDocument/2006/relationships/customXml" Target="../ink/ink1642.xml"/><Relationship Id="rId591" Type="http://schemas.openxmlformats.org/officeDocument/2006/relationships/image" Target="../media/image1745.png"/><Relationship Id="rId605" Type="http://schemas.openxmlformats.org/officeDocument/2006/relationships/image" Target="../media/image1752.png"/><Relationship Id="rId812" Type="http://schemas.openxmlformats.org/officeDocument/2006/relationships/customXml" Target="../ink/ink1856.xml"/><Relationship Id="rId1028" Type="http://schemas.openxmlformats.org/officeDocument/2006/relationships/customXml" Target="../ink/ink1964.xml"/><Relationship Id="rId1235" Type="http://schemas.openxmlformats.org/officeDocument/2006/relationships/image" Target="../media/image2066.png"/><Relationship Id="rId244" Type="http://schemas.openxmlformats.org/officeDocument/2006/relationships/customXml" Target="../ink/ink1572.xml"/><Relationship Id="rId689" Type="http://schemas.openxmlformats.org/officeDocument/2006/relationships/image" Target="../media/image1794.png"/><Relationship Id="rId896" Type="http://schemas.openxmlformats.org/officeDocument/2006/relationships/customXml" Target="../ink/ink1898.xml"/><Relationship Id="rId1081" Type="http://schemas.openxmlformats.org/officeDocument/2006/relationships/image" Target="../media/image1990.png"/><Relationship Id="rId1302" Type="http://schemas.openxmlformats.org/officeDocument/2006/relationships/customXml" Target="../ink/ink2102.xml"/><Relationship Id="rId39" Type="http://schemas.openxmlformats.org/officeDocument/2006/relationships/image" Target="../media/image1469.png"/><Relationship Id="rId451" Type="http://schemas.openxmlformats.org/officeDocument/2006/relationships/image" Target="../media/image1675.png"/><Relationship Id="rId549" Type="http://schemas.openxmlformats.org/officeDocument/2006/relationships/image" Target="../media/image1724.png"/><Relationship Id="rId756" Type="http://schemas.openxmlformats.org/officeDocument/2006/relationships/customXml" Target="../ink/ink1828.xml"/><Relationship Id="rId1179" Type="http://schemas.openxmlformats.org/officeDocument/2006/relationships/image" Target="../media/image2038.png"/><Relationship Id="rId104" Type="http://schemas.openxmlformats.org/officeDocument/2006/relationships/customXml" Target="../ink/ink1502.xml"/><Relationship Id="rId188" Type="http://schemas.openxmlformats.org/officeDocument/2006/relationships/customXml" Target="../ink/ink1544.xml"/><Relationship Id="rId311" Type="http://schemas.openxmlformats.org/officeDocument/2006/relationships/image" Target="../media/image1605.png"/><Relationship Id="rId395" Type="http://schemas.openxmlformats.org/officeDocument/2006/relationships/image" Target="../media/image1647.png"/><Relationship Id="rId409" Type="http://schemas.openxmlformats.org/officeDocument/2006/relationships/image" Target="../media/image1654.png"/><Relationship Id="rId963" Type="http://schemas.openxmlformats.org/officeDocument/2006/relationships/image" Target="../media/image1931.png"/><Relationship Id="rId1039" Type="http://schemas.openxmlformats.org/officeDocument/2006/relationships/image" Target="../media/image1969.png"/><Relationship Id="rId1246" Type="http://schemas.openxmlformats.org/officeDocument/2006/relationships/customXml" Target="../ink/ink2074.xml"/><Relationship Id="rId92" Type="http://schemas.openxmlformats.org/officeDocument/2006/relationships/customXml" Target="../ink/ink1496.xml"/><Relationship Id="rId616" Type="http://schemas.openxmlformats.org/officeDocument/2006/relationships/customXml" Target="../ink/ink1758.xml"/><Relationship Id="rId823" Type="http://schemas.openxmlformats.org/officeDocument/2006/relationships/image" Target="../media/image1861.png"/><Relationship Id="rId255" Type="http://schemas.openxmlformats.org/officeDocument/2006/relationships/image" Target="../media/image1577.png"/><Relationship Id="rId462" Type="http://schemas.openxmlformats.org/officeDocument/2006/relationships/customXml" Target="../ink/ink1681.xml"/><Relationship Id="rId1092" Type="http://schemas.openxmlformats.org/officeDocument/2006/relationships/customXml" Target="../ink/ink1996.xml"/><Relationship Id="rId1106" Type="http://schemas.openxmlformats.org/officeDocument/2006/relationships/customXml" Target="../ink/ink2003.xml"/><Relationship Id="rId1313" Type="http://schemas.openxmlformats.org/officeDocument/2006/relationships/image" Target="../media/image2105.png"/><Relationship Id="rId115" Type="http://schemas.openxmlformats.org/officeDocument/2006/relationships/image" Target="../media/image1507.png"/><Relationship Id="rId322" Type="http://schemas.openxmlformats.org/officeDocument/2006/relationships/customXml" Target="../ink/ink1611.xml"/><Relationship Id="rId767" Type="http://schemas.openxmlformats.org/officeDocument/2006/relationships/image" Target="../media/image1833.png"/><Relationship Id="rId974" Type="http://schemas.openxmlformats.org/officeDocument/2006/relationships/customXml" Target="../ink/ink1937.xml"/><Relationship Id="rId199" Type="http://schemas.openxmlformats.org/officeDocument/2006/relationships/image" Target="../media/image1549.png"/><Relationship Id="rId627" Type="http://schemas.openxmlformats.org/officeDocument/2006/relationships/image" Target="../media/image1763.png"/><Relationship Id="rId834" Type="http://schemas.openxmlformats.org/officeDocument/2006/relationships/customXml" Target="../ink/ink1867.xml"/><Relationship Id="rId1257" Type="http://schemas.openxmlformats.org/officeDocument/2006/relationships/image" Target="../media/image2077.png"/><Relationship Id="rId266" Type="http://schemas.openxmlformats.org/officeDocument/2006/relationships/customXml" Target="../ink/ink1583.xml"/><Relationship Id="rId473" Type="http://schemas.openxmlformats.org/officeDocument/2006/relationships/image" Target="../media/image1686.png"/><Relationship Id="rId680" Type="http://schemas.openxmlformats.org/officeDocument/2006/relationships/customXml" Target="../ink/ink1790.xml"/><Relationship Id="rId901" Type="http://schemas.openxmlformats.org/officeDocument/2006/relationships/image" Target="../media/image1900.png"/><Relationship Id="rId1117" Type="http://schemas.openxmlformats.org/officeDocument/2006/relationships/image" Target="../media/image2008.png"/><Relationship Id="rId1324" Type="http://schemas.openxmlformats.org/officeDocument/2006/relationships/customXml" Target="../ink/ink2113.xml"/><Relationship Id="rId30" Type="http://schemas.openxmlformats.org/officeDocument/2006/relationships/customXml" Target="../ink/ink1465.xml"/><Relationship Id="rId126" Type="http://schemas.openxmlformats.org/officeDocument/2006/relationships/customXml" Target="../ink/ink1513.xml"/><Relationship Id="rId333" Type="http://schemas.openxmlformats.org/officeDocument/2006/relationships/image" Target="../media/image1616.png"/><Relationship Id="rId540" Type="http://schemas.openxmlformats.org/officeDocument/2006/relationships/customXml" Target="../ink/ink1720.xml"/><Relationship Id="rId778" Type="http://schemas.openxmlformats.org/officeDocument/2006/relationships/customXml" Target="../ink/ink1839.xml"/><Relationship Id="rId985" Type="http://schemas.openxmlformats.org/officeDocument/2006/relationships/image" Target="../media/image1942.png"/><Relationship Id="rId1170" Type="http://schemas.openxmlformats.org/officeDocument/2006/relationships/customXml" Target="../ink/ink2036.xml"/><Relationship Id="rId638" Type="http://schemas.openxmlformats.org/officeDocument/2006/relationships/customXml" Target="../ink/ink1769.xml"/><Relationship Id="rId845" Type="http://schemas.openxmlformats.org/officeDocument/2006/relationships/image" Target="../media/image1872.png"/><Relationship Id="rId1030" Type="http://schemas.openxmlformats.org/officeDocument/2006/relationships/customXml" Target="../ink/ink1965.xml"/><Relationship Id="rId1268" Type="http://schemas.openxmlformats.org/officeDocument/2006/relationships/customXml" Target="../ink/ink2085.xml"/><Relationship Id="rId277" Type="http://schemas.openxmlformats.org/officeDocument/2006/relationships/image" Target="../media/image1588.png"/><Relationship Id="rId400" Type="http://schemas.openxmlformats.org/officeDocument/2006/relationships/customXml" Target="../ink/ink1650.xml"/><Relationship Id="rId484" Type="http://schemas.openxmlformats.org/officeDocument/2006/relationships/customXml" Target="../ink/ink1692.xml"/><Relationship Id="rId705" Type="http://schemas.openxmlformats.org/officeDocument/2006/relationships/image" Target="../media/image1802.png"/><Relationship Id="rId1128" Type="http://schemas.openxmlformats.org/officeDocument/2006/relationships/customXml" Target="../ink/ink2014.xml"/><Relationship Id="rId1335" Type="http://schemas.openxmlformats.org/officeDocument/2006/relationships/image" Target="../media/image2116.png"/><Relationship Id="rId137" Type="http://schemas.openxmlformats.org/officeDocument/2006/relationships/image" Target="../media/image1518.png"/><Relationship Id="rId344" Type="http://schemas.openxmlformats.org/officeDocument/2006/relationships/customXml" Target="../ink/ink1622.xml"/><Relationship Id="rId691" Type="http://schemas.openxmlformats.org/officeDocument/2006/relationships/image" Target="../media/image1795.png"/><Relationship Id="rId789" Type="http://schemas.openxmlformats.org/officeDocument/2006/relationships/image" Target="../media/image1844.png"/><Relationship Id="rId912" Type="http://schemas.openxmlformats.org/officeDocument/2006/relationships/customXml" Target="../ink/ink1906.xml"/><Relationship Id="rId996" Type="http://schemas.openxmlformats.org/officeDocument/2006/relationships/customXml" Target="../ink/ink1948.xml"/><Relationship Id="rId41" Type="http://schemas.openxmlformats.org/officeDocument/2006/relationships/image" Target="../media/image1470.png"/><Relationship Id="rId551" Type="http://schemas.openxmlformats.org/officeDocument/2006/relationships/image" Target="../media/image1725.png"/><Relationship Id="rId649" Type="http://schemas.openxmlformats.org/officeDocument/2006/relationships/image" Target="../media/image1774.png"/><Relationship Id="rId856" Type="http://schemas.openxmlformats.org/officeDocument/2006/relationships/customXml" Target="../ink/ink1878.xml"/><Relationship Id="rId1181" Type="http://schemas.openxmlformats.org/officeDocument/2006/relationships/image" Target="../media/image2039.png"/><Relationship Id="rId1279" Type="http://schemas.openxmlformats.org/officeDocument/2006/relationships/image" Target="../media/image2088.png"/><Relationship Id="rId190" Type="http://schemas.openxmlformats.org/officeDocument/2006/relationships/customXml" Target="../ink/ink1545.xml"/><Relationship Id="rId204" Type="http://schemas.openxmlformats.org/officeDocument/2006/relationships/customXml" Target="../ink/ink1552.xml"/><Relationship Id="rId288" Type="http://schemas.openxmlformats.org/officeDocument/2006/relationships/customXml" Target="../ink/ink1594.xml"/><Relationship Id="rId411" Type="http://schemas.openxmlformats.org/officeDocument/2006/relationships/image" Target="../media/image1655.png"/><Relationship Id="rId509" Type="http://schemas.openxmlformats.org/officeDocument/2006/relationships/image" Target="../media/image1704.png"/><Relationship Id="rId1041" Type="http://schemas.openxmlformats.org/officeDocument/2006/relationships/image" Target="../media/image1970.png"/><Relationship Id="rId1139" Type="http://schemas.openxmlformats.org/officeDocument/2006/relationships/image" Target="../media/image2019.png"/><Relationship Id="rId1346" Type="http://schemas.openxmlformats.org/officeDocument/2006/relationships/customXml" Target="../ink/ink2124.xml"/><Relationship Id="rId495" Type="http://schemas.openxmlformats.org/officeDocument/2006/relationships/image" Target="../media/image1697.png"/><Relationship Id="rId716" Type="http://schemas.openxmlformats.org/officeDocument/2006/relationships/customXml" Target="../ink/ink1808.xml"/><Relationship Id="rId923" Type="http://schemas.openxmlformats.org/officeDocument/2006/relationships/image" Target="../media/image1911.png"/><Relationship Id="rId52" Type="http://schemas.openxmlformats.org/officeDocument/2006/relationships/customXml" Target="../ink/ink1476.xml"/><Relationship Id="rId148" Type="http://schemas.openxmlformats.org/officeDocument/2006/relationships/customXml" Target="../ink/ink1524.xml"/><Relationship Id="rId355" Type="http://schemas.openxmlformats.org/officeDocument/2006/relationships/image" Target="../media/image1627.png"/><Relationship Id="rId562" Type="http://schemas.openxmlformats.org/officeDocument/2006/relationships/customXml" Target="../ink/ink1731.xml"/><Relationship Id="rId1192" Type="http://schemas.openxmlformats.org/officeDocument/2006/relationships/customXml" Target="../ink/ink2047.xml"/><Relationship Id="rId1206" Type="http://schemas.openxmlformats.org/officeDocument/2006/relationships/customXml" Target="../ink/ink2054.xml"/><Relationship Id="rId215" Type="http://schemas.openxmlformats.org/officeDocument/2006/relationships/image" Target="../media/image1557.png"/><Relationship Id="rId422" Type="http://schemas.openxmlformats.org/officeDocument/2006/relationships/customXml" Target="../ink/ink1661.xml"/><Relationship Id="rId867" Type="http://schemas.openxmlformats.org/officeDocument/2006/relationships/image" Target="../media/image1883.png"/><Relationship Id="rId1052" Type="http://schemas.openxmlformats.org/officeDocument/2006/relationships/customXml" Target="../ink/ink1976.xml"/><Relationship Id="rId299" Type="http://schemas.openxmlformats.org/officeDocument/2006/relationships/image" Target="../media/image1599.png"/><Relationship Id="rId727" Type="http://schemas.openxmlformats.org/officeDocument/2006/relationships/image" Target="../media/image1813.png"/><Relationship Id="rId934" Type="http://schemas.openxmlformats.org/officeDocument/2006/relationships/customXml" Target="../ink/ink1917.xml"/><Relationship Id="rId1357" Type="http://schemas.openxmlformats.org/officeDocument/2006/relationships/image" Target="../media/image2127.png"/><Relationship Id="rId63" Type="http://schemas.openxmlformats.org/officeDocument/2006/relationships/image" Target="../media/image1481.png"/><Relationship Id="rId159" Type="http://schemas.openxmlformats.org/officeDocument/2006/relationships/image" Target="../media/image1529.png"/><Relationship Id="rId366" Type="http://schemas.openxmlformats.org/officeDocument/2006/relationships/customXml" Target="../ink/ink1633.xml"/><Relationship Id="rId573" Type="http://schemas.openxmlformats.org/officeDocument/2006/relationships/image" Target="../media/image1736.png"/><Relationship Id="rId780" Type="http://schemas.openxmlformats.org/officeDocument/2006/relationships/customXml" Target="../ink/ink1840.xml"/><Relationship Id="rId1217" Type="http://schemas.openxmlformats.org/officeDocument/2006/relationships/image" Target="../media/image2057.png"/><Relationship Id="rId226" Type="http://schemas.openxmlformats.org/officeDocument/2006/relationships/customXml" Target="../ink/ink1563.xml"/><Relationship Id="rId433" Type="http://schemas.openxmlformats.org/officeDocument/2006/relationships/image" Target="../media/image1666.png"/><Relationship Id="rId878" Type="http://schemas.openxmlformats.org/officeDocument/2006/relationships/customXml" Target="../ink/ink1889.xml"/><Relationship Id="rId1063" Type="http://schemas.openxmlformats.org/officeDocument/2006/relationships/image" Target="../media/image1981.png"/><Relationship Id="rId1270" Type="http://schemas.openxmlformats.org/officeDocument/2006/relationships/customXml" Target="../ink/ink2086.xml"/><Relationship Id="rId640" Type="http://schemas.openxmlformats.org/officeDocument/2006/relationships/customXml" Target="../ink/ink1770.xml"/><Relationship Id="rId738" Type="http://schemas.openxmlformats.org/officeDocument/2006/relationships/customXml" Target="../ink/ink1819.xml"/><Relationship Id="rId945" Type="http://schemas.openxmlformats.org/officeDocument/2006/relationships/image" Target="../media/image1922.png"/><Relationship Id="rId74" Type="http://schemas.openxmlformats.org/officeDocument/2006/relationships/customXml" Target="../ink/ink1487.xml"/><Relationship Id="rId377" Type="http://schemas.openxmlformats.org/officeDocument/2006/relationships/image" Target="../media/image1638.png"/><Relationship Id="rId500" Type="http://schemas.openxmlformats.org/officeDocument/2006/relationships/customXml" Target="../ink/ink1700.xml"/><Relationship Id="rId584" Type="http://schemas.openxmlformats.org/officeDocument/2006/relationships/customXml" Target="../ink/ink1742.xml"/><Relationship Id="rId805" Type="http://schemas.openxmlformats.org/officeDocument/2006/relationships/image" Target="../media/image1852.png"/><Relationship Id="rId1130" Type="http://schemas.openxmlformats.org/officeDocument/2006/relationships/customXml" Target="../ink/ink2015.xml"/><Relationship Id="rId1228" Type="http://schemas.openxmlformats.org/officeDocument/2006/relationships/customXml" Target="../ink/ink2065.xml"/><Relationship Id="rId5" Type="http://schemas.openxmlformats.org/officeDocument/2006/relationships/image" Target="../media/image1452.png"/><Relationship Id="rId237" Type="http://schemas.openxmlformats.org/officeDocument/2006/relationships/image" Target="../media/image1568.png"/><Relationship Id="rId791" Type="http://schemas.openxmlformats.org/officeDocument/2006/relationships/image" Target="../media/image1845.png"/><Relationship Id="rId889" Type="http://schemas.openxmlformats.org/officeDocument/2006/relationships/image" Target="../media/image1894.png"/><Relationship Id="rId1074" Type="http://schemas.openxmlformats.org/officeDocument/2006/relationships/customXml" Target="../ink/ink1987.xml"/><Relationship Id="rId444" Type="http://schemas.openxmlformats.org/officeDocument/2006/relationships/customXml" Target="../ink/ink1672.xml"/><Relationship Id="rId651" Type="http://schemas.openxmlformats.org/officeDocument/2006/relationships/image" Target="../media/image1775.png"/><Relationship Id="rId749" Type="http://schemas.openxmlformats.org/officeDocument/2006/relationships/image" Target="../media/image1824.png"/><Relationship Id="rId1281" Type="http://schemas.openxmlformats.org/officeDocument/2006/relationships/image" Target="../media/image2089.png"/><Relationship Id="rId290" Type="http://schemas.openxmlformats.org/officeDocument/2006/relationships/customXml" Target="../ink/ink1595.xml"/><Relationship Id="rId304" Type="http://schemas.openxmlformats.org/officeDocument/2006/relationships/customXml" Target="../ink/ink1602.xml"/><Relationship Id="rId388" Type="http://schemas.openxmlformats.org/officeDocument/2006/relationships/customXml" Target="../ink/ink1644.xml"/><Relationship Id="rId511" Type="http://schemas.openxmlformats.org/officeDocument/2006/relationships/image" Target="../media/image1705.png"/><Relationship Id="rId609" Type="http://schemas.openxmlformats.org/officeDocument/2006/relationships/image" Target="../media/image1754.png"/><Relationship Id="rId956" Type="http://schemas.openxmlformats.org/officeDocument/2006/relationships/customXml" Target="../ink/ink1928.xml"/><Relationship Id="rId1141" Type="http://schemas.openxmlformats.org/officeDocument/2006/relationships/image" Target="../media/image2020.png"/><Relationship Id="rId1239" Type="http://schemas.openxmlformats.org/officeDocument/2006/relationships/image" Target="../media/image2068.png"/><Relationship Id="rId85" Type="http://schemas.openxmlformats.org/officeDocument/2006/relationships/image" Target="../media/image1492.png"/><Relationship Id="rId150" Type="http://schemas.openxmlformats.org/officeDocument/2006/relationships/customXml" Target="../ink/ink1525.xml"/><Relationship Id="rId595" Type="http://schemas.openxmlformats.org/officeDocument/2006/relationships/image" Target="../media/image1747.png"/><Relationship Id="rId816" Type="http://schemas.openxmlformats.org/officeDocument/2006/relationships/customXml" Target="../ink/ink1858.xml"/><Relationship Id="rId1001" Type="http://schemas.openxmlformats.org/officeDocument/2006/relationships/image" Target="../media/image1950.png"/><Relationship Id="rId248" Type="http://schemas.openxmlformats.org/officeDocument/2006/relationships/customXml" Target="../ink/ink1574.xml"/><Relationship Id="rId455" Type="http://schemas.openxmlformats.org/officeDocument/2006/relationships/image" Target="../media/image1677.png"/><Relationship Id="rId662" Type="http://schemas.openxmlformats.org/officeDocument/2006/relationships/customXml" Target="../ink/ink1781.xml"/><Relationship Id="rId1085" Type="http://schemas.openxmlformats.org/officeDocument/2006/relationships/image" Target="../media/image1992.png"/><Relationship Id="rId1292" Type="http://schemas.openxmlformats.org/officeDocument/2006/relationships/customXml" Target="../ink/ink2097.xml"/><Relationship Id="rId1306" Type="http://schemas.openxmlformats.org/officeDocument/2006/relationships/customXml" Target="../ink/ink2104.xml"/><Relationship Id="rId12" Type="http://schemas.openxmlformats.org/officeDocument/2006/relationships/customXml" Target="../ink/ink1456.xml"/><Relationship Id="rId108" Type="http://schemas.openxmlformats.org/officeDocument/2006/relationships/customXml" Target="../ink/ink1504.xml"/><Relationship Id="rId315" Type="http://schemas.openxmlformats.org/officeDocument/2006/relationships/image" Target="../media/image1607.png"/><Relationship Id="rId522" Type="http://schemas.openxmlformats.org/officeDocument/2006/relationships/customXml" Target="../ink/ink1711.xml"/><Relationship Id="rId967" Type="http://schemas.openxmlformats.org/officeDocument/2006/relationships/image" Target="../media/image1933.png"/><Relationship Id="rId1152" Type="http://schemas.openxmlformats.org/officeDocument/2006/relationships/customXml" Target="../ink/ink2027.xml"/><Relationship Id="rId96" Type="http://schemas.openxmlformats.org/officeDocument/2006/relationships/customXml" Target="../ink/ink1498.xml"/><Relationship Id="rId161" Type="http://schemas.openxmlformats.org/officeDocument/2006/relationships/image" Target="../media/image1530.png"/><Relationship Id="rId399" Type="http://schemas.openxmlformats.org/officeDocument/2006/relationships/image" Target="../media/image1649.png"/><Relationship Id="rId827" Type="http://schemas.openxmlformats.org/officeDocument/2006/relationships/image" Target="../media/image1863.png"/><Relationship Id="rId1012" Type="http://schemas.openxmlformats.org/officeDocument/2006/relationships/customXml" Target="../ink/ink1956.xml"/><Relationship Id="rId259" Type="http://schemas.openxmlformats.org/officeDocument/2006/relationships/image" Target="../media/image1579.png"/><Relationship Id="rId466" Type="http://schemas.openxmlformats.org/officeDocument/2006/relationships/customXml" Target="../ink/ink1683.xml"/><Relationship Id="rId673" Type="http://schemas.openxmlformats.org/officeDocument/2006/relationships/image" Target="../media/image1786.png"/><Relationship Id="rId880" Type="http://schemas.openxmlformats.org/officeDocument/2006/relationships/customXml" Target="../ink/ink1890.xml"/><Relationship Id="rId1096" Type="http://schemas.openxmlformats.org/officeDocument/2006/relationships/customXml" Target="../ink/ink1998.xml"/><Relationship Id="rId1317" Type="http://schemas.openxmlformats.org/officeDocument/2006/relationships/image" Target="../media/image2107.png"/><Relationship Id="rId23" Type="http://schemas.openxmlformats.org/officeDocument/2006/relationships/image" Target="../media/image1461.png"/><Relationship Id="rId119" Type="http://schemas.openxmlformats.org/officeDocument/2006/relationships/image" Target="../media/image1509.png"/><Relationship Id="rId326" Type="http://schemas.openxmlformats.org/officeDocument/2006/relationships/customXml" Target="../ink/ink1613.xml"/><Relationship Id="rId533" Type="http://schemas.openxmlformats.org/officeDocument/2006/relationships/image" Target="../media/image1716.png"/><Relationship Id="rId978" Type="http://schemas.openxmlformats.org/officeDocument/2006/relationships/customXml" Target="../ink/ink1939.xml"/><Relationship Id="rId1163" Type="http://schemas.openxmlformats.org/officeDocument/2006/relationships/image" Target="../media/image2030.png"/><Relationship Id="rId740" Type="http://schemas.openxmlformats.org/officeDocument/2006/relationships/customXml" Target="../ink/ink1820.xml"/><Relationship Id="rId838" Type="http://schemas.openxmlformats.org/officeDocument/2006/relationships/customXml" Target="../ink/ink1869.xml"/><Relationship Id="rId1023" Type="http://schemas.openxmlformats.org/officeDocument/2006/relationships/image" Target="../media/image1961.png"/><Relationship Id="rId172" Type="http://schemas.openxmlformats.org/officeDocument/2006/relationships/customXml" Target="../ink/ink1536.xml"/><Relationship Id="rId477" Type="http://schemas.openxmlformats.org/officeDocument/2006/relationships/image" Target="../media/image1688.png"/><Relationship Id="rId600" Type="http://schemas.openxmlformats.org/officeDocument/2006/relationships/customXml" Target="../ink/ink1750.xml"/><Relationship Id="rId684" Type="http://schemas.openxmlformats.org/officeDocument/2006/relationships/customXml" Target="../ink/ink1792.xml"/><Relationship Id="rId1230" Type="http://schemas.openxmlformats.org/officeDocument/2006/relationships/customXml" Target="../ink/ink2066.xml"/><Relationship Id="rId1328" Type="http://schemas.openxmlformats.org/officeDocument/2006/relationships/customXml" Target="../ink/ink2115.xml"/><Relationship Id="rId337" Type="http://schemas.openxmlformats.org/officeDocument/2006/relationships/image" Target="../media/image1618.png"/><Relationship Id="rId891" Type="http://schemas.openxmlformats.org/officeDocument/2006/relationships/image" Target="../media/image1895.png"/><Relationship Id="rId905" Type="http://schemas.openxmlformats.org/officeDocument/2006/relationships/image" Target="../media/image1902.png"/><Relationship Id="rId989" Type="http://schemas.openxmlformats.org/officeDocument/2006/relationships/image" Target="../media/image1944.png"/><Relationship Id="rId34" Type="http://schemas.openxmlformats.org/officeDocument/2006/relationships/customXml" Target="../ink/ink1467.xml"/><Relationship Id="rId544" Type="http://schemas.openxmlformats.org/officeDocument/2006/relationships/customXml" Target="../ink/ink1722.xml"/><Relationship Id="rId751" Type="http://schemas.openxmlformats.org/officeDocument/2006/relationships/image" Target="../media/image1825.png"/><Relationship Id="rId849" Type="http://schemas.openxmlformats.org/officeDocument/2006/relationships/image" Target="../media/image1874.png"/><Relationship Id="rId1174" Type="http://schemas.openxmlformats.org/officeDocument/2006/relationships/customXml" Target="../ink/ink2038.xml"/><Relationship Id="rId183" Type="http://schemas.openxmlformats.org/officeDocument/2006/relationships/image" Target="../media/image1541.png"/><Relationship Id="rId390" Type="http://schemas.openxmlformats.org/officeDocument/2006/relationships/customXml" Target="../ink/ink1645.xml"/><Relationship Id="rId404" Type="http://schemas.openxmlformats.org/officeDocument/2006/relationships/customXml" Target="../ink/ink1652.xml"/><Relationship Id="rId611" Type="http://schemas.openxmlformats.org/officeDocument/2006/relationships/image" Target="../media/image1755.png"/><Relationship Id="rId1034" Type="http://schemas.openxmlformats.org/officeDocument/2006/relationships/customXml" Target="../ink/ink1967.xml"/><Relationship Id="rId1241" Type="http://schemas.openxmlformats.org/officeDocument/2006/relationships/image" Target="../media/image2069.png"/><Relationship Id="rId1339" Type="http://schemas.openxmlformats.org/officeDocument/2006/relationships/image" Target="../media/image2118.png"/><Relationship Id="rId250" Type="http://schemas.openxmlformats.org/officeDocument/2006/relationships/customXml" Target="../ink/ink1575.xml"/><Relationship Id="rId488" Type="http://schemas.openxmlformats.org/officeDocument/2006/relationships/customXml" Target="../ink/ink1694.xml"/><Relationship Id="rId695" Type="http://schemas.openxmlformats.org/officeDocument/2006/relationships/image" Target="../media/image1797.png"/><Relationship Id="rId709" Type="http://schemas.openxmlformats.org/officeDocument/2006/relationships/image" Target="../media/image1804.png"/><Relationship Id="rId916" Type="http://schemas.openxmlformats.org/officeDocument/2006/relationships/customXml" Target="../ink/ink1908.xml"/><Relationship Id="rId1101" Type="http://schemas.openxmlformats.org/officeDocument/2006/relationships/image" Target="../media/image2000.png"/><Relationship Id="rId45" Type="http://schemas.openxmlformats.org/officeDocument/2006/relationships/image" Target="../media/image1472.png"/><Relationship Id="rId110" Type="http://schemas.openxmlformats.org/officeDocument/2006/relationships/customXml" Target="../ink/ink1505.xml"/><Relationship Id="rId348" Type="http://schemas.openxmlformats.org/officeDocument/2006/relationships/customXml" Target="../ink/ink1624.xml"/><Relationship Id="rId555" Type="http://schemas.openxmlformats.org/officeDocument/2006/relationships/image" Target="../media/image1727.png"/><Relationship Id="rId762" Type="http://schemas.openxmlformats.org/officeDocument/2006/relationships/customXml" Target="../ink/ink1831.xml"/><Relationship Id="rId1185" Type="http://schemas.openxmlformats.org/officeDocument/2006/relationships/image" Target="../media/image2041.png"/><Relationship Id="rId194" Type="http://schemas.openxmlformats.org/officeDocument/2006/relationships/customXml" Target="../ink/ink1547.xml"/><Relationship Id="rId208" Type="http://schemas.openxmlformats.org/officeDocument/2006/relationships/customXml" Target="../ink/ink1554.xml"/><Relationship Id="rId415" Type="http://schemas.openxmlformats.org/officeDocument/2006/relationships/image" Target="../media/image1657.png"/><Relationship Id="rId622" Type="http://schemas.openxmlformats.org/officeDocument/2006/relationships/customXml" Target="../ink/ink1761.xml"/><Relationship Id="rId1045" Type="http://schemas.openxmlformats.org/officeDocument/2006/relationships/image" Target="../media/image1972.png"/><Relationship Id="rId1252" Type="http://schemas.openxmlformats.org/officeDocument/2006/relationships/customXml" Target="../ink/ink2077.xml"/><Relationship Id="rId261" Type="http://schemas.openxmlformats.org/officeDocument/2006/relationships/image" Target="../media/image1580.png"/><Relationship Id="rId499" Type="http://schemas.openxmlformats.org/officeDocument/2006/relationships/image" Target="../media/image1699.png"/><Relationship Id="rId927" Type="http://schemas.openxmlformats.org/officeDocument/2006/relationships/image" Target="../media/image1913.png"/><Relationship Id="rId1112" Type="http://schemas.openxmlformats.org/officeDocument/2006/relationships/customXml" Target="../ink/ink2006.xml"/><Relationship Id="rId56" Type="http://schemas.openxmlformats.org/officeDocument/2006/relationships/customXml" Target="../ink/ink1478.xml"/><Relationship Id="rId359" Type="http://schemas.openxmlformats.org/officeDocument/2006/relationships/image" Target="../media/image1629.png"/><Relationship Id="rId566" Type="http://schemas.openxmlformats.org/officeDocument/2006/relationships/customXml" Target="../ink/ink1733.xml"/><Relationship Id="rId773" Type="http://schemas.openxmlformats.org/officeDocument/2006/relationships/image" Target="../media/image1836.png"/><Relationship Id="rId1196" Type="http://schemas.openxmlformats.org/officeDocument/2006/relationships/customXml" Target="../ink/ink2049.xml"/><Relationship Id="rId121" Type="http://schemas.openxmlformats.org/officeDocument/2006/relationships/image" Target="../media/image1510.png"/><Relationship Id="rId219" Type="http://schemas.openxmlformats.org/officeDocument/2006/relationships/image" Target="../media/image1559.png"/><Relationship Id="rId426" Type="http://schemas.openxmlformats.org/officeDocument/2006/relationships/customXml" Target="../ink/ink1663.xml"/><Relationship Id="rId633" Type="http://schemas.openxmlformats.org/officeDocument/2006/relationships/image" Target="../media/image1766.png"/><Relationship Id="rId980" Type="http://schemas.openxmlformats.org/officeDocument/2006/relationships/customXml" Target="../ink/ink1940.xml"/><Relationship Id="rId1056" Type="http://schemas.openxmlformats.org/officeDocument/2006/relationships/customXml" Target="../ink/ink1978.xml"/><Relationship Id="rId1263" Type="http://schemas.openxmlformats.org/officeDocument/2006/relationships/image" Target="../media/image2080.png"/><Relationship Id="rId840" Type="http://schemas.openxmlformats.org/officeDocument/2006/relationships/customXml" Target="../ink/ink1870.xml"/><Relationship Id="rId938" Type="http://schemas.openxmlformats.org/officeDocument/2006/relationships/customXml" Target="../ink/ink1919.xml"/><Relationship Id="rId67" Type="http://schemas.openxmlformats.org/officeDocument/2006/relationships/image" Target="../media/image1483.png"/><Relationship Id="rId272" Type="http://schemas.openxmlformats.org/officeDocument/2006/relationships/customXml" Target="../ink/ink1586.xml"/><Relationship Id="rId577" Type="http://schemas.openxmlformats.org/officeDocument/2006/relationships/image" Target="../media/image1738.png"/><Relationship Id="rId700" Type="http://schemas.openxmlformats.org/officeDocument/2006/relationships/customXml" Target="../ink/ink1800.xml"/><Relationship Id="rId1123" Type="http://schemas.openxmlformats.org/officeDocument/2006/relationships/image" Target="../media/image2011.png"/><Relationship Id="rId1330" Type="http://schemas.openxmlformats.org/officeDocument/2006/relationships/customXml" Target="../ink/ink2116.xml"/><Relationship Id="rId132" Type="http://schemas.openxmlformats.org/officeDocument/2006/relationships/customXml" Target="../ink/ink1516.xml"/><Relationship Id="rId784" Type="http://schemas.openxmlformats.org/officeDocument/2006/relationships/customXml" Target="../ink/ink1842.xml"/><Relationship Id="rId991" Type="http://schemas.openxmlformats.org/officeDocument/2006/relationships/image" Target="../media/image1945.png"/><Relationship Id="rId1067" Type="http://schemas.openxmlformats.org/officeDocument/2006/relationships/image" Target="../media/image1983.png"/><Relationship Id="rId437" Type="http://schemas.openxmlformats.org/officeDocument/2006/relationships/image" Target="../media/image1668.png"/><Relationship Id="rId644" Type="http://schemas.openxmlformats.org/officeDocument/2006/relationships/customXml" Target="../ink/ink1772.xml"/><Relationship Id="rId851" Type="http://schemas.openxmlformats.org/officeDocument/2006/relationships/image" Target="../media/image1875.png"/><Relationship Id="rId1274" Type="http://schemas.openxmlformats.org/officeDocument/2006/relationships/customXml" Target="../ink/ink2088.xml"/><Relationship Id="rId283" Type="http://schemas.openxmlformats.org/officeDocument/2006/relationships/image" Target="../media/image1591.png"/><Relationship Id="rId490" Type="http://schemas.openxmlformats.org/officeDocument/2006/relationships/customXml" Target="../ink/ink1695.xml"/><Relationship Id="rId504" Type="http://schemas.openxmlformats.org/officeDocument/2006/relationships/customXml" Target="../ink/ink1702.xml"/><Relationship Id="rId711" Type="http://schemas.openxmlformats.org/officeDocument/2006/relationships/image" Target="../media/image1805.png"/><Relationship Id="rId949" Type="http://schemas.openxmlformats.org/officeDocument/2006/relationships/image" Target="../media/image1924.png"/><Relationship Id="rId1134" Type="http://schemas.openxmlformats.org/officeDocument/2006/relationships/customXml" Target="../ink/ink2017.xml"/><Relationship Id="rId1341" Type="http://schemas.openxmlformats.org/officeDocument/2006/relationships/image" Target="../media/image2119.png"/><Relationship Id="rId78" Type="http://schemas.openxmlformats.org/officeDocument/2006/relationships/customXml" Target="../ink/ink1489.xml"/><Relationship Id="rId143" Type="http://schemas.openxmlformats.org/officeDocument/2006/relationships/image" Target="../media/image1521.png"/><Relationship Id="rId350" Type="http://schemas.openxmlformats.org/officeDocument/2006/relationships/customXml" Target="../ink/ink1625.xml"/><Relationship Id="rId588" Type="http://schemas.openxmlformats.org/officeDocument/2006/relationships/customXml" Target="../ink/ink1744.xml"/><Relationship Id="rId795" Type="http://schemas.openxmlformats.org/officeDocument/2006/relationships/image" Target="../media/image1847.png"/><Relationship Id="rId809" Type="http://schemas.openxmlformats.org/officeDocument/2006/relationships/image" Target="../media/image1854.png"/><Relationship Id="rId1201" Type="http://schemas.openxmlformats.org/officeDocument/2006/relationships/image" Target="../media/image2049.png"/><Relationship Id="rId9" Type="http://schemas.openxmlformats.org/officeDocument/2006/relationships/image" Target="../media/image1454.png"/><Relationship Id="rId210" Type="http://schemas.openxmlformats.org/officeDocument/2006/relationships/customXml" Target="../ink/ink1555.xml"/><Relationship Id="rId448" Type="http://schemas.openxmlformats.org/officeDocument/2006/relationships/customXml" Target="../ink/ink1674.xml"/><Relationship Id="rId655" Type="http://schemas.openxmlformats.org/officeDocument/2006/relationships/image" Target="../media/image1777.png"/><Relationship Id="rId862" Type="http://schemas.openxmlformats.org/officeDocument/2006/relationships/customXml" Target="../ink/ink1881.xml"/><Relationship Id="rId1078" Type="http://schemas.openxmlformats.org/officeDocument/2006/relationships/customXml" Target="../ink/ink1989.xml"/><Relationship Id="rId1285" Type="http://schemas.openxmlformats.org/officeDocument/2006/relationships/image" Target="../media/image2091.png"/><Relationship Id="rId294" Type="http://schemas.openxmlformats.org/officeDocument/2006/relationships/customXml" Target="../ink/ink1597.xml"/><Relationship Id="rId308" Type="http://schemas.openxmlformats.org/officeDocument/2006/relationships/customXml" Target="../ink/ink1604.xml"/><Relationship Id="rId515" Type="http://schemas.openxmlformats.org/officeDocument/2006/relationships/image" Target="../media/image1707.png"/><Relationship Id="rId722" Type="http://schemas.openxmlformats.org/officeDocument/2006/relationships/customXml" Target="../ink/ink1811.xml"/><Relationship Id="rId1145" Type="http://schemas.openxmlformats.org/officeDocument/2006/relationships/customXml" Target="../ink/ink2023.xml"/><Relationship Id="rId1352" Type="http://schemas.openxmlformats.org/officeDocument/2006/relationships/customXml" Target="../ink/ink2127.xml"/><Relationship Id="rId89" Type="http://schemas.openxmlformats.org/officeDocument/2006/relationships/image" Target="../media/image1494.png"/><Relationship Id="rId154" Type="http://schemas.openxmlformats.org/officeDocument/2006/relationships/customXml" Target="../ink/ink1527.xml"/><Relationship Id="rId361" Type="http://schemas.openxmlformats.org/officeDocument/2006/relationships/image" Target="../media/image1630.png"/><Relationship Id="rId599" Type="http://schemas.openxmlformats.org/officeDocument/2006/relationships/image" Target="../media/image1749.png"/><Relationship Id="rId1005" Type="http://schemas.openxmlformats.org/officeDocument/2006/relationships/image" Target="../media/image1952.png"/><Relationship Id="rId1212" Type="http://schemas.openxmlformats.org/officeDocument/2006/relationships/customXml" Target="../ink/ink2057.xml"/><Relationship Id="rId459" Type="http://schemas.openxmlformats.org/officeDocument/2006/relationships/image" Target="../media/image1679.png"/><Relationship Id="rId666" Type="http://schemas.openxmlformats.org/officeDocument/2006/relationships/customXml" Target="../ink/ink1783.xml"/><Relationship Id="rId873" Type="http://schemas.openxmlformats.org/officeDocument/2006/relationships/image" Target="../media/image1886.png"/><Relationship Id="rId1089" Type="http://schemas.openxmlformats.org/officeDocument/2006/relationships/image" Target="../media/image1994.png"/><Relationship Id="rId1296" Type="http://schemas.openxmlformats.org/officeDocument/2006/relationships/customXml" Target="../ink/ink2099.xml"/><Relationship Id="rId16" Type="http://schemas.openxmlformats.org/officeDocument/2006/relationships/customXml" Target="../ink/ink1458.xml"/><Relationship Id="rId221" Type="http://schemas.openxmlformats.org/officeDocument/2006/relationships/image" Target="../media/image1560.png"/><Relationship Id="rId319" Type="http://schemas.openxmlformats.org/officeDocument/2006/relationships/image" Target="../media/image1609.png"/><Relationship Id="rId526" Type="http://schemas.openxmlformats.org/officeDocument/2006/relationships/customXml" Target="../ink/ink1713.xml"/><Relationship Id="rId1156" Type="http://schemas.openxmlformats.org/officeDocument/2006/relationships/customXml" Target="../ink/ink2029.xml"/><Relationship Id="rId1363" Type="http://schemas.openxmlformats.org/officeDocument/2006/relationships/image" Target="../media/image2130.png"/><Relationship Id="rId733" Type="http://schemas.openxmlformats.org/officeDocument/2006/relationships/image" Target="../media/image1816.png"/><Relationship Id="rId940" Type="http://schemas.openxmlformats.org/officeDocument/2006/relationships/customXml" Target="../ink/ink1920.xml"/><Relationship Id="rId1016" Type="http://schemas.openxmlformats.org/officeDocument/2006/relationships/customXml" Target="../ink/ink1958.xml"/><Relationship Id="rId165" Type="http://schemas.openxmlformats.org/officeDocument/2006/relationships/image" Target="../media/image1532.png"/><Relationship Id="rId372" Type="http://schemas.openxmlformats.org/officeDocument/2006/relationships/customXml" Target="../ink/ink1636.xml"/><Relationship Id="rId677" Type="http://schemas.openxmlformats.org/officeDocument/2006/relationships/image" Target="../media/image1788.png"/><Relationship Id="rId800" Type="http://schemas.openxmlformats.org/officeDocument/2006/relationships/customXml" Target="../ink/ink1850.xml"/><Relationship Id="rId1223" Type="http://schemas.openxmlformats.org/officeDocument/2006/relationships/image" Target="../media/image2060.png"/><Relationship Id="rId232" Type="http://schemas.openxmlformats.org/officeDocument/2006/relationships/customXml" Target="../ink/ink1566.xml"/><Relationship Id="rId884" Type="http://schemas.openxmlformats.org/officeDocument/2006/relationships/customXml" Target="../ink/ink1892.xml"/><Relationship Id="rId27" Type="http://schemas.openxmlformats.org/officeDocument/2006/relationships/image" Target="../media/image1463.png"/><Relationship Id="rId537" Type="http://schemas.openxmlformats.org/officeDocument/2006/relationships/image" Target="../media/image1718.png"/><Relationship Id="rId744" Type="http://schemas.openxmlformats.org/officeDocument/2006/relationships/customXml" Target="../ink/ink1822.xml"/><Relationship Id="rId951" Type="http://schemas.openxmlformats.org/officeDocument/2006/relationships/image" Target="../media/image1925.png"/><Relationship Id="rId1167" Type="http://schemas.openxmlformats.org/officeDocument/2006/relationships/image" Target="../media/image2032.png"/><Relationship Id="rId80" Type="http://schemas.openxmlformats.org/officeDocument/2006/relationships/customXml" Target="../ink/ink1490.xml"/><Relationship Id="rId176" Type="http://schemas.openxmlformats.org/officeDocument/2006/relationships/customXml" Target="../ink/ink1538.xml"/><Relationship Id="rId383" Type="http://schemas.openxmlformats.org/officeDocument/2006/relationships/image" Target="../media/image1641.png"/><Relationship Id="rId590" Type="http://schemas.openxmlformats.org/officeDocument/2006/relationships/customXml" Target="../ink/ink1745.xml"/><Relationship Id="rId604" Type="http://schemas.openxmlformats.org/officeDocument/2006/relationships/customXml" Target="../ink/ink1752.xml"/><Relationship Id="rId811" Type="http://schemas.openxmlformats.org/officeDocument/2006/relationships/image" Target="../media/image1855.png"/><Relationship Id="rId1027" Type="http://schemas.openxmlformats.org/officeDocument/2006/relationships/image" Target="../media/image1963.png"/><Relationship Id="rId1234" Type="http://schemas.openxmlformats.org/officeDocument/2006/relationships/customXml" Target="../ink/ink2068.xml"/><Relationship Id="rId243" Type="http://schemas.openxmlformats.org/officeDocument/2006/relationships/image" Target="../media/image1571.png"/><Relationship Id="rId450" Type="http://schemas.openxmlformats.org/officeDocument/2006/relationships/customXml" Target="../ink/ink1675.xml"/><Relationship Id="rId688" Type="http://schemas.openxmlformats.org/officeDocument/2006/relationships/customXml" Target="../ink/ink1794.xml"/><Relationship Id="rId895" Type="http://schemas.openxmlformats.org/officeDocument/2006/relationships/image" Target="../media/image1897.png"/><Relationship Id="rId909" Type="http://schemas.openxmlformats.org/officeDocument/2006/relationships/image" Target="../media/image1904.png"/><Relationship Id="rId1080" Type="http://schemas.openxmlformats.org/officeDocument/2006/relationships/customXml" Target="../ink/ink1990.xml"/><Relationship Id="rId1301" Type="http://schemas.openxmlformats.org/officeDocument/2006/relationships/image" Target="../media/image2099.png"/><Relationship Id="rId38" Type="http://schemas.openxmlformats.org/officeDocument/2006/relationships/customXml" Target="../ink/ink1469.xml"/><Relationship Id="rId103" Type="http://schemas.openxmlformats.org/officeDocument/2006/relationships/image" Target="../media/image1501.png"/><Relationship Id="rId310" Type="http://schemas.openxmlformats.org/officeDocument/2006/relationships/customXml" Target="../ink/ink1605.xml"/><Relationship Id="rId548" Type="http://schemas.openxmlformats.org/officeDocument/2006/relationships/customXml" Target="../ink/ink1724.xml"/><Relationship Id="rId755" Type="http://schemas.openxmlformats.org/officeDocument/2006/relationships/image" Target="../media/image1827.png"/><Relationship Id="rId962" Type="http://schemas.openxmlformats.org/officeDocument/2006/relationships/customXml" Target="../ink/ink1931.xml"/><Relationship Id="rId1178" Type="http://schemas.openxmlformats.org/officeDocument/2006/relationships/customXml" Target="../ink/ink2040.xml"/><Relationship Id="rId91" Type="http://schemas.openxmlformats.org/officeDocument/2006/relationships/image" Target="../media/image1495.png"/><Relationship Id="rId187" Type="http://schemas.openxmlformats.org/officeDocument/2006/relationships/image" Target="../media/image1543.png"/><Relationship Id="rId394" Type="http://schemas.openxmlformats.org/officeDocument/2006/relationships/customXml" Target="../ink/ink1647.xml"/><Relationship Id="rId408" Type="http://schemas.openxmlformats.org/officeDocument/2006/relationships/customXml" Target="../ink/ink1654.xml"/><Relationship Id="rId615" Type="http://schemas.openxmlformats.org/officeDocument/2006/relationships/image" Target="../media/image1757.png"/><Relationship Id="rId822" Type="http://schemas.openxmlformats.org/officeDocument/2006/relationships/customXml" Target="../ink/ink1861.xml"/><Relationship Id="rId1038" Type="http://schemas.openxmlformats.org/officeDocument/2006/relationships/customXml" Target="../ink/ink1969.xml"/><Relationship Id="rId1245" Type="http://schemas.openxmlformats.org/officeDocument/2006/relationships/image" Target="../media/image2071.png"/><Relationship Id="rId254" Type="http://schemas.openxmlformats.org/officeDocument/2006/relationships/customXml" Target="../ink/ink1577.xml"/><Relationship Id="rId699" Type="http://schemas.openxmlformats.org/officeDocument/2006/relationships/image" Target="../media/image1799.png"/><Relationship Id="rId1091" Type="http://schemas.openxmlformats.org/officeDocument/2006/relationships/image" Target="../media/image1995.png"/><Relationship Id="rId1105" Type="http://schemas.openxmlformats.org/officeDocument/2006/relationships/image" Target="../media/image2002.png"/><Relationship Id="rId1312" Type="http://schemas.openxmlformats.org/officeDocument/2006/relationships/customXml" Target="../ink/ink2107.xml"/><Relationship Id="rId49" Type="http://schemas.openxmlformats.org/officeDocument/2006/relationships/image" Target="../media/image1474.png"/><Relationship Id="rId114" Type="http://schemas.openxmlformats.org/officeDocument/2006/relationships/customXml" Target="../ink/ink1507.xml"/><Relationship Id="rId461" Type="http://schemas.openxmlformats.org/officeDocument/2006/relationships/image" Target="../media/image1680.png"/><Relationship Id="rId559" Type="http://schemas.openxmlformats.org/officeDocument/2006/relationships/image" Target="../media/image1729.png"/><Relationship Id="rId766" Type="http://schemas.openxmlformats.org/officeDocument/2006/relationships/customXml" Target="../ink/ink1833.xml"/><Relationship Id="rId1189" Type="http://schemas.openxmlformats.org/officeDocument/2006/relationships/image" Target="../media/image2043.png"/><Relationship Id="rId198" Type="http://schemas.openxmlformats.org/officeDocument/2006/relationships/customXml" Target="../ink/ink1549.xml"/><Relationship Id="rId321" Type="http://schemas.openxmlformats.org/officeDocument/2006/relationships/image" Target="../media/image1610.png"/><Relationship Id="rId419" Type="http://schemas.openxmlformats.org/officeDocument/2006/relationships/image" Target="../media/image1659.png"/><Relationship Id="rId626" Type="http://schemas.openxmlformats.org/officeDocument/2006/relationships/customXml" Target="../ink/ink1763.xml"/><Relationship Id="rId973" Type="http://schemas.openxmlformats.org/officeDocument/2006/relationships/image" Target="../media/image1936.png"/><Relationship Id="rId1049" Type="http://schemas.openxmlformats.org/officeDocument/2006/relationships/image" Target="../media/image1974.png"/><Relationship Id="rId1256" Type="http://schemas.openxmlformats.org/officeDocument/2006/relationships/customXml" Target="../ink/ink2079.xml"/><Relationship Id="rId833" Type="http://schemas.openxmlformats.org/officeDocument/2006/relationships/image" Target="../media/image1866.png"/><Relationship Id="rId1116" Type="http://schemas.openxmlformats.org/officeDocument/2006/relationships/customXml" Target="../ink/ink2008.xml"/><Relationship Id="rId265" Type="http://schemas.openxmlformats.org/officeDocument/2006/relationships/image" Target="../media/image1582.png"/><Relationship Id="rId472" Type="http://schemas.openxmlformats.org/officeDocument/2006/relationships/customXml" Target="../ink/ink1686.xml"/><Relationship Id="rId900" Type="http://schemas.openxmlformats.org/officeDocument/2006/relationships/customXml" Target="../ink/ink1900.xml"/><Relationship Id="rId1323" Type="http://schemas.openxmlformats.org/officeDocument/2006/relationships/image" Target="../media/image2110.png"/><Relationship Id="rId125" Type="http://schemas.openxmlformats.org/officeDocument/2006/relationships/image" Target="../media/image1512.png"/><Relationship Id="rId332" Type="http://schemas.openxmlformats.org/officeDocument/2006/relationships/customXml" Target="../ink/ink1616.xml"/><Relationship Id="rId777" Type="http://schemas.openxmlformats.org/officeDocument/2006/relationships/image" Target="../media/image1838.png"/><Relationship Id="rId984" Type="http://schemas.openxmlformats.org/officeDocument/2006/relationships/customXml" Target="../ink/ink1942.xml"/><Relationship Id="rId637" Type="http://schemas.openxmlformats.org/officeDocument/2006/relationships/image" Target="../media/image1768.png"/><Relationship Id="rId844" Type="http://schemas.openxmlformats.org/officeDocument/2006/relationships/customXml" Target="../ink/ink1872.xml"/><Relationship Id="rId1267" Type="http://schemas.openxmlformats.org/officeDocument/2006/relationships/image" Target="../media/image2082.png"/><Relationship Id="rId276" Type="http://schemas.openxmlformats.org/officeDocument/2006/relationships/customXml" Target="../ink/ink1588.xml"/><Relationship Id="rId483" Type="http://schemas.openxmlformats.org/officeDocument/2006/relationships/image" Target="../media/image1691.png"/><Relationship Id="rId690" Type="http://schemas.openxmlformats.org/officeDocument/2006/relationships/customXml" Target="../ink/ink1795.xml"/><Relationship Id="rId704" Type="http://schemas.openxmlformats.org/officeDocument/2006/relationships/customXml" Target="../ink/ink1802.xml"/><Relationship Id="rId911" Type="http://schemas.openxmlformats.org/officeDocument/2006/relationships/image" Target="../media/image1905.png"/><Relationship Id="rId1127" Type="http://schemas.openxmlformats.org/officeDocument/2006/relationships/image" Target="../media/image2013.png"/><Relationship Id="rId1334" Type="http://schemas.openxmlformats.org/officeDocument/2006/relationships/customXml" Target="../ink/ink2118.xml"/><Relationship Id="rId40" Type="http://schemas.openxmlformats.org/officeDocument/2006/relationships/customXml" Target="../ink/ink1470.xml"/><Relationship Id="rId136" Type="http://schemas.openxmlformats.org/officeDocument/2006/relationships/customXml" Target="../ink/ink1518.xml"/><Relationship Id="rId343" Type="http://schemas.openxmlformats.org/officeDocument/2006/relationships/image" Target="../media/image1621.png"/><Relationship Id="rId550" Type="http://schemas.openxmlformats.org/officeDocument/2006/relationships/customXml" Target="../ink/ink1725.xml"/><Relationship Id="rId788" Type="http://schemas.openxmlformats.org/officeDocument/2006/relationships/customXml" Target="../ink/ink1844.xml"/><Relationship Id="rId995" Type="http://schemas.openxmlformats.org/officeDocument/2006/relationships/image" Target="../media/image1947.png"/><Relationship Id="rId1180" Type="http://schemas.openxmlformats.org/officeDocument/2006/relationships/customXml" Target="../ink/ink2041.xml"/><Relationship Id="rId203" Type="http://schemas.openxmlformats.org/officeDocument/2006/relationships/image" Target="../media/image1551.png"/><Relationship Id="rId648" Type="http://schemas.openxmlformats.org/officeDocument/2006/relationships/customXml" Target="../ink/ink1774.xml"/><Relationship Id="rId855" Type="http://schemas.openxmlformats.org/officeDocument/2006/relationships/image" Target="../media/image1877.png"/><Relationship Id="rId1040" Type="http://schemas.openxmlformats.org/officeDocument/2006/relationships/customXml" Target="../ink/ink1970.xml"/><Relationship Id="rId1278" Type="http://schemas.openxmlformats.org/officeDocument/2006/relationships/customXml" Target="../ink/ink2090.xml"/><Relationship Id="rId287" Type="http://schemas.openxmlformats.org/officeDocument/2006/relationships/image" Target="../media/image1593.png"/><Relationship Id="rId410" Type="http://schemas.openxmlformats.org/officeDocument/2006/relationships/customXml" Target="../ink/ink1655.xml"/><Relationship Id="rId494" Type="http://schemas.openxmlformats.org/officeDocument/2006/relationships/customXml" Target="../ink/ink1697.xml"/><Relationship Id="rId508" Type="http://schemas.openxmlformats.org/officeDocument/2006/relationships/customXml" Target="../ink/ink1704.xml"/><Relationship Id="rId715" Type="http://schemas.openxmlformats.org/officeDocument/2006/relationships/image" Target="../media/image1807.png"/><Relationship Id="rId922" Type="http://schemas.openxmlformats.org/officeDocument/2006/relationships/customXml" Target="../ink/ink1911.xml"/><Relationship Id="rId1138" Type="http://schemas.openxmlformats.org/officeDocument/2006/relationships/customXml" Target="../ink/ink2019.xml"/><Relationship Id="rId1345" Type="http://schemas.openxmlformats.org/officeDocument/2006/relationships/image" Target="../media/image2121.png"/><Relationship Id="rId147" Type="http://schemas.openxmlformats.org/officeDocument/2006/relationships/image" Target="../media/image1523.png"/><Relationship Id="rId354" Type="http://schemas.openxmlformats.org/officeDocument/2006/relationships/customXml" Target="../ink/ink1627.xml"/><Relationship Id="rId799" Type="http://schemas.openxmlformats.org/officeDocument/2006/relationships/image" Target="../media/image1849.png"/><Relationship Id="rId1191" Type="http://schemas.openxmlformats.org/officeDocument/2006/relationships/image" Target="../media/image2044.png"/><Relationship Id="rId1205" Type="http://schemas.openxmlformats.org/officeDocument/2006/relationships/image" Target="../media/image2051.png"/><Relationship Id="rId51" Type="http://schemas.openxmlformats.org/officeDocument/2006/relationships/image" Target="../media/image1475.png"/><Relationship Id="rId561" Type="http://schemas.openxmlformats.org/officeDocument/2006/relationships/image" Target="../media/image1730.png"/><Relationship Id="rId659" Type="http://schemas.openxmlformats.org/officeDocument/2006/relationships/image" Target="../media/image1779.png"/><Relationship Id="rId866" Type="http://schemas.openxmlformats.org/officeDocument/2006/relationships/customXml" Target="../ink/ink1883.xml"/><Relationship Id="rId1289" Type="http://schemas.openxmlformats.org/officeDocument/2006/relationships/image" Target="../media/image2093.png"/><Relationship Id="rId214" Type="http://schemas.openxmlformats.org/officeDocument/2006/relationships/customXml" Target="../ink/ink1557.xml"/><Relationship Id="rId298" Type="http://schemas.openxmlformats.org/officeDocument/2006/relationships/customXml" Target="../ink/ink1599.xml"/><Relationship Id="rId421" Type="http://schemas.openxmlformats.org/officeDocument/2006/relationships/image" Target="../media/image1660.png"/><Relationship Id="rId519" Type="http://schemas.openxmlformats.org/officeDocument/2006/relationships/image" Target="../media/image1709.png"/><Relationship Id="rId1051" Type="http://schemas.openxmlformats.org/officeDocument/2006/relationships/image" Target="../media/image1975.png"/><Relationship Id="rId1149" Type="http://schemas.openxmlformats.org/officeDocument/2006/relationships/customXml" Target="../ink/ink2025.xml"/><Relationship Id="rId1356" Type="http://schemas.openxmlformats.org/officeDocument/2006/relationships/customXml" Target="../ink/ink2129.xml"/><Relationship Id="rId158" Type="http://schemas.openxmlformats.org/officeDocument/2006/relationships/customXml" Target="../ink/ink1529.xml"/><Relationship Id="rId726" Type="http://schemas.openxmlformats.org/officeDocument/2006/relationships/customXml" Target="../ink/ink1813.xml"/><Relationship Id="rId933" Type="http://schemas.openxmlformats.org/officeDocument/2006/relationships/image" Target="../media/image1916.png"/><Relationship Id="rId1009" Type="http://schemas.openxmlformats.org/officeDocument/2006/relationships/image" Target="../media/image1954.png"/><Relationship Id="rId62" Type="http://schemas.openxmlformats.org/officeDocument/2006/relationships/customXml" Target="../ink/ink1481.xml"/><Relationship Id="rId365" Type="http://schemas.openxmlformats.org/officeDocument/2006/relationships/image" Target="../media/image1632.png"/><Relationship Id="rId572" Type="http://schemas.openxmlformats.org/officeDocument/2006/relationships/customXml" Target="../ink/ink1736.xml"/><Relationship Id="rId1216" Type="http://schemas.openxmlformats.org/officeDocument/2006/relationships/customXml" Target="../ink/ink2059.xml"/><Relationship Id="rId225" Type="http://schemas.openxmlformats.org/officeDocument/2006/relationships/image" Target="../media/image1562.png"/><Relationship Id="rId432" Type="http://schemas.openxmlformats.org/officeDocument/2006/relationships/customXml" Target="../ink/ink1666.xml"/><Relationship Id="rId877" Type="http://schemas.openxmlformats.org/officeDocument/2006/relationships/image" Target="../media/image1888.png"/><Relationship Id="rId1062" Type="http://schemas.openxmlformats.org/officeDocument/2006/relationships/customXml" Target="../ink/ink1981.xml"/><Relationship Id="rId737" Type="http://schemas.openxmlformats.org/officeDocument/2006/relationships/image" Target="../media/image1818.png"/><Relationship Id="rId944" Type="http://schemas.openxmlformats.org/officeDocument/2006/relationships/customXml" Target="../ink/ink1922.xml"/><Relationship Id="rId1367" Type="http://schemas.openxmlformats.org/officeDocument/2006/relationships/image" Target="../media/image2132.png"/><Relationship Id="rId73" Type="http://schemas.openxmlformats.org/officeDocument/2006/relationships/image" Target="../media/image1486.png"/><Relationship Id="rId169" Type="http://schemas.openxmlformats.org/officeDocument/2006/relationships/image" Target="../media/image1534.png"/><Relationship Id="rId376" Type="http://schemas.openxmlformats.org/officeDocument/2006/relationships/customXml" Target="../ink/ink1638.xml"/><Relationship Id="rId583" Type="http://schemas.openxmlformats.org/officeDocument/2006/relationships/image" Target="../media/image1741.png"/><Relationship Id="rId790" Type="http://schemas.openxmlformats.org/officeDocument/2006/relationships/customXml" Target="../ink/ink1845.xml"/><Relationship Id="rId804" Type="http://schemas.openxmlformats.org/officeDocument/2006/relationships/customXml" Target="../ink/ink1852.xml"/><Relationship Id="rId1227" Type="http://schemas.openxmlformats.org/officeDocument/2006/relationships/image" Target="../media/image2062.png"/><Relationship Id="rId4" Type="http://schemas.openxmlformats.org/officeDocument/2006/relationships/customXml" Target="../ink/ink1452.xml"/><Relationship Id="rId236" Type="http://schemas.openxmlformats.org/officeDocument/2006/relationships/customXml" Target="../ink/ink1568.xml"/><Relationship Id="rId443" Type="http://schemas.openxmlformats.org/officeDocument/2006/relationships/image" Target="../media/image1671.png"/><Relationship Id="rId650" Type="http://schemas.openxmlformats.org/officeDocument/2006/relationships/customXml" Target="../ink/ink1775.xml"/><Relationship Id="rId888" Type="http://schemas.openxmlformats.org/officeDocument/2006/relationships/customXml" Target="../ink/ink1894.xml"/><Relationship Id="rId1073" Type="http://schemas.openxmlformats.org/officeDocument/2006/relationships/image" Target="../media/image1986.png"/><Relationship Id="rId1280" Type="http://schemas.openxmlformats.org/officeDocument/2006/relationships/customXml" Target="../ink/ink2091.xml"/><Relationship Id="rId303" Type="http://schemas.openxmlformats.org/officeDocument/2006/relationships/image" Target="../media/image1601.png"/><Relationship Id="rId748" Type="http://schemas.openxmlformats.org/officeDocument/2006/relationships/customXml" Target="../ink/ink1824.xml"/><Relationship Id="rId955" Type="http://schemas.openxmlformats.org/officeDocument/2006/relationships/image" Target="../media/image1927.png"/><Relationship Id="rId1140" Type="http://schemas.openxmlformats.org/officeDocument/2006/relationships/customXml" Target="../ink/ink2020.xml"/><Relationship Id="rId84" Type="http://schemas.openxmlformats.org/officeDocument/2006/relationships/customXml" Target="../ink/ink1492.xml"/><Relationship Id="rId387" Type="http://schemas.openxmlformats.org/officeDocument/2006/relationships/image" Target="../media/image1643.png"/><Relationship Id="rId510" Type="http://schemas.openxmlformats.org/officeDocument/2006/relationships/customXml" Target="../ink/ink1705.xml"/><Relationship Id="rId594" Type="http://schemas.openxmlformats.org/officeDocument/2006/relationships/customXml" Target="../ink/ink1747.xml"/><Relationship Id="rId608" Type="http://schemas.openxmlformats.org/officeDocument/2006/relationships/customXml" Target="../ink/ink1754.xml"/><Relationship Id="rId815" Type="http://schemas.openxmlformats.org/officeDocument/2006/relationships/image" Target="../media/image1857.png"/><Relationship Id="rId1238" Type="http://schemas.openxmlformats.org/officeDocument/2006/relationships/customXml" Target="../ink/ink2070.xml"/><Relationship Id="rId247" Type="http://schemas.openxmlformats.org/officeDocument/2006/relationships/image" Target="../media/image1573.png"/><Relationship Id="rId899" Type="http://schemas.openxmlformats.org/officeDocument/2006/relationships/image" Target="../media/image1899.png"/><Relationship Id="rId1000" Type="http://schemas.openxmlformats.org/officeDocument/2006/relationships/customXml" Target="../ink/ink1950.xml"/><Relationship Id="rId1084" Type="http://schemas.openxmlformats.org/officeDocument/2006/relationships/customXml" Target="../ink/ink1992.xml"/><Relationship Id="rId1305" Type="http://schemas.openxmlformats.org/officeDocument/2006/relationships/image" Target="../media/image2101.png"/><Relationship Id="rId107" Type="http://schemas.openxmlformats.org/officeDocument/2006/relationships/image" Target="../media/image1503.png"/><Relationship Id="rId454" Type="http://schemas.openxmlformats.org/officeDocument/2006/relationships/customXml" Target="../ink/ink1677.xml"/><Relationship Id="rId661" Type="http://schemas.openxmlformats.org/officeDocument/2006/relationships/image" Target="../media/image1780.png"/><Relationship Id="rId759" Type="http://schemas.openxmlformats.org/officeDocument/2006/relationships/image" Target="../media/image1829.png"/><Relationship Id="rId966" Type="http://schemas.openxmlformats.org/officeDocument/2006/relationships/customXml" Target="../ink/ink1933.xml"/><Relationship Id="rId1291" Type="http://schemas.openxmlformats.org/officeDocument/2006/relationships/image" Target="../media/image2094.png"/><Relationship Id="rId11" Type="http://schemas.openxmlformats.org/officeDocument/2006/relationships/image" Target="../media/image1455.png"/><Relationship Id="rId314" Type="http://schemas.openxmlformats.org/officeDocument/2006/relationships/customXml" Target="../ink/ink1607.xml"/><Relationship Id="rId398" Type="http://schemas.openxmlformats.org/officeDocument/2006/relationships/customXml" Target="../ink/ink1649.xml"/><Relationship Id="rId521" Type="http://schemas.openxmlformats.org/officeDocument/2006/relationships/image" Target="../media/image1710.png"/><Relationship Id="rId619" Type="http://schemas.openxmlformats.org/officeDocument/2006/relationships/image" Target="../media/image1759.png"/><Relationship Id="rId1151" Type="http://schemas.openxmlformats.org/officeDocument/2006/relationships/image" Target="../media/image2024.png"/><Relationship Id="rId1249" Type="http://schemas.openxmlformats.org/officeDocument/2006/relationships/image" Target="../media/image2073.png"/><Relationship Id="rId95" Type="http://schemas.openxmlformats.org/officeDocument/2006/relationships/image" Target="../media/image1497.png"/><Relationship Id="rId160" Type="http://schemas.openxmlformats.org/officeDocument/2006/relationships/customXml" Target="../ink/ink1530.xml"/><Relationship Id="rId826" Type="http://schemas.openxmlformats.org/officeDocument/2006/relationships/customXml" Target="../ink/ink1863.xml"/><Relationship Id="rId1011" Type="http://schemas.openxmlformats.org/officeDocument/2006/relationships/image" Target="../media/image1955.png"/><Relationship Id="rId1109" Type="http://schemas.openxmlformats.org/officeDocument/2006/relationships/image" Target="../media/image2004.png"/><Relationship Id="rId258" Type="http://schemas.openxmlformats.org/officeDocument/2006/relationships/customXml" Target="../ink/ink1579.xml"/><Relationship Id="rId465" Type="http://schemas.openxmlformats.org/officeDocument/2006/relationships/image" Target="../media/image1682.png"/><Relationship Id="rId672" Type="http://schemas.openxmlformats.org/officeDocument/2006/relationships/customXml" Target="../ink/ink1786.xml"/><Relationship Id="rId1095" Type="http://schemas.openxmlformats.org/officeDocument/2006/relationships/image" Target="../media/image1997.png"/><Relationship Id="rId1316" Type="http://schemas.openxmlformats.org/officeDocument/2006/relationships/customXml" Target="../ink/ink2109.xml"/><Relationship Id="rId22" Type="http://schemas.openxmlformats.org/officeDocument/2006/relationships/customXml" Target="../ink/ink1461.xml"/><Relationship Id="rId118" Type="http://schemas.openxmlformats.org/officeDocument/2006/relationships/customXml" Target="../ink/ink1509.xml"/><Relationship Id="rId325" Type="http://schemas.openxmlformats.org/officeDocument/2006/relationships/image" Target="../media/image1612.png"/><Relationship Id="rId532" Type="http://schemas.openxmlformats.org/officeDocument/2006/relationships/customXml" Target="../ink/ink1716.xml"/><Relationship Id="rId977" Type="http://schemas.openxmlformats.org/officeDocument/2006/relationships/image" Target="../media/image1938.png"/><Relationship Id="rId1162" Type="http://schemas.openxmlformats.org/officeDocument/2006/relationships/customXml" Target="../ink/ink2032.xml"/><Relationship Id="rId171" Type="http://schemas.openxmlformats.org/officeDocument/2006/relationships/image" Target="../media/image1535.png"/><Relationship Id="rId837" Type="http://schemas.openxmlformats.org/officeDocument/2006/relationships/image" Target="../media/image1868.png"/><Relationship Id="rId1022" Type="http://schemas.openxmlformats.org/officeDocument/2006/relationships/customXml" Target="../ink/ink1961.xml"/><Relationship Id="rId269" Type="http://schemas.openxmlformats.org/officeDocument/2006/relationships/image" Target="../media/image1584.png"/><Relationship Id="rId476" Type="http://schemas.openxmlformats.org/officeDocument/2006/relationships/customXml" Target="../ink/ink1688.xml"/><Relationship Id="rId683" Type="http://schemas.openxmlformats.org/officeDocument/2006/relationships/image" Target="../media/image1791.png"/><Relationship Id="rId890" Type="http://schemas.openxmlformats.org/officeDocument/2006/relationships/customXml" Target="../ink/ink1895.xml"/><Relationship Id="rId904" Type="http://schemas.openxmlformats.org/officeDocument/2006/relationships/customXml" Target="../ink/ink1902.xml"/><Relationship Id="rId1327" Type="http://schemas.openxmlformats.org/officeDocument/2006/relationships/image" Target="../media/image2112.png"/><Relationship Id="rId33" Type="http://schemas.openxmlformats.org/officeDocument/2006/relationships/image" Target="../media/image1466.png"/><Relationship Id="rId129" Type="http://schemas.openxmlformats.org/officeDocument/2006/relationships/image" Target="../media/image1514.png"/><Relationship Id="rId336" Type="http://schemas.openxmlformats.org/officeDocument/2006/relationships/customXml" Target="../ink/ink1618.xml"/><Relationship Id="rId543" Type="http://schemas.openxmlformats.org/officeDocument/2006/relationships/image" Target="../media/image1721.png"/><Relationship Id="rId988" Type="http://schemas.openxmlformats.org/officeDocument/2006/relationships/customXml" Target="../ink/ink1944.xml"/><Relationship Id="rId1173" Type="http://schemas.openxmlformats.org/officeDocument/2006/relationships/image" Target="../media/image2035.png"/><Relationship Id="rId182" Type="http://schemas.openxmlformats.org/officeDocument/2006/relationships/customXml" Target="../ink/ink1541.xml"/><Relationship Id="rId403" Type="http://schemas.openxmlformats.org/officeDocument/2006/relationships/image" Target="../media/image1651.png"/><Relationship Id="rId750" Type="http://schemas.openxmlformats.org/officeDocument/2006/relationships/customXml" Target="../ink/ink1825.xml"/><Relationship Id="rId848" Type="http://schemas.openxmlformats.org/officeDocument/2006/relationships/customXml" Target="../ink/ink1874.xml"/><Relationship Id="rId1033" Type="http://schemas.openxmlformats.org/officeDocument/2006/relationships/image" Target="../media/image1966.png"/><Relationship Id="rId487" Type="http://schemas.openxmlformats.org/officeDocument/2006/relationships/image" Target="../media/image1693.png"/><Relationship Id="rId610" Type="http://schemas.openxmlformats.org/officeDocument/2006/relationships/customXml" Target="../ink/ink1755.xml"/><Relationship Id="rId694" Type="http://schemas.openxmlformats.org/officeDocument/2006/relationships/customXml" Target="../ink/ink1797.xml"/><Relationship Id="rId708" Type="http://schemas.openxmlformats.org/officeDocument/2006/relationships/customXml" Target="../ink/ink1804.xml"/><Relationship Id="rId915" Type="http://schemas.openxmlformats.org/officeDocument/2006/relationships/image" Target="../media/image1907.png"/><Relationship Id="rId1240" Type="http://schemas.openxmlformats.org/officeDocument/2006/relationships/customXml" Target="../ink/ink2071.xml"/><Relationship Id="rId1338" Type="http://schemas.openxmlformats.org/officeDocument/2006/relationships/customXml" Target="../ink/ink2120.xml"/><Relationship Id="rId347" Type="http://schemas.openxmlformats.org/officeDocument/2006/relationships/image" Target="../media/image1623.png"/><Relationship Id="rId999" Type="http://schemas.openxmlformats.org/officeDocument/2006/relationships/image" Target="../media/image1949.png"/><Relationship Id="rId1100" Type="http://schemas.openxmlformats.org/officeDocument/2006/relationships/customXml" Target="../ink/ink2000.xml"/><Relationship Id="rId1184" Type="http://schemas.openxmlformats.org/officeDocument/2006/relationships/customXml" Target="../ink/ink2043.xml"/><Relationship Id="rId44" Type="http://schemas.openxmlformats.org/officeDocument/2006/relationships/customXml" Target="../ink/ink1472.xml"/><Relationship Id="rId554" Type="http://schemas.openxmlformats.org/officeDocument/2006/relationships/customXml" Target="../ink/ink1727.xml"/><Relationship Id="rId761" Type="http://schemas.openxmlformats.org/officeDocument/2006/relationships/image" Target="../media/image1830.png"/><Relationship Id="rId859" Type="http://schemas.openxmlformats.org/officeDocument/2006/relationships/image" Target="../media/image1879.png"/><Relationship Id="rId193" Type="http://schemas.openxmlformats.org/officeDocument/2006/relationships/image" Target="../media/image1546.png"/><Relationship Id="rId207" Type="http://schemas.openxmlformats.org/officeDocument/2006/relationships/image" Target="../media/image1553.png"/><Relationship Id="rId414" Type="http://schemas.openxmlformats.org/officeDocument/2006/relationships/customXml" Target="../ink/ink1657.xml"/><Relationship Id="rId498" Type="http://schemas.openxmlformats.org/officeDocument/2006/relationships/customXml" Target="../ink/ink1699.xml"/><Relationship Id="rId621" Type="http://schemas.openxmlformats.org/officeDocument/2006/relationships/image" Target="../media/image1760.png"/><Relationship Id="rId1044" Type="http://schemas.openxmlformats.org/officeDocument/2006/relationships/customXml" Target="../ink/ink1972.xml"/><Relationship Id="rId1251" Type="http://schemas.openxmlformats.org/officeDocument/2006/relationships/image" Target="../media/image2074.png"/><Relationship Id="rId1349" Type="http://schemas.openxmlformats.org/officeDocument/2006/relationships/image" Target="../media/image2123.png"/><Relationship Id="rId260" Type="http://schemas.openxmlformats.org/officeDocument/2006/relationships/customXml" Target="../ink/ink1580.xml"/><Relationship Id="rId719" Type="http://schemas.openxmlformats.org/officeDocument/2006/relationships/image" Target="../media/image1809.png"/><Relationship Id="rId926" Type="http://schemas.openxmlformats.org/officeDocument/2006/relationships/customXml" Target="../ink/ink1913.xml"/><Relationship Id="rId1111" Type="http://schemas.openxmlformats.org/officeDocument/2006/relationships/image" Target="../media/image2005.png"/><Relationship Id="rId55" Type="http://schemas.openxmlformats.org/officeDocument/2006/relationships/image" Target="../media/image1477.png"/><Relationship Id="rId120" Type="http://schemas.openxmlformats.org/officeDocument/2006/relationships/customXml" Target="../ink/ink1510.xml"/><Relationship Id="rId358" Type="http://schemas.openxmlformats.org/officeDocument/2006/relationships/customXml" Target="../ink/ink1629.xml"/><Relationship Id="rId565" Type="http://schemas.openxmlformats.org/officeDocument/2006/relationships/image" Target="../media/image1732.png"/><Relationship Id="rId772" Type="http://schemas.openxmlformats.org/officeDocument/2006/relationships/customXml" Target="../ink/ink1836.xml"/><Relationship Id="rId1195" Type="http://schemas.openxmlformats.org/officeDocument/2006/relationships/image" Target="../media/image2046.png"/><Relationship Id="rId1209" Type="http://schemas.openxmlformats.org/officeDocument/2006/relationships/image" Target="../media/image2053.png"/><Relationship Id="rId218" Type="http://schemas.openxmlformats.org/officeDocument/2006/relationships/customXml" Target="../ink/ink1559.xml"/><Relationship Id="rId425" Type="http://schemas.openxmlformats.org/officeDocument/2006/relationships/image" Target="../media/image1662.png"/><Relationship Id="rId632" Type="http://schemas.openxmlformats.org/officeDocument/2006/relationships/customXml" Target="../ink/ink1766.xml"/><Relationship Id="rId1055" Type="http://schemas.openxmlformats.org/officeDocument/2006/relationships/image" Target="../media/image1977.png"/><Relationship Id="rId1262" Type="http://schemas.openxmlformats.org/officeDocument/2006/relationships/customXml" Target="../ink/ink2082.xml"/><Relationship Id="rId271" Type="http://schemas.openxmlformats.org/officeDocument/2006/relationships/image" Target="../media/image1585.png"/><Relationship Id="rId937" Type="http://schemas.openxmlformats.org/officeDocument/2006/relationships/image" Target="../media/image1918.png"/><Relationship Id="rId1122" Type="http://schemas.openxmlformats.org/officeDocument/2006/relationships/customXml" Target="../ink/ink2011.xml"/><Relationship Id="rId66" Type="http://schemas.openxmlformats.org/officeDocument/2006/relationships/customXml" Target="../ink/ink1483.xml"/><Relationship Id="rId131" Type="http://schemas.openxmlformats.org/officeDocument/2006/relationships/image" Target="../media/image1515.png"/><Relationship Id="rId369" Type="http://schemas.openxmlformats.org/officeDocument/2006/relationships/image" Target="../media/image1634.png"/><Relationship Id="rId576" Type="http://schemas.openxmlformats.org/officeDocument/2006/relationships/customXml" Target="../ink/ink1738.xml"/><Relationship Id="rId783" Type="http://schemas.openxmlformats.org/officeDocument/2006/relationships/image" Target="../media/image1841.png"/><Relationship Id="rId990" Type="http://schemas.openxmlformats.org/officeDocument/2006/relationships/customXml" Target="../ink/ink1945.xml"/><Relationship Id="rId229" Type="http://schemas.openxmlformats.org/officeDocument/2006/relationships/image" Target="../media/image1564.png"/><Relationship Id="rId436" Type="http://schemas.openxmlformats.org/officeDocument/2006/relationships/customXml" Target="../ink/ink1668.xml"/><Relationship Id="rId643" Type="http://schemas.openxmlformats.org/officeDocument/2006/relationships/image" Target="../media/image1771.png"/><Relationship Id="rId1066" Type="http://schemas.openxmlformats.org/officeDocument/2006/relationships/customXml" Target="../ink/ink1983.xml"/><Relationship Id="rId1273" Type="http://schemas.openxmlformats.org/officeDocument/2006/relationships/image" Target="../media/image2085.png"/><Relationship Id="rId850" Type="http://schemas.openxmlformats.org/officeDocument/2006/relationships/customXml" Target="../ink/ink1875.xml"/><Relationship Id="rId948" Type="http://schemas.openxmlformats.org/officeDocument/2006/relationships/customXml" Target="../ink/ink1924.xml"/><Relationship Id="rId1133" Type="http://schemas.openxmlformats.org/officeDocument/2006/relationships/image" Target="../media/image2016.png"/><Relationship Id="rId77" Type="http://schemas.openxmlformats.org/officeDocument/2006/relationships/image" Target="../media/image1488.png"/><Relationship Id="rId282" Type="http://schemas.openxmlformats.org/officeDocument/2006/relationships/customXml" Target="../ink/ink1591.xml"/><Relationship Id="rId503" Type="http://schemas.openxmlformats.org/officeDocument/2006/relationships/image" Target="../media/image1701.png"/><Relationship Id="rId587" Type="http://schemas.openxmlformats.org/officeDocument/2006/relationships/image" Target="../media/image1743.png"/><Relationship Id="rId710" Type="http://schemas.openxmlformats.org/officeDocument/2006/relationships/customXml" Target="../ink/ink1805.xml"/><Relationship Id="rId808" Type="http://schemas.openxmlformats.org/officeDocument/2006/relationships/customXml" Target="../ink/ink1854.xml"/><Relationship Id="rId1340" Type="http://schemas.openxmlformats.org/officeDocument/2006/relationships/customXml" Target="../ink/ink2121.xml"/><Relationship Id="rId8" Type="http://schemas.openxmlformats.org/officeDocument/2006/relationships/customXml" Target="../ink/ink1454.xml"/><Relationship Id="rId142" Type="http://schemas.openxmlformats.org/officeDocument/2006/relationships/customXml" Target="../ink/ink1521.xml"/><Relationship Id="rId447" Type="http://schemas.openxmlformats.org/officeDocument/2006/relationships/image" Target="../media/image1673.png"/><Relationship Id="rId794" Type="http://schemas.openxmlformats.org/officeDocument/2006/relationships/customXml" Target="../ink/ink1847.xml"/><Relationship Id="rId1077" Type="http://schemas.openxmlformats.org/officeDocument/2006/relationships/image" Target="../media/image1988.png"/><Relationship Id="rId1200" Type="http://schemas.openxmlformats.org/officeDocument/2006/relationships/customXml" Target="../ink/ink2051.xml"/><Relationship Id="rId654" Type="http://schemas.openxmlformats.org/officeDocument/2006/relationships/customXml" Target="../ink/ink1777.xml"/><Relationship Id="rId861" Type="http://schemas.openxmlformats.org/officeDocument/2006/relationships/image" Target="../media/image1880.png"/><Relationship Id="rId959" Type="http://schemas.openxmlformats.org/officeDocument/2006/relationships/image" Target="../media/image1929.png"/><Relationship Id="rId1284" Type="http://schemas.openxmlformats.org/officeDocument/2006/relationships/customXml" Target="../ink/ink2093.xml"/><Relationship Id="rId293" Type="http://schemas.openxmlformats.org/officeDocument/2006/relationships/image" Target="../media/image1596.png"/><Relationship Id="rId307" Type="http://schemas.openxmlformats.org/officeDocument/2006/relationships/image" Target="../media/image1603.png"/><Relationship Id="rId514" Type="http://schemas.openxmlformats.org/officeDocument/2006/relationships/customXml" Target="../ink/ink1707.xml"/><Relationship Id="rId721" Type="http://schemas.openxmlformats.org/officeDocument/2006/relationships/image" Target="../media/image1810.png"/><Relationship Id="rId1144" Type="http://schemas.openxmlformats.org/officeDocument/2006/relationships/customXml" Target="../ink/ink2022.xml"/><Relationship Id="rId1351" Type="http://schemas.openxmlformats.org/officeDocument/2006/relationships/image" Target="../media/image2124.png"/><Relationship Id="rId88" Type="http://schemas.openxmlformats.org/officeDocument/2006/relationships/customXml" Target="../ink/ink1494.xml"/><Relationship Id="rId153" Type="http://schemas.openxmlformats.org/officeDocument/2006/relationships/image" Target="../media/image1526.png"/><Relationship Id="rId360" Type="http://schemas.openxmlformats.org/officeDocument/2006/relationships/customXml" Target="../ink/ink1630.xml"/><Relationship Id="rId598" Type="http://schemas.openxmlformats.org/officeDocument/2006/relationships/customXml" Target="../ink/ink1749.xml"/><Relationship Id="rId819" Type="http://schemas.openxmlformats.org/officeDocument/2006/relationships/image" Target="../media/image1859.png"/><Relationship Id="rId1004" Type="http://schemas.openxmlformats.org/officeDocument/2006/relationships/customXml" Target="../ink/ink1952.xml"/><Relationship Id="rId1211" Type="http://schemas.openxmlformats.org/officeDocument/2006/relationships/image" Target="../media/image2054.png"/><Relationship Id="rId220" Type="http://schemas.openxmlformats.org/officeDocument/2006/relationships/customXml" Target="../ink/ink1560.xml"/><Relationship Id="rId458" Type="http://schemas.openxmlformats.org/officeDocument/2006/relationships/customXml" Target="../ink/ink1679.xml"/><Relationship Id="rId665" Type="http://schemas.openxmlformats.org/officeDocument/2006/relationships/image" Target="../media/image1782.png"/><Relationship Id="rId872" Type="http://schemas.openxmlformats.org/officeDocument/2006/relationships/customXml" Target="../ink/ink1886.xml"/><Relationship Id="rId1088" Type="http://schemas.openxmlformats.org/officeDocument/2006/relationships/customXml" Target="../ink/ink1994.xml"/><Relationship Id="rId1295" Type="http://schemas.openxmlformats.org/officeDocument/2006/relationships/image" Target="../media/image2096.png"/><Relationship Id="rId1309" Type="http://schemas.openxmlformats.org/officeDocument/2006/relationships/image" Target="../media/image2103.png"/><Relationship Id="rId15" Type="http://schemas.openxmlformats.org/officeDocument/2006/relationships/image" Target="../media/image1457.png"/><Relationship Id="rId318" Type="http://schemas.openxmlformats.org/officeDocument/2006/relationships/customXml" Target="../ink/ink1609.xml"/><Relationship Id="rId525" Type="http://schemas.openxmlformats.org/officeDocument/2006/relationships/image" Target="../media/image1712.png"/><Relationship Id="rId732" Type="http://schemas.openxmlformats.org/officeDocument/2006/relationships/customXml" Target="../ink/ink1816.xml"/><Relationship Id="rId1155" Type="http://schemas.openxmlformats.org/officeDocument/2006/relationships/image" Target="../media/image2026.png"/><Relationship Id="rId1362" Type="http://schemas.openxmlformats.org/officeDocument/2006/relationships/customXml" Target="../ink/ink2132.xml"/><Relationship Id="rId99" Type="http://schemas.openxmlformats.org/officeDocument/2006/relationships/image" Target="../media/image1499.png"/><Relationship Id="rId164" Type="http://schemas.openxmlformats.org/officeDocument/2006/relationships/customXml" Target="../ink/ink1532.xml"/><Relationship Id="rId371" Type="http://schemas.openxmlformats.org/officeDocument/2006/relationships/image" Target="../media/image1635.png"/><Relationship Id="rId1015" Type="http://schemas.openxmlformats.org/officeDocument/2006/relationships/image" Target="../media/image1957.png"/><Relationship Id="rId1222" Type="http://schemas.openxmlformats.org/officeDocument/2006/relationships/customXml" Target="../ink/ink2062.xml"/><Relationship Id="rId469" Type="http://schemas.openxmlformats.org/officeDocument/2006/relationships/image" Target="../media/image1684.png"/><Relationship Id="rId676" Type="http://schemas.openxmlformats.org/officeDocument/2006/relationships/customXml" Target="../ink/ink1788.xml"/><Relationship Id="rId883" Type="http://schemas.openxmlformats.org/officeDocument/2006/relationships/image" Target="../media/image1891.png"/><Relationship Id="rId1099" Type="http://schemas.openxmlformats.org/officeDocument/2006/relationships/image" Target="../media/image1999.png"/><Relationship Id="rId26" Type="http://schemas.openxmlformats.org/officeDocument/2006/relationships/customXml" Target="../ink/ink1463.xml"/><Relationship Id="rId231" Type="http://schemas.openxmlformats.org/officeDocument/2006/relationships/image" Target="../media/image1565.png"/><Relationship Id="rId329" Type="http://schemas.openxmlformats.org/officeDocument/2006/relationships/image" Target="../media/image1614.png"/><Relationship Id="rId536" Type="http://schemas.openxmlformats.org/officeDocument/2006/relationships/customXml" Target="../ink/ink1718.xml"/><Relationship Id="rId1166" Type="http://schemas.openxmlformats.org/officeDocument/2006/relationships/customXml" Target="../ink/ink2034.xml"/><Relationship Id="rId175" Type="http://schemas.openxmlformats.org/officeDocument/2006/relationships/image" Target="../media/image1537.png"/><Relationship Id="rId743" Type="http://schemas.openxmlformats.org/officeDocument/2006/relationships/image" Target="../media/image1821.png"/><Relationship Id="rId950" Type="http://schemas.openxmlformats.org/officeDocument/2006/relationships/customXml" Target="../ink/ink1925.xml"/><Relationship Id="rId1026" Type="http://schemas.openxmlformats.org/officeDocument/2006/relationships/customXml" Target="../ink/ink1963.xml"/><Relationship Id="rId382" Type="http://schemas.openxmlformats.org/officeDocument/2006/relationships/customXml" Target="../ink/ink1641.xml"/><Relationship Id="rId603" Type="http://schemas.openxmlformats.org/officeDocument/2006/relationships/image" Target="../media/image1751.png"/><Relationship Id="rId687" Type="http://schemas.openxmlformats.org/officeDocument/2006/relationships/image" Target="../media/image1793.png"/><Relationship Id="rId810" Type="http://schemas.openxmlformats.org/officeDocument/2006/relationships/customXml" Target="../ink/ink1855.xml"/><Relationship Id="rId908" Type="http://schemas.openxmlformats.org/officeDocument/2006/relationships/customXml" Target="../ink/ink1904.xml"/><Relationship Id="rId1233" Type="http://schemas.openxmlformats.org/officeDocument/2006/relationships/image" Target="../media/image2065.png"/><Relationship Id="rId242" Type="http://schemas.openxmlformats.org/officeDocument/2006/relationships/customXml" Target="../ink/ink1571.xml"/><Relationship Id="rId894" Type="http://schemas.openxmlformats.org/officeDocument/2006/relationships/customXml" Target="../ink/ink1897.xml"/><Relationship Id="rId1177" Type="http://schemas.openxmlformats.org/officeDocument/2006/relationships/image" Target="../media/image2037.png"/><Relationship Id="rId1300" Type="http://schemas.openxmlformats.org/officeDocument/2006/relationships/customXml" Target="../ink/ink2101.xml"/><Relationship Id="rId37" Type="http://schemas.openxmlformats.org/officeDocument/2006/relationships/image" Target="../media/image1468.png"/><Relationship Id="rId102" Type="http://schemas.openxmlformats.org/officeDocument/2006/relationships/customXml" Target="../ink/ink1501.xml"/><Relationship Id="rId547" Type="http://schemas.openxmlformats.org/officeDocument/2006/relationships/image" Target="../media/image1723.png"/><Relationship Id="rId754" Type="http://schemas.openxmlformats.org/officeDocument/2006/relationships/customXml" Target="../ink/ink1827.xml"/><Relationship Id="rId961" Type="http://schemas.openxmlformats.org/officeDocument/2006/relationships/image" Target="../media/image1930.png"/><Relationship Id="rId90" Type="http://schemas.openxmlformats.org/officeDocument/2006/relationships/customXml" Target="../ink/ink1495.xml"/><Relationship Id="rId186" Type="http://schemas.openxmlformats.org/officeDocument/2006/relationships/customXml" Target="../ink/ink1543.xml"/><Relationship Id="rId393" Type="http://schemas.openxmlformats.org/officeDocument/2006/relationships/image" Target="../media/image1646.png"/><Relationship Id="rId407" Type="http://schemas.openxmlformats.org/officeDocument/2006/relationships/image" Target="../media/image1653.png"/><Relationship Id="rId614" Type="http://schemas.openxmlformats.org/officeDocument/2006/relationships/customXml" Target="../ink/ink1757.xml"/><Relationship Id="rId821" Type="http://schemas.openxmlformats.org/officeDocument/2006/relationships/image" Target="../media/image1860.png"/><Relationship Id="rId1037" Type="http://schemas.openxmlformats.org/officeDocument/2006/relationships/image" Target="../media/image1968.png"/><Relationship Id="rId1244" Type="http://schemas.openxmlformats.org/officeDocument/2006/relationships/customXml" Target="../ink/ink2073.xml"/><Relationship Id="rId253" Type="http://schemas.openxmlformats.org/officeDocument/2006/relationships/image" Target="../media/image1576.png"/><Relationship Id="rId460" Type="http://schemas.openxmlformats.org/officeDocument/2006/relationships/customXml" Target="../ink/ink1680.xml"/><Relationship Id="rId698" Type="http://schemas.openxmlformats.org/officeDocument/2006/relationships/customXml" Target="../ink/ink1799.xml"/><Relationship Id="rId919" Type="http://schemas.openxmlformats.org/officeDocument/2006/relationships/image" Target="../media/image1909.png"/><Relationship Id="rId1090" Type="http://schemas.openxmlformats.org/officeDocument/2006/relationships/customXml" Target="../ink/ink1995.xml"/><Relationship Id="rId1104" Type="http://schemas.openxmlformats.org/officeDocument/2006/relationships/customXml" Target="../ink/ink2002.xml"/><Relationship Id="rId1311" Type="http://schemas.openxmlformats.org/officeDocument/2006/relationships/image" Target="../media/image2104.png"/><Relationship Id="rId48" Type="http://schemas.openxmlformats.org/officeDocument/2006/relationships/customXml" Target="../ink/ink1474.xml"/><Relationship Id="rId113" Type="http://schemas.openxmlformats.org/officeDocument/2006/relationships/image" Target="../media/image1506.png"/><Relationship Id="rId320" Type="http://schemas.openxmlformats.org/officeDocument/2006/relationships/customXml" Target="../ink/ink1610.xml"/><Relationship Id="rId558" Type="http://schemas.openxmlformats.org/officeDocument/2006/relationships/customXml" Target="../ink/ink1729.xml"/><Relationship Id="rId765" Type="http://schemas.openxmlformats.org/officeDocument/2006/relationships/image" Target="../media/image1832.png"/><Relationship Id="rId972" Type="http://schemas.openxmlformats.org/officeDocument/2006/relationships/customXml" Target="../ink/ink1936.xml"/><Relationship Id="rId1188" Type="http://schemas.openxmlformats.org/officeDocument/2006/relationships/customXml" Target="../ink/ink2045.xml"/><Relationship Id="rId197" Type="http://schemas.openxmlformats.org/officeDocument/2006/relationships/image" Target="../media/image1548.png"/><Relationship Id="rId418" Type="http://schemas.openxmlformats.org/officeDocument/2006/relationships/customXml" Target="../ink/ink1659.xml"/><Relationship Id="rId625" Type="http://schemas.openxmlformats.org/officeDocument/2006/relationships/image" Target="../media/image1762.png"/><Relationship Id="rId832" Type="http://schemas.openxmlformats.org/officeDocument/2006/relationships/customXml" Target="../ink/ink1866.xml"/><Relationship Id="rId1048" Type="http://schemas.openxmlformats.org/officeDocument/2006/relationships/customXml" Target="../ink/ink1974.xml"/><Relationship Id="rId1255" Type="http://schemas.openxmlformats.org/officeDocument/2006/relationships/image" Target="../media/image2076.png"/><Relationship Id="rId264" Type="http://schemas.openxmlformats.org/officeDocument/2006/relationships/customXml" Target="../ink/ink1582.xml"/><Relationship Id="rId471" Type="http://schemas.openxmlformats.org/officeDocument/2006/relationships/image" Target="../media/image1685.png"/><Relationship Id="rId1115" Type="http://schemas.openxmlformats.org/officeDocument/2006/relationships/image" Target="../media/image2007.png"/><Relationship Id="rId1322" Type="http://schemas.openxmlformats.org/officeDocument/2006/relationships/customXml" Target="../ink/ink2112.xml"/><Relationship Id="rId59" Type="http://schemas.openxmlformats.org/officeDocument/2006/relationships/image" Target="../media/image1479.png"/><Relationship Id="rId124" Type="http://schemas.openxmlformats.org/officeDocument/2006/relationships/customXml" Target="../ink/ink1512.xml"/><Relationship Id="rId569" Type="http://schemas.openxmlformats.org/officeDocument/2006/relationships/image" Target="../media/image1734.png"/><Relationship Id="rId776" Type="http://schemas.openxmlformats.org/officeDocument/2006/relationships/customXml" Target="../ink/ink1838.xml"/><Relationship Id="rId983" Type="http://schemas.openxmlformats.org/officeDocument/2006/relationships/image" Target="../media/image1941.png"/><Relationship Id="rId1199" Type="http://schemas.openxmlformats.org/officeDocument/2006/relationships/image" Target="../media/image2048.png"/><Relationship Id="rId331" Type="http://schemas.openxmlformats.org/officeDocument/2006/relationships/image" Target="../media/image1615.png"/><Relationship Id="rId429" Type="http://schemas.openxmlformats.org/officeDocument/2006/relationships/image" Target="../media/image1664.png"/><Relationship Id="rId636" Type="http://schemas.openxmlformats.org/officeDocument/2006/relationships/customXml" Target="../ink/ink1768.xml"/><Relationship Id="rId1059" Type="http://schemas.openxmlformats.org/officeDocument/2006/relationships/image" Target="../media/image1979.png"/><Relationship Id="rId1266" Type="http://schemas.openxmlformats.org/officeDocument/2006/relationships/customXml" Target="../ink/ink2084.xml"/><Relationship Id="rId843" Type="http://schemas.openxmlformats.org/officeDocument/2006/relationships/image" Target="../media/image1871.png"/><Relationship Id="rId1126" Type="http://schemas.openxmlformats.org/officeDocument/2006/relationships/customXml" Target="../ink/ink2013.xml"/><Relationship Id="rId275" Type="http://schemas.openxmlformats.org/officeDocument/2006/relationships/image" Target="../media/image1587.png"/><Relationship Id="rId482" Type="http://schemas.openxmlformats.org/officeDocument/2006/relationships/customXml" Target="../ink/ink1691.xml"/><Relationship Id="rId703" Type="http://schemas.openxmlformats.org/officeDocument/2006/relationships/image" Target="../media/image1801.png"/><Relationship Id="rId910" Type="http://schemas.openxmlformats.org/officeDocument/2006/relationships/customXml" Target="../ink/ink1905.xml"/><Relationship Id="rId1333" Type="http://schemas.openxmlformats.org/officeDocument/2006/relationships/image" Target="../media/image2115.png"/><Relationship Id="rId135" Type="http://schemas.openxmlformats.org/officeDocument/2006/relationships/image" Target="../media/image1517.png"/><Relationship Id="rId342" Type="http://schemas.openxmlformats.org/officeDocument/2006/relationships/customXml" Target="../ink/ink1621.xml"/><Relationship Id="rId787" Type="http://schemas.openxmlformats.org/officeDocument/2006/relationships/image" Target="../media/image1843.png"/><Relationship Id="rId994" Type="http://schemas.openxmlformats.org/officeDocument/2006/relationships/customXml" Target="../ink/ink1947.xml"/><Relationship Id="rId202" Type="http://schemas.openxmlformats.org/officeDocument/2006/relationships/customXml" Target="../ink/ink1551.xml"/><Relationship Id="rId647" Type="http://schemas.openxmlformats.org/officeDocument/2006/relationships/image" Target="../media/image1773.png"/><Relationship Id="rId854" Type="http://schemas.openxmlformats.org/officeDocument/2006/relationships/customXml" Target="../ink/ink1877.xml"/><Relationship Id="rId1277" Type="http://schemas.openxmlformats.org/officeDocument/2006/relationships/image" Target="../media/image2087.png"/><Relationship Id="rId286" Type="http://schemas.openxmlformats.org/officeDocument/2006/relationships/customXml" Target="../ink/ink1593.xml"/><Relationship Id="rId493" Type="http://schemas.openxmlformats.org/officeDocument/2006/relationships/image" Target="../media/image1696.png"/><Relationship Id="rId507" Type="http://schemas.openxmlformats.org/officeDocument/2006/relationships/image" Target="../media/image1703.png"/><Relationship Id="rId714" Type="http://schemas.openxmlformats.org/officeDocument/2006/relationships/customXml" Target="../ink/ink1807.xml"/><Relationship Id="rId921" Type="http://schemas.openxmlformats.org/officeDocument/2006/relationships/image" Target="../media/image1910.png"/><Relationship Id="rId1137" Type="http://schemas.openxmlformats.org/officeDocument/2006/relationships/image" Target="../media/image2018.png"/><Relationship Id="rId1344" Type="http://schemas.openxmlformats.org/officeDocument/2006/relationships/customXml" Target="../ink/ink2123.xml"/><Relationship Id="rId50" Type="http://schemas.openxmlformats.org/officeDocument/2006/relationships/customXml" Target="../ink/ink1475.xml"/><Relationship Id="rId146" Type="http://schemas.openxmlformats.org/officeDocument/2006/relationships/customXml" Target="../ink/ink1523.xml"/><Relationship Id="rId353" Type="http://schemas.openxmlformats.org/officeDocument/2006/relationships/image" Target="../media/image1626.png"/><Relationship Id="rId560" Type="http://schemas.openxmlformats.org/officeDocument/2006/relationships/customXml" Target="../ink/ink1730.xml"/><Relationship Id="rId798" Type="http://schemas.openxmlformats.org/officeDocument/2006/relationships/customXml" Target="../ink/ink1849.xml"/><Relationship Id="rId1190" Type="http://schemas.openxmlformats.org/officeDocument/2006/relationships/customXml" Target="../ink/ink2046.xml"/><Relationship Id="rId1204" Type="http://schemas.openxmlformats.org/officeDocument/2006/relationships/customXml" Target="../ink/ink2053.xml"/><Relationship Id="rId213" Type="http://schemas.openxmlformats.org/officeDocument/2006/relationships/image" Target="../media/image1556.png"/><Relationship Id="rId420" Type="http://schemas.openxmlformats.org/officeDocument/2006/relationships/customXml" Target="../ink/ink1660.xml"/><Relationship Id="rId658" Type="http://schemas.openxmlformats.org/officeDocument/2006/relationships/customXml" Target="../ink/ink1779.xml"/><Relationship Id="rId865" Type="http://schemas.openxmlformats.org/officeDocument/2006/relationships/image" Target="../media/image1882.png"/><Relationship Id="rId1050" Type="http://schemas.openxmlformats.org/officeDocument/2006/relationships/customXml" Target="../ink/ink1975.xml"/><Relationship Id="rId1288" Type="http://schemas.openxmlformats.org/officeDocument/2006/relationships/customXml" Target="../ink/ink2095.xml"/><Relationship Id="rId297" Type="http://schemas.openxmlformats.org/officeDocument/2006/relationships/image" Target="../media/image1598.png"/><Relationship Id="rId518" Type="http://schemas.openxmlformats.org/officeDocument/2006/relationships/customXml" Target="../ink/ink1709.xml"/><Relationship Id="rId725" Type="http://schemas.openxmlformats.org/officeDocument/2006/relationships/image" Target="../media/image1812.png"/><Relationship Id="rId932" Type="http://schemas.openxmlformats.org/officeDocument/2006/relationships/customXml" Target="../ink/ink1916.xml"/><Relationship Id="rId1148" Type="http://schemas.openxmlformats.org/officeDocument/2006/relationships/image" Target="../media/image2023.png"/><Relationship Id="rId1355" Type="http://schemas.openxmlformats.org/officeDocument/2006/relationships/image" Target="../media/image2126.png"/><Relationship Id="rId157" Type="http://schemas.openxmlformats.org/officeDocument/2006/relationships/image" Target="../media/image1528.png"/><Relationship Id="rId364" Type="http://schemas.openxmlformats.org/officeDocument/2006/relationships/customXml" Target="../ink/ink1632.xml"/><Relationship Id="rId1008" Type="http://schemas.openxmlformats.org/officeDocument/2006/relationships/customXml" Target="../ink/ink1954.xml"/><Relationship Id="rId1215" Type="http://schemas.openxmlformats.org/officeDocument/2006/relationships/image" Target="../media/image2056.png"/><Relationship Id="rId61" Type="http://schemas.openxmlformats.org/officeDocument/2006/relationships/image" Target="../media/image1480.png"/><Relationship Id="rId571" Type="http://schemas.openxmlformats.org/officeDocument/2006/relationships/image" Target="../media/image1735.png"/><Relationship Id="rId669" Type="http://schemas.openxmlformats.org/officeDocument/2006/relationships/image" Target="../media/image1784.png"/><Relationship Id="rId876" Type="http://schemas.openxmlformats.org/officeDocument/2006/relationships/customXml" Target="../ink/ink1888.xml"/><Relationship Id="rId1299" Type="http://schemas.openxmlformats.org/officeDocument/2006/relationships/image" Target="../media/image2098.png"/><Relationship Id="rId19" Type="http://schemas.openxmlformats.org/officeDocument/2006/relationships/image" Target="../media/image1459.png"/><Relationship Id="rId224" Type="http://schemas.openxmlformats.org/officeDocument/2006/relationships/customXml" Target="../ink/ink1562.xml"/><Relationship Id="rId431" Type="http://schemas.openxmlformats.org/officeDocument/2006/relationships/image" Target="../media/image1665.png"/><Relationship Id="rId529" Type="http://schemas.openxmlformats.org/officeDocument/2006/relationships/image" Target="../media/image1714.png"/><Relationship Id="rId736" Type="http://schemas.openxmlformats.org/officeDocument/2006/relationships/customXml" Target="../ink/ink1818.xml"/><Relationship Id="rId1061" Type="http://schemas.openxmlformats.org/officeDocument/2006/relationships/image" Target="../media/image1980.png"/><Relationship Id="rId1159" Type="http://schemas.openxmlformats.org/officeDocument/2006/relationships/image" Target="../media/image2028.png"/><Relationship Id="rId1366" Type="http://schemas.openxmlformats.org/officeDocument/2006/relationships/customXml" Target="../ink/ink2134.xml"/><Relationship Id="rId168" Type="http://schemas.openxmlformats.org/officeDocument/2006/relationships/customXml" Target="../ink/ink1534.xml"/><Relationship Id="rId943" Type="http://schemas.openxmlformats.org/officeDocument/2006/relationships/image" Target="../media/image1921.png"/><Relationship Id="rId1019" Type="http://schemas.openxmlformats.org/officeDocument/2006/relationships/image" Target="../media/image1959.png"/><Relationship Id="rId72" Type="http://schemas.openxmlformats.org/officeDocument/2006/relationships/customXml" Target="../ink/ink1486.xml"/><Relationship Id="rId375" Type="http://schemas.openxmlformats.org/officeDocument/2006/relationships/image" Target="../media/image1637.png"/><Relationship Id="rId582" Type="http://schemas.openxmlformats.org/officeDocument/2006/relationships/customXml" Target="../ink/ink1741.xml"/><Relationship Id="rId803" Type="http://schemas.openxmlformats.org/officeDocument/2006/relationships/image" Target="../media/image1851.png"/><Relationship Id="rId1226" Type="http://schemas.openxmlformats.org/officeDocument/2006/relationships/customXml" Target="../ink/ink2064.xml"/><Relationship Id="rId3" Type="http://schemas.openxmlformats.org/officeDocument/2006/relationships/image" Target="../media/image1451.png"/><Relationship Id="rId235" Type="http://schemas.openxmlformats.org/officeDocument/2006/relationships/image" Target="../media/image1567.png"/><Relationship Id="rId442" Type="http://schemas.openxmlformats.org/officeDocument/2006/relationships/customXml" Target="../ink/ink1671.xml"/><Relationship Id="rId887" Type="http://schemas.openxmlformats.org/officeDocument/2006/relationships/image" Target="../media/image1893.png"/><Relationship Id="rId1072" Type="http://schemas.openxmlformats.org/officeDocument/2006/relationships/customXml" Target="../ink/ink1986.xml"/><Relationship Id="rId302" Type="http://schemas.openxmlformats.org/officeDocument/2006/relationships/customXml" Target="../ink/ink1601.xml"/><Relationship Id="rId747" Type="http://schemas.openxmlformats.org/officeDocument/2006/relationships/image" Target="../media/image1823.png"/><Relationship Id="rId954" Type="http://schemas.openxmlformats.org/officeDocument/2006/relationships/customXml" Target="../ink/ink1927.xml"/><Relationship Id="rId83" Type="http://schemas.openxmlformats.org/officeDocument/2006/relationships/image" Target="../media/image1491.png"/><Relationship Id="rId179" Type="http://schemas.openxmlformats.org/officeDocument/2006/relationships/image" Target="../media/image1539.png"/><Relationship Id="rId386" Type="http://schemas.openxmlformats.org/officeDocument/2006/relationships/customXml" Target="../ink/ink1643.xml"/><Relationship Id="rId593" Type="http://schemas.openxmlformats.org/officeDocument/2006/relationships/image" Target="../media/image1746.png"/><Relationship Id="rId607" Type="http://schemas.openxmlformats.org/officeDocument/2006/relationships/image" Target="../media/image1753.png"/><Relationship Id="rId814" Type="http://schemas.openxmlformats.org/officeDocument/2006/relationships/customXml" Target="../ink/ink1857.xml"/><Relationship Id="rId1237" Type="http://schemas.openxmlformats.org/officeDocument/2006/relationships/image" Target="../media/image2067.png"/><Relationship Id="rId246" Type="http://schemas.openxmlformats.org/officeDocument/2006/relationships/customXml" Target="../ink/ink1573.xml"/><Relationship Id="rId453" Type="http://schemas.openxmlformats.org/officeDocument/2006/relationships/image" Target="../media/image1676.png"/><Relationship Id="rId660" Type="http://schemas.openxmlformats.org/officeDocument/2006/relationships/customXml" Target="../ink/ink1780.xml"/><Relationship Id="rId898" Type="http://schemas.openxmlformats.org/officeDocument/2006/relationships/customXml" Target="../ink/ink1899.xml"/><Relationship Id="rId1083" Type="http://schemas.openxmlformats.org/officeDocument/2006/relationships/image" Target="../media/image1991.png"/><Relationship Id="rId1290" Type="http://schemas.openxmlformats.org/officeDocument/2006/relationships/customXml" Target="../ink/ink2096.xml"/><Relationship Id="rId1304" Type="http://schemas.openxmlformats.org/officeDocument/2006/relationships/customXml" Target="../ink/ink2103.xml"/><Relationship Id="rId106" Type="http://schemas.openxmlformats.org/officeDocument/2006/relationships/customXml" Target="../ink/ink1503.xml"/><Relationship Id="rId313" Type="http://schemas.openxmlformats.org/officeDocument/2006/relationships/image" Target="../media/image1606.png"/><Relationship Id="rId758" Type="http://schemas.openxmlformats.org/officeDocument/2006/relationships/customXml" Target="../ink/ink1829.xml"/><Relationship Id="rId965" Type="http://schemas.openxmlformats.org/officeDocument/2006/relationships/image" Target="../media/image1932.png"/><Relationship Id="rId1150" Type="http://schemas.openxmlformats.org/officeDocument/2006/relationships/customXml" Target="../ink/ink2026.xml"/><Relationship Id="rId10" Type="http://schemas.openxmlformats.org/officeDocument/2006/relationships/customXml" Target="../ink/ink1455.xml"/><Relationship Id="rId94" Type="http://schemas.openxmlformats.org/officeDocument/2006/relationships/customXml" Target="../ink/ink1497.xml"/><Relationship Id="rId397" Type="http://schemas.openxmlformats.org/officeDocument/2006/relationships/image" Target="../media/image1648.png"/><Relationship Id="rId520" Type="http://schemas.openxmlformats.org/officeDocument/2006/relationships/customXml" Target="../ink/ink1710.xml"/><Relationship Id="rId618" Type="http://schemas.openxmlformats.org/officeDocument/2006/relationships/customXml" Target="../ink/ink1759.xml"/><Relationship Id="rId825" Type="http://schemas.openxmlformats.org/officeDocument/2006/relationships/image" Target="../media/image1862.png"/><Relationship Id="rId1248" Type="http://schemas.openxmlformats.org/officeDocument/2006/relationships/customXml" Target="../ink/ink2075.xml"/><Relationship Id="rId257" Type="http://schemas.openxmlformats.org/officeDocument/2006/relationships/image" Target="../media/image1578.png"/><Relationship Id="rId464" Type="http://schemas.openxmlformats.org/officeDocument/2006/relationships/customXml" Target="../ink/ink1682.xml"/><Relationship Id="rId1010" Type="http://schemas.openxmlformats.org/officeDocument/2006/relationships/customXml" Target="../ink/ink1955.xml"/><Relationship Id="rId1094" Type="http://schemas.openxmlformats.org/officeDocument/2006/relationships/customXml" Target="../ink/ink1997.xml"/><Relationship Id="rId1108" Type="http://schemas.openxmlformats.org/officeDocument/2006/relationships/customXml" Target="../ink/ink2004.xml"/><Relationship Id="rId1315" Type="http://schemas.openxmlformats.org/officeDocument/2006/relationships/image" Target="../media/image2106.png"/><Relationship Id="rId117" Type="http://schemas.openxmlformats.org/officeDocument/2006/relationships/image" Target="../media/image1508.png"/><Relationship Id="rId671" Type="http://schemas.openxmlformats.org/officeDocument/2006/relationships/image" Target="../media/image1785.png"/><Relationship Id="rId769" Type="http://schemas.openxmlformats.org/officeDocument/2006/relationships/image" Target="../media/image1834.png"/><Relationship Id="rId976" Type="http://schemas.openxmlformats.org/officeDocument/2006/relationships/customXml" Target="../ink/ink1938.xml"/><Relationship Id="rId324" Type="http://schemas.openxmlformats.org/officeDocument/2006/relationships/customXml" Target="../ink/ink1612.xml"/><Relationship Id="rId531" Type="http://schemas.openxmlformats.org/officeDocument/2006/relationships/image" Target="../media/image1715.png"/><Relationship Id="rId629" Type="http://schemas.openxmlformats.org/officeDocument/2006/relationships/image" Target="../media/image1764.png"/><Relationship Id="rId1161" Type="http://schemas.openxmlformats.org/officeDocument/2006/relationships/image" Target="../media/image2029.png"/><Relationship Id="rId1259" Type="http://schemas.openxmlformats.org/officeDocument/2006/relationships/image" Target="../media/image2078.png"/><Relationship Id="rId836" Type="http://schemas.openxmlformats.org/officeDocument/2006/relationships/customXml" Target="../ink/ink1868.xml"/><Relationship Id="rId1021" Type="http://schemas.openxmlformats.org/officeDocument/2006/relationships/image" Target="../media/image1960.png"/><Relationship Id="rId1119" Type="http://schemas.openxmlformats.org/officeDocument/2006/relationships/image" Target="../media/image2009.png"/><Relationship Id="rId903" Type="http://schemas.openxmlformats.org/officeDocument/2006/relationships/image" Target="../media/image1901.png"/><Relationship Id="rId1326" Type="http://schemas.openxmlformats.org/officeDocument/2006/relationships/customXml" Target="../ink/ink2114.xml"/><Relationship Id="rId32" Type="http://schemas.openxmlformats.org/officeDocument/2006/relationships/customXml" Target="../ink/ink1466.xml"/><Relationship Id="rId181" Type="http://schemas.openxmlformats.org/officeDocument/2006/relationships/image" Target="../media/image1540.png"/><Relationship Id="rId279" Type="http://schemas.openxmlformats.org/officeDocument/2006/relationships/image" Target="../media/image1589.png"/><Relationship Id="rId486" Type="http://schemas.openxmlformats.org/officeDocument/2006/relationships/customXml" Target="../ink/ink1693.xml"/><Relationship Id="rId693" Type="http://schemas.openxmlformats.org/officeDocument/2006/relationships/image" Target="../media/image1796.png"/><Relationship Id="rId139" Type="http://schemas.openxmlformats.org/officeDocument/2006/relationships/image" Target="../media/image1519.png"/><Relationship Id="rId346" Type="http://schemas.openxmlformats.org/officeDocument/2006/relationships/customXml" Target="../ink/ink1623.xml"/><Relationship Id="rId553" Type="http://schemas.openxmlformats.org/officeDocument/2006/relationships/image" Target="../media/image1726.png"/><Relationship Id="rId760" Type="http://schemas.openxmlformats.org/officeDocument/2006/relationships/customXml" Target="../ink/ink1830.xml"/><Relationship Id="rId998" Type="http://schemas.openxmlformats.org/officeDocument/2006/relationships/customXml" Target="../ink/ink1949.xml"/><Relationship Id="rId1183" Type="http://schemas.openxmlformats.org/officeDocument/2006/relationships/image" Target="../media/image2040.png"/><Relationship Id="rId206" Type="http://schemas.openxmlformats.org/officeDocument/2006/relationships/customXml" Target="../ink/ink1553.xml"/><Relationship Id="rId413" Type="http://schemas.openxmlformats.org/officeDocument/2006/relationships/image" Target="../media/image1656.png"/><Relationship Id="rId858" Type="http://schemas.openxmlformats.org/officeDocument/2006/relationships/customXml" Target="../ink/ink1879.xml"/><Relationship Id="rId1043" Type="http://schemas.openxmlformats.org/officeDocument/2006/relationships/image" Target="../media/image1971.png"/><Relationship Id="rId620" Type="http://schemas.openxmlformats.org/officeDocument/2006/relationships/customXml" Target="../ink/ink1760.xml"/><Relationship Id="rId718" Type="http://schemas.openxmlformats.org/officeDocument/2006/relationships/customXml" Target="../ink/ink1809.xml"/><Relationship Id="rId925" Type="http://schemas.openxmlformats.org/officeDocument/2006/relationships/image" Target="../media/image1912.png"/><Relationship Id="rId1250" Type="http://schemas.openxmlformats.org/officeDocument/2006/relationships/customXml" Target="../ink/ink2076.xml"/><Relationship Id="rId1348" Type="http://schemas.openxmlformats.org/officeDocument/2006/relationships/customXml" Target="../ink/ink2125.xml"/><Relationship Id="rId1110" Type="http://schemas.openxmlformats.org/officeDocument/2006/relationships/customXml" Target="../ink/ink2005.xml"/><Relationship Id="rId1208" Type="http://schemas.openxmlformats.org/officeDocument/2006/relationships/customXml" Target="../ink/ink2055.xml"/><Relationship Id="rId54" Type="http://schemas.openxmlformats.org/officeDocument/2006/relationships/customXml" Target="../ink/ink1477.xml"/><Relationship Id="rId270" Type="http://schemas.openxmlformats.org/officeDocument/2006/relationships/customXml" Target="../ink/ink1585.xml"/><Relationship Id="rId130" Type="http://schemas.openxmlformats.org/officeDocument/2006/relationships/customXml" Target="../ink/ink1515.xml"/><Relationship Id="rId368" Type="http://schemas.openxmlformats.org/officeDocument/2006/relationships/customXml" Target="../ink/ink1634.xml"/><Relationship Id="rId575" Type="http://schemas.openxmlformats.org/officeDocument/2006/relationships/image" Target="../media/image1737.png"/><Relationship Id="rId782" Type="http://schemas.openxmlformats.org/officeDocument/2006/relationships/customXml" Target="../ink/ink1841.xml"/><Relationship Id="rId228" Type="http://schemas.openxmlformats.org/officeDocument/2006/relationships/customXml" Target="../ink/ink1564.xml"/><Relationship Id="rId435" Type="http://schemas.openxmlformats.org/officeDocument/2006/relationships/image" Target="../media/image1667.png"/><Relationship Id="rId642" Type="http://schemas.openxmlformats.org/officeDocument/2006/relationships/customXml" Target="../ink/ink1771.xml"/><Relationship Id="rId1065" Type="http://schemas.openxmlformats.org/officeDocument/2006/relationships/image" Target="../media/image1982.png"/><Relationship Id="rId1272" Type="http://schemas.openxmlformats.org/officeDocument/2006/relationships/customXml" Target="../ink/ink2087.xml"/><Relationship Id="rId502" Type="http://schemas.openxmlformats.org/officeDocument/2006/relationships/customXml" Target="../ink/ink1701.xml"/><Relationship Id="rId947" Type="http://schemas.openxmlformats.org/officeDocument/2006/relationships/image" Target="../media/image1923.png"/><Relationship Id="rId1132" Type="http://schemas.openxmlformats.org/officeDocument/2006/relationships/customXml" Target="../ink/ink2016.xml"/><Relationship Id="rId76" Type="http://schemas.openxmlformats.org/officeDocument/2006/relationships/customXml" Target="../ink/ink1488.xml"/><Relationship Id="rId807" Type="http://schemas.openxmlformats.org/officeDocument/2006/relationships/image" Target="../media/image1853.png"/><Relationship Id="rId292" Type="http://schemas.openxmlformats.org/officeDocument/2006/relationships/customXml" Target="../ink/ink1596.xml"/><Relationship Id="rId597" Type="http://schemas.openxmlformats.org/officeDocument/2006/relationships/image" Target="../media/image1748.png"/><Relationship Id="rId152" Type="http://schemas.openxmlformats.org/officeDocument/2006/relationships/customXml" Target="../ink/ink1526.xml"/><Relationship Id="rId457" Type="http://schemas.openxmlformats.org/officeDocument/2006/relationships/image" Target="../media/image1678.png"/><Relationship Id="rId1087" Type="http://schemas.openxmlformats.org/officeDocument/2006/relationships/image" Target="../media/image1993.png"/><Relationship Id="rId1294" Type="http://schemas.openxmlformats.org/officeDocument/2006/relationships/customXml" Target="../ink/ink2098.xml"/><Relationship Id="rId664" Type="http://schemas.openxmlformats.org/officeDocument/2006/relationships/customXml" Target="../ink/ink1782.xml"/><Relationship Id="rId871" Type="http://schemas.openxmlformats.org/officeDocument/2006/relationships/image" Target="../media/image1885.png"/><Relationship Id="rId969" Type="http://schemas.openxmlformats.org/officeDocument/2006/relationships/image" Target="../media/image1934.png"/><Relationship Id="rId317" Type="http://schemas.openxmlformats.org/officeDocument/2006/relationships/image" Target="../media/image1608.png"/><Relationship Id="rId524" Type="http://schemas.openxmlformats.org/officeDocument/2006/relationships/customXml" Target="../ink/ink1712.xml"/><Relationship Id="rId731" Type="http://schemas.openxmlformats.org/officeDocument/2006/relationships/image" Target="../media/image1815.png"/><Relationship Id="rId1154" Type="http://schemas.openxmlformats.org/officeDocument/2006/relationships/customXml" Target="../ink/ink2028.xml"/><Relationship Id="rId1361" Type="http://schemas.openxmlformats.org/officeDocument/2006/relationships/image" Target="../media/image2129.png"/><Relationship Id="rId98" Type="http://schemas.openxmlformats.org/officeDocument/2006/relationships/customXml" Target="../ink/ink1499.xml"/><Relationship Id="rId829" Type="http://schemas.openxmlformats.org/officeDocument/2006/relationships/image" Target="../media/image1864.png"/><Relationship Id="rId1014" Type="http://schemas.openxmlformats.org/officeDocument/2006/relationships/customXml" Target="../ink/ink1957.xml"/><Relationship Id="rId1221" Type="http://schemas.openxmlformats.org/officeDocument/2006/relationships/image" Target="../media/image2059.png"/><Relationship Id="rId1319" Type="http://schemas.openxmlformats.org/officeDocument/2006/relationships/image" Target="../media/image2108.png"/><Relationship Id="rId25" Type="http://schemas.openxmlformats.org/officeDocument/2006/relationships/image" Target="../media/image1462.png"/><Relationship Id="rId174" Type="http://schemas.openxmlformats.org/officeDocument/2006/relationships/customXml" Target="../ink/ink1537.xml"/><Relationship Id="rId381" Type="http://schemas.openxmlformats.org/officeDocument/2006/relationships/image" Target="../media/image1640.png"/><Relationship Id="rId241" Type="http://schemas.openxmlformats.org/officeDocument/2006/relationships/image" Target="../media/image1570.png"/><Relationship Id="rId479" Type="http://schemas.openxmlformats.org/officeDocument/2006/relationships/image" Target="../media/image1689.png"/><Relationship Id="rId686" Type="http://schemas.openxmlformats.org/officeDocument/2006/relationships/customXml" Target="../ink/ink1793.xml"/><Relationship Id="rId893" Type="http://schemas.openxmlformats.org/officeDocument/2006/relationships/image" Target="../media/image1896.png"/><Relationship Id="rId339" Type="http://schemas.openxmlformats.org/officeDocument/2006/relationships/image" Target="../media/image1619.png"/><Relationship Id="rId546" Type="http://schemas.openxmlformats.org/officeDocument/2006/relationships/customXml" Target="../ink/ink1723.xml"/><Relationship Id="rId753" Type="http://schemas.openxmlformats.org/officeDocument/2006/relationships/image" Target="../media/image1826.png"/><Relationship Id="rId1176" Type="http://schemas.openxmlformats.org/officeDocument/2006/relationships/customXml" Target="../ink/ink2039.xml"/><Relationship Id="rId101" Type="http://schemas.openxmlformats.org/officeDocument/2006/relationships/image" Target="../media/image1500.png"/><Relationship Id="rId406" Type="http://schemas.openxmlformats.org/officeDocument/2006/relationships/customXml" Target="../ink/ink1653.xml"/><Relationship Id="rId960" Type="http://schemas.openxmlformats.org/officeDocument/2006/relationships/customXml" Target="../ink/ink1930.xml"/><Relationship Id="rId1036" Type="http://schemas.openxmlformats.org/officeDocument/2006/relationships/customXml" Target="../ink/ink1968.xml"/><Relationship Id="rId1243" Type="http://schemas.openxmlformats.org/officeDocument/2006/relationships/image" Target="../media/image2070.png"/><Relationship Id="rId613" Type="http://schemas.openxmlformats.org/officeDocument/2006/relationships/image" Target="../media/image1756.png"/><Relationship Id="rId820" Type="http://schemas.openxmlformats.org/officeDocument/2006/relationships/customXml" Target="../ink/ink1860.xml"/><Relationship Id="rId918" Type="http://schemas.openxmlformats.org/officeDocument/2006/relationships/customXml" Target="../ink/ink1909.xml"/><Relationship Id="rId1103" Type="http://schemas.openxmlformats.org/officeDocument/2006/relationships/image" Target="../media/image2001.png"/><Relationship Id="rId1310" Type="http://schemas.openxmlformats.org/officeDocument/2006/relationships/customXml" Target="../ink/ink2106.xml"/><Relationship Id="rId47" Type="http://schemas.openxmlformats.org/officeDocument/2006/relationships/image" Target="../media/image1473.png"/><Relationship Id="rId196" Type="http://schemas.openxmlformats.org/officeDocument/2006/relationships/customXml" Target="../ink/ink1548.xml"/><Relationship Id="rId263" Type="http://schemas.openxmlformats.org/officeDocument/2006/relationships/image" Target="../media/image1581.png"/><Relationship Id="rId470" Type="http://schemas.openxmlformats.org/officeDocument/2006/relationships/customXml" Target="../ink/ink1685.xml"/><Relationship Id="rId123" Type="http://schemas.openxmlformats.org/officeDocument/2006/relationships/image" Target="../media/image1511.png"/><Relationship Id="rId330" Type="http://schemas.openxmlformats.org/officeDocument/2006/relationships/customXml" Target="../ink/ink1615.xml"/><Relationship Id="rId568" Type="http://schemas.openxmlformats.org/officeDocument/2006/relationships/customXml" Target="../ink/ink1734.xml"/><Relationship Id="rId775" Type="http://schemas.openxmlformats.org/officeDocument/2006/relationships/image" Target="../media/image1837.png"/><Relationship Id="rId982" Type="http://schemas.openxmlformats.org/officeDocument/2006/relationships/customXml" Target="../ink/ink1941.xml"/><Relationship Id="rId1198" Type="http://schemas.openxmlformats.org/officeDocument/2006/relationships/customXml" Target="../ink/ink2050.xml"/><Relationship Id="rId428" Type="http://schemas.openxmlformats.org/officeDocument/2006/relationships/customXml" Target="../ink/ink1664.xml"/><Relationship Id="rId635" Type="http://schemas.openxmlformats.org/officeDocument/2006/relationships/image" Target="../media/image1767.png"/><Relationship Id="rId842" Type="http://schemas.openxmlformats.org/officeDocument/2006/relationships/customXml" Target="../ink/ink1871.xml"/><Relationship Id="rId1058" Type="http://schemas.openxmlformats.org/officeDocument/2006/relationships/customXml" Target="../ink/ink1979.xml"/><Relationship Id="rId1265" Type="http://schemas.openxmlformats.org/officeDocument/2006/relationships/image" Target="../media/image2081.png"/><Relationship Id="rId702" Type="http://schemas.openxmlformats.org/officeDocument/2006/relationships/customXml" Target="../ink/ink1801.xml"/><Relationship Id="rId1125" Type="http://schemas.openxmlformats.org/officeDocument/2006/relationships/image" Target="../media/image2012.png"/><Relationship Id="rId1332" Type="http://schemas.openxmlformats.org/officeDocument/2006/relationships/customXml" Target="../ink/ink2117.xml"/><Relationship Id="rId69" Type="http://schemas.openxmlformats.org/officeDocument/2006/relationships/image" Target="../media/image1484.png"/><Relationship Id="rId285" Type="http://schemas.openxmlformats.org/officeDocument/2006/relationships/image" Target="../media/image1592.png"/><Relationship Id="rId492" Type="http://schemas.openxmlformats.org/officeDocument/2006/relationships/customXml" Target="../ink/ink1696.xml"/><Relationship Id="rId797" Type="http://schemas.openxmlformats.org/officeDocument/2006/relationships/image" Target="../media/image1848.png"/><Relationship Id="rId145" Type="http://schemas.openxmlformats.org/officeDocument/2006/relationships/image" Target="../media/image1522.png"/><Relationship Id="rId352" Type="http://schemas.openxmlformats.org/officeDocument/2006/relationships/customXml" Target="../ink/ink1626.xml"/><Relationship Id="rId1287" Type="http://schemas.openxmlformats.org/officeDocument/2006/relationships/image" Target="../media/image2092.png"/><Relationship Id="rId212" Type="http://schemas.openxmlformats.org/officeDocument/2006/relationships/customXml" Target="../ink/ink1556.xml"/><Relationship Id="rId657" Type="http://schemas.openxmlformats.org/officeDocument/2006/relationships/image" Target="../media/image1778.png"/><Relationship Id="rId864" Type="http://schemas.openxmlformats.org/officeDocument/2006/relationships/customXml" Target="../ink/ink1882.xml"/><Relationship Id="rId517" Type="http://schemas.openxmlformats.org/officeDocument/2006/relationships/image" Target="../media/image1708.png"/><Relationship Id="rId724" Type="http://schemas.openxmlformats.org/officeDocument/2006/relationships/customXml" Target="../ink/ink1812.xml"/><Relationship Id="rId931" Type="http://schemas.openxmlformats.org/officeDocument/2006/relationships/image" Target="../media/image1915.png"/><Relationship Id="rId1147" Type="http://schemas.openxmlformats.org/officeDocument/2006/relationships/customXml" Target="../ink/ink2024.xml"/><Relationship Id="rId1354" Type="http://schemas.openxmlformats.org/officeDocument/2006/relationships/customXml" Target="../ink/ink2128.xml"/><Relationship Id="rId60" Type="http://schemas.openxmlformats.org/officeDocument/2006/relationships/customXml" Target="../ink/ink1480.xml"/><Relationship Id="rId1007" Type="http://schemas.openxmlformats.org/officeDocument/2006/relationships/image" Target="../media/image1953.png"/><Relationship Id="rId1214" Type="http://schemas.openxmlformats.org/officeDocument/2006/relationships/customXml" Target="../ink/ink2058.xml"/><Relationship Id="rId18" Type="http://schemas.openxmlformats.org/officeDocument/2006/relationships/customXml" Target="../ink/ink1459.xml"/><Relationship Id="rId167" Type="http://schemas.openxmlformats.org/officeDocument/2006/relationships/image" Target="../media/image1533.png"/><Relationship Id="rId374" Type="http://schemas.openxmlformats.org/officeDocument/2006/relationships/customXml" Target="../ink/ink1637.xml"/><Relationship Id="rId581" Type="http://schemas.openxmlformats.org/officeDocument/2006/relationships/image" Target="../media/image1740.png"/><Relationship Id="rId234" Type="http://schemas.openxmlformats.org/officeDocument/2006/relationships/customXml" Target="../ink/ink1567.xml"/><Relationship Id="rId679" Type="http://schemas.openxmlformats.org/officeDocument/2006/relationships/image" Target="../media/image1789.png"/><Relationship Id="rId886" Type="http://schemas.openxmlformats.org/officeDocument/2006/relationships/customXml" Target="../ink/ink1893.xml"/><Relationship Id="rId2" Type="http://schemas.openxmlformats.org/officeDocument/2006/relationships/notesSlide" Target="../notesSlides/notesSlide6.xml"/><Relationship Id="rId441" Type="http://schemas.openxmlformats.org/officeDocument/2006/relationships/image" Target="../media/image1670.png"/><Relationship Id="rId539" Type="http://schemas.openxmlformats.org/officeDocument/2006/relationships/image" Target="../media/image1719.png"/><Relationship Id="rId746" Type="http://schemas.openxmlformats.org/officeDocument/2006/relationships/customXml" Target="../ink/ink1823.xml"/><Relationship Id="rId1071" Type="http://schemas.openxmlformats.org/officeDocument/2006/relationships/image" Target="../media/image1985.png"/><Relationship Id="rId1169" Type="http://schemas.openxmlformats.org/officeDocument/2006/relationships/image" Target="../media/image2033.png"/><Relationship Id="rId301" Type="http://schemas.openxmlformats.org/officeDocument/2006/relationships/image" Target="../media/image1600.png"/><Relationship Id="rId953" Type="http://schemas.openxmlformats.org/officeDocument/2006/relationships/image" Target="../media/image1926.png"/><Relationship Id="rId1029" Type="http://schemas.openxmlformats.org/officeDocument/2006/relationships/image" Target="../media/image1964.png"/><Relationship Id="rId1236" Type="http://schemas.openxmlformats.org/officeDocument/2006/relationships/customXml" Target="../ink/ink2069.xml"/><Relationship Id="rId82" Type="http://schemas.openxmlformats.org/officeDocument/2006/relationships/customXml" Target="../ink/ink1491.xml"/><Relationship Id="rId606" Type="http://schemas.openxmlformats.org/officeDocument/2006/relationships/customXml" Target="../ink/ink1753.xml"/><Relationship Id="rId813" Type="http://schemas.openxmlformats.org/officeDocument/2006/relationships/image" Target="../media/image1856.png"/><Relationship Id="rId1303" Type="http://schemas.openxmlformats.org/officeDocument/2006/relationships/image" Target="../media/image2100.png"/><Relationship Id="rId189" Type="http://schemas.openxmlformats.org/officeDocument/2006/relationships/image" Target="../media/image1544.png"/><Relationship Id="rId396" Type="http://schemas.openxmlformats.org/officeDocument/2006/relationships/customXml" Target="../ink/ink1648.xml"/><Relationship Id="rId256" Type="http://schemas.openxmlformats.org/officeDocument/2006/relationships/customXml" Target="../ink/ink1578.xml"/><Relationship Id="rId463" Type="http://schemas.openxmlformats.org/officeDocument/2006/relationships/image" Target="../media/image1681.png"/><Relationship Id="rId670" Type="http://schemas.openxmlformats.org/officeDocument/2006/relationships/customXml" Target="../ink/ink1785.xml"/><Relationship Id="rId1093" Type="http://schemas.openxmlformats.org/officeDocument/2006/relationships/image" Target="../media/image1996.png"/><Relationship Id="rId116" Type="http://schemas.openxmlformats.org/officeDocument/2006/relationships/customXml" Target="../ink/ink1508.xml"/><Relationship Id="rId323" Type="http://schemas.openxmlformats.org/officeDocument/2006/relationships/image" Target="../media/image1611.png"/><Relationship Id="rId530" Type="http://schemas.openxmlformats.org/officeDocument/2006/relationships/customXml" Target="../ink/ink1715.xml"/><Relationship Id="rId768" Type="http://schemas.openxmlformats.org/officeDocument/2006/relationships/customXml" Target="../ink/ink1834.xml"/><Relationship Id="rId975" Type="http://schemas.openxmlformats.org/officeDocument/2006/relationships/image" Target="../media/image1937.png"/><Relationship Id="rId1160" Type="http://schemas.openxmlformats.org/officeDocument/2006/relationships/customXml" Target="../ink/ink2031.xml"/><Relationship Id="rId628" Type="http://schemas.openxmlformats.org/officeDocument/2006/relationships/customXml" Target="../ink/ink1764.xml"/><Relationship Id="rId835" Type="http://schemas.openxmlformats.org/officeDocument/2006/relationships/image" Target="../media/image1867.png"/><Relationship Id="rId1258" Type="http://schemas.openxmlformats.org/officeDocument/2006/relationships/customXml" Target="../ink/ink2080.xml"/><Relationship Id="rId1020" Type="http://schemas.openxmlformats.org/officeDocument/2006/relationships/customXml" Target="../ink/ink1960.xml"/><Relationship Id="rId1118" Type="http://schemas.openxmlformats.org/officeDocument/2006/relationships/customXml" Target="../ink/ink2009.xml"/><Relationship Id="rId1325" Type="http://schemas.openxmlformats.org/officeDocument/2006/relationships/image" Target="../media/image2111.png"/><Relationship Id="rId902" Type="http://schemas.openxmlformats.org/officeDocument/2006/relationships/customXml" Target="../ink/ink1901.xml"/><Relationship Id="rId31" Type="http://schemas.openxmlformats.org/officeDocument/2006/relationships/image" Target="../media/image1465.png"/><Relationship Id="rId180" Type="http://schemas.openxmlformats.org/officeDocument/2006/relationships/customXml" Target="../ink/ink1540.xml"/><Relationship Id="rId278" Type="http://schemas.openxmlformats.org/officeDocument/2006/relationships/customXml" Target="../ink/ink1589.xml"/><Relationship Id="rId485" Type="http://schemas.openxmlformats.org/officeDocument/2006/relationships/image" Target="../media/image1692.png"/><Relationship Id="rId692" Type="http://schemas.openxmlformats.org/officeDocument/2006/relationships/customXml" Target="../ink/ink1796.xml"/><Relationship Id="rId138" Type="http://schemas.openxmlformats.org/officeDocument/2006/relationships/customXml" Target="../ink/ink1519.xml"/><Relationship Id="rId345" Type="http://schemas.openxmlformats.org/officeDocument/2006/relationships/image" Target="../media/image1622.png"/><Relationship Id="rId552" Type="http://schemas.openxmlformats.org/officeDocument/2006/relationships/customXml" Target="../ink/ink1726.xml"/><Relationship Id="rId997" Type="http://schemas.openxmlformats.org/officeDocument/2006/relationships/image" Target="../media/image1948.png"/><Relationship Id="rId1182" Type="http://schemas.openxmlformats.org/officeDocument/2006/relationships/customXml" Target="../ink/ink2042.xml"/><Relationship Id="rId205" Type="http://schemas.openxmlformats.org/officeDocument/2006/relationships/image" Target="../media/image1552.png"/><Relationship Id="rId412" Type="http://schemas.openxmlformats.org/officeDocument/2006/relationships/customXml" Target="../ink/ink1656.xml"/><Relationship Id="rId857" Type="http://schemas.openxmlformats.org/officeDocument/2006/relationships/image" Target="../media/image1878.png"/><Relationship Id="rId1042" Type="http://schemas.openxmlformats.org/officeDocument/2006/relationships/customXml" Target="../ink/ink1971.xml"/><Relationship Id="rId717" Type="http://schemas.openxmlformats.org/officeDocument/2006/relationships/image" Target="../media/image1808.png"/><Relationship Id="rId924" Type="http://schemas.openxmlformats.org/officeDocument/2006/relationships/customXml" Target="../ink/ink1912.xml"/><Relationship Id="rId1347" Type="http://schemas.openxmlformats.org/officeDocument/2006/relationships/image" Target="../media/image2122.png"/><Relationship Id="rId53" Type="http://schemas.openxmlformats.org/officeDocument/2006/relationships/image" Target="../media/image1476.png"/><Relationship Id="rId1207" Type="http://schemas.openxmlformats.org/officeDocument/2006/relationships/image" Target="../media/image2052.png"/><Relationship Id="rId367" Type="http://schemas.openxmlformats.org/officeDocument/2006/relationships/image" Target="../media/image1633.png"/><Relationship Id="rId574" Type="http://schemas.openxmlformats.org/officeDocument/2006/relationships/customXml" Target="../ink/ink1737.xml"/><Relationship Id="rId227" Type="http://schemas.openxmlformats.org/officeDocument/2006/relationships/image" Target="../media/image1563.png"/><Relationship Id="rId781" Type="http://schemas.openxmlformats.org/officeDocument/2006/relationships/image" Target="../media/image1840.png"/><Relationship Id="rId879" Type="http://schemas.openxmlformats.org/officeDocument/2006/relationships/image" Target="../media/image1889.png"/><Relationship Id="rId434" Type="http://schemas.openxmlformats.org/officeDocument/2006/relationships/customXml" Target="../ink/ink1667.xml"/><Relationship Id="rId641" Type="http://schemas.openxmlformats.org/officeDocument/2006/relationships/image" Target="../media/image1770.png"/><Relationship Id="rId739" Type="http://schemas.openxmlformats.org/officeDocument/2006/relationships/image" Target="../media/image1819.png"/><Relationship Id="rId1064" Type="http://schemas.openxmlformats.org/officeDocument/2006/relationships/customXml" Target="../ink/ink1982.xml"/><Relationship Id="rId1271" Type="http://schemas.openxmlformats.org/officeDocument/2006/relationships/image" Target="../media/image2084.png"/><Relationship Id="rId501" Type="http://schemas.openxmlformats.org/officeDocument/2006/relationships/image" Target="../media/image1700.png"/><Relationship Id="rId946" Type="http://schemas.openxmlformats.org/officeDocument/2006/relationships/customXml" Target="../ink/ink1923.xml"/><Relationship Id="rId1131" Type="http://schemas.openxmlformats.org/officeDocument/2006/relationships/image" Target="../media/image2015.png"/><Relationship Id="rId1229" Type="http://schemas.openxmlformats.org/officeDocument/2006/relationships/image" Target="../media/image2063.png"/><Relationship Id="rId75" Type="http://schemas.openxmlformats.org/officeDocument/2006/relationships/image" Target="../media/image1487.png"/><Relationship Id="rId806" Type="http://schemas.openxmlformats.org/officeDocument/2006/relationships/customXml" Target="../ink/ink1853.xml"/><Relationship Id="rId291" Type="http://schemas.openxmlformats.org/officeDocument/2006/relationships/image" Target="../media/image1595.png"/><Relationship Id="rId151" Type="http://schemas.openxmlformats.org/officeDocument/2006/relationships/image" Target="../media/image1525.png"/><Relationship Id="rId389" Type="http://schemas.openxmlformats.org/officeDocument/2006/relationships/image" Target="../media/image1644.png"/><Relationship Id="rId596" Type="http://schemas.openxmlformats.org/officeDocument/2006/relationships/customXml" Target="../ink/ink1748.xml"/><Relationship Id="rId249" Type="http://schemas.openxmlformats.org/officeDocument/2006/relationships/image" Target="../media/image1574.png"/><Relationship Id="rId456" Type="http://schemas.openxmlformats.org/officeDocument/2006/relationships/customXml" Target="../ink/ink1678.xml"/><Relationship Id="rId663" Type="http://schemas.openxmlformats.org/officeDocument/2006/relationships/image" Target="../media/image1781.png"/><Relationship Id="rId870" Type="http://schemas.openxmlformats.org/officeDocument/2006/relationships/customXml" Target="../ink/ink1885.xml"/><Relationship Id="rId1086" Type="http://schemas.openxmlformats.org/officeDocument/2006/relationships/customXml" Target="../ink/ink1993.xml"/><Relationship Id="rId1293" Type="http://schemas.openxmlformats.org/officeDocument/2006/relationships/image" Target="../media/image2095.png"/><Relationship Id="rId109" Type="http://schemas.openxmlformats.org/officeDocument/2006/relationships/image" Target="../media/image1504.png"/><Relationship Id="rId316" Type="http://schemas.openxmlformats.org/officeDocument/2006/relationships/customXml" Target="../ink/ink1608.xml"/><Relationship Id="rId523" Type="http://schemas.openxmlformats.org/officeDocument/2006/relationships/image" Target="../media/image1711.png"/><Relationship Id="rId968" Type="http://schemas.openxmlformats.org/officeDocument/2006/relationships/customXml" Target="../ink/ink1934.xml"/><Relationship Id="rId1153" Type="http://schemas.openxmlformats.org/officeDocument/2006/relationships/image" Target="../media/image2025.png"/><Relationship Id="rId97" Type="http://schemas.openxmlformats.org/officeDocument/2006/relationships/image" Target="../media/image1498.png"/><Relationship Id="rId730" Type="http://schemas.openxmlformats.org/officeDocument/2006/relationships/customXml" Target="../ink/ink1815.xml"/><Relationship Id="rId828" Type="http://schemas.openxmlformats.org/officeDocument/2006/relationships/customXml" Target="../ink/ink1864.xml"/><Relationship Id="rId1013" Type="http://schemas.openxmlformats.org/officeDocument/2006/relationships/image" Target="../media/image1956.png"/><Relationship Id="rId1360" Type="http://schemas.openxmlformats.org/officeDocument/2006/relationships/customXml" Target="../ink/ink2131.xml"/><Relationship Id="rId1220" Type="http://schemas.openxmlformats.org/officeDocument/2006/relationships/customXml" Target="../ink/ink2061.xml"/><Relationship Id="rId1318" Type="http://schemas.openxmlformats.org/officeDocument/2006/relationships/customXml" Target="../ink/ink2110.xml"/><Relationship Id="rId24" Type="http://schemas.openxmlformats.org/officeDocument/2006/relationships/customXml" Target="../ink/ink1462.xml"/><Relationship Id="rId173" Type="http://schemas.openxmlformats.org/officeDocument/2006/relationships/image" Target="../media/image1536.png"/><Relationship Id="rId380" Type="http://schemas.openxmlformats.org/officeDocument/2006/relationships/customXml" Target="../ink/ink1640.xml"/></Relationships>
</file>

<file path=ppt/slides/_rels/slide8.xml.rels><?xml version="1.0" encoding="UTF-8" standalone="yes"?>
<Relationships xmlns="http://schemas.openxmlformats.org/package/2006/relationships"><Relationship Id="rId1827" Type="http://schemas.openxmlformats.org/officeDocument/2006/relationships/customXml" Target="../ink/ink3059.xml"/><Relationship Id="rId170" Type="http://schemas.openxmlformats.org/officeDocument/2006/relationships/customXml" Target="../ink/ink2218.xml"/><Relationship Id="rId987" Type="http://schemas.openxmlformats.org/officeDocument/2006/relationships/image" Target="../media/image2612.png"/><Relationship Id="rId402" Type="http://schemas.openxmlformats.org/officeDocument/2006/relationships/image" Target="../media/image2328.png"/><Relationship Id="rId847" Type="http://schemas.openxmlformats.org/officeDocument/2006/relationships/image" Target="../media/image2545.png"/><Relationship Id="rId1032" Type="http://schemas.openxmlformats.org/officeDocument/2006/relationships/customXml" Target="../ink/ink2658.xml"/><Relationship Id="rId1477" Type="http://schemas.openxmlformats.org/officeDocument/2006/relationships/image" Target="../media/image2855.png"/><Relationship Id="rId1684" Type="http://schemas.openxmlformats.org/officeDocument/2006/relationships/image" Target="../media/image2958.png"/><Relationship Id="rId1891" Type="http://schemas.openxmlformats.org/officeDocument/2006/relationships/customXml" Target="../ink/ink3091.xml"/><Relationship Id="rId707" Type="http://schemas.openxmlformats.org/officeDocument/2006/relationships/customXml" Target="../ink/ink2491.xml"/><Relationship Id="rId914" Type="http://schemas.openxmlformats.org/officeDocument/2006/relationships/customXml" Target="../ink/ink2597.xml"/><Relationship Id="rId1337" Type="http://schemas.openxmlformats.org/officeDocument/2006/relationships/image" Target="../media/image2785.png"/><Relationship Id="rId1544" Type="http://schemas.openxmlformats.org/officeDocument/2006/relationships/customXml" Target="../ink/ink2916.xml"/><Relationship Id="rId1751" Type="http://schemas.openxmlformats.org/officeDocument/2006/relationships/customXml" Target="../ink/ink3020.xml"/><Relationship Id="rId1989" Type="http://schemas.openxmlformats.org/officeDocument/2006/relationships/image" Target="../media/image3108.png"/><Relationship Id="rId43" Type="http://schemas.openxmlformats.org/officeDocument/2006/relationships/image" Target="../media/image2153.png"/><Relationship Id="rId1404" Type="http://schemas.openxmlformats.org/officeDocument/2006/relationships/customXml" Target="../ink/ink2846.xml"/><Relationship Id="rId1611" Type="http://schemas.openxmlformats.org/officeDocument/2006/relationships/customXml" Target="../ink/ink2950.xml"/><Relationship Id="rId1849" Type="http://schemas.openxmlformats.org/officeDocument/2006/relationships/customXml" Target="../ink/ink3070.xml"/><Relationship Id="rId192" Type="http://schemas.openxmlformats.org/officeDocument/2006/relationships/customXml" Target="../ink/ink2229.xml"/><Relationship Id="rId1709" Type="http://schemas.openxmlformats.org/officeDocument/2006/relationships/customXml" Target="../ink/ink2999.xml"/><Relationship Id="rId1916" Type="http://schemas.openxmlformats.org/officeDocument/2006/relationships/image" Target="../media/image3072.png"/><Relationship Id="rId497" Type="http://schemas.openxmlformats.org/officeDocument/2006/relationships/image" Target="../media/image2374.png"/><Relationship Id="rId357" Type="http://schemas.openxmlformats.org/officeDocument/2006/relationships/customXml" Target="../ink/ink2312.xml"/><Relationship Id="rId1194" Type="http://schemas.openxmlformats.org/officeDocument/2006/relationships/customXml" Target="../ink/ink2741.xml"/><Relationship Id="rId2038" Type="http://schemas.openxmlformats.org/officeDocument/2006/relationships/image" Target="../media/image3132.png"/><Relationship Id="rId217" Type="http://schemas.openxmlformats.org/officeDocument/2006/relationships/image" Target="../media/image2237.png"/><Relationship Id="rId564" Type="http://schemas.openxmlformats.org/officeDocument/2006/relationships/image" Target="../media/image2407.png"/><Relationship Id="rId771" Type="http://schemas.openxmlformats.org/officeDocument/2006/relationships/image" Target="../media/image2507.png"/><Relationship Id="rId869" Type="http://schemas.openxmlformats.org/officeDocument/2006/relationships/image" Target="../media/image2555.png"/><Relationship Id="rId1499" Type="http://schemas.openxmlformats.org/officeDocument/2006/relationships/image" Target="../media/image2866.png"/><Relationship Id="rId424" Type="http://schemas.openxmlformats.org/officeDocument/2006/relationships/customXml" Target="../ink/ink2347.xml"/><Relationship Id="rId631" Type="http://schemas.openxmlformats.org/officeDocument/2006/relationships/customXml" Target="../ink/ink2451.xml"/><Relationship Id="rId729" Type="http://schemas.openxmlformats.org/officeDocument/2006/relationships/customXml" Target="../ink/ink2502.xml"/><Relationship Id="rId1054" Type="http://schemas.openxmlformats.org/officeDocument/2006/relationships/image" Target="../media/image2645.png"/><Relationship Id="rId1261" Type="http://schemas.openxmlformats.org/officeDocument/2006/relationships/image" Target="../media/image2747.png"/><Relationship Id="rId1359" Type="http://schemas.openxmlformats.org/officeDocument/2006/relationships/image" Target="../media/image2796.png"/><Relationship Id="rId936" Type="http://schemas.openxmlformats.org/officeDocument/2006/relationships/image" Target="../media/image2587.png"/><Relationship Id="rId1121" Type="http://schemas.openxmlformats.org/officeDocument/2006/relationships/image" Target="../media/image2678.png"/><Relationship Id="rId1219" Type="http://schemas.openxmlformats.org/officeDocument/2006/relationships/image" Target="../media/image2726.png"/><Relationship Id="rId1566" Type="http://schemas.openxmlformats.org/officeDocument/2006/relationships/image" Target="../media/image2899.png"/><Relationship Id="rId1773" Type="http://schemas.openxmlformats.org/officeDocument/2006/relationships/customXml" Target="../ink/ink3031.xml"/><Relationship Id="rId1980" Type="http://schemas.openxmlformats.org/officeDocument/2006/relationships/customXml" Target="../ink/ink3136.xml"/><Relationship Id="rId65" Type="http://schemas.openxmlformats.org/officeDocument/2006/relationships/image" Target="../media/image2164.png"/><Relationship Id="rId1426" Type="http://schemas.openxmlformats.org/officeDocument/2006/relationships/customXml" Target="../ink/ink2857.xml"/><Relationship Id="rId1633" Type="http://schemas.openxmlformats.org/officeDocument/2006/relationships/customXml" Target="../ink/ink2961.xml"/><Relationship Id="rId1840" Type="http://schemas.openxmlformats.org/officeDocument/2006/relationships/image" Target="../media/image3034.png"/><Relationship Id="rId1700" Type="http://schemas.openxmlformats.org/officeDocument/2006/relationships/image" Target="../media/image2966.png"/><Relationship Id="rId1938" Type="http://schemas.openxmlformats.org/officeDocument/2006/relationships/image" Target="../media/image3083.png"/><Relationship Id="rId281" Type="http://schemas.openxmlformats.org/officeDocument/2006/relationships/image" Target="../media/image2269.png"/><Relationship Id="rId141" Type="http://schemas.openxmlformats.org/officeDocument/2006/relationships/image" Target="../media/image2201.png"/><Relationship Id="rId379" Type="http://schemas.openxmlformats.org/officeDocument/2006/relationships/customXml" Target="../ink/ink2324.xml"/><Relationship Id="rId586" Type="http://schemas.openxmlformats.org/officeDocument/2006/relationships/image" Target="../media/image2418.png"/><Relationship Id="rId793" Type="http://schemas.openxmlformats.org/officeDocument/2006/relationships/image" Target="../media/image2518.png"/><Relationship Id="rId7" Type="http://schemas.openxmlformats.org/officeDocument/2006/relationships/image" Target="../media/image2135.png"/><Relationship Id="rId239" Type="http://schemas.openxmlformats.org/officeDocument/2006/relationships/image" Target="../media/image2248.png"/><Relationship Id="rId446" Type="http://schemas.openxmlformats.org/officeDocument/2006/relationships/customXml" Target="../ink/ink2358.xml"/><Relationship Id="rId653" Type="http://schemas.openxmlformats.org/officeDocument/2006/relationships/customXml" Target="../ink/ink2463.xml"/><Relationship Id="rId1076" Type="http://schemas.openxmlformats.org/officeDocument/2006/relationships/image" Target="../media/image2656.png"/><Relationship Id="rId1283" Type="http://schemas.openxmlformats.org/officeDocument/2006/relationships/image" Target="../media/image2758.png"/><Relationship Id="rId1490" Type="http://schemas.openxmlformats.org/officeDocument/2006/relationships/customXml" Target="../ink/ink2889.xml"/><Relationship Id="rId306" Type="http://schemas.openxmlformats.org/officeDocument/2006/relationships/image" Target="../media/image2281.png"/><Relationship Id="rId860" Type="http://schemas.openxmlformats.org/officeDocument/2006/relationships/image" Target="../media/image2551.png"/><Relationship Id="rId958" Type="http://schemas.openxmlformats.org/officeDocument/2006/relationships/image" Target="../media/image2598.png"/><Relationship Id="rId1143" Type="http://schemas.openxmlformats.org/officeDocument/2006/relationships/customXml" Target="../ink/ink2715.xml"/><Relationship Id="rId1588" Type="http://schemas.openxmlformats.org/officeDocument/2006/relationships/image" Target="../media/image2910.png"/><Relationship Id="rId1795" Type="http://schemas.openxmlformats.org/officeDocument/2006/relationships/customXml" Target="../ink/ink3042.xml"/><Relationship Id="rId87" Type="http://schemas.openxmlformats.org/officeDocument/2006/relationships/image" Target="../media/image2174.png"/><Relationship Id="rId513" Type="http://schemas.openxmlformats.org/officeDocument/2006/relationships/image" Target="../media/image2382.png"/><Relationship Id="rId720" Type="http://schemas.openxmlformats.org/officeDocument/2006/relationships/image" Target="../media/image2483.png"/><Relationship Id="rId818" Type="http://schemas.openxmlformats.org/officeDocument/2006/relationships/customXml" Target="../ink/ink2548.xml"/><Relationship Id="rId1350" Type="http://schemas.openxmlformats.org/officeDocument/2006/relationships/customXml" Target="../ink/ink2819.xml"/><Relationship Id="rId1448" Type="http://schemas.openxmlformats.org/officeDocument/2006/relationships/customXml" Target="../ink/ink2868.xml"/><Relationship Id="rId1655" Type="http://schemas.openxmlformats.org/officeDocument/2006/relationships/customXml" Target="../ink/ink2972.xml"/><Relationship Id="rId1003" Type="http://schemas.openxmlformats.org/officeDocument/2006/relationships/image" Target="../media/image2620.png"/><Relationship Id="rId1210" Type="http://schemas.openxmlformats.org/officeDocument/2006/relationships/customXml" Target="../ink/ink2749.xml"/><Relationship Id="rId1308" Type="http://schemas.openxmlformats.org/officeDocument/2006/relationships/customXml" Target="../ink/ink2798.xml"/><Relationship Id="rId1862" Type="http://schemas.openxmlformats.org/officeDocument/2006/relationships/image" Target="../media/image3045.png"/><Relationship Id="rId1515" Type="http://schemas.openxmlformats.org/officeDocument/2006/relationships/image" Target="../media/image2874.png"/><Relationship Id="rId1722" Type="http://schemas.openxmlformats.org/officeDocument/2006/relationships/image" Target="../media/image2976.png"/><Relationship Id="rId14" Type="http://schemas.openxmlformats.org/officeDocument/2006/relationships/customXml" Target="../ink/ink2140.xml"/><Relationship Id="rId163" Type="http://schemas.openxmlformats.org/officeDocument/2006/relationships/image" Target="../media/image2211.png"/><Relationship Id="rId370" Type="http://schemas.openxmlformats.org/officeDocument/2006/relationships/image" Target="../media/image2313.png"/><Relationship Id="rId2051" Type="http://schemas.openxmlformats.org/officeDocument/2006/relationships/customXml" Target="../ink/ink3172.xml"/><Relationship Id="rId230" Type="http://schemas.openxmlformats.org/officeDocument/2006/relationships/customXml" Target="../ink/ink2248.xml"/><Relationship Id="rId468" Type="http://schemas.openxmlformats.org/officeDocument/2006/relationships/customXml" Target="../ink/ink2369.xml"/><Relationship Id="rId675" Type="http://schemas.openxmlformats.org/officeDocument/2006/relationships/customXml" Target="../ink/ink2474.xml"/><Relationship Id="rId882" Type="http://schemas.openxmlformats.org/officeDocument/2006/relationships/customXml" Target="../ink/ink2581.xml"/><Relationship Id="rId1098" Type="http://schemas.openxmlformats.org/officeDocument/2006/relationships/image" Target="../media/image2667.png"/><Relationship Id="rId328" Type="http://schemas.openxmlformats.org/officeDocument/2006/relationships/image" Target="../media/image2292.png"/><Relationship Id="rId535" Type="http://schemas.openxmlformats.org/officeDocument/2006/relationships/image" Target="../media/image2393.png"/><Relationship Id="rId742" Type="http://schemas.openxmlformats.org/officeDocument/2006/relationships/image" Target="../media/image2494.png"/><Relationship Id="rId1165" Type="http://schemas.openxmlformats.org/officeDocument/2006/relationships/customXml" Target="../ink/ink2726.xml"/><Relationship Id="rId1372" Type="http://schemas.openxmlformats.org/officeDocument/2006/relationships/customXml" Target="../ink/ink2830.xml"/><Relationship Id="rId2009" Type="http://schemas.openxmlformats.org/officeDocument/2006/relationships/image" Target="../media/image3118.png"/><Relationship Id="rId602" Type="http://schemas.openxmlformats.org/officeDocument/2006/relationships/image" Target="../media/image2426.png"/><Relationship Id="rId1025" Type="http://schemas.openxmlformats.org/officeDocument/2006/relationships/image" Target="../media/image2631.png"/><Relationship Id="rId1232" Type="http://schemas.openxmlformats.org/officeDocument/2006/relationships/customXml" Target="../ink/ink2760.xml"/><Relationship Id="rId1677" Type="http://schemas.openxmlformats.org/officeDocument/2006/relationships/customXml" Target="../ink/ink2983.xml"/><Relationship Id="rId1884" Type="http://schemas.openxmlformats.org/officeDocument/2006/relationships/image" Target="../media/image3056.png"/><Relationship Id="rId907" Type="http://schemas.openxmlformats.org/officeDocument/2006/relationships/image" Target="../media/image2574.png"/><Relationship Id="rId1537" Type="http://schemas.openxmlformats.org/officeDocument/2006/relationships/image" Target="../media/image2885.png"/><Relationship Id="rId1744" Type="http://schemas.openxmlformats.org/officeDocument/2006/relationships/image" Target="../media/image2987.png"/><Relationship Id="rId1951" Type="http://schemas.openxmlformats.org/officeDocument/2006/relationships/image" Target="../media/image3089.png"/><Relationship Id="rId36" Type="http://schemas.openxmlformats.org/officeDocument/2006/relationships/customXml" Target="../ink/ink2151.xml"/><Relationship Id="rId1604" Type="http://schemas.openxmlformats.org/officeDocument/2006/relationships/image" Target="../media/image2918.png"/><Relationship Id="rId185" Type="http://schemas.openxmlformats.org/officeDocument/2006/relationships/image" Target="../media/image2222.png"/><Relationship Id="rId1811" Type="http://schemas.openxmlformats.org/officeDocument/2006/relationships/customXml" Target="../ink/ink3051.xml"/><Relationship Id="rId1909" Type="http://schemas.openxmlformats.org/officeDocument/2006/relationships/customXml" Target="../ink/ink3100.xml"/><Relationship Id="rId392" Type="http://schemas.openxmlformats.org/officeDocument/2006/relationships/image" Target="../media/image2323.png"/><Relationship Id="rId697" Type="http://schemas.openxmlformats.org/officeDocument/2006/relationships/customXml" Target="../ink/ink2486.xml"/><Relationship Id="rId252" Type="http://schemas.openxmlformats.org/officeDocument/2006/relationships/customXml" Target="../ink/ink2259.xml"/><Relationship Id="rId1187" Type="http://schemas.openxmlformats.org/officeDocument/2006/relationships/image" Target="../media/image2710.png"/><Relationship Id="rId112" Type="http://schemas.openxmlformats.org/officeDocument/2006/relationships/customXml" Target="../ink/ink2189.xml"/><Relationship Id="rId557" Type="http://schemas.openxmlformats.org/officeDocument/2006/relationships/customXml" Target="../ink/ink2414.xml"/><Relationship Id="rId764" Type="http://schemas.openxmlformats.org/officeDocument/2006/relationships/customXml" Target="../ink/ink2521.xml"/><Relationship Id="rId971" Type="http://schemas.openxmlformats.org/officeDocument/2006/relationships/image" Target="../media/image2604.png"/><Relationship Id="rId1394" Type="http://schemas.openxmlformats.org/officeDocument/2006/relationships/customXml" Target="../ink/ink2841.xml"/><Relationship Id="rId1699" Type="http://schemas.openxmlformats.org/officeDocument/2006/relationships/customXml" Target="../ink/ink2994.xml"/><Relationship Id="rId2000" Type="http://schemas.openxmlformats.org/officeDocument/2006/relationships/customXml" Target="../ink/ink3146.xml"/><Relationship Id="rId417" Type="http://schemas.openxmlformats.org/officeDocument/2006/relationships/image" Target="../media/image2335.png"/><Relationship Id="rId624" Type="http://schemas.openxmlformats.org/officeDocument/2006/relationships/image" Target="../media/image2437.png"/><Relationship Id="rId831" Type="http://schemas.openxmlformats.org/officeDocument/2006/relationships/image" Target="../media/image2537.png"/><Relationship Id="rId1047" Type="http://schemas.openxmlformats.org/officeDocument/2006/relationships/customXml" Target="../ink/ink2666.xml"/><Relationship Id="rId1254" Type="http://schemas.openxmlformats.org/officeDocument/2006/relationships/customXml" Target="../ink/ink2771.xml"/><Relationship Id="rId1461" Type="http://schemas.openxmlformats.org/officeDocument/2006/relationships/image" Target="../media/image2847.png"/><Relationship Id="rId929" Type="http://schemas.openxmlformats.org/officeDocument/2006/relationships/customXml" Target="../ink/ink2606.xml"/><Relationship Id="rId1114" Type="http://schemas.openxmlformats.org/officeDocument/2006/relationships/customXml" Target="../ink/ink2700.xml"/><Relationship Id="rId1321" Type="http://schemas.openxmlformats.org/officeDocument/2006/relationships/image" Target="../media/image2777.png"/><Relationship Id="rId1559" Type="http://schemas.openxmlformats.org/officeDocument/2006/relationships/customXml" Target="../ink/ink2924.xml"/><Relationship Id="rId1766" Type="http://schemas.openxmlformats.org/officeDocument/2006/relationships/image" Target="../media/image2998.png"/><Relationship Id="rId1973" Type="http://schemas.openxmlformats.org/officeDocument/2006/relationships/image" Target="../media/image3100.png"/><Relationship Id="rId58" Type="http://schemas.openxmlformats.org/officeDocument/2006/relationships/customXml" Target="../ink/ink2162.xml"/><Relationship Id="rId1419" Type="http://schemas.openxmlformats.org/officeDocument/2006/relationships/image" Target="../media/image2826.png"/><Relationship Id="rId1626" Type="http://schemas.openxmlformats.org/officeDocument/2006/relationships/image" Target="../media/image2929.png"/><Relationship Id="rId1833" Type="http://schemas.openxmlformats.org/officeDocument/2006/relationships/customXml" Target="../ink/ink3062.xml"/><Relationship Id="rId1900" Type="http://schemas.openxmlformats.org/officeDocument/2006/relationships/image" Target="../media/image3064.png"/><Relationship Id="rId274" Type="http://schemas.openxmlformats.org/officeDocument/2006/relationships/customXml" Target="../ink/ink2270.xml"/><Relationship Id="rId481" Type="http://schemas.openxmlformats.org/officeDocument/2006/relationships/image" Target="../media/image2366.png"/><Relationship Id="rId134" Type="http://schemas.openxmlformats.org/officeDocument/2006/relationships/customXml" Target="../ink/ink2200.xml"/><Relationship Id="rId579" Type="http://schemas.openxmlformats.org/officeDocument/2006/relationships/customXml" Target="../ink/ink2425.xml"/><Relationship Id="rId786" Type="http://schemas.openxmlformats.org/officeDocument/2006/relationships/customXml" Target="../ink/ink2532.xml"/><Relationship Id="rId993" Type="http://schemas.openxmlformats.org/officeDocument/2006/relationships/image" Target="../media/image2615.png"/><Relationship Id="rId341" Type="http://schemas.openxmlformats.org/officeDocument/2006/relationships/customXml" Target="../ink/ink2304.xml"/><Relationship Id="rId439" Type="http://schemas.openxmlformats.org/officeDocument/2006/relationships/image" Target="../media/image2346.png"/><Relationship Id="rId646" Type="http://schemas.openxmlformats.org/officeDocument/2006/relationships/image" Target="../media/image2447.png"/><Relationship Id="rId1069" Type="http://schemas.openxmlformats.org/officeDocument/2006/relationships/customXml" Target="../ink/ink2677.xml"/><Relationship Id="rId1276" Type="http://schemas.openxmlformats.org/officeDocument/2006/relationships/customXml" Target="../ink/ink2782.xml"/><Relationship Id="rId1483" Type="http://schemas.openxmlformats.org/officeDocument/2006/relationships/image" Target="../media/image2858.png"/><Relationship Id="rId2022" Type="http://schemas.openxmlformats.org/officeDocument/2006/relationships/customXml" Target="../ink/ink3157.xml"/><Relationship Id="rId201" Type="http://schemas.openxmlformats.org/officeDocument/2006/relationships/image" Target="../media/image2229.png"/><Relationship Id="rId506" Type="http://schemas.openxmlformats.org/officeDocument/2006/relationships/customXml" Target="../ink/ink2388.xml"/><Relationship Id="rId853" Type="http://schemas.openxmlformats.org/officeDocument/2006/relationships/image" Target="../media/image2548.png"/><Relationship Id="rId1136" Type="http://schemas.openxmlformats.org/officeDocument/2006/relationships/customXml" Target="../ink/ink2711.xml"/><Relationship Id="rId1690" Type="http://schemas.openxmlformats.org/officeDocument/2006/relationships/image" Target="../media/image2961.png"/><Relationship Id="rId1788" Type="http://schemas.openxmlformats.org/officeDocument/2006/relationships/image" Target="../media/image3009.png"/><Relationship Id="rId1995" Type="http://schemas.openxmlformats.org/officeDocument/2006/relationships/image" Target="../media/image3111.png"/><Relationship Id="rId713" Type="http://schemas.openxmlformats.org/officeDocument/2006/relationships/customXml" Target="../ink/ink2494.xml"/><Relationship Id="rId920" Type="http://schemas.openxmlformats.org/officeDocument/2006/relationships/customXml" Target="../ink/ink2600.xml"/><Relationship Id="rId1343" Type="http://schemas.openxmlformats.org/officeDocument/2006/relationships/image" Target="../media/image2788.png"/><Relationship Id="rId1550" Type="http://schemas.openxmlformats.org/officeDocument/2006/relationships/customXml" Target="../ink/ink2919.xml"/><Relationship Id="rId1648" Type="http://schemas.openxmlformats.org/officeDocument/2006/relationships/image" Target="../media/image2940.png"/><Relationship Id="rId1203" Type="http://schemas.openxmlformats.org/officeDocument/2006/relationships/image" Target="../media/image2718.png"/><Relationship Id="rId1410" Type="http://schemas.openxmlformats.org/officeDocument/2006/relationships/customXml" Target="../ink/ink2849.xml"/><Relationship Id="rId1508" Type="http://schemas.openxmlformats.org/officeDocument/2006/relationships/customXml" Target="../ink/ink2898.xml"/><Relationship Id="rId1855" Type="http://schemas.openxmlformats.org/officeDocument/2006/relationships/customXml" Target="../ink/ink3073.xml"/><Relationship Id="rId1715" Type="http://schemas.openxmlformats.org/officeDocument/2006/relationships/customXml" Target="../ink/ink3002.xml"/><Relationship Id="rId1922" Type="http://schemas.openxmlformats.org/officeDocument/2006/relationships/image" Target="../media/image3075.png"/><Relationship Id="rId296" Type="http://schemas.openxmlformats.org/officeDocument/2006/relationships/customXml" Target="../ink/ink2281.xml"/><Relationship Id="rId156" Type="http://schemas.openxmlformats.org/officeDocument/2006/relationships/customXml" Target="../ink/ink2211.xml"/><Relationship Id="rId363" Type="http://schemas.openxmlformats.org/officeDocument/2006/relationships/customXml" Target="../ink/ink2315.xml"/><Relationship Id="rId570" Type="http://schemas.openxmlformats.org/officeDocument/2006/relationships/image" Target="../media/image2410.png"/><Relationship Id="rId2044" Type="http://schemas.openxmlformats.org/officeDocument/2006/relationships/image" Target="../media/image3135.png"/><Relationship Id="rId223" Type="http://schemas.openxmlformats.org/officeDocument/2006/relationships/image" Target="../media/image2240.png"/><Relationship Id="rId430" Type="http://schemas.openxmlformats.org/officeDocument/2006/relationships/customXml" Target="../ink/ink2350.xml"/><Relationship Id="rId668" Type="http://schemas.openxmlformats.org/officeDocument/2006/relationships/image" Target="../media/image2458.png"/><Relationship Id="rId875" Type="http://schemas.openxmlformats.org/officeDocument/2006/relationships/image" Target="../media/image2558.png"/><Relationship Id="rId1060" Type="http://schemas.openxmlformats.org/officeDocument/2006/relationships/image" Target="../media/image2648.png"/><Relationship Id="rId1298" Type="http://schemas.openxmlformats.org/officeDocument/2006/relationships/customXml" Target="../ink/ink2793.xml"/><Relationship Id="rId528" Type="http://schemas.openxmlformats.org/officeDocument/2006/relationships/customXml" Target="../ink/ink2399.xml"/><Relationship Id="rId735" Type="http://schemas.openxmlformats.org/officeDocument/2006/relationships/customXml" Target="../ink/ink2505.xml"/><Relationship Id="rId942" Type="http://schemas.openxmlformats.org/officeDocument/2006/relationships/image" Target="../media/image2590.png"/><Relationship Id="rId1158" Type="http://schemas.openxmlformats.org/officeDocument/2006/relationships/image" Target="../media/image2696.png"/><Relationship Id="rId1365" Type="http://schemas.openxmlformats.org/officeDocument/2006/relationships/image" Target="../media/image2799.png"/><Relationship Id="rId1572" Type="http://schemas.openxmlformats.org/officeDocument/2006/relationships/image" Target="../media/image2902.png"/><Relationship Id="rId1018" Type="http://schemas.openxmlformats.org/officeDocument/2006/relationships/customXml" Target="../ink/ink2651.xml"/><Relationship Id="rId1225" Type="http://schemas.openxmlformats.org/officeDocument/2006/relationships/image" Target="../media/image2729.png"/><Relationship Id="rId1432" Type="http://schemas.openxmlformats.org/officeDocument/2006/relationships/customXml" Target="../ink/ink2860.xml"/><Relationship Id="rId1877" Type="http://schemas.openxmlformats.org/officeDocument/2006/relationships/customXml" Target="../ink/ink3084.xml"/><Relationship Id="rId71" Type="http://schemas.openxmlformats.org/officeDocument/2006/relationships/image" Target="../media/image2166.png"/><Relationship Id="rId802" Type="http://schemas.openxmlformats.org/officeDocument/2006/relationships/customXml" Target="../ink/ink2540.xml"/><Relationship Id="rId1737" Type="http://schemas.openxmlformats.org/officeDocument/2006/relationships/customXml" Target="../ink/ink3013.xml"/><Relationship Id="rId1944" Type="http://schemas.openxmlformats.org/officeDocument/2006/relationships/customXml" Target="../ink/ink3118.xml"/><Relationship Id="rId29" Type="http://schemas.openxmlformats.org/officeDocument/2006/relationships/image" Target="../media/image2146.png"/><Relationship Id="rId178" Type="http://schemas.openxmlformats.org/officeDocument/2006/relationships/customXml" Target="../ink/ink2222.xml"/><Relationship Id="rId1804" Type="http://schemas.openxmlformats.org/officeDocument/2006/relationships/image" Target="../media/image3017.png"/><Relationship Id="rId385" Type="http://schemas.openxmlformats.org/officeDocument/2006/relationships/customXml" Target="../ink/ink2327.xml"/><Relationship Id="rId592" Type="http://schemas.openxmlformats.org/officeDocument/2006/relationships/image" Target="../media/image2421.png"/><Relationship Id="rId2066" Type="http://schemas.openxmlformats.org/officeDocument/2006/relationships/image" Target="../media/image3146.png"/><Relationship Id="rId245" Type="http://schemas.openxmlformats.org/officeDocument/2006/relationships/image" Target="../media/image2251.png"/><Relationship Id="rId452" Type="http://schemas.openxmlformats.org/officeDocument/2006/relationships/customXml" Target="../ink/ink2361.xml"/><Relationship Id="rId897" Type="http://schemas.openxmlformats.org/officeDocument/2006/relationships/image" Target="../media/image2569.png"/><Relationship Id="rId1082" Type="http://schemas.openxmlformats.org/officeDocument/2006/relationships/image" Target="../media/image2659.png"/><Relationship Id="rId105" Type="http://schemas.openxmlformats.org/officeDocument/2006/relationships/image" Target="../media/image2183.png"/><Relationship Id="rId312" Type="http://schemas.openxmlformats.org/officeDocument/2006/relationships/image" Target="../media/image2284.png"/><Relationship Id="rId757" Type="http://schemas.openxmlformats.org/officeDocument/2006/relationships/image" Target="../media/image2501.png"/><Relationship Id="rId964" Type="http://schemas.openxmlformats.org/officeDocument/2006/relationships/customXml" Target="../ink/ink2624.xml"/><Relationship Id="rId1387" Type="http://schemas.openxmlformats.org/officeDocument/2006/relationships/image" Target="../media/image2810.png"/><Relationship Id="rId1594" Type="http://schemas.openxmlformats.org/officeDocument/2006/relationships/image" Target="../media/image2913.png"/><Relationship Id="rId93" Type="http://schemas.openxmlformats.org/officeDocument/2006/relationships/image" Target="../media/image2177.png"/><Relationship Id="rId617" Type="http://schemas.openxmlformats.org/officeDocument/2006/relationships/customXml" Target="../ink/ink2444.xml"/><Relationship Id="rId824" Type="http://schemas.openxmlformats.org/officeDocument/2006/relationships/customXml" Target="../ink/ink2551.xml"/><Relationship Id="rId1247" Type="http://schemas.openxmlformats.org/officeDocument/2006/relationships/image" Target="../media/image2740.png"/><Relationship Id="rId1454" Type="http://schemas.openxmlformats.org/officeDocument/2006/relationships/customXml" Target="../ink/ink2871.xml"/><Relationship Id="rId1661" Type="http://schemas.openxmlformats.org/officeDocument/2006/relationships/customXml" Target="../ink/ink2975.xml"/><Relationship Id="rId1899" Type="http://schemas.openxmlformats.org/officeDocument/2006/relationships/customXml" Target="../ink/ink3095.xml"/><Relationship Id="rId1107" Type="http://schemas.openxmlformats.org/officeDocument/2006/relationships/customXml" Target="../ink/ink2696.xml"/><Relationship Id="rId1314" Type="http://schemas.openxmlformats.org/officeDocument/2006/relationships/customXml" Target="../ink/ink2801.xml"/><Relationship Id="rId1521" Type="http://schemas.openxmlformats.org/officeDocument/2006/relationships/image" Target="../media/image2877.png"/><Relationship Id="rId1759" Type="http://schemas.openxmlformats.org/officeDocument/2006/relationships/customXml" Target="../ink/ink3024.xml"/><Relationship Id="rId1966" Type="http://schemas.openxmlformats.org/officeDocument/2006/relationships/customXml" Target="../ink/ink3129.xml"/><Relationship Id="rId1619" Type="http://schemas.openxmlformats.org/officeDocument/2006/relationships/customXml" Target="../ink/ink2954.xml"/><Relationship Id="rId1826" Type="http://schemas.openxmlformats.org/officeDocument/2006/relationships/image" Target="../media/image3027.png"/><Relationship Id="rId20" Type="http://schemas.openxmlformats.org/officeDocument/2006/relationships/customXml" Target="../ink/ink2143.xml"/><Relationship Id="rId267" Type="http://schemas.openxmlformats.org/officeDocument/2006/relationships/image" Target="../media/image2262.png"/><Relationship Id="rId474" Type="http://schemas.openxmlformats.org/officeDocument/2006/relationships/customXml" Target="../ink/ink2372.xml"/><Relationship Id="rId127" Type="http://schemas.openxmlformats.org/officeDocument/2006/relationships/image" Target="../media/image2194.png"/><Relationship Id="rId681" Type="http://schemas.openxmlformats.org/officeDocument/2006/relationships/customXml" Target="../ink/ink2477.xml"/><Relationship Id="rId779" Type="http://schemas.openxmlformats.org/officeDocument/2006/relationships/image" Target="../media/image2511.png"/><Relationship Id="rId986" Type="http://schemas.openxmlformats.org/officeDocument/2006/relationships/customXml" Target="../ink/ink2635.xml"/><Relationship Id="rId334" Type="http://schemas.openxmlformats.org/officeDocument/2006/relationships/image" Target="../media/image2295.png"/><Relationship Id="rId541" Type="http://schemas.openxmlformats.org/officeDocument/2006/relationships/customXml" Target="../ink/ink2406.xml"/><Relationship Id="rId639" Type="http://schemas.openxmlformats.org/officeDocument/2006/relationships/image" Target="../media/image2444.png"/><Relationship Id="rId1171" Type="http://schemas.openxmlformats.org/officeDocument/2006/relationships/customXml" Target="../ink/ink2729.xml"/><Relationship Id="rId1269" Type="http://schemas.openxmlformats.org/officeDocument/2006/relationships/image" Target="../media/image2751.png"/><Relationship Id="rId1476" Type="http://schemas.openxmlformats.org/officeDocument/2006/relationships/customXml" Target="../ink/ink2882.xml"/><Relationship Id="rId2015" Type="http://schemas.openxmlformats.org/officeDocument/2006/relationships/image" Target="../media/image3121.png"/><Relationship Id="rId401" Type="http://schemas.openxmlformats.org/officeDocument/2006/relationships/customXml" Target="../ink/ink2335.xml"/><Relationship Id="rId846" Type="http://schemas.openxmlformats.org/officeDocument/2006/relationships/customXml" Target="../ink/ink2562.xml"/><Relationship Id="rId1031" Type="http://schemas.openxmlformats.org/officeDocument/2006/relationships/image" Target="../media/image2634.png"/><Relationship Id="rId1129" Type="http://schemas.openxmlformats.org/officeDocument/2006/relationships/image" Target="../media/image2682.png"/><Relationship Id="rId1683" Type="http://schemas.openxmlformats.org/officeDocument/2006/relationships/customXml" Target="../ink/ink2986.xml"/><Relationship Id="rId1890" Type="http://schemas.openxmlformats.org/officeDocument/2006/relationships/image" Target="../media/image3059.png"/><Relationship Id="rId1988" Type="http://schemas.openxmlformats.org/officeDocument/2006/relationships/customXml" Target="../ink/ink3140.xml"/><Relationship Id="rId706" Type="http://schemas.openxmlformats.org/officeDocument/2006/relationships/image" Target="../media/image2476.png"/><Relationship Id="rId913" Type="http://schemas.openxmlformats.org/officeDocument/2006/relationships/image" Target="../media/image2577.png"/><Relationship Id="rId1336" Type="http://schemas.openxmlformats.org/officeDocument/2006/relationships/customXml" Target="../ink/ink2812.xml"/><Relationship Id="rId1543" Type="http://schemas.openxmlformats.org/officeDocument/2006/relationships/image" Target="../media/image2888.png"/><Relationship Id="rId1750" Type="http://schemas.openxmlformats.org/officeDocument/2006/relationships/image" Target="../media/image2990.png"/><Relationship Id="rId42" Type="http://schemas.openxmlformats.org/officeDocument/2006/relationships/customXml" Target="../ink/ink2154.xml"/><Relationship Id="rId1403" Type="http://schemas.openxmlformats.org/officeDocument/2006/relationships/image" Target="../media/image2818.png"/><Relationship Id="rId1610" Type="http://schemas.openxmlformats.org/officeDocument/2006/relationships/image" Target="../media/image2921.png"/><Relationship Id="rId1848" Type="http://schemas.openxmlformats.org/officeDocument/2006/relationships/image" Target="../media/image3038.png"/><Relationship Id="rId191" Type="http://schemas.openxmlformats.org/officeDocument/2006/relationships/image" Target="../media/image982.png"/><Relationship Id="rId1708" Type="http://schemas.openxmlformats.org/officeDocument/2006/relationships/image" Target="../media/image2969.png"/><Relationship Id="rId1915" Type="http://schemas.openxmlformats.org/officeDocument/2006/relationships/customXml" Target="../ink/ink3103.xml"/><Relationship Id="rId289" Type="http://schemas.openxmlformats.org/officeDocument/2006/relationships/image" Target="../media/image2273.png"/><Relationship Id="rId496" Type="http://schemas.openxmlformats.org/officeDocument/2006/relationships/customXml" Target="../ink/ink2383.xml"/><Relationship Id="rId149" Type="http://schemas.openxmlformats.org/officeDocument/2006/relationships/image" Target="../media/image2204.png"/><Relationship Id="rId356" Type="http://schemas.openxmlformats.org/officeDocument/2006/relationships/image" Target="../media/image2306.png"/><Relationship Id="rId563" Type="http://schemas.openxmlformats.org/officeDocument/2006/relationships/customXml" Target="../ink/ink2417.xml"/><Relationship Id="rId770" Type="http://schemas.openxmlformats.org/officeDocument/2006/relationships/customXml" Target="../ink/ink2524.xml"/><Relationship Id="rId1193" Type="http://schemas.openxmlformats.org/officeDocument/2006/relationships/image" Target="../media/image2713.png"/><Relationship Id="rId2037" Type="http://schemas.openxmlformats.org/officeDocument/2006/relationships/customXml" Target="../ink/ink3165.xml"/><Relationship Id="rId216" Type="http://schemas.openxmlformats.org/officeDocument/2006/relationships/customXml" Target="../ink/ink2241.xml"/><Relationship Id="rId423" Type="http://schemas.openxmlformats.org/officeDocument/2006/relationships/image" Target="../media/image2338.png"/><Relationship Id="rId868" Type="http://schemas.openxmlformats.org/officeDocument/2006/relationships/customXml" Target="../ink/ink2574.xml"/><Relationship Id="rId1053" Type="http://schemas.openxmlformats.org/officeDocument/2006/relationships/customXml" Target="../ink/ink2669.xml"/><Relationship Id="rId1260" Type="http://schemas.openxmlformats.org/officeDocument/2006/relationships/customXml" Target="../ink/ink2774.xml"/><Relationship Id="rId1498" Type="http://schemas.openxmlformats.org/officeDocument/2006/relationships/customXml" Target="../ink/ink2893.xml"/><Relationship Id="rId630" Type="http://schemas.openxmlformats.org/officeDocument/2006/relationships/image" Target="../media/image2440.png"/><Relationship Id="rId728" Type="http://schemas.openxmlformats.org/officeDocument/2006/relationships/image" Target="../media/image2487.png"/><Relationship Id="rId935" Type="http://schemas.openxmlformats.org/officeDocument/2006/relationships/customXml" Target="../ink/ink2609.xml"/><Relationship Id="rId1358" Type="http://schemas.openxmlformats.org/officeDocument/2006/relationships/customXml" Target="../ink/ink2823.xml"/><Relationship Id="rId1565" Type="http://schemas.openxmlformats.org/officeDocument/2006/relationships/customXml" Target="../ink/ink2927.xml"/><Relationship Id="rId1772" Type="http://schemas.openxmlformats.org/officeDocument/2006/relationships/image" Target="../media/image3001.png"/><Relationship Id="rId64" Type="http://schemas.openxmlformats.org/officeDocument/2006/relationships/customXml" Target="../ink/ink2165.xml"/><Relationship Id="rId1120" Type="http://schemas.openxmlformats.org/officeDocument/2006/relationships/customXml" Target="../ink/ink2703.xml"/><Relationship Id="rId1218" Type="http://schemas.openxmlformats.org/officeDocument/2006/relationships/customXml" Target="../ink/ink2753.xml"/><Relationship Id="rId1425" Type="http://schemas.openxmlformats.org/officeDocument/2006/relationships/image" Target="../media/image2829.png"/><Relationship Id="rId1632" Type="http://schemas.openxmlformats.org/officeDocument/2006/relationships/image" Target="../media/image2932.png"/><Relationship Id="rId1937" Type="http://schemas.openxmlformats.org/officeDocument/2006/relationships/customXml" Target="../ink/ink3114.xml"/><Relationship Id="rId280" Type="http://schemas.openxmlformats.org/officeDocument/2006/relationships/customXml" Target="../ink/ink2273.xml"/><Relationship Id="rId140" Type="http://schemas.openxmlformats.org/officeDocument/2006/relationships/customXml" Target="../ink/ink2203.xml"/><Relationship Id="rId378" Type="http://schemas.openxmlformats.org/officeDocument/2006/relationships/image" Target="../media/image2316.png"/><Relationship Id="rId585" Type="http://schemas.openxmlformats.org/officeDocument/2006/relationships/customXml" Target="../ink/ink2428.xml"/><Relationship Id="rId792" Type="http://schemas.openxmlformats.org/officeDocument/2006/relationships/customXml" Target="../ink/ink2535.xml"/><Relationship Id="rId2059" Type="http://schemas.openxmlformats.org/officeDocument/2006/relationships/customXml" Target="../ink/ink3176.xml"/><Relationship Id="rId6" Type="http://schemas.openxmlformats.org/officeDocument/2006/relationships/customXml" Target="../ink/ink2136.xml"/><Relationship Id="rId238" Type="http://schemas.openxmlformats.org/officeDocument/2006/relationships/customXml" Target="../ink/ink2252.xml"/><Relationship Id="rId445" Type="http://schemas.openxmlformats.org/officeDocument/2006/relationships/image" Target="../media/image2349.png"/><Relationship Id="rId652" Type="http://schemas.openxmlformats.org/officeDocument/2006/relationships/image" Target="../media/image2450.png"/><Relationship Id="rId1075" Type="http://schemas.openxmlformats.org/officeDocument/2006/relationships/customXml" Target="../ink/ink2680.xml"/><Relationship Id="rId1282" Type="http://schemas.openxmlformats.org/officeDocument/2006/relationships/customXml" Target="../ink/ink2785.xml"/><Relationship Id="rId305" Type="http://schemas.openxmlformats.org/officeDocument/2006/relationships/customXml" Target="../ink/ink2286.xml"/><Relationship Id="rId512" Type="http://schemas.openxmlformats.org/officeDocument/2006/relationships/customXml" Target="../ink/ink2391.xml"/><Relationship Id="rId957" Type="http://schemas.openxmlformats.org/officeDocument/2006/relationships/customXml" Target="../ink/ink2620.xml"/><Relationship Id="rId1142" Type="http://schemas.openxmlformats.org/officeDocument/2006/relationships/customXml" Target="../ink/ink2714.xml"/><Relationship Id="rId1587" Type="http://schemas.openxmlformats.org/officeDocument/2006/relationships/customXml" Target="../ink/ink2938.xml"/><Relationship Id="rId1794" Type="http://schemas.openxmlformats.org/officeDocument/2006/relationships/image" Target="../media/image3012.png"/><Relationship Id="rId86" Type="http://schemas.openxmlformats.org/officeDocument/2006/relationships/customXml" Target="../ink/ink2176.xml"/><Relationship Id="rId817" Type="http://schemas.openxmlformats.org/officeDocument/2006/relationships/image" Target="../media/image2530.png"/><Relationship Id="rId1002" Type="http://schemas.openxmlformats.org/officeDocument/2006/relationships/customXml" Target="../ink/ink2643.xml"/><Relationship Id="rId1447" Type="http://schemas.openxmlformats.org/officeDocument/2006/relationships/image" Target="../media/image2840.png"/><Relationship Id="rId1654" Type="http://schemas.openxmlformats.org/officeDocument/2006/relationships/image" Target="../media/image2943.png"/><Relationship Id="rId1861" Type="http://schemas.openxmlformats.org/officeDocument/2006/relationships/customXml" Target="../ink/ink3076.xml"/><Relationship Id="rId1307" Type="http://schemas.openxmlformats.org/officeDocument/2006/relationships/image" Target="../media/image2770.png"/><Relationship Id="rId1514" Type="http://schemas.openxmlformats.org/officeDocument/2006/relationships/customXml" Target="../ink/ink2901.xml"/><Relationship Id="rId1721" Type="http://schemas.openxmlformats.org/officeDocument/2006/relationships/customXml" Target="../ink/ink3005.xml"/><Relationship Id="rId1959" Type="http://schemas.openxmlformats.org/officeDocument/2006/relationships/image" Target="../media/image3093.png"/><Relationship Id="rId13" Type="http://schemas.openxmlformats.org/officeDocument/2006/relationships/image" Target="../media/image2138.png"/><Relationship Id="rId1819" Type="http://schemas.openxmlformats.org/officeDocument/2006/relationships/customXml" Target="../ink/ink3055.xml"/><Relationship Id="rId162" Type="http://schemas.openxmlformats.org/officeDocument/2006/relationships/customXml" Target="../ink/ink2214.xml"/><Relationship Id="rId467" Type="http://schemas.openxmlformats.org/officeDocument/2006/relationships/image" Target="../media/image2360.png"/><Relationship Id="rId1097" Type="http://schemas.openxmlformats.org/officeDocument/2006/relationships/customXml" Target="../ink/ink2691.xml"/><Relationship Id="rId2050" Type="http://schemas.openxmlformats.org/officeDocument/2006/relationships/image" Target="../media/image3138.png"/><Relationship Id="rId674" Type="http://schemas.openxmlformats.org/officeDocument/2006/relationships/image" Target="../media/image2461.png"/><Relationship Id="rId881" Type="http://schemas.openxmlformats.org/officeDocument/2006/relationships/image" Target="../media/image2561.png"/><Relationship Id="rId979" Type="http://schemas.openxmlformats.org/officeDocument/2006/relationships/image" Target="../media/image2608.png"/><Relationship Id="rId327" Type="http://schemas.openxmlformats.org/officeDocument/2006/relationships/customXml" Target="../ink/ink2297.xml"/><Relationship Id="rId534" Type="http://schemas.openxmlformats.org/officeDocument/2006/relationships/customXml" Target="../ink/ink2402.xml"/><Relationship Id="rId741" Type="http://schemas.openxmlformats.org/officeDocument/2006/relationships/customXml" Target="../ink/ink2508.xml"/><Relationship Id="rId839" Type="http://schemas.openxmlformats.org/officeDocument/2006/relationships/image" Target="../media/image2541.png"/><Relationship Id="rId1164" Type="http://schemas.openxmlformats.org/officeDocument/2006/relationships/image" Target="../media/image2699.png"/><Relationship Id="rId1371" Type="http://schemas.openxmlformats.org/officeDocument/2006/relationships/image" Target="../media/image2802.png"/><Relationship Id="rId1469" Type="http://schemas.openxmlformats.org/officeDocument/2006/relationships/image" Target="../media/image2851.png"/><Relationship Id="rId2008" Type="http://schemas.openxmlformats.org/officeDocument/2006/relationships/customXml" Target="../ink/ink3150.xml"/><Relationship Id="rId601" Type="http://schemas.openxmlformats.org/officeDocument/2006/relationships/customXml" Target="../ink/ink2436.xml"/><Relationship Id="rId1024" Type="http://schemas.openxmlformats.org/officeDocument/2006/relationships/customXml" Target="../ink/ink2654.xml"/><Relationship Id="rId1231" Type="http://schemas.openxmlformats.org/officeDocument/2006/relationships/image" Target="../media/image2732.png"/><Relationship Id="rId1676" Type="http://schemas.openxmlformats.org/officeDocument/2006/relationships/image" Target="../media/image2954.png"/><Relationship Id="rId1883" Type="http://schemas.openxmlformats.org/officeDocument/2006/relationships/customXml" Target="../ink/ink3087.xml"/><Relationship Id="rId906" Type="http://schemas.openxmlformats.org/officeDocument/2006/relationships/customXml" Target="../ink/ink2593.xml"/><Relationship Id="rId1329" Type="http://schemas.openxmlformats.org/officeDocument/2006/relationships/image" Target="../media/image2781.png"/><Relationship Id="rId1536" Type="http://schemas.openxmlformats.org/officeDocument/2006/relationships/customXml" Target="../ink/ink2912.xml"/><Relationship Id="rId1743" Type="http://schemas.openxmlformats.org/officeDocument/2006/relationships/customXml" Target="../ink/ink3016.xml"/><Relationship Id="rId1950" Type="http://schemas.openxmlformats.org/officeDocument/2006/relationships/customXml" Target="../ink/ink3121.xml"/><Relationship Id="rId35" Type="http://schemas.openxmlformats.org/officeDocument/2006/relationships/image" Target="../media/image2149.png"/><Relationship Id="rId1603" Type="http://schemas.openxmlformats.org/officeDocument/2006/relationships/customXml" Target="../ink/ink2946.xml"/><Relationship Id="rId1810" Type="http://schemas.openxmlformats.org/officeDocument/2006/relationships/image" Target="../media/image3019.png"/><Relationship Id="rId184" Type="http://schemas.openxmlformats.org/officeDocument/2006/relationships/customXml" Target="../ink/ink2225.xml"/><Relationship Id="rId391" Type="http://schemas.openxmlformats.org/officeDocument/2006/relationships/customXml" Target="../ink/ink2330.xml"/><Relationship Id="rId1908" Type="http://schemas.openxmlformats.org/officeDocument/2006/relationships/image" Target="../media/image3068.png"/><Relationship Id="rId251" Type="http://schemas.openxmlformats.org/officeDocument/2006/relationships/image" Target="../media/image2254.png"/><Relationship Id="rId489" Type="http://schemas.openxmlformats.org/officeDocument/2006/relationships/image" Target="../media/image2370.png"/><Relationship Id="rId696" Type="http://schemas.openxmlformats.org/officeDocument/2006/relationships/image" Target="../media/image2471.png"/><Relationship Id="rId349" Type="http://schemas.openxmlformats.org/officeDocument/2006/relationships/customXml" Target="../ink/ink2308.xml"/><Relationship Id="rId556" Type="http://schemas.openxmlformats.org/officeDocument/2006/relationships/image" Target="../media/image2403.png"/><Relationship Id="rId763" Type="http://schemas.openxmlformats.org/officeDocument/2006/relationships/image" Target="../media/image2503.png"/><Relationship Id="rId1186" Type="http://schemas.openxmlformats.org/officeDocument/2006/relationships/customXml" Target="../ink/ink2737.xml"/><Relationship Id="rId1393" Type="http://schemas.openxmlformats.org/officeDocument/2006/relationships/image" Target="../media/image2813.png"/><Relationship Id="rId111" Type="http://schemas.openxmlformats.org/officeDocument/2006/relationships/image" Target="../media/image2186.png"/><Relationship Id="rId209" Type="http://schemas.openxmlformats.org/officeDocument/2006/relationships/image" Target="../media/image2233.png"/><Relationship Id="rId416" Type="http://schemas.openxmlformats.org/officeDocument/2006/relationships/customXml" Target="../ink/ink2343.xml"/><Relationship Id="rId970" Type="http://schemas.openxmlformats.org/officeDocument/2006/relationships/customXml" Target="../ink/ink2627.xml"/><Relationship Id="rId1046" Type="http://schemas.openxmlformats.org/officeDocument/2006/relationships/image" Target="../media/image2641.png"/><Relationship Id="rId1253" Type="http://schemas.openxmlformats.org/officeDocument/2006/relationships/image" Target="../media/image2743.png"/><Relationship Id="rId1698" Type="http://schemas.openxmlformats.org/officeDocument/2006/relationships/image" Target="../media/image2965.png"/><Relationship Id="rId623" Type="http://schemas.openxmlformats.org/officeDocument/2006/relationships/customXml" Target="../ink/ink2447.xml"/><Relationship Id="rId830" Type="http://schemas.openxmlformats.org/officeDocument/2006/relationships/customXml" Target="../ink/ink2554.xml"/><Relationship Id="rId928" Type="http://schemas.openxmlformats.org/officeDocument/2006/relationships/image" Target="../media/image2583.png"/><Relationship Id="rId1460" Type="http://schemas.openxmlformats.org/officeDocument/2006/relationships/customXml" Target="../ink/ink2874.xml"/><Relationship Id="rId1558" Type="http://schemas.openxmlformats.org/officeDocument/2006/relationships/image" Target="../media/image2895.png"/><Relationship Id="rId1765" Type="http://schemas.openxmlformats.org/officeDocument/2006/relationships/customXml" Target="../ink/ink3027.xml"/><Relationship Id="rId57" Type="http://schemas.openxmlformats.org/officeDocument/2006/relationships/image" Target="../media/image2160.png"/><Relationship Id="rId1113" Type="http://schemas.openxmlformats.org/officeDocument/2006/relationships/image" Target="../media/image2674.png"/><Relationship Id="rId1320" Type="http://schemas.openxmlformats.org/officeDocument/2006/relationships/customXml" Target="../ink/ink2804.xml"/><Relationship Id="rId1418" Type="http://schemas.openxmlformats.org/officeDocument/2006/relationships/customXml" Target="../ink/ink2853.xml"/><Relationship Id="rId1972" Type="http://schemas.openxmlformats.org/officeDocument/2006/relationships/customXml" Target="../ink/ink3132.xml"/><Relationship Id="rId1625" Type="http://schemas.openxmlformats.org/officeDocument/2006/relationships/customXml" Target="../ink/ink2957.xml"/><Relationship Id="rId1832" Type="http://schemas.openxmlformats.org/officeDocument/2006/relationships/image" Target="../media/image3030.png"/><Relationship Id="rId273" Type="http://schemas.openxmlformats.org/officeDocument/2006/relationships/image" Target="../media/image2265.png"/><Relationship Id="rId480" Type="http://schemas.openxmlformats.org/officeDocument/2006/relationships/customXml" Target="../ink/ink2375.xml"/><Relationship Id="rId133" Type="http://schemas.openxmlformats.org/officeDocument/2006/relationships/image" Target="../media/image2197.png"/><Relationship Id="rId340" Type="http://schemas.openxmlformats.org/officeDocument/2006/relationships/image" Target="../media/image2298.png"/><Relationship Id="rId578" Type="http://schemas.openxmlformats.org/officeDocument/2006/relationships/image" Target="../media/image2414.png"/><Relationship Id="rId785" Type="http://schemas.openxmlformats.org/officeDocument/2006/relationships/image" Target="../media/image2514.png"/><Relationship Id="rId992" Type="http://schemas.openxmlformats.org/officeDocument/2006/relationships/customXml" Target="../ink/ink2638.xml"/><Relationship Id="rId2021" Type="http://schemas.openxmlformats.org/officeDocument/2006/relationships/image" Target="../media/image3124.png"/><Relationship Id="rId200" Type="http://schemas.openxmlformats.org/officeDocument/2006/relationships/customXml" Target="../ink/ink2233.xml"/><Relationship Id="rId438" Type="http://schemas.openxmlformats.org/officeDocument/2006/relationships/customXml" Target="../ink/ink2354.xml"/><Relationship Id="rId645" Type="http://schemas.openxmlformats.org/officeDocument/2006/relationships/customXml" Target="../ink/ink2459.xml"/><Relationship Id="rId852" Type="http://schemas.openxmlformats.org/officeDocument/2006/relationships/customXml" Target="../ink/ink2565.xml"/><Relationship Id="rId1068" Type="http://schemas.openxmlformats.org/officeDocument/2006/relationships/image" Target="../media/image2652.png"/><Relationship Id="rId1275" Type="http://schemas.openxmlformats.org/officeDocument/2006/relationships/image" Target="../media/image2754.png"/><Relationship Id="rId1482" Type="http://schemas.openxmlformats.org/officeDocument/2006/relationships/customXml" Target="../ink/ink2885.xml"/><Relationship Id="rId505" Type="http://schemas.openxmlformats.org/officeDocument/2006/relationships/image" Target="../media/image2378.png"/><Relationship Id="rId712" Type="http://schemas.openxmlformats.org/officeDocument/2006/relationships/image" Target="../media/image2479.png"/><Relationship Id="rId1135" Type="http://schemas.openxmlformats.org/officeDocument/2006/relationships/image" Target="../media/image2685.png"/><Relationship Id="rId1342" Type="http://schemas.openxmlformats.org/officeDocument/2006/relationships/customXml" Target="../ink/ink2815.xml"/><Relationship Id="rId1787" Type="http://schemas.openxmlformats.org/officeDocument/2006/relationships/customXml" Target="../ink/ink3038.xml"/><Relationship Id="rId1994" Type="http://schemas.openxmlformats.org/officeDocument/2006/relationships/customXml" Target="../ink/ink3143.xml"/><Relationship Id="rId79" Type="http://schemas.openxmlformats.org/officeDocument/2006/relationships/image" Target="../media/image2170.png"/><Relationship Id="rId1202" Type="http://schemas.openxmlformats.org/officeDocument/2006/relationships/customXml" Target="../ink/ink2745.xml"/><Relationship Id="rId1647" Type="http://schemas.openxmlformats.org/officeDocument/2006/relationships/customXml" Target="../ink/ink2968.xml"/><Relationship Id="rId1854" Type="http://schemas.openxmlformats.org/officeDocument/2006/relationships/image" Target="../media/image3041.png"/><Relationship Id="rId1507" Type="http://schemas.openxmlformats.org/officeDocument/2006/relationships/image" Target="../media/image2870.png"/><Relationship Id="rId1714" Type="http://schemas.openxmlformats.org/officeDocument/2006/relationships/image" Target="../media/image2972.png"/><Relationship Id="rId295" Type="http://schemas.openxmlformats.org/officeDocument/2006/relationships/image" Target="../media/image2276.png"/><Relationship Id="rId1921" Type="http://schemas.openxmlformats.org/officeDocument/2006/relationships/customXml" Target="../ink/ink3106.xml"/><Relationship Id="rId155" Type="http://schemas.openxmlformats.org/officeDocument/2006/relationships/image" Target="../media/image2207.png"/><Relationship Id="rId362" Type="http://schemas.openxmlformats.org/officeDocument/2006/relationships/image" Target="../media/image2309.png"/><Relationship Id="rId1297" Type="http://schemas.openxmlformats.org/officeDocument/2006/relationships/image" Target="../media/image2765.png"/><Relationship Id="rId2043" Type="http://schemas.openxmlformats.org/officeDocument/2006/relationships/customXml" Target="../ink/ink3168.xml"/><Relationship Id="rId222" Type="http://schemas.openxmlformats.org/officeDocument/2006/relationships/customXml" Target="../ink/ink2244.xml"/><Relationship Id="rId667" Type="http://schemas.openxmlformats.org/officeDocument/2006/relationships/customXml" Target="../ink/ink2470.xml"/><Relationship Id="rId874" Type="http://schemas.openxmlformats.org/officeDocument/2006/relationships/customXml" Target="../ink/ink2577.xml"/><Relationship Id="rId527" Type="http://schemas.openxmlformats.org/officeDocument/2006/relationships/image" Target="../media/image2389.png"/><Relationship Id="rId734" Type="http://schemas.openxmlformats.org/officeDocument/2006/relationships/image" Target="../media/image2490.png"/><Relationship Id="rId941" Type="http://schemas.openxmlformats.org/officeDocument/2006/relationships/customXml" Target="../ink/ink2612.xml"/><Relationship Id="rId1157" Type="http://schemas.openxmlformats.org/officeDocument/2006/relationships/customXml" Target="../ink/ink2722.xml"/><Relationship Id="rId1364" Type="http://schemas.openxmlformats.org/officeDocument/2006/relationships/customXml" Target="../ink/ink2826.xml"/><Relationship Id="rId1571" Type="http://schemas.openxmlformats.org/officeDocument/2006/relationships/customXml" Target="../ink/ink2930.xml"/><Relationship Id="rId70" Type="http://schemas.openxmlformats.org/officeDocument/2006/relationships/customXml" Target="../ink/ink2168.xml"/><Relationship Id="rId801" Type="http://schemas.openxmlformats.org/officeDocument/2006/relationships/image" Target="../media/image2522.png"/><Relationship Id="rId1017" Type="http://schemas.openxmlformats.org/officeDocument/2006/relationships/image" Target="../media/image2627.png"/><Relationship Id="rId1224" Type="http://schemas.openxmlformats.org/officeDocument/2006/relationships/customXml" Target="../ink/ink2756.xml"/><Relationship Id="rId1431" Type="http://schemas.openxmlformats.org/officeDocument/2006/relationships/image" Target="../media/image2832.png"/><Relationship Id="rId1669" Type="http://schemas.openxmlformats.org/officeDocument/2006/relationships/customXml" Target="../ink/ink2979.xml"/><Relationship Id="rId1876" Type="http://schemas.openxmlformats.org/officeDocument/2006/relationships/image" Target="../media/image3052.png"/><Relationship Id="rId1529" Type="http://schemas.openxmlformats.org/officeDocument/2006/relationships/image" Target="../media/image2881.png"/><Relationship Id="rId1736" Type="http://schemas.openxmlformats.org/officeDocument/2006/relationships/image" Target="../media/image2983.png"/><Relationship Id="rId1943" Type="http://schemas.openxmlformats.org/officeDocument/2006/relationships/customXml" Target="../ink/ink3117.xml"/><Relationship Id="rId28" Type="http://schemas.openxmlformats.org/officeDocument/2006/relationships/customXml" Target="../ink/ink2147.xml"/><Relationship Id="rId1803" Type="http://schemas.openxmlformats.org/officeDocument/2006/relationships/customXml" Target="../ink/ink3046.xml"/><Relationship Id="rId177" Type="http://schemas.openxmlformats.org/officeDocument/2006/relationships/image" Target="../media/image2218.png"/><Relationship Id="rId384" Type="http://schemas.openxmlformats.org/officeDocument/2006/relationships/image" Target="../media/image2319.png"/><Relationship Id="rId591" Type="http://schemas.openxmlformats.org/officeDocument/2006/relationships/customXml" Target="../ink/ink2431.xml"/><Relationship Id="rId2065" Type="http://schemas.openxmlformats.org/officeDocument/2006/relationships/customXml" Target="../ink/ink3179.xml"/><Relationship Id="rId244" Type="http://schemas.openxmlformats.org/officeDocument/2006/relationships/customXml" Target="../ink/ink2255.xml"/><Relationship Id="rId689" Type="http://schemas.openxmlformats.org/officeDocument/2006/relationships/image" Target="../media/image2468.png"/><Relationship Id="rId896" Type="http://schemas.openxmlformats.org/officeDocument/2006/relationships/customXml" Target="../ink/ink2588.xml"/><Relationship Id="rId1081" Type="http://schemas.openxmlformats.org/officeDocument/2006/relationships/customXml" Target="../ink/ink2683.xml"/><Relationship Id="rId451" Type="http://schemas.openxmlformats.org/officeDocument/2006/relationships/image" Target="../media/image2352.png"/><Relationship Id="rId549" Type="http://schemas.openxmlformats.org/officeDocument/2006/relationships/customXml" Target="../ink/ink2410.xml"/><Relationship Id="rId756" Type="http://schemas.openxmlformats.org/officeDocument/2006/relationships/customXml" Target="../ink/ink2516.xml"/><Relationship Id="rId1179" Type="http://schemas.openxmlformats.org/officeDocument/2006/relationships/customXml" Target="../ink/ink2733.xml"/><Relationship Id="rId1386" Type="http://schemas.openxmlformats.org/officeDocument/2006/relationships/customXml" Target="../ink/ink2837.xml"/><Relationship Id="rId1593" Type="http://schemas.openxmlformats.org/officeDocument/2006/relationships/customXml" Target="../ink/ink2941.xml"/><Relationship Id="rId104" Type="http://schemas.openxmlformats.org/officeDocument/2006/relationships/customXml" Target="../ink/ink2185.xml"/><Relationship Id="rId311" Type="http://schemas.openxmlformats.org/officeDocument/2006/relationships/customXml" Target="../ink/ink2289.xml"/><Relationship Id="rId409" Type="http://schemas.openxmlformats.org/officeDocument/2006/relationships/image" Target="../media/image2331.png"/><Relationship Id="rId963" Type="http://schemas.openxmlformats.org/officeDocument/2006/relationships/customXml" Target="../ink/ink2623.xml"/><Relationship Id="rId1039" Type="http://schemas.openxmlformats.org/officeDocument/2006/relationships/image" Target="../media/image2638.png"/><Relationship Id="rId1246" Type="http://schemas.openxmlformats.org/officeDocument/2006/relationships/customXml" Target="../ink/ink2767.xml"/><Relationship Id="rId1898" Type="http://schemas.openxmlformats.org/officeDocument/2006/relationships/image" Target="../media/image3063.png"/><Relationship Id="rId92" Type="http://schemas.openxmlformats.org/officeDocument/2006/relationships/customXml" Target="../ink/ink2179.xml"/><Relationship Id="rId616" Type="http://schemas.openxmlformats.org/officeDocument/2006/relationships/image" Target="../media/image2433.png"/><Relationship Id="rId823" Type="http://schemas.openxmlformats.org/officeDocument/2006/relationships/image" Target="../media/image2533.png"/><Relationship Id="rId1453" Type="http://schemas.openxmlformats.org/officeDocument/2006/relationships/image" Target="../media/image2843.png"/><Relationship Id="rId1660" Type="http://schemas.openxmlformats.org/officeDocument/2006/relationships/image" Target="../media/image2946.png"/><Relationship Id="rId1758" Type="http://schemas.openxmlformats.org/officeDocument/2006/relationships/image" Target="../media/image2994.png"/><Relationship Id="rId1106" Type="http://schemas.openxmlformats.org/officeDocument/2006/relationships/image" Target="../media/image2671.png"/><Relationship Id="rId1313" Type="http://schemas.openxmlformats.org/officeDocument/2006/relationships/image" Target="../media/image2773.png"/><Relationship Id="rId1520" Type="http://schemas.openxmlformats.org/officeDocument/2006/relationships/customXml" Target="../ink/ink2904.xml"/><Relationship Id="rId1965" Type="http://schemas.openxmlformats.org/officeDocument/2006/relationships/image" Target="../media/image3096.png"/><Relationship Id="rId1618" Type="http://schemas.openxmlformats.org/officeDocument/2006/relationships/image" Target="../media/image2925.png"/><Relationship Id="rId1825" Type="http://schemas.openxmlformats.org/officeDocument/2006/relationships/customXml" Target="../ink/ink3058.xml"/><Relationship Id="rId199" Type="http://schemas.openxmlformats.org/officeDocument/2006/relationships/image" Target="../media/image2228.png"/><Relationship Id="rId266" Type="http://schemas.openxmlformats.org/officeDocument/2006/relationships/customXml" Target="../ink/ink2266.xml"/><Relationship Id="rId473" Type="http://schemas.openxmlformats.org/officeDocument/2006/relationships/image" Target="../media/image2362.png"/><Relationship Id="rId680" Type="http://schemas.openxmlformats.org/officeDocument/2006/relationships/image" Target="../media/image2464.png"/><Relationship Id="rId126" Type="http://schemas.openxmlformats.org/officeDocument/2006/relationships/customXml" Target="../ink/ink2196.xml"/><Relationship Id="rId333" Type="http://schemas.openxmlformats.org/officeDocument/2006/relationships/customXml" Target="../ink/ink2300.xml"/><Relationship Id="rId540" Type="http://schemas.openxmlformats.org/officeDocument/2006/relationships/image" Target="../media/image2395.png"/><Relationship Id="rId778" Type="http://schemas.openxmlformats.org/officeDocument/2006/relationships/customXml" Target="../ink/ink2528.xml"/><Relationship Id="rId985" Type="http://schemas.openxmlformats.org/officeDocument/2006/relationships/image" Target="../media/image2611.png"/><Relationship Id="rId1170" Type="http://schemas.openxmlformats.org/officeDocument/2006/relationships/image" Target="../media/image2702.png"/><Relationship Id="rId2014" Type="http://schemas.openxmlformats.org/officeDocument/2006/relationships/customXml" Target="../ink/ink3153.xml"/><Relationship Id="rId638" Type="http://schemas.openxmlformats.org/officeDocument/2006/relationships/customXml" Target="../ink/ink2455.xml"/><Relationship Id="rId845" Type="http://schemas.openxmlformats.org/officeDocument/2006/relationships/image" Target="../media/image2544.png"/><Relationship Id="rId1030" Type="http://schemas.openxmlformats.org/officeDocument/2006/relationships/customXml" Target="../ink/ink2657.xml"/><Relationship Id="rId1268" Type="http://schemas.openxmlformats.org/officeDocument/2006/relationships/customXml" Target="../ink/ink2778.xml"/><Relationship Id="rId1475" Type="http://schemas.openxmlformats.org/officeDocument/2006/relationships/image" Target="../media/image2854.png"/><Relationship Id="rId1682" Type="http://schemas.openxmlformats.org/officeDocument/2006/relationships/image" Target="../media/image2957.png"/><Relationship Id="rId400" Type="http://schemas.openxmlformats.org/officeDocument/2006/relationships/image" Target="../media/image2327.png"/><Relationship Id="rId705" Type="http://schemas.openxmlformats.org/officeDocument/2006/relationships/customXml" Target="../ink/ink2490.xml"/><Relationship Id="rId1128" Type="http://schemas.openxmlformats.org/officeDocument/2006/relationships/customXml" Target="../ink/ink2707.xml"/><Relationship Id="rId1335" Type="http://schemas.openxmlformats.org/officeDocument/2006/relationships/image" Target="../media/image2784.png"/><Relationship Id="rId1542" Type="http://schemas.openxmlformats.org/officeDocument/2006/relationships/customXml" Target="../ink/ink2915.xml"/><Relationship Id="rId1987" Type="http://schemas.openxmlformats.org/officeDocument/2006/relationships/image" Target="../media/image3107.png"/><Relationship Id="rId912" Type="http://schemas.openxmlformats.org/officeDocument/2006/relationships/customXml" Target="../ink/ink2596.xml"/><Relationship Id="rId1847" Type="http://schemas.openxmlformats.org/officeDocument/2006/relationships/customXml" Target="../ink/ink3069.xml"/><Relationship Id="rId41" Type="http://schemas.openxmlformats.org/officeDocument/2006/relationships/image" Target="../media/image2152.png"/><Relationship Id="rId1402" Type="http://schemas.openxmlformats.org/officeDocument/2006/relationships/customXml" Target="../ink/ink2845.xml"/><Relationship Id="rId1707" Type="http://schemas.openxmlformats.org/officeDocument/2006/relationships/customXml" Target="../ink/ink2998.xml"/><Relationship Id="rId190" Type="http://schemas.openxmlformats.org/officeDocument/2006/relationships/customXml" Target="../ink/ink2228.xml"/><Relationship Id="rId288" Type="http://schemas.openxmlformats.org/officeDocument/2006/relationships/customXml" Target="../ink/ink2277.xml"/><Relationship Id="rId1914" Type="http://schemas.openxmlformats.org/officeDocument/2006/relationships/image" Target="../media/image3071.png"/><Relationship Id="rId495" Type="http://schemas.openxmlformats.org/officeDocument/2006/relationships/image" Target="../media/image2373.png"/><Relationship Id="rId148" Type="http://schemas.openxmlformats.org/officeDocument/2006/relationships/customXml" Target="../ink/ink2207.xml"/><Relationship Id="rId355" Type="http://schemas.openxmlformats.org/officeDocument/2006/relationships/customXml" Target="../ink/ink2311.xml"/><Relationship Id="rId562" Type="http://schemas.openxmlformats.org/officeDocument/2006/relationships/image" Target="../media/image2406.png"/><Relationship Id="rId1192" Type="http://schemas.openxmlformats.org/officeDocument/2006/relationships/customXml" Target="../ink/ink2740.xml"/><Relationship Id="rId2036" Type="http://schemas.openxmlformats.org/officeDocument/2006/relationships/image" Target="../media/image3131.png"/><Relationship Id="rId215" Type="http://schemas.openxmlformats.org/officeDocument/2006/relationships/image" Target="../media/image2236.png"/><Relationship Id="rId422" Type="http://schemas.openxmlformats.org/officeDocument/2006/relationships/customXml" Target="../ink/ink2346.xml"/><Relationship Id="rId867" Type="http://schemas.openxmlformats.org/officeDocument/2006/relationships/image" Target="../media/image2554.png"/><Relationship Id="rId1052" Type="http://schemas.openxmlformats.org/officeDocument/2006/relationships/image" Target="../media/image2644.png"/><Relationship Id="rId1497" Type="http://schemas.openxmlformats.org/officeDocument/2006/relationships/image" Target="../media/image2865.png"/><Relationship Id="rId727" Type="http://schemas.openxmlformats.org/officeDocument/2006/relationships/customXml" Target="../ink/ink2501.xml"/><Relationship Id="rId934" Type="http://schemas.openxmlformats.org/officeDocument/2006/relationships/image" Target="../media/image2586.png"/><Relationship Id="rId1357" Type="http://schemas.openxmlformats.org/officeDocument/2006/relationships/image" Target="../media/image2795.png"/><Relationship Id="rId1564" Type="http://schemas.openxmlformats.org/officeDocument/2006/relationships/image" Target="../media/image2898.png"/><Relationship Id="rId1771" Type="http://schemas.openxmlformats.org/officeDocument/2006/relationships/customXml" Target="../ink/ink3030.xml"/><Relationship Id="rId63" Type="http://schemas.openxmlformats.org/officeDocument/2006/relationships/image" Target="../media/image2163.png"/><Relationship Id="rId1217" Type="http://schemas.openxmlformats.org/officeDocument/2006/relationships/image" Target="../media/image2725.png"/><Relationship Id="rId1424" Type="http://schemas.openxmlformats.org/officeDocument/2006/relationships/customXml" Target="../ink/ink2856.xml"/><Relationship Id="rId1631" Type="http://schemas.openxmlformats.org/officeDocument/2006/relationships/customXml" Target="../ink/ink2960.xml"/><Relationship Id="rId1869" Type="http://schemas.openxmlformats.org/officeDocument/2006/relationships/customXml" Target="../ink/ink3080.xml"/><Relationship Id="rId1729" Type="http://schemas.openxmlformats.org/officeDocument/2006/relationships/customXml" Target="../ink/ink3009.xml"/><Relationship Id="rId1936" Type="http://schemas.openxmlformats.org/officeDocument/2006/relationships/image" Target="../media/image3082.png"/><Relationship Id="rId377" Type="http://schemas.openxmlformats.org/officeDocument/2006/relationships/customXml" Target="../ink/ink2323.xml"/><Relationship Id="rId584" Type="http://schemas.openxmlformats.org/officeDocument/2006/relationships/image" Target="../media/image2417.png"/><Relationship Id="rId2058" Type="http://schemas.openxmlformats.org/officeDocument/2006/relationships/image" Target="../media/image3142.png"/><Relationship Id="rId5" Type="http://schemas.openxmlformats.org/officeDocument/2006/relationships/image" Target="../media/image2134.png"/><Relationship Id="rId237" Type="http://schemas.openxmlformats.org/officeDocument/2006/relationships/image" Target="../media/image2247.png"/><Relationship Id="rId791" Type="http://schemas.openxmlformats.org/officeDocument/2006/relationships/image" Target="../media/image2517.png"/><Relationship Id="rId889" Type="http://schemas.openxmlformats.org/officeDocument/2006/relationships/image" Target="../media/image2565.png"/><Relationship Id="rId1074" Type="http://schemas.openxmlformats.org/officeDocument/2006/relationships/image" Target="../media/image2655.png"/><Relationship Id="rId444" Type="http://schemas.openxmlformats.org/officeDocument/2006/relationships/customXml" Target="../ink/ink2357.xml"/><Relationship Id="rId651" Type="http://schemas.openxmlformats.org/officeDocument/2006/relationships/customXml" Target="../ink/ink2462.xml"/><Relationship Id="rId749" Type="http://schemas.openxmlformats.org/officeDocument/2006/relationships/image" Target="../media/image2497.png"/><Relationship Id="rId1281" Type="http://schemas.openxmlformats.org/officeDocument/2006/relationships/image" Target="../media/image2757.png"/><Relationship Id="rId1379" Type="http://schemas.openxmlformats.org/officeDocument/2006/relationships/image" Target="../media/image2806.png"/><Relationship Id="rId1586" Type="http://schemas.openxmlformats.org/officeDocument/2006/relationships/image" Target="../media/image2909.png"/><Relationship Id="rId304" Type="http://schemas.openxmlformats.org/officeDocument/2006/relationships/image" Target="../media/image2280.png"/><Relationship Id="rId511" Type="http://schemas.openxmlformats.org/officeDocument/2006/relationships/image" Target="../media/image2381.png"/><Relationship Id="rId609" Type="http://schemas.openxmlformats.org/officeDocument/2006/relationships/customXml" Target="../ink/ink2440.xml"/><Relationship Id="rId956" Type="http://schemas.openxmlformats.org/officeDocument/2006/relationships/image" Target="../media/image2597.png"/><Relationship Id="rId1141" Type="http://schemas.openxmlformats.org/officeDocument/2006/relationships/image" Target="../media/image2688.png"/><Relationship Id="rId1239" Type="http://schemas.openxmlformats.org/officeDocument/2006/relationships/image" Target="../media/image2736.png"/><Relationship Id="rId1793" Type="http://schemas.openxmlformats.org/officeDocument/2006/relationships/customXml" Target="../ink/ink3041.xml"/><Relationship Id="rId85" Type="http://schemas.openxmlformats.org/officeDocument/2006/relationships/image" Target="../media/image2173.png"/><Relationship Id="rId816" Type="http://schemas.openxmlformats.org/officeDocument/2006/relationships/customXml" Target="../ink/ink2547.xml"/><Relationship Id="rId1001" Type="http://schemas.openxmlformats.org/officeDocument/2006/relationships/image" Target="../media/image2619.png"/><Relationship Id="rId1446" Type="http://schemas.openxmlformats.org/officeDocument/2006/relationships/customXml" Target="../ink/ink2867.xml"/><Relationship Id="rId1653" Type="http://schemas.openxmlformats.org/officeDocument/2006/relationships/customXml" Target="../ink/ink2971.xml"/><Relationship Id="rId1860" Type="http://schemas.openxmlformats.org/officeDocument/2006/relationships/image" Target="../media/image3044.png"/><Relationship Id="rId1306" Type="http://schemas.openxmlformats.org/officeDocument/2006/relationships/customXml" Target="../ink/ink2797.xml"/><Relationship Id="rId1513" Type="http://schemas.openxmlformats.org/officeDocument/2006/relationships/image" Target="../media/image2873.png"/><Relationship Id="rId1720" Type="http://schemas.openxmlformats.org/officeDocument/2006/relationships/image" Target="../media/image2975.png"/><Relationship Id="rId1958" Type="http://schemas.openxmlformats.org/officeDocument/2006/relationships/customXml" Target="../ink/ink3125.xml"/><Relationship Id="rId12" Type="http://schemas.openxmlformats.org/officeDocument/2006/relationships/customXml" Target="../ink/ink2139.xml"/><Relationship Id="rId1818" Type="http://schemas.openxmlformats.org/officeDocument/2006/relationships/image" Target="../media/image3023.png"/><Relationship Id="rId161" Type="http://schemas.openxmlformats.org/officeDocument/2006/relationships/image" Target="../media/image2210.png"/><Relationship Id="rId399" Type="http://schemas.openxmlformats.org/officeDocument/2006/relationships/customXml" Target="../ink/ink2334.xml"/><Relationship Id="rId259" Type="http://schemas.openxmlformats.org/officeDocument/2006/relationships/image" Target="../media/image2258.png"/><Relationship Id="rId466" Type="http://schemas.openxmlformats.org/officeDocument/2006/relationships/customXml" Target="../ink/ink2368.xml"/><Relationship Id="rId673" Type="http://schemas.openxmlformats.org/officeDocument/2006/relationships/customXml" Target="../ink/ink2473.xml"/><Relationship Id="rId880" Type="http://schemas.openxmlformats.org/officeDocument/2006/relationships/customXml" Target="../ink/ink2580.xml"/><Relationship Id="rId1096" Type="http://schemas.openxmlformats.org/officeDocument/2006/relationships/image" Target="../media/image2666.png"/><Relationship Id="rId119" Type="http://schemas.openxmlformats.org/officeDocument/2006/relationships/image" Target="../media/image2190.png"/><Relationship Id="rId326" Type="http://schemas.openxmlformats.org/officeDocument/2006/relationships/image" Target="../media/image2291.png"/><Relationship Id="rId533" Type="http://schemas.openxmlformats.org/officeDocument/2006/relationships/image" Target="../media/image2392.png"/><Relationship Id="rId978" Type="http://schemas.openxmlformats.org/officeDocument/2006/relationships/customXml" Target="../ink/ink2631.xml"/><Relationship Id="rId1163" Type="http://schemas.openxmlformats.org/officeDocument/2006/relationships/customXml" Target="../ink/ink2725.xml"/><Relationship Id="rId1370" Type="http://schemas.openxmlformats.org/officeDocument/2006/relationships/customXml" Target="../ink/ink2829.xml"/><Relationship Id="rId2007" Type="http://schemas.openxmlformats.org/officeDocument/2006/relationships/image" Target="../media/image3117.png"/><Relationship Id="rId740" Type="http://schemas.openxmlformats.org/officeDocument/2006/relationships/image" Target="../media/image2493.png"/><Relationship Id="rId838" Type="http://schemas.openxmlformats.org/officeDocument/2006/relationships/customXml" Target="../ink/ink2558.xml"/><Relationship Id="rId1023" Type="http://schemas.openxmlformats.org/officeDocument/2006/relationships/image" Target="../media/image2630.png"/><Relationship Id="rId1468" Type="http://schemas.openxmlformats.org/officeDocument/2006/relationships/customXml" Target="../ink/ink2878.xml"/><Relationship Id="rId1675" Type="http://schemas.openxmlformats.org/officeDocument/2006/relationships/customXml" Target="../ink/ink2982.xml"/><Relationship Id="rId1882" Type="http://schemas.openxmlformats.org/officeDocument/2006/relationships/image" Target="../media/image3055.png"/><Relationship Id="rId600" Type="http://schemas.openxmlformats.org/officeDocument/2006/relationships/image" Target="../media/image2425.png"/><Relationship Id="rId1230" Type="http://schemas.openxmlformats.org/officeDocument/2006/relationships/customXml" Target="../ink/ink2759.xml"/><Relationship Id="rId1328" Type="http://schemas.openxmlformats.org/officeDocument/2006/relationships/customXml" Target="../ink/ink2808.xml"/><Relationship Id="rId1535" Type="http://schemas.openxmlformats.org/officeDocument/2006/relationships/image" Target="../media/image2884.png"/><Relationship Id="rId905" Type="http://schemas.openxmlformats.org/officeDocument/2006/relationships/image" Target="../media/image2573.png"/><Relationship Id="rId1742" Type="http://schemas.openxmlformats.org/officeDocument/2006/relationships/image" Target="../media/image2986.png"/><Relationship Id="rId34" Type="http://schemas.openxmlformats.org/officeDocument/2006/relationships/customXml" Target="../ink/ink2150.xml"/><Relationship Id="rId1602" Type="http://schemas.openxmlformats.org/officeDocument/2006/relationships/image" Target="../media/image2917.png"/><Relationship Id="rId183" Type="http://schemas.openxmlformats.org/officeDocument/2006/relationships/image" Target="../media/image2221.png"/><Relationship Id="rId390" Type="http://schemas.openxmlformats.org/officeDocument/2006/relationships/image" Target="../media/image2322.png"/><Relationship Id="rId1907" Type="http://schemas.openxmlformats.org/officeDocument/2006/relationships/customXml" Target="../ink/ink3099.xml"/><Relationship Id="rId250" Type="http://schemas.openxmlformats.org/officeDocument/2006/relationships/customXml" Target="../ink/ink2258.xml"/><Relationship Id="rId488" Type="http://schemas.openxmlformats.org/officeDocument/2006/relationships/customXml" Target="../ink/ink2379.xml"/><Relationship Id="rId695" Type="http://schemas.openxmlformats.org/officeDocument/2006/relationships/customXml" Target="../ink/ink2485.xml"/><Relationship Id="rId110" Type="http://schemas.openxmlformats.org/officeDocument/2006/relationships/customXml" Target="../ink/ink2188.xml"/><Relationship Id="rId348" Type="http://schemas.openxmlformats.org/officeDocument/2006/relationships/image" Target="../media/image2302.png"/><Relationship Id="rId555" Type="http://schemas.openxmlformats.org/officeDocument/2006/relationships/customXml" Target="../ink/ink2413.xml"/><Relationship Id="rId762" Type="http://schemas.openxmlformats.org/officeDocument/2006/relationships/customXml" Target="../ink/ink2520.xml"/><Relationship Id="rId1185" Type="http://schemas.openxmlformats.org/officeDocument/2006/relationships/image" Target="../media/image2709.png"/><Relationship Id="rId1392" Type="http://schemas.openxmlformats.org/officeDocument/2006/relationships/customXml" Target="../ink/ink2840.xml"/><Relationship Id="rId2029" Type="http://schemas.openxmlformats.org/officeDocument/2006/relationships/image" Target="../media/image3128.png"/><Relationship Id="rId208" Type="http://schemas.openxmlformats.org/officeDocument/2006/relationships/customXml" Target="../ink/ink2237.xml"/><Relationship Id="rId415" Type="http://schemas.openxmlformats.org/officeDocument/2006/relationships/image" Target="../media/image2334.png"/><Relationship Id="rId622" Type="http://schemas.openxmlformats.org/officeDocument/2006/relationships/image" Target="../media/image2436.png"/><Relationship Id="rId1045" Type="http://schemas.openxmlformats.org/officeDocument/2006/relationships/customXml" Target="../ink/ink2665.xml"/><Relationship Id="rId1252" Type="http://schemas.openxmlformats.org/officeDocument/2006/relationships/customXml" Target="../ink/ink2770.xml"/><Relationship Id="rId1697" Type="http://schemas.openxmlformats.org/officeDocument/2006/relationships/customXml" Target="../ink/ink2993.xml"/><Relationship Id="rId927" Type="http://schemas.openxmlformats.org/officeDocument/2006/relationships/customXml" Target="../ink/ink2605.xml"/><Relationship Id="rId1112" Type="http://schemas.openxmlformats.org/officeDocument/2006/relationships/customXml" Target="../ink/ink2699.xml"/><Relationship Id="rId1557" Type="http://schemas.openxmlformats.org/officeDocument/2006/relationships/customXml" Target="../ink/ink2923.xml"/><Relationship Id="rId1764" Type="http://schemas.openxmlformats.org/officeDocument/2006/relationships/image" Target="../media/image2997.png"/><Relationship Id="rId1971" Type="http://schemas.openxmlformats.org/officeDocument/2006/relationships/image" Target="../media/image3099.png"/><Relationship Id="rId56" Type="http://schemas.openxmlformats.org/officeDocument/2006/relationships/customXml" Target="../ink/ink2161.xml"/><Relationship Id="rId1417" Type="http://schemas.openxmlformats.org/officeDocument/2006/relationships/image" Target="../media/image2825.png"/><Relationship Id="rId1624" Type="http://schemas.openxmlformats.org/officeDocument/2006/relationships/image" Target="../media/image2928.png"/><Relationship Id="rId1831" Type="http://schemas.openxmlformats.org/officeDocument/2006/relationships/customXml" Target="../ink/ink3061.xml"/><Relationship Id="rId1929" Type="http://schemas.openxmlformats.org/officeDocument/2006/relationships/customXml" Target="../ink/ink3110.xml"/><Relationship Id="rId272" Type="http://schemas.openxmlformats.org/officeDocument/2006/relationships/customXml" Target="../ink/ink2269.xml"/><Relationship Id="rId577" Type="http://schemas.openxmlformats.org/officeDocument/2006/relationships/customXml" Target="../ink/ink2424.xml"/><Relationship Id="rId132" Type="http://schemas.openxmlformats.org/officeDocument/2006/relationships/customXml" Target="../ink/ink2199.xml"/><Relationship Id="rId784" Type="http://schemas.openxmlformats.org/officeDocument/2006/relationships/customXml" Target="../ink/ink2531.xml"/><Relationship Id="rId991" Type="http://schemas.openxmlformats.org/officeDocument/2006/relationships/image" Target="../media/image2614.png"/><Relationship Id="rId1067" Type="http://schemas.openxmlformats.org/officeDocument/2006/relationships/customXml" Target="../ink/ink2676.xml"/><Relationship Id="rId2020" Type="http://schemas.openxmlformats.org/officeDocument/2006/relationships/customXml" Target="../ink/ink3156.xml"/><Relationship Id="rId437" Type="http://schemas.openxmlformats.org/officeDocument/2006/relationships/image" Target="../media/image2345.png"/><Relationship Id="rId644" Type="http://schemas.openxmlformats.org/officeDocument/2006/relationships/image" Target="../media/image2446.png"/><Relationship Id="rId851" Type="http://schemas.openxmlformats.org/officeDocument/2006/relationships/image" Target="../media/image2547.png"/><Relationship Id="rId1274" Type="http://schemas.openxmlformats.org/officeDocument/2006/relationships/customXml" Target="../ink/ink2781.xml"/><Relationship Id="rId1481" Type="http://schemas.openxmlformats.org/officeDocument/2006/relationships/image" Target="../media/image2857.png"/><Relationship Id="rId1579" Type="http://schemas.openxmlformats.org/officeDocument/2006/relationships/customXml" Target="../ink/ink2934.xml"/><Relationship Id="rId504" Type="http://schemas.openxmlformats.org/officeDocument/2006/relationships/customXml" Target="../ink/ink2387.xml"/><Relationship Id="rId711" Type="http://schemas.openxmlformats.org/officeDocument/2006/relationships/customXml" Target="../ink/ink2493.xml"/><Relationship Id="rId949" Type="http://schemas.openxmlformats.org/officeDocument/2006/relationships/customXml" Target="../ink/ink2616.xml"/><Relationship Id="rId1134" Type="http://schemas.openxmlformats.org/officeDocument/2006/relationships/customXml" Target="../ink/ink2710.xml"/><Relationship Id="rId1341" Type="http://schemas.openxmlformats.org/officeDocument/2006/relationships/image" Target="../media/image2787.png"/><Relationship Id="rId1786" Type="http://schemas.openxmlformats.org/officeDocument/2006/relationships/image" Target="../media/image3008.png"/><Relationship Id="rId1993" Type="http://schemas.openxmlformats.org/officeDocument/2006/relationships/image" Target="../media/image3110.png"/><Relationship Id="rId78" Type="http://schemas.openxmlformats.org/officeDocument/2006/relationships/customXml" Target="../ink/ink2172.xml"/><Relationship Id="rId809" Type="http://schemas.openxmlformats.org/officeDocument/2006/relationships/image" Target="../media/image2526.png"/><Relationship Id="rId1201" Type="http://schemas.openxmlformats.org/officeDocument/2006/relationships/image" Target="../media/image2717.png"/><Relationship Id="rId1439" Type="http://schemas.openxmlformats.org/officeDocument/2006/relationships/image" Target="../media/image2836.png"/><Relationship Id="rId1646" Type="http://schemas.openxmlformats.org/officeDocument/2006/relationships/image" Target="../media/image2939.png"/><Relationship Id="rId1853" Type="http://schemas.openxmlformats.org/officeDocument/2006/relationships/customXml" Target="../ink/ink3072.xml"/><Relationship Id="rId1506" Type="http://schemas.openxmlformats.org/officeDocument/2006/relationships/customXml" Target="../ink/ink2897.xml"/><Relationship Id="rId1713" Type="http://schemas.openxmlformats.org/officeDocument/2006/relationships/customXml" Target="../ink/ink3001.xml"/><Relationship Id="rId1920" Type="http://schemas.openxmlformats.org/officeDocument/2006/relationships/image" Target="../media/image3074.png"/><Relationship Id="rId294" Type="http://schemas.openxmlformats.org/officeDocument/2006/relationships/customXml" Target="../ink/ink2280.xml"/><Relationship Id="rId154" Type="http://schemas.openxmlformats.org/officeDocument/2006/relationships/customXml" Target="../ink/ink2210.xml"/><Relationship Id="rId361" Type="http://schemas.openxmlformats.org/officeDocument/2006/relationships/customXml" Target="../ink/ink2314.xml"/><Relationship Id="rId599" Type="http://schemas.openxmlformats.org/officeDocument/2006/relationships/customXml" Target="../ink/ink2435.xml"/><Relationship Id="rId2042" Type="http://schemas.openxmlformats.org/officeDocument/2006/relationships/image" Target="../media/image3134.png"/><Relationship Id="rId459" Type="http://schemas.openxmlformats.org/officeDocument/2006/relationships/image" Target="../media/image2356.png"/><Relationship Id="rId666" Type="http://schemas.openxmlformats.org/officeDocument/2006/relationships/image" Target="../media/image2457.png"/><Relationship Id="rId873" Type="http://schemas.openxmlformats.org/officeDocument/2006/relationships/image" Target="../media/image2557.png"/><Relationship Id="rId1089" Type="http://schemas.openxmlformats.org/officeDocument/2006/relationships/customXml" Target="../ink/ink2687.xml"/><Relationship Id="rId1296" Type="http://schemas.openxmlformats.org/officeDocument/2006/relationships/customXml" Target="../ink/ink2792.xml"/><Relationship Id="rId221" Type="http://schemas.openxmlformats.org/officeDocument/2006/relationships/image" Target="../media/image2239.png"/><Relationship Id="rId319" Type="http://schemas.openxmlformats.org/officeDocument/2006/relationships/customXml" Target="../ink/ink2293.xml"/><Relationship Id="rId526" Type="http://schemas.openxmlformats.org/officeDocument/2006/relationships/customXml" Target="../ink/ink2398.xml"/><Relationship Id="rId1156" Type="http://schemas.openxmlformats.org/officeDocument/2006/relationships/image" Target="../media/image2695.png"/><Relationship Id="rId1363" Type="http://schemas.openxmlformats.org/officeDocument/2006/relationships/image" Target="../media/image2798.png"/><Relationship Id="rId733" Type="http://schemas.openxmlformats.org/officeDocument/2006/relationships/customXml" Target="../ink/ink2504.xml"/><Relationship Id="rId940" Type="http://schemas.openxmlformats.org/officeDocument/2006/relationships/image" Target="../media/image2589.png"/><Relationship Id="rId1016" Type="http://schemas.openxmlformats.org/officeDocument/2006/relationships/customXml" Target="../ink/ink2650.xml"/><Relationship Id="rId1570" Type="http://schemas.openxmlformats.org/officeDocument/2006/relationships/image" Target="../media/image2901.png"/><Relationship Id="rId1668" Type="http://schemas.openxmlformats.org/officeDocument/2006/relationships/image" Target="../media/image2950.png"/><Relationship Id="rId1875" Type="http://schemas.openxmlformats.org/officeDocument/2006/relationships/customXml" Target="../ink/ink3083.xml"/><Relationship Id="rId800" Type="http://schemas.openxmlformats.org/officeDocument/2006/relationships/customXml" Target="../ink/ink2539.xml"/><Relationship Id="rId1223" Type="http://schemas.openxmlformats.org/officeDocument/2006/relationships/image" Target="../media/image2728.png"/><Relationship Id="rId1430" Type="http://schemas.openxmlformats.org/officeDocument/2006/relationships/customXml" Target="../ink/ink2859.xml"/><Relationship Id="rId1528" Type="http://schemas.openxmlformats.org/officeDocument/2006/relationships/customXml" Target="../ink/ink2908.xml"/><Relationship Id="rId1735" Type="http://schemas.openxmlformats.org/officeDocument/2006/relationships/customXml" Target="../ink/ink3012.xml"/><Relationship Id="rId1942" Type="http://schemas.openxmlformats.org/officeDocument/2006/relationships/image" Target="../media/image3085.png"/><Relationship Id="rId27" Type="http://schemas.openxmlformats.org/officeDocument/2006/relationships/image" Target="../media/image2145.png"/><Relationship Id="rId1802" Type="http://schemas.openxmlformats.org/officeDocument/2006/relationships/image" Target="../media/image3016.png"/><Relationship Id="rId176" Type="http://schemas.openxmlformats.org/officeDocument/2006/relationships/customXml" Target="../ink/ink2221.xml"/><Relationship Id="rId383" Type="http://schemas.openxmlformats.org/officeDocument/2006/relationships/customXml" Target="../ink/ink2326.xml"/><Relationship Id="rId590" Type="http://schemas.openxmlformats.org/officeDocument/2006/relationships/image" Target="../media/image2420.png"/><Relationship Id="rId2064" Type="http://schemas.openxmlformats.org/officeDocument/2006/relationships/image" Target="../media/image3145.png"/><Relationship Id="rId243" Type="http://schemas.openxmlformats.org/officeDocument/2006/relationships/image" Target="../media/image2250.png"/><Relationship Id="rId450" Type="http://schemas.openxmlformats.org/officeDocument/2006/relationships/customXml" Target="../ink/ink2360.xml"/><Relationship Id="rId688" Type="http://schemas.openxmlformats.org/officeDocument/2006/relationships/customXml" Target="../ink/ink2481.xml"/><Relationship Id="rId895" Type="http://schemas.openxmlformats.org/officeDocument/2006/relationships/image" Target="../media/image2568.png"/><Relationship Id="rId1080" Type="http://schemas.openxmlformats.org/officeDocument/2006/relationships/image" Target="../media/image2658.png"/><Relationship Id="rId103" Type="http://schemas.openxmlformats.org/officeDocument/2006/relationships/image" Target="../media/image2182.png"/><Relationship Id="rId310" Type="http://schemas.openxmlformats.org/officeDocument/2006/relationships/image" Target="../media/image2283.png"/><Relationship Id="rId548" Type="http://schemas.openxmlformats.org/officeDocument/2006/relationships/image" Target="../media/image2399.png"/><Relationship Id="rId755" Type="http://schemas.openxmlformats.org/officeDocument/2006/relationships/image" Target="../media/image2500.png"/><Relationship Id="rId962" Type="http://schemas.openxmlformats.org/officeDocument/2006/relationships/image" Target="../media/image2600.png"/><Relationship Id="rId1178" Type="http://schemas.openxmlformats.org/officeDocument/2006/relationships/image" Target="../media/image2706.png"/><Relationship Id="rId1385" Type="http://schemas.openxmlformats.org/officeDocument/2006/relationships/image" Target="../media/image2809.png"/><Relationship Id="rId1592" Type="http://schemas.openxmlformats.org/officeDocument/2006/relationships/image" Target="../media/image2912.png"/><Relationship Id="rId91" Type="http://schemas.openxmlformats.org/officeDocument/2006/relationships/image" Target="../media/image2176.png"/><Relationship Id="rId408" Type="http://schemas.openxmlformats.org/officeDocument/2006/relationships/customXml" Target="../ink/ink2339.xml"/><Relationship Id="rId615" Type="http://schemas.openxmlformats.org/officeDocument/2006/relationships/customXml" Target="../ink/ink2443.xml"/><Relationship Id="rId822" Type="http://schemas.openxmlformats.org/officeDocument/2006/relationships/customXml" Target="../ink/ink2550.xml"/><Relationship Id="rId1038" Type="http://schemas.openxmlformats.org/officeDocument/2006/relationships/customXml" Target="../ink/ink2661.xml"/><Relationship Id="rId1245" Type="http://schemas.openxmlformats.org/officeDocument/2006/relationships/image" Target="../media/image2739.png"/><Relationship Id="rId1452" Type="http://schemas.openxmlformats.org/officeDocument/2006/relationships/customXml" Target="../ink/ink2870.xml"/><Relationship Id="rId1897" Type="http://schemas.openxmlformats.org/officeDocument/2006/relationships/customXml" Target="../ink/ink3094.xml"/><Relationship Id="rId1105" Type="http://schemas.openxmlformats.org/officeDocument/2006/relationships/customXml" Target="../ink/ink2695.xml"/><Relationship Id="rId1312" Type="http://schemas.openxmlformats.org/officeDocument/2006/relationships/customXml" Target="../ink/ink2800.xml"/><Relationship Id="rId1757" Type="http://schemas.openxmlformats.org/officeDocument/2006/relationships/customXml" Target="../ink/ink3023.xml"/><Relationship Id="rId1964" Type="http://schemas.openxmlformats.org/officeDocument/2006/relationships/customXml" Target="../ink/ink3128.xml"/><Relationship Id="rId49" Type="http://schemas.openxmlformats.org/officeDocument/2006/relationships/image" Target="../media/image2156.png"/><Relationship Id="rId1617" Type="http://schemas.openxmlformats.org/officeDocument/2006/relationships/customXml" Target="../ink/ink2953.xml"/><Relationship Id="rId1824" Type="http://schemas.openxmlformats.org/officeDocument/2006/relationships/image" Target="../media/image3026.png"/><Relationship Id="rId198" Type="http://schemas.openxmlformats.org/officeDocument/2006/relationships/customXml" Target="../ink/ink2232.xml"/><Relationship Id="rId265" Type="http://schemas.openxmlformats.org/officeDocument/2006/relationships/image" Target="../media/image2261.png"/><Relationship Id="rId472" Type="http://schemas.openxmlformats.org/officeDocument/2006/relationships/customXml" Target="../ink/ink2371.xml"/><Relationship Id="rId125" Type="http://schemas.openxmlformats.org/officeDocument/2006/relationships/image" Target="../media/image2193.png"/><Relationship Id="rId332" Type="http://schemas.openxmlformats.org/officeDocument/2006/relationships/image" Target="../media/image2294.png"/><Relationship Id="rId777" Type="http://schemas.openxmlformats.org/officeDocument/2006/relationships/image" Target="../media/image2510.png"/><Relationship Id="rId984" Type="http://schemas.openxmlformats.org/officeDocument/2006/relationships/customXml" Target="../ink/ink2634.xml"/><Relationship Id="rId2013" Type="http://schemas.openxmlformats.org/officeDocument/2006/relationships/image" Target="../media/image3120.png"/><Relationship Id="rId637" Type="http://schemas.openxmlformats.org/officeDocument/2006/relationships/image" Target="../media/image2443.png"/><Relationship Id="rId844" Type="http://schemas.openxmlformats.org/officeDocument/2006/relationships/customXml" Target="../ink/ink2561.xml"/><Relationship Id="rId1267" Type="http://schemas.openxmlformats.org/officeDocument/2006/relationships/image" Target="../media/image2750.png"/><Relationship Id="rId1474" Type="http://schemas.openxmlformats.org/officeDocument/2006/relationships/customXml" Target="../ink/ink2881.xml"/><Relationship Id="rId1681" Type="http://schemas.openxmlformats.org/officeDocument/2006/relationships/customXml" Target="../ink/ink2985.xml"/><Relationship Id="rId704" Type="http://schemas.openxmlformats.org/officeDocument/2006/relationships/image" Target="../media/image2475.png"/><Relationship Id="rId911" Type="http://schemas.openxmlformats.org/officeDocument/2006/relationships/image" Target="../media/image2576.png"/><Relationship Id="rId1127" Type="http://schemas.openxmlformats.org/officeDocument/2006/relationships/image" Target="../media/image2681.png"/><Relationship Id="rId1334" Type="http://schemas.openxmlformats.org/officeDocument/2006/relationships/customXml" Target="../ink/ink2811.xml"/><Relationship Id="rId1541" Type="http://schemas.openxmlformats.org/officeDocument/2006/relationships/image" Target="../media/image2887.png"/><Relationship Id="rId1779" Type="http://schemas.openxmlformats.org/officeDocument/2006/relationships/customXml" Target="../ink/ink3034.xml"/><Relationship Id="rId1986" Type="http://schemas.openxmlformats.org/officeDocument/2006/relationships/customXml" Target="../ink/ink3139.xml"/><Relationship Id="rId40" Type="http://schemas.openxmlformats.org/officeDocument/2006/relationships/customXml" Target="../ink/ink2153.xml"/><Relationship Id="rId1401" Type="http://schemas.openxmlformats.org/officeDocument/2006/relationships/image" Target="../media/image2817.png"/><Relationship Id="rId1639" Type="http://schemas.openxmlformats.org/officeDocument/2006/relationships/customXml" Target="../ink/ink2964.xml"/><Relationship Id="rId1846" Type="http://schemas.openxmlformats.org/officeDocument/2006/relationships/image" Target="../media/image3037.png"/><Relationship Id="rId1706" Type="http://schemas.openxmlformats.org/officeDocument/2006/relationships/image" Target="../media/image2968.png"/><Relationship Id="rId1913" Type="http://schemas.openxmlformats.org/officeDocument/2006/relationships/customXml" Target="../ink/ink3102.xml"/><Relationship Id="rId287" Type="http://schemas.openxmlformats.org/officeDocument/2006/relationships/image" Target="../media/image2272.png"/><Relationship Id="rId494" Type="http://schemas.openxmlformats.org/officeDocument/2006/relationships/customXml" Target="../ink/ink2382.xml"/><Relationship Id="rId147" Type="http://schemas.openxmlformats.org/officeDocument/2006/relationships/image" Target="../media/image2203.png"/><Relationship Id="rId354" Type="http://schemas.openxmlformats.org/officeDocument/2006/relationships/image" Target="../media/image2305.png"/><Relationship Id="rId799" Type="http://schemas.openxmlformats.org/officeDocument/2006/relationships/image" Target="../media/image2521.png"/><Relationship Id="rId1191" Type="http://schemas.openxmlformats.org/officeDocument/2006/relationships/image" Target="../media/image2712.png"/><Relationship Id="rId2035" Type="http://schemas.openxmlformats.org/officeDocument/2006/relationships/customXml" Target="../ink/ink3164.xml"/><Relationship Id="rId561" Type="http://schemas.openxmlformats.org/officeDocument/2006/relationships/customXml" Target="../ink/ink2416.xml"/><Relationship Id="rId659" Type="http://schemas.openxmlformats.org/officeDocument/2006/relationships/customXml" Target="../ink/ink2466.xml"/><Relationship Id="rId866" Type="http://schemas.openxmlformats.org/officeDocument/2006/relationships/customXml" Target="../ink/ink2573.xml"/><Relationship Id="rId1289" Type="http://schemas.openxmlformats.org/officeDocument/2006/relationships/image" Target="../media/image2761.png"/><Relationship Id="rId1496" Type="http://schemas.openxmlformats.org/officeDocument/2006/relationships/customXml" Target="../ink/ink2892.xml"/><Relationship Id="rId214" Type="http://schemas.openxmlformats.org/officeDocument/2006/relationships/customXml" Target="../ink/ink2240.xml"/><Relationship Id="rId421" Type="http://schemas.openxmlformats.org/officeDocument/2006/relationships/image" Target="../media/image2337.png"/><Relationship Id="rId519" Type="http://schemas.openxmlformats.org/officeDocument/2006/relationships/image" Target="../media/image2385.png"/><Relationship Id="rId1051" Type="http://schemas.openxmlformats.org/officeDocument/2006/relationships/customXml" Target="../ink/ink2668.xml"/><Relationship Id="rId1149" Type="http://schemas.openxmlformats.org/officeDocument/2006/relationships/customXml" Target="../ink/ink2718.xml"/><Relationship Id="rId1356" Type="http://schemas.openxmlformats.org/officeDocument/2006/relationships/customXml" Target="../ink/ink2822.xml"/><Relationship Id="rId726" Type="http://schemas.openxmlformats.org/officeDocument/2006/relationships/image" Target="../media/image2486.png"/><Relationship Id="rId933" Type="http://schemas.openxmlformats.org/officeDocument/2006/relationships/customXml" Target="../ink/ink2608.xml"/><Relationship Id="rId1009" Type="http://schemas.openxmlformats.org/officeDocument/2006/relationships/image" Target="../media/image2623.png"/><Relationship Id="rId1563" Type="http://schemas.openxmlformats.org/officeDocument/2006/relationships/customXml" Target="../ink/ink2926.xml"/><Relationship Id="rId1770" Type="http://schemas.openxmlformats.org/officeDocument/2006/relationships/image" Target="../media/image3000.png"/><Relationship Id="rId1868" Type="http://schemas.openxmlformats.org/officeDocument/2006/relationships/image" Target="../media/image3048.png"/><Relationship Id="rId62" Type="http://schemas.openxmlformats.org/officeDocument/2006/relationships/customXml" Target="../ink/ink2164.xml"/><Relationship Id="rId1216" Type="http://schemas.openxmlformats.org/officeDocument/2006/relationships/customXml" Target="../ink/ink2752.xml"/><Relationship Id="rId1423" Type="http://schemas.openxmlformats.org/officeDocument/2006/relationships/image" Target="../media/image2828.png"/><Relationship Id="rId1630" Type="http://schemas.openxmlformats.org/officeDocument/2006/relationships/image" Target="../media/image2931.png"/><Relationship Id="rId1728" Type="http://schemas.openxmlformats.org/officeDocument/2006/relationships/image" Target="../media/image2979.png"/><Relationship Id="rId1935" Type="http://schemas.openxmlformats.org/officeDocument/2006/relationships/customXml" Target="../ink/ink3113.xml"/><Relationship Id="rId169" Type="http://schemas.openxmlformats.org/officeDocument/2006/relationships/image" Target="../media/image2214.png"/><Relationship Id="rId376" Type="http://schemas.openxmlformats.org/officeDocument/2006/relationships/image" Target="../media/image2315.png"/><Relationship Id="rId583" Type="http://schemas.openxmlformats.org/officeDocument/2006/relationships/customXml" Target="../ink/ink2427.xml"/><Relationship Id="rId790" Type="http://schemas.openxmlformats.org/officeDocument/2006/relationships/customXml" Target="../ink/ink2534.xml"/><Relationship Id="rId2057" Type="http://schemas.openxmlformats.org/officeDocument/2006/relationships/customXml" Target="../ink/ink3175.xml"/><Relationship Id="rId4" Type="http://schemas.openxmlformats.org/officeDocument/2006/relationships/customXml" Target="../ink/ink2135.xml"/><Relationship Id="rId236" Type="http://schemas.openxmlformats.org/officeDocument/2006/relationships/customXml" Target="../ink/ink2251.xml"/><Relationship Id="rId443" Type="http://schemas.openxmlformats.org/officeDocument/2006/relationships/image" Target="../media/image2348.png"/><Relationship Id="rId650" Type="http://schemas.openxmlformats.org/officeDocument/2006/relationships/image" Target="../media/image2449.png"/><Relationship Id="rId888" Type="http://schemas.openxmlformats.org/officeDocument/2006/relationships/customXml" Target="../ink/ink2584.xml"/><Relationship Id="rId1073" Type="http://schemas.openxmlformats.org/officeDocument/2006/relationships/customXml" Target="../ink/ink2679.xml"/><Relationship Id="rId1280" Type="http://schemas.openxmlformats.org/officeDocument/2006/relationships/customXml" Target="../ink/ink2784.xml"/><Relationship Id="rId303" Type="http://schemas.openxmlformats.org/officeDocument/2006/relationships/customXml" Target="../ink/ink2285.xml"/><Relationship Id="rId748" Type="http://schemas.openxmlformats.org/officeDocument/2006/relationships/customXml" Target="../ink/ink2512.xml"/><Relationship Id="rId955" Type="http://schemas.openxmlformats.org/officeDocument/2006/relationships/customXml" Target="../ink/ink2619.xml"/><Relationship Id="rId1140" Type="http://schemas.openxmlformats.org/officeDocument/2006/relationships/customXml" Target="../ink/ink2713.xml"/><Relationship Id="rId1378" Type="http://schemas.openxmlformats.org/officeDocument/2006/relationships/customXml" Target="../ink/ink2833.xml"/><Relationship Id="rId1585" Type="http://schemas.openxmlformats.org/officeDocument/2006/relationships/customXml" Target="../ink/ink2937.xml"/><Relationship Id="rId1792" Type="http://schemas.openxmlformats.org/officeDocument/2006/relationships/image" Target="../media/image3011.png"/><Relationship Id="rId84" Type="http://schemas.openxmlformats.org/officeDocument/2006/relationships/customXml" Target="../ink/ink2175.xml"/><Relationship Id="rId510" Type="http://schemas.openxmlformats.org/officeDocument/2006/relationships/customXml" Target="../ink/ink2390.xml"/><Relationship Id="rId608" Type="http://schemas.openxmlformats.org/officeDocument/2006/relationships/image" Target="../media/image2429.png"/><Relationship Id="rId815" Type="http://schemas.openxmlformats.org/officeDocument/2006/relationships/image" Target="../media/image2529.png"/><Relationship Id="rId1238" Type="http://schemas.openxmlformats.org/officeDocument/2006/relationships/customXml" Target="../ink/ink2763.xml"/><Relationship Id="rId1445" Type="http://schemas.openxmlformats.org/officeDocument/2006/relationships/image" Target="../media/image2839.png"/><Relationship Id="rId1652" Type="http://schemas.openxmlformats.org/officeDocument/2006/relationships/image" Target="../media/image2942.png"/><Relationship Id="rId1000" Type="http://schemas.openxmlformats.org/officeDocument/2006/relationships/customXml" Target="../ink/ink2642.xml"/><Relationship Id="rId1305" Type="http://schemas.openxmlformats.org/officeDocument/2006/relationships/image" Target="../media/image2769.png"/><Relationship Id="rId1957" Type="http://schemas.openxmlformats.org/officeDocument/2006/relationships/image" Target="../media/image3092.png"/><Relationship Id="rId1512" Type="http://schemas.openxmlformats.org/officeDocument/2006/relationships/customXml" Target="../ink/ink2900.xml"/><Relationship Id="rId1817" Type="http://schemas.openxmlformats.org/officeDocument/2006/relationships/customXml" Target="../ink/ink3054.xml"/><Relationship Id="rId11" Type="http://schemas.openxmlformats.org/officeDocument/2006/relationships/image" Target="../media/image2137.png"/><Relationship Id="rId398" Type="http://schemas.openxmlformats.org/officeDocument/2006/relationships/image" Target="../media/image2326.png"/><Relationship Id="rId160" Type="http://schemas.openxmlformats.org/officeDocument/2006/relationships/customXml" Target="../ink/ink2213.xml"/><Relationship Id="rId258" Type="http://schemas.openxmlformats.org/officeDocument/2006/relationships/customXml" Target="../ink/ink2262.xml"/><Relationship Id="rId465" Type="http://schemas.openxmlformats.org/officeDocument/2006/relationships/image" Target="../media/image2359.png"/><Relationship Id="rId672" Type="http://schemas.openxmlformats.org/officeDocument/2006/relationships/image" Target="../media/image2460.png"/><Relationship Id="rId1095" Type="http://schemas.openxmlformats.org/officeDocument/2006/relationships/customXml" Target="../ink/ink2690.xml"/><Relationship Id="rId118" Type="http://schemas.openxmlformats.org/officeDocument/2006/relationships/customXml" Target="../ink/ink2192.xml"/><Relationship Id="rId325" Type="http://schemas.openxmlformats.org/officeDocument/2006/relationships/customXml" Target="../ink/ink2296.xml"/><Relationship Id="rId532" Type="http://schemas.openxmlformats.org/officeDocument/2006/relationships/customXml" Target="../ink/ink2401.xml"/><Relationship Id="rId977" Type="http://schemas.openxmlformats.org/officeDocument/2006/relationships/image" Target="../media/image2607.png"/><Relationship Id="rId1162" Type="http://schemas.openxmlformats.org/officeDocument/2006/relationships/image" Target="../media/image2698.png"/><Relationship Id="rId2006" Type="http://schemas.openxmlformats.org/officeDocument/2006/relationships/customXml" Target="../ink/ink3149.xml"/><Relationship Id="rId837" Type="http://schemas.openxmlformats.org/officeDocument/2006/relationships/image" Target="../media/image2540.png"/><Relationship Id="rId1022" Type="http://schemas.openxmlformats.org/officeDocument/2006/relationships/customXml" Target="../ink/ink2653.xml"/><Relationship Id="rId1467" Type="http://schemas.openxmlformats.org/officeDocument/2006/relationships/image" Target="../media/image2850.png"/><Relationship Id="rId1674" Type="http://schemas.openxmlformats.org/officeDocument/2006/relationships/image" Target="../media/image2953.png"/><Relationship Id="rId1881" Type="http://schemas.openxmlformats.org/officeDocument/2006/relationships/customXml" Target="../ink/ink3086.xml"/><Relationship Id="rId904" Type="http://schemas.openxmlformats.org/officeDocument/2006/relationships/customXml" Target="../ink/ink2592.xml"/><Relationship Id="rId1327" Type="http://schemas.openxmlformats.org/officeDocument/2006/relationships/image" Target="../media/image2780.png"/><Relationship Id="rId1534" Type="http://schemas.openxmlformats.org/officeDocument/2006/relationships/customXml" Target="../ink/ink2911.xml"/><Relationship Id="rId1741" Type="http://schemas.openxmlformats.org/officeDocument/2006/relationships/customXml" Target="../ink/ink3015.xml"/><Relationship Id="rId1979" Type="http://schemas.openxmlformats.org/officeDocument/2006/relationships/image" Target="../media/image3103.png"/><Relationship Id="rId33" Type="http://schemas.openxmlformats.org/officeDocument/2006/relationships/image" Target="../media/image2148.png"/><Relationship Id="rId1601" Type="http://schemas.openxmlformats.org/officeDocument/2006/relationships/customXml" Target="../ink/ink2945.xml"/><Relationship Id="rId1839" Type="http://schemas.openxmlformats.org/officeDocument/2006/relationships/customXml" Target="../ink/ink3065.xml"/><Relationship Id="rId182" Type="http://schemas.openxmlformats.org/officeDocument/2006/relationships/customXml" Target="../ink/ink2224.xml"/><Relationship Id="rId1906" Type="http://schemas.openxmlformats.org/officeDocument/2006/relationships/image" Target="../media/image3067.png"/><Relationship Id="rId487" Type="http://schemas.openxmlformats.org/officeDocument/2006/relationships/image" Target="../media/image2369.png"/><Relationship Id="rId694" Type="http://schemas.openxmlformats.org/officeDocument/2006/relationships/customXml" Target="../ink/ink2484.xml"/><Relationship Id="rId347" Type="http://schemas.openxmlformats.org/officeDocument/2006/relationships/customXml" Target="../ink/ink2307.xml"/><Relationship Id="rId999" Type="http://schemas.openxmlformats.org/officeDocument/2006/relationships/image" Target="../media/image2618.png"/><Relationship Id="rId1184" Type="http://schemas.openxmlformats.org/officeDocument/2006/relationships/customXml" Target="../ink/ink2736.xml"/><Relationship Id="rId2028" Type="http://schemas.openxmlformats.org/officeDocument/2006/relationships/customXml" Target="../ink/ink3160.xml"/><Relationship Id="rId554" Type="http://schemas.openxmlformats.org/officeDocument/2006/relationships/image" Target="../media/image2402.png"/><Relationship Id="rId761" Type="http://schemas.openxmlformats.org/officeDocument/2006/relationships/customXml" Target="../ink/ink2519.xml"/><Relationship Id="rId859" Type="http://schemas.openxmlformats.org/officeDocument/2006/relationships/customXml" Target="../ink/ink2569.xml"/><Relationship Id="rId1391" Type="http://schemas.openxmlformats.org/officeDocument/2006/relationships/image" Target="../media/image2812.png"/><Relationship Id="rId1489" Type="http://schemas.openxmlformats.org/officeDocument/2006/relationships/image" Target="../media/image2861.png"/><Relationship Id="rId1696" Type="http://schemas.openxmlformats.org/officeDocument/2006/relationships/image" Target="../media/image2964.png"/><Relationship Id="rId207" Type="http://schemas.openxmlformats.org/officeDocument/2006/relationships/image" Target="../media/image2232.png"/><Relationship Id="rId414" Type="http://schemas.openxmlformats.org/officeDocument/2006/relationships/customXml" Target="../ink/ink2342.xml"/><Relationship Id="rId621" Type="http://schemas.openxmlformats.org/officeDocument/2006/relationships/customXml" Target="../ink/ink2446.xml"/><Relationship Id="rId1044" Type="http://schemas.openxmlformats.org/officeDocument/2006/relationships/customXml" Target="../ink/ink2664.xml"/><Relationship Id="rId1251" Type="http://schemas.openxmlformats.org/officeDocument/2006/relationships/image" Target="../media/image2742.png"/><Relationship Id="rId1349" Type="http://schemas.openxmlformats.org/officeDocument/2006/relationships/image" Target="../media/image2791.png"/><Relationship Id="rId719" Type="http://schemas.openxmlformats.org/officeDocument/2006/relationships/customXml" Target="../ink/ink2497.xml"/><Relationship Id="rId926" Type="http://schemas.openxmlformats.org/officeDocument/2006/relationships/customXml" Target="../ink/ink2604.xml"/><Relationship Id="rId1111" Type="http://schemas.openxmlformats.org/officeDocument/2006/relationships/image" Target="../media/image2673.png"/><Relationship Id="rId1556" Type="http://schemas.openxmlformats.org/officeDocument/2006/relationships/customXml" Target="../ink/ink2922.xml"/><Relationship Id="rId1763" Type="http://schemas.openxmlformats.org/officeDocument/2006/relationships/customXml" Target="../ink/ink3026.xml"/><Relationship Id="rId1970" Type="http://schemas.openxmlformats.org/officeDocument/2006/relationships/customXml" Target="../ink/ink3131.xml"/><Relationship Id="rId55" Type="http://schemas.openxmlformats.org/officeDocument/2006/relationships/image" Target="../media/image2159.png"/><Relationship Id="rId1209" Type="http://schemas.openxmlformats.org/officeDocument/2006/relationships/image" Target="../media/image2721.png"/><Relationship Id="rId1416" Type="http://schemas.openxmlformats.org/officeDocument/2006/relationships/customXml" Target="../ink/ink2852.xml"/><Relationship Id="rId1623" Type="http://schemas.openxmlformats.org/officeDocument/2006/relationships/customXml" Target="../ink/ink2956.xml"/><Relationship Id="rId1830" Type="http://schemas.openxmlformats.org/officeDocument/2006/relationships/image" Target="../media/image3029.png"/><Relationship Id="rId1928" Type="http://schemas.openxmlformats.org/officeDocument/2006/relationships/image" Target="../media/image3078.png"/><Relationship Id="rId271" Type="http://schemas.openxmlformats.org/officeDocument/2006/relationships/image" Target="../media/image2264.png"/><Relationship Id="rId131" Type="http://schemas.openxmlformats.org/officeDocument/2006/relationships/image" Target="../media/image2196.png"/><Relationship Id="rId369" Type="http://schemas.openxmlformats.org/officeDocument/2006/relationships/customXml" Target="../ink/ink2318.xml"/><Relationship Id="rId576" Type="http://schemas.openxmlformats.org/officeDocument/2006/relationships/image" Target="../media/image2413.png"/><Relationship Id="rId783" Type="http://schemas.openxmlformats.org/officeDocument/2006/relationships/image" Target="../media/image2513.png"/><Relationship Id="rId990" Type="http://schemas.openxmlformats.org/officeDocument/2006/relationships/customXml" Target="../ink/ink2637.xml"/><Relationship Id="rId229" Type="http://schemas.openxmlformats.org/officeDocument/2006/relationships/image" Target="../media/image2243.png"/><Relationship Id="rId436" Type="http://schemas.openxmlformats.org/officeDocument/2006/relationships/customXml" Target="../ink/ink2353.xml"/><Relationship Id="rId643" Type="http://schemas.openxmlformats.org/officeDocument/2006/relationships/customXml" Target="../ink/ink2458.xml"/><Relationship Id="rId1066" Type="http://schemas.openxmlformats.org/officeDocument/2006/relationships/image" Target="../media/image2651.png"/><Relationship Id="rId1273" Type="http://schemas.openxmlformats.org/officeDocument/2006/relationships/image" Target="../media/image2753.png"/><Relationship Id="rId1480" Type="http://schemas.openxmlformats.org/officeDocument/2006/relationships/customXml" Target="../ink/ink2884.xml"/><Relationship Id="rId850" Type="http://schemas.openxmlformats.org/officeDocument/2006/relationships/customXml" Target="../ink/ink2564.xml"/><Relationship Id="rId948" Type="http://schemas.openxmlformats.org/officeDocument/2006/relationships/image" Target="../media/image2593.png"/><Relationship Id="rId1133" Type="http://schemas.openxmlformats.org/officeDocument/2006/relationships/image" Target="../media/image2684.png"/><Relationship Id="rId1578" Type="http://schemas.openxmlformats.org/officeDocument/2006/relationships/image" Target="../media/image2905.png"/><Relationship Id="rId1785" Type="http://schemas.openxmlformats.org/officeDocument/2006/relationships/customXml" Target="../ink/ink3037.xml"/><Relationship Id="rId1992" Type="http://schemas.openxmlformats.org/officeDocument/2006/relationships/customXml" Target="../ink/ink3142.xml"/><Relationship Id="rId77" Type="http://schemas.openxmlformats.org/officeDocument/2006/relationships/image" Target="../media/image2169.png"/><Relationship Id="rId503" Type="http://schemas.openxmlformats.org/officeDocument/2006/relationships/image" Target="../media/image2377.png"/><Relationship Id="rId710" Type="http://schemas.openxmlformats.org/officeDocument/2006/relationships/image" Target="../media/image2478.png"/><Relationship Id="rId808" Type="http://schemas.openxmlformats.org/officeDocument/2006/relationships/customXml" Target="../ink/ink2543.xml"/><Relationship Id="rId1340" Type="http://schemas.openxmlformats.org/officeDocument/2006/relationships/customXml" Target="../ink/ink2814.xml"/><Relationship Id="rId1438" Type="http://schemas.openxmlformats.org/officeDocument/2006/relationships/customXml" Target="../ink/ink2863.xml"/><Relationship Id="rId1645" Type="http://schemas.openxmlformats.org/officeDocument/2006/relationships/customXml" Target="../ink/ink2967.xml"/><Relationship Id="rId1200" Type="http://schemas.openxmlformats.org/officeDocument/2006/relationships/customXml" Target="../ink/ink2744.xml"/><Relationship Id="rId1852" Type="http://schemas.openxmlformats.org/officeDocument/2006/relationships/image" Target="../media/image3040.png"/><Relationship Id="rId1505" Type="http://schemas.openxmlformats.org/officeDocument/2006/relationships/image" Target="../media/image2869.png"/><Relationship Id="rId1712" Type="http://schemas.openxmlformats.org/officeDocument/2006/relationships/image" Target="../media/image2971.png"/><Relationship Id="rId293" Type="http://schemas.openxmlformats.org/officeDocument/2006/relationships/image" Target="../media/image2275.png"/><Relationship Id="rId153" Type="http://schemas.openxmlformats.org/officeDocument/2006/relationships/image" Target="../media/image2206.png"/><Relationship Id="rId360" Type="http://schemas.openxmlformats.org/officeDocument/2006/relationships/image" Target="../media/image2308.png"/><Relationship Id="rId598" Type="http://schemas.openxmlformats.org/officeDocument/2006/relationships/image" Target="../media/image2424.png"/><Relationship Id="rId2041" Type="http://schemas.openxmlformats.org/officeDocument/2006/relationships/customXml" Target="../ink/ink3167.xml"/><Relationship Id="rId220" Type="http://schemas.openxmlformats.org/officeDocument/2006/relationships/customXml" Target="../ink/ink2243.xml"/><Relationship Id="rId458" Type="http://schemas.openxmlformats.org/officeDocument/2006/relationships/customXml" Target="../ink/ink2364.xml"/><Relationship Id="rId665" Type="http://schemas.openxmlformats.org/officeDocument/2006/relationships/customXml" Target="../ink/ink2469.xml"/><Relationship Id="rId872" Type="http://schemas.openxmlformats.org/officeDocument/2006/relationships/customXml" Target="../ink/ink2576.xml"/><Relationship Id="rId1088" Type="http://schemas.openxmlformats.org/officeDocument/2006/relationships/image" Target="../media/image2662.png"/><Relationship Id="rId1295" Type="http://schemas.openxmlformats.org/officeDocument/2006/relationships/image" Target="../media/image2764.png"/><Relationship Id="rId318" Type="http://schemas.openxmlformats.org/officeDocument/2006/relationships/image" Target="../media/image2287.png"/><Relationship Id="rId525" Type="http://schemas.openxmlformats.org/officeDocument/2006/relationships/image" Target="../media/image2388.png"/><Relationship Id="rId732" Type="http://schemas.openxmlformats.org/officeDocument/2006/relationships/image" Target="../media/image2489.png"/><Relationship Id="rId1155" Type="http://schemas.openxmlformats.org/officeDocument/2006/relationships/customXml" Target="../ink/ink2721.xml"/><Relationship Id="rId1362" Type="http://schemas.openxmlformats.org/officeDocument/2006/relationships/customXml" Target="../ink/ink2825.xml"/><Relationship Id="rId99" Type="http://schemas.openxmlformats.org/officeDocument/2006/relationships/image" Target="../media/image2180.png"/><Relationship Id="rId1015" Type="http://schemas.openxmlformats.org/officeDocument/2006/relationships/image" Target="../media/image2626.png"/><Relationship Id="rId1222" Type="http://schemas.openxmlformats.org/officeDocument/2006/relationships/customXml" Target="../ink/ink2755.xml"/><Relationship Id="rId1667" Type="http://schemas.openxmlformats.org/officeDocument/2006/relationships/customXml" Target="../ink/ink2978.xml"/><Relationship Id="rId1874" Type="http://schemas.openxmlformats.org/officeDocument/2006/relationships/image" Target="../media/image3051.png"/><Relationship Id="rId1527" Type="http://schemas.openxmlformats.org/officeDocument/2006/relationships/image" Target="../media/image2880.png"/><Relationship Id="rId1734" Type="http://schemas.openxmlformats.org/officeDocument/2006/relationships/image" Target="../media/image2982.png"/><Relationship Id="rId1941" Type="http://schemas.openxmlformats.org/officeDocument/2006/relationships/customXml" Target="../ink/ink3116.xml"/><Relationship Id="rId26" Type="http://schemas.openxmlformats.org/officeDocument/2006/relationships/customXml" Target="../ink/ink2146.xml"/><Relationship Id="rId175" Type="http://schemas.openxmlformats.org/officeDocument/2006/relationships/image" Target="../media/image2217.png"/><Relationship Id="rId1801" Type="http://schemas.openxmlformats.org/officeDocument/2006/relationships/customXml" Target="../ink/ink3045.xml"/><Relationship Id="rId382" Type="http://schemas.openxmlformats.org/officeDocument/2006/relationships/image" Target="../media/image2318.png"/><Relationship Id="rId687" Type="http://schemas.openxmlformats.org/officeDocument/2006/relationships/image" Target="../media/image2467.png"/><Relationship Id="rId2063" Type="http://schemas.openxmlformats.org/officeDocument/2006/relationships/customXml" Target="../ink/ink3178.xml"/><Relationship Id="rId242" Type="http://schemas.openxmlformats.org/officeDocument/2006/relationships/customXml" Target="../ink/ink2254.xml"/><Relationship Id="rId894" Type="http://schemas.openxmlformats.org/officeDocument/2006/relationships/customXml" Target="../ink/ink2587.xml"/><Relationship Id="rId1177" Type="http://schemas.openxmlformats.org/officeDocument/2006/relationships/customXml" Target="../ink/ink2732.xml"/><Relationship Id="rId102" Type="http://schemas.openxmlformats.org/officeDocument/2006/relationships/customXml" Target="../ink/ink2184.xml"/><Relationship Id="rId547" Type="http://schemas.openxmlformats.org/officeDocument/2006/relationships/customXml" Target="../ink/ink2409.xml"/><Relationship Id="rId754" Type="http://schemas.openxmlformats.org/officeDocument/2006/relationships/customXml" Target="../ink/ink2515.xml"/><Relationship Id="rId961" Type="http://schemas.openxmlformats.org/officeDocument/2006/relationships/customXml" Target="../ink/ink2622.xml"/><Relationship Id="rId1384" Type="http://schemas.openxmlformats.org/officeDocument/2006/relationships/customXml" Target="../ink/ink2836.xml"/><Relationship Id="rId1591" Type="http://schemas.openxmlformats.org/officeDocument/2006/relationships/customXml" Target="../ink/ink2940.xml"/><Relationship Id="rId1689" Type="http://schemas.openxmlformats.org/officeDocument/2006/relationships/customXml" Target="../ink/ink2989.xml"/><Relationship Id="rId90" Type="http://schemas.openxmlformats.org/officeDocument/2006/relationships/customXml" Target="../ink/ink2178.xml"/><Relationship Id="rId407" Type="http://schemas.openxmlformats.org/officeDocument/2006/relationships/image" Target="../media/image2330.png"/><Relationship Id="rId614" Type="http://schemas.openxmlformats.org/officeDocument/2006/relationships/image" Target="../media/image2432.png"/><Relationship Id="rId821" Type="http://schemas.openxmlformats.org/officeDocument/2006/relationships/image" Target="../media/image2532.png"/><Relationship Id="rId1037" Type="http://schemas.openxmlformats.org/officeDocument/2006/relationships/image" Target="../media/image2637.png"/><Relationship Id="rId1244" Type="http://schemas.openxmlformats.org/officeDocument/2006/relationships/customXml" Target="../ink/ink2766.xml"/><Relationship Id="rId1451" Type="http://schemas.openxmlformats.org/officeDocument/2006/relationships/image" Target="../media/image2842.png"/><Relationship Id="rId1896" Type="http://schemas.openxmlformats.org/officeDocument/2006/relationships/image" Target="../media/image3062.png"/><Relationship Id="rId919" Type="http://schemas.openxmlformats.org/officeDocument/2006/relationships/image" Target="../media/image2580.png"/><Relationship Id="rId1104" Type="http://schemas.openxmlformats.org/officeDocument/2006/relationships/image" Target="../media/image2670.png"/><Relationship Id="rId1311" Type="http://schemas.openxmlformats.org/officeDocument/2006/relationships/image" Target="../media/image2772.png"/><Relationship Id="rId1549" Type="http://schemas.openxmlformats.org/officeDocument/2006/relationships/image" Target="../media/image2891.png"/><Relationship Id="rId1756" Type="http://schemas.openxmlformats.org/officeDocument/2006/relationships/image" Target="../media/image2993.png"/><Relationship Id="rId1963" Type="http://schemas.openxmlformats.org/officeDocument/2006/relationships/image" Target="../media/image3095.png"/><Relationship Id="rId48" Type="http://schemas.openxmlformats.org/officeDocument/2006/relationships/customXml" Target="../ink/ink2157.xml"/><Relationship Id="rId1409" Type="http://schemas.openxmlformats.org/officeDocument/2006/relationships/image" Target="../media/image2821.png"/><Relationship Id="rId1616" Type="http://schemas.openxmlformats.org/officeDocument/2006/relationships/image" Target="../media/image2924.png"/><Relationship Id="rId1823" Type="http://schemas.openxmlformats.org/officeDocument/2006/relationships/customXml" Target="../ink/ink3057.xml"/><Relationship Id="rId197" Type="http://schemas.openxmlformats.org/officeDocument/2006/relationships/image" Target="../media/image2227.png"/><Relationship Id="rId264" Type="http://schemas.openxmlformats.org/officeDocument/2006/relationships/customXml" Target="../ink/ink2265.xml"/><Relationship Id="rId471" Type="http://schemas.openxmlformats.org/officeDocument/2006/relationships/image" Target="../media/image2361.png"/><Relationship Id="rId124" Type="http://schemas.openxmlformats.org/officeDocument/2006/relationships/customXml" Target="../ink/ink2195.xml"/><Relationship Id="rId569" Type="http://schemas.openxmlformats.org/officeDocument/2006/relationships/customXml" Target="../ink/ink2420.xml"/><Relationship Id="rId776" Type="http://schemas.openxmlformats.org/officeDocument/2006/relationships/customXml" Target="../ink/ink2527.xml"/><Relationship Id="rId983" Type="http://schemas.openxmlformats.org/officeDocument/2006/relationships/image" Target="../media/image2610.png"/><Relationship Id="rId1199" Type="http://schemas.openxmlformats.org/officeDocument/2006/relationships/image" Target="../media/image2716.png"/><Relationship Id="rId331" Type="http://schemas.openxmlformats.org/officeDocument/2006/relationships/customXml" Target="../ink/ink2299.xml"/><Relationship Id="rId429" Type="http://schemas.openxmlformats.org/officeDocument/2006/relationships/image" Target="../media/image2341.png"/><Relationship Id="rId636" Type="http://schemas.openxmlformats.org/officeDocument/2006/relationships/customXml" Target="../ink/ink2454.xml"/><Relationship Id="rId1059" Type="http://schemas.openxmlformats.org/officeDocument/2006/relationships/customXml" Target="../ink/ink2672.xml"/><Relationship Id="rId1266" Type="http://schemas.openxmlformats.org/officeDocument/2006/relationships/customXml" Target="../ink/ink2777.xml"/><Relationship Id="rId1473" Type="http://schemas.openxmlformats.org/officeDocument/2006/relationships/image" Target="../media/image2853.png"/><Relationship Id="rId2012" Type="http://schemas.openxmlformats.org/officeDocument/2006/relationships/customXml" Target="../ink/ink3152.xml"/><Relationship Id="rId843" Type="http://schemas.openxmlformats.org/officeDocument/2006/relationships/image" Target="../media/image2543.png"/><Relationship Id="rId1126" Type="http://schemas.openxmlformats.org/officeDocument/2006/relationships/customXml" Target="../ink/ink2706.xml"/><Relationship Id="rId1680" Type="http://schemas.openxmlformats.org/officeDocument/2006/relationships/image" Target="../media/image2956.png"/><Relationship Id="rId1778" Type="http://schemas.openxmlformats.org/officeDocument/2006/relationships/image" Target="../media/image3004.png"/><Relationship Id="rId1985" Type="http://schemas.openxmlformats.org/officeDocument/2006/relationships/image" Target="../media/image3106.png"/><Relationship Id="rId703" Type="http://schemas.openxmlformats.org/officeDocument/2006/relationships/customXml" Target="../ink/ink2489.xml"/><Relationship Id="rId910" Type="http://schemas.openxmlformats.org/officeDocument/2006/relationships/customXml" Target="../ink/ink2595.xml"/><Relationship Id="rId1333" Type="http://schemas.openxmlformats.org/officeDocument/2006/relationships/image" Target="../media/image2783.png"/><Relationship Id="rId1540" Type="http://schemas.openxmlformats.org/officeDocument/2006/relationships/customXml" Target="../ink/ink2914.xml"/><Relationship Id="rId1638" Type="http://schemas.openxmlformats.org/officeDocument/2006/relationships/image" Target="../media/image2935.png"/><Relationship Id="rId1400" Type="http://schemas.openxmlformats.org/officeDocument/2006/relationships/customXml" Target="../ink/ink2844.xml"/><Relationship Id="rId1845" Type="http://schemas.openxmlformats.org/officeDocument/2006/relationships/customXml" Target="../ink/ink3068.xml"/><Relationship Id="rId1705" Type="http://schemas.openxmlformats.org/officeDocument/2006/relationships/customXml" Target="../ink/ink2997.xml"/><Relationship Id="rId1912" Type="http://schemas.openxmlformats.org/officeDocument/2006/relationships/image" Target="../media/image3070.png"/><Relationship Id="rId286" Type="http://schemas.openxmlformats.org/officeDocument/2006/relationships/customXml" Target="../ink/ink2276.xml"/><Relationship Id="rId493" Type="http://schemas.openxmlformats.org/officeDocument/2006/relationships/image" Target="../media/image2372.png"/><Relationship Id="rId146" Type="http://schemas.openxmlformats.org/officeDocument/2006/relationships/customXml" Target="../ink/ink2206.xml"/><Relationship Id="rId353" Type="http://schemas.openxmlformats.org/officeDocument/2006/relationships/customXml" Target="../ink/ink2310.xml"/><Relationship Id="rId560" Type="http://schemas.openxmlformats.org/officeDocument/2006/relationships/image" Target="../media/image2405.png"/><Relationship Id="rId798" Type="http://schemas.openxmlformats.org/officeDocument/2006/relationships/customXml" Target="../ink/ink2538.xml"/><Relationship Id="rId1190" Type="http://schemas.openxmlformats.org/officeDocument/2006/relationships/customXml" Target="../ink/ink2739.xml"/><Relationship Id="rId2034" Type="http://schemas.openxmlformats.org/officeDocument/2006/relationships/image" Target="../media/image3130.png"/><Relationship Id="rId213" Type="http://schemas.openxmlformats.org/officeDocument/2006/relationships/image" Target="../media/image2235.png"/><Relationship Id="rId420" Type="http://schemas.openxmlformats.org/officeDocument/2006/relationships/customXml" Target="../ink/ink2345.xml"/><Relationship Id="rId658" Type="http://schemas.openxmlformats.org/officeDocument/2006/relationships/image" Target="../media/image2453.png"/><Relationship Id="rId865" Type="http://schemas.openxmlformats.org/officeDocument/2006/relationships/image" Target="../media/image2553.png"/><Relationship Id="rId1050" Type="http://schemas.openxmlformats.org/officeDocument/2006/relationships/image" Target="../media/image2643.png"/><Relationship Id="rId1288" Type="http://schemas.openxmlformats.org/officeDocument/2006/relationships/customXml" Target="../ink/ink2788.xml"/><Relationship Id="rId1495" Type="http://schemas.openxmlformats.org/officeDocument/2006/relationships/image" Target="../media/image2864.png"/><Relationship Id="rId518" Type="http://schemas.openxmlformats.org/officeDocument/2006/relationships/customXml" Target="../ink/ink2394.xml"/><Relationship Id="rId725" Type="http://schemas.openxmlformats.org/officeDocument/2006/relationships/customXml" Target="../ink/ink2500.xml"/><Relationship Id="rId932" Type="http://schemas.openxmlformats.org/officeDocument/2006/relationships/image" Target="../media/image2585.png"/><Relationship Id="rId1148" Type="http://schemas.openxmlformats.org/officeDocument/2006/relationships/image" Target="../media/image2691.png"/><Relationship Id="rId1355" Type="http://schemas.openxmlformats.org/officeDocument/2006/relationships/image" Target="../media/image2794.png"/><Relationship Id="rId1562" Type="http://schemas.openxmlformats.org/officeDocument/2006/relationships/image" Target="../media/image2897.png"/><Relationship Id="rId1008" Type="http://schemas.openxmlformats.org/officeDocument/2006/relationships/customXml" Target="../ink/ink2646.xml"/><Relationship Id="rId1215" Type="http://schemas.openxmlformats.org/officeDocument/2006/relationships/image" Target="../media/image2724.png"/><Relationship Id="rId1422" Type="http://schemas.openxmlformats.org/officeDocument/2006/relationships/customXml" Target="../ink/ink2855.xml"/><Relationship Id="rId1867" Type="http://schemas.openxmlformats.org/officeDocument/2006/relationships/customXml" Target="../ink/ink3079.xml"/><Relationship Id="rId61" Type="http://schemas.openxmlformats.org/officeDocument/2006/relationships/image" Target="../media/image2162.png"/><Relationship Id="rId1727" Type="http://schemas.openxmlformats.org/officeDocument/2006/relationships/customXml" Target="../ink/ink3008.xml"/><Relationship Id="rId1934" Type="http://schemas.openxmlformats.org/officeDocument/2006/relationships/image" Target="../media/image3081.png"/><Relationship Id="rId19" Type="http://schemas.openxmlformats.org/officeDocument/2006/relationships/image" Target="../media/image2141.png"/><Relationship Id="rId168" Type="http://schemas.openxmlformats.org/officeDocument/2006/relationships/customXml" Target="../ink/ink2217.xml"/><Relationship Id="rId375" Type="http://schemas.openxmlformats.org/officeDocument/2006/relationships/customXml" Target="../ink/ink2322.xml"/><Relationship Id="rId582" Type="http://schemas.openxmlformats.org/officeDocument/2006/relationships/image" Target="../media/image2416.png"/><Relationship Id="rId2056" Type="http://schemas.openxmlformats.org/officeDocument/2006/relationships/image" Target="../media/image3141.png"/><Relationship Id="rId3" Type="http://schemas.openxmlformats.org/officeDocument/2006/relationships/image" Target="../media/image2133.png"/><Relationship Id="rId235" Type="http://schemas.openxmlformats.org/officeDocument/2006/relationships/image" Target="../media/image2246.png"/><Relationship Id="rId442" Type="http://schemas.openxmlformats.org/officeDocument/2006/relationships/customXml" Target="../ink/ink2356.xml"/><Relationship Id="rId887" Type="http://schemas.openxmlformats.org/officeDocument/2006/relationships/image" Target="../media/image2564.png"/><Relationship Id="rId1072" Type="http://schemas.openxmlformats.org/officeDocument/2006/relationships/image" Target="../media/image2654.png"/><Relationship Id="rId302" Type="http://schemas.openxmlformats.org/officeDocument/2006/relationships/customXml" Target="../ink/ink2284.xml"/><Relationship Id="rId747" Type="http://schemas.openxmlformats.org/officeDocument/2006/relationships/image" Target="../media/image2496.png"/><Relationship Id="rId954" Type="http://schemas.openxmlformats.org/officeDocument/2006/relationships/image" Target="../media/image2596.png"/><Relationship Id="rId1377" Type="http://schemas.openxmlformats.org/officeDocument/2006/relationships/image" Target="../media/image2805.png"/><Relationship Id="rId1584" Type="http://schemas.openxmlformats.org/officeDocument/2006/relationships/image" Target="../media/image2908.png"/><Relationship Id="rId1791" Type="http://schemas.openxmlformats.org/officeDocument/2006/relationships/customXml" Target="../ink/ink3040.xml"/><Relationship Id="rId83" Type="http://schemas.openxmlformats.org/officeDocument/2006/relationships/image" Target="../media/image2172.png"/><Relationship Id="rId607" Type="http://schemas.openxmlformats.org/officeDocument/2006/relationships/customXml" Target="../ink/ink2439.xml"/><Relationship Id="rId814" Type="http://schemas.openxmlformats.org/officeDocument/2006/relationships/customXml" Target="../ink/ink2546.xml"/><Relationship Id="rId1237" Type="http://schemas.openxmlformats.org/officeDocument/2006/relationships/image" Target="../media/image2735.png"/><Relationship Id="rId1444" Type="http://schemas.openxmlformats.org/officeDocument/2006/relationships/customXml" Target="../ink/ink2866.xml"/><Relationship Id="rId1651" Type="http://schemas.openxmlformats.org/officeDocument/2006/relationships/customXml" Target="../ink/ink2970.xml"/><Relationship Id="rId1889" Type="http://schemas.openxmlformats.org/officeDocument/2006/relationships/customXml" Target="../ink/ink3090.xml"/><Relationship Id="rId1304" Type="http://schemas.openxmlformats.org/officeDocument/2006/relationships/customXml" Target="../ink/ink2796.xml"/><Relationship Id="rId1511" Type="http://schemas.openxmlformats.org/officeDocument/2006/relationships/image" Target="../media/image2872.png"/><Relationship Id="rId1749" Type="http://schemas.openxmlformats.org/officeDocument/2006/relationships/customXml" Target="../ink/ink3019.xml"/><Relationship Id="rId1956" Type="http://schemas.openxmlformats.org/officeDocument/2006/relationships/customXml" Target="../ink/ink3124.xml"/><Relationship Id="rId1609" Type="http://schemas.openxmlformats.org/officeDocument/2006/relationships/customXml" Target="../ink/ink2949.xml"/><Relationship Id="rId1816" Type="http://schemas.openxmlformats.org/officeDocument/2006/relationships/image" Target="../media/image3022.png"/><Relationship Id="rId10" Type="http://schemas.openxmlformats.org/officeDocument/2006/relationships/customXml" Target="../ink/ink2138.xml"/><Relationship Id="rId397" Type="http://schemas.openxmlformats.org/officeDocument/2006/relationships/customXml" Target="../ink/ink2333.xml"/><Relationship Id="rId257" Type="http://schemas.openxmlformats.org/officeDocument/2006/relationships/image" Target="../media/image2257.png"/><Relationship Id="rId464" Type="http://schemas.openxmlformats.org/officeDocument/2006/relationships/customXml" Target="../ink/ink2367.xml"/><Relationship Id="rId1094" Type="http://schemas.openxmlformats.org/officeDocument/2006/relationships/image" Target="../media/image2665.png"/><Relationship Id="rId117" Type="http://schemas.openxmlformats.org/officeDocument/2006/relationships/image" Target="../media/image2189.png"/><Relationship Id="rId671" Type="http://schemas.openxmlformats.org/officeDocument/2006/relationships/customXml" Target="../ink/ink2472.xml"/><Relationship Id="rId769" Type="http://schemas.openxmlformats.org/officeDocument/2006/relationships/image" Target="../media/image2506.png"/><Relationship Id="rId976" Type="http://schemas.openxmlformats.org/officeDocument/2006/relationships/customXml" Target="../ink/ink2630.xml"/><Relationship Id="rId1399" Type="http://schemas.openxmlformats.org/officeDocument/2006/relationships/image" Target="../media/image2816.png"/><Relationship Id="rId324" Type="http://schemas.openxmlformats.org/officeDocument/2006/relationships/image" Target="../media/image2290.png"/><Relationship Id="rId531" Type="http://schemas.openxmlformats.org/officeDocument/2006/relationships/image" Target="../media/image2391.png"/><Relationship Id="rId629" Type="http://schemas.openxmlformats.org/officeDocument/2006/relationships/customXml" Target="../ink/ink2450.xml"/><Relationship Id="rId1161" Type="http://schemas.openxmlformats.org/officeDocument/2006/relationships/customXml" Target="../ink/ink2724.xml"/><Relationship Id="rId1259" Type="http://schemas.openxmlformats.org/officeDocument/2006/relationships/image" Target="../media/image2746.png"/><Relationship Id="rId1466" Type="http://schemas.openxmlformats.org/officeDocument/2006/relationships/customXml" Target="../ink/ink2877.xml"/><Relationship Id="rId2005" Type="http://schemas.openxmlformats.org/officeDocument/2006/relationships/image" Target="../media/image3116.png"/><Relationship Id="rId836" Type="http://schemas.openxmlformats.org/officeDocument/2006/relationships/customXml" Target="../ink/ink2557.xml"/><Relationship Id="rId1021" Type="http://schemas.openxmlformats.org/officeDocument/2006/relationships/image" Target="../media/image2629.png"/><Relationship Id="rId1119" Type="http://schemas.openxmlformats.org/officeDocument/2006/relationships/image" Target="../media/image2677.png"/><Relationship Id="rId1673" Type="http://schemas.openxmlformats.org/officeDocument/2006/relationships/customXml" Target="../ink/ink2981.xml"/><Relationship Id="rId1880" Type="http://schemas.openxmlformats.org/officeDocument/2006/relationships/image" Target="../media/image3054.png"/><Relationship Id="rId1978" Type="http://schemas.openxmlformats.org/officeDocument/2006/relationships/customXml" Target="../ink/ink3135.xml"/><Relationship Id="rId903" Type="http://schemas.openxmlformats.org/officeDocument/2006/relationships/image" Target="../media/image2572.png"/><Relationship Id="rId1326" Type="http://schemas.openxmlformats.org/officeDocument/2006/relationships/customXml" Target="../ink/ink2807.xml"/><Relationship Id="rId1533" Type="http://schemas.openxmlformats.org/officeDocument/2006/relationships/image" Target="../media/image2883.png"/><Relationship Id="rId1740" Type="http://schemas.openxmlformats.org/officeDocument/2006/relationships/image" Target="../media/image2985.png"/><Relationship Id="rId32" Type="http://schemas.openxmlformats.org/officeDocument/2006/relationships/customXml" Target="../ink/ink2149.xml"/><Relationship Id="rId1600" Type="http://schemas.openxmlformats.org/officeDocument/2006/relationships/image" Target="../media/image2916.png"/><Relationship Id="rId1838" Type="http://schemas.openxmlformats.org/officeDocument/2006/relationships/image" Target="../media/image3033.png"/><Relationship Id="rId181" Type="http://schemas.openxmlformats.org/officeDocument/2006/relationships/image" Target="../media/image2220.png"/><Relationship Id="rId1905" Type="http://schemas.openxmlformats.org/officeDocument/2006/relationships/customXml" Target="../ink/ink3098.xml"/><Relationship Id="rId279" Type="http://schemas.openxmlformats.org/officeDocument/2006/relationships/image" Target="../media/image2268.png"/><Relationship Id="rId486" Type="http://schemas.openxmlformats.org/officeDocument/2006/relationships/customXml" Target="../ink/ink2378.xml"/><Relationship Id="rId693" Type="http://schemas.openxmlformats.org/officeDocument/2006/relationships/image" Target="../media/image2470.png"/><Relationship Id="rId139" Type="http://schemas.openxmlformats.org/officeDocument/2006/relationships/image" Target="../media/image2200.png"/><Relationship Id="rId346" Type="http://schemas.openxmlformats.org/officeDocument/2006/relationships/image" Target="../media/image2301.png"/><Relationship Id="rId553" Type="http://schemas.openxmlformats.org/officeDocument/2006/relationships/customXml" Target="../ink/ink2412.xml"/><Relationship Id="rId760" Type="http://schemas.openxmlformats.org/officeDocument/2006/relationships/image" Target="../media/image2502.png"/><Relationship Id="rId998" Type="http://schemas.openxmlformats.org/officeDocument/2006/relationships/customXml" Target="../ink/ink2641.xml"/><Relationship Id="rId1183" Type="http://schemas.openxmlformats.org/officeDocument/2006/relationships/image" Target="../media/image2708.png"/><Relationship Id="rId1390" Type="http://schemas.openxmlformats.org/officeDocument/2006/relationships/customXml" Target="../ink/ink2839.xml"/><Relationship Id="rId2027" Type="http://schemas.openxmlformats.org/officeDocument/2006/relationships/image" Target="../media/image3127.png"/><Relationship Id="rId206" Type="http://schemas.openxmlformats.org/officeDocument/2006/relationships/customXml" Target="../ink/ink2236.xml"/><Relationship Id="rId413" Type="http://schemas.openxmlformats.org/officeDocument/2006/relationships/image" Target="../media/image2333.png"/><Relationship Id="rId858" Type="http://schemas.openxmlformats.org/officeDocument/2006/relationships/customXml" Target="../ink/ink2568.xml"/><Relationship Id="rId1043" Type="http://schemas.openxmlformats.org/officeDocument/2006/relationships/image" Target="../media/image2640.png"/><Relationship Id="rId1488" Type="http://schemas.openxmlformats.org/officeDocument/2006/relationships/customXml" Target="../ink/ink2888.xml"/><Relationship Id="rId1695" Type="http://schemas.openxmlformats.org/officeDocument/2006/relationships/customXml" Target="../ink/ink2992.xml"/><Relationship Id="rId620" Type="http://schemas.openxmlformats.org/officeDocument/2006/relationships/image" Target="../media/image2435.png"/><Relationship Id="rId718" Type="http://schemas.openxmlformats.org/officeDocument/2006/relationships/image" Target="../media/image2482.png"/><Relationship Id="rId925" Type="http://schemas.openxmlformats.org/officeDocument/2006/relationships/customXml" Target="../ink/ink2603.xml"/><Relationship Id="rId1250" Type="http://schemas.openxmlformats.org/officeDocument/2006/relationships/customXml" Target="../ink/ink2769.xml"/><Relationship Id="rId1348" Type="http://schemas.openxmlformats.org/officeDocument/2006/relationships/customXml" Target="../ink/ink2818.xml"/><Relationship Id="rId1555" Type="http://schemas.openxmlformats.org/officeDocument/2006/relationships/image" Target="../media/image2894.png"/><Relationship Id="rId1762" Type="http://schemas.openxmlformats.org/officeDocument/2006/relationships/image" Target="../media/image2996.png"/><Relationship Id="rId1110" Type="http://schemas.openxmlformats.org/officeDocument/2006/relationships/customXml" Target="../ink/ink2698.xml"/><Relationship Id="rId1208" Type="http://schemas.openxmlformats.org/officeDocument/2006/relationships/customXml" Target="../ink/ink2748.xml"/><Relationship Id="rId1415" Type="http://schemas.openxmlformats.org/officeDocument/2006/relationships/image" Target="../media/image2824.png"/><Relationship Id="rId54" Type="http://schemas.openxmlformats.org/officeDocument/2006/relationships/customXml" Target="../ink/ink2160.xml"/><Relationship Id="rId1622" Type="http://schemas.openxmlformats.org/officeDocument/2006/relationships/image" Target="../media/image2927.png"/><Relationship Id="rId1927" Type="http://schemas.openxmlformats.org/officeDocument/2006/relationships/customXml" Target="../ink/ink3109.xml"/><Relationship Id="rId270" Type="http://schemas.openxmlformats.org/officeDocument/2006/relationships/customXml" Target="../ink/ink2268.xml"/><Relationship Id="rId130" Type="http://schemas.openxmlformats.org/officeDocument/2006/relationships/customXml" Target="../ink/ink2198.xml"/><Relationship Id="rId368" Type="http://schemas.openxmlformats.org/officeDocument/2006/relationships/image" Target="../media/image2312.png"/><Relationship Id="rId575" Type="http://schemas.openxmlformats.org/officeDocument/2006/relationships/customXml" Target="../ink/ink2423.xml"/><Relationship Id="rId782" Type="http://schemas.openxmlformats.org/officeDocument/2006/relationships/customXml" Target="../ink/ink2530.xml"/><Relationship Id="rId2049" Type="http://schemas.openxmlformats.org/officeDocument/2006/relationships/customXml" Target="../ink/ink3171.xml"/><Relationship Id="rId228" Type="http://schemas.openxmlformats.org/officeDocument/2006/relationships/customXml" Target="../ink/ink2247.xml"/><Relationship Id="rId435" Type="http://schemas.openxmlformats.org/officeDocument/2006/relationships/image" Target="../media/image2344.png"/><Relationship Id="rId642" Type="http://schemas.openxmlformats.org/officeDocument/2006/relationships/image" Target="../media/image2445.png"/><Relationship Id="rId1065" Type="http://schemas.openxmlformats.org/officeDocument/2006/relationships/customXml" Target="../ink/ink2675.xml"/><Relationship Id="rId1272" Type="http://schemas.openxmlformats.org/officeDocument/2006/relationships/customXml" Target="../ink/ink2780.xml"/><Relationship Id="rId502" Type="http://schemas.openxmlformats.org/officeDocument/2006/relationships/customXml" Target="../ink/ink2386.xml"/><Relationship Id="rId947" Type="http://schemas.openxmlformats.org/officeDocument/2006/relationships/customXml" Target="../ink/ink2615.xml"/><Relationship Id="rId1132" Type="http://schemas.openxmlformats.org/officeDocument/2006/relationships/customXml" Target="../ink/ink2709.xml"/><Relationship Id="rId1577" Type="http://schemas.openxmlformats.org/officeDocument/2006/relationships/customXml" Target="../ink/ink2933.xml"/><Relationship Id="rId1784" Type="http://schemas.openxmlformats.org/officeDocument/2006/relationships/image" Target="../media/image3007.png"/><Relationship Id="rId1991" Type="http://schemas.openxmlformats.org/officeDocument/2006/relationships/image" Target="../media/image3109.png"/><Relationship Id="rId76" Type="http://schemas.openxmlformats.org/officeDocument/2006/relationships/customXml" Target="../ink/ink2171.xml"/><Relationship Id="rId807" Type="http://schemas.openxmlformats.org/officeDocument/2006/relationships/image" Target="../media/image2525.png"/><Relationship Id="rId1437" Type="http://schemas.openxmlformats.org/officeDocument/2006/relationships/image" Target="../media/image2835.png"/><Relationship Id="rId1644" Type="http://schemas.openxmlformats.org/officeDocument/2006/relationships/image" Target="../media/image2938.png"/><Relationship Id="rId1851" Type="http://schemas.openxmlformats.org/officeDocument/2006/relationships/customXml" Target="../ink/ink3071.xml"/><Relationship Id="rId1504" Type="http://schemas.openxmlformats.org/officeDocument/2006/relationships/customXml" Target="../ink/ink2896.xml"/><Relationship Id="rId1711" Type="http://schemas.openxmlformats.org/officeDocument/2006/relationships/customXml" Target="../ink/ink3000.xml"/><Relationship Id="rId1949" Type="http://schemas.openxmlformats.org/officeDocument/2006/relationships/image" Target="../media/image3088.png"/><Relationship Id="rId292" Type="http://schemas.openxmlformats.org/officeDocument/2006/relationships/customXml" Target="../ink/ink2279.xml"/><Relationship Id="rId1809" Type="http://schemas.openxmlformats.org/officeDocument/2006/relationships/customXml" Target="../ink/ink3050.xml"/><Relationship Id="rId597" Type="http://schemas.openxmlformats.org/officeDocument/2006/relationships/customXml" Target="../ink/ink2434.xml"/><Relationship Id="rId152" Type="http://schemas.openxmlformats.org/officeDocument/2006/relationships/customXml" Target="../ink/ink2209.xml"/><Relationship Id="rId457" Type="http://schemas.openxmlformats.org/officeDocument/2006/relationships/image" Target="../media/image2355.png"/><Relationship Id="rId1087" Type="http://schemas.openxmlformats.org/officeDocument/2006/relationships/customXml" Target="../ink/ink2686.xml"/><Relationship Id="rId1294" Type="http://schemas.openxmlformats.org/officeDocument/2006/relationships/customXml" Target="../ink/ink2791.xml"/><Relationship Id="rId2040" Type="http://schemas.openxmlformats.org/officeDocument/2006/relationships/image" Target="../media/image3133.png"/><Relationship Id="rId664" Type="http://schemas.openxmlformats.org/officeDocument/2006/relationships/image" Target="../media/image2456.png"/><Relationship Id="rId871" Type="http://schemas.openxmlformats.org/officeDocument/2006/relationships/image" Target="../media/image2556.png"/><Relationship Id="rId969" Type="http://schemas.openxmlformats.org/officeDocument/2006/relationships/image" Target="../media/image2603.png"/><Relationship Id="rId1599" Type="http://schemas.openxmlformats.org/officeDocument/2006/relationships/customXml" Target="../ink/ink2944.xml"/><Relationship Id="rId317" Type="http://schemas.openxmlformats.org/officeDocument/2006/relationships/customXml" Target="../ink/ink2292.xml"/><Relationship Id="rId524" Type="http://schemas.openxmlformats.org/officeDocument/2006/relationships/customXml" Target="../ink/ink2397.xml"/><Relationship Id="rId731" Type="http://schemas.openxmlformats.org/officeDocument/2006/relationships/customXml" Target="../ink/ink2503.xml"/><Relationship Id="rId1154" Type="http://schemas.openxmlformats.org/officeDocument/2006/relationships/image" Target="../media/image2694.png"/><Relationship Id="rId1361" Type="http://schemas.openxmlformats.org/officeDocument/2006/relationships/image" Target="../media/image2797.png"/><Relationship Id="rId1459" Type="http://schemas.openxmlformats.org/officeDocument/2006/relationships/image" Target="../media/image2846.png"/><Relationship Id="rId98" Type="http://schemas.openxmlformats.org/officeDocument/2006/relationships/customXml" Target="../ink/ink2182.xml"/><Relationship Id="rId829" Type="http://schemas.openxmlformats.org/officeDocument/2006/relationships/image" Target="../media/image2536.png"/><Relationship Id="rId1014" Type="http://schemas.openxmlformats.org/officeDocument/2006/relationships/customXml" Target="../ink/ink2649.xml"/><Relationship Id="rId1221" Type="http://schemas.openxmlformats.org/officeDocument/2006/relationships/image" Target="../media/image2727.png"/><Relationship Id="rId1666" Type="http://schemas.openxmlformats.org/officeDocument/2006/relationships/image" Target="../media/image2949.png"/><Relationship Id="rId1873" Type="http://schemas.openxmlformats.org/officeDocument/2006/relationships/customXml" Target="../ink/ink3082.xml"/><Relationship Id="rId1319" Type="http://schemas.openxmlformats.org/officeDocument/2006/relationships/image" Target="../media/image2776.png"/><Relationship Id="rId1526" Type="http://schemas.openxmlformats.org/officeDocument/2006/relationships/customXml" Target="../ink/ink2907.xml"/><Relationship Id="rId1733" Type="http://schemas.openxmlformats.org/officeDocument/2006/relationships/customXml" Target="../ink/ink3011.xml"/><Relationship Id="rId1940" Type="http://schemas.openxmlformats.org/officeDocument/2006/relationships/image" Target="../media/image3084.png"/><Relationship Id="rId25" Type="http://schemas.openxmlformats.org/officeDocument/2006/relationships/image" Target="../media/image2144.png"/><Relationship Id="rId1800" Type="http://schemas.openxmlformats.org/officeDocument/2006/relationships/image" Target="../media/image3015.png"/><Relationship Id="rId174" Type="http://schemas.openxmlformats.org/officeDocument/2006/relationships/customXml" Target="../ink/ink2220.xml"/><Relationship Id="rId381" Type="http://schemas.openxmlformats.org/officeDocument/2006/relationships/customXml" Target="../ink/ink2325.xml"/><Relationship Id="rId2062" Type="http://schemas.openxmlformats.org/officeDocument/2006/relationships/image" Target="../media/image3144.png"/><Relationship Id="rId241" Type="http://schemas.openxmlformats.org/officeDocument/2006/relationships/image" Target="../media/image2249.png"/><Relationship Id="rId479" Type="http://schemas.openxmlformats.org/officeDocument/2006/relationships/image" Target="../media/image2365.png"/><Relationship Id="rId686" Type="http://schemas.openxmlformats.org/officeDocument/2006/relationships/customXml" Target="../ink/ink2480.xml"/><Relationship Id="rId893" Type="http://schemas.openxmlformats.org/officeDocument/2006/relationships/image" Target="../media/image2567.png"/><Relationship Id="rId339" Type="http://schemas.openxmlformats.org/officeDocument/2006/relationships/customXml" Target="../ink/ink2303.xml"/><Relationship Id="rId546" Type="http://schemas.openxmlformats.org/officeDocument/2006/relationships/image" Target="../media/image2398.png"/><Relationship Id="rId753" Type="http://schemas.openxmlformats.org/officeDocument/2006/relationships/image" Target="../media/image2499.png"/><Relationship Id="rId1176" Type="http://schemas.openxmlformats.org/officeDocument/2006/relationships/image" Target="../media/image2705.png"/><Relationship Id="rId1383" Type="http://schemas.openxmlformats.org/officeDocument/2006/relationships/image" Target="../media/image2808.png"/><Relationship Id="rId101" Type="http://schemas.openxmlformats.org/officeDocument/2006/relationships/image" Target="../media/image2181.png"/><Relationship Id="rId406" Type="http://schemas.openxmlformats.org/officeDocument/2006/relationships/customXml" Target="../ink/ink2338.xml"/><Relationship Id="rId960" Type="http://schemas.openxmlformats.org/officeDocument/2006/relationships/image" Target="../media/image2599.png"/><Relationship Id="rId1036" Type="http://schemas.openxmlformats.org/officeDocument/2006/relationships/customXml" Target="../ink/ink2660.xml"/><Relationship Id="rId1243" Type="http://schemas.openxmlformats.org/officeDocument/2006/relationships/image" Target="../media/image2738.png"/><Relationship Id="rId1590" Type="http://schemas.openxmlformats.org/officeDocument/2006/relationships/image" Target="../media/image2911.png"/><Relationship Id="rId1688" Type="http://schemas.openxmlformats.org/officeDocument/2006/relationships/image" Target="../media/image2960.png"/><Relationship Id="rId1895" Type="http://schemas.openxmlformats.org/officeDocument/2006/relationships/customXml" Target="../ink/ink3093.xml"/><Relationship Id="rId613" Type="http://schemas.openxmlformats.org/officeDocument/2006/relationships/customXml" Target="../ink/ink2442.xml"/><Relationship Id="rId820" Type="http://schemas.openxmlformats.org/officeDocument/2006/relationships/customXml" Target="../ink/ink2549.xml"/><Relationship Id="rId918" Type="http://schemas.openxmlformats.org/officeDocument/2006/relationships/customXml" Target="../ink/ink2599.xml"/><Relationship Id="rId1450" Type="http://schemas.openxmlformats.org/officeDocument/2006/relationships/customXml" Target="../ink/ink2869.xml"/><Relationship Id="rId1548" Type="http://schemas.openxmlformats.org/officeDocument/2006/relationships/customXml" Target="../ink/ink2918.xml"/><Relationship Id="rId1755" Type="http://schemas.openxmlformats.org/officeDocument/2006/relationships/customXml" Target="../ink/ink3022.xml"/><Relationship Id="rId1103" Type="http://schemas.openxmlformats.org/officeDocument/2006/relationships/customXml" Target="../ink/ink2694.xml"/><Relationship Id="rId1310" Type="http://schemas.openxmlformats.org/officeDocument/2006/relationships/customXml" Target="../ink/ink2799.xml"/><Relationship Id="rId1408" Type="http://schemas.openxmlformats.org/officeDocument/2006/relationships/customXml" Target="../ink/ink2848.xml"/><Relationship Id="rId1962" Type="http://schemas.openxmlformats.org/officeDocument/2006/relationships/customXml" Target="../ink/ink3127.xml"/><Relationship Id="rId47" Type="http://schemas.openxmlformats.org/officeDocument/2006/relationships/image" Target="../media/image2155.png"/><Relationship Id="rId1615" Type="http://schemas.openxmlformats.org/officeDocument/2006/relationships/customXml" Target="../ink/ink2952.xml"/><Relationship Id="rId1822" Type="http://schemas.openxmlformats.org/officeDocument/2006/relationships/image" Target="../media/image3025.png"/><Relationship Id="rId196" Type="http://schemas.openxmlformats.org/officeDocument/2006/relationships/customXml" Target="../ink/ink2231.xml"/><Relationship Id="rId263" Type="http://schemas.openxmlformats.org/officeDocument/2006/relationships/image" Target="../media/image2260.png"/><Relationship Id="rId470" Type="http://schemas.openxmlformats.org/officeDocument/2006/relationships/customXml" Target="../ink/ink2370.xml"/><Relationship Id="rId123" Type="http://schemas.openxmlformats.org/officeDocument/2006/relationships/image" Target="../media/image2192.png"/><Relationship Id="rId330" Type="http://schemas.openxmlformats.org/officeDocument/2006/relationships/image" Target="../media/image2293.png"/><Relationship Id="rId568" Type="http://schemas.openxmlformats.org/officeDocument/2006/relationships/image" Target="../media/image2409.png"/><Relationship Id="rId775" Type="http://schemas.openxmlformats.org/officeDocument/2006/relationships/image" Target="../media/image2509.png"/><Relationship Id="rId982" Type="http://schemas.openxmlformats.org/officeDocument/2006/relationships/customXml" Target="../ink/ink2633.xml"/><Relationship Id="rId1198" Type="http://schemas.openxmlformats.org/officeDocument/2006/relationships/customXml" Target="../ink/ink2743.xml"/><Relationship Id="rId2011" Type="http://schemas.openxmlformats.org/officeDocument/2006/relationships/image" Target="../media/image3119.png"/><Relationship Id="rId428" Type="http://schemas.openxmlformats.org/officeDocument/2006/relationships/customXml" Target="../ink/ink2349.xml"/><Relationship Id="rId635" Type="http://schemas.openxmlformats.org/officeDocument/2006/relationships/image" Target="../media/image2442.png"/><Relationship Id="rId842" Type="http://schemas.openxmlformats.org/officeDocument/2006/relationships/customXml" Target="../ink/ink2560.xml"/><Relationship Id="rId1058" Type="http://schemas.openxmlformats.org/officeDocument/2006/relationships/image" Target="../media/image2647.png"/><Relationship Id="rId1265" Type="http://schemas.openxmlformats.org/officeDocument/2006/relationships/image" Target="../media/image2749.png"/><Relationship Id="rId1472" Type="http://schemas.openxmlformats.org/officeDocument/2006/relationships/customXml" Target="../ink/ink2880.xml"/><Relationship Id="rId702" Type="http://schemas.openxmlformats.org/officeDocument/2006/relationships/image" Target="../media/image2474.png"/><Relationship Id="rId1125" Type="http://schemas.openxmlformats.org/officeDocument/2006/relationships/image" Target="../media/image2680.png"/><Relationship Id="rId1332" Type="http://schemas.openxmlformats.org/officeDocument/2006/relationships/customXml" Target="../ink/ink2810.xml"/><Relationship Id="rId1777" Type="http://schemas.openxmlformats.org/officeDocument/2006/relationships/customXml" Target="../ink/ink3033.xml"/><Relationship Id="rId1984" Type="http://schemas.openxmlformats.org/officeDocument/2006/relationships/customXml" Target="../ink/ink3138.xml"/><Relationship Id="rId69" Type="http://schemas.openxmlformats.org/officeDocument/2006/relationships/image" Target="../media/image2165.png"/><Relationship Id="rId1637" Type="http://schemas.openxmlformats.org/officeDocument/2006/relationships/customXml" Target="../ink/ink2963.xml"/><Relationship Id="rId1844" Type="http://schemas.openxmlformats.org/officeDocument/2006/relationships/image" Target="../media/image3036.png"/><Relationship Id="rId1704" Type="http://schemas.openxmlformats.org/officeDocument/2006/relationships/image" Target="../media/image2967.png"/><Relationship Id="rId285" Type="http://schemas.openxmlformats.org/officeDocument/2006/relationships/image" Target="../media/image2271.png"/><Relationship Id="rId1911" Type="http://schemas.openxmlformats.org/officeDocument/2006/relationships/customXml" Target="../ink/ink3101.xml"/><Relationship Id="rId492" Type="http://schemas.openxmlformats.org/officeDocument/2006/relationships/customXml" Target="../ink/ink2381.xml"/><Relationship Id="rId797" Type="http://schemas.openxmlformats.org/officeDocument/2006/relationships/image" Target="../media/image2520.png"/><Relationship Id="rId145" Type="http://schemas.openxmlformats.org/officeDocument/2006/relationships/image" Target="../media/image2202.png"/><Relationship Id="rId352" Type="http://schemas.openxmlformats.org/officeDocument/2006/relationships/image" Target="../media/image2304.png"/><Relationship Id="rId1287" Type="http://schemas.openxmlformats.org/officeDocument/2006/relationships/image" Target="../media/image2760.png"/><Relationship Id="rId2033" Type="http://schemas.openxmlformats.org/officeDocument/2006/relationships/customXml" Target="../ink/ink3163.xml"/><Relationship Id="rId212" Type="http://schemas.openxmlformats.org/officeDocument/2006/relationships/customXml" Target="../ink/ink2239.xml"/><Relationship Id="rId657" Type="http://schemas.openxmlformats.org/officeDocument/2006/relationships/customXml" Target="../ink/ink2465.xml"/><Relationship Id="rId864" Type="http://schemas.openxmlformats.org/officeDocument/2006/relationships/customXml" Target="../ink/ink2572.xml"/><Relationship Id="rId1494" Type="http://schemas.openxmlformats.org/officeDocument/2006/relationships/customXml" Target="../ink/ink2891.xml"/><Relationship Id="rId1799" Type="http://schemas.openxmlformats.org/officeDocument/2006/relationships/customXml" Target="../ink/ink3044.xml"/><Relationship Id="rId517" Type="http://schemas.openxmlformats.org/officeDocument/2006/relationships/image" Target="../media/image2384.png"/><Relationship Id="rId724" Type="http://schemas.openxmlformats.org/officeDocument/2006/relationships/image" Target="../media/image2485.png"/><Relationship Id="rId931" Type="http://schemas.openxmlformats.org/officeDocument/2006/relationships/customXml" Target="../ink/ink2607.xml"/><Relationship Id="rId1147" Type="http://schemas.openxmlformats.org/officeDocument/2006/relationships/customXml" Target="../ink/ink2717.xml"/><Relationship Id="rId1354" Type="http://schemas.openxmlformats.org/officeDocument/2006/relationships/customXml" Target="../ink/ink2821.xml"/><Relationship Id="rId1561" Type="http://schemas.openxmlformats.org/officeDocument/2006/relationships/customXml" Target="../ink/ink2925.xml"/><Relationship Id="rId60" Type="http://schemas.openxmlformats.org/officeDocument/2006/relationships/customXml" Target="../ink/ink2163.xml"/><Relationship Id="rId1007" Type="http://schemas.openxmlformats.org/officeDocument/2006/relationships/image" Target="../media/image2622.png"/><Relationship Id="rId1214" Type="http://schemas.openxmlformats.org/officeDocument/2006/relationships/customXml" Target="../ink/ink2751.xml"/><Relationship Id="rId1421" Type="http://schemas.openxmlformats.org/officeDocument/2006/relationships/image" Target="../media/image2827.png"/><Relationship Id="rId1659" Type="http://schemas.openxmlformats.org/officeDocument/2006/relationships/customXml" Target="../ink/ink2974.xml"/><Relationship Id="rId1866" Type="http://schemas.openxmlformats.org/officeDocument/2006/relationships/image" Target="../media/image3047.png"/><Relationship Id="rId1519" Type="http://schemas.openxmlformats.org/officeDocument/2006/relationships/image" Target="../media/image2876.png"/><Relationship Id="rId1726" Type="http://schemas.openxmlformats.org/officeDocument/2006/relationships/image" Target="../media/image2978.png"/><Relationship Id="rId1933" Type="http://schemas.openxmlformats.org/officeDocument/2006/relationships/customXml" Target="../ink/ink3112.xml"/><Relationship Id="rId18" Type="http://schemas.openxmlformats.org/officeDocument/2006/relationships/customXml" Target="../ink/ink2142.xml"/><Relationship Id="rId167" Type="http://schemas.openxmlformats.org/officeDocument/2006/relationships/image" Target="../media/image2213.png"/><Relationship Id="rId374" Type="http://schemas.openxmlformats.org/officeDocument/2006/relationships/customXml" Target="../ink/ink2321.xml"/><Relationship Id="rId581" Type="http://schemas.openxmlformats.org/officeDocument/2006/relationships/customXml" Target="../ink/ink2426.xml"/><Relationship Id="rId2055" Type="http://schemas.openxmlformats.org/officeDocument/2006/relationships/customXml" Target="../ink/ink3174.xml"/><Relationship Id="rId234" Type="http://schemas.openxmlformats.org/officeDocument/2006/relationships/customXml" Target="../ink/ink2250.xml"/><Relationship Id="rId679" Type="http://schemas.openxmlformats.org/officeDocument/2006/relationships/customXml" Target="../ink/ink2476.xml"/><Relationship Id="rId886" Type="http://schemas.openxmlformats.org/officeDocument/2006/relationships/customXml" Target="../ink/ink2583.xml"/><Relationship Id="rId2" Type="http://schemas.openxmlformats.org/officeDocument/2006/relationships/notesSlide" Target="../notesSlides/notesSlide7.xml"/><Relationship Id="rId441" Type="http://schemas.openxmlformats.org/officeDocument/2006/relationships/image" Target="../media/image2347.png"/><Relationship Id="rId539" Type="http://schemas.openxmlformats.org/officeDocument/2006/relationships/customXml" Target="../ink/ink2405.xml"/><Relationship Id="rId746" Type="http://schemas.openxmlformats.org/officeDocument/2006/relationships/customXml" Target="../ink/ink2511.xml"/><Relationship Id="rId1071" Type="http://schemas.openxmlformats.org/officeDocument/2006/relationships/customXml" Target="../ink/ink2678.xml"/><Relationship Id="rId1169" Type="http://schemas.openxmlformats.org/officeDocument/2006/relationships/customXml" Target="../ink/ink2728.xml"/><Relationship Id="rId1376" Type="http://schemas.openxmlformats.org/officeDocument/2006/relationships/customXml" Target="../ink/ink2832.xml"/><Relationship Id="rId1583" Type="http://schemas.openxmlformats.org/officeDocument/2006/relationships/customXml" Target="../ink/ink2936.xml"/><Relationship Id="rId301" Type="http://schemas.openxmlformats.org/officeDocument/2006/relationships/image" Target="../media/image2279.png"/><Relationship Id="rId953" Type="http://schemas.openxmlformats.org/officeDocument/2006/relationships/customXml" Target="../ink/ink2618.xml"/><Relationship Id="rId1029" Type="http://schemas.openxmlformats.org/officeDocument/2006/relationships/image" Target="../media/image2633.png"/><Relationship Id="rId1236" Type="http://schemas.openxmlformats.org/officeDocument/2006/relationships/customXml" Target="../ink/ink2762.xml"/><Relationship Id="rId1790" Type="http://schemas.openxmlformats.org/officeDocument/2006/relationships/image" Target="../media/image3010.png"/><Relationship Id="rId1888" Type="http://schemas.openxmlformats.org/officeDocument/2006/relationships/image" Target="../media/image3058.png"/><Relationship Id="rId82" Type="http://schemas.openxmlformats.org/officeDocument/2006/relationships/customXml" Target="../ink/ink2174.xml"/><Relationship Id="rId606" Type="http://schemas.openxmlformats.org/officeDocument/2006/relationships/image" Target="../media/image2428.png"/><Relationship Id="rId813" Type="http://schemas.openxmlformats.org/officeDocument/2006/relationships/image" Target="../media/image2528.png"/><Relationship Id="rId1443" Type="http://schemas.openxmlformats.org/officeDocument/2006/relationships/image" Target="../media/image2838.png"/><Relationship Id="rId1650" Type="http://schemas.openxmlformats.org/officeDocument/2006/relationships/image" Target="../media/image2941.png"/><Relationship Id="rId1748" Type="http://schemas.openxmlformats.org/officeDocument/2006/relationships/image" Target="../media/image2989.png"/><Relationship Id="rId1303" Type="http://schemas.openxmlformats.org/officeDocument/2006/relationships/image" Target="../media/image2768.png"/><Relationship Id="rId1510" Type="http://schemas.openxmlformats.org/officeDocument/2006/relationships/customXml" Target="../ink/ink2899.xml"/><Relationship Id="rId1955" Type="http://schemas.openxmlformats.org/officeDocument/2006/relationships/image" Target="../media/image3091.png"/><Relationship Id="rId1608" Type="http://schemas.openxmlformats.org/officeDocument/2006/relationships/image" Target="../media/image2920.png"/><Relationship Id="rId1815" Type="http://schemas.openxmlformats.org/officeDocument/2006/relationships/customXml" Target="../ink/ink3053.xml"/><Relationship Id="rId189" Type="http://schemas.openxmlformats.org/officeDocument/2006/relationships/image" Target="../media/image2224.png"/><Relationship Id="rId396" Type="http://schemas.openxmlformats.org/officeDocument/2006/relationships/image" Target="../media/image2325.png"/><Relationship Id="rId256" Type="http://schemas.openxmlformats.org/officeDocument/2006/relationships/customXml" Target="../ink/ink2261.xml"/><Relationship Id="rId463" Type="http://schemas.openxmlformats.org/officeDocument/2006/relationships/image" Target="../media/image2358.png"/><Relationship Id="rId670" Type="http://schemas.openxmlformats.org/officeDocument/2006/relationships/image" Target="../media/image2459.png"/><Relationship Id="rId1093" Type="http://schemas.openxmlformats.org/officeDocument/2006/relationships/customXml" Target="../ink/ink2689.xml"/><Relationship Id="rId116" Type="http://schemas.openxmlformats.org/officeDocument/2006/relationships/customXml" Target="../ink/ink2191.xml"/><Relationship Id="rId323" Type="http://schemas.openxmlformats.org/officeDocument/2006/relationships/customXml" Target="../ink/ink2295.xml"/><Relationship Id="rId530" Type="http://schemas.openxmlformats.org/officeDocument/2006/relationships/customXml" Target="../ink/ink2400.xml"/><Relationship Id="rId768" Type="http://schemas.openxmlformats.org/officeDocument/2006/relationships/customXml" Target="../ink/ink2523.xml"/><Relationship Id="rId975" Type="http://schemas.openxmlformats.org/officeDocument/2006/relationships/image" Target="../media/image2606.png"/><Relationship Id="rId1160" Type="http://schemas.openxmlformats.org/officeDocument/2006/relationships/image" Target="../media/image2697.png"/><Relationship Id="rId1398" Type="http://schemas.openxmlformats.org/officeDocument/2006/relationships/customXml" Target="../ink/ink2843.xml"/><Relationship Id="rId2004" Type="http://schemas.openxmlformats.org/officeDocument/2006/relationships/customXml" Target="../ink/ink3148.xml"/><Relationship Id="rId628" Type="http://schemas.openxmlformats.org/officeDocument/2006/relationships/image" Target="../media/image2439.png"/><Relationship Id="rId835" Type="http://schemas.openxmlformats.org/officeDocument/2006/relationships/image" Target="../media/image2539.png"/><Relationship Id="rId1258" Type="http://schemas.openxmlformats.org/officeDocument/2006/relationships/customXml" Target="../ink/ink2773.xml"/><Relationship Id="rId1465" Type="http://schemas.openxmlformats.org/officeDocument/2006/relationships/image" Target="../media/image2849.png"/><Relationship Id="rId1672" Type="http://schemas.openxmlformats.org/officeDocument/2006/relationships/image" Target="../media/image2952.png"/><Relationship Id="rId1020" Type="http://schemas.openxmlformats.org/officeDocument/2006/relationships/customXml" Target="../ink/ink2652.xml"/><Relationship Id="rId1118" Type="http://schemas.openxmlformats.org/officeDocument/2006/relationships/customXml" Target="../ink/ink2702.xml"/><Relationship Id="rId1325" Type="http://schemas.openxmlformats.org/officeDocument/2006/relationships/image" Target="../media/image2779.png"/><Relationship Id="rId1532" Type="http://schemas.openxmlformats.org/officeDocument/2006/relationships/customXml" Target="../ink/ink2910.xml"/><Relationship Id="rId1977" Type="http://schemas.openxmlformats.org/officeDocument/2006/relationships/image" Target="../media/image3102.png"/><Relationship Id="rId902" Type="http://schemas.openxmlformats.org/officeDocument/2006/relationships/customXml" Target="../ink/ink2591.xml"/><Relationship Id="rId1837" Type="http://schemas.openxmlformats.org/officeDocument/2006/relationships/customXml" Target="../ink/ink3064.xml"/><Relationship Id="rId31" Type="http://schemas.openxmlformats.org/officeDocument/2006/relationships/image" Target="../media/image2147.png"/><Relationship Id="rId180" Type="http://schemas.openxmlformats.org/officeDocument/2006/relationships/customXml" Target="../ink/ink2223.xml"/><Relationship Id="rId278" Type="http://schemas.openxmlformats.org/officeDocument/2006/relationships/customXml" Target="../ink/ink2272.xml"/><Relationship Id="rId1904" Type="http://schemas.openxmlformats.org/officeDocument/2006/relationships/image" Target="../media/image3066.png"/><Relationship Id="rId485" Type="http://schemas.openxmlformats.org/officeDocument/2006/relationships/image" Target="../media/image2368.png"/><Relationship Id="rId692" Type="http://schemas.openxmlformats.org/officeDocument/2006/relationships/customXml" Target="../ink/ink2483.xml"/><Relationship Id="rId138" Type="http://schemas.openxmlformats.org/officeDocument/2006/relationships/customXml" Target="../ink/ink2202.xml"/><Relationship Id="rId345" Type="http://schemas.openxmlformats.org/officeDocument/2006/relationships/customXml" Target="../ink/ink2306.xml"/><Relationship Id="rId552" Type="http://schemas.openxmlformats.org/officeDocument/2006/relationships/image" Target="../media/image2401.png"/><Relationship Id="rId997" Type="http://schemas.openxmlformats.org/officeDocument/2006/relationships/image" Target="../media/image2617.png"/><Relationship Id="rId1182" Type="http://schemas.openxmlformats.org/officeDocument/2006/relationships/customXml" Target="../ink/ink2735.xml"/><Relationship Id="rId2026" Type="http://schemas.openxmlformats.org/officeDocument/2006/relationships/customXml" Target="../ink/ink3159.xml"/><Relationship Id="rId205" Type="http://schemas.openxmlformats.org/officeDocument/2006/relationships/image" Target="../media/image2231.png"/><Relationship Id="rId412" Type="http://schemas.openxmlformats.org/officeDocument/2006/relationships/customXml" Target="../ink/ink2341.xml"/><Relationship Id="rId857" Type="http://schemas.openxmlformats.org/officeDocument/2006/relationships/image" Target="../media/image2550.png"/><Relationship Id="rId1042" Type="http://schemas.openxmlformats.org/officeDocument/2006/relationships/customXml" Target="../ink/ink2663.xml"/><Relationship Id="rId1487" Type="http://schemas.openxmlformats.org/officeDocument/2006/relationships/image" Target="../media/image2860.png"/><Relationship Id="rId1694" Type="http://schemas.openxmlformats.org/officeDocument/2006/relationships/image" Target="../media/image2963.png"/><Relationship Id="rId717" Type="http://schemas.openxmlformats.org/officeDocument/2006/relationships/customXml" Target="../ink/ink2496.xml"/><Relationship Id="rId924" Type="http://schemas.openxmlformats.org/officeDocument/2006/relationships/image" Target="../media/image2582.png"/><Relationship Id="rId1347" Type="http://schemas.openxmlformats.org/officeDocument/2006/relationships/image" Target="../media/image2790.png"/><Relationship Id="rId1554" Type="http://schemas.openxmlformats.org/officeDocument/2006/relationships/customXml" Target="../ink/ink2921.xml"/><Relationship Id="rId1761" Type="http://schemas.openxmlformats.org/officeDocument/2006/relationships/customXml" Target="../ink/ink3025.xml"/><Relationship Id="rId1999" Type="http://schemas.openxmlformats.org/officeDocument/2006/relationships/image" Target="../media/image3113.png"/><Relationship Id="rId53" Type="http://schemas.openxmlformats.org/officeDocument/2006/relationships/image" Target="../media/image2158.png"/><Relationship Id="rId1207" Type="http://schemas.openxmlformats.org/officeDocument/2006/relationships/image" Target="../media/image2720.png"/><Relationship Id="rId1414" Type="http://schemas.openxmlformats.org/officeDocument/2006/relationships/customXml" Target="../ink/ink2851.xml"/><Relationship Id="rId1621" Type="http://schemas.openxmlformats.org/officeDocument/2006/relationships/customXml" Target="../ink/ink2955.xml"/><Relationship Id="rId1859" Type="http://schemas.openxmlformats.org/officeDocument/2006/relationships/customXml" Target="../ink/ink3075.xml"/><Relationship Id="rId1719" Type="http://schemas.openxmlformats.org/officeDocument/2006/relationships/customXml" Target="../ink/ink3004.xml"/><Relationship Id="rId1926" Type="http://schemas.openxmlformats.org/officeDocument/2006/relationships/image" Target="../media/image3077.png"/><Relationship Id="rId367" Type="http://schemas.openxmlformats.org/officeDocument/2006/relationships/customXml" Target="../ink/ink2317.xml"/><Relationship Id="rId574" Type="http://schemas.openxmlformats.org/officeDocument/2006/relationships/image" Target="../media/image2412.png"/><Relationship Id="rId2048" Type="http://schemas.openxmlformats.org/officeDocument/2006/relationships/image" Target="../media/image3137.png"/><Relationship Id="rId227" Type="http://schemas.openxmlformats.org/officeDocument/2006/relationships/image" Target="../media/image2242.png"/><Relationship Id="rId781" Type="http://schemas.openxmlformats.org/officeDocument/2006/relationships/image" Target="../media/image2512.png"/><Relationship Id="rId879" Type="http://schemas.openxmlformats.org/officeDocument/2006/relationships/image" Target="../media/image2560.png"/><Relationship Id="rId434" Type="http://schemas.openxmlformats.org/officeDocument/2006/relationships/customXml" Target="../ink/ink2352.xml"/><Relationship Id="rId641" Type="http://schemas.openxmlformats.org/officeDocument/2006/relationships/customXml" Target="../ink/ink2457.xml"/><Relationship Id="rId739" Type="http://schemas.openxmlformats.org/officeDocument/2006/relationships/customXml" Target="../ink/ink2507.xml"/><Relationship Id="rId1064" Type="http://schemas.openxmlformats.org/officeDocument/2006/relationships/image" Target="../media/image2650.png"/><Relationship Id="rId1271" Type="http://schemas.openxmlformats.org/officeDocument/2006/relationships/image" Target="../media/image2752.png"/><Relationship Id="rId1369" Type="http://schemas.openxmlformats.org/officeDocument/2006/relationships/image" Target="../media/image2801.png"/><Relationship Id="rId1576" Type="http://schemas.openxmlformats.org/officeDocument/2006/relationships/image" Target="../media/image2904.png"/><Relationship Id="rId501" Type="http://schemas.openxmlformats.org/officeDocument/2006/relationships/image" Target="../media/image2376.png"/><Relationship Id="rId946" Type="http://schemas.openxmlformats.org/officeDocument/2006/relationships/image" Target="../media/image2592.png"/><Relationship Id="rId1131" Type="http://schemas.openxmlformats.org/officeDocument/2006/relationships/image" Target="../media/image2683.png"/><Relationship Id="rId1229" Type="http://schemas.openxmlformats.org/officeDocument/2006/relationships/image" Target="../media/image2731.png"/><Relationship Id="rId1783" Type="http://schemas.openxmlformats.org/officeDocument/2006/relationships/customXml" Target="../ink/ink3036.xml"/><Relationship Id="rId1990" Type="http://schemas.openxmlformats.org/officeDocument/2006/relationships/customXml" Target="../ink/ink3141.xml"/><Relationship Id="rId75" Type="http://schemas.openxmlformats.org/officeDocument/2006/relationships/image" Target="../media/image2168.png"/><Relationship Id="rId806" Type="http://schemas.openxmlformats.org/officeDocument/2006/relationships/customXml" Target="../ink/ink2542.xml"/><Relationship Id="rId1436" Type="http://schemas.openxmlformats.org/officeDocument/2006/relationships/customXml" Target="../ink/ink2862.xml"/><Relationship Id="rId1643" Type="http://schemas.openxmlformats.org/officeDocument/2006/relationships/customXml" Target="../ink/ink2966.xml"/><Relationship Id="rId1850" Type="http://schemas.openxmlformats.org/officeDocument/2006/relationships/image" Target="../media/image3039.png"/><Relationship Id="rId1503" Type="http://schemas.openxmlformats.org/officeDocument/2006/relationships/image" Target="../media/image2868.png"/><Relationship Id="rId1710" Type="http://schemas.openxmlformats.org/officeDocument/2006/relationships/image" Target="../media/image2970.png"/><Relationship Id="rId1948" Type="http://schemas.openxmlformats.org/officeDocument/2006/relationships/customXml" Target="../ink/ink3120.xml"/><Relationship Id="rId291" Type="http://schemas.openxmlformats.org/officeDocument/2006/relationships/image" Target="../media/image2274.png"/><Relationship Id="rId1808" Type="http://schemas.openxmlformats.org/officeDocument/2006/relationships/image" Target="../media/image3018.png"/><Relationship Id="rId151" Type="http://schemas.openxmlformats.org/officeDocument/2006/relationships/image" Target="../media/image2205.png"/><Relationship Id="rId389" Type="http://schemas.openxmlformats.org/officeDocument/2006/relationships/customXml" Target="../ink/ink2329.xml"/><Relationship Id="rId596" Type="http://schemas.openxmlformats.org/officeDocument/2006/relationships/image" Target="../media/image2423.png"/><Relationship Id="rId249" Type="http://schemas.openxmlformats.org/officeDocument/2006/relationships/image" Target="../media/image2253.png"/><Relationship Id="rId456" Type="http://schemas.openxmlformats.org/officeDocument/2006/relationships/customXml" Target="../ink/ink2363.xml"/><Relationship Id="rId663" Type="http://schemas.openxmlformats.org/officeDocument/2006/relationships/customXml" Target="../ink/ink2468.xml"/><Relationship Id="rId870" Type="http://schemas.openxmlformats.org/officeDocument/2006/relationships/customXml" Target="../ink/ink2575.xml"/><Relationship Id="rId1086" Type="http://schemas.openxmlformats.org/officeDocument/2006/relationships/image" Target="../media/image2661.png"/><Relationship Id="rId1293" Type="http://schemas.openxmlformats.org/officeDocument/2006/relationships/image" Target="../media/image2763.png"/><Relationship Id="rId109" Type="http://schemas.openxmlformats.org/officeDocument/2006/relationships/image" Target="../media/image2185.png"/><Relationship Id="rId316" Type="http://schemas.openxmlformats.org/officeDocument/2006/relationships/image" Target="../media/image2286.png"/><Relationship Id="rId523" Type="http://schemas.openxmlformats.org/officeDocument/2006/relationships/image" Target="../media/image2387.png"/><Relationship Id="rId968" Type="http://schemas.openxmlformats.org/officeDocument/2006/relationships/customXml" Target="../ink/ink2626.xml"/><Relationship Id="rId1153" Type="http://schemas.openxmlformats.org/officeDocument/2006/relationships/customXml" Target="../ink/ink2720.xml"/><Relationship Id="rId1598" Type="http://schemas.openxmlformats.org/officeDocument/2006/relationships/image" Target="../media/image2915.png"/><Relationship Id="rId97" Type="http://schemas.openxmlformats.org/officeDocument/2006/relationships/image" Target="../media/image2179.png"/><Relationship Id="rId730" Type="http://schemas.openxmlformats.org/officeDocument/2006/relationships/image" Target="../media/image2488.png"/><Relationship Id="rId828" Type="http://schemas.openxmlformats.org/officeDocument/2006/relationships/customXml" Target="../ink/ink2553.xml"/><Relationship Id="rId1013" Type="http://schemas.openxmlformats.org/officeDocument/2006/relationships/image" Target="../media/image2625.png"/><Relationship Id="rId1360" Type="http://schemas.openxmlformats.org/officeDocument/2006/relationships/customXml" Target="../ink/ink2824.xml"/><Relationship Id="rId1458" Type="http://schemas.openxmlformats.org/officeDocument/2006/relationships/customXml" Target="../ink/ink2873.xml"/><Relationship Id="rId1665" Type="http://schemas.openxmlformats.org/officeDocument/2006/relationships/customXml" Target="../ink/ink2977.xml"/><Relationship Id="rId1872" Type="http://schemas.openxmlformats.org/officeDocument/2006/relationships/image" Target="../media/image3050.png"/><Relationship Id="rId1220" Type="http://schemas.openxmlformats.org/officeDocument/2006/relationships/customXml" Target="../ink/ink2754.xml"/><Relationship Id="rId1318" Type="http://schemas.openxmlformats.org/officeDocument/2006/relationships/customXml" Target="../ink/ink2803.xml"/><Relationship Id="rId1525" Type="http://schemas.openxmlformats.org/officeDocument/2006/relationships/image" Target="../media/image2879.png"/><Relationship Id="rId1732" Type="http://schemas.openxmlformats.org/officeDocument/2006/relationships/image" Target="../media/image2981.png"/><Relationship Id="rId24" Type="http://schemas.openxmlformats.org/officeDocument/2006/relationships/customXml" Target="../ink/ink2145.xml"/><Relationship Id="rId173" Type="http://schemas.openxmlformats.org/officeDocument/2006/relationships/image" Target="../media/image2216.png"/><Relationship Id="rId380" Type="http://schemas.openxmlformats.org/officeDocument/2006/relationships/image" Target="../media/image2317.png"/><Relationship Id="rId2061" Type="http://schemas.openxmlformats.org/officeDocument/2006/relationships/customXml" Target="../ink/ink3177.xml"/><Relationship Id="rId240" Type="http://schemas.openxmlformats.org/officeDocument/2006/relationships/customXml" Target="../ink/ink2253.xml"/><Relationship Id="rId478" Type="http://schemas.openxmlformats.org/officeDocument/2006/relationships/customXml" Target="../ink/ink2374.xml"/><Relationship Id="rId685" Type="http://schemas.openxmlformats.org/officeDocument/2006/relationships/image" Target="../media/image2466.png"/><Relationship Id="rId892" Type="http://schemas.openxmlformats.org/officeDocument/2006/relationships/customXml" Target="../ink/ink2586.xml"/><Relationship Id="rId100" Type="http://schemas.openxmlformats.org/officeDocument/2006/relationships/customXml" Target="../ink/ink2183.xml"/><Relationship Id="rId338" Type="http://schemas.openxmlformats.org/officeDocument/2006/relationships/image" Target="../media/image2297.png"/><Relationship Id="rId545" Type="http://schemas.openxmlformats.org/officeDocument/2006/relationships/customXml" Target="../ink/ink2408.xml"/><Relationship Id="rId752" Type="http://schemas.openxmlformats.org/officeDocument/2006/relationships/customXml" Target="../ink/ink2514.xml"/><Relationship Id="rId1175" Type="http://schemas.openxmlformats.org/officeDocument/2006/relationships/customXml" Target="../ink/ink2731.xml"/><Relationship Id="rId1382" Type="http://schemas.openxmlformats.org/officeDocument/2006/relationships/customXml" Target="../ink/ink2835.xml"/><Relationship Id="rId2019" Type="http://schemas.openxmlformats.org/officeDocument/2006/relationships/image" Target="../media/image3123.png"/><Relationship Id="rId405" Type="http://schemas.openxmlformats.org/officeDocument/2006/relationships/image" Target="../media/image2329.png"/><Relationship Id="rId612" Type="http://schemas.openxmlformats.org/officeDocument/2006/relationships/image" Target="../media/image2431.png"/><Relationship Id="rId1035" Type="http://schemas.openxmlformats.org/officeDocument/2006/relationships/image" Target="../media/image2636.png"/><Relationship Id="rId1242" Type="http://schemas.openxmlformats.org/officeDocument/2006/relationships/customXml" Target="../ink/ink2765.xml"/><Relationship Id="rId1687" Type="http://schemas.openxmlformats.org/officeDocument/2006/relationships/customXml" Target="../ink/ink2988.xml"/><Relationship Id="rId1894" Type="http://schemas.openxmlformats.org/officeDocument/2006/relationships/image" Target="../media/image3061.png"/><Relationship Id="rId917" Type="http://schemas.openxmlformats.org/officeDocument/2006/relationships/image" Target="../media/image2579.png"/><Relationship Id="rId1102" Type="http://schemas.openxmlformats.org/officeDocument/2006/relationships/image" Target="../media/image2669.png"/><Relationship Id="rId1547" Type="http://schemas.openxmlformats.org/officeDocument/2006/relationships/image" Target="../media/image2890.png"/><Relationship Id="rId1754" Type="http://schemas.openxmlformats.org/officeDocument/2006/relationships/image" Target="../media/image2992.png"/><Relationship Id="rId1961" Type="http://schemas.openxmlformats.org/officeDocument/2006/relationships/image" Target="../media/image3094.png"/><Relationship Id="rId46" Type="http://schemas.openxmlformats.org/officeDocument/2006/relationships/customXml" Target="../ink/ink2156.xml"/><Relationship Id="rId1407" Type="http://schemas.openxmlformats.org/officeDocument/2006/relationships/image" Target="../media/image2820.png"/><Relationship Id="rId1614" Type="http://schemas.openxmlformats.org/officeDocument/2006/relationships/image" Target="../media/image2923.png"/><Relationship Id="rId1821" Type="http://schemas.openxmlformats.org/officeDocument/2006/relationships/customXml" Target="../ink/ink3056.xml"/><Relationship Id="rId195" Type="http://schemas.openxmlformats.org/officeDocument/2006/relationships/image" Target="../media/image2226.png"/><Relationship Id="rId1919" Type="http://schemas.openxmlformats.org/officeDocument/2006/relationships/customXml" Target="../ink/ink3105.xml"/><Relationship Id="rId262" Type="http://schemas.openxmlformats.org/officeDocument/2006/relationships/customXml" Target="../ink/ink2264.xml"/><Relationship Id="rId567" Type="http://schemas.openxmlformats.org/officeDocument/2006/relationships/customXml" Target="../ink/ink2419.xml"/><Relationship Id="rId1197" Type="http://schemas.openxmlformats.org/officeDocument/2006/relationships/image" Target="../media/image2715.png"/><Relationship Id="rId122" Type="http://schemas.openxmlformats.org/officeDocument/2006/relationships/customXml" Target="../ink/ink2194.xml"/><Relationship Id="rId774" Type="http://schemas.openxmlformats.org/officeDocument/2006/relationships/customXml" Target="../ink/ink2526.xml"/><Relationship Id="rId981" Type="http://schemas.openxmlformats.org/officeDocument/2006/relationships/image" Target="../media/image2609.png"/><Relationship Id="rId1057" Type="http://schemas.openxmlformats.org/officeDocument/2006/relationships/customXml" Target="../ink/ink2671.xml"/><Relationship Id="rId2010" Type="http://schemas.openxmlformats.org/officeDocument/2006/relationships/customXml" Target="../ink/ink3151.xml"/><Relationship Id="rId427" Type="http://schemas.openxmlformats.org/officeDocument/2006/relationships/image" Target="../media/image2340.png"/><Relationship Id="rId634" Type="http://schemas.openxmlformats.org/officeDocument/2006/relationships/customXml" Target="../ink/ink2453.xml"/><Relationship Id="rId841" Type="http://schemas.openxmlformats.org/officeDocument/2006/relationships/image" Target="../media/image2542.png"/><Relationship Id="rId1264" Type="http://schemas.openxmlformats.org/officeDocument/2006/relationships/customXml" Target="../ink/ink2776.xml"/><Relationship Id="rId1471" Type="http://schemas.openxmlformats.org/officeDocument/2006/relationships/image" Target="../media/image2852.png"/><Relationship Id="rId1569" Type="http://schemas.openxmlformats.org/officeDocument/2006/relationships/customXml" Target="../ink/ink2929.xml"/><Relationship Id="rId701" Type="http://schemas.openxmlformats.org/officeDocument/2006/relationships/customXml" Target="../ink/ink2488.xml"/><Relationship Id="rId939" Type="http://schemas.openxmlformats.org/officeDocument/2006/relationships/customXml" Target="../ink/ink2611.xml"/><Relationship Id="rId1124" Type="http://schemas.openxmlformats.org/officeDocument/2006/relationships/customXml" Target="../ink/ink2705.xml"/><Relationship Id="rId1331" Type="http://schemas.openxmlformats.org/officeDocument/2006/relationships/image" Target="../media/image2782.png"/><Relationship Id="rId1776" Type="http://schemas.openxmlformats.org/officeDocument/2006/relationships/image" Target="../media/image3003.png"/><Relationship Id="rId1983" Type="http://schemas.openxmlformats.org/officeDocument/2006/relationships/image" Target="../media/image3105.png"/><Relationship Id="rId68" Type="http://schemas.openxmlformats.org/officeDocument/2006/relationships/customXml" Target="../ink/ink2167.xml"/><Relationship Id="rId1429" Type="http://schemas.openxmlformats.org/officeDocument/2006/relationships/image" Target="../media/image2831.png"/><Relationship Id="rId1636" Type="http://schemas.openxmlformats.org/officeDocument/2006/relationships/image" Target="../media/image2934.png"/><Relationship Id="rId1843" Type="http://schemas.openxmlformats.org/officeDocument/2006/relationships/customXml" Target="../ink/ink3067.xml"/><Relationship Id="rId1703" Type="http://schemas.openxmlformats.org/officeDocument/2006/relationships/customXml" Target="../ink/ink2996.xml"/><Relationship Id="rId1910" Type="http://schemas.openxmlformats.org/officeDocument/2006/relationships/image" Target="../media/image3069.png"/><Relationship Id="rId284" Type="http://schemas.openxmlformats.org/officeDocument/2006/relationships/customXml" Target="../ink/ink2275.xml"/><Relationship Id="rId491" Type="http://schemas.openxmlformats.org/officeDocument/2006/relationships/image" Target="../media/image2371.png"/><Relationship Id="rId144" Type="http://schemas.openxmlformats.org/officeDocument/2006/relationships/customXml" Target="../ink/ink2205.xml"/><Relationship Id="rId589" Type="http://schemas.openxmlformats.org/officeDocument/2006/relationships/customXml" Target="../ink/ink2430.xml"/><Relationship Id="rId796" Type="http://schemas.openxmlformats.org/officeDocument/2006/relationships/customXml" Target="../ink/ink2537.xml"/><Relationship Id="rId351" Type="http://schemas.openxmlformats.org/officeDocument/2006/relationships/customXml" Target="../ink/ink2309.xml"/><Relationship Id="rId449" Type="http://schemas.openxmlformats.org/officeDocument/2006/relationships/image" Target="../media/image2351.png"/><Relationship Id="rId656" Type="http://schemas.openxmlformats.org/officeDocument/2006/relationships/image" Target="../media/image2452.png"/><Relationship Id="rId863" Type="http://schemas.openxmlformats.org/officeDocument/2006/relationships/image" Target="../media/image2552.png"/><Relationship Id="rId1079" Type="http://schemas.openxmlformats.org/officeDocument/2006/relationships/customXml" Target="../ink/ink2682.xml"/><Relationship Id="rId1286" Type="http://schemas.openxmlformats.org/officeDocument/2006/relationships/customXml" Target="../ink/ink2787.xml"/><Relationship Id="rId1493" Type="http://schemas.openxmlformats.org/officeDocument/2006/relationships/image" Target="../media/image2863.png"/><Relationship Id="rId2032" Type="http://schemas.openxmlformats.org/officeDocument/2006/relationships/customXml" Target="../ink/ink3162.xml"/><Relationship Id="rId211" Type="http://schemas.openxmlformats.org/officeDocument/2006/relationships/image" Target="../media/image2234.png"/><Relationship Id="rId309" Type="http://schemas.openxmlformats.org/officeDocument/2006/relationships/customXml" Target="../ink/ink2288.xml"/><Relationship Id="rId516" Type="http://schemas.openxmlformats.org/officeDocument/2006/relationships/customXml" Target="../ink/ink2393.xml"/><Relationship Id="rId1146" Type="http://schemas.openxmlformats.org/officeDocument/2006/relationships/image" Target="../media/image2690.png"/><Relationship Id="rId1798" Type="http://schemas.openxmlformats.org/officeDocument/2006/relationships/image" Target="../media/image3014.png"/><Relationship Id="rId723" Type="http://schemas.openxmlformats.org/officeDocument/2006/relationships/customXml" Target="../ink/ink2499.xml"/><Relationship Id="rId930" Type="http://schemas.openxmlformats.org/officeDocument/2006/relationships/image" Target="../media/image2584.png"/><Relationship Id="rId1006" Type="http://schemas.openxmlformats.org/officeDocument/2006/relationships/customXml" Target="../ink/ink2645.xml"/><Relationship Id="rId1353" Type="http://schemas.openxmlformats.org/officeDocument/2006/relationships/image" Target="../media/image2793.png"/><Relationship Id="rId1560" Type="http://schemas.openxmlformats.org/officeDocument/2006/relationships/image" Target="../media/image2896.png"/><Relationship Id="rId1658" Type="http://schemas.openxmlformats.org/officeDocument/2006/relationships/image" Target="../media/image2945.png"/><Relationship Id="rId1865" Type="http://schemas.openxmlformats.org/officeDocument/2006/relationships/customXml" Target="../ink/ink3078.xml"/><Relationship Id="rId1213" Type="http://schemas.openxmlformats.org/officeDocument/2006/relationships/image" Target="../media/image2723.png"/><Relationship Id="rId1420" Type="http://schemas.openxmlformats.org/officeDocument/2006/relationships/customXml" Target="../ink/ink2854.xml"/><Relationship Id="rId1518" Type="http://schemas.openxmlformats.org/officeDocument/2006/relationships/customXml" Target="../ink/ink2903.xml"/><Relationship Id="rId1725" Type="http://schemas.openxmlformats.org/officeDocument/2006/relationships/customXml" Target="../ink/ink3007.xml"/><Relationship Id="rId1932" Type="http://schemas.openxmlformats.org/officeDocument/2006/relationships/image" Target="../media/image3080.png"/><Relationship Id="rId17" Type="http://schemas.openxmlformats.org/officeDocument/2006/relationships/image" Target="../media/image2140.png"/><Relationship Id="rId166" Type="http://schemas.openxmlformats.org/officeDocument/2006/relationships/customXml" Target="../ink/ink2216.xml"/><Relationship Id="rId373" Type="http://schemas.openxmlformats.org/officeDocument/2006/relationships/image" Target="../media/image2314.png"/><Relationship Id="rId580" Type="http://schemas.openxmlformats.org/officeDocument/2006/relationships/image" Target="../media/image2415.png"/><Relationship Id="rId2054" Type="http://schemas.openxmlformats.org/officeDocument/2006/relationships/image" Target="../media/image3140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2245.png"/><Relationship Id="rId440" Type="http://schemas.openxmlformats.org/officeDocument/2006/relationships/customXml" Target="../ink/ink2355.xml"/><Relationship Id="rId678" Type="http://schemas.openxmlformats.org/officeDocument/2006/relationships/image" Target="../media/image2463.png"/><Relationship Id="rId885" Type="http://schemas.openxmlformats.org/officeDocument/2006/relationships/image" Target="../media/image2563.png"/><Relationship Id="rId1070" Type="http://schemas.openxmlformats.org/officeDocument/2006/relationships/image" Target="../media/image2653.png"/><Relationship Id="rId300" Type="http://schemas.openxmlformats.org/officeDocument/2006/relationships/customXml" Target="../ink/ink2283.xml"/><Relationship Id="rId538" Type="http://schemas.openxmlformats.org/officeDocument/2006/relationships/customXml" Target="../ink/ink2404.xml"/><Relationship Id="rId745" Type="http://schemas.openxmlformats.org/officeDocument/2006/relationships/customXml" Target="../ink/ink2510.xml"/><Relationship Id="rId952" Type="http://schemas.openxmlformats.org/officeDocument/2006/relationships/image" Target="../media/image2595.png"/><Relationship Id="rId1168" Type="http://schemas.openxmlformats.org/officeDocument/2006/relationships/image" Target="../media/image2701.png"/><Relationship Id="rId1375" Type="http://schemas.openxmlformats.org/officeDocument/2006/relationships/image" Target="../media/image2804.png"/><Relationship Id="rId1582" Type="http://schemas.openxmlformats.org/officeDocument/2006/relationships/image" Target="../media/image2907.png"/><Relationship Id="rId81" Type="http://schemas.openxmlformats.org/officeDocument/2006/relationships/image" Target="../media/image2171.png"/><Relationship Id="rId605" Type="http://schemas.openxmlformats.org/officeDocument/2006/relationships/customXml" Target="../ink/ink2438.xml"/><Relationship Id="rId812" Type="http://schemas.openxmlformats.org/officeDocument/2006/relationships/customXml" Target="../ink/ink2545.xml"/><Relationship Id="rId1028" Type="http://schemas.openxmlformats.org/officeDocument/2006/relationships/customXml" Target="../ink/ink2656.xml"/><Relationship Id="rId1235" Type="http://schemas.openxmlformats.org/officeDocument/2006/relationships/image" Target="../media/image2734.png"/><Relationship Id="rId1442" Type="http://schemas.openxmlformats.org/officeDocument/2006/relationships/customXml" Target="../ink/ink2865.xml"/><Relationship Id="rId1887" Type="http://schemas.openxmlformats.org/officeDocument/2006/relationships/customXml" Target="../ink/ink3089.xml"/><Relationship Id="rId1302" Type="http://schemas.openxmlformats.org/officeDocument/2006/relationships/customXml" Target="../ink/ink2795.xml"/><Relationship Id="rId1747" Type="http://schemas.openxmlformats.org/officeDocument/2006/relationships/customXml" Target="../ink/ink3018.xml"/><Relationship Id="rId1954" Type="http://schemas.openxmlformats.org/officeDocument/2006/relationships/customXml" Target="../ink/ink3123.xml"/><Relationship Id="rId39" Type="http://schemas.openxmlformats.org/officeDocument/2006/relationships/image" Target="../media/image2151.png"/><Relationship Id="rId1607" Type="http://schemas.openxmlformats.org/officeDocument/2006/relationships/customXml" Target="../ink/ink2948.xml"/><Relationship Id="rId1814" Type="http://schemas.openxmlformats.org/officeDocument/2006/relationships/image" Target="../media/image3021.png"/><Relationship Id="rId188" Type="http://schemas.openxmlformats.org/officeDocument/2006/relationships/customXml" Target="../ink/ink2227.xml"/><Relationship Id="rId395" Type="http://schemas.openxmlformats.org/officeDocument/2006/relationships/customXml" Target="../ink/ink2332.xml"/><Relationship Id="rId255" Type="http://schemas.openxmlformats.org/officeDocument/2006/relationships/image" Target="../media/image2256.png"/><Relationship Id="rId462" Type="http://schemas.openxmlformats.org/officeDocument/2006/relationships/customXml" Target="../ink/ink2366.xml"/><Relationship Id="rId1092" Type="http://schemas.openxmlformats.org/officeDocument/2006/relationships/image" Target="../media/image2664.png"/><Relationship Id="rId1397" Type="http://schemas.openxmlformats.org/officeDocument/2006/relationships/image" Target="../media/image2815.png"/><Relationship Id="rId115" Type="http://schemas.openxmlformats.org/officeDocument/2006/relationships/image" Target="../media/image2188.png"/><Relationship Id="rId322" Type="http://schemas.openxmlformats.org/officeDocument/2006/relationships/image" Target="../media/image2289.png"/><Relationship Id="rId767" Type="http://schemas.openxmlformats.org/officeDocument/2006/relationships/image" Target="../media/image2505.png"/><Relationship Id="rId974" Type="http://schemas.openxmlformats.org/officeDocument/2006/relationships/customXml" Target="../ink/ink2629.xml"/><Relationship Id="rId2003" Type="http://schemas.openxmlformats.org/officeDocument/2006/relationships/image" Target="../media/image3115.png"/><Relationship Id="rId627" Type="http://schemas.openxmlformats.org/officeDocument/2006/relationships/customXml" Target="../ink/ink2449.xml"/><Relationship Id="rId834" Type="http://schemas.openxmlformats.org/officeDocument/2006/relationships/customXml" Target="../ink/ink2556.xml"/><Relationship Id="rId1257" Type="http://schemas.openxmlformats.org/officeDocument/2006/relationships/image" Target="../media/image2745.png"/><Relationship Id="rId1464" Type="http://schemas.openxmlformats.org/officeDocument/2006/relationships/customXml" Target="../ink/ink2876.xml"/><Relationship Id="rId1671" Type="http://schemas.openxmlformats.org/officeDocument/2006/relationships/customXml" Target="../ink/ink2980.xml"/><Relationship Id="rId901" Type="http://schemas.openxmlformats.org/officeDocument/2006/relationships/image" Target="../media/image2571.png"/><Relationship Id="rId1117" Type="http://schemas.openxmlformats.org/officeDocument/2006/relationships/image" Target="../media/image2676.png"/><Relationship Id="rId1324" Type="http://schemas.openxmlformats.org/officeDocument/2006/relationships/customXml" Target="../ink/ink2806.xml"/><Relationship Id="rId1531" Type="http://schemas.openxmlformats.org/officeDocument/2006/relationships/image" Target="../media/image2882.png"/><Relationship Id="rId1769" Type="http://schemas.openxmlformats.org/officeDocument/2006/relationships/customXml" Target="../ink/ink3029.xml"/><Relationship Id="rId1976" Type="http://schemas.openxmlformats.org/officeDocument/2006/relationships/customXml" Target="../ink/ink3134.xml"/><Relationship Id="rId30" Type="http://schemas.openxmlformats.org/officeDocument/2006/relationships/customXml" Target="../ink/ink2148.xml"/><Relationship Id="rId1629" Type="http://schemas.openxmlformats.org/officeDocument/2006/relationships/customXml" Target="../ink/ink2959.xml"/><Relationship Id="rId1836" Type="http://schemas.openxmlformats.org/officeDocument/2006/relationships/image" Target="../media/image3032.png"/><Relationship Id="rId1903" Type="http://schemas.openxmlformats.org/officeDocument/2006/relationships/customXml" Target="../ink/ink3097.xml"/><Relationship Id="rId277" Type="http://schemas.openxmlformats.org/officeDocument/2006/relationships/image" Target="../media/image2267.png"/><Relationship Id="rId484" Type="http://schemas.openxmlformats.org/officeDocument/2006/relationships/customXml" Target="../ink/ink2377.xml"/><Relationship Id="rId137" Type="http://schemas.openxmlformats.org/officeDocument/2006/relationships/image" Target="../media/image2199.png"/><Relationship Id="rId344" Type="http://schemas.openxmlformats.org/officeDocument/2006/relationships/image" Target="../media/image2300.png"/><Relationship Id="rId691" Type="http://schemas.openxmlformats.org/officeDocument/2006/relationships/image" Target="../media/image2469.png"/><Relationship Id="rId789" Type="http://schemas.openxmlformats.org/officeDocument/2006/relationships/image" Target="../media/image2516.png"/><Relationship Id="rId996" Type="http://schemas.openxmlformats.org/officeDocument/2006/relationships/customXml" Target="../ink/ink2640.xml"/><Relationship Id="rId2025" Type="http://schemas.openxmlformats.org/officeDocument/2006/relationships/image" Target="../media/image3126.png"/><Relationship Id="rId551" Type="http://schemas.openxmlformats.org/officeDocument/2006/relationships/customXml" Target="../ink/ink2411.xml"/><Relationship Id="rId649" Type="http://schemas.openxmlformats.org/officeDocument/2006/relationships/customXml" Target="../ink/ink2461.xml"/><Relationship Id="rId856" Type="http://schemas.openxmlformats.org/officeDocument/2006/relationships/customXml" Target="../ink/ink2567.xml"/><Relationship Id="rId1181" Type="http://schemas.openxmlformats.org/officeDocument/2006/relationships/customXml" Target="../ink/ink2734.xml"/><Relationship Id="rId1279" Type="http://schemas.openxmlformats.org/officeDocument/2006/relationships/image" Target="../media/image2756.png"/><Relationship Id="rId1486" Type="http://schemas.openxmlformats.org/officeDocument/2006/relationships/customXml" Target="../ink/ink2887.xml"/><Relationship Id="rId204" Type="http://schemas.openxmlformats.org/officeDocument/2006/relationships/customXml" Target="../ink/ink2235.xml"/><Relationship Id="rId411" Type="http://schemas.openxmlformats.org/officeDocument/2006/relationships/image" Target="../media/image2332.png"/><Relationship Id="rId509" Type="http://schemas.openxmlformats.org/officeDocument/2006/relationships/image" Target="../media/image2380.png"/><Relationship Id="rId1041" Type="http://schemas.openxmlformats.org/officeDocument/2006/relationships/image" Target="../media/image2639.png"/><Relationship Id="rId1139" Type="http://schemas.openxmlformats.org/officeDocument/2006/relationships/image" Target="../media/image2687.png"/><Relationship Id="rId1346" Type="http://schemas.openxmlformats.org/officeDocument/2006/relationships/customXml" Target="../ink/ink2817.xml"/><Relationship Id="rId1693" Type="http://schemas.openxmlformats.org/officeDocument/2006/relationships/customXml" Target="../ink/ink2991.xml"/><Relationship Id="rId1998" Type="http://schemas.openxmlformats.org/officeDocument/2006/relationships/customXml" Target="../ink/ink3145.xml"/><Relationship Id="rId716" Type="http://schemas.openxmlformats.org/officeDocument/2006/relationships/image" Target="../media/image2481.png"/><Relationship Id="rId923" Type="http://schemas.openxmlformats.org/officeDocument/2006/relationships/customXml" Target="../ink/ink2602.xml"/><Relationship Id="rId1553" Type="http://schemas.openxmlformats.org/officeDocument/2006/relationships/image" Target="../media/image2893.png"/><Relationship Id="rId1760" Type="http://schemas.openxmlformats.org/officeDocument/2006/relationships/image" Target="../media/image2995.png"/><Relationship Id="rId1858" Type="http://schemas.openxmlformats.org/officeDocument/2006/relationships/image" Target="../media/image3043.png"/><Relationship Id="rId52" Type="http://schemas.openxmlformats.org/officeDocument/2006/relationships/customXml" Target="../ink/ink2159.xml"/><Relationship Id="rId1206" Type="http://schemas.openxmlformats.org/officeDocument/2006/relationships/customXml" Target="../ink/ink2747.xml"/><Relationship Id="rId1413" Type="http://schemas.openxmlformats.org/officeDocument/2006/relationships/image" Target="../media/image2823.png"/><Relationship Id="rId1620" Type="http://schemas.openxmlformats.org/officeDocument/2006/relationships/image" Target="../media/image2926.png"/><Relationship Id="rId1718" Type="http://schemas.openxmlformats.org/officeDocument/2006/relationships/image" Target="../media/image2974.png"/><Relationship Id="rId1925" Type="http://schemas.openxmlformats.org/officeDocument/2006/relationships/customXml" Target="../ink/ink3108.xml"/><Relationship Id="rId299" Type="http://schemas.openxmlformats.org/officeDocument/2006/relationships/image" Target="../media/image2278.png"/><Relationship Id="rId159" Type="http://schemas.openxmlformats.org/officeDocument/2006/relationships/image" Target="../media/image2209.png"/><Relationship Id="rId366" Type="http://schemas.openxmlformats.org/officeDocument/2006/relationships/image" Target="../media/image2311.png"/><Relationship Id="rId573" Type="http://schemas.openxmlformats.org/officeDocument/2006/relationships/customXml" Target="../ink/ink2422.xml"/><Relationship Id="rId780" Type="http://schemas.openxmlformats.org/officeDocument/2006/relationships/customXml" Target="../ink/ink2529.xml"/><Relationship Id="rId2047" Type="http://schemas.openxmlformats.org/officeDocument/2006/relationships/customXml" Target="../ink/ink3170.xml"/><Relationship Id="rId226" Type="http://schemas.openxmlformats.org/officeDocument/2006/relationships/customXml" Target="../ink/ink2246.xml"/><Relationship Id="rId433" Type="http://schemas.openxmlformats.org/officeDocument/2006/relationships/image" Target="../media/image2343.png"/><Relationship Id="rId878" Type="http://schemas.openxmlformats.org/officeDocument/2006/relationships/customXml" Target="../ink/ink2579.xml"/><Relationship Id="rId1063" Type="http://schemas.openxmlformats.org/officeDocument/2006/relationships/customXml" Target="../ink/ink2674.xml"/><Relationship Id="rId1270" Type="http://schemas.openxmlformats.org/officeDocument/2006/relationships/customXml" Target="../ink/ink2779.xml"/><Relationship Id="rId640" Type="http://schemas.openxmlformats.org/officeDocument/2006/relationships/customXml" Target="../ink/ink2456.xml"/><Relationship Id="rId738" Type="http://schemas.openxmlformats.org/officeDocument/2006/relationships/image" Target="../media/image2492.png"/><Relationship Id="rId945" Type="http://schemas.openxmlformats.org/officeDocument/2006/relationships/customXml" Target="../ink/ink2614.xml"/><Relationship Id="rId1368" Type="http://schemas.openxmlformats.org/officeDocument/2006/relationships/customXml" Target="../ink/ink2828.xml"/><Relationship Id="rId1575" Type="http://schemas.openxmlformats.org/officeDocument/2006/relationships/customXml" Target="../ink/ink2932.xml"/><Relationship Id="rId1782" Type="http://schemas.openxmlformats.org/officeDocument/2006/relationships/image" Target="../media/image3006.png"/><Relationship Id="rId74" Type="http://schemas.openxmlformats.org/officeDocument/2006/relationships/customXml" Target="../ink/ink2170.xml"/><Relationship Id="rId500" Type="http://schemas.openxmlformats.org/officeDocument/2006/relationships/customXml" Target="../ink/ink2385.xml"/><Relationship Id="rId805" Type="http://schemas.openxmlformats.org/officeDocument/2006/relationships/image" Target="../media/image2524.png"/><Relationship Id="rId1130" Type="http://schemas.openxmlformats.org/officeDocument/2006/relationships/customXml" Target="../ink/ink2708.xml"/><Relationship Id="rId1228" Type="http://schemas.openxmlformats.org/officeDocument/2006/relationships/customXml" Target="../ink/ink2758.xml"/><Relationship Id="rId1435" Type="http://schemas.openxmlformats.org/officeDocument/2006/relationships/image" Target="../media/image2834.png"/><Relationship Id="rId1642" Type="http://schemas.openxmlformats.org/officeDocument/2006/relationships/image" Target="../media/image2937.png"/><Relationship Id="rId1947" Type="http://schemas.openxmlformats.org/officeDocument/2006/relationships/image" Target="../media/image3087.png"/><Relationship Id="rId1502" Type="http://schemas.openxmlformats.org/officeDocument/2006/relationships/customXml" Target="../ink/ink2895.xml"/><Relationship Id="rId1807" Type="http://schemas.openxmlformats.org/officeDocument/2006/relationships/customXml" Target="../ink/ink3049.xml"/><Relationship Id="rId290" Type="http://schemas.openxmlformats.org/officeDocument/2006/relationships/customXml" Target="../ink/ink2278.xml"/><Relationship Id="rId388" Type="http://schemas.openxmlformats.org/officeDocument/2006/relationships/image" Target="../media/image2321.png"/><Relationship Id="rId150" Type="http://schemas.openxmlformats.org/officeDocument/2006/relationships/customXml" Target="../ink/ink2208.xml"/><Relationship Id="rId595" Type="http://schemas.openxmlformats.org/officeDocument/2006/relationships/customXml" Target="../ink/ink2433.xml"/><Relationship Id="rId248" Type="http://schemas.openxmlformats.org/officeDocument/2006/relationships/customXml" Target="../ink/ink2257.xml"/><Relationship Id="rId455" Type="http://schemas.openxmlformats.org/officeDocument/2006/relationships/image" Target="../media/image2354.png"/><Relationship Id="rId662" Type="http://schemas.openxmlformats.org/officeDocument/2006/relationships/image" Target="../media/image2455.png"/><Relationship Id="rId1085" Type="http://schemas.openxmlformats.org/officeDocument/2006/relationships/customXml" Target="../ink/ink2685.xml"/><Relationship Id="rId1292" Type="http://schemas.openxmlformats.org/officeDocument/2006/relationships/customXml" Target="../ink/ink2790.xml"/><Relationship Id="rId108" Type="http://schemas.openxmlformats.org/officeDocument/2006/relationships/customXml" Target="../ink/ink2187.xml"/><Relationship Id="rId315" Type="http://schemas.openxmlformats.org/officeDocument/2006/relationships/customXml" Target="../ink/ink2291.xml"/><Relationship Id="rId522" Type="http://schemas.openxmlformats.org/officeDocument/2006/relationships/customXml" Target="../ink/ink2396.xml"/><Relationship Id="rId967" Type="http://schemas.openxmlformats.org/officeDocument/2006/relationships/image" Target="../media/image2602.png"/><Relationship Id="rId1152" Type="http://schemas.openxmlformats.org/officeDocument/2006/relationships/image" Target="../media/image2693.png"/><Relationship Id="rId1597" Type="http://schemas.openxmlformats.org/officeDocument/2006/relationships/customXml" Target="../ink/ink2943.xml"/><Relationship Id="rId96" Type="http://schemas.openxmlformats.org/officeDocument/2006/relationships/customXml" Target="../ink/ink2181.xml"/><Relationship Id="rId827" Type="http://schemas.openxmlformats.org/officeDocument/2006/relationships/image" Target="../media/image2535.png"/><Relationship Id="rId1012" Type="http://schemas.openxmlformats.org/officeDocument/2006/relationships/customXml" Target="../ink/ink2648.xml"/><Relationship Id="rId1457" Type="http://schemas.openxmlformats.org/officeDocument/2006/relationships/image" Target="../media/image2845.png"/><Relationship Id="rId1664" Type="http://schemas.openxmlformats.org/officeDocument/2006/relationships/image" Target="../media/image2948.png"/><Relationship Id="rId1871" Type="http://schemas.openxmlformats.org/officeDocument/2006/relationships/customXml" Target="../ink/ink3081.xml"/><Relationship Id="rId1317" Type="http://schemas.openxmlformats.org/officeDocument/2006/relationships/image" Target="../media/image2775.png"/><Relationship Id="rId1524" Type="http://schemas.openxmlformats.org/officeDocument/2006/relationships/customXml" Target="../ink/ink2906.xml"/><Relationship Id="rId1731" Type="http://schemas.openxmlformats.org/officeDocument/2006/relationships/customXml" Target="../ink/ink3010.xml"/><Relationship Id="rId1969" Type="http://schemas.openxmlformats.org/officeDocument/2006/relationships/image" Target="../media/image3098.png"/><Relationship Id="rId23" Type="http://schemas.openxmlformats.org/officeDocument/2006/relationships/image" Target="../media/image2143.png"/><Relationship Id="rId1829" Type="http://schemas.openxmlformats.org/officeDocument/2006/relationships/customXml" Target="../ink/ink3060.xml"/><Relationship Id="rId172" Type="http://schemas.openxmlformats.org/officeDocument/2006/relationships/customXml" Target="../ink/ink2219.xml"/><Relationship Id="rId477" Type="http://schemas.openxmlformats.org/officeDocument/2006/relationships/image" Target="../media/image2364.png"/><Relationship Id="rId684" Type="http://schemas.openxmlformats.org/officeDocument/2006/relationships/customXml" Target="../ink/ink2479.xml"/><Relationship Id="rId2060" Type="http://schemas.openxmlformats.org/officeDocument/2006/relationships/image" Target="../media/image3143.png"/><Relationship Id="rId337" Type="http://schemas.openxmlformats.org/officeDocument/2006/relationships/customXml" Target="../ink/ink2302.xml"/><Relationship Id="rId891" Type="http://schemas.openxmlformats.org/officeDocument/2006/relationships/image" Target="../media/image2566.png"/><Relationship Id="rId989" Type="http://schemas.openxmlformats.org/officeDocument/2006/relationships/image" Target="../media/image2613.png"/><Relationship Id="rId2018" Type="http://schemas.openxmlformats.org/officeDocument/2006/relationships/customXml" Target="../ink/ink3155.xml"/><Relationship Id="rId544" Type="http://schemas.openxmlformats.org/officeDocument/2006/relationships/image" Target="../media/image2397.png"/><Relationship Id="rId751" Type="http://schemas.openxmlformats.org/officeDocument/2006/relationships/image" Target="../media/image2498.png"/><Relationship Id="rId849" Type="http://schemas.openxmlformats.org/officeDocument/2006/relationships/image" Target="../media/image2546.png"/><Relationship Id="rId1174" Type="http://schemas.openxmlformats.org/officeDocument/2006/relationships/image" Target="../media/image2704.png"/><Relationship Id="rId1381" Type="http://schemas.openxmlformats.org/officeDocument/2006/relationships/image" Target="../media/image2807.png"/><Relationship Id="rId1479" Type="http://schemas.openxmlformats.org/officeDocument/2006/relationships/image" Target="../media/image2856.png"/><Relationship Id="rId1686" Type="http://schemas.openxmlformats.org/officeDocument/2006/relationships/image" Target="../media/image2959.png"/><Relationship Id="rId404" Type="http://schemas.openxmlformats.org/officeDocument/2006/relationships/customXml" Target="../ink/ink2337.xml"/><Relationship Id="rId611" Type="http://schemas.openxmlformats.org/officeDocument/2006/relationships/customXml" Target="../ink/ink2441.xml"/><Relationship Id="rId1034" Type="http://schemas.openxmlformats.org/officeDocument/2006/relationships/customXml" Target="../ink/ink2659.xml"/><Relationship Id="rId1241" Type="http://schemas.openxmlformats.org/officeDocument/2006/relationships/image" Target="../media/image2737.png"/><Relationship Id="rId1339" Type="http://schemas.openxmlformats.org/officeDocument/2006/relationships/image" Target="../media/image2786.png"/><Relationship Id="rId1893" Type="http://schemas.openxmlformats.org/officeDocument/2006/relationships/customXml" Target="../ink/ink3092.xml"/><Relationship Id="rId709" Type="http://schemas.openxmlformats.org/officeDocument/2006/relationships/customXml" Target="../ink/ink2492.xml"/><Relationship Id="rId916" Type="http://schemas.openxmlformats.org/officeDocument/2006/relationships/customXml" Target="../ink/ink2598.xml"/><Relationship Id="rId1101" Type="http://schemas.openxmlformats.org/officeDocument/2006/relationships/customXml" Target="../ink/ink2693.xml"/><Relationship Id="rId1546" Type="http://schemas.openxmlformats.org/officeDocument/2006/relationships/customXml" Target="../ink/ink2917.xml"/><Relationship Id="rId1753" Type="http://schemas.openxmlformats.org/officeDocument/2006/relationships/customXml" Target="../ink/ink3021.xml"/><Relationship Id="rId1960" Type="http://schemas.openxmlformats.org/officeDocument/2006/relationships/customXml" Target="../ink/ink3126.xml"/><Relationship Id="rId45" Type="http://schemas.openxmlformats.org/officeDocument/2006/relationships/image" Target="../media/image2154.png"/><Relationship Id="rId1406" Type="http://schemas.openxmlformats.org/officeDocument/2006/relationships/customXml" Target="../ink/ink2847.xml"/><Relationship Id="rId1613" Type="http://schemas.openxmlformats.org/officeDocument/2006/relationships/customXml" Target="../ink/ink2951.xml"/><Relationship Id="rId1820" Type="http://schemas.openxmlformats.org/officeDocument/2006/relationships/image" Target="../media/image3024.png"/><Relationship Id="rId194" Type="http://schemas.openxmlformats.org/officeDocument/2006/relationships/customXml" Target="../ink/ink2230.xml"/><Relationship Id="rId1918" Type="http://schemas.openxmlformats.org/officeDocument/2006/relationships/image" Target="../media/image3073.png"/><Relationship Id="rId261" Type="http://schemas.openxmlformats.org/officeDocument/2006/relationships/image" Target="../media/image2259.png"/><Relationship Id="rId499" Type="http://schemas.openxmlformats.org/officeDocument/2006/relationships/image" Target="../media/image2375.png"/><Relationship Id="rId359" Type="http://schemas.openxmlformats.org/officeDocument/2006/relationships/customXml" Target="../ink/ink2313.xml"/><Relationship Id="rId566" Type="http://schemas.openxmlformats.org/officeDocument/2006/relationships/image" Target="../media/image2408.png"/><Relationship Id="rId773" Type="http://schemas.openxmlformats.org/officeDocument/2006/relationships/image" Target="../media/image2508.png"/><Relationship Id="rId1196" Type="http://schemas.openxmlformats.org/officeDocument/2006/relationships/customXml" Target="../ink/ink2742.xml"/><Relationship Id="rId121" Type="http://schemas.openxmlformats.org/officeDocument/2006/relationships/image" Target="../media/image2191.png"/><Relationship Id="rId219" Type="http://schemas.openxmlformats.org/officeDocument/2006/relationships/image" Target="../media/image2238.png"/><Relationship Id="rId426" Type="http://schemas.openxmlformats.org/officeDocument/2006/relationships/customXml" Target="../ink/ink2348.xml"/><Relationship Id="rId633" Type="http://schemas.openxmlformats.org/officeDocument/2006/relationships/customXml" Target="../ink/ink2452.xml"/><Relationship Id="rId980" Type="http://schemas.openxmlformats.org/officeDocument/2006/relationships/customXml" Target="../ink/ink2632.xml"/><Relationship Id="rId1056" Type="http://schemas.openxmlformats.org/officeDocument/2006/relationships/image" Target="../media/image2646.png"/><Relationship Id="rId1263" Type="http://schemas.openxmlformats.org/officeDocument/2006/relationships/image" Target="../media/image2748.png"/><Relationship Id="rId840" Type="http://schemas.openxmlformats.org/officeDocument/2006/relationships/customXml" Target="../ink/ink2559.xml"/><Relationship Id="rId938" Type="http://schemas.openxmlformats.org/officeDocument/2006/relationships/image" Target="../media/image2588.png"/><Relationship Id="rId1470" Type="http://schemas.openxmlformats.org/officeDocument/2006/relationships/customXml" Target="../ink/ink2879.xml"/><Relationship Id="rId1568" Type="http://schemas.openxmlformats.org/officeDocument/2006/relationships/image" Target="../media/image2900.png"/><Relationship Id="rId1775" Type="http://schemas.openxmlformats.org/officeDocument/2006/relationships/customXml" Target="../ink/ink3032.xml"/><Relationship Id="rId67" Type="http://schemas.openxmlformats.org/officeDocument/2006/relationships/image" Target="../media/image1656.png"/><Relationship Id="rId700" Type="http://schemas.openxmlformats.org/officeDocument/2006/relationships/image" Target="../media/image2473.png"/><Relationship Id="rId1123" Type="http://schemas.openxmlformats.org/officeDocument/2006/relationships/image" Target="../media/image2679.png"/><Relationship Id="rId1330" Type="http://schemas.openxmlformats.org/officeDocument/2006/relationships/customXml" Target="../ink/ink2809.xml"/><Relationship Id="rId1428" Type="http://schemas.openxmlformats.org/officeDocument/2006/relationships/customXml" Target="../ink/ink2858.xml"/><Relationship Id="rId1635" Type="http://schemas.openxmlformats.org/officeDocument/2006/relationships/customXml" Target="../ink/ink2962.xml"/><Relationship Id="rId1982" Type="http://schemas.openxmlformats.org/officeDocument/2006/relationships/customXml" Target="../ink/ink3137.xml"/><Relationship Id="rId1842" Type="http://schemas.openxmlformats.org/officeDocument/2006/relationships/image" Target="../media/image3035.png"/><Relationship Id="rId1702" Type="http://schemas.openxmlformats.org/officeDocument/2006/relationships/image" Target="../media/image1972.png"/><Relationship Id="rId283" Type="http://schemas.openxmlformats.org/officeDocument/2006/relationships/image" Target="../media/image2270.png"/><Relationship Id="rId490" Type="http://schemas.openxmlformats.org/officeDocument/2006/relationships/customXml" Target="../ink/ink2380.xml"/><Relationship Id="rId143" Type="http://schemas.openxmlformats.org/officeDocument/2006/relationships/image" Target="../media/image1555.png"/><Relationship Id="rId350" Type="http://schemas.openxmlformats.org/officeDocument/2006/relationships/image" Target="../media/image2303.png"/><Relationship Id="rId588" Type="http://schemas.openxmlformats.org/officeDocument/2006/relationships/image" Target="../media/image2419.png"/><Relationship Id="rId795" Type="http://schemas.openxmlformats.org/officeDocument/2006/relationships/image" Target="../media/image2519.png"/><Relationship Id="rId2031" Type="http://schemas.openxmlformats.org/officeDocument/2006/relationships/image" Target="../media/image3129.png"/><Relationship Id="rId9" Type="http://schemas.openxmlformats.org/officeDocument/2006/relationships/image" Target="../media/image2136.png"/><Relationship Id="rId210" Type="http://schemas.openxmlformats.org/officeDocument/2006/relationships/customXml" Target="../ink/ink2238.xml"/><Relationship Id="rId448" Type="http://schemas.openxmlformats.org/officeDocument/2006/relationships/customXml" Target="../ink/ink2359.xml"/><Relationship Id="rId655" Type="http://schemas.openxmlformats.org/officeDocument/2006/relationships/customXml" Target="../ink/ink2464.xml"/><Relationship Id="rId862" Type="http://schemas.openxmlformats.org/officeDocument/2006/relationships/customXml" Target="../ink/ink2571.xml"/><Relationship Id="rId1078" Type="http://schemas.openxmlformats.org/officeDocument/2006/relationships/image" Target="../media/image2657.png"/><Relationship Id="rId1285" Type="http://schemas.openxmlformats.org/officeDocument/2006/relationships/image" Target="../media/image2759.png"/><Relationship Id="rId1492" Type="http://schemas.openxmlformats.org/officeDocument/2006/relationships/customXml" Target="../ink/ink2890.xml"/><Relationship Id="rId308" Type="http://schemas.openxmlformats.org/officeDocument/2006/relationships/image" Target="../media/image2282.png"/><Relationship Id="rId515" Type="http://schemas.openxmlformats.org/officeDocument/2006/relationships/image" Target="../media/image2383.png"/><Relationship Id="rId722" Type="http://schemas.openxmlformats.org/officeDocument/2006/relationships/image" Target="../media/image2484.png"/><Relationship Id="rId1145" Type="http://schemas.openxmlformats.org/officeDocument/2006/relationships/customXml" Target="../ink/ink2716.xml"/><Relationship Id="rId1352" Type="http://schemas.openxmlformats.org/officeDocument/2006/relationships/customXml" Target="../ink/ink2820.xml"/><Relationship Id="rId1797" Type="http://schemas.openxmlformats.org/officeDocument/2006/relationships/customXml" Target="../ink/ink3043.xml"/><Relationship Id="rId89" Type="http://schemas.openxmlformats.org/officeDocument/2006/relationships/image" Target="../media/image2175.png"/><Relationship Id="rId1005" Type="http://schemas.openxmlformats.org/officeDocument/2006/relationships/image" Target="../media/image2621.png"/><Relationship Id="rId1212" Type="http://schemas.openxmlformats.org/officeDocument/2006/relationships/customXml" Target="../ink/ink2750.xml"/><Relationship Id="rId1657" Type="http://schemas.openxmlformats.org/officeDocument/2006/relationships/customXml" Target="../ink/ink2973.xml"/><Relationship Id="rId1864" Type="http://schemas.openxmlformats.org/officeDocument/2006/relationships/image" Target="../media/image3046.png"/><Relationship Id="rId1517" Type="http://schemas.openxmlformats.org/officeDocument/2006/relationships/image" Target="../media/image2875.png"/><Relationship Id="rId1724" Type="http://schemas.openxmlformats.org/officeDocument/2006/relationships/image" Target="../media/image2977.png"/><Relationship Id="rId16" Type="http://schemas.openxmlformats.org/officeDocument/2006/relationships/customXml" Target="../ink/ink2141.xml"/><Relationship Id="rId1931" Type="http://schemas.openxmlformats.org/officeDocument/2006/relationships/customXml" Target="../ink/ink3111.xml"/><Relationship Id="rId165" Type="http://schemas.openxmlformats.org/officeDocument/2006/relationships/image" Target="../media/image2212.png"/><Relationship Id="rId372" Type="http://schemas.openxmlformats.org/officeDocument/2006/relationships/customXml" Target="../ink/ink2320.xml"/><Relationship Id="rId677" Type="http://schemas.openxmlformats.org/officeDocument/2006/relationships/customXml" Target="../ink/ink2475.xml"/><Relationship Id="rId2053" Type="http://schemas.openxmlformats.org/officeDocument/2006/relationships/customXml" Target="../ink/ink3173.xml"/><Relationship Id="rId232" Type="http://schemas.openxmlformats.org/officeDocument/2006/relationships/customXml" Target="../ink/ink2249.xml"/><Relationship Id="rId884" Type="http://schemas.openxmlformats.org/officeDocument/2006/relationships/customXml" Target="../ink/ink2582.xml"/><Relationship Id="rId537" Type="http://schemas.openxmlformats.org/officeDocument/2006/relationships/image" Target="../media/image2394.png"/><Relationship Id="rId744" Type="http://schemas.openxmlformats.org/officeDocument/2006/relationships/image" Target="../media/image2495.png"/><Relationship Id="rId951" Type="http://schemas.openxmlformats.org/officeDocument/2006/relationships/customXml" Target="../ink/ink2617.xml"/><Relationship Id="rId1167" Type="http://schemas.openxmlformats.org/officeDocument/2006/relationships/customXml" Target="../ink/ink2727.xml"/><Relationship Id="rId1374" Type="http://schemas.openxmlformats.org/officeDocument/2006/relationships/customXml" Target="../ink/ink2831.xml"/><Relationship Id="rId1581" Type="http://schemas.openxmlformats.org/officeDocument/2006/relationships/customXml" Target="../ink/ink2935.xml"/><Relationship Id="rId1679" Type="http://schemas.openxmlformats.org/officeDocument/2006/relationships/customXml" Target="../ink/ink2984.xml"/><Relationship Id="rId80" Type="http://schemas.openxmlformats.org/officeDocument/2006/relationships/customXml" Target="../ink/ink2173.xml"/><Relationship Id="rId604" Type="http://schemas.openxmlformats.org/officeDocument/2006/relationships/image" Target="../media/image2427.png"/><Relationship Id="rId811" Type="http://schemas.openxmlformats.org/officeDocument/2006/relationships/image" Target="../media/image2527.png"/><Relationship Id="rId1027" Type="http://schemas.openxmlformats.org/officeDocument/2006/relationships/image" Target="../media/image2632.png"/><Relationship Id="rId1234" Type="http://schemas.openxmlformats.org/officeDocument/2006/relationships/customXml" Target="../ink/ink2761.xml"/><Relationship Id="rId1441" Type="http://schemas.openxmlformats.org/officeDocument/2006/relationships/image" Target="../media/image2837.png"/><Relationship Id="rId1886" Type="http://schemas.openxmlformats.org/officeDocument/2006/relationships/image" Target="../media/image3057.png"/><Relationship Id="rId909" Type="http://schemas.openxmlformats.org/officeDocument/2006/relationships/image" Target="../media/image2575.png"/><Relationship Id="rId1301" Type="http://schemas.openxmlformats.org/officeDocument/2006/relationships/image" Target="../media/image2767.png"/><Relationship Id="rId1539" Type="http://schemas.openxmlformats.org/officeDocument/2006/relationships/image" Target="../media/image2886.png"/><Relationship Id="rId1746" Type="http://schemas.openxmlformats.org/officeDocument/2006/relationships/image" Target="../media/image2988.png"/><Relationship Id="rId1953" Type="http://schemas.openxmlformats.org/officeDocument/2006/relationships/image" Target="../media/image3090.png"/><Relationship Id="rId38" Type="http://schemas.openxmlformats.org/officeDocument/2006/relationships/customXml" Target="../ink/ink2152.xml"/><Relationship Id="rId1606" Type="http://schemas.openxmlformats.org/officeDocument/2006/relationships/image" Target="../media/image2919.png"/><Relationship Id="rId1813" Type="http://schemas.openxmlformats.org/officeDocument/2006/relationships/customXml" Target="../ink/ink3052.xml"/><Relationship Id="rId187" Type="http://schemas.openxmlformats.org/officeDocument/2006/relationships/image" Target="../media/image2223.png"/><Relationship Id="rId394" Type="http://schemas.openxmlformats.org/officeDocument/2006/relationships/image" Target="../media/image2324.png"/><Relationship Id="rId254" Type="http://schemas.openxmlformats.org/officeDocument/2006/relationships/customXml" Target="../ink/ink2260.xml"/><Relationship Id="rId699" Type="http://schemas.openxmlformats.org/officeDocument/2006/relationships/customXml" Target="../ink/ink2487.xml"/><Relationship Id="rId1091" Type="http://schemas.openxmlformats.org/officeDocument/2006/relationships/customXml" Target="../ink/ink2688.xml"/><Relationship Id="rId114" Type="http://schemas.openxmlformats.org/officeDocument/2006/relationships/customXml" Target="../ink/ink2190.xml"/><Relationship Id="rId461" Type="http://schemas.openxmlformats.org/officeDocument/2006/relationships/image" Target="../media/image2357.png"/><Relationship Id="rId559" Type="http://schemas.openxmlformats.org/officeDocument/2006/relationships/customXml" Target="../ink/ink2415.xml"/><Relationship Id="rId766" Type="http://schemas.openxmlformats.org/officeDocument/2006/relationships/customXml" Target="../ink/ink2522.xml"/><Relationship Id="rId1189" Type="http://schemas.openxmlformats.org/officeDocument/2006/relationships/image" Target="../media/image2711.png"/><Relationship Id="rId1396" Type="http://schemas.openxmlformats.org/officeDocument/2006/relationships/customXml" Target="../ink/ink2842.xml"/><Relationship Id="rId321" Type="http://schemas.openxmlformats.org/officeDocument/2006/relationships/customXml" Target="../ink/ink2294.xml"/><Relationship Id="rId419" Type="http://schemas.openxmlformats.org/officeDocument/2006/relationships/image" Target="../media/image2336.png"/><Relationship Id="rId626" Type="http://schemas.openxmlformats.org/officeDocument/2006/relationships/image" Target="../media/image2438.png"/><Relationship Id="rId973" Type="http://schemas.openxmlformats.org/officeDocument/2006/relationships/image" Target="../media/image2605.png"/><Relationship Id="rId1049" Type="http://schemas.openxmlformats.org/officeDocument/2006/relationships/customXml" Target="../ink/ink2667.xml"/><Relationship Id="rId1256" Type="http://schemas.openxmlformats.org/officeDocument/2006/relationships/customXml" Target="../ink/ink2772.xml"/><Relationship Id="rId2002" Type="http://schemas.openxmlformats.org/officeDocument/2006/relationships/customXml" Target="../ink/ink3147.xml"/><Relationship Id="rId833" Type="http://schemas.openxmlformats.org/officeDocument/2006/relationships/image" Target="../media/image2538.png"/><Relationship Id="rId1116" Type="http://schemas.openxmlformats.org/officeDocument/2006/relationships/customXml" Target="../ink/ink2701.xml"/><Relationship Id="rId1463" Type="http://schemas.openxmlformats.org/officeDocument/2006/relationships/image" Target="../media/image2848.png"/><Relationship Id="rId1670" Type="http://schemas.openxmlformats.org/officeDocument/2006/relationships/image" Target="../media/image2951.png"/><Relationship Id="rId1768" Type="http://schemas.openxmlformats.org/officeDocument/2006/relationships/image" Target="../media/image2999.png"/><Relationship Id="rId900" Type="http://schemas.openxmlformats.org/officeDocument/2006/relationships/customXml" Target="../ink/ink2590.xml"/><Relationship Id="rId1323" Type="http://schemas.openxmlformats.org/officeDocument/2006/relationships/image" Target="../media/image2778.png"/><Relationship Id="rId1530" Type="http://schemas.openxmlformats.org/officeDocument/2006/relationships/customXml" Target="../ink/ink2909.xml"/><Relationship Id="rId1628" Type="http://schemas.openxmlformats.org/officeDocument/2006/relationships/image" Target="../media/image2930.png"/><Relationship Id="rId1975" Type="http://schemas.openxmlformats.org/officeDocument/2006/relationships/image" Target="../media/image3101.png"/><Relationship Id="rId1835" Type="http://schemas.openxmlformats.org/officeDocument/2006/relationships/customXml" Target="../ink/ink3063.xml"/><Relationship Id="rId1902" Type="http://schemas.openxmlformats.org/officeDocument/2006/relationships/image" Target="../media/image3065.png"/><Relationship Id="rId276" Type="http://schemas.openxmlformats.org/officeDocument/2006/relationships/customXml" Target="../ink/ink2271.xml"/><Relationship Id="rId483" Type="http://schemas.openxmlformats.org/officeDocument/2006/relationships/image" Target="../media/image2367.png"/><Relationship Id="rId690" Type="http://schemas.openxmlformats.org/officeDocument/2006/relationships/customXml" Target="../ink/ink2482.xml"/><Relationship Id="rId136" Type="http://schemas.openxmlformats.org/officeDocument/2006/relationships/customXml" Target="../ink/ink2201.xml"/><Relationship Id="rId343" Type="http://schemas.openxmlformats.org/officeDocument/2006/relationships/customXml" Target="../ink/ink2305.xml"/><Relationship Id="rId550" Type="http://schemas.openxmlformats.org/officeDocument/2006/relationships/image" Target="../media/image2400.png"/><Relationship Id="rId788" Type="http://schemas.openxmlformats.org/officeDocument/2006/relationships/customXml" Target="../ink/ink2533.xml"/><Relationship Id="rId995" Type="http://schemas.openxmlformats.org/officeDocument/2006/relationships/image" Target="../media/image2616.png"/><Relationship Id="rId1180" Type="http://schemas.openxmlformats.org/officeDocument/2006/relationships/image" Target="../media/image2707.png"/><Relationship Id="rId2024" Type="http://schemas.openxmlformats.org/officeDocument/2006/relationships/customXml" Target="../ink/ink3158.xml"/><Relationship Id="rId203" Type="http://schemas.openxmlformats.org/officeDocument/2006/relationships/image" Target="../media/image2230.png"/><Relationship Id="rId648" Type="http://schemas.openxmlformats.org/officeDocument/2006/relationships/image" Target="../media/image2448.png"/><Relationship Id="rId855" Type="http://schemas.openxmlformats.org/officeDocument/2006/relationships/image" Target="../media/image2549.png"/><Relationship Id="rId1040" Type="http://schemas.openxmlformats.org/officeDocument/2006/relationships/customXml" Target="../ink/ink2662.xml"/><Relationship Id="rId1278" Type="http://schemas.openxmlformats.org/officeDocument/2006/relationships/customXml" Target="../ink/ink2783.xml"/><Relationship Id="rId1485" Type="http://schemas.openxmlformats.org/officeDocument/2006/relationships/image" Target="../media/image2859.png"/><Relationship Id="rId1692" Type="http://schemas.openxmlformats.org/officeDocument/2006/relationships/image" Target="../media/image2962.png"/><Relationship Id="rId410" Type="http://schemas.openxmlformats.org/officeDocument/2006/relationships/customXml" Target="../ink/ink2340.xml"/><Relationship Id="rId508" Type="http://schemas.openxmlformats.org/officeDocument/2006/relationships/customXml" Target="../ink/ink2389.xml"/><Relationship Id="rId715" Type="http://schemas.openxmlformats.org/officeDocument/2006/relationships/customXml" Target="../ink/ink2495.xml"/><Relationship Id="rId922" Type="http://schemas.openxmlformats.org/officeDocument/2006/relationships/customXml" Target="../ink/ink2601.xml"/><Relationship Id="rId1138" Type="http://schemas.openxmlformats.org/officeDocument/2006/relationships/customXml" Target="../ink/ink2712.xml"/><Relationship Id="rId1345" Type="http://schemas.openxmlformats.org/officeDocument/2006/relationships/image" Target="../media/image2789.png"/><Relationship Id="rId1552" Type="http://schemas.openxmlformats.org/officeDocument/2006/relationships/customXml" Target="../ink/ink2920.xml"/><Relationship Id="rId1997" Type="http://schemas.openxmlformats.org/officeDocument/2006/relationships/image" Target="../media/image3112.png"/><Relationship Id="rId1205" Type="http://schemas.openxmlformats.org/officeDocument/2006/relationships/image" Target="../media/image2719.png"/><Relationship Id="rId1857" Type="http://schemas.openxmlformats.org/officeDocument/2006/relationships/customXml" Target="../ink/ink3074.xml"/><Relationship Id="rId51" Type="http://schemas.openxmlformats.org/officeDocument/2006/relationships/image" Target="../media/image2157.png"/><Relationship Id="rId1412" Type="http://schemas.openxmlformats.org/officeDocument/2006/relationships/customXml" Target="../ink/ink2850.xml"/><Relationship Id="rId1717" Type="http://schemas.openxmlformats.org/officeDocument/2006/relationships/customXml" Target="../ink/ink3003.xml"/><Relationship Id="rId1924" Type="http://schemas.openxmlformats.org/officeDocument/2006/relationships/image" Target="../media/image3076.png"/><Relationship Id="rId298" Type="http://schemas.openxmlformats.org/officeDocument/2006/relationships/customXml" Target="../ink/ink2282.xml"/><Relationship Id="rId158" Type="http://schemas.openxmlformats.org/officeDocument/2006/relationships/customXml" Target="../ink/ink2212.xml"/><Relationship Id="rId365" Type="http://schemas.openxmlformats.org/officeDocument/2006/relationships/customXml" Target="../ink/ink2316.xml"/><Relationship Id="rId572" Type="http://schemas.openxmlformats.org/officeDocument/2006/relationships/image" Target="../media/image2411.png"/><Relationship Id="rId2046" Type="http://schemas.openxmlformats.org/officeDocument/2006/relationships/image" Target="../media/image3136.png"/><Relationship Id="rId225" Type="http://schemas.openxmlformats.org/officeDocument/2006/relationships/image" Target="../media/image2241.png"/><Relationship Id="rId432" Type="http://schemas.openxmlformats.org/officeDocument/2006/relationships/customXml" Target="../ink/ink2351.xml"/><Relationship Id="rId877" Type="http://schemas.openxmlformats.org/officeDocument/2006/relationships/image" Target="../media/image2559.png"/><Relationship Id="rId1062" Type="http://schemas.openxmlformats.org/officeDocument/2006/relationships/image" Target="../media/image2649.png"/><Relationship Id="rId737" Type="http://schemas.openxmlformats.org/officeDocument/2006/relationships/customXml" Target="../ink/ink2506.xml"/><Relationship Id="rId944" Type="http://schemas.openxmlformats.org/officeDocument/2006/relationships/image" Target="../media/image2591.png"/><Relationship Id="rId1367" Type="http://schemas.openxmlformats.org/officeDocument/2006/relationships/image" Target="../media/image2800.png"/><Relationship Id="rId1574" Type="http://schemas.openxmlformats.org/officeDocument/2006/relationships/image" Target="../media/image2903.png"/><Relationship Id="rId1781" Type="http://schemas.openxmlformats.org/officeDocument/2006/relationships/customXml" Target="../ink/ink3035.xml"/><Relationship Id="rId73" Type="http://schemas.openxmlformats.org/officeDocument/2006/relationships/image" Target="../media/image2167.png"/><Relationship Id="rId804" Type="http://schemas.openxmlformats.org/officeDocument/2006/relationships/customXml" Target="../ink/ink2541.xml"/><Relationship Id="rId1227" Type="http://schemas.openxmlformats.org/officeDocument/2006/relationships/image" Target="../media/image2730.png"/><Relationship Id="rId1434" Type="http://schemas.openxmlformats.org/officeDocument/2006/relationships/customXml" Target="../ink/ink2861.xml"/><Relationship Id="rId1641" Type="http://schemas.openxmlformats.org/officeDocument/2006/relationships/customXml" Target="../ink/ink2965.xml"/><Relationship Id="rId1879" Type="http://schemas.openxmlformats.org/officeDocument/2006/relationships/customXml" Target="../ink/ink3085.xml"/><Relationship Id="rId1501" Type="http://schemas.openxmlformats.org/officeDocument/2006/relationships/image" Target="../media/image2867.png"/><Relationship Id="rId1739" Type="http://schemas.openxmlformats.org/officeDocument/2006/relationships/customXml" Target="../ink/ink3014.xml"/><Relationship Id="rId1946" Type="http://schemas.openxmlformats.org/officeDocument/2006/relationships/customXml" Target="../ink/ink3119.xml"/><Relationship Id="rId1806" Type="http://schemas.openxmlformats.org/officeDocument/2006/relationships/customXml" Target="../ink/ink3048.xml"/><Relationship Id="rId387" Type="http://schemas.openxmlformats.org/officeDocument/2006/relationships/customXml" Target="../ink/ink2328.xml"/><Relationship Id="rId594" Type="http://schemas.openxmlformats.org/officeDocument/2006/relationships/image" Target="../media/image2422.png"/><Relationship Id="rId2068" Type="http://schemas.openxmlformats.org/officeDocument/2006/relationships/image" Target="../media/image3147.png"/><Relationship Id="rId247" Type="http://schemas.openxmlformats.org/officeDocument/2006/relationships/image" Target="../media/image2252.png"/><Relationship Id="rId899" Type="http://schemas.openxmlformats.org/officeDocument/2006/relationships/image" Target="../media/image2570.png"/><Relationship Id="rId1084" Type="http://schemas.openxmlformats.org/officeDocument/2006/relationships/image" Target="../media/image2660.png"/><Relationship Id="rId107" Type="http://schemas.openxmlformats.org/officeDocument/2006/relationships/image" Target="../media/image2184.png"/><Relationship Id="rId454" Type="http://schemas.openxmlformats.org/officeDocument/2006/relationships/customXml" Target="../ink/ink2362.xml"/><Relationship Id="rId661" Type="http://schemas.openxmlformats.org/officeDocument/2006/relationships/customXml" Target="../ink/ink2467.xml"/><Relationship Id="rId759" Type="http://schemas.openxmlformats.org/officeDocument/2006/relationships/customXml" Target="../ink/ink2518.xml"/><Relationship Id="rId966" Type="http://schemas.openxmlformats.org/officeDocument/2006/relationships/customXml" Target="../ink/ink2625.xml"/><Relationship Id="rId1291" Type="http://schemas.openxmlformats.org/officeDocument/2006/relationships/image" Target="../media/image2762.png"/><Relationship Id="rId1389" Type="http://schemas.openxmlformats.org/officeDocument/2006/relationships/image" Target="../media/image2811.png"/><Relationship Id="rId1596" Type="http://schemas.openxmlformats.org/officeDocument/2006/relationships/image" Target="../media/image2914.png"/><Relationship Id="rId314" Type="http://schemas.openxmlformats.org/officeDocument/2006/relationships/image" Target="../media/image2285.png"/><Relationship Id="rId521" Type="http://schemas.openxmlformats.org/officeDocument/2006/relationships/image" Target="../media/image2386.png"/><Relationship Id="rId619" Type="http://schemas.openxmlformats.org/officeDocument/2006/relationships/customXml" Target="../ink/ink2445.xml"/><Relationship Id="rId1151" Type="http://schemas.openxmlformats.org/officeDocument/2006/relationships/customXml" Target="../ink/ink2719.xml"/><Relationship Id="rId1249" Type="http://schemas.openxmlformats.org/officeDocument/2006/relationships/image" Target="../media/image2741.png"/><Relationship Id="rId95" Type="http://schemas.openxmlformats.org/officeDocument/2006/relationships/image" Target="../media/image2178.png"/><Relationship Id="rId826" Type="http://schemas.openxmlformats.org/officeDocument/2006/relationships/customXml" Target="../ink/ink2552.xml"/><Relationship Id="rId1011" Type="http://schemas.openxmlformats.org/officeDocument/2006/relationships/image" Target="../media/image2624.png"/><Relationship Id="rId1109" Type="http://schemas.openxmlformats.org/officeDocument/2006/relationships/customXml" Target="../ink/ink2697.xml"/><Relationship Id="rId1456" Type="http://schemas.openxmlformats.org/officeDocument/2006/relationships/customXml" Target="../ink/ink2872.xml"/><Relationship Id="rId1663" Type="http://schemas.openxmlformats.org/officeDocument/2006/relationships/customXml" Target="../ink/ink2976.xml"/><Relationship Id="rId1870" Type="http://schemas.openxmlformats.org/officeDocument/2006/relationships/image" Target="../media/image3049.png"/><Relationship Id="rId1968" Type="http://schemas.openxmlformats.org/officeDocument/2006/relationships/customXml" Target="../ink/ink3130.xml"/><Relationship Id="rId1316" Type="http://schemas.openxmlformats.org/officeDocument/2006/relationships/customXml" Target="../ink/ink2802.xml"/><Relationship Id="rId1523" Type="http://schemas.openxmlformats.org/officeDocument/2006/relationships/image" Target="../media/image2878.png"/><Relationship Id="rId1730" Type="http://schemas.openxmlformats.org/officeDocument/2006/relationships/image" Target="../media/image2980.png"/><Relationship Id="rId22" Type="http://schemas.openxmlformats.org/officeDocument/2006/relationships/customXml" Target="../ink/ink2144.xml"/><Relationship Id="rId1828" Type="http://schemas.openxmlformats.org/officeDocument/2006/relationships/image" Target="../media/image3028.png"/><Relationship Id="rId171" Type="http://schemas.openxmlformats.org/officeDocument/2006/relationships/image" Target="../media/image2215.png"/><Relationship Id="rId269" Type="http://schemas.openxmlformats.org/officeDocument/2006/relationships/image" Target="../media/image2263.png"/><Relationship Id="rId476" Type="http://schemas.openxmlformats.org/officeDocument/2006/relationships/customXml" Target="../ink/ink2373.xml"/><Relationship Id="rId683" Type="http://schemas.openxmlformats.org/officeDocument/2006/relationships/customXml" Target="../ink/ink2478.xml"/><Relationship Id="rId890" Type="http://schemas.openxmlformats.org/officeDocument/2006/relationships/customXml" Target="../ink/ink2585.xml"/><Relationship Id="rId129" Type="http://schemas.openxmlformats.org/officeDocument/2006/relationships/image" Target="../media/image2195.png"/><Relationship Id="rId336" Type="http://schemas.openxmlformats.org/officeDocument/2006/relationships/image" Target="../media/image2296.png"/><Relationship Id="rId543" Type="http://schemas.openxmlformats.org/officeDocument/2006/relationships/customXml" Target="../ink/ink2407.xml"/><Relationship Id="rId988" Type="http://schemas.openxmlformats.org/officeDocument/2006/relationships/customXml" Target="../ink/ink2636.xml"/><Relationship Id="rId1173" Type="http://schemas.openxmlformats.org/officeDocument/2006/relationships/customXml" Target="../ink/ink2730.xml"/><Relationship Id="rId1380" Type="http://schemas.openxmlformats.org/officeDocument/2006/relationships/customXml" Target="../ink/ink2834.xml"/><Relationship Id="rId2017" Type="http://schemas.openxmlformats.org/officeDocument/2006/relationships/image" Target="../media/image3122.png"/><Relationship Id="rId403" Type="http://schemas.openxmlformats.org/officeDocument/2006/relationships/customXml" Target="../ink/ink2336.xml"/><Relationship Id="rId750" Type="http://schemas.openxmlformats.org/officeDocument/2006/relationships/customXml" Target="../ink/ink2513.xml"/><Relationship Id="rId848" Type="http://schemas.openxmlformats.org/officeDocument/2006/relationships/customXml" Target="../ink/ink2563.xml"/><Relationship Id="rId1033" Type="http://schemas.openxmlformats.org/officeDocument/2006/relationships/image" Target="../media/image2635.png"/><Relationship Id="rId1478" Type="http://schemas.openxmlformats.org/officeDocument/2006/relationships/customXml" Target="../ink/ink2883.xml"/><Relationship Id="rId1685" Type="http://schemas.openxmlformats.org/officeDocument/2006/relationships/customXml" Target="../ink/ink2987.xml"/><Relationship Id="rId1892" Type="http://schemas.openxmlformats.org/officeDocument/2006/relationships/image" Target="../media/image3060.png"/><Relationship Id="rId610" Type="http://schemas.openxmlformats.org/officeDocument/2006/relationships/image" Target="../media/image2430.png"/><Relationship Id="rId708" Type="http://schemas.openxmlformats.org/officeDocument/2006/relationships/image" Target="../media/image2477.png"/><Relationship Id="rId915" Type="http://schemas.openxmlformats.org/officeDocument/2006/relationships/image" Target="../media/image2578.png"/><Relationship Id="rId1240" Type="http://schemas.openxmlformats.org/officeDocument/2006/relationships/customXml" Target="../ink/ink2764.xml"/><Relationship Id="rId1338" Type="http://schemas.openxmlformats.org/officeDocument/2006/relationships/customXml" Target="../ink/ink2813.xml"/><Relationship Id="rId1545" Type="http://schemas.openxmlformats.org/officeDocument/2006/relationships/image" Target="../media/image2889.png"/><Relationship Id="rId1100" Type="http://schemas.openxmlformats.org/officeDocument/2006/relationships/image" Target="../media/image2668.png"/><Relationship Id="rId1405" Type="http://schemas.openxmlformats.org/officeDocument/2006/relationships/image" Target="../media/image2819.png"/><Relationship Id="rId1752" Type="http://schemas.openxmlformats.org/officeDocument/2006/relationships/image" Target="../media/image2991.png"/><Relationship Id="rId44" Type="http://schemas.openxmlformats.org/officeDocument/2006/relationships/customXml" Target="../ink/ink2155.xml"/><Relationship Id="rId1612" Type="http://schemas.openxmlformats.org/officeDocument/2006/relationships/image" Target="../media/image2922.png"/><Relationship Id="rId1917" Type="http://schemas.openxmlformats.org/officeDocument/2006/relationships/customXml" Target="../ink/ink3104.xml"/><Relationship Id="rId193" Type="http://schemas.openxmlformats.org/officeDocument/2006/relationships/image" Target="../media/image2225.png"/><Relationship Id="rId498" Type="http://schemas.openxmlformats.org/officeDocument/2006/relationships/customXml" Target="../ink/ink2384.xml"/><Relationship Id="rId260" Type="http://schemas.openxmlformats.org/officeDocument/2006/relationships/customXml" Target="../ink/ink2263.xml"/><Relationship Id="rId120" Type="http://schemas.openxmlformats.org/officeDocument/2006/relationships/customXml" Target="../ink/ink2193.xml"/><Relationship Id="rId358" Type="http://schemas.openxmlformats.org/officeDocument/2006/relationships/image" Target="../media/image2307.png"/><Relationship Id="rId565" Type="http://schemas.openxmlformats.org/officeDocument/2006/relationships/customXml" Target="../ink/ink2418.xml"/><Relationship Id="rId772" Type="http://schemas.openxmlformats.org/officeDocument/2006/relationships/customXml" Target="../ink/ink2525.xml"/><Relationship Id="rId1195" Type="http://schemas.openxmlformats.org/officeDocument/2006/relationships/image" Target="../media/image2714.png"/><Relationship Id="rId2039" Type="http://schemas.openxmlformats.org/officeDocument/2006/relationships/customXml" Target="../ink/ink3166.xml"/><Relationship Id="rId218" Type="http://schemas.openxmlformats.org/officeDocument/2006/relationships/customXml" Target="../ink/ink2242.xml"/><Relationship Id="rId425" Type="http://schemas.openxmlformats.org/officeDocument/2006/relationships/image" Target="../media/image2339.png"/><Relationship Id="rId632" Type="http://schemas.openxmlformats.org/officeDocument/2006/relationships/image" Target="../media/image2441.png"/><Relationship Id="rId1055" Type="http://schemas.openxmlformats.org/officeDocument/2006/relationships/customXml" Target="../ink/ink2670.xml"/><Relationship Id="rId1262" Type="http://schemas.openxmlformats.org/officeDocument/2006/relationships/customXml" Target="../ink/ink2775.xml"/><Relationship Id="rId937" Type="http://schemas.openxmlformats.org/officeDocument/2006/relationships/customXml" Target="../ink/ink2610.xml"/><Relationship Id="rId1122" Type="http://schemas.openxmlformats.org/officeDocument/2006/relationships/customXml" Target="../ink/ink2704.xml"/><Relationship Id="rId1567" Type="http://schemas.openxmlformats.org/officeDocument/2006/relationships/customXml" Target="../ink/ink2928.xml"/><Relationship Id="rId1774" Type="http://schemas.openxmlformats.org/officeDocument/2006/relationships/image" Target="../media/image3002.png"/><Relationship Id="rId1981" Type="http://schemas.openxmlformats.org/officeDocument/2006/relationships/image" Target="../media/image3104.png"/><Relationship Id="rId66" Type="http://schemas.openxmlformats.org/officeDocument/2006/relationships/customXml" Target="../ink/ink2166.xml"/><Relationship Id="rId1427" Type="http://schemas.openxmlformats.org/officeDocument/2006/relationships/image" Target="../media/image2830.png"/><Relationship Id="rId1634" Type="http://schemas.openxmlformats.org/officeDocument/2006/relationships/image" Target="../media/image2933.png"/><Relationship Id="rId1841" Type="http://schemas.openxmlformats.org/officeDocument/2006/relationships/customXml" Target="../ink/ink3066.xml"/><Relationship Id="rId1939" Type="http://schemas.openxmlformats.org/officeDocument/2006/relationships/customXml" Target="../ink/ink3115.xml"/><Relationship Id="rId1701" Type="http://schemas.openxmlformats.org/officeDocument/2006/relationships/customXml" Target="../ink/ink2995.xml"/><Relationship Id="rId282" Type="http://schemas.openxmlformats.org/officeDocument/2006/relationships/customXml" Target="../ink/ink2274.xml"/><Relationship Id="rId587" Type="http://schemas.openxmlformats.org/officeDocument/2006/relationships/customXml" Target="../ink/ink2429.xml"/><Relationship Id="rId8" Type="http://schemas.openxmlformats.org/officeDocument/2006/relationships/customXml" Target="../ink/ink2137.xml"/><Relationship Id="rId142" Type="http://schemas.openxmlformats.org/officeDocument/2006/relationships/customXml" Target="../ink/ink2204.xml"/><Relationship Id="rId447" Type="http://schemas.openxmlformats.org/officeDocument/2006/relationships/image" Target="../media/image2350.png"/><Relationship Id="rId794" Type="http://schemas.openxmlformats.org/officeDocument/2006/relationships/customXml" Target="../ink/ink2536.xml"/><Relationship Id="rId1077" Type="http://schemas.openxmlformats.org/officeDocument/2006/relationships/customXml" Target="../ink/ink2681.xml"/><Relationship Id="rId2030" Type="http://schemas.openxmlformats.org/officeDocument/2006/relationships/customXml" Target="../ink/ink3161.xml"/><Relationship Id="rId654" Type="http://schemas.openxmlformats.org/officeDocument/2006/relationships/image" Target="../media/image2451.png"/><Relationship Id="rId861" Type="http://schemas.openxmlformats.org/officeDocument/2006/relationships/customXml" Target="../ink/ink2570.xml"/><Relationship Id="rId959" Type="http://schemas.openxmlformats.org/officeDocument/2006/relationships/customXml" Target="../ink/ink2621.xml"/><Relationship Id="rId1284" Type="http://schemas.openxmlformats.org/officeDocument/2006/relationships/customXml" Target="../ink/ink2786.xml"/><Relationship Id="rId1491" Type="http://schemas.openxmlformats.org/officeDocument/2006/relationships/image" Target="../media/image2862.png"/><Relationship Id="rId1589" Type="http://schemas.openxmlformats.org/officeDocument/2006/relationships/customXml" Target="../ink/ink2939.xml"/><Relationship Id="rId307" Type="http://schemas.openxmlformats.org/officeDocument/2006/relationships/customXml" Target="../ink/ink2287.xml"/><Relationship Id="rId514" Type="http://schemas.openxmlformats.org/officeDocument/2006/relationships/customXml" Target="../ink/ink2392.xml"/><Relationship Id="rId721" Type="http://schemas.openxmlformats.org/officeDocument/2006/relationships/customXml" Target="../ink/ink2498.xml"/><Relationship Id="rId1144" Type="http://schemas.openxmlformats.org/officeDocument/2006/relationships/image" Target="../media/image2689.png"/><Relationship Id="rId1351" Type="http://schemas.openxmlformats.org/officeDocument/2006/relationships/image" Target="../media/image2792.png"/><Relationship Id="rId1449" Type="http://schemas.openxmlformats.org/officeDocument/2006/relationships/image" Target="../media/image2841.png"/><Relationship Id="rId1796" Type="http://schemas.openxmlformats.org/officeDocument/2006/relationships/image" Target="../media/image3013.png"/><Relationship Id="rId88" Type="http://schemas.openxmlformats.org/officeDocument/2006/relationships/customXml" Target="../ink/ink2177.xml"/><Relationship Id="rId819" Type="http://schemas.openxmlformats.org/officeDocument/2006/relationships/image" Target="../media/image2531.png"/><Relationship Id="rId1004" Type="http://schemas.openxmlformats.org/officeDocument/2006/relationships/customXml" Target="../ink/ink2644.xml"/><Relationship Id="rId1211" Type="http://schemas.openxmlformats.org/officeDocument/2006/relationships/image" Target="../media/image2722.png"/><Relationship Id="rId1656" Type="http://schemas.openxmlformats.org/officeDocument/2006/relationships/image" Target="../media/image2944.png"/><Relationship Id="rId1863" Type="http://schemas.openxmlformats.org/officeDocument/2006/relationships/customXml" Target="../ink/ink3077.xml"/><Relationship Id="rId1309" Type="http://schemas.openxmlformats.org/officeDocument/2006/relationships/image" Target="../media/image2771.png"/><Relationship Id="rId1516" Type="http://schemas.openxmlformats.org/officeDocument/2006/relationships/customXml" Target="../ink/ink2902.xml"/><Relationship Id="rId1723" Type="http://schemas.openxmlformats.org/officeDocument/2006/relationships/customXml" Target="../ink/ink3006.xml"/><Relationship Id="rId1930" Type="http://schemas.openxmlformats.org/officeDocument/2006/relationships/image" Target="../media/image3079.png"/><Relationship Id="rId15" Type="http://schemas.openxmlformats.org/officeDocument/2006/relationships/image" Target="../media/image2139.png"/><Relationship Id="rId164" Type="http://schemas.openxmlformats.org/officeDocument/2006/relationships/customXml" Target="../ink/ink2215.xml"/><Relationship Id="rId371" Type="http://schemas.openxmlformats.org/officeDocument/2006/relationships/customXml" Target="../ink/ink2319.xml"/><Relationship Id="rId2052" Type="http://schemas.openxmlformats.org/officeDocument/2006/relationships/image" Target="../media/image3139.png"/><Relationship Id="rId469" Type="http://schemas.openxmlformats.org/officeDocument/2006/relationships/image" Target="../media/image1565.png"/><Relationship Id="rId676" Type="http://schemas.openxmlformats.org/officeDocument/2006/relationships/image" Target="../media/image2462.png"/><Relationship Id="rId883" Type="http://schemas.openxmlformats.org/officeDocument/2006/relationships/image" Target="../media/image2562.png"/><Relationship Id="rId1099" Type="http://schemas.openxmlformats.org/officeDocument/2006/relationships/customXml" Target="../ink/ink2692.xml"/><Relationship Id="rId231" Type="http://schemas.openxmlformats.org/officeDocument/2006/relationships/image" Target="../media/image2244.png"/><Relationship Id="rId329" Type="http://schemas.openxmlformats.org/officeDocument/2006/relationships/customXml" Target="../ink/ink2298.xml"/><Relationship Id="rId536" Type="http://schemas.openxmlformats.org/officeDocument/2006/relationships/customXml" Target="../ink/ink2403.xml"/><Relationship Id="rId1166" Type="http://schemas.openxmlformats.org/officeDocument/2006/relationships/image" Target="../media/image2700.png"/><Relationship Id="rId1373" Type="http://schemas.openxmlformats.org/officeDocument/2006/relationships/image" Target="../media/image2803.png"/><Relationship Id="rId743" Type="http://schemas.openxmlformats.org/officeDocument/2006/relationships/customXml" Target="../ink/ink2509.xml"/><Relationship Id="rId950" Type="http://schemas.openxmlformats.org/officeDocument/2006/relationships/image" Target="../media/image2594.png"/><Relationship Id="rId1026" Type="http://schemas.openxmlformats.org/officeDocument/2006/relationships/customXml" Target="../ink/ink2655.xml"/><Relationship Id="rId1580" Type="http://schemas.openxmlformats.org/officeDocument/2006/relationships/image" Target="../media/image2906.png"/><Relationship Id="rId1678" Type="http://schemas.openxmlformats.org/officeDocument/2006/relationships/image" Target="../media/image2955.png"/><Relationship Id="rId1885" Type="http://schemas.openxmlformats.org/officeDocument/2006/relationships/customXml" Target="../ink/ink3088.xml"/><Relationship Id="rId603" Type="http://schemas.openxmlformats.org/officeDocument/2006/relationships/customXml" Target="../ink/ink2437.xml"/><Relationship Id="rId810" Type="http://schemas.openxmlformats.org/officeDocument/2006/relationships/customXml" Target="../ink/ink2544.xml"/><Relationship Id="rId908" Type="http://schemas.openxmlformats.org/officeDocument/2006/relationships/customXml" Target="../ink/ink2594.xml"/><Relationship Id="rId1233" Type="http://schemas.openxmlformats.org/officeDocument/2006/relationships/image" Target="../media/image2733.png"/><Relationship Id="rId1440" Type="http://schemas.openxmlformats.org/officeDocument/2006/relationships/customXml" Target="../ink/ink2864.xml"/><Relationship Id="rId1538" Type="http://schemas.openxmlformats.org/officeDocument/2006/relationships/customXml" Target="../ink/ink2913.xml"/><Relationship Id="rId1300" Type="http://schemas.openxmlformats.org/officeDocument/2006/relationships/customXml" Target="../ink/ink2794.xml"/><Relationship Id="rId1745" Type="http://schemas.openxmlformats.org/officeDocument/2006/relationships/customXml" Target="../ink/ink3017.xml"/><Relationship Id="rId1952" Type="http://schemas.openxmlformats.org/officeDocument/2006/relationships/customXml" Target="../ink/ink3122.xml"/><Relationship Id="rId37" Type="http://schemas.openxmlformats.org/officeDocument/2006/relationships/image" Target="../media/image2150.png"/><Relationship Id="rId1605" Type="http://schemas.openxmlformats.org/officeDocument/2006/relationships/customXml" Target="../ink/ink2947.xml"/><Relationship Id="rId1812" Type="http://schemas.openxmlformats.org/officeDocument/2006/relationships/image" Target="../media/image3020.png"/><Relationship Id="rId186" Type="http://schemas.openxmlformats.org/officeDocument/2006/relationships/customXml" Target="../ink/ink2226.xml"/><Relationship Id="rId393" Type="http://schemas.openxmlformats.org/officeDocument/2006/relationships/customXml" Target="../ink/ink2331.xml"/><Relationship Id="rId253" Type="http://schemas.openxmlformats.org/officeDocument/2006/relationships/image" Target="../media/image2255.png"/><Relationship Id="rId460" Type="http://schemas.openxmlformats.org/officeDocument/2006/relationships/customXml" Target="../ink/ink2365.xml"/><Relationship Id="rId698" Type="http://schemas.openxmlformats.org/officeDocument/2006/relationships/image" Target="../media/image2472.png"/><Relationship Id="rId1090" Type="http://schemas.openxmlformats.org/officeDocument/2006/relationships/image" Target="../media/image2663.png"/><Relationship Id="rId113" Type="http://schemas.openxmlformats.org/officeDocument/2006/relationships/image" Target="../media/image2187.png"/><Relationship Id="rId320" Type="http://schemas.openxmlformats.org/officeDocument/2006/relationships/image" Target="../media/image2288.png"/><Relationship Id="rId558" Type="http://schemas.openxmlformats.org/officeDocument/2006/relationships/image" Target="../media/image2404.png"/><Relationship Id="rId765" Type="http://schemas.openxmlformats.org/officeDocument/2006/relationships/image" Target="../media/image2504.png"/><Relationship Id="rId972" Type="http://schemas.openxmlformats.org/officeDocument/2006/relationships/customXml" Target="../ink/ink2628.xml"/><Relationship Id="rId1188" Type="http://schemas.openxmlformats.org/officeDocument/2006/relationships/customXml" Target="../ink/ink2738.xml"/><Relationship Id="rId1395" Type="http://schemas.openxmlformats.org/officeDocument/2006/relationships/image" Target="../media/image2814.png"/><Relationship Id="rId2001" Type="http://schemas.openxmlformats.org/officeDocument/2006/relationships/image" Target="../media/image3114.png"/><Relationship Id="rId418" Type="http://schemas.openxmlformats.org/officeDocument/2006/relationships/customXml" Target="../ink/ink2344.xml"/><Relationship Id="rId625" Type="http://schemas.openxmlformats.org/officeDocument/2006/relationships/customXml" Target="../ink/ink2448.xml"/><Relationship Id="rId832" Type="http://schemas.openxmlformats.org/officeDocument/2006/relationships/customXml" Target="../ink/ink2555.xml"/><Relationship Id="rId1048" Type="http://schemas.openxmlformats.org/officeDocument/2006/relationships/image" Target="../media/image2642.png"/><Relationship Id="rId1255" Type="http://schemas.openxmlformats.org/officeDocument/2006/relationships/image" Target="../media/image2744.png"/><Relationship Id="rId1462" Type="http://schemas.openxmlformats.org/officeDocument/2006/relationships/customXml" Target="../ink/ink2875.xml"/><Relationship Id="rId1115" Type="http://schemas.openxmlformats.org/officeDocument/2006/relationships/image" Target="../media/image2675.png"/><Relationship Id="rId1322" Type="http://schemas.openxmlformats.org/officeDocument/2006/relationships/customXml" Target="../ink/ink2805.xml"/><Relationship Id="rId1767" Type="http://schemas.openxmlformats.org/officeDocument/2006/relationships/customXml" Target="../ink/ink3028.xml"/><Relationship Id="rId1974" Type="http://schemas.openxmlformats.org/officeDocument/2006/relationships/customXml" Target="../ink/ink3133.xml"/><Relationship Id="rId59" Type="http://schemas.openxmlformats.org/officeDocument/2006/relationships/image" Target="../media/image2161.png"/><Relationship Id="rId1627" Type="http://schemas.openxmlformats.org/officeDocument/2006/relationships/customXml" Target="../ink/ink2958.xml"/><Relationship Id="rId1834" Type="http://schemas.openxmlformats.org/officeDocument/2006/relationships/image" Target="../media/image3031.png"/><Relationship Id="rId1901" Type="http://schemas.openxmlformats.org/officeDocument/2006/relationships/customXml" Target="../ink/ink3096.xml"/><Relationship Id="rId275" Type="http://schemas.openxmlformats.org/officeDocument/2006/relationships/image" Target="../media/image2266.png"/><Relationship Id="rId482" Type="http://schemas.openxmlformats.org/officeDocument/2006/relationships/customXml" Target="../ink/ink2376.xml"/><Relationship Id="rId135" Type="http://schemas.openxmlformats.org/officeDocument/2006/relationships/image" Target="../media/image2198.png"/><Relationship Id="rId342" Type="http://schemas.openxmlformats.org/officeDocument/2006/relationships/image" Target="../media/image2299.png"/><Relationship Id="rId787" Type="http://schemas.openxmlformats.org/officeDocument/2006/relationships/image" Target="../media/image2515.png"/><Relationship Id="rId994" Type="http://schemas.openxmlformats.org/officeDocument/2006/relationships/customXml" Target="../ink/ink2639.xml"/><Relationship Id="rId2023" Type="http://schemas.openxmlformats.org/officeDocument/2006/relationships/image" Target="../media/image3125.png"/><Relationship Id="rId202" Type="http://schemas.openxmlformats.org/officeDocument/2006/relationships/customXml" Target="../ink/ink2234.xml"/><Relationship Id="rId647" Type="http://schemas.openxmlformats.org/officeDocument/2006/relationships/customXml" Target="../ink/ink2460.xml"/><Relationship Id="rId854" Type="http://schemas.openxmlformats.org/officeDocument/2006/relationships/customXml" Target="../ink/ink2566.xml"/><Relationship Id="rId1277" Type="http://schemas.openxmlformats.org/officeDocument/2006/relationships/image" Target="../media/image2755.png"/><Relationship Id="rId1484" Type="http://schemas.openxmlformats.org/officeDocument/2006/relationships/customXml" Target="../ink/ink2886.xml"/><Relationship Id="rId1691" Type="http://schemas.openxmlformats.org/officeDocument/2006/relationships/customXml" Target="../ink/ink2990.xml"/><Relationship Id="rId507" Type="http://schemas.openxmlformats.org/officeDocument/2006/relationships/image" Target="../media/image2379.png"/><Relationship Id="rId714" Type="http://schemas.openxmlformats.org/officeDocument/2006/relationships/image" Target="../media/image2480.png"/><Relationship Id="rId921" Type="http://schemas.openxmlformats.org/officeDocument/2006/relationships/image" Target="../media/image2581.png"/><Relationship Id="rId1137" Type="http://schemas.openxmlformats.org/officeDocument/2006/relationships/image" Target="../media/image2686.png"/><Relationship Id="rId1344" Type="http://schemas.openxmlformats.org/officeDocument/2006/relationships/customXml" Target="../ink/ink2816.xml"/><Relationship Id="rId1551" Type="http://schemas.openxmlformats.org/officeDocument/2006/relationships/image" Target="../media/image2892.png"/><Relationship Id="rId1789" Type="http://schemas.openxmlformats.org/officeDocument/2006/relationships/customXml" Target="../ink/ink3039.xml"/><Relationship Id="rId1996" Type="http://schemas.openxmlformats.org/officeDocument/2006/relationships/customXml" Target="../ink/ink3144.xml"/><Relationship Id="rId50" Type="http://schemas.openxmlformats.org/officeDocument/2006/relationships/customXml" Target="../ink/ink2158.xml"/><Relationship Id="rId1204" Type="http://schemas.openxmlformats.org/officeDocument/2006/relationships/customXml" Target="../ink/ink2746.xml"/><Relationship Id="rId1411" Type="http://schemas.openxmlformats.org/officeDocument/2006/relationships/image" Target="../media/image2822.png"/><Relationship Id="rId1649" Type="http://schemas.openxmlformats.org/officeDocument/2006/relationships/customXml" Target="../ink/ink2969.xml"/><Relationship Id="rId1856" Type="http://schemas.openxmlformats.org/officeDocument/2006/relationships/image" Target="../media/image3042.png"/><Relationship Id="rId1509" Type="http://schemas.openxmlformats.org/officeDocument/2006/relationships/image" Target="../media/image2871.png"/><Relationship Id="rId1716" Type="http://schemas.openxmlformats.org/officeDocument/2006/relationships/image" Target="../media/image2973.png"/><Relationship Id="rId1923" Type="http://schemas.openxmlformats.org/officeDocument/2006/relationships/customXml" Target="../ink/ink3107.xml"/><Relationship Id="rId297" Type="http://schemas.openxmlformats.org/officeDocument/2006/relationships/image" Target="../media/image2277.png"/><Relationship Id="rId157" Type="http://schemas.openxmlformats.org/officeDocument/2006/relationships/image" Target="../media/image2208.png"/><Relationship Id="rId364" Type="http://schemas.openxmlformats.org/officeDocument/2006/relationships/image" Target="../media/image2310.png"/><Relationship Id="rId2045" Type="http://schemas.openxmlformats.org/officeDocument/2006/relationships/customXml" Target="../ink/ink3169.xml"/><Relationship Id="rId571" Type="http://schemas.openxmlformats.org/officeDocument/2006/relationships/customXml" Target="../ink/ink2421.xml"/><Relationship Id="rId669" Type="http://schemas.openxmlformats.org/officeDocument/2006/relationships/customXml" Target="../ink/ink2471.xml"/><Relationship Id="rId876" Type="http://schemas.openxmlformats.org/officeDocument/2006/relationships/customXml" Target="../ink/ink2578.xml"/><Relationship Id="rId1299" Type="http://schemas.openxmlformats.org/officeDocument/2006/relationships/image" Target="../media/image2766.png"/><Relationship Id="rId224" Type="http://schemas.openxmlformats.org/officeDocument/2006/relationships/customXml" Target="../ink/ink2245.xml"/><Relationship Id="rId431" Type="http://schemas.openxmlformats.org/officeDocument/2006/relationships/image" Target="../media/image2342.png"/><Relationship Id="rId529" Type="http://schemas.openxmlformats.org/officeDocument/2006/relationships/image" Target="../media/image2390.png"/><Relationship Id="rId736" Type="http://schemas.openxmlformats.org/officeDocument/2006/relationships/image" Target="../media/image2491.png"/><Relationship Id="rId1061" Type="http://schemas.openxmlformats.org/officeDocument/2006/relationships/customXml" Target="../ink/ink2673.xml"/><Relationship Id="rId1159" Type="http://schemas.openxmlformats.org/officeDocument/2006/relationships/customXml" Target="../ink/ink2723.xml"/><Relationship Id="rId1366" Type="http://schemas.openxmlformats.org/officeDocument/2006/relationships/customXml" Target="../ink/ink2827.xml"/><Relationship Id="rId943" Type="http://schemas.openxmlformats.org/officeDocument/2006/relationships/customXml" Target="../ink/ink2613.xml"/><Relationship Id="rId1019" Type="http://schemas.openxmlformats.org/officeDocument/2006/relationships/image" Target="../media/image2628.png"/><Relationship Id="rId1573" Type="http://schemas.openxmlformats.org/officeDocument/2006/relationships/customXml" Target="../ink/ink2931.xml"/><Relationship Id="rId1780" Type="http://schemas.openxmlformats.org/officeDocument/2006/relationships/image" Target="../media/image3005.png"/><Relationship Id="rId1878" Type="http://schemas.openxmlformats.org/officeDocument/2006/relationships/image" Target="../media/image3053.png"/><Relationship Id="rId72" Type="http://schemas.openxmlformats.org/officeDocument/2006/relationships/customXml" Target="../ink/ink2169.xml"/><Relationship Id="rId803" Type="http://schemas.openxmlformats.org/officeDocument/2006/relationships/image" Target="../media/image2523.png"/><Relationship Id="rId1226" Type="http://schemas.openxmlformats.org/officeDocument/2006/relationships/customXml" Target="../ink/ink2757.xml"/><Relationship Id="rId1433" Type="http://schemas.openxmlformats.org/officeDocument/2006/relationships/image" Target="../media/image2833.png"/><Relationship Id="rId1640" Type="http://schemas.openxmlformats.org/officeDocument/2006/relationships/image" Target="../media/image2936.png"/><Relationship Id="rId1738" Type="http://schemas.openxmlformats.org/officeDocument/2006/relationships/image" Target="../media/image2984.png"/><Relationship Id="rId1500" Type="http://schemas.openxmlformats.org/officeDocument/2006/relationships/customXml" Target="../ink/ink2894.xml"/><Relationship Id="rId1945" Type="http://schemas.openxmlformats.org/officeDocument/2006/relationships/image" Target="../media/image3086.png"/><Relationship Id="rId1805" Type="http://schemas.openxmlformats.org/officeDocument/2006/relationships/customXml" Target="../ink/ink3047.xml"/><Relationship Id="rId179" Type="http://schemas.openxmlformats.org/officeDocument/2006/relationships/image" Target="../media/image2219.png"/><Relationship Id="rId386" Type="http://schemas.openxmlformats.org/officeDocument/2006/relationships/image" Target="../media/image2320.png"/><Relationship Id="rId593" Type="http://schemas.openxmlformats.org/officeDocument/2006/relationships/customXml" Target="../ink/ink2432.xml"/><Relationship Id="rId2067" Type="http://schemas.openxmlformats.org/officeDocument/2006/relationships/customXml" Target="../ink/ink3180.xml"/><Relationship Id="rId246" Type="http://schemas.openxmlformats.org/officeDocument/2006/relationships/customXml" Target="../ink/ink2256.xml"/><Relationship Id="rId453" Type="http://schemas.openxmlformats.org/officeDocument/2006/relationships/image" Target="../media/image2353.png"/><Relationship Id="rId660" Type="http://schemas.openxmlformats.org/officeDocument/2006/relationships/image" Target="../media/image2454.png"/><Relationship Id="rId898" Type="http://schemas.openxmlformats.org/officeDocument/2006/relationships/customXml" Target="../ink/ink2589.xml"/><Relationship Id="rId1083" Type="http://schemas.openxmlformats.org/officeDocument/2006/relationships/customXml" Target="../ink/ink2684.xml"/><Relationship Id="rId1290" Type="http://schemas.openxmlformats.org/officeDocument/2006/relationships/customXml" Target="../ink/ink2789.xml"/><Relationship Id="rId106" Type="http://schemas.openxmlformats.org/officeDocument/2006/relationships/customXml" Target="../ink/ink2186.xml"/><Relationship Id="rId313" Type="http://schemas.openxmlformats.org/officeDocument/2006/relationships/customXml" Target="../ink/ink2290.xml"/><Relationship Id="rId758" Type="http://schemas.openxmlformats.org/officeDocument/2006/relationships/customXml" Target="../ink/ink2517.xml"/><Relationship Id="rId965" Type="http://schemas.openxmlformats.org/officeDocument/2006/relationships/image" Target="../media/image2601.png"/><Relationship Id="rId1150" Type="http://schemas.openxmlformats.org/officeDocument/2006/relationships/image" Target="../media/image2692.png"/><Relationship Id="rId1388" Type="http://schemas.openxmlformats.org/officeDocument/2006/relationships/customXml" Target="../ink/ink2838.xml"/><Relationship Id="rId1595" Type="http://schemas.openxmlformats.org/officeDocument/2006/relationships/customXml" Target="../ink/ink2942.xml"/><Relationship Id="rId94" Type="http://schemas.openxmlformats.org/officeDocument/2006/relationships/customXml" Target="../ink/ink2180.xml"/><Relationship Id="rId520" Type="http://schemas.openxmlformats.org/officeDocument/2006/relationships/customXml" Target="../ink/ink2395.xml"/><Relationship Id="rId618" Type="http://schemas.openxmlformats.org/officeDocument/2006/relationships/image" Target="../media/image2434.png"/><Relationship Id="rId825" Type="http://schemas.openxmlformats.org/officeDocument/2006/relationships/image" Target="../media/image2534.png"/><Relationship Id="rId1248" Type="http://schemas.openxmlformats.org/officeDocument/2006/relationships/customXml" Target="../ink/ink2768.xml"/><Relationship Id="rId1455" Type="http://schemas.openxmlformats.org/officeDocument/2006/relationships/image" Target="../media/image2844.png"/><Relationship Id="rId1662" Type="http://schemas.openxmlformats.org/officeDocument/2006/relationships/image" Target="../media/image2947.png"/><Relationship Id="rId1010" Type="http://schemas.openxmlformats.org/officeDocument/2006/relationships/customXml" Target="../ink/ink2647.xml"/><Relationship Id="rId1108" Type="http://schemas.openxmlformats.org/officeDocument/2006/relationships/image" Target="../media/image2672.png"/><Relationship Id="rId1315" Type="http://schemas.openxmlformats.org/officeDocument/2006/relationships/image" Target="../media/image2774.png"/><Relationship Id="rId1967" Type="http://schemas.openxmlformats.org/officeDocument/2006/relationships/image" Target="../media/image3097.png"/><Relationship Id="rId1522" Type="http://schemas.openxmlformats.org/officeDocument/2006/relationships/customXml" Target="../ink/ink2905.xml"/><Relationship Id="rId21" Type="http://schemas.openxmlformats.org/officeDocument/2006/relationships/image" Target="../media/image2142.png"/><Relationship Id="rId268" Type="http://schemas.openxmlformats.org/officeDocument/2006/relationships/customXml" Target="../ink/ink2267.xml"/><Relationship Id="rId475" Type="http://schemas.openxmlformats.org/officeDocument/2006/relationships/image" Target="../media/image2363.png"/><Relationship Id="rId682" Type="http://schemas.openxmlformats.org/officeDocument/2006/relationships/image" Target="../media/image2465.png"/><Relationship Id="rId128" Type="http://schemas.openxmlformats.org/officeDocument/2006/relationships/customXml" Target="../ink/ink2197.xml"/><Relationship Id="rId335" Type="http://schemas.openxmlformats.org/officeDocument/2006/relationships/customXml" Target="../ink/ink2301.xml"/><Relationship Id="rId542" Type="http://schemas.openxmlformats.org/officeDocument/2006/relationships/image" Target="../media/image2396.png"/><Relationship Id="rId1172" Type="http://schemas.openxmlformats.org/officeDocument/2006/relationships/image" Target="../media/image2703.png"/><Relationship Id="rId2016" Type="http://schemas.openxmlformats.org/officeDocument/2006/relationships/customXml" Target="../ink/ink3154.xml"/></Relationships>
</file>

<file path=ppt/slides/_rels/slide9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156.png"/><Relationship Id="rId170" Type="http://schemas.openxmlformats.org/officeDocument/2006/relationships/customXml" Target="../ink/ink3264.xml"/><Relationship Id="rId268" Type="http://schemas.openxmlformats.org/officeDocument/2006/relationships/customXml" Target="../ink/ink3313.xml"/><Relationship Id="rId475" Type="http://schemas.openxmlformats.org/officeDocument/2006/relationships/image" Target="../media/image3379.png"/><Relationship Id="rId682" Type="http://schemas.openxmlformats.org/officeDocument/2006/relationships/customXml" Target="../ink/ink3522.xml"/><Relationship Id="rId128" Type="http://schemas.openxmlformats.org/officeDocument/2006/relationships/customXml" Target="../ink/ink3243.xml"/><Relationship Id="rId335" Type="http://schemas.openxmlformats.org/officeDocument/2006/relationships/image" Target="../media/image3312.png"/><Relationship Id="rId542" Type="http://schemas.openxmlformats.org/officeDocument/2006/relationships/customXml" Target="../ink/ink3452.xml"/><Relationship Id="rId987" Type="http://schemas.openxmlformats.org/officeDocument/2006/relationships/image" Target="../media/image3631.png"/><Relationship Id="rId1172" Type="http://schemas.openxmlformats.org/officeDocument/2006/relationships/image" Target="../media/image3723.png"/><Relationship Id="rId402" Type="http://schemas.openxmlformats.org/officeDocument/2006/relationships/customXml" Target="../ink/ink3380.xml"/><Relationship Id="rId847" Type="http://schemas.openxmlformats.org/officeDocument/2006/relationships/image" Target="../media/image3561.png"/><Relationship Id="rId1032" Type="http://schemas.openxmlformats.org/officeDocument/2006/relationships/customXml" Target="../ink/ink3697.xml"/><Relationship Id="rId707" Type="http://schemas.openxmlformats.org/officeDocument/2006/relationships/image" Target="../media/image3492.png"/><Relationship Id="rId914" Type="http://schemas.openxmlformats.org/officeDocument/2006/relationships/customXml" Target="../ink/ink3638.xml"/><Relationship Id="rId1337" Type="http://schemas.openxmlformats.org/officeDocument/2006/relationships/customXml" Target="../ink/ink3851.xml"/><Relationship Id="rId43" Type="http://schemas.openxmlformats.org/officeDocument/2006/relationships/image" Target="../media/image3167.png"/><Relationship Id="rId192" Type="http://schemas.openxmlformats.org/officeDocument/2006/relationships/customXml" Target="../ink/ink3275.xml"/><Relationship Id="rId497" Type="http://schemas.openxmlformats.org/officeDocument/2006/relationships/image" Target="../media/image3390.png"/><Relationship Id="rId357" Type="http://schemas.openxmlformats.org/officeDocument/2006/relationships/image" Target="../media/image3322.png"/><Relationship Id="rId1194" Type="http://schemas.openxmlformats.org/officeDocument/2006/relationships/image" Target="../media/image3734.png"/><Relationship Id="rId217" Type="http://schemas.openxmlformats.org/officeDocument/2006/relationships/image" Target="../media/image3253.png"/><Relationship Id="rId564" Type="http://schemas.openxmlformats.org/officeDocument/2006/relationships/customXml" Target="../ink/ink3463.xml"/><Relationship Id="rId771" Type="http://schemas.openxmlformats.org/officeDocument/2006/relationships/image" Target="../media/image3524.png"/><Relationship Id="rId869" Type="http://schemas.openxmlformats.org/officeDocument/2006/relationships/image" Target="../media/image3572.png"/><Relationship Id="rId424" Type="http://schemas.openxmlformats.org/officeDocument/2006/relationships/image" Target="../media/image3355.png"/><Relationship Id="rId631" Type="http://schemas.openxmlformats.org/officeDocument/2006/relationships/image" Target="../media/image3454.png"/><Relationship Id="rId729" Type="http://schemas.openxmlformats.org/officeDocument/2006/relationships/image" Target="../media/image3503.png"/><Relationship Id="rId1054" Type="http://schemas.openxmlformats.org/officeDocument/2006/relationships/image" Target="../media/image3664.png"/><Relationship Id="rId1261" Type="http://schemas.openxmlformats.org/officeDocument/2006/relationships/image" Target="../media/image3766.png"/><Relationship Id="rId1359" Type="http://schemas.openxmlformats.org/officeDocument/2006/relationships/customXml" Target="../ink/ink3862.xml"/><Relationship Id="rId936" Type="http://schemas.openxmlformats.org/officeDocument/2006/relationships/customXml" Target="../ink/ink3649.xml"/><Relationship Id="rId1121" Type="http://schemas.openxmlformats.org/officeDocument/2006/relationships/customXml" Target="../ink/ink3742.xml"/><Relationship Id="rId1219" Type="http://schemas.openxmlformats.org/officeDocument/2006/relationships/image" Target="../media/image3745.png"/><Relationship Id="rId65" Type="http://schemas.openxmlformats.org/officeDocument/2006/relationships/image" Target="../media/image3178.png"/><Relationship Id="rId281" Type="http://schemas.openxmlformats.org/officeDocument/2006/relationships/image" Target="../media/image3285.png"/><Relationship Id="rId141" Type="http://schemas.openxmlformats.org/officeDocument/2006/relationships/image" Target="../media/image3215.png"/><Relationship Id="rId379" Type="http://schemas.openxmlformats.org/officeDocument/2006/relationships/image" Target="../media/image3333.png"/><Relationship Id="rId586" Type="http://schemas.openxmlformats.org/officeDocument/2006/relationships/customXml" Target="../ink/ink3474.xml"/><Relationship Id="rId793" Type="http://schemas.openxmlformats.org/officeDocument/2006/relationships/image" Target="../media/image3534.png"/><Relationship Id="rId7" Type="http://schemas.openxmlformats.org/officeDocument/2006/relationships/image" Target="../media/image3149.png"/><Relationship Id="rId239" Type="http://schemas.openxmlformats.org/officeDocument/2006/relationships/image" Target="../media/image3264.png"/><Relationship Id="rId446" Type="http://schemas.openxmlformats.org/officeDocument/2006/relationships/image" Target="../media/image3366.png"/><Relationship Id="rId653" Type="http://schemas.openxmlformats.org/officeDocument/2006/relationships/image" Target="../media/image3465.png"/><Relationship Id="rId1076" Type="http://schemas.openxmlformats.org/officeDocument/2006/relationships/image" Target="../media/image3675.png"/><Relationship Id="rId1283" Type="http://schemas.openxmlformats.org/officeDocument/2006/relationships/customXml" Target="../ink/ink3824.xml"/><Relationship Id="rId306" Type="http://schemas.openxmlformats.org/officeDocument/2006/relationships/customXml" Target="../ink/ink3332.xml"/><Relationship Id="rId860" Type="http://schemas.openxmlformats.org/officeDocument/2006/relationships/customXml" Target="../ink/ink3611.xml"/><Relationship Id="rId958" Type="http://schemas.openxmlformats.org/officeDocument/2006/relationships/customXml" Target="../ink/ink3660.xml"/><Relationship Id="rId1143" Type="http://schemas.openxmlformats.org/officeDocument/2006/relationships/customXml" Target="../ink/ink3753.xml"/><Relationship Id="rId87" Type="http://schemas.openxmlformats.org/officeDocument/2006/relationships/image" Target="../media/image3189.png"/><Relationship Id="rId513" Type="http://schemas.openxmlformats.org/officeDocument/2006/relationships/image" Target="../media/image3397.png"/><Relationship Id="rId720" Type="http://schemas.openxmlformats.org/officeDocument/2006/relationships/customXml" Target="../ink/ink3541.xml"/><Relationship Id="rId818" Type="http://schemas.openxmlformats.org/officeDocument/2006/relationships/customXml" Target="../ink/ink3590.xml"/><Relationship Id="rId1350" Type="http://schemas.openxmlformats.org/officeDocument/2006/relationships/image" Target="../media/image3810.png"/><Relationship Id="rId1003" Type="http://schemas.openxmlformats.org/officeDocument/2006/relationships/image" Target="../media/image3639.png"/><Relationship Id="rId1210" Type="http://schemas.openxmlformats.org/officeDocument/2006/relationships/customXml" Target="../ink/ink3787.xml"/><Relationship Id="rId1308" Type="http://schemas.openxmlformats.org/officeDocument/2006/relationships/image" Target="../media/image3789.png"/><Relationship Id="rId14" Type="http://schemas.openxmlformats.org/officeDocument/2006/relationships/customXml" Target="../ink/ink3186.xml"/><Relationship Id="rId163" Type="http://schemas.openxmlformats.org/officeDocument/2006/relationships/image" Target="../media/image3226.png"/><Relationship Id="rId370" Type="http://schemas.openxmlformats.org/officeDocument/2006/relationships/customXml" Target="../ink/ink3364.xml"/><Relationship Id="rId230" Type="http://schemas.openxmlformats.org/officeDocument/2006/relationships/customXml" Target="../ink/ink3294.xml"/><Relationship Id="rId468" Type="http://schemas.openxmlformats.org/officeDocument/2006/relationships/image" Target="../media/image3376.png"/><Relationship Id="rId675" Type="http://schemas.openxmlformats.org/officeDocument/2006/relationships/image" Target="../media/image3476.png"/><Relationship Id="rId882" Type="http://schemas.openxmlformats.org/officeDocument/2006/relationships/customXml" Target="../ink/ink3622.xml"/><Relationship Id="rId1098" Type="http://schemas.openxmlformats.org/officeDocument/2006/relationships/image" Target="../media/image3686.png"/><Relationship Id="rId328" Type="http://schemas.openxmlformats.org/officeDocument/2006/relationships/customXml" Target="../ink/ink3343.xml"/><Relationship Id="rId535" Type="http://schemas.openxmlformats.org/officeDocument/2006/relationships/image" Target="../media/image3407.png"/><Relationship Id="rId742" Type="http://schemas.openxmlformats.org/officeDocument/2006/relationships/customXml" Target="../ink/ink3552.xml"/><Relationship Id="rId1165" Type="http://schemas.openxmlformats.org/officeDocument/2006/relationships/customXml" Target="../ink/ink3764.xml"/><Relationship Id="rId602" Type="http://schemas.openxmlformats.org/officeDocument/2006/relationships/customXml" Target="../ink/ink3482.xml"/><Relationship Id="rId1025" Type="http://schemas.openxmlformats.org/officeDocument/2006/relationships/image" Target="../media/image3650.png"/><Relationship Id="rId1232" Type="http://schemas.openxmlformats.org/officeDocument/2006/relationships/customXml" Target="../ink/ink3798.xml"/><Relationship Id="rId907" Type="http://schemas.openxmlformats.org/officeDocument/2006/relationships/image" Target="../media/image3591.png"/><Relationship Id="rId36" Type="http://schemas.openxmlformats.org/officeDocument/2006/relationships/customXml" Target="../ink/ink3197.xml"/><Relationship Id="rId185" Type="http://schemas.openxmlformats.org/officeDocument/2006/relationships/image" Target="../media/image3237.png"/><Relationship Id="rId392" Type="http://schemas.openxmlformats.org/officeDocument/2006/relationships/customXml" Target="../ink/ink3375.xml"/><Relationship Id="rId697" Type="http://schemas.openxmlformats.org/officeDocument/2006/relationships/image" Target="../media/image3487.png"/><Relationship Id="rId252" Type="http://schemas.openxmlformats.org/officeDocument/2006/relationships/customXml" Target="../ink/ink3305.xml"/><Relationship Id="rId1187" Type="http://schemas.openxmlformats.org/officeDocument/2006/relationships/customXml" Target="../ink/ink3775.xml"/><Relationship Id="rId112" Type="http://schemas.openxmlformats.org/officeDocument/2006/relationships/customXml" Target="../ink/ink3235.xml"/><Relationship Id="rId557" Type="http://schemas.openxmlformats.org/officeDocument/2006/relationships/image" Target="../media/image3418.png"/><Relationship Id="rId764" Type="http://schemas.openxmlformats.org/officeDocument/2006/relationships/customXml" Target="../ink/ink3563.xml"/><Relationship Id="rId971" Type="http://schemas.openxmlformats.org/officeDocument/2006/relationships/image" Target="../media/image3623.png"/><Relationship Id="rId417" Type="http://schemas.openxmlformats.org/officeDocument/2006/relationships/customXml" Target="../ink/ink3388.xml"/><Relationship Id="rId624" Type="http://schemas.openxmlformats.org/officeDocument/2006/relationships/customXml" Target="../ink/ink3493.xml"/><Relationship Id="rId831" Type="http://schemas.openxmlformats.org/officeDocument/2006/relationships/image" Target="../media/image3553.png"/><Relationship Id="rId1047" Type="http://schemas.openxmlformats.org/officeDocument/2006/relationships/customXml" Target="../ink/ink3705.xml"/><Relationship Id="rId1254" Type="http://schemas.openxmlformats.org/officeDocument/2006/relationships/customXml" Target="../ink/ink3809.xml"/><Relationship Id="rId929" Type="http://schemas.openxmlformats.org/officeDocument/2006/relationships/image" Target="../media/image3602.png"/><Relationship Id="rId1114" Type="http://schemas.openxmlformats.org/officeDocument/2006/relationships/image" Target="../media/image3694.png"/><Relationship Id="rId1321" Type="http://schemas.openxmlformats.org/officeDocument/2006/relationships/customXml" Target="../ink/ink3843.xml"/><Relationship Id="rId58" Type="http://schemas.openxmlformats.org/officeDocument/2006/relationships/customXml" Target="../ink/ink3208.xml"/><Relationship Id="rId274" Type="http://schemas.openxmlformats.org/officeDocument/2006/relationships/customXml" Target="../ink/ink3316.xml"/><Relationship Id="rId481" Type="http://schemas.openxmlformats.org/officeDocument/2006/relationships/image" Target="../media/image3382.png"/><Relationship Id="rId134" Type="http://schemas.openxmlformats.org/officeDocument/2006/relationships/customXml" Target="../ink/ink3246.xml"/><Relationship Id="rId579" Type="http://schemas.openxmlformats.org/officeDocument/2006/relationships/image" Target="../media/image3429.png"/><Relationship Id="rId786" Type="http://schemas.openxmlformats.org/officeDocument/2006/relationships/customXml" Target="../ink/ink3574.xml"/><Relationship Id="rId993" Type="http://schemas.openxmlformats.org/officeDocument/2006/relationships/image" Target="../media/image3634.png"/><Relationship Id="rId341" Type="http://schemas.openxmlformats.org/officeDocument/2006/relationships/image" Target="../media/image3314.png"/><Relationship Id="rId439" Type="http://schemas.openxmlformats.org/officeDocument/2006/relationships/customXml" Target="../ink/ink3399.xml"/><Relationship Id="rId646" Type="http://schemas.openxmlformats.org/officeDocument/2006/relationships/customXml" Target="../ink/ink3504.xml"/><Relationship Id="rId1069" Type="http://schemas.openxmlformats.org/officeDocument/2006/relationships/customXml" Target="../ink/ink3716.xml"/><Relationship Id="rId1276" Type="http://schemas.openxmlformats.org/officeDocument/2006/relationships/customXml" Target="../ink/ink3820.xml"/><Relationship Id="rId201" Type="http://schemas.openxmlformats.org/officeDocument/2006/relationships/image" Target="../media/image3245.png"/><Relationship Id="rId506" Type="http://schemas.openxmlformats.org/officeDocument/2006/relationships/customXml" Target="../ink/ink3434.xml"/><Relationship Id="rId853" Type="http://schemas.openxmlformats.org/officeDocument/2006/relationships/image" Target="../media/image3564.png"/><Relationship Id="rId1136" Type="http://schemas.openxmlformats.org/officeDocument/2006/relationships/image" Target="../media/image3705.png"/><Relationship Id="rId713" Type="http://schemas.openxmlformats.org/officeDocument/2006/relationships/image" Target="../media/image3495.png"/><Relationship Id="rId920" Type="http://schemas.openxmlformats.org/officeDocument/2006/relationships/customXml" Target="../ink/ink3641.xml"/><Relationship Id="rId1343" Type="http://schemas.openxmlformats.org/officeDocument/2006/relationships/customXml" Target="../ink/ink3854.xml"/><Relationship Id="rId1203" Type="http://schemas.openxmlformats.org/officeDocument/2006/relationships/image" Target="../media/image3738.png"/><Relationship Id="rId296" Type="http://schemas.openxmlformats.org/officeDocument/2006/relationships/customXml" Target="../ink/ink3327.xml"/><Relationship Id="rId156" Type="http://schemas.openxmlformats.org/officeDocument/2006/relationships/customXml" Target="../ink/ink3257.xml"/><Relationship Id="rId363" Type="http://schemas.openxmlformats.org/officeDocument/2006/relationships/image" Target="../media/image3325.png"/><Relationship Id="rId570" Type="http://schemas.openxmlformats.org/officeDocument/2006/relationships/customXml" Target="../ink/ink3466.xml"/><Relationship Id="rId223" Type="http://schemas.openxmlformats.org/officeDocument/2006/relationships/image" Target="../media/image3256.png"/><Relationship Id="rId430" Type="http://schemas.openxmlformats.org/officeDocument/2006/relationships/image" Target="../media/image3358.png"/><Relationship Id="rId668" Type="http://schemas.openxmlformats.org/officeDocument/2006/relationships/customXml" Target="../ink/ink3515.xml"/><Relationship Id="rId875" Type="http://schemas.openxmlformats.org/officeDocument/2006/relationships/image" Target="../media/image3575.png"/><Relationship Id="rId1060" Type="http://schemas.openxmlformats.org/officeDocument/2006/relationships/image" Target="../media/image3667.png"/><Relationship Id="rId1298" Type="http://schemas.openxmlformats.org/officeDocument/2006/relationships/image" Target="../media/image3784.png"/><Relationship Id="rId528" Type="http://schemas.openxmlformats.org/officeDocument/2006/relationships/customXml" Target="../ink/ink3445.xml"/><Relationship Id="rId735" Type="http://schemas.openxmlformats.org/officeDocument/2006/relationships/image" Target="../media/image3506.png"/><Relationship Id="rId942" Type="http://schemas.openxmlformats.org/officeDocument/2006/relationships/customXml" Target="../ink/ink3652.xml"/><Relationship Id="rId1158" Type="http://schemas.openxmlformats.org/officeDocument/2006/relationships/image" Target="../media/image3716.png"/><Relationship Id="rId1018" Type="http://schemas.openxmlformats.org/officeDocument/2006/relationships/customXml" Target="../ink/ink3690.xml"/><Relationship Id="rId1225" Type="http://schemas.openxmlformats.org/officeDocument/2006/relationships/image" Target="../media/image3748.png"/><Relationship Id="rId71" Type="http://schemas.openxmlformats.org/officeDocument/2006/relationships/image" Target="../media/image3181.png"/><Relationship Id="rId802" Type="http://schemas.openxmlformats.org/officeDocument/2006/relationships/customXml" Target="../ink/ink3582.xml"/><Relationship Id="rId29" Type="http://schemas.openxmlformats.org/officeDocument/2006/relationships/image" Target="../media/image3160.png"/><Relationship Id="rId178" Type="http://schemas.openxmlformats.org/officeDocument/2006/relationships/customXml" Target="../ink/ink3268.xml"/><Relationship Id="rId385" Type="http://schemas.openxmlformats.org/officeDocument/2006/relationships/image" Target="../media/image3336.png"/><Relationship Id="rId592" Type="http://schemas.openxmlformats.org/officeDocument/2006/relationships/customXml" Target="../ink/ink3477.xml"/><Relationship Id="rId245" Type="http://schemas.openxmlformats.org/officeDocument/2006/relationships/image" Target="../media/image3267.png"/><Relationship Id="rId452" Type="http://schemas.openxmlformats.org/officeDocument/2006/relationships/image" Target="../media/image3369.png"/><Relationship Id="rId897" Type="http://schemas.openxmlformats.org/officeDocument/2006/relationships/image" Target="../media/image3586.png"/><Relationship Id="rId1082" Type="http://schemas.openxmlformats.org/officeDocument/2006/relationships/image" Target="../media/image3678.png"/><Relationship Id="rId105" Type="http://schemas.openxmlformats.org/officeDocument/2006/relationships/image" Target="../media/image3198.png"/><Relationship Id="rId312" Type="http://schemas.openxmlformats.org/officeDocument/2006/relationships/customXml" Target="../ink/ink3335.xml"/><Relationship Id="rId757" Type="http://schemas.openxmlformats.org/officeDocument/2006/relationships/image" Target="../media/image3517.png"/><Relationship Id="rId964" Type="http://schemas.openxmlformats.org/officeDocument/2006/relationships/customXml" Target="../ink/ink3663.xml"/><Relationship Id="rId93" Type="http://schemas.openxmlformats.org/officeDocument/2006/relationships/image" Target="../media/image3192.png"/><Relationship Id="rId617" Type="http://schemas.openxmlformats.org/officeDocument/2006/relationships/image" Target="../media/image3447.png"/><Relationship Id="rId824" Type="http://schemas.openxmlformats.org/officeDocument/2006/relationships/customXml" Target="../ink/ink3593.xml"/><Relationship Id="rId1247" Type="http://schemas.openxmlformats.org/officeDocument/2006/relationships/image" Target="../media/image3759.png"/><Relationship Id="rId1107" Type="http://schemas.openxmlformats.org/officeDocument/2006/relationships/customXml" Target="../ink/ink3735.xml"/><Relationship Id="rId1314" Type="http://schemas.openxmlformats.org/officeDocument/2006/relationships/image" Target="../media/image3792.png"/><Relationship Id="rId20" Type="http://schemas.openxmlformats.org/officeDocument/2006/relationships/customXml" Target="../ink/ink3189.xml"/><Relationship Id="rId267" Type="http://schemas.openxmlformats.org/officeDocument/2006/relationships/image" Target="../media/image3278.png"/><Relationship Id="rId474" Type="http://schemas.openxmlformats.org/officeDocument/2006/relationships/customXml" Target="../ink/ink3418.xml"/><Relationship Id="rId127" Type="http://schemas.openxmlformats.org/officeDocument/2006/relationships/image" Target="../media/image982.png"/><Relationship Id="rId681" Type="http://schemas.openxmlformats.org/officeDocument/2006/relationships/image" Target="../media/image3479.png"/><Relationship Id="rId779" Type="http://schemas.openxmlformats.org/officeDocument/2006/relationships/image" Target="../media/image3527.png"/><Relationship Id="rId986" Type="http://schemas.openxmlformats.org/officeDocument/2006/relationships/customXml" Target="../ink/ink3674.xml"/><Relationship Id="rId334" Type="http://schemas.openxmlformats.org/officeDocument/2006/relationships/customXml" Target="../ink/ink3346.xml"/><Relationship Id="rId541" Type="http://schemas.openxmlformats.org/officeDocument/2006/relationships/image" Target="../media/image3410.png"/><Relationship Id="rId639" Type="http://schemas.openxmlformats.org/officeDocument/2006/relationships/image" Target="../media/image3458.png"/><Relationship Id="rId1171" Type="http://schemas.openxmlformats.org/officeDocument/2006/relationships/customXml" Target="../ink/ink3767.xml"/><Relationship Id="rId1269" Type="http://schemas.openxmlformats.org/officeDocument/2006/relationships/image" Target="../media/image3770.png"/><Relationship Id="rId401" Type="http://schemas.openxmlformats.org/officeDocument/2006/relationships/image" Target="../media/image3344.png"/><Relationship Id="rId846" Type="http://schemas.openxmlformats.org/officeDocument/2006/relationships/customXml" Target="../ink/ink3604.xml"/><Relationship Id="rId1031" Type="http://schemas.openxmlformats.org/officeDocument/2006/relationships/image" Target="../media/image3653.png"/><Relationship Id="rId1129" Type="http://schemas.openxmlformats.org/officeDocument/2006/relationships/customXml" Target="../ink/ink3746.xml"/><Relationship Id="rId706" Type="http://schemas.openxmlformats.org/officeDocument/2006/relationships/customXml" Target="../ink/ink3534.xml"/><Relationship Id="rId913" Type="http://schemas.openxmlformats.org/officeDocument/2006/relationships/image" Target="../media/image3594.png"/><Relationship Id="rId1336" Type="http://schemas.openxmlformats.org/officeDocument/2006/relationships/image" Target="../media/image3803.png"/><Relationship Id="rId42" Type="http://schemas.openxmlformats.org/officeDocument/2006/relationships/customXml" Target="../ink/ink3200.xml"/><Relationship Id="rId191" Type="http://schemas.openxmlformats.org/officeDocument/2006/relationships/image" Target="../media/image3240.png"/><Relationship Id="rId289" Type="http://schemas.openxmlformats.org/officeDocument/2006/relationships/image" Target="../media/image3289.png"/><Relationship Id="rId496" Type="http://schemas.openxmlformats.org/officeDocument/2006/relationships/customXml" Target="../ink/ink3429.xml"/><Relationship Id="rId149" Type="http://schemas.openxmlformats.org/officeDocument/2006/relationships/image" Target="../media/image3219.png"/><Relationship Id="rId356" Type="http://schemas.openxmlformats.org/officeDocument/2006/relationships/customXml" Target="../ink/ink3357.xml"/><Relationship Id="rId563" Type="http://schemas.openxmlformats.org/officeDocument/2006/relationships/image" Target="../media/image3421.png"/><Relationship Id="rId770" Type="http://schemas.openxmlformats.org/officeDocument/2006/relationships/customXml" Target="../ink/ink3566.xml"/><Relationship Id="rId1193" Type="http://schemas.openxmlformats.org/officeDocument/2006/relationships/customXml" Target="../ink/ink3778.xml"/><Relationship Id="rId216" Type="http://schemas.openxmlformats.org/officeDocument/2006/relationships/customXml" Target="../ink/ink3287.xml"/><Relationship Id="rId423" Type="http://schemas.openxmlformats.org/officeDocument/2006/relationships/customXml" Target="../ink/ink3391.xml"/><Relationship Id="rId868" Type="http://schemas.openxmlformats.org/officeDocument/2006/relationships/customXml" Target="../ink/ink3615.xml"/><Relationship Id="rId1053" Type="http://schemas.openxmlformats.org/officeDocument/2006/relationships/customXml" Target="../ink/ink3708.xml"/><Relationship Id="rId1260" Type="http://schemas.openxmlformats.org/officeDocument/2006/relationships/customXml" Target="../ink/ink3812.xml"/><Relationship Id="rId630" Type="http://schemas.openxmlformats.org/officeDocument/2006/relationships/customXml" Target="../ink/ink3496.xml"/><Relationship Id="rId728" Type="http://schemas.openxmlformats.org/officeDocument/2006/relationships/customXml" Target="../ink/ink3545.xml"/><Relationship Id="rId935" Type="http://schemas.openxmlformats.org/officeDocument/2006/relationships/image" Target="../media/image3605.png"/><Relationship Id="rId1358" Type="http://schemas.openxmlformats.org/officeDocument/2006/relationships/image" Target="../media/image3814.png"/><Relationship Id="rId64" Type="http://schemas.openxmlformats.org/officeDocument/2006/relationships/customXml" Target="../ink/ink3211.xml"/><Relationship Id="rId1120" Type="http://schemas.openxmlformats.org/officeDocument/2006/relationships/image" Target="../media/image3697.png"/><Relationship Id="rId1218" Type="http://schemas.openxmlformats.org/officeDocument/2006/relationships/customXml" Target="../ink/ink3791.xml"/><Relationship Id="rId280" Type="http://schemas.openxmlformats.org/officeDocument/2006/relationships/customXml" Target="../ink/ink3319.xml"/><Relationship Id="rId140" Type="http://schemas.openxmlformats.org/officeDocument/2006/relationships/customXml" Target="../ink/ink3249.xml"/><Relationship Id="rId378" Type="http://schemas.openxmlformats.org/officeDocument/2006/relationships/customXml" Target="../ink/ink3368.xml"/><Relationship Id="rId585" Type="http://schemas.openxmlformats.org/officeDocument/2006/relationships/image" Target="../media/image3432.png"/><Relationship Id="rId792" Type="http://schemas.openxmlformats.org/officeDocument/2006/relationships/customXml" Target="../ink/ink3577.xml"/><Relationship Id="rId6" Type="http://schemas.openxmlformats.org/officeDocument/2006/relationships/customXml" Target="../ink/ink3182.xml"/><Relationship Id="rId238" Type="http://schemas.openxmlformats.org/officeDocument/2006/relationships/customXml" Target="../ink/ink3298.xml"/><Relationship Id="rId445" Type="http://schemas.openxmlformats.org/officeDocument/2006/relationships/customXml" Target="../ink/ink3402.xml"/><Relationship Id="rId652" Type="http://schemas.openxmlformats.org/officeDocument/2006/relationships/customXml" Target="../ink/ink3507.xml"/><Relationship Id="rId1075" Type="http://schemas.openxmlformats.org/officeDocument/2006/relationships/customXml" Target="../ink/ink3719.xml"/><Relationship Id="rId1282" Type="http://schemas.openxmlformats.org/officeDocument/2006/relationships/image" Target="../media/image3776.png"/><Relationship Id="rId305" Type="http://schemas.openxmlformats.org/officeDocument/2006/relationships/image" Target="../media/image3297.png"/><Relationship Id="rId512" Type="http://schemas.openxmlformats.org/officeDocument/2006/relationships/customXml" Target="../ink/ink3437.xml"/><Relationship Id="rId957" Type="http://schemas.openxmlformats.org/officeDocument/2006/relationships/image" Target="../media/image3616.png"/><Relationship Id="rId1142" Type="http://schemas.openxmlformats.org/officeDocument/2006/relationships/image" Target="../media/image3708.png"/><Relationship Id="rId86" Type="http://schemas.openxmlformats.org/officeDocument/2006/relationships/customXml" Target="../ink/ink3222.xml"/><Relationship Id="rId817" Type="http://schemas.openxmlformats.org/officeDocument/2006/relationships/image" Target="../media/image3546.png"/><Relationship Id="rId1002" Type="http://schemas.openxmlformats.org/officeDocument/2006/relationships/customXml" Target="../ink/ink3682.xml"/><Relationship Id="rId1307" Type="http://schemas.openxmlformats.org/officeDocument/2006/relationships/customXml" Target="../ink/ink3836.xml"/><Relationship Id="rId13" Type="http://schemas.openxmlformats.org/officeDocument/2006/relationships/image" Target="../media/image3152.png"/><Relationship Id="rId162" Type="http://schemas.openxmlformats.org/officeDocument/2006/relationships/customXml" Target="../ink/ink3260.xml"/><Relationship Id="rId467" Type="http://schemas.openxmlformats.org/officeDocument/2006/relationships/customXml" Target="../ink/ink3414.xml"/><Relationship Id="rId1097" Type="http://schemas.openxmlformats.org/officeDocument/2006/relationships/customXml" Target="../ink/ink3730.xml"/><Relationship Id="rId674" Type="http://schemas.openxmlformats.org/officeDocument/2006/relationships/customXml" Target="../ink/ink3518.xml"/><Relationship Id="rId881" Type="http://schemas.openxmlformats.org/officeDocument/2006/relationships/image" Target="../media/image3578.png"/><Relationship Id="rId979" Type="http://schemas.openxmlformats.org/officeDocument/2006/relationships/image" Target="../media/image3627.png"/><Relationship Id="rId327" Type="http://schemas.openxmlformats.org/officeDocument/2006/relationships/image" Target="../media/image3308.png"/><Relationship Id="rId534" Type="http://schemas.openxmlformats.org/officeDocument/2006/relationships/customXml" Target="../ink/ink3448.xml"/><Relationship Id="rId741" Type="http://schemas.openxmlformats.org/officeDocument/2006/relationships/image" Target="../media/image3509.png"/><Relationship Id="rId839" Type="http://schemas.openxmlformats.org/officeDocument/2006/relationships/image" Target="../media/image3557.png"/><Relationship Id="rId1164" Type="http://schemas.openxmlformats.org/officeDocument/2006/relationships/image" Target="../media/image3719.png"/><Relationship Id="rId173" Type="http://schemas.openxmlformats.org/officeDocument/2006/relationships/image" Target="../media/image3231.png"/><Relationship Id="rId380" Type="http://schemas.openxmlformats.org/officeDocument/2006/relationships/customXml" Target="../ink/ink3369.xml"/><Relationship Id="rId601" Type="http://schemas.openxmlformats.org/officeDocument/2006/relationships/image" Target="../media/image3440.png"/><Relationship Id="rId1024" Type="http://schemas.openxmlformats.org/officeDocument/2006/relationships/customXml" Target="../ink/ink3693.xml"/><Relationship Id="rId1231" Type="http://schemas.openxmlformats.org/officeDocument/2006/relationships/image" Target="../media/image3751.png"/><Relationship Id="rId240" Type="http://schemas.openxmlformats.org/officeDocument/2006/relationships/customXml" Target="../ink/ink3299.xml"/><Relationship Id="rId478" Type="http://schemas.openxmlformats.org/officeDocument/2006/relationships/customXml" Target="../ink/ink3420.xml"/><Relationship Id="rId685" Type="http://schemas.openxmlformats.org/officeDocument/2006/relationships/image" Target="../media/image3481.png"/><Relationship Id="rId892" Type="http://schemas.openxmlformats.org/officeDocument/2006/relationships/customXml" Target="../ink/ink3627.xml"/><Relationship Id="rId906" Type="http://schemas.openxmlformats.org/officeDocument/2006/relationships/customXml" Target="../ink/ink3634.xml"/><Relationship Id="rId1329" Type="http://schemas.openxmlformats.org/officeDocument/2006/relationships/customXml" Target="../ink/ink3847.xml"/><Relationship Id="rId35" Type="http://schemas.openxmlformats.org/officeDocument/2006/relationships/image" Target="../media/image3163.png"/><Relationship Id="rId100" Type="http://schemas.openxmlformats.org/officeDocument/2006/relationships/customXml" Target="../ink/ink3229.xml"/><Relationship Id="rId338" Type="http://schemas.openxmlformats.org/officeDocument/2006/relationships/customXml" Target="../ink/ink3348.xml"/><Relationship Id="rId545" Type="http://schemas.openxmlformats.org/officeDocument/2006/relationships/image" Target="../media/image3412.png"/><Relationship Id="rId752" Type="http://schemas.openxmlformats.org/officeDocument/2006/relationships/customXml" Target="../ink/ink3557.xml"/><Relationship Id="rId1175" Type="http://schemas.openxmlformats.org/officeDocument/2006/relationships/customXml" Target="../ink/ink3769.xml"/><Relationship Id="rId184" Type="http://schemas.openxmlformats.org/officeDocument/2006/relationships/customXml" Target="../ink/ink3271.xml"/><Relationship Id="rId391" Type="http://schemas.openxmlformats.org/officeDocument/2006/relationships/image" Target="../media/image3339.png"/><Relationship Id="rId405" Type="http://schemas.openxmlformats.org/officeDocument/2006/relationships/customXml" Target="../ink/ink3382.xml"/><Relationship Id="rId612" Type="http://schemas.openxmlformats.org/officeDocument/2006/relationships/customXml" Target="../ink/ink3487.xml"/><Relationship Id="rId1035" Type="http://schemas.openxmlformats.org/officeDocument/2006/relationships/image" Target="../media/image3655.png"/><Relationship Id="rId1242" Type="http://schemas.openxmlformats.org/officeDocument/2006/relationships/customXml" Target="../ink/ink3803.xml"/><Relationship Id="rId251" Type="http://schemas.openxmlformats.org/officeDocument/2006/relationships/image" Target="../media/image3270.png"/><Relationship Id="rId489" Type="http://schemas.openxmlformats.org/officeDocument/2006/relationships/image" Target="../media/image3386.png"/><Relationship Id="rId696" Type="http://schemas.openxmlformats.org/officeDocument/2006/relationships/customXml" Target="../ink/ink3529.xml"/><Relationship Id="rId917" Type="http://schemas.openxmlformats.org/officeDocument/2006/relationships/image" Target="../media/image3596.png"/><Relationship Id="rId1102" Type="http://schemas.openxmlformats.org/officeDocument/2006/relationships/image" Target="../media/image3688.png"/><Relationship Id="rId46" Type="http://schemas.openxmlformats.org/officeDocument/2006/relationships/customXml" Target="../ink/ink3202.xml"/><Relationship Id="rId349" Type="http://schemas.openxmlformats.org/officeDocument/2006/relationships/image" Target="../media/image3318.png"/><Relationship Id="rId556" Type="http://schemas.openxmlformats.org/officeDocument/2006/relationships/customXml" Target="../ink/ink3459.xml"/><Relationship Id="rId763" Type="http://schemas.openxmlformats.org/officeDocument/2006/relationships/image" Target="../media/image3520.png"/><Relationship Id="rId1186" Type="http://schemas.openxmlformats.org/officeDocument/2006/relationships/image" Target="../media/image3730.png"/><Relationship Id="rId111" Type="http://schemas.openxmlformats.org/officeDocument/2006/relationships/image" Target="../media/image3201.png"/><Relationship Id="rId195" Type="http://schemas.openxmlformats.org/officeDocument/2006/relationships/image" Target="../media/image3242.png"/><Relationship Id="rId209" Type="http://schemas.openxmlformats.org/officeDocument/2006/relationships/image" Target="../media/image3249.png"/><Relationship Id="rId416" Type="http://schemas.openxmlformats.org/officeDocument/2006/relationships/image" Target="../media/image3351.png"/><Relationship Id="rId970" Type="http://schemas.openxmlformats.org/officeDocument/2006/relationships/customXml" Target="../ink/ink3666.xml"/><Relationship Id="rId1046" Type="http://schemas.openxmlformats.org/officeDocument/2006/relationships/image" Target="../media/image3660.png"/><Relationship Id="rId1253" Type="http://schemas.openxmlformats.org/officeDocument/2006/relationships/image" Target="../media/image3762.png"/><Relationship Id="rId623" Type="http://schemas.openxmlformats.org/officeDocument/2006/relationships/image" Target="../media/image3450.png"/><Relationship Id="rId830" Type="http://schemas.openxmlformats.org/officeDocument/2006/relationships/customXml" Target="../ink/ink3596.xml"/><Relationship Id="rId928" Type="http://schemas.openxmlformats.org/officeDocument/2006/relationships/customXml" Target="../ink/ink3645.xml"/><Relationship Id="rId57" Type="http://schemas.openxmlformats.org/officeDocument/2006/relationships/image" Target="../media/image3174.png"/><Relationship Id="rId262" Type="http://schemas.openxmlformats.org/officeDocument/2006/relationships/customXml" Target="../ink/ink3310.xml"/><Relationship Id="rId567" Type="http://schemas.openxmlformats.org/officeDocument/2006/relationships/image" Target="../media/image3423.png"/><Relationship Id="rId1113" Type="http://schemas.openxmlformats.org/officeDocument/2006/relationships/customXml" Target="../ink/ink3738.xml"/><Relationship Id="rId1197" Type="http://schemas.openxmlformats.org/officeDocument/2006/relationships/customXml" Target="../ink/ink3780.xml"/><Relationship Id="rId1320" Type="http://schemas.openxmlformats.org/officeDocument/2006/relationships/image" Target="../media/image3795.png"/><Relationship Id="rId122" Type="http://schemas.openxmlformats.org/officeDocument/2006/relationships/customXml" Target="../ink/ink3240.xml"/><Relationship Id="rId774" Type="http://schemas.openxmlformats.org/officeDocument/2006/relationships/customXml" Target="../ink/ink3568.xml"/><Relationship Id="rId981" Type="http://schemas.openxmlformats.org/officeDocument/2006/relationships/image" Target="../media/image3628.png"/><Relationship Id="rId1057" Type="http://schemas.openxmlformats.org/officeDocument/2006/relationships/customXml" Target="../ink/ink3710.xml"/><Relationship Id="rId427" Type="http://schemas.openxmlformats.org/officeDocument/2006/relationships/customXml" Target="../ink/ink3393.xml"/><Relationship Id="rId634" Type="http://schemas.openxmlformats.org/officeDocument/2006/relationships/customXml" Target="../ink/ink3498.xml"/><Relationship Id="rId841" Type="http://schemas.openxmlformats.org/officeDocument/2006/relationships/image" Target="../media/image3558.png"/><Relationship Id="rId1264" Type="http://schemas.openxmlformats.org/officeDocument/2006/relationships/customXml" Target="../ink/ink3814.xml"/><Relationship Id="rId273" Type="http://schemas.openxmlformats.org/officeDocument/2006/relationships/image" Target="../media/image3281.png"/><Relationship Id="rId480" Type="http://schemas.openxmlformats.org/officeDocument/2006/relationships/customXml" Target="../ink/ink3421.xml"/><Relationship Id="rId701" Type="http://schemas.openxmlformats.org/officeDocument/2006/relationships/image" Target="../media/image3489.png"/><Relationship Id="rId939" Type="http://schemas.openxmlformats.org/officeDocument/2006/relationships/image" Target="../media/image3607.png"/><Relationship Id="rId1124" Type="http://schemas.openxmlformats.org/officeDocument/2006/relationships/image" Target="../media/image3699.png"/><Relationship Id="rId1331" Type="http://schemas.openxmlformats.org/officeDocument/2006/relationships/customXml" Target="../ink/ink3848.xml"/><Relationship Id="rId68" Type="http://schemas.openxmlformats.org/officeDocument/2006/relationships/customXml" Target="../ink/ink3213.xml"/><Relationship Id="rId133" Type="http://schemas.openxmlformats.org/officeDocument/2006/relationships/image" Target="../media/image3211.png"/><Relationship Id="rId340" Type="http://schemas.openxmlformats.org/officeDocument/2006/relationships/customXml" Target="../ink/ink3349.xml"/><Relationship Id="rId578" Type="http://schemas.openxmlformats.org/officeDocument/2006/relationships/customXml" Target="../ink/ink3470.xml"/><Relationship Id="rId785" Type="http://schemas.openxmlformats.org/officeDocument/2006/relationships/image" Target="../media/image3530.png"/><Relationship Id="rId992" Type="http://schemas.openxmlformats.org/officeDocument/2006/relationships/customXml" Target="../ink/ink3677.xml"/><Relationship Id="rId200" Type="http://schemas.openxmlformats.org/officeDocument/2006/relationships/customXml" Target="../ink/ink3279.xml"/><Relationship Id="rId438" Type="http://schemas.openxmlformats.org/officeDocument/2006/relationships/image" Target="../media/image3362.png"/><Relationship Id="rId645" Type="http://schemas.openxmlformats.org/officeDocument/2006/relationships/image" Target="../media/image3461.png"/><Relationship Id="rId852" Type="http://schemas.openxmlformats.org/officeDocument/2006/relationships/customXml" Target="../ink/ink3607.xml"/><Relationship Id="rId1068" Type="http://schemas.openxmlformats.org/officeDocument/2006/relationships/image" Target="../media/image3671.png"/><Relationship Id="rId1275" Type="http://schemas.openxmlformats.org/officeDocument/2006/relationships/image" Target="../media/image3773.png"/><Relationship Id="rId284" Type="http://schemas.openxmlformats.org/officeDocument/2006/relationships/customXml" Target="../ink/ink3321.xml"/><Relationship Id="rId491" Type="http://schemas.openxmlformats.org/officeDocument/2006/relationships/image" Target="../media/image3387.png"/><Relationship Id="rId505" Type="http://schemas.openxmlformats.org/officeDocument/2006/relationships/image" Target="../media/image3393.png"/><Relationship Id="rId712" Type="http://schemas.openxmlformats.org/officeDocument/2006/relationships/customXml" Target="../ink/ink3537.xml"/><Relationship Id="rId1135" Type="http://schemas.openxmlformats.org/officeDocument/2006/relationships/customXml" Target="../ink/ink3749.xml"/><Relationship Id="rId1342" Type="http://schemas.openxmlformats.org/officeDocument/2006/relationships/image" Target="../media/image3806.png"/><Relationship Id="rId79" Type="http://schemas.openxmlformats.org/officeDocument/2006/relationships/image" Target="../media/image3185.png"/><Relationship Id="rId144" Type="http://schemas.openxmlformats.org/officeDocument/2006/relationships/customXml" Target="../ink/ink3251.xml"/><Relationship Id="rId589" Type="http://schemas.openxmlformats.org/officeDocument/2006/relationships/image" Target="../media/image3434.png"/><Relationship Id="rId796" Type="http://schemas.openxmlformats.org/officeDocument/2006/relationships/customXml" Target="../ink/ink3579.xml"/><Relationship Id="rId1202" Type="http://schemas.openxmlformats.org/officeDocument/2006/relationships/customXml" Target="../ink/ink3783.xml"/><Relationship Id="rId351" Type="http://schemas.openxmlformats.org/officeDocument/2006/relationships/image" Target="../media/image3319.png"/><Relationship Id="rId449" Type="http://schemas.openxmlformats.org/officeDocument/2006/relationships/customXml" Target="../ink/ink3404.xml"/><Relationship Id="rId656" Type="http://schemas.openxmlformats.org/officeDocument/2006/relationships/customXml" Target="../ink/ink3509.xml"/><Relationship Id="rId863" Type="http://schemas.openxmlformats.org/officeDocument/2006/relationships/image" Target="../media/image3569.png"/><Relationship Id="rId1079" Type="http://schemas.openxmlformats.org/officeDocument/2006/relationships/customXml" Target="../ink/ink3721.xml"/><Relationship Id="rId1286" Type="http://schemas.openxmlformats.org/officeDocument/2006/relationships/image" Target="../media/image3778.png"/><Relationship Id="rId211" Type="http://schemas.openxmlformats.org/officeDocument/2006/relationships/image" Target="../media/image3250.png"/><Relationship Id="rId295" Type="http://schemas.openxmlformats.org/officeDocument/2006/relationships/image" Target="../media/image3292.png"/><Relationship Id="rId309" Type="http://schemas.openxmlformats.org/officeDocument/2006/relationships/image" Target="../media/image3299.png"/><Relationship Id="rId516" Type="http://schemas.openxmlformats.org/officeDocument/2006/relationships/customXml" Target="../ink/ink3439.xml"/><Relationship Id="rId1146" Type="http://schemas.openxmlformats.org/officeDocument/2006/relationships/image" Target="../media/image3710.png"/><Relationship Id="rId723" Type="http://schemas.openxmlformats.org/officeDocument/2006/relationships/image" Target="../media/image3500.png"/><Relationship Id="rId930" Type="http://schemas.openxmlformats.org/officeDocument/2006/relationships/customXml" Target="../ink/ink3646.xml"/><Relationship Id="rId1006" Type="http://schemas.openxmlformats.org/officeDocument/2006/relationships/customXml" Target="../ink/ink3684.xml"/><Relationship Id="rId1353" Type="http://schemas.openxmlformats.org/officeDocument/2006/relationships/customXml" Target="../ink/ink3859.xml"/><Relationship Id="rId155" Type="http://schemas.openxmlformats.org/officeDocument/2006/relationships/image" Target="../media/image3222.png"/><Relationship Id="rId362" Type="http://schemas.openxmlformats.org/officeDocument/2006/relationships/customXml" Target="../ink/ink3360.xml"/><Relationship Id="rId1213" Type="http://schemas.openxmlformats.org/officeDocument/2006/relationships/image" Target="../media/image2551.png"/><Relationship Id="rId1297" Type="http://schemas.openxmlformats.org/officeDocument/2006/relationships/customXml" Target="../ink/ink3831.xml"/><Relationship Id="rId222" Type="http://schemas.openxmlformats.org/officeDocument/2006/relationships/customXml" Target="../ink/ink3290.xml"/><Relationship Id="rId667" Type="http://schemas.openxmlformats.org/officeDocument/2006/relationships/image" Target="../media/image3472.png"/><Relationship Id="rId874" Type="http://schemas.openxmlformats.org/officeDocument/2006/relationships/customXml" Target="../ink/ink3618.xml"/><Relationship Id="rId17" Type="http://schemas.openxmlformats.org/officeDocument/2006/relationships/image" Target="../media/image3154.png"/><Relationship Id="rId527" Type="http://schemas.openxmlformats.org/officeDocument/2006/relationships/image" Target="../media/image3403.png"/><Relationship Id="rId734" Type="http://schemas.openxmlformats.org/officeDocument/2006/relationships/customXml" Target="../ink/ink3548.xml"/><Relationship Id="rId941" Type="http://schemas.openxmlformats.org/officeDocument/2006/relationships/image" Target="../media/image3608.png"/><Relationship Id="rId1157" Type="http://schemas.openxmlformats.org/officeDocument/2006/relationships/customXml" Target="../ink/ink3760.xml"/><Relationship Id="rId1364" Type="http://schemas.openxmlformats.org/officeDocument/2006/relationships/image" Target="../media/image3817.png"/><Relationship Id="rId70" Type="http://schemas.openxmlformats.org/officeDocument/2006/relationships/customXml" Target="../ink/ink3214.xml"/><Relationship Id="rId166" Type="http://schemas.openxmlformats.org/officeDocument/2006/relationships/customXml" Target="../ink/ink3262.xml"/><Relationship Id="rId373" Type="http://schemas.openxmlformats.org/officeDocument/2006/relationships/image" Target="../media/image3330.png"/><Relationship Id="rId580" Type="http://schemas.openxmlformats.org/officeDocument/2006/relationships/customXml" Target="../ink/ink3471.xml"/><Relationship Id="rId801" Type="http://schemas.openxmlformats.org/officeDocument/2006/relationships/image" Target="../media/image3538.png"/><Relationship Id="rId1017" Type="http://schemas.openxmlformats.org/officeDocument/2006/relationships/image" Target="../media/image3646.png"/><Relationship Id="rId1224" Type="http://schemas.openxmlformats.org/officeDocument/2006/relationships/customXml" Target="../ink/ink3794.xml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3261.png"/><Relationship Id="rId440" Type="http://schemas.openxmlformats.org/officeDocument/2006/relationships/image" Target="../media/image3363.png"/><Relationship Id="rId678" Type="http://schemas.openxmlformats.org/officeDocument/2006/relationships/customXml" Target="../ink/ink3520.xml"/><Relationship Id="rId885" Type="http://schemas.openxmlformats.org/officeDocument/2006/relationships/image" Target="../media/image3580.png"/><Relationship Id="rId1070" Type="http://schemas.openxmlformats.org/officeDocument/2006/relationships/image" Target="../media/image3672.png"/><Relationship Id="rId28" Type="http://schemas.openxmlformats.org/officeDocument/2006/relationships/customXml" Target="../ink/ink3193.xml"/><Relationship Id="rId300" Type="http://schemas.openxmlformats.org/officeDocument/2006/relationships/customXml" Target="../ink/ink3329.xml"/><Relationship Id="rId538" Type="http://schemas.openxmlformats.org/officeDocument/2006/relationships/customXml" Target="../ink/ink3450.xml"/><Relationship Id="rId745" Type="http://schemas.openxmlformats.org/officeDocument/2006/relationships/image" Target="../media/image3511.png"/><Relationship Id="rId952" Type="http://schemas.openxmlformats.org/officeDocument/2006/relationships/customXml" Target="../ink/ink3657.xml"/><Relationship Id="rId1168" Type="http://schemas.openxmlformats.org/officeDocument/2006/relationships/image" Target="../media/image3721.png"/><Relationship Id="rId81" Type="http://schemas.openxmlformats.org/officeDocument/2006/relationships/image" Target="../media/image3186.png"/><Relationship Id="rId177" Type="http://schemas.openxmlformats.org/officeDocument/2006/relationships/image" Target="../media/image3233.png"/><Relationship Id="rId384" Type="http://schemas.openxmlformats.org/officeDocument/2006/relationships/customXml" Target="../ink/ink3371.xml"/><Relationship Id="rId591" Type="http://schemas.openxmlformats.org/officeDocument/2006/relationships/image" Target="../media/image3435.png"/><Relationship Id="rId605" Type="http://schemas.openxmlformats.org/officeDocument/2006/relationships/image" Target="../media/image3442.png"/><Relationship Id="rId812" Type="http://schemas.openxmlformats.org/officeDocument/2006/relationships/customXml" Target="../ink/ink3587.xml"/><Relationship Id="rId1028" Type="http://schemas.openxmlformats.org/officeDocument/2006/relationships/customXml" Target="../ink/ink3695.xml"/><Relationship Id="rId1235" Type="http://schemas.openxmlformats.org/officeDocument/2006/relationships/image" Target="../media/image3753.png"/><Relationship Id="rId244" Type="http://schemas.openxmlformats.org/officeDocument/2006/relationships/customXml" Target="../ink/ink3301.xml"/><Relationship Id="rId689" Type="http://schemas.openxmlformats.org/officeDocument/2006/relationships/image" Target="../media/image3483.png"/><Relationship Id="rId896" Type="http://schemas.openxmlformats.org/officeDocument/2006/relationships/customXml" Target="../ink/ink3629.xml"/><Relationship Id="rId1081" Type="http://schemas.openxmlformats.org/officeDocument/2006/relationships/customXml" Target="../ink/ink3722.xml"/><Relationship Id="rId1302" Type="http://schemas.openxmlformats.org/officeDocument/2006/relationships/image" Target="../media/image3786.png"/><Relationship Id="rId39" Type="http://schemas.openxmlformats.org/officeDocument/2006/relationships/image" Target="../media/image3165.png"/><Relationship Id="rId451" Type="http://schemas.openxmlformats.org/officeDocument/2006/relationships/customXml" Target="../ink/ink3405.xml"/><Relationship Id="rId549" Type="http://schemas.openxmlformats.org/officeDocument/2006/relationships/image" Target="../media/image3414.png"/><Relationship Id="rId756" Type="http://schemas.openxmlformats.org/officeDocument/2006/relationships/customXml" Target="../ink/ink3559.xml"/><Relationship Id="rId1179" Type="http://schemas.openxmlformats.org/officeDocument/2006/relationships/customXml" Target="../ink/ink3771.xml"/><Relationship Id="rId104" Type="http://schemas.openxmlformats.org/officeDocument/2006/relationships/customXml" Target="../ink/ink3231.xml"/><Relationship Id="rId188" Type="http://schemas.openxmlformats.org/officeDocument/2006/relationships/customXml" Target="../ink/ink3273.xml"/><Relationship Id="rId311" Type="http://schemas.openxmlformats.org/officeDocument/2006/relationships/image" Target="../media/image3300.png"/><Relationship Id="rId395" Type="http://schemas.openxmlformats.org/officeDocument/2006/relationships/image" Target="../media/image3341.png"/><Relationship Id="rId409" Type="http://schemas.openxmlformats.org/officeDocument/2006/relationships/customXml" Target="../ink/ink3384.xml"/><Relationship Id="rId963" Type="http://schemas.openxmlformats.org/officeDocument/2006/relationships/image" Target="../media/image3619.png"/><Relationship Id="rId1039" Type="http://schemas.openxmlformats.org/officeDocument/2006/relationships/image" Target="../media/image3657.png"/><Relationship Id="rId1246" Type="http://schemas.openxmlformats.org/officeDocument/2006/relationships/customXml" Target="../ink/ink3805.xml"/><Relationship Id="rId92" Type="http://schemas.openxmlformats.org/officeDocument/2006/relationships/customXml" Target="../ink/ink3225.xml"/><Relationship Id="rId616" Type="http://schemas.openxmlformats.org/officeDocument/2006/relationships/customXml" Target="../ink/ink3489.xml"/><Relationship Id="rId823" Type="http://schemas.openxmlformats.org/officeDocument/2006/relationships/image" Target="../media/image3549.png"/><Relationship Id="rId255" Type="http://schemas.openxmlformats.org/officeDocument/2006/relationships/image" Target="../media/image3272.png"/><Relationship Id="rId462" Type="http://schemas.openxmlformats.org/officeDocument/2006/relationships/image" Target="../media/image3373.png"/><Relationship Id="rId1092" Type="http://schemas.openxmlformats.org/officeDocument/2006/relationships/image" Target="../media/image3683.png"/><Relationship Id="rId1106" Type="http://schemas.openxmlformats.org/officeDocument/2006/relationships/image" Target="../media/image3690.png"/><Relationship Id="rId1313" Type="http://schemas.openxmlformats.org/officeDocument/2006/relationships/customXml" Target="../ink/ink3839.xml"/><Relationship Id="rId115" Type="http://schemas.openxmlformats.org/officeDocument/2006/relationships/image" Target="../media/image3203.png"/><Relationship Id="rId322" Type="http://schemas.openxmlformats.org/officeDocument/2006/relationships/customXml" Target="../ink/ink3340.xml"/><Relationship Id="rId767" Type="http://schemas.openxmlformats.org/officeDocument/2006/relationships/image" Target="../media/image3522.png"/><Relationship Id="rId974" Type="http://schemas.openxmlformats.org/officeDocument/2006/relationships/customXml" Target="../ink/ink3668.xml"/><Relationship Id="rId199" Type="http://schemas.openxmlformats.org/officeDocument/2006/relationships/image" Target="../media/image3244.png"/><Relationship Id="rId627" Type="http://schemas.openxmlformats.org/officeDocument/2006/relationships/image" Target="../media/image3452.png"/><Relationship Id="rId834" Type="http://schemas.openxmlformats.org/officeDocument/2006/relationships/customXml" Target="../ink/ink3598.xml"/><Relationship Id="rId1257" Type="http://schemas.openxmlformats.org/officeDocument/2006/relationships/image" Target="../media/image3764.png"/><Relationship Id="rId266" Type="http://schemas.openxmlformats.org/officeDocument/2006/relationships/customXml" Target="../ink/ink3312.xml"/><Relationship Id="rId473" Type="http://schemas.openxmlformats.org/officeDocument/2006/relationships/image" Target="../media/image3378.png"/><Relationship Id="rId680" Type="http://schemas.openxmlformats.org/officeDocument/2006/relationships/customXml" Target="../ink/ink3521.xml"/><Relationship Id="rId901" Type="http://schemas.openxmlformats.org/officeDocument/2006/relationships/image" Target="../media/image3588.png"/><Relationship Id="rId1117" Type="http://schemas.openxmlformats.org/officeDocument/2006/relationships/customXml" Target="../ink/ink3740.xml"/><Relationship Id="rId1324" Type="http://schemas.openxmlformats.org/officeDocument/2006/relationships/image" Target="../media/image3797.png"/><Relationship Id="rId30" Type="http://schemas.openxmlformats.org/officeDocument/2006/relationships/customXml" Target="../ink/ink3194.xml"/><Relationship Id="rId126" Type="http://schemas.openxmlformats.org/officeDocument/2006/relationships/customXml" Target="../ink/ink3242.xml"/><Relationship Id="rId333" Type="http://schemas.openxmlformats.org/officeDocument/2006/relationships/image" Target="../media/image3311.png"/><Relationship Id="rId540" Type="http://schemas.openxmlformats.org/officeDocument/2006/relationships/customXml" Target="../ink/ink3451.xml"/><Relationship Id="rId778" Type="http://schemas.openxmlformats.org/officeDocument/2006/relationships/customXml" Target="../ink/ink3570.xml"/><Relationship Id="rId985" Type="http://schemas.openxmlformats.org/officeDocument/2006/relationships/image" Target="../media/image3630.png"/><Relationship Id="rId1170" Type="http://schemas.openxmlformats.org/officeDocument/2006/relationships/image" Target="../media/image3722.png"/><Relationship Id="rId638" Type="http://schemas.openxmlformats.org/officeDocument/2006/relationships/customXml" Target="../ink/ink3500.xml"/><Relationship Id="rId845" Type="http://schemas.openxmlformats.org/officeDocument/2006/relationships/image" Target="../media/image3560.png"/><Relationship Id="rId1030" Type="http://schemas.openxmlformats.org/officeDocument/2006/relationships/customXml" Target="../ink/ink3696.xml"/><Relationship Id="rId1268" Type="http://schemas.openxmlformats.org/officeDocument/2006/relationships/customXml" Target="../ink/ink3816.xml"/><Relationship Id="rId277" Type="http://schemas.openxmlformats.org/officeDocument/2006/relationships/image" Target="../media/image3283.png"/><Relationship Id="rId400" Type="http://schemas.openxmlformats.org/officeDocument/2006/relationships/customXml" Target="../ink/ink3379.xml"/><Relationship Id="rId484" Type="http://schemas.openxmlformats.org/officeDocument/2006/relationships/customXml" Target="../ink/ink3423.xml"/><Relationship Id="rId705" Type="http://schemas.openxmlformats.org/officeDocument/2006/relationships/image" Target="../media/image3491.png"/><Relationship Id="rId1128" Type="http://schemas.openxmlformats.org/officeDocument/2006/relationships/image" Target="../media/image3701.png"/><Relationship Id="rId1335" Type="http://schemas.openxmlformats.org/officeDocument/2006/relationships/customXml" Target="../ink/ink3850.xml"/><Relationship Id="rId137" Type="http://schemas.openxmlformats.org/officeDocument/2006/relationships/image" Target="../media/image3213.png"/><Relationship Id="rId344" Type="http://schemas.openxmlformats.org/officeDocument/2006/relationships/customXml" Target="../ink/ink3351.xml"/><Relationship Id="rId691" Type="http://schemas.openxmlformats.org/officeDocument/2006/relationships/image" Target="../media/image3484.png"/><Relationship Id="rId789" Type="http://schemas.openxmlformats.org/officeDocument/2006/relationships/image" Target="../media/image3532.png"/><Relationship Id="rId912" Type="http://schemas.openxmlformats.org/officeDocument/2006/relationships/customXml" Target="../ink/ink3637.xml"/><Relationship Id="rId996" Type="http://schemas.openxmlformats.org/officeDocument/2006/relationships/customXml" Target="../ink/ink3679.xml"/><Relationship Id="rId41" Type="http://schemas.openxmlformats.org/officeDocument/2006/relationships/image" Target="../media/image3166.png"/><Relationship Id="rId551" Type="http://schemas.openxmlformats.org/officeDocument/2006/relationships/image" Target="../media/image3415.png"/><Relationship Id="rId649" Type="http://schemas.openxmlformats.org/officeDocument/2006/relationships/image" Target="../media/image3463.png"/><Relationship Id="rId856" Type="http://schemas.openxmlformats.org/officeDocument/2006/relationships/customXml" Target="../ink/ink3609.xml"/><Relationship Id="rId1181" Type="http://schemas.openxmlformats.org/officeDocument/2006/relationships/customXml" Target="../ink/ink3772.xml"/><Relationship Id="rId1279" Type="http://schemas.openxmlformats.org/officeDocument/2006/relationships/customXml" Target="../ink/ink3822.xml"/><Relationship Id="rId190" Type="http://schemas.openxmlformats.org/officeDocument/2006/relationships/customXml" Target="../ink/ink3274.xml"/><Relationship Id="rId204" Type="http://schemas.openxmlformats.org/officeDocument/2006/relationships/customXml" Target="../ink/ink3281.xml"/><Relationship Id="rId288" Type="http://schemas.openxmlformats.org/officeDocument/2006/relationships/customXml" Target="../ink/ink3323.xml"/><Relationship Id="rId411" Type="http://schemas.openxmlformats.org/officeDocument/2006/relationships/customXml" Target="../ink/ink3385.xml"/><Relationship Id="rId509" Type="http://schemas.openxmlformats.org/officeDocument/2006/relationships/image" Target="../media/image3395.png"/><Relationship Id="rId1041" Type="http://schemas.openxmlformats.org/officeDocument/2006/relationships/image" Target="../media/image3658.png"/><Relationship Id="rId1139" Type="http://schemas.openxmlformats.org/officeDocument/2006/relationships/customXml" Target="../ink/ink3751.xml"/><Relationship Id="rId1346" Type="http://schemas.openxmlformats.org/officeDocument/2006/relationships/image" Target="../media/image3808.png"/><Relationship Id="rId495" Type="http://schemas.openxmlformats.org/officeDocument/2006/relationships/image" Target="../media/image3389.png"/><Relationship Id="rId716" Type="http://schemas.openxmlformats.org/officeDocument/2006/relationships/customXml" Target="../ink/ink3539.xml"/><Relationship Id="rId923" Type="http://schemas.openxmlformats.org/officeDocument/2006/relationships/image" Target="../media/image3599.png"/><Relationship Id="rId52" Type="http://schemas.openxmlformats.org/officeDocument/2006/relationships/customXml" Target="../ink/ink3205.xml"/><Relationship Id="rId148" Type="http://schemas.openxmlformats.org/officeDocument/2006/relationships/customXml" Target="../ink/ink3253.xml"/><Relationship Id="rId355" Type="http://schemas.openxmlformats.org/officeDocument/2006/relationships/image" Target="../media/image3321.png"/><Relationship Id="rId562" Type="http://schemas.openxmlformats.org/officeDocument/2006/relationships/customXml" Target="../ink/ink3462.xml"/><Relationship Id="rId1192" Type="http://schemas.openxmlformats.org/officeDocument/2006/relationships/image" Target="../media/image3733.png"/><Relationship Id="rId1206" Type="http://schemas.openxmlformats.org/officeDocument/2006/relationships/customXml" Target="../ink/ink3785.xml"/><Relationship Id="rId215" Type="http://schemas.openxmlformats.org/officeDocument/2006/relationships/image" Target="../media/image3252.png"/><Relationship Id="rId422" Type="http://schemas.openxmlformats.org/officeDocument/2006/relationships/image" Target="../media/image3354.png"/><Relationship Id="rId867" Type="http://schemas.openxmlformats.org/officeDocument/2006/relationships/image" Target="../media/image3571.png"/><Relationship Id="rId1052" Type="http://schemas.openxmlformats.org/officeDocument/2006/relationships/image" Target="../media/image3663.png"/><Relationship Id="rId299" Type="http://schemas.openxmlformats.org/officeDocument/2006/relationships/image" Target="../media/image3294.png"/><Relationship Id="rId727" Type="http://schemas.openxmlformats.org/officeDocument/2006/relationships/image" Target="../media/image3502.png"/><Relationship Id="rId934" Type="http://schemas.openxmlformats.org/officeDocument/2006/relationships/customXml" Target="../ink/ink3648.xml"/><Relationship Id="rId1357" Type="http://schemas.openxmlformats.org/officeDocument/2006/relationships/customXml" Target="../ink/ink3861.xml"/><Relationship Id="rId63" Type="http://schemas.openxmlformats.org/officeDocument/2006/relationships/image" Target="../media/image3177.png"/><Relationship Id="rId159" Type="http://schemas.openxmlformats.org/officeDocument/2006/relationships/image" Target="../media/image3224.png"/><Relationship Id="rId366" Type="http://schemas.openxmlformats.org/officeDocument/2006/relationships/customXml" Target="../ink/ink3362.xml"/><Relationship Id="rId573" Type="http://schemas.openxmlformats.org/officeDocument/2006/relationships/image" Target="../media/image3426.png"/><Relationship Id="rId780" Type="http://schemas.openxmlformats.org/officeDocument/2006/relationships/customXml" Target="../ink/ink3571.xml"/><Relationship Id="rId1217" Type="http://schemas.openxmlformats.org/officeDocument/2006/relationships/image" Target="../media/image3744.png"/><Relationship Id="rId226" Type="http://schemas.openxmlformats.org/officeDocument/2006/relationships/customXml" Target="../ink/ink3292.xml"/><Relationship Id="rId433" Type="http://schemas.openxmlformats.org/officeDocument/2006/relationships/customXml" Target="../ink/ink3396.xml"/><Relationship Id="rId878" Type="http://schemas.openxmlformats.org/officeDocument/2006/relationships/customXml" Target="../ink/ink3620.xml"/><Relationship Id="rId1063" Type="http://schemas.openxmlformats.org/officeDocument/2006/relationships/customXml" Target="../ink/ink3713.xml"/><Relationship Id="rId1270" Type="http://schemas.openxmlformats.org/officeDocument/2006/relationships/customXml" Target="../ink/ink3817.xml"/><Relationship Id="rId640" Type="http://schemas.openxmlformats.org/officeDocument/2006/relationships/customXml" Target="../ink/ink3501.xml"/><Relationship Id="rId738" Type="http://schemas.openxmlformats.org/officeDocument/2006/relationships/customXml" Target="../ink/ink3550.xml"/><Relationship Id="rId945" Type="http://schemas.openxmlformats.org/officeDocument/2006/relationships/image" Target="../media/image3610.png"/><Relationship Id="rId74" Type="http://schemas.openxmlformats.org/officeDocument/2006/relationships/customXml" Target="../ink/ink3216.xml"/><Relationship Id="rId377" Type="http://schemas.openxmlformats.org/officeDocument/2006/relationships/image" Target="../media/image3332.png"/><Relationship Id="rId500" Type="http://schemas.openxmlformats.org/officeDocument/2006/relationships/customXml" Target="../ink/ink3431.xml"/><Relationship Id="rId584" Type="http://schemas.openxmlformats.org/officeDocument/2006/relationships/customXml" Target="../ink/ink3473.xml"/><Relationship Id="rId805" Type="http://schemas.openxmlformats.org/officeDocument/2006/relationships/image" Target="../media/image3540.png"/><Relationship Id="rId1130" Type="http://schemas.openxmlformats.org/officeDocument/2006/relationships/image" Target="../media/image3702.png"/><Relationship Id="rId1228" Type="http://schemas.openxmlformats.org/officeDocument/2006/relationships/customXml" Target="../ink/ink3796.xml"/><Relationship Id="rId5" Type="http://schemas.openxmlformats.org/officeDocument/2006/relationships/image" Target="../media/image2710.png"/><Relationship Id="rId237" Type="http://schemas.openxmlformats.org/officeDocument/2006/relationships/image" Target="../media/image3263.png"/><Relationship Id="rId791" Type="http://schemas.openxmlformats.org/officeDocument/2006/relationships/image" Target="../media/image3533.png"/><Relationship Id="rId889" Type="http://schemas.openxmlformats.org/officeDocument/2006/relationships/image" Target="../media/image3582.png"/><Relationship Id="rId1074" Type="http://schemas.openxmlformats.org/officeDocument/2006/relationships/image" Target="../media/image3674.png"/><Relationship Id="rId444" Type="http://schemas.openxmlformats.org/officeDocument/2006/relationships/image" Target="../media/image3365.png"/><Relationship Id="rId651" Type="http://schemas.openxmlformats.org/officeDocument/2006/relationships/image" Target="../media/image3464.png"/><Relationship Id="rId749" Type="http://schemas.openxmlformats.org/officeDocument/2006/relationships/image" Target="../media/image3513.png"/><Relationship Id="rId1281" Type="http://schemas.openxmlformats.org/officeDocument/2006/relationships/customXml" Target="../ink/ink3823.xml"/><Relationship Id="rId290" Type="http://schemas.openxmlformats.org/officeDocument/2006/relationships/customXml" Target="../ink/ink3324.xml"/><Relationship Id="rId304" Type="http://schemas.openxmlformats.org/officeDocument/2006/relationships/customXml" Target="../ink/ink3331.xml"/><Relationship Id="rId388" Type="http://schemas.openxmlformats.org/officeDocument/2006/relationships/customXml" Target="../ink/ink3373.xml"/><Relationship Id="rId511" Type="http://schemas.openxmlformats.org/officeDocument/2006/relationships/image" Target="../media/image3396.png"/><Relationship Id="rId609" Type="http://schemas.openxmlformats.org/officeDocument/2006/relationships/image" Target="../media/image2384.png"/><Relationship Id="rId956" Type="http://schemas.openxmlformats.org/officeDocument/2006/relationships/customXml" Target="../ink/ink3659.xml"/><Relationship Id="rId1141" Type="http://schemas.openxmlformats.org/officeDocument/2006/relationships/customXml" Target="../ink/ink3752.xml"/><Relationship Id="rId1239" Type="http://schemas.openxmlformats.org/officeDocument/2006/relationships/image" Target="../media/image3755.png"/><Relationship Id="rId85" Type="http://schemas.openxmlformats.org/officeDocument/2006/relationships/image" Target="../media/image3188.png"/><Relationship Id="rId150" Type="http://schemas.openxmlformats.org/officeDocument/2006/relationships/customXml" Target="../ink/ink3254.xml"/><Relationship Id="rId595" Type="http://schemas.openxmlformats.org/officeDocument/2006/relationships/image" Target="../media/image3437.png"/><Relationship Id="rId816" Type="http://schemas.openxmlformats.org/officeDocument/2006/relationships/customXml" Target="../ink/ink3589.xml"/><Relationship Id="rId1001" Type="http://schemas.openxmlformats.org/officeDocument/2006/relationships/image" Target="../media/image3638.png"/><Relationship Id="rId248" Type="http://schemas.openxmlformats.org/officeDocument/2006/relationships/customXml" Target="../ink/ink3303.xml"/><Relationship Id="rId455" Type="http://schemas.openxmlformats.org/officeDocument/2006/relationships/image" Target="../media/image3370.png"/><Relationship Id="rId662" Type="http://schemas.openxmlformats.org/officeDocument/2006/relationships/customXml" Target="../ink/ink3512.xml"/><Relationship Id="rId1085" Type="http://schemas.openxmlformats.org/officeDocument/2006/relationships/customXml" Target="../ink/ink3724.xml"/><Relationship Id="rId1292" Type="http://schemas.openxmlformats.org/officeDocument/2006/relationships/image" Target="../media/image3781.png"/><Relationship Id="rId1306" Type="http://schemas.openxmlformats.org/officeDocument/2006/relationships/image" Target="../media/image3788.png"/><Relationship Id="rId12" Type="http://schemas.openxmlformats.org/officeDocument/2006/relationships/customXml" Target="../ink/ink3185.xml"/><Relationship Id="rId108" Type="http://schemas.openxmlformats.org/officeDocument/2006/relationships/customXml" Target="../ink/ink3233.xml"/><Relationship Id="rId315" Type="http://schemas.openxmlformats.org/officeDocument/2006/relationships/image" Target="../media/image3302.png"/><Relationship Id="rId522" Type="http://schemas.openxmlformats.org/officeDocument/2006/relationships/customXml" Target="../ink/ink3442.xml"/><Relationship Id="rId967" Type="http://schemas.openxmlformats.org/officeDocument/2006/relationships/image" Target="../media/image3621.png"/><Relationship Id="rId1152" Type="http://schemas.openxmlformats.org/officeDocument/2006/relationships/image" Target="../media/image3713.png"/><Relationship Id="rId96" Type="http://schemas.openxmlformats.org/officeDocument/2006/relationships/customXml" Target="../ink/ink3227.xml"/><Relationship Id="rId161" Type="http://schemas.openxmlformats.org/officeDocument/2006/relationships/image" Target="../media/image3225.png"/><Relationship Id="rId399" Type="http://schemas.openxmlformats.org/officeDocument/2006/relationships/image" Target="../media/image3343.png"/><Relationship Id="rId827" Type="http://schemas.openxmlformats.org/officeDocument/2006/relationships/image" Target="../media/image3551.png"/><Relationship Id="rId1012" Type="http://schemas.openxmlformats.org/officeDocument/2006/relationships/customXml" Target="../ink/ink3687.xml"/><Relationship Id="rId259" Type="http://schemas.openxmlformats.org/officeDocument/2006/relationships/image" Target="../media/image3274.png"/><Relationship Id="rId466" Type="http://schemas.openxmlformats.org/officeDocument/2006/relationships/image" Target="../media/image3375.png"/><Relationship Id="rId673" Type="http://schemas.openxmlformats.org/officeDocument/2006/relationships/image" Target="../media/image3475.png"/><Relationship Id="rId880" Type="http://schemas.openxmlformats.org/officeDocument/2006/relationships/customXml" Target="../ink/ink3621.xml"/><Relationship Id="rId1096" Type="http://schemas.openxmlformats.org/officeDocument/2006/relationships/image" Target="../media/image3685.png"/><Relationship Id="rId1317" Type="http://schemas.openxmlformats.org/officeDocument/2006/relationships/customXml" Target="../ink/ink3841.xml"/><Relationship Id="rId23" Type="http://schemas.openxmlformats.org/officeDocument/2006/relationships/image" Target="../media/image3157.png"/><Relationship Id="rId119" Type="http://schemas.openxmlformats.org/officeDocument/2006/relationships/image" Target="../media/image3205.png"/><Relationship Id="rId326" Type="http://schemas.openxmlformats.org/officeDocument/2006/relationships/customXml" Target="../ink/ink3342.xml"/><Relationship Id="rId533" Type="http://schemas.openxmlformats.org/officeDocument/2006/relationships/image" Target="../media/image3406.png"/><Relationship Id="rId978" Type="http://schemas.openxmlformats.org/officeDocument/2006/relationships/customXml" Target="../ink/ink3670.xml"/><Relationship Id="rId1163" Type="http://schemas.openxmlformats.org/officeDocument/2006/relationships/customXml" Target="../ink/ink3763.xml"/><Relationship Id="rId740" Type="http://schemas.openxmlformats.org/officeDocument/2006/relationships/customXml" Target="../ink/ink3551.xml"/><Relationship Id="rId838" Type="http://schemas.openxmlformats.org/officeDocument/2006/relationships/customXml" Target="../ink/ink3600.xml"/><Relationship Id="rId1023" Type="http://schemas.openxmlformats.org/officeDocument/2006/relationships/image" Target="../media/image3649.png"/><Relationship Id="rId172" Type="http://schemas.openxmlformats.org/officeDocument/2006/relationships/customXml" Target="../ink/ink3265.xml"/><Relationship Id="rId477" Type="http://schemas.openxmlformats.org/officeDocument/2006/relationships/image" Target="../media/image3380.png"/><Relationship Id="rId600" Type="http://schemas.openxmlformats.org/officeDocument/2006/relationships/customXml" Target="../ink/ink3481.xml"/><Relationship Id="rId684" Type="http://schemas.openxmlformats.org/officeDocument/2006/relationships/customXml" Target="../ink/ink3523.xml"/><Relationship Id="rId1230" Type="http://schemas.openxmlformats.org/officeDocument/2006/relationships/customXml" Target="../ink/ink3797.xml"/><Relationship Id="rId1328" Type="http://schemas.openxmlformats.org/officeDocument/2006/relationships/image" Target="../media/image3799.png"/><Relationship Id="rId337" Type="http://schemas.openxmlformats.org/officeDocument/2006/relationships/image" Target="../media/image3313.png"/><Relationship Id="rId891" Type="http://schemas.openxmlformats.org/officeDocument/2006/relationships/image" Target="../media/image3583.png"/><Relationship Id="rId905" Type="http://schemas.openxmlformats.org/officeDocument/2006/relationships/image" Target="../media/image3590.png"/><Relationship Id="rId989" Type="http://schemas.openxmlformats.org/officeDocument/2006/relationships/image" Target="../media/image3632.png"/><Relationship Id="rId34" Type="http://schemas.openxmlformats.org/officeDocument/2006/relationships/customXml" Target="../ink/ink3196.xml"/><Relationship Id="rId544" Type="http://schemas.openxmlformats.org/officeDocument/2006/relationships/customXml" Target="../ink/ink3453.xml"/><Relationship Id="rId751" Type="http://schemas.openxmlformats.org/officeDocument/2006/relationships/image" Target="../media/image3514.png"/><Relationship Id="rId849" Type="http://schemas.openxmlformats.org/officeDocument/2006/relationships/image" Target="../media/image3562.png"/><Relationship Id="rId1174" Type="http://schemas.openxmlformats.org/officeDocument/2006/relationships/image" Target="../media/image3724.png"/><Relationship Id="rId183" Type="http://schemas.openxmlformats.org/officeDocument/2006/relationships/image" Target="../media/image3236.png"/><Relationship Id="rId390" Type="http://schemas.openxmlformats.org/officeDocument/2006/relationships/customXml" Target="../ink/ink3374.xml"/><Relationship Id="rId404" Type="http://schemas.openxmlformats.org/officeDocument/2006/relationships/image" Target="../media/image3345.png"/><Relationship Id="rId611" Type="http://schemas.openxmlformats.org/officeDocument/2006/relationships/image" Target="../media/image3444.png"/><Relationship Id="rId1034" Type="http://schemas.openxmlformats.org/officeDocument/2006/relationships/customXml" Target="../ink/ink3698.xml"/><Relationship Id="rId1241" Type="http://schemas.openxmlformats.org/officeDocument/2006/relationships/image" Target="../media/image3756.png"/><Relationship Id="rId1339" Type="http://schemas.openxmlformats.org/officeDocument/2006/relationships/customXml" Target="../ink/ink3852.xml"/><Relationship Id="rId250" Type="http://schemas.openxmlformats.org/officeDocument/2006/relationships/customXml" Target="../ink/ink3304.xml"/><Relationship Id="rId488" Type="http://schemas.openxmlformats.org/officeDocument/2006/relationships/customXml" Target="../ink/ink3425.xml"/><Relationship Id="rId695" Type="http://schemas.openxmlformats.org/officeDocument/2006/relationships/image" Target="../media/image3486.png"/><Relationship Id="rId709" Type="http://schemas.openxmlformats.org/officeDocument/2006/relationships/image" Target="../media/image3493.png"/><Relationship Id="rId916" Type="http://schemas.openxmlformats.org/officeDocument/2006/relationships/customXml" Target="../ink/ink3639.xml"/><Relationship Id="rId1101" Type="http://schemas.openxmlformats.org/officeDocument/2006/relationships/customXml" Target="../ink/ink3732.xml"/><Relationship Id="rId45" Type="http://schemas.openxmlformats.org/officeDocument/2006/relationships/image" Target="../media/image3168.png"/><Relationship Id="rId110" Type="http://schemas.openxmlformats.org/officeDocument/2006/relationships/customXml" Target="../ink/ink3234.xml"/><Relationship Id="rId348" Type="http://schemas.openxmlformats.org/officeDocument/2006/relationships/customXml" Target="../ink/ink3353.xml"/><Relationship Id="rId555" Type="http://schemas.openxmlformats.org/officeDocument/2006/relationships/image" Target="../media/image3417.png"/><Relationship Id="rId762" Type="http://schemas.openxmlformats.org/officeDocument/2006/relationships/customXml" Target="../ink/ink3562.xml"/><Relationship Id="rId1185" Type="http://schemas.openxmlformats.org/officeDocument/2006/relationships/customXml" Target="../ink/ink3774.xml"/><Relationship Id="rId194" Type="http://schemas.openxmlformats.org/officeDocument/2006/relationships/customXml" Target="../ink/ink3276.xml"/><Relationship Id="rId208" Type="http://schemas.openxmlformats.org/officeDocument/2006/relationships/customXml" Target="../ink/ink3283.xml"/><Relationship Id="rId415" Type="http://schemas.openxmlformats.org/officeDocument/2006/relationships/customXml" Target="../ink/ink3387.xml"/><Relationship Id="rId622" Type="http://schemas.openxmlformats.org/officeDocument/2006/relationships/customXml" Target="../ink/ink3492.xml"/><Relationship Id="rId1045" Type="http://schemas.openxmlformats.org/officeDocument/2006/relationships/customXml" Target="../ink/ink3704.xml"/><Relationship Id="rId1252" Type="http://schemas.openxmlformats.org/officeDocument/2006/relationships/customXml" Target="../ink/ink3808.xml"/><Relationship Id="rId261" Type="http://schemas.openxmlformats.org/officeDocument/2006/relationships/image" Target="../media/image3275.png"/><Relationship Id="rId499" Type="http://schemas.openxmlformats.org/officeDocument/2006/relationships/image" Target="../media/image1668.png"/><Relationship Id="rId927" Type="http://schemas.openxmlformats.org/officeDocument/2006/relationships/image" Target="../media/image3601.png"/><Relationship Id="rId1112" Type="http://schemas.openxmlformats.org/officeDocument/2006/relationships/image" Target="../media/image3693.png"/><Relationship Id="rId56" Type="http://schemas.openxmlformats.org/officeDocument/2006/relationships/customXml" Target="../ink/ink3207.xml"/><Relationship Id="rId359" Type="http://schemas.openxmlformats.org/officeDocument/2006/relationships/image" Target="../media/image3323.png"/><Relationship Id="rId566" Type="http://schemas.openxmlformats.org/officeDocument/2006/relationships/customXml" Target="../ink/ink3464.xml"/><Relationship Id="rId773" Type="http://schemas.openxmlformats.org/officeDocument/2006/relationships/image" Target="../media/image3525.png"/><Relationship Id="rId1196" Type="http://schemas.openxmlformats.org/officeDocument/2006/relationships/image" Target="../media/image3735.png"/><Relationship Id="rId121" Type="http://schemas.openxmlformats.org/officeDocument/2006/relationships/image" Target="../media/image3206.png"/><Relationship Id="rId219" Type="http://schemas.openxmlformats.org/officeDocument/2006/relationships/image" Target="../media/image3254.png"/><Relationship Id="rId426" Type="http://schemas.openxmlformats.org/officeDocument/2006/relationships/image" Target="../media/image3356.png"/><Relationship Id="rId633" Type="http://schemas.openxmlformats.org/officeDocument/2006/relationships/image" Target="../media/image3455.png"/><Relationship Id="rId980" Type="http://schemas.openxmlformats.org/officeDocument/2006/relationships/customXml" Target="../ink/ink3671.xml"/><Relationship Id="rId1056" Type="http://schemas.openxmlformats.org/officeDocument/2006/relationships/image" Target="../media/image3665.png"/><Relationship Id="rId1263" Type="http://schemas.openxmlformats.org/officeDocument/2006/relationships/image" Target="../media/image3767.png"/><Relationship Id="rId840" Type="http://schemas.openxmlformats.org/officeDocument/2006/relationships/customXml" Target="../ink/ink3601.xml"/><Relationship Id="rId938" Type="http://schemas.openxmlformats.org/officeDocument/2006/relationships/customXml" Target="../ink/ink3650.xml"/><Relationship Id="rId67" Type="http://schemas.openxmlformats.org/officeDocument/2006/relationships/image" Target="../media/image3179.png"/><Relationship Id="rId272" Type="http://schemas.openxmlformats.org/officeDocument/2006/relationships/customXml" Target="../ink/ink3315.xml"/><Relationship Id="rId577" Type="http://schemas.openxmlformats.org/officeDocument/2006/relationships/image" Target="../media/image3428.png"/><Relationship Id="rId700" Type="http://schemas.openxmlformats.org/officeDocument/2006/relationships/customXml" Target="../ink/ink3531.xml"/><Relationship Id="rId1123" Type="http://schemas.openxmlformats.org/officeDocument/2006/relationships/customXml" Target="../ink/ink3743.xml"/><Relationship Id="rId1330" Type="http://schemas.openxmlformats.org/officeDocument/2006/relationships/image" Target="../media/image3800.png"/><Relationship Id="rId132" Type="http://schemas.openxmlformats.org/officeDocument/2006/relationships/customXml" Target="../ink/ink3245.xml"/><Relationship Id="rId784" Type="http://schemas.openxmlformats.org/officeDocument/2006/relationships/customXml" Target="../ink/ink3573.xml"/><Relationship Id="rId991" Type="http://schemas.openxmlformats.org/officeDocument/2006/relationships/image" Target="../media/image3633.png"/><Relationship Id="rId1067" Type="http://schemas.openxmlformats.org/officeDocument/2006/relationships/customXml" Target="../ink/ink3715.xml"/><Relationship Id="rId437" Type="http://schemas.openxmlformats.org/officeDocument/2006/relationships/customXml" Target="../ink/ink3398.xml"/><Relationship Id="rId644" Type="http://schemas.openxmlformats.org/officeDocument/2006/relationships/customXml" Target="../ink/ink3503.xml"/><Relationship Id="rId851" Type="http://schemas.openxmlformats.org/officeDocument/2006/relationships/image" Target="../media/image3563.png"/><Relationship Id="rId1274" Type="http://schemas.openxmlformats.org/officeDocument/2006/relationships/customXml" Target="../ink/ink3819.xml"/><Relationship Id="rId283" Type="http://schemas.openxmlformats.org/officeDocument/2006/relationships/image" Target="../media/image3286.png"/><Relationship Id="rId490" Type="http://schemas.openxmlformats.org/officeDocument/2006/relationships/customXml" Target="../ink/ink3426.xml"/><Relationship Id="rId504" Type="http://schemas.openxmlformats.org/officeDocument/2006/relationships/customXml" Target="../ink/ink3433.xml"/><Relationship Id="rId711" Type="http://schemas.openxmlformats.org/officeDocument/2006/relationships/image" Target="../media/image3494.png"/><Relationship Id="rId949" Type="http://schemas.openxmlformats.org/officeDocument/2006/relationships/image" Target="../media/image3612.png"/><Relationship Id="rId1134" Type="http://schemas.openxmlformats.org/officeDocument/2006/relationships/image" Target="../media/image3704.png"/><Relationship Id="rId1341" Type="http://schemas.openxmlformats.org/officeDocument/2006/relationships/customXml" Target="../ink/ink3853.xml"/><Relationship Id="rId78" Type="http://schemas.openxmlformats.org/officeDocument/2006/relationships/customXml" Target="../ink/ink3218.xml"/><Relationship Id="rId143" Type="http://schemas.openxmlformats.org/officeDocument/2006/relationships/image" Target="../media/image3216.png"/><Relationship Id="rId350" Type="http://schemas.openxmlformats.org/officeDocument/2006/relationships/customXml" Target="../ink/ink3354.xml"/><Relationship Id="rId588" Type="http://schemas.openxmlformats.org/officeDocument/2006/relationships/customXml" Target="../ink/ink3475.xml"/><Relationship Id="rId795" Type="http://schemas.openxmlformats.org/officeDocument/2006/relationships/image" Target="../media/image3535.png"/><Relationship Id="rId809" Type="http://schemas.openxmlformats.org/officeDocument/2006/relationships/image" Target="../media/image3542.png"/><Relationship Id="rId1201" Type="http://schemas.openxmlformats.org/officeDocument/2006/relationships/image" Target="../media/image3737.png"/><Relationship Id="rId9" Type="http://schemas.openxmlformats.org/officeDocument/2006/relationships/image" Target="../media/image3150.png"/><Relationship Id="rId210" Type="http://schemas.openxmlformats.org/officeDocument/2006/relationships/customXml" Target="../ink/ink3284.xml"/><Relationship Id="rId448" Type="http://schemas.openxmlformats.org/officeDocument/2006/relationships/image" Target="../media/image3367.png"/><Relationship Id="rId655" Type="http://schemas.openxmlformats.org/officeDocument/2006/relationships/image" Target="../media/image3466.png"/><Relationship Id="rId862" Type="http://schemas.openxmlformats.org/officeDocument/2006/relationships/customXml" Target="../ink/ink3612.xml"/><Relationship Id="rId1078" Type="http://schemas.openxmlformats.org/officeDocument/2006/relationships/image" Target="../media/image3676.png"/><Relationship Id="rId1285" Type="http://schemas.openxmlformats.org/officeDocument/2006/relationships/customXml" Target="../ink/ink3825.xml"/><Relationship Id="rId294" Type="http://schemas.openxmlformats.org/officeDocument/2006/relationships/customXml" Target="../ink/ink3326.xml"/><Relationship Id="rId308" Type="http://schemas.openxmlformats.org/officeDocument/2006/relationships/customXml" Target="../ink/ink3333.xml"/><Relationship Id="rId515" Type="http://schemas.openxmlformats.org/officeDocument/2006/relationships/image" Target="../media/image3398.png"/><Relationship Id="rId722" Type="http://schemas.openxmlformats.org/officeDocument/2006/relationships/customXml" Target="../ink/ink3542.xml"/><Relationship Id="rId1145" Type="http://schemas.openxmlformats.org/officeDocument/2006/relationships/customXml" Target="../ink/ink3754.xml"/><Relationship Id="rId1352" Type="http://schemas.openxmlformats.org/officeDocument/2006/relationships/image" Target="../media/image3811.png"/><Relationship Id="rId89" Type="http://schemas.openxmlformats.org/officeDocument/2006/relationships/image" Target="../media/image3190.png"/><Relationship Id="rId154" Type="http://schemas.openxmlformats.org/officeDocument/2006/relationships/customXml" Target="../ink/ink3256.xml"/><Relationship Id="rId361" Type="http://schemas.openxmlformats.org/officeDocument/2006/relationships/image" Target="../media/image3324.png"/><Relationship Id="rId599" Type="http://schemas.openxmlformats.org/officeDocument/2006/relationships/image" Target="../media/image3439.png"/><Relationship Id="rId1005" Type="http://schemas.openxmlformats.org/officeDocument/2006/relationships/image" Target="../media/image3640.png"/><Relationship Id="rId1212" Type="http://schemas.openxmlformats.org/officeDocument/2006/relationships/customXml" Target="../ink/ink3788.xml"/><Relationship Id="rId459" Type="http://schemas.openxmlformats.org/officeDocument/2006/relationships/customXml" Target="../ink/ink3410.xml"/><Relationship Id="rId666" Type="http://schemas.openxmlformats.org/officeDocument/2006/relationships/customXml" Target="../ink/ink3514.xml"/><Relationship Id="rId873" Type="http://schemas.openxmlformats.org/officeDocument/2006/relationships/image" Target="../media/image3574.png"/><Relationship Id="rId1089" Type="http://schemas.openxmlformats.org/officeDocument/2006/relationships/customXml" Target="../ink/ink3726.xml"/><Relationship Id="rId1296" Type="http://schemas.openxmlformats.org/officeDocument/2006/relationships/image" Target="../media/image3783.png"/><Relationship Id="rId16" Type="http://schemas.openxmlformats.org/officeDocument/2006/relationships/customXml" Target="../ink/ink3187.xml"/><Relationship Id="rId221" Type="http://schemas.openxmlformats.org/officeDocument/2006/relationships/image" Target="../media/image3255.png"/><Relationship Id="rId319" Type="http://schemas.openxmlformats.org/officeDocument/2006/relationships/image" Target="../media/image3304.png"/><Relationship Id="rId526" Type="http://schemas.openxmlformats.org/officeDocument/2006/relationships/customXml" Target="../ink/ink3444.xml"/><Relationship Id="rId1156" Type="http://schemas.openxmlformats.org/officeDocument/2006/relationships/image" Target="../media/image3715.png"/><Relationship Id="rId1363" Type="http://schemas.openxmlformats.org/officeDocument/2006/relationships/customXml" Target="../ink/ink3864.xml"/><Relationship Id="rId733" Type="http://schemas.openxmlformats.org/officeDocument/2006/relationships/image" Target="../media/image3505.png"/><Relationship Id="rId940" Type="http://schemas.openxmlformats.org/officeDocument/2006/relationships/customXml" Target="../ink/ink3651.xml"/><Relationship Id="rId1016" Type="http://schemas.openxmlformats.org/officeDocument/2006/relationships/customXml" Target="../ink/ink3689.xml"/><Relationship Id="rId165" Type="http://schemas.openxmlformats.org/officeDocument/2006/relationships/image" Target="../media/image3227.png"/><Relationship Id="rId372" Type="http://schemas.openxmlformats.org/officeDocument/2006/relationships/customXml" Target="../ink/ink3365.xml"/><Relationship Id="rId677" Type="http://schemas.openxmlformats.org/officeDocument/2006/relationships/image" Target="../media/image3477.png"/><Relationship Id="rId800" Type="http://schemas.openxmlformats.org/officeDocument/2006/relationships/customXml" Target="../ink/ink3581.xml"/><Relationship Id="rId1223" Type="http://schemas.openxmlformats.org/officeDocument/2006/relationships/image" Target="../media/image3747.png"/><Relationship Id="rId232" Type="http://schemas.openxmlformats.org/officeDocument/2006/relationships/customXml" Target="../ink/ink3295.xml"/><Relationship Id="rId884" Type="http://schemas.openxmlformats.org/officeDocument/2006/relationships/customXml" Target="../ink/ink3623.xml"/><Relationship Id="rId27" Type="http://schemas.openxmlformats.org/officeDocument/2006/relationships/image" Target="../media/image3159.png"/><Relationship Id="rId537" Type="http://schemas.openxmlformats.org/officeDocument/2006/relationships/image" Target="../media/image3408.png"/><Relationship Id="rId744" Type="http://schemas.openxmlformats.org/officeDocument/2006/relationships/customXml" Target="../ink/ink3553.xml"/><Relationship Id="rId951" Type="http://schemas.openxmlformats.org/officeDocument/2006/relationships/image" Target="../media/image3613.png"/><Relationship Id="rId1167" Type="http://schemas.openxmlformats.org/officeDocument/2006/relationships/customXml" Target="../ink/ink3765.xml"/><Relationship Id="rId80" Type="http://schemas.openxmlformats.org/officeDocument/2006/relationships/customXml" Target="../ink/ink3219.xml"/><Relationship Id="rId176" Type="http://schemas.openxmlformats.org/officeDocument/2006/relationships/customXml" Target="../ink/ink3267.xml"/><Relationship Id="rId383" Type="http://schemas.openxmlformats.org/officeDocument/2006/relationships/image" Target="../media/image3335.png"/><Relationship Id="rId590" Type="http://schemas.openxmlformats.org/officeDocument/2006/relationships/customXml" Target="../ink/ink3476.xml"/><Relationship Id="rId604" Type="http://schemas.openxmlformats.org/officeDocument/2006/relationships/customXml" Target="../ink/ink3483.xml"/><Relationship Id="rId811" Type="http://schemas.openxmlformats.org/officeDocument/2006/relationships/image" Target="../media/image3543.png"/><Relationship Id="rId1027" Type="http://schemas.openxmlformats.org/officeDocument/2006/relationships/image" Target="../media/image3651.png"/><Relationship Id="rId1234" Type="http://schemas.openxmlformats.org/officeDocument/2006/relationships/customXml" Target="../ink/ink3799.xml"/><Relationship Id="rId243" Type="http://schemas.openxmlformats.org/officeDocument/2006/relationships/image" Target="../media/image3266.png"/><Relationship Id="rId450" Type="http://schemas.openxmlformats.org/officeDocument/2006/relationships/image" Target="../media/image3368.png"/><Relationship Id="rId688" Type="http://schemas.openxmlformats.org/officeDocument/2006/relationships/customXml" Target="../ink/ink3525.xml"/><Relationship Id="rId895" Type="http://schemas.openxmlformats.org/officeDocument/2006/relationships/image" Target="../media/image3585.png"/><Relationship Id="rId909" Type="http://schemas.openxmlformats.org/officeDocument/2006/relationships/image" Target="../media/image3592.png"/><Relationship Id="rId1080" Type="http://schemas.openxmlformats.org/officeDocument/2006/relationships/image" Target="../media/image3677.png"/><Relationship Id="rId1301" Type="http://schemas.openxmlformats.org/officeDocument/2006/relationships/customXml" Target="../ink/ink3833.xml"/><Relationship Id="rId38" Type="http://schemas.openxmlformats.org/officeDocument/2006/relationships/customXml" Target="../ink/ink3198.xml"/><Relationship Id="rId103" Type="http://schemas.openxmlformats.org/officeDocument/2006/relationships/image" Target="../media/image3197.png"/><Relationship Id="rId310" Type="http://schemas.openxmlformats.org/officeDocument/2006/relationships/customXml" Target="../ink/ink3334.xml"/><Relationship Id="rId548" Type="http://schemas.openxmlformats.org/officeDocument/2006/relationships/customXml" Target="../ink/ink3455.xml"/><Relationship Id="rId755" Type="http://schemas.openxmlformats.org/officeDocument/2006/relationships/image" Target="../media/image3516.png"/><Relationship Id="rId962" Type="http://schemas.openxmlformats.org/officeDocument/2006/relationships/customXml" Target="../ink/ink3662.xml"/><Relationship Id="rId1178" Type="http://schemas.openxmlformats.org/officeDocument/2006/relationships/image" Target="../media/image3726.png"/><Relationship Id="rId91" Type="http://schemas.openxmlformats.org/officeDocument/2006/relationships/image" Target="../media/image3191.png"/><Relationship Id="rId187" Type="http://schemas.openxmlformats.org/officeDocument/2006/relationships/image" Target="../media/image3238.png"/><Relationship Id="rId394" Type="http://schemas.openxmlformats.org/officeDocument/2006/relationships/customXml" Target="../ink/ink3376.xml"/><Relationship Id="rId408" Type="http://schemas.openxmlformats.org/officeDocument/2006/relationships/image" Target="../media/image3347.png"/><Relationship Id="rId615" Type="http://schemas.openxmlformats.org/officeDocument/2006/relationships/image" Target="../media/image3446.png"/><Relationship Id="rId822" Type="http://schemas.openxmlformats.org/officeDocument/2006/relationships/customXml" Target="../ink/ink3592.xml"/><Relationship Id="rId1038" Type="http://schemas.openxmlformats.org/officeDocument/2006/relationships/customXml" Target="../ink/ink3700.xml"/><Relationship Id="rId1245" Type="http://schemas.openxmlformats.org/officeDocument/2006/relationships/image" Target="../media/image3758.png"/><Relationship Id="rId254" Type="http://schemas.openxmlformats.org/officeDocument/2006/relationships/customXml" Target="../ink/ink3306.xml"/><Relationship Id="rId699" Type="http://schemas.openxmlformats.org/officeDocument/2006/relationships/image" Target="../media/image3488.png"/><Relationship Id="rId1091" Type="http://schemas.openxmlformats.org/officeDocument/2006/relationships/customXml" Target="../ink/ink3727.xml"/><Relationship Id="rId1105" Type="http://schemas.openxmlformats.org/officeDocument/2006/relationships/customXml" Target="../ink/ink3734.xml"/><Relationship Id="rId1312" Type="http://schemas.openxmlformats.org/officeDocument/2006/relationships/image" Target="../media/image3791.png"/><Relationship Id="rId49" Type="http://schemas.openxmlformats.org/officeDocument/2006/relationships/image" Target="../media/image3170.png"/><Relationship Id="rId114" Type="http://schemas.openxmlformats.org/officeDocument/2006/relationships/customXml" Target="../ink/ink3236.xml"/><Relationship Id="rId461" Type="http://schemas.openxmlformats.org/officeDocument/2006/relationships/customXml" Target="../ink/ink3411.xml"/><Relationship Id="rId559" Type="http://schemas.openxmlformats.org/officeDocument/2006/relationships/image" Target="../media/image3419.png"/><Relationship Id="rId766" Type="http://schemas.openxmlformats.org/officeDocument/2006/relationships/customXml" Target="../ink/ink3564.xml"/><Relationship Id="rId1189" Type="http://schemas.openxmlformats.org/officeDocument/2006/relationships/customXml" Target="../ink/ink3776.xml"/><Relationship Id="rId198" Type="http://schemas.openxmlformats.org/officeDocument/2006/relationships/customXml" Target="../ink/ink3278.xml"/><Relationship Id="rId321" Type="http://schemas.openxmlformats.org/officeDocument/2006/relationships/image" Target="../media/image3305.png"/><Relationship Id="rId419" Type="http://schemas.openxmlformats.org/officeDocument/2006/relationships/customXml" Target="../ink/ink3389.xml"/><Relationship Id="rId626" Type="http://schemas.openxmlformats.org/officeDocument/2006/relationships/customXml" Target="../ink/ink3494.xml"/><Relationship Id="rId973" Type="http://schemas.openxmlformats.org/officeDocument/2006/relationships/image" Target="../media/image3624.png"/><Relationship Id="rId1049" Type="http://schemas.openxmlformats.org/officeDocument/2006/relationships/customXml" Target="../ink/ink3706.xml"/><Relationship Id="rId1256" Type="http://schemas.openxmlformats.org/officeDocument/2006/relationships/customXml" Target="../ink/ink3810.xml"/><Relationship Id="rId833" Type="http://schemas.openxmlformats.org/officeDocument/2006/relationships/image" Target="../media/image3554.png"/><Relationship Id="rId1116" Type="http://schemas.openxmlformats.org/officeDocument/2006/relationships/image" Target="../media/image3695.png"/><Relationship Id="rId265" Type="http://schemas.openxmlformats.org/officeDocument/2006/relationships/image" Target="../media/image3277.png"/><Relationship Id="rId472" Type="http://schemas.openxmlformats.org/officeDocument/2006/relationships/customXml" Target="../ink/ink3417.xml"/><Relationship Id="rId900" Type="http://schemas.openxmlformats.org/officeDocument/2006/relationships/customXml" Target="../ink/ink3631.xml"/><Relationship Id="rId1323" Type="http://schemas.openxmlformats.org/officeDocument/2006/relationships/customXml" Target="../ink/ink3844.xml"/><Relationship Id="rId125" Type="http://schemas.openxmlformats.org/officeDocument/2006/relationships/image" Target="../media/image3208.png"/><Relationship Id="rId332" Type="http://schemas.openxmlformats.org/officeDocument/2006/relationships/customXml" Target="../ink/ink3345.xml"/><Relationship Id="rId777" Type="http://schemas.openxmlformats.org/officeDocument/2006/relationships/image" Target="../media/image1494.png"/><Relationship Id="rId984" Type="http://schemas.openxmlformats.org/officeDocument/2006/relationships/customXml" Target="../ink/ink3673.xml"/><Relationship Id="rId637" Type="http://schemas.openxmlformats.org/officeDocument/2006/relationships/image" Target="../media/image3457.png"/><Relationship Id="rId844" Type="http://schemas.openxmlformats.org/officeDocument/2006/relationships/customXml" Target="../ink/ink3603.xml"/><Relationship Id="rId1267" Type="http://schemas.openxmlformats.org/officeDocument/2006/relationships/image" Target="../media/image3769.png"/><Relationship Id="rId276" Type="http://schemas.openxmlformats.org/officeDocument/2006/relationships/customXml" Target="../ink/ink3317.xml"/><Relationship Id="rId483" Type="http://schemas.openxmlformats.org/officeDocument/2006/relationships/image" Target="../media/image3383.png"/><Relationship Id="rId690" Type="http://schemas.openxmlformats.org/officeDocument/2006/relationships/customXml" Target="../ink/ink3526.xml"/><Relationship Id="rId704" Type="http://schemas.openxmlformats.org/officeDocument/2006/relationships/customXml" Target="../ink/ink3533.xml"/><Relationship Id="rId911" Type="http://schemas.openxmlformats.org/officeDocument/2006/relationships/image" Target="../media/image3593.png"/><Relationship Id="rId1127" Type="http://schemas.openxmlformats.org/officeDocument/2006/relationships/customXml" Target="../ink/ink3745.xml"/><Relationship Id="rId1334" Type="http://schemas.openxmlformats.org/officeDocument/2006/relationships/image" Target="../media/image3802.png"/><Relationship Id="rId40" Type="http://schemas.openxmlformats.org/officeDocument/2006/relationships/customXml" Target="../ink/ink3199.xml"/><Relationship Id="rId136" Type="http://schemas.openxmlformats.org/officeDocument/2006/relationships/customXml" Target="../ink/ink3247.xml"/><Relationship Id="rId343" Type="http://schemas.openxmlformats.org/officeDocument/2006/relationships/image" Target="../media/image3315.png"/><Relationship Id="rId550" Type="http://schemas.openxmlformats.org/officeDocument/2006/relationships/customXml" Target="../ink/ink3456.xml"/><Relationship Id="rId788" Type="http://schemas.openxmlformats.org/officeDocument/2006/relationships/customXml" Target="../ink/ink3575.xml"/><Relationship Id="rId995" Type="http://schemas.openxmlformats.org/officeDocument/2006/relationships/image" Target="../media/image3635.png"/><Relationship Id="rId1180" Type="http://schemas.openxmlformats.org/officeDocument/2006/relationships/image" Target="../media/image3727.png"/><Relationship Id="rId203" Type="http://schemas.openxmlformats.org/officeDocument/2006/relationships/image" Target="../media/image3246.png"/><Relationship Id="rId648" Type="http://schemas.openxmlformats.org/officeDocument/2006/relationships/customXml" Target="../ink/ink3505.xml"/><Relationship Id="rId855" Type="http://schemas.openxmlformats.org/officeDocument/2006/relationships/image" Target="../media/image3565.png"/><Relationship Id="rId1040" Type="http://schemas.openxmlformats.org/officeDocument/2006/relationships/customXml" Target="../ink/ink3701.xml"/><Relationship Id="rId1278" Type="http://schemas.openxmlformats.org/officeDocument/2006/relationships/customXml" Target="../ink/ink3821.xml"/><Relationship Id="rId287" Type="http://schemas.openxmlformats.org/officeDocument/2006/relationships/image" Target="../media/image3288.png"/><Relationship Id="rId410" Type="http://schemas.openxmlformats.org/officeDocument/2006/relationships/image" Target="../media/image3348.png"/><Relationship Id="rId494" Type="http://schemas.openxmlformats.org/officeDocument/2006/relationships/customXml" Target="../ink/ink3428.xml"/><Relationship Id="rId508" Type="http://schemas.openxmlformats.org/officeDocument/2006/relationships/customXml" Target="../ink/ink3435.xml"/><Relationship Id="rId715" Type="http://schemas.openxmlformats.org/officeDocument/2006/relationships/image" Target="../media/image3496.png"/><Relationship Id="rId922" Type="http://schemas.openxmlformats.org/officeDocument/2006/relationships/customXml" Target="../ink/ink3642.xml"/><Relationship Id="rId1138" Type="http://schemas.openxmlformats.org/officeDocument/2006/relationships/image" Target="../media/image3706.png"/><Relationship Id="rId1345" Type="http://schemas.openxmlformats.org/officeDocument/2006/relationships/customXml" Target="../ink/ink3855.xml"/><Relationship Id="rId147" Type="http://schemas.openxmlformats.org/officeDocument/2006/relationships/image" Target="../media/image3218.png"/><Relationship Id="rId354" Type="http://schemas.openxmlformats.org/officeDocument/2006/relationships/customXml" Target="../ink/ink3356.xml"/><Relationship Id="rId799" Type="http://schemas.openxmlformats.org/officeDocument/2006/relationships/image" Target="../media/image3537.png"/><Relationship Id="rId1191" Type="http://schemas.openxmlformats.org/officeDocument/2006/relationships/customXml" Target="../ink/ink3777.xml"/><Relationship Id="rId1205" Type="http://schemas.openxmlformats.org/officeDocument/2006/relationships/image" Target="../media/image3739.png"/><Relationship Id="rId51" Type="http://schemas.openxmlformats.org/officeDocument/2006/relationships/image" Target="../media/image3171.png"/><Relationship Id="rId561" Type="http://schemas.openxmlformats.org/officeDocument/2006/relationships/image" Target="../media/image3420.png"/><Relationship Id="rId659" Type="http://schemas.openxmlformats.org/officeDocument/2006/relationships/image" Target="../media/image3468.png"/><Relationship Id="rId866" Type="http://schemas.openxmlformats.org/officeDocument/2006/relationships/customXml" Target="../ink/ink3614.xml"/><Relationship Id="rId1289" Type="http://schemas.openxmlformats.org/officeDocument/2006/relationships/customXml" Target="../ink/ink3827.xml"/><Relationship Id="rId214" Type="http://schemas.openxmlformats.org/officeDocument/2006/relationships/customXml" Target="../ink/ink3286.xml"/><Relationship Id="rId298" Type="http://schemas.openxmlformats.org/officeDocument/2006/relationships/customXml" Target="../ink/ink3328.xml"/><Relationship Id="rId421" Type="http://schemas.openxmlformats.org/officeDocument/2006/relationships/customXml" Target="../ink/ink3390.xml"/><Relationship Id="rId519" Type="http://schemas.openxmlformats.org/officeDocument/2006/relationships/image" Target="../media/image3400.png"/><Relationship Id="rId1051" Type="http://schemas.openxmlformats.org/officeDocument/2006/relationships/customXml" Target="../ink/ink3707.xml"/><Relationship Id="rId1149" Type="http://schemas.openxmlformats.org/officeDocument/2006/relationships/customXml" Target="../ink/ink3756.xml"/><Relationship Id="rId1356" Type="http://schemas.openxmlformats.org/officeDocument/2006/relationships/image" Target="../media/image3813.png"/><Relationship Id="rId158" Type="http://schemas.openxmlformats.org/officeDocument/2006/relationships/customXml" Target="../ink/ink3258.xml"/><Relationship Id="rId726" Type="http://schemas.openxmlformats.org/officeDocument/2006/relationships/customXml" Target="../ink/ink3544.xml"/><Relationship Id="rId933" Type="http://schemas.openxmlformats.org/officeDocument/2006/relationships/image" Target="../media/image3604.png"/><Relationship Id="rId1009" Type="http://schemas.openxmlformats.org/officeDocument/2006/relationships/image" Target="../media/image3642.png"/><Relationship Id="rId62" Type="http://schemas.openxmlformats.org/officeDocument/2006/relationships/customXml" Target="../ink/ink3210.xml"/><Relationship Id="rId365" Type="http://schemas.openxmlformats.org/officeDocument/2006/relationships/image" Target="../media/image3326.png"/><Relationship Id="rId572" Type="http://schemas.openxmlformats.org/officeDocument/2006/relationships/customXml" Target="../ink/ink3467.xml"/><Relationship Id="rId1216" Type="http://schemas.openxmlformats.org/officeDocument/2006/relationships/customXml" Target="../ink/ink3790.xml"/><Relationship Id="rId225" Type="http://schemas.openxmlformats.org/officeDocument/2006/relationships/image" Target="../media/image3257.png"/><Relationship Id="rId432" Type="http://schemas.openxmlformats.org/officeDocument/2006/relationships/image" Target="../media/image3359.png"/><Relationship Id="rId877" Type="http://schemas.openxmlformats.org/officeDocument/2006/relationships/image" Target="../media/image3576.png"/><Relationship Id="rId1062" Type="http://schemas.openxmlformats.org/officeDocument/2006/relationships/image" Target="../media/image3668.png"/><Relationship Id="rId737" Type="http://schemas.openxmlformats.org/officeDocument/2006/relationships/image" Target="../media/image3507.png"/><Relationship Id="rId944" Type="http://schemas.openxmlformats.org/officeDocument/2006/relationships/customXml" Target="../ink/ink3653.xml"/><Relationship Id="rId73" Type="http://schemas.openxmlformats.org/officeDocument/2006/relationships/image" Target="../media/image3182.png"/><Relationship Id="rId169" Type="http://schemas.openxmlformats.org/officeDocument/2006/relationships/image" Target="../media/image3229.png"/><Relationship Id="rId376" Type="http://schemas.openxmlformats.org/officeDocument/2006/relationships/customXml" Target="../ink/ink3367.xml"/><Relationship Id="rId583" Type="http://schemas.openxmlformats.org/officeDocument/2006/relationships/image" Target="../media/image3431.png"/><Relationship Id="rId790" Type="http://schemas.openxmlformats.org/officeDocument/2006/relationships/customXml" Target="../ink/ink3576.xml"/><Relationship Id="rId804" Type="http://schemas.openxmlformats.org/officeDocument/2006/relationships/customXml" Target="../ink/ink3583.xml"/><Relationship Id="rId1227" Type="http://schemas.openxmlformats.org/officeDocument/2006/relationships/image" Target="../media/image3749.png"/><Relationship Id="rId4" Type="http://schemas.openxmlformats.org/officeDocument/2006/relationships/customXml" Target="../ink/ink3181.xml"/><Relationship Id="rId236" Type="http://schemas.openxmlformats.org/officeDocument/2006/relationships/customXml" Target="../ink/ink3297.xml"/><Relationship Id="rId443" Type="http://schemas.openxmlformats.org/officeDocument/2006/relationships/customXml" Target="../ink/ink3401.xml"/><Relationship Id="rId650" Type="http://schemas.openxmlformats.org/officeDocument/2006/relationships/customXml" Target="../ink/ink3506.xml"/><Relationship Id="rId888" Type="http://schemas.openxmlformats.org/officeDocument/2006/relationships/customXml" Target="../ink/ink3625.xml"/><Relationship Id="rId1073" Type="http://schemas.openxmlformats.org/officeDocument/2006/relationships/customXml" Target="../ink/ink3718.xml"/><Relationship Id="rId1280" Type="http://schemas.openxmlformats.org/officeDocument/2006/relationships/image" Target="../media/image3775.png"/><Relationship Id="rId303" Type="http://schemas.openxmlformats.org/officeDocument/2006/relationships/image" Target="../media/image3296.png"/><Relationship Id="rId748" Type="http://schemas.openxmlformats.org/officeDocument/2006/relationships/customXml" Target="../ink/ink3555.xml"/><Relationship Id="rId955" Type="http://schemas.openxmlformats.org/officeDocument/2006/relationships/image" Target="../media/image3615.png"/><Relationship Id="rId1140" Type="http://schemas.openxmlformats.org/officeDocument/2006/relationships/image" Target="../media/image3707.png"/><Relationship Id="rId84" Type="http://schemas.openxmlformats.org/officeDocument/2006/relationships/customXml" Target="../ink/ink3221.xml"/><Relationship Id="rId387" Type="http://schemas.openxmlformats.org/officeDocument/2006/relationships/image" Target="../media/image3337.png"/><Relationship Id="rId510" Type="http://schemas.openxmlformats.org/officeDocument/2006/relationships/customXml" Target="../ink/ink3436.xml"/><Relationship Id="rId594" Type="http://schemas.openxmlformats.org/officeDocument/2006/relationships/customXml" Target="../ink/ink3478.xml"/><Relationship Id="rId608" Type="http://schemas.openxmlformats.org/officeDocument/2006/relationships/customXml" Target="../ink/ink3485.xml"/><Relationship Id="rId815" Type="http://schemas.openxmlformats.org/officeDocument/2006/relationships/image" Target="../media/image3545.png"/><Relationship Id="rId1238" Type="http://schemas.openxmlformats.org/officeDocument/2006/relationships/customXml" Target="../ink/ink3801.xml"/><Relationship Id="rId247" Type="http://schemas.openxmlformats.org/officeDocument/2006/relationships/image" Target="../media/image3268.png"/><Relationship Id="rId899" Type="http://schemas.openxmlformats.org/officeDocument/2006/relationships/image" Target="../media/image3587.png"/><Relationship Id="rId1000" Type="http://schemas.openxmlformats.org/officeDocument/2006/relationships/customXml" Target="../ink/ink3681.xml"/><Relationship Id="rId1084" Type="http://schemas.openxmlformats.org/officeDocument/2006/relationships/image" Target="../media/image3679.png"/><Relationship Id="rId1305" Type="http://schemas.openxmlformats.org/officeDocument/2006/relationships/customXml" Target="../ink/ink3835.xml"/><Relationship Id="rId107" Type="http://schemas.openxmlformats.org/officeDocument/2006/relationships/image" Target="../media/image3199.png"/><Relationship Id="rId454" Type="http://schemas.openxmlformats.org/officeDocument/2006/relationships/customXml" Target="../ink/ink3407.xml"/><Relationship Id="rId661" Type="http://schemas.openxmlformats.org/officeDocument/2006/relationships/image" Target="../media/image3469.png"/><Relationship Id="rId759" Type="http://schemas.openxmlformats.org/officeDocument/2006/relationships/image" Target="../media/image3518.png"/><Relationship Id="rId966" Type="http://schemas.openxmlformats.org/officeDocument/2006/relationships/customXml" Target="../ink/ink3664.xml"/><Relationship Id="rId1291" Type="http://schemas.openxmlformats.org/officeDocument/2006/relationships/customXml" Target="../ink/ink3828.xml"/><Relationship Id="rId11" Type="http://schemas.openxmlformats.org/officeDocument/2006/relationships/image" Target="../media/image3151.png"/><Relationship Id="rId314" Type="http://schemas.openxmlformats.org/officeDocument/2006/relationships/customXml" Target="../ink/ink3336.xml"/><Relationship Id="rId398" Type="http://schemas.openxmlformats.org/officeDocument/2006/relationships/customXml" Target="../ink/ink3378.xml"/><Relationship Id="rId521" Type="http://schemas.openxmlformats.org/officeDocument/2006/relationships/image" Target="../media/image3401.png"/><Relationship Id="rId619" Type="http://schemas.openxmlformats.org/officeDocument/2006/relationships/image" Target="../media/image3448.png"/><Relationship Id="rId1151" Type="http://schemas.openxmlformats.org/officeDocument/2006/relationships/customXml" Target="../ink/ink3757.xml"/><Relationship Id="rId1249" Type="http://schemas.openxmlformats.org/officeDocument/2006/relationships/image" Target="../media/image3760.png"/><Relationship Id="rId95" Type="http://schemas.openxmlformats.org/officeDocument/2006/relationships/image" Target="../media/image3193.png"/><Relationship Id="rId160" Type="http://schemas.openxmlformats.org/officeDocument/2006/relationships/customXml" Target="../ink/ink3259.xml"/><Relationship Id="rId826" Type="http://schemas.openxmlformats.org/officeDocument/2006/relationships/customXml" Target="../ink/ink3594.xml"/><Relationship Id="rId1011" Type="http://schemas.openxmlformats.org/officeDocument/2006/relationships/image" Target="../media/image3643.png"/><Relationship Id="rId1109" Type="http://schemas.openxmlformats.org/officeDocument/2006/relationships/customXml" Target="../ink/ink3736.xml"/><Relationship Id="rId258" Type="http://schemas.openxmlformats.org/officeDocument/2006/relationships/customXml" Target="../ink/ink3308.xml"/><Relationship Id="rId465" Type="http://schemas.openxmlformats.org/officeDocument/2006/relationships/customXml" Target="../ink/ink3413.xml"/><Relationship Id="rId672" Type="http://schemas.openxmlformats.org/officeDocument/2006/relationships/customXml" Target="../ink/ink3517.xml"/><Relationship Id="rId1095" Type="http://schemas.openxmlformats.org/officeDocument/2006/relationships/customXml" Target="../ink/ink3729.xml"/><Relationship Id="rId1316" Type="http://schemas.openxmlformats.org/officeDocument/2006/relationships/image" Target="../media/image3793.png"/><Relationship Id="rId22" Type="http://schemas.openxmlformats.org/officeDocument/2006/relationships/customXml" Target="../ink/ink3190.xml"/><Relationship Id="rId118" Type="http://schemas.openxmlformats.org/officeDocument/2006/relationships/customXml" Target="../ink/ink3238.xml"/><Relationship Id="rId325" Type="http://schemas.openxmlformats.org/officeDocument/2006/relationships/image" Target="../media/image3307.png"/><Relationship Id="rId532" Type="http://schemas.openxmlformats.org/officeDocument/2006/relationships/customXml" Target="../ink/ink3447.xml"/><Relationship Id="rId977" Type="http://schemas.openxmlformats.org/officeDocument/2006/relationships/image" Target="../media/image3626.png"/><Relationship Id="rId1162" Type="http://schemas.openxmlformats.org/officeDocument/2006/relationships/image" Target="../media/image3718.png"/><Relationship Id="rId171" Type="http://schemas.openxmlformats.org/officeDocument/2006/relationships/image" Target="../media/image3230.png"/><Relationship Id="rId837" Type="http://schemas.openxmlformats.org/officeDocument/2006/relationships/image" Target="../media/image3556.png"/><Relationship Id="rId1022" Type="http://schemas.openxmlformats.org/officeDocument/2006/relationships/customXml" Target="../ink/ink3692.xml"/><Relationship Id="rId269" Type="http://schemas.openxmlformats.org/officeDocument/2006/relationships/image" Target="../media/image3279.png"/><Relationship Id="rId476" Type="http://schemas.openxmlformats.org/officeDocument/2006/relationships/customXml" Target="../ink/ink3419.xml"/><Relationship Id="rId683" Type="http://schemas.openxmlformats.org/officeDocument/2006/relationships/image" Target="../media/image3480.png"/><Relationship Id="rId890" Type="http://schemas.openxmlformats.org/officeDocument/2006/relationships/customXml" Target="../ink/ink3626.xml"/><Relationship Id="rId904" Type="http://schemas.openxmlformats.org/officeDocument/2006/relationships/customXml" Target="../ink/ink3633.xml"/><Relationship Id="rId1327" Type="http://schemas.openxmlformats.org/officeDocument/2006/relationships/customXml" Target="../ink/ink3846.xml"/><Relationship Id="rId33" Type="http://schemas.openxmlformats.org/officeDocument/2006/relationships/image" Target="../media/image3162.png"/><Relationship Id="rId129" Type="http://schemas.openxmlformats.org/officeDocument/2006/relationships/image" Target="../media/image3209.png"/><Relationship Id="rId336" Type="http://schemas.openxmlformats.org/officeDocument/2006/relationships/customXml" Target="../ink/ink3347.xml"/><Relationship Id="rId543" Type="http://schemas.openxmlformats.org/officeDocument/2006/relationships/image" Target="../media/image3411.png"/><Relationship Id="rId988" Type="http://schemas.openxmlformats.org/officeDocument/2006/relationships/customXml" Target="../ink/ink3675.xml"/><Relationship Id="rId1173" Type="http://schemas.openxmlformats.org/officeDocument/2006/relationships/customXml" Target="../ink/ink3768.xml"/><Relationship Id="rId182" Type="http://schemas.openxmlformats.org/officeDocument/2006/relationships/customXml" Target="../ink/ink3270.xml"/><Relationship Id="rId403" Type="http://schemas.openxmlformats.org/officeDocument/2006/relationships/customXml" Target="../ink/ink3381.xml"/><Relationship Id="rId750" Type="http://schemas.openxmlformats.org/officeDocument/2006/relationships/customXml" Target="../ink/ink3556.xml"/><Relationship Id="rId848" Type="http://schemas.openxmlformats.org/officeDocument/2006/relationships/customXml" Target="../ink/ink3605.xml"/><Relationship Id="rId1033" Type="http://schemas.openxmlformats.org/officeDocument/2006/relationships/image" Target="../media/image3654.png"/><Relationship Id="rId487" Type="http://schemas.openxmlformats.org/officeDocument/2006/relationships/image" Target="../media/image3385.png"/><Relationship Id="rId610" Type="http://schemas.openxmlformats.org/officeDocument/2006/relationships/customXml" Target="../ink/ink3486.xml"/><Relationship Id="rId694" Type="http://schemas.openxmlformats.org/officeDocument/2006/relationships/customXml" Target="../ink/ink3528.xml"/><Relationship Id="rId708" Type="http://schemas.openxmlformats.org/officeDocument/2006/relationships/customXml" Target="../ink/ink3535.xml"/><Relationship Id="rId915" Type="http://schemas.openxmlformats.org/officeDocument/2006/relationships/image" Target="../media/image3595.png"/><Relationship Id="rId1240" Type="http://schemas.openxmlformats.org/officeDocument/2006/relationships/customXml" Target="../ink/ink3802.xml"/><Relationship Id="rId1338" Type="http://schemas.openxmlformats.org/officeDocument/2006/relationships/image" Target="../media/image3804.png"/><Relationship Id="rId347" Type="http://schemas.openxmlformats.org/officeDocument/2006/relationships/image" Target="../media/image3317.png"/><Relationship Id="rId999" Type="http://schemas.openxmlformats.org/officeDocument/2006/relationships/image" Target="../media/image3637.png"/><Relationship Id="rId1100" Type="http://schemas.openxmlformats.org/officeDocument/2006/relationships/image" Target="../media/image3687.png"/><Relationship Id="rId1184" Type="http://schemas.openxmlformats.org/officeDocument/2006/relationships/image" Target="../media/image3729.png"/><Relationship Id="rId44" Type="http://schemas.openxmlformats.org/officeDocument/2006/relationships/customXml" Target="../ink/ink3201.xml"/><Relationship Id="rId554" Type="http://schemas.openxmlformats.org/officeDocument/2006/relationships/customXml" Target="../ink/ink3458.xml"/><Relationship Id="rId761" Type="http://schemas.openxmlformats.org/officeDocument/2006/relationships/image" Target="../media/image3519.png"/><Relationship Id="rId859" Type="http://schemas.openxmlformats.org/officeDocument/2006/relationships/image" Target="../media/image3567.png"/><Relationship Id="rId193" Type="http://schemas.openxmlformats.org/officeDocument/2006/relationships/image" Target="../media/image3241.png"/><Relationship Id="rId207" Type="http://schemas.openxmlformats.org/officeDocument/2006/relationships/image" Target="../media/image3248.png"/><Relationship Id="rId414" Type="http://schemas.openxmlformats.org/officeDocument/2006/relationships/image" Target="../media/image3350.png"/><Relationship Id="rId498" Type="http://schemas.openxmlformats.org/officeDocument/2006/relationships/customXml" Target="../ink/ink3430.xml"/><Relationship Id="rId621" Type="http://schemas.openxmlformats.org/officeDocument/2006/relationships/image" Target="../media/image3449.png"/><Relationship Id="rId1044" Type="http://schemas.openxmlformats.org/officeDocument/2006/relationships/image" Target="../media/image3659.png"/><Relationship Id="rId1251" Type="http://schemas.openxmlformats.org/officeDocument/2006/relationships/image" Target="../media/image3761.png"/><Relationship Id="rId1349" Type="http://schemas.openxmlformats.org/officeDocument/2006/relationships/customXml" Target="../ink/ink3857.xml"/><Relationship Id="rId260" Type="http://schemas.openxmlformats.org/officeDocument/2006/relationships/customXml" Target="../ink/ink3309.xml"/><Relationship Id="rId719" Type="http://schemas.openxmlformats.org/officeDocument/2006/relationships/image" Target="../media/image3498.png"/><Relationship Id="rId926" Type="http://schemas.openxmlformats.org/officeDocument/2006/relationships/customXml" Target="../ink/ink3644.xml"/><Relationship Id="rId1111" Type="http://schemas.openxmlformats.org/officeDocument/2006/relationships/customXml" Target="../ink/ink3737.xml"/><Relationship Id="rId55" Type="http://schemas.openxmlformats.org/officeDocument/2006/relationships/image" Target="../media/image3173.png"/><Relationship Id="rId120" Type="http://schemas.openxmlformats.org/officeDocument/2006/relationships/customXml" Target="../ink/ink3239.xml"/><Relationship Id="rId358" Type="http://schemas.openxmlformats.org/officeDocument/2006/relationships/customXml" Target="../ink/ink3358.xml"/><Relationship Id="rId565" Type="http://schemas.openxmlformats.org/officeDocument/2006/relationships/image" Target="../media/image3422.png"/><Relationship Id="rId772" Type="http://schemas.openxmlformats.org/officeDocument/2006/relationships/customXml" Target="../ink/ink3567.xml"/><Relationship Id="rId1195" Type="http://schemas.openxmlformats.org/officeDocument/2006/relationships/customXml" Target="../ink/ink3779.xml"/><Relationship Id="rId1209" Type="http://schemas.openxmlformats.org/officeDocument/2006/relationships/image" Target="../media/image3741.png"/><Relationship Id="rId218" Type="http://schemas.openxmlformats.org/officeDocument/2006/relationships/customXml" Target="../ink/ink3288.xml"/><Relationship Id="rId425" Type="http://schemas.openxmlformats.org/officeDocument/2006/relationships/customXml" Target="../ink/ink3392.xml"/><Relationship Id="rId632" Type="http://schemas.openxmlformats.org/officeDocument/2006/relationships/customXml" Target="../ink/ink3497.xml"/><Relationship Id="rId1055" Type="http://schemas.openxmlformats.org/officeDocument/2006/relationships/customXml" Target="../ink/ink3709.xml"/><Relationship Id="rId1262" Type="http://schemas.openxmlformats.org/officeDocument/2006/relationships/customXml" Target="../ink/ink3813.xml"/><Relationship Id="rId271" Type="http://schemas.openxmlformats.org/officeDocument/2006/relationships/image" Target="../media/image3280.png"/><Relationship Id="rId937" Type="http://schemas.openxmlformats.org/officeDocument/2006/relationships/image" Target="../media/image3606.png"/><Relationship Id="rId1122" Type="http://schemas.openxmlformats.org/officeDocument/2006/relationships/image" Target="../media/image3698.png"/><Relationship Id="rId66" Type="http://schemas.openxmlformats.org/officeDocument/2006/relationships/customXml" Target="../ink/ink3212.xml"/><Relationship Id="rId131" Type="http://schemas.openxmlformats.org/officeDocument/2006/relationships/image" Target="../media/image3210.png"/><Relationship Id="rId369" Type="http://schemas.openxmlformats.org/officeDocument/2006/relationships/image" Target="../media/image3328.png"/><Relationship Id="rId576" Type="http://schemas.openxmlformats.org/officeDocument/2006/relationships/customXml" Target="../ink/ink3469.xml"/><Relationship Id="rId783" Type="http://schemas.openxmlformats.org/officeDocument/2006/relationships/image" Target="../media/image3529.png"/><Relationship Id="rId990" Type="http://schemas.openxmlformats.org/officeDocument/2006/relationships/customXml" Target="../ink/ink3676.xml"/><Relationship Id="rId229" Type="http://schemas.openxmlformats.org/officeDocument/2006/relationships/image" Target="../media/image3259.png"/><Relationship Id="rId436" Type="http://schemas.openxmlformats.org/officeDocument/2006/relationships/image" Target="../media/image3361.png"/><Relationship Id="rId643" Type="http://schemas.openxmlformats.org/officeDocument/2006/relationships/image" Target="../media/image3460.png"/><Relationship Id="rId1066" Type="http://schemas.openxmlformats.org/officeDocument/2006/relationships/image" Target="../media/image3670.png"/><Relationship Id="rId1273" Type="http://schemas.openxmlformats.org/officeDocument/2006/relationships/image" Target="../media/image3772.png"/><Relationship Id="rId850" Type="http://schemas.openxmlformats.org/officeDocument/2006/relationships/customXml" Target="../ink/ink3606.xml"/><Relationship Id="rId948" Type="http://schemas.openxmlformats.org/officeDocument/2006/relationships/customXml" Target="../ink/ink3655.xml"/><Relationship Id="rId1133" Type="http://schemas.openxmlformats.org/officeDocument/2006/relationships/customXml" Target="../ink/ink3748.xml"/><Relationship Id="rId77" Type="http://schemas.openxmlformats.org/officeDocument/2006/relationships/image" Target="../media/image3184.png"/><Relationship Id="rId282" Type="http://schemas.openxmlformats.org/officeDocument/2006/relationships/customXml" Target="../ink/ink3320.xml"/><Relationship Id="rId503" Type="http://schemas.openxmlformats.org/officeDocument/2006/relationships/image" Target="../media/image3392.png"/><Relationship Id="rId587" Type="http://schemas.openxmlformats.org/officeDocument/2006/relationships/image" Target="../media/image3433.png"/><Relationship Id="rId710" Type="http://schemas.openxmlformats.org/officeDocument/2006/relationships/customXml" Target="../ink/ink3536.xml"/><Relationship Id="rId808" Type="http://schemas.openxmlformats.org/officeDocument/2006/relationships/customXml" Target="../ink/ink3585.xml"/><Relationship Id="rId1340" Type="http://schemas.openxmlformats.org/officeDocument/2006/relationships/image" Target="../media/image3805.png"/><Relationship Id="rId8" Type="http://schemas.openxmlformats.org/officeDocument/2006/relationships/customXml" Target="../ink/ink3183.xml"/><Relationship Id="rId142" Type="http://schemas.openxmlformats.org/officeDocument/2006/relationships/customXml" Target="../ink/ink3250.xml"/><Relationship Id="rId447" Type="http://schemas.openxmlformats.org/officeDocument/2006/relationships/customXml" Target="../ink/ink3403.xml"/><Relationship Id="rId794" Type="http://schemas.openxmlformats.org/officeDocument/2006/relationships/customXml" Target="../ink/ink3578.xml"/><Relationship Id="rId1077" Type="http://schemas.openxmlformats.org/officeDocument/2006/relationships/customXml" Target="../ink/ink3720.xml"/><Relationship Id="rId1200" Type="http://schemas.openxmlformats.org/officeDocument/2006/relationships/customXml" Target="../ink/ink3782.xml"/><Relationship Id="rId654" Type="http://schemas.openxmlformats.org/officeDocument/2006/relationships/customXml" Target="../ink/ink3508.xml"/><Relationship Id="rId861" Type="http://schemas.openxmlformats.org/officeDocument/2006/relationships/image" Target="../media/image3568.png"/><Relationship Id="rId959" Type="http://schemas.openxmlformats.org/officeDocument/2006/relationships/image" Target="../media/image3617.png"/><Relationship Id="rId1284" Type="http://schemas.openxmlformats.org/officeDocument/2006/relationships/image" Target="../media/image3777.png"/><Relationship Id="rId293" Type="http://schemas.openxmlformats.org/officeDocument/2006/relationships/image" Target="../media/image3291.png"/><Relationship Id="rId307" Type="http://schemas.openxmlformats.org/officeDocument/2006/relationships/image" Target="../media/image3298.png"/><Relationship Id="rId514" Type="http://schemas.openxmlformats.org/officeDocument/2006/relationships/customXml" Target="../ink/ink3438.xml"/><Relationship Id="rId721" Type="http://schemas.openxmlformats.org/officeDocument/2006/relationships/image" Target="../media/image3499.png"/><Relationship Id="rId1144" Type="http://schemas.openxmlformats.org/officeDocument/2006/relationships/image" Target="../media/image3709.png"/><Relationship Id="rId1351" Type="http://schemas.openxmlformats.org/officeDocument/2006/relationships/customXml" Target="../ink/ink3858.xml"/><Relationship Id="rId88" Type="http://schemas.openxmlformats.org/officeDocument/2006/relationships/customXml" Target="../ink/ink3223.xml"/><Relationship Id="rId153" Type="http://schemas.openxmlformats.org/officeDocument/2006/relationships/image" Target="../media/image3221.png"/><Relationship Id="rId360" Type="http://schemas.openxmlformats.org/officeDocument/2006/relationships/customXml" Target="../ink/ink3359.xml"/><Relationship Id="rId598" Type="http://schemas.openxmlformats.org/officeDocument/2006/relationships/customXml" Target="../ink/ink3480.xml"/><Relationship Id="rId819" Type="http://schemas.openxmlformats.org/officeDocument/2006/relationships/image" Target="../media/image3547.png"/><Relationship Id="rId1004" Type="http://schemas.openxmlformats.org/officeDocument/2006/relationships/customXml" Target="../ink/ink3683.xml"/><Relationship Id="rId1211" Type="http://schemas.openxmlformats.org/officeDocument/2006/relationships/image" Target="../media/image3742.png"/><Relationship Id="rId220" Type="http://schemas.openxmlformats.org/officeDocument/2006/relationships/customXml" Target="../ink/ink3289.xml"/><Relationship Id="rId458" Type="http://schemas.openxmlformats.org/officeDocument/2006/relationships/image" Target="../media/image3371.png"/><Relationship Id="rId665" Type="http://schemas.openxmlformats.org/officeDocument/2006/relationships/image" Target="../media/image3471.png"/><Relationship Id="rId872" Type="http://schemas.openxmlformats.org/officeDocument/2006/relationships/customXml" Target="../ink/ink3617.xml"/><Relationship Id="rId1088" Type="http://schemas.openxmlformats.org/officeDocument/2006/relationships/image" Target="../media/image3681.png"/><Relationship Id="rId1295" Type="http://schemas.openxmlformats.org/officeDocument/2006/relationships/customXml" Target="../ink/ink3830.xml"/><Relationship Id="rId1309" Type="http://schemas.openxmlformats.org/officeDocument/2006/relationships/customXml" Target="../ink/ink3837.xml"/><Relationship Id="rId15" Type="http://schemas.openxmlformats.org/officeDocument/2006/relationships/image" Target="../media/image3153.png"/><Relationship Id="rId318" Type="http://schemas.openxmlformats.org/officeDocument/2006/relationships/customXml" Target="../ink/ink3338.xml"/><Relationship Id="rId525" Type="http://schemas.openxmlformats.org/officeDocument/2006/relationships/image" Target="../media/image3402.png"/><Relationship Id="rId732" Type="http://schemas.openxmlformats.org/officeDocument/2006/relationships/customXml" Target="../ink/ink3547.xml"/><Relationship Id="rId1155" Type="http://schemas.openxmlformats.org/officeDocument/2006/relationships/customXml" Target="../ink/ink3759.xml"/><Relationship Id="rId1362" Type="http://schemas.openxmlformats.org/officeDocument/2006/relationships/image" Target="../media/image3816.png"/><Relationship Id="rId99" Type="http://schemas.openxmlformats.org/officeDocument/2006/relationships/image" Target="../media/image3195.png"/><Relationship Id="rId164" Type="http://schemas.openxmlformats.org/officeDocument/2006/relationships/customXml" Target="../ink/ink3261.xml"/><Relationship Id="rId371" Type="http://schemas.openxmlformats.org/officeDocument/2006/relationships/image" Target="../media/image3329.png"/><Relationship Id="rId1015" Type="http://schemas.openxmlformats.org/officeDocument/2006/relationships/image" Target="../media/image3645.png"/><Relationship Id="rId1222" Type="http://schemas.openxmlformats.org/officeDocument/2006/relationships/customXml" Target="../ink/ink3793.xml"/><Relationship Id="rId469" Type="http://schemas.openxmlformats.org/officeDocument/2006/relationships/customXml" Target="../ink/ink3415.xml"/><Relationship Id="rId676" Type="http://schemas.openxmlformats.org/officeDocument/2006/relationships/customXml" Target="../ink/ink3519.xml"/><Relationship Id="rId883" Type="http://schemas.openxmlformats.org/officeDocument/2006/relationships/image" Target="../media/image3579.png"/><Relationship Id="rId1099" Type="http://schemas.openxmlformats.org/officeDocument/2006/relationships/customXml" Target="../ink/ink3731.xml"/><Relationship Id="rId26" Type="http://schemas.openxmlformats.org/officeDocument/2006/relationships/customXml" Target="../ink/ink3192.xml"/><Relationship Id="rId231" Type="http://schemas.openxmlformats.org/officeDocument/2006/relationships/image" Target="../media/image3260.png"/><Relationship Id="rId329" Type="http://schemas.openxmlformats.org/officeDocument/2006/relationships/image" Target="../media/image3309.png"/><Relationship Id="rId536" Type="http://schemas.openxmlformats.org/officeDocument/2006/relationships/customXml" Target="../ink/ink3449.xml"/><Relationship Id="rId1166" Type="http://schemas.openxmlformats.org/officeDocument/2006/relationships/image" Target="../media/image3720.png"/><Relationship Id="rId175" Type="http://schemas.openxmlformats.org/officeDocument/2006/relationships/image" Target="../media/image3232.png"/><Relationship Id="rId743" Type="http://schemas.openxmlformats.org/officeDocument/2006/relationships/image" Target="../media/image3510.png"/><Relationship Id="rId950" Type="http://schemas.openxmlformats.org/officeDocument/2006/relationships/customXml" Target="../ink/ink3656.xml"/><Relationship Id="rId1026" Type="http://schemas.openxmlformats.org/officeDocument/2006/relationships/customXml" Target="../ink/ink3694.xml"/><Relationship Id="rId382" Type="http://schemas.openxmlformats.org/officeDocument/2006/relationships/customXml" Target="../ink/ink3370.xml"/><Relationship Id="rId603" Type="http://schemas.openxmlformats.org/officeDocument/2006/relationships/image" Target="../media/image3441.png"/><Relationship Id="rId687" Type="http://schemas.openxmlformats.org/officeDocument/2006/relationships/image" Target="../media/image3482.png"/><Relationship Id="rId810" Type="http://schemas.openxmlformats.org/officeDocument/2006/relationships/customXml" Target="../ink/ink3586.xml"/><Relationship Id="rId908" Type="http://schemas.openxmlformats.org/officeDocument/2006/relationships/customXml" Target="../ink/ink3635.xml"/><Relationship Id="rId1233" Type="http://schemas.openxmlformats.org/officeDocument/2006/relationships/image" Target="../media/image3752.png"/><Relationship Id="rId242" Type="http://schemas.openxmlformats.org/officeDocument/2006/relationships/customXml" Target="../ink/ink3300.xml"/><Relationship Id="rId894" Type="http://schemas.openxmlformats.org/officeDocument/2006/relationships/customXml" Target="../ink/ink3628.xml"/><Relationship Id="rId1177" Type="http://schemas.openxmlformats.org/officeDocument/2006/relationships/customXml" Target="../ink/ink3770.xml"/><Relationship Id="rId1300" Type="http://schemas.openxmlformats.org/officeDocument/2006/relationships/image" Target="../media/image3785.png"/><Relationship Id="rId37" Type="http://schemas.openxmlformats.org/officeDocument/2006/relationships/image" Target="../media/image3164.png"/><Relationship Id="rId102" Type="http://schemas.openxmlformats.org/officeDocument/2006/relationships/customXml" Target="../ink/ink3230.xml"/><Relationship Id="rId547" Type="http://schemas.openxmlformats.org/officeDocument/2006/relationships/image" Target="../media/image3413.png"/><Relationship Id="rId754" Type="http://schemas.openxmlformats.org/officeDocument/2006/relationships/customXml" Target="../ink/ink3558.xml"/><Relationship Id="rId961" Type="http://schemas.openxmlformats.org/officeDocument/2006/relationships/image" Target="../media/image3618.png"/><Relationship Id="rId90" Type="http://schemas.openxmlformats.org/officeDocument/2006/relationships/customXml" Target="../ink/ink3224.xml"/><Relationship Id="rId186" Type="http://schemas.openxmlformats.org/officeDocument/2006/relationships/customXml" Target="../ink/ink3272.xml"/><Relationship Id="rId393" Type="http://schemas.openxmlformats.org/officeDocument/2006/relationships/image" Target="../media/image3340.png"/><Relationship Id="rId407" Type="http://schemas.openxmlformats.org/officeDocument/2006/relationships/customXml" Target="../ink/ink3383.xml"/><Relationship Id="rId614" Type="http://schemas.openxmlformats.org/officeDocument/2006/relationships/customXml" Target="../ink/ink3488.xml"/><Relationship Id="rId821" Type="http://schemas.openxmlformats.org/officeDocument/2006/relationships/image" Target="../media/image3548.png"/><Relationship Id="rId1037" Type="http://schemas.openxmlformats.org/officeDocument/2006/relationships/image" Target="../media/image3656.png"/><Relationship Id="rId1244" Type="http://schemas.openxmlformats.org/officeDocument/2006/relationships/customXml" Target="../ink/ink3804.xml"/><Relationship Id="rId253" Type="http://schemas.openxmlformats.org/officeDocument/2006/relationships/image" Target="../media/image3271.png"/><Relationship Id="rId460" Type="http://schemas.openxmlformats.org/officeDocument/2006/relationships/image" Target="../media/image3372.png"/><Relationship Id="rId698" Type="http://schemas.openxmlformats.org/officeDocument/2006/relationships/customXml" Target="../ink/ink3530.xml"/><Relationship Id="rId919" Type="http://schemas.openxmlformats.org/officeDocument/2006/relationships/image" Target="../media/image3597.png"/><Relationship Id="rId1090" Type="http://schemas.openxmlformats.org/officeDocument/2006/relationships/image" Target="../media/image3682.png"/><Relationship Id="rId1104" Type="http://schemas.openxmlformats.org/officeDocument/2006/relationships/image" Target="../media/image3689.png"/><Relationship Id="rId1311" Type="http://schemas.openxmlformats.org/officeDocument/2006/relationships/customXml" Target="../ink/ink3838.xml"/><Relationship Id="rId48" Type="http://schemas.openxmlformats.org/officeDocument/2006/relationships/customXml" Target="../ink/ink3203.xml"/><Relationship Id="rId113" Type="http://schemas.openxmlformats.org/officeDocument/2006/relationships/image" Target="../media/image3202.png"/><Relationship Id="rId320" Type="http://schemas.openxmlformats.org/officeDocument/2006/relationships/customXml" Target="../ink/ink3339.xml"/><Relationship Id="rId558" Type="http://schemas.openxmlformats.org/officeDocument/2006/relationships/customXml" Target="../ink/ink3460.xml"/><Relationship Id="rId765" Type="http://schemas.openxmlformats.org/officeDocument/2006/relationships/image" Target="../media/image3521.png"/><Relationship Id="rId972" Type="http://schemas.openxmlformats.org/officeDocument/2006/relationships/customXml" Target="../ink/ink3667.xml"/><Relationship Id="rId1188" Type="http://schemas.openxmlformats.org/officeDocument/2006/relationships/image" Target="../media/image3731.png"/><Relationship Id="rId197" Type="http://schemas.openxmlformats.org/officeDocument/2006/relationships/image" Target="../media/image3243.png"/><Relationship Id="rId418" Type="http://schemas.openxmlformats.org/officeDocument/2006/relationships/image" Target="../media/image3352.png"/><Relationship Id="rId625" Type="http://schemas.openxmlformats.org/officeDocument/2006/relationships/image" Target="../media/image3451.png"/><Relationship Id="rId832" Type="http://schemas.openxmlformats.org/officeDocument/2006/relationships/customXml" Target="../ink/ink3597.xml"/><Relationship Id="rId1048" Type="http://schemas.openxmlformats.org/officeDocument/2006/relationships/image" Target="../media/image3661.png"/><Relationship Id="rId1255" Type="http://schemas.openxmlformats.org/officeDocument/2006/relationships/image" Target="../media/image3763.png"/><Relationship Id="rId264" Type="http://schemas.openxmlformats.org/officeDocument/2006/relationships/customXml" Target="../ink/ink3311.xml"/><Relationship Id="rId471" Type="http://schemas.openxmlformats.org/officeDocument/2006/relationships/image" Target="../media/image3377.png"/><Relationship Id="rId1115" Type="http://schemas.openxmlformats.org/officeDocument/2006/relationships/customXml" Target="../ink/ink3739.xml"/><Relationship Id="rId1322" Type="http://schemas.openxmlformats.org/officeDocument/2006/relationships/image" Target="../media/image3796.png"/><Relationship Id="rId59" Type="http://schemas.openxmlformats.org/officeDocument/2006/relationships/image" Target="../media/image3175.png"/><Relationship Id="rId124" Type="http://schemas.openxmlformats.org/officeDocument/2006/relationships/customXml" Target="../ink/ink3241.xml"/><Relationship Id="rId569" Type="http://schemas.openxmlformats.org/officeDocument/2006/relationships/image" Target="../media/image3424.png"/><Relationship Id="rId776" Type="http://schemas.openxmlformats.org/officeDocument/2006/relationships/customXml" Target="../ink/ink3569.xml"/><Relationship Id="rId983" Type="http://schemas.openxmlformats.org/officeDocument/2006/relationships/image" Target="../media/image3629.png"/><Relationship Id="rId1199" Type="http://schemas.openxmlformats.org/officeDocument/2006/relationships/customXml" Target="../ink/ink3781.xml"/><Relationship Id="rId331" Type="http://schemas.openxmlformats.org/officeDocument/2006/relationships/image" Target="../media/image3310.png"/><Relationship Id="rId429" Type="http://schemas.openxmlformats.org/officeDocument/2006/relationships/customXml" Target="../ink/ink3394.xml"/><Relationship Id="rId636" Type="http://schemas.openxmlformats.org/officeDocument/2006/relationships/customXml" Target="../ink/ink3499.xml"/><Relationship Id="rId1059" Type="http://schemas.openxmlformats.org/officeDocument/2006/relationships/customXml" Target="../ink/ink3711.xml"/><Relationship Id="rId1266" Type="http://schemas.openxmlformats.org/officeDocument/2006/relationships/customXml" Target="../ink/ink3815.xml"/><Relationship Id="rId843" Type="http://schemas.openxmlformats.org/officeDocument/2006/relationships/image" Target="../media/image3559.png"/><Relationship Id="rId1126" Type="http://schemas.openxmlformats.org/officeDocument/2006/relationships/image" Target="../media/image3700.png"/><Relationship Id="rId275" Type="http://schemas.openxmlformats.org/officeDocument/2006/relationships/image" Target="../media/image3282.png"/><Relationship Id="rId482" Type="http://schemas.openxmlformats.org/officeDocument/2006/relationships/customXml" Target="../ink/ink3422.xml"/><Relationship Id="rId703" Type="http://schemas.openxmlformats.org/officeDocument/2006/relationships/image" Target="../media/image3490.png"/><Relationship Id="rId910" Type="http://schemas.openxmlformats.org/officeDocument/2006/relationships/customXml" Target="../ink/ink3636.xml"/><Relationship Id="rId1333" Type="http://schemas.openxmlformats.org/officeDocument/2006/relationships/customXml" Target="../ink/ink3849.xml"/><Relationship Id="rId135" Type="http://schemas.openxmlformats.org/officeDocument/2006/relationships/image" Target="../media/image3212.png"/><Relationship Id="rId342" Type="http://schemas.openxmlformats.org/officeDocument/2006/relationships/customXml" Target="../ink/ink3350.xml"/><Relationship Id="rId787" Type="http://schemas.openxmlformats.org/officeDocument/2006/relationships/image" Target="../media/image3531.png"/><Relationship Id="rId994" Type="http://schemas.openxmlformats.org/officeDocument/2006/relationships/customXml" Target="../ink/ink3678.xml"/><Relationship Id="rId202" Type="http://schemas.openxmlformats.org/officeDocument/2006/relationships/customXml" Target="../ink/ink3280.xml"/><Relationship Id="rId647" Type="http://schemas.openxmlformats.org/officeDocument/2006/relationships/image" Target="../media/image3462.png"/><Relationship Id="rId854" Type="http://schemas.openxmlformats.org/officeDocument/2006/relationships/customXml" Target="../ink/ink3608.xml"/><Relationship Id="rId1277" Type="http://schemas.openxmlformats.org/officeDocument/2006/relationships/image" Target="../media/image3774.png"/><Relationship Id="rId286" Type="http://schemas.openxmlformats.org/officeDocument/2006/relationships/customXml" Target="../ink/ink3322.xml"/><Relationship Id="rId493" Type="http://schemas.openxmlformats.org/officeDocument/2006/relationships/image" Target="../media/image3388.png"/><Relationship Id="rId507" Type="http://schemas.openxmlformats.org/officeDocument/2006/relationships/image" Target="../media/image3394.png"/><Relationship Id="rId714" Type="http://schemas.openxmlformats.org/officeDocument/2006/relationships/customXml" Target="../ink/ink3538.xml"/><Relationship Id="rId921" Type="http://schemas.openxmlformats.org/officeDocument/2006/relationships/image" Target="../media/image3598.png"/><Relationship Id="rId1137" Type="http://schemas.openxmlformats.org/officeDocument/2006/relationships/customXml" Target="../ink/ink3750.xml"/><Relationship Id="rId1344" Type="http://schemas.openxmlformats.org/officeDocument/2006/relationships/image" Target="../media/image3807.png"/><Relationship Id="rId50" Type="http://schemas.openxmlformats.org/officeDocument/2006/relationships/customXml" Target="../ink/ink3204.xml"/><Relationship Id="rId146" Type="http://schemas.openxmlformats.org/officeDocument/2006/relationships/customXml" Target="../ink/ink3252.xml"/><Relationship Id="rId353" Type="http://schemas.openxmlformats.org/officeDocument/2006/relationships/image" Target="../media/image3320.png"/><Relationship Id="rId560" Type="http://schemas.openxmlformats.org/officeDocument/2006/relationships/customXml" Target="../ink/ink3461.xml"/><Relationship Id="rId798" Type="http://schemas.openxmlformats.org/officeDocument/2006/relationships/customXml" Target="../ink/ink3580.xml"/><Relationship Id="rId1190" Type="http://schemas.openxmlformats.org/officeDocument/2006/relationships/image" Target="../media/image3732.png"/><Relationship Id="rId1204" Type="http://schemas.openxmlformats.org/officeDocument/2006/relationships/customXml" Target="../ink/ink3784.xml"/><Relationship Id="rId213" Type="http://schemas.openxmlformats.org/officeDocument/2006/relationships/image" Target="../media/image3251.png"/><Relationship Id="rId420" Type="http://schemas.openxmlformats.org/officeDocument/2006/relationships/image" Target="../media/image3353.png"/><Relationship Id="rId658" Type="http://schemas.openxmlformats.org/officeDocument/2006/relationships/customXml" Target="../ink/ink3510.xml"/><Relationship Id="rId865" Type="http://schemas.openxmlformats.org/officeDocument/2006/relationships/image" Target="../media/image3570.png"/><Relationship Id="rId1050" Type="http://schemas.openxmlformats.org/officeDocument/2006/relationships/image" Target="../media/image3662.png"/><Relationship Id="rId1288" Type="http://schemas.openxmlformats.org/officeDocument/2006/relationships/image" Target="../media/image3779.png"/><Relationship Id="rId297" Type="http://schemas.openxmlformats.org/officeDocument/2006/relationships/image" Target="../media/image3293.png"/><Relationship Id="rId518" Type="http://schemas.openxmlformats.org/officeDocument/2006/relationships/customXml" Target="../ink/ink3440.xml"/><Relationship Id="rId725" Type="http://schemas.openxmlformats.org/officeDocument/2006/relationships/image" Target="../media/image3501.png"/><Relationship Id="rId932" Type="http://schemas.openxmlformats.org/officeDocument/2006/relationships/customXml" Target="../ink/ink3647.xml"/><Relationship Id="rId1148" Type="http://schemas.openxmlformats.org/officeDocument/2006/relationships/image" Target="../media/image3711.png"/><Relationship Id="rId1355" Type="http://schemas.openxmlformats.org/officeDocument/2006/relationships/customXml" Target="../ink/ink3860.xml"/><Relationship Id="rId157" Type="http://schemas.openxmlformats.org/officeDocument/2006/relationships/image" Target="../media/image3223.png"/><Relationship Id="rId364" Type="http://schemas.openxmlformats.org/officeDocument/2006/relationships/customXml" Target="../ink/ink3361.xml"/><Relationship Id="rId1008" Type="http://schemas.openxmlformats.org/officeDocument/2006/relationships/customXml" Target="../ink/ink3685.xml"/><Relationship Id="rId1215" Type="http://schemas.openxmlformats.org/officeDocument/2006/relationships/image" Target="../media/image3743.png"/><Relationship Id="rId61" Type="http://schemas.openxmlformats.org/officeDocument/2006/relationships/image" Target="../media/image3176.png"/><Relationship Id="rId571" Type="http://schemas.openxmlformats.org/officeDocument/2006/relationships/image" Target="../media/image3425.png"/><Relationship Id="rId669" Type="http://schemas.openxmlformats.org/officeDocument/2006/relationships/image" Target="../media/image3473.png"/><Relationship Id="rId876" Type="http://schemas.openxmlformats.org/officeDocument/2006/relationships/customXml" Target="../ink/ink3619.xml"/><Relationship Id="rId1299" Type="http://schemas.openxmlformats.org/officeDocument/2006/relationships/customXml" Target="../ink/ink3832.xml"/><Relationship Id="rId19" Type="http://schemas.openxmlformats.org/officeDocument/2006/relationships/image" Target="../media/image3155.png"/><Relationship Id="rId224" Type="http://schemas.openxmlformats.org/officeDocument/2006/relationships/customXml" Target="../ink/ink3291.xml"/><Relationship Id="rId431" Type="http://schemas.openxmlformats.org/officeDocument/2006/relationships/customXml" Target="../ink/ink3395.xml"/><Relationship Id="rId529" Type="http://schemas.openxmlformats.org/officeDocument/2006/relationships/image" Target="../media/image3404.png"/><Relationship Id="rId736" Type="http://schemas.openxmlformats.org/officeDocument/2006/relationships/customXml" Target="../ink/ink3549.xml"/><Relationship Id="rId1061" Type="http://schemas.openxmlformats.org/officeDocument/2006/relationships/customXml" Target="../ink/ink3712.xml"/><Relationship Id="rId1159" Type="http://schemas.openxmlformats.org/officeDocument/2006/relationships/customXml" Target="../ink/ink3761.xml"/><Relationship Id="rId168" Type="http://schemas.openxmlformats.org/officeDocument/2006/relationships/customXml" Target="../ink/ink3263.xml"/><Relationship Id="rId943" Type="http://schemas.openxmlformats.org/officeDocument/2006/relationships/image" Target="../media/image3609.png"/><Relationship Id="rId1019" Type="http://schemas.openxmlformats.org/officeDocument/2006/relationships/image" Target="../media/image3647.png"/><Relationship Id="rId72" Type="http://schemas.openxmlformats.org/officeDocument/2006/relationships/customXml" Target="../ink/ink3215.xml"/><Relationship Id="rId375" Type="http://schemas.openxmlformats.org/officeDocument/2006/relationships/image" Target="../media/image3331.png"/><Relationship Id="rId582" Type="http://schemas.openxmlformats.org/officeDocument/2006/relationships/customXml" Target="../ink/ink3472.xml"/><Relationship Id="rId803" Type="http://schemas.openxmlformats.org/officeDocument/2006/relationships/image" Target="../media/image3539.png"/><Relationship Id="rId1226" Type="http://schemas.openxmlformats.org/officeDocument/2006/relationships/customXml" Target="../ink/ink3795.xml"/><Relationship Id="rId3" Type="http://schemas.openxmlformats.org/officeDocument/2006/relationships/image" Target="../media/image3148.png"/><Relationship Id="rId235" Type="http://schemas.openxmlformats.org/officeDocument/2006/relationships/image" Target="../media/image3262.png"/><Relationship Id="rId442" Type="http://schemas.openxmlformats.org/officeDocument/2006/relationships/image" Target="../media/image3364.png"/><Relationship Id="rId887" Type="http://schemas.openxmlformats.org/officeDocument/2006/relationships/image" Target="../media/image3581.png"/><Relationship Id="rId1072" Type="http://schemas.openxmlformats.org/officeDocument/2006/relationships/image" Target="../media/image3673.png"/><Relationship Id="rId302" Type="http://schemas.openxmlformats.org/officeDocument/2006/relationships/customXml" Target="../ink/ink3330.xml"/><Relationship Id="rId747" Type="http://schemas.openxmlformats.org/officeDocument/2006/relationships/image" Target="../media/image3512.png"/><Relationship Id="rId954" Type="http://schemas.openxmlformats.org/officeDocument/2006/relationships/customXml" Target="../ink/ink3658.xml"/><Relationship Id="rId83" Type="http://schemas.openxmlformats.org/officeDocument/2006/relationships/image" Target="../media/image3187.png"/><Relationship Id="rId179" Type="http://schemas.openxmlformats.org/officeDocument/2006/relationships/image" Target="../media/image3234.png"/><Relationship Id="rId386" Type="http://schemas.openxmlformats.org/officeDocument/2006/relationships/customXml" Target="../ink/ink3372.xml"/><Relationship Id="rId593" Type="http://schemas.openxmlformats.org/officeDocument/2006/relationships/image" Target="../media/image3436.png"/><Relationship Id="rId607" Type="http://schemas.openxmlformats.org/officeDocument/2006/relationships/image" Target="../media/image3443.png"/><Relationship Id="rId814" Type="http://schemas.openxmlformats.org/officeDocument/2006/relationships/customXml" Target="../ink/ink3588.xml"/><Relationship Id="rId1237" Type="http://schemas.openxmlformats.org/officeDocument/2006/relationships/image" Target="../media/image3754.png"/><Relationship Id="rId246" Type="http://schemas.openxmlformats.org/officeDocument/2006/relationships/customXml" Target="../ink/ink3302.xml"/><Relationship Id="rId453" Type="http://schemas.openxmlformats.org/officeDocument/2006/relationships/customXml" Target="../ink/ink3406.xml"/><Relationship Id="rId660" Type="http://schemas.openxmlformats.org/officeDocument/2006/relationships/customXml" Target="../ink/ink3511.xml"/><Relationship Id="rId898" Type="http://schemas.openxmlformats.org/officeDocument/2006/relationships/customXml" Target="../ink/ink3630.xml"/><Relationship Id="rId1083" Type="http://schemas.openxmlformats.org/officeDocument/2006/relationships/customXml" Target="../ink/ink3723.xml"/><Relationship Id="rId1290" Type="http://schemas.openxmlformats.org/officeDocument/2006/relationships/image" Target="../media/image3780.png"/><Relationship Id="rId1304" Type="http://schemas.openxmlformats.org/officeDocument/2006/relationships/image" Target="../media/image3787.png"/><Relationship Id="rId106" Type="http://schemas.openxmlformats.org/officeDocument/2006/relationships/customXml" Target="../ink/ink3232.xml"/><Relationship Id="rId313" Type="http://schemas.openxmlformats.org/officeDocument/2006/relationships/image" Target="../media/image3301.png"/><Relationship Id="rId758" Type="http://schemas.openxmlformats.org/officeDocument/2006/relationships/customXml" Target="../ink/ink3560.xml"/><Relationship Id="rId965" Type="http://schemas.openxmlformats.org/officeDocument/2006/relationships/image" Target="../media/image3620.png"/><Relationship Id="rId1150" Type="http://schemas.openxmlformats.org/officeDocument/2006/relationships/image" Target="../media/image3712.png"/><Relationship Id="rId10" Type="http://schemas.openxmlformats.org/officeDocument/2006/relationships/customXml" Target="../ink/ink3184.xml"/><Relationship Id="rId94" Type="http://schemas.openxmlformats.org/officeDocument/2006/relationships/customXml" Target="../ink/ink3226.xml"/><Relationship Id="rId397" Type="http://schemas.openxmlformats.org/officeDocument/2006/relationships/image" Target="../media/image3342.png"/><Relationship Id="rId520" Type="http://schemas.openxmlformats.org/officeDocument/2006/relationships/customXml" Target="../ink/ink3441.xml"/><Relationship Id="rId618" Type="http://schemas.openxmlformats.org/officeDocument/2006/relationships/customXml" Target="../ink/ink3490.xml"/><Relationship Id="rId825" Type="http://schemas.openxmlformats.org/officeDocument/2006/relationships/image" Target="../media/image3550.png"/><Relationship Id="rId1248" Type="http://schemas.openxmlformats.org/officeDocument/2006/relationships/customXml" Target="../ink/ink3806.xml"/><Relationship Id="rId257" Type="http://schemas.openxmlformats.org/officeDocument/2006/relationships/image" Target="../media/image3273.png"/><Relationship Id="rId464" Type="http://schemas.openxmlformats.org/officeDocument/2006/relationships/image" Target="../media/image3374.png"/><Relationship Id="rId1010" Type="http://schemas.openxmlformats.org/officeDocument/2006/relationships/customXml" Target="../ink/ink3686.xml"/><Relationship Id="rId1094" Type="http://schemas.openxmlformats.org/officeDocument/2006/relationships/image" Target="../media/image3684.png"/><Relationship Id="rId1108" Type="http://schemas.openxmlformats.org/officeDocument/2006/relationships/image" Target="../media/image3691.png"/><Relationship Id="rId1315" Type="http://schemas.openxmlformats.org/officeDocument/2006/relationships/customXml" Target="../ink/ink3840.xml"/><Relationship Id="rId117" Type="http://schemas.openxmlformats.org/officeDocument/2006/relationships/image" Target="../media/image3204.png"/><Relationship Id="rId671" Type="http://schemas.openxmlformats.org/officeDocument/2006/relationships/image" Target="../media/image3474.png"/><Relationship Id="rId769" Type="http://schemas.openxmlformats.org/officeDocument/2006/relationships/image" Target="../media/image3523.png"/><Relationship Id="rId976" Type="http://schemas.openxmlformats.org/officeDocument/2006/relationships/customXml" Target="../ink/ink3669.xml"/><Relationship Id="rId324" Type="http://schemas.openxmlformats.org/officeDocument/2006/relationships/customXml" Target="../ink/ink3341.xml"/><Relationship Id="rId531" Type="http://schemas.openxmlformats.org/officeDocument/2006/relationships/image" Target="../media/image3405.png"/><Relationship Id="rId629" Type="http://schemas.openxmlformats.org/officeDocument/2006/relationships/image" Target="../media/image3453.png"/><Relationship Id="rId1161" Type="http://schemas.openxmlformats.org/officeDocument/2006/relationships/customXml" Target="../ink/ink3762.xml"/><Relationship Id="rId1259" Type="http://schemas.openxmlformats.org/officeDocument/2006/relationships/image" Target="../media/image3765.png"/><Relationship Id="rId836" Type="http://schemas.openxmlformats.org/officeDocument/2006/relationships/customXml" Target="../ink/ink3599.xml"/><Relationship Id="rId1021" Type="http://schemas.openxmlformats.org/officeDocument/2006/relationships/image" Target="../media/image3648.png"/><Relationship Id="rId1119" Type="http://schemas.openxmlformats.org/officeDocument/2006/relationships/customXml" Target="../ink/ink3741.xml"/><Relationship Id="rId903" Type="http://schemas.openxmlformats.org/officeDocument/2006/relationships/image" Target="../media/image3589.png"/><Relationship Id="rId1326" Type="http://schemas.openxmlformats.org/officeDocument/2006/relationships/image" Target="../media/image3798.png"/><Relationship Id="rId32" Type="http://schemas.openxmlformats.org/officeDocument/2006/relationships/customXml" Target="../ink/ink3195.xml"/><Relationship Id="rId181" Type="http://schemas.openxmlformats.org/officeDocument/2006/relationships/image" Target="../media/image3235.png"/><Relationship Id="rId279" Type="http://schemas.openxmlformats.org/officeDocument/2006/relationships/image" Target="../media/image3284.png"/><Relationship Id="rId486" Type="http://schemas.openxmlformats.org/officeDocument/2006/relationships/customXml" Target="../ink/ink3424.xml"/><Relationship Id="rId693" Type="http://schemas.openxmlformats.org/officeDocument/2006/relationships/image" Target="../media/image3485.png"/><Relationship Id="rId139" Type="http://schemas.openxmlformats.org/officeDocument/2006/relationships/image" Target="../media/image3214.png"/><Relationship Id="rId346" Type="http://schemas.openxmlformats.org/officeDocument/2006/relationships/customXml" Target="../ink/ink3352.xml"/><Relationship Id="rId553" Type="http://schemas.openxmlformats.org/officeDocument/2006/relationships/image" Target="../media/image3416.png"/><Relationship Id="rId760" Type="http://schemas.openxmlformats.org/officeDocument/2006/relationships/customXml" Target="../ink/ink3561.xml"/><Relationship Id="rId998" Type="http://schemas.openxmlformats.org/officeDocument/2006/relationships/customXml" Target="../ink/ink3680.xml"/><Relationship Id="rId1183" Type="http://schemas.openxmlformats.org/officeDocument/2006/relationships/customXml" Target="../ink/ink3773.xml"/><Relationship Id="rId206" Type="http://schemas.openxmlformats.org/officeDocument/2006/relationships/customXml" Target="../ink/ink3282.xml"/><Relationship Id="rId413" Type="http://schemas.openxmlformats.org/officeDocument/2006/relationships/customXml" Target="../ink/ink3386.xml"/><Relationship Id="rId858" Type="http://schemas.openxmlformats.org/officeDocument/2006/relationships/customXml" Target="../ink/ink3610.xml"/><Relationship Id="rId1043" Type="http://schemas.openxmlformats.org/officeDocument/2006/relationships/customXml" Target="../ink/ink3703.xml"/><Relationship Id="rId620" Type="http://schemas.openxmlformats.org/officeDocument/2006/relationships/customXml" Target="../ink/ink3491.xml"/><Relationship Id="rId718" Type="http://schemas.openxmlformats.org/officeDocument/2006/relationships/customXml" Target="../ink/ink3540.xml"/><Relationship Id="rId925" Type="http://schemas.openxmlformats.org/officeDocument/2006/relationships/image" Target="../media/image3600.png"/><Relationship Id="rId1250" Type="http://schemas.openxmlformats.org/officeDocument/2006/relationships/customXml" Target="../ink/ink3807.xml"/><Relationship Id="rId1348" Type="http://schemas.openxmlformats.org/officeDocument/2006/relationships/image" Target="../media/image3809.png"/><Relationship Id="rId1110" Type="http://schemas.openxmlformats.org/officeDocument/2006/relationships/image" Target="../media/image3692.png"/><Relationship Id="rId1208" Type="http://schemas.openxmlformats.org/officeDocument/2006/relationships/customXml" Target="../ink/ink3786.xml"/><Relationship Id="rId54" Type="http://schemas.openxmlformats.org/officeDocument/2006/relationships/customXml" Target="../ink/ink3206.xml"/><Relationship Id="rId270" Type="http://schemas.openxmlformats.org/officeDocument/2006/relationships/customXml" Target="../ink/ink3314.xml"/><Relationship Id="rId130" Type="http://schemas.openxmlformats.org/officeDocument/2006/relationships/customXml" Target="../ink/ink3244.xml"/><Relationship Id="rId368" Type="http://schemas.openxmlformats.org/officeDocument/2006/relationships/customXml" Target="../ink/ink3363.xml"/><Relationship Id="rId575" Type="http://schemas.openxmlformats.org/officeDocument/2006/relationships/image" Target="../media/image3427.png"/><Relationship Id="rId782" Type="http://schemas.openxmlformats.org/officeDocument/2006/relationships/customXml" Target="../ink/ink3572.xml"/><Relationship Id="rId228" Type="http://schemas.openxmlformats.org/officeDocument/2006/relationships/customXml" Target="../ink/ink3293.xml"/><Relationship Id="rId435" Type="http://schemas.openxmlformats.org/officeDocument/2006/relationships/customXml" Target="../ink/ink3397.xml"/><Relationship Id="rId642" Type="http://schemas.openxmlformats.org/officeDocument/2006/relationships/customXml" Target="../ink/ink3502.xml"/><Relationship Id="rId1065" Type="http://schemas.openxmlformats.org/officeDocument/2006/relationships/customXml" Target="../ink/ink3714.xml"/><Relationship Id="rId1272" Type="http://schemas.openxmlformats.org/officeDocument/2006/relationships/customXml" Target="../ink/ink3818.xml"/><Relationship Id="rId502" Type="http://schemas.openxmlformats.org/officeDocument/2006/relationships/customXml" Target="../ink/ink3432.xml"/><Relationship Id="rId947" Type="http://schemas.openxmlformats.org/officeDocument/2006/relationships/image" Target="../media/image3611.png"/><Relationship Id="rId1132" Type="http://schemas.openxmlformats.org/officeDocument/2006/relationships/image" Target="../media/image3703.png"/><Relationship Id="rId76" Type="http://schemas.openxmlformats.org/officeDocument/2006/relationships/customXml" Target="../ink/ink3217.xml"/><Relationship Id="rId807" Type="http://schemas.openxmlformats.org/officeDocument/2006/relationships/image" Target="../media/image3541.png"/><Relationship Id="rId292" Type="http://schemas.openxmlformats.org/officeDocument/2006/relationships/customXml" Target="../ink/ink3325.xml"/><Relationship Id="rId597" Type="http://schemas.openxmlformats.org/officeDocument/2006/relationships/image" Target="../media/image3438.png"/><Relationship Id="rId152" Type="http://schemas.openxmlformats.org/officeDocument/2006/relationships/customXml" Target="../ink/ink3255.xml"/><Relationship Id="rId457" Type="http://schemas.openxmlformats.org/officeDocument/2006/relationships/customXml" Target="../ink/ink3409.xml"/><Relationship Id="rId1087" Type="http://schemas.openxmlformats.org/officeDocument/2006/relationships/customXml" Target="../ink/ink3725.xml"/><Relationship Id="rId1294" Type="http://schemas.openxmlformats.org/officeDocument/2006/relationships/image" Target="../media/image3782.png"/><Relationship Id="rId664" Type="http://schemas.openxmlformats.org/officeDocument/2006/relationships/customXml" Target="../ink/ink3513.xml"/><Relationship Id="rId871" Type="http://schemas.openxmlformats.org/officeDocument/2006/relationships/image" Target="../media/image3573.png"/><Relationship Id="rId969" Type="http://schemas.openxmlformats.org/officeDocument/2006/relationships/image" Target="../media/image3622.png"/><Relationship Id="rId317" Type="http://schemas.openxmlformats.org/officeDocument/2006/relationships/image" Target="../media/image3303.png"/><Relationship Id="rId524" Type="http://schemas.openxmlformats.org/officeDocument/2006/relationships/customXml" Target="../ink/ink3443.xml"/><Relationship Id="rId731" Type="http://schemas.openxmlformats.org/officeDocument/2006/relationships/image" Target="../media/image3504.png"/><Relationship Id="rId1154" Type="http://schemas.openxmlformats.org/officeDocument/2006/relationships/image" Target="../media/image3714.png"/><Relationship Id="rId1361" Type="http://schemas.openxmlformats.org/officeDocument/2006/relationships/customXml" Target="../ink/ink3863.xml"/><Relationship Id="rId98" Type="http://schemas.openxmlformats.org/officeDocument/2006/relationships/customXml" Target="../ink/ink3228.xml"/><Relationship Id="rId829" Type="http://schemas.openxmlformats.org/officeDocument/2006/relationships/image" Target="../media/image3552.png"/><Relationship Id="rId1014" Type="http://schemas.openxmlformats.org/officeDocument/2006/relationships/customXml" Target="../ink/ink3688.xml"/><Relationship Id="rId1221" Type="http://schemas.openxmlformats.org/officeDocument/2006/relationships/image" Target="../media/image3746.png"/><Relationship Id="rId1319" Type="http://schemas.openxmlformats.org/officeDocument/2006/relationships/customXml" Target="../ink/ink3842.xml"/><Relationship Id="rId25" Type="http://schemas.openxmlformats.org/officeDocument/2006/relationships/image" Target="../media/image3158.png"/><Relationship Id="rId174" Type="http://schemas.openxmlformats.org/officeDocument/2006/relationships/customXml" Target="../ink/ink3266.xml"/><Relationship Id="rId381" Type="http://schemas.openxmlformats.org/officeDocument/2006/relationships/image" Target="../media/image3334.png"/><Relationship Id="rId241" Type="http://schemas.openxmlformats.org/officeDocument/2006/relationships/image" Target="../media/image3265.png"/><Relationship Id="rId479" Type="http://schemas.openxmlformats.org/officeDocument/2006/relationships/image" Target="../media/image3381.png"/><Relationship Id="rId686" Type="http://schemas.openxmlformats.org/officeDocument/2006/relationships/customXml" Target="../ink/ink3524.xml"/><Relationship Id="rId893" Type="http://schemas.openxmlformats.org/officeDocument/2006/relationships/image" Target="../media/image3584.png"/><Relationship Id="rId339" Type="http://schemas.openxmlformats.org/officeDocument/2006/relationships/image" Target="../media/image1653.png"/><Relationship Id="rId546" Type="http://schemas.openxmlformats.org/officeDocument/2006/relationships/customXml" Target="../ink/ink3454.xml"/><Relationship Id="rId753" Type="http://schemas.openxmlformats.org/officeDocument/2006/relationships/image" Target="../media/image3515.png"/><Relationship Id="rId1176" Type="http://schemas.openxmlformats.org/officeDocument/2006/relationships/image" Target="../media/image3725.png"/><Relationship Id="rId101" Type="http://schemas.openxmlformats.org/officeDocument/2006/relationships/image" Target="../media/image3196.png"/><Relationship Id="rId406" Type="http://schemas.openxmlformats.org/officeDocument/2006/relationships/image" Target="../media/image3346.png"/><Relationship Id="rId960" Type="http://schemas.openxmlformats.org/officeDocument/2006/relationships/customXml" Target="../ink/ink3661.xml"/><Relationship Id="rId1036" Type="http://schemas.openxmlformats.org/officeDocument/2006/relationships/customXml" Target="../ink/ink3699.xml"/><Relationship Id="rId1243" Type="http://schemas.openxmlformats.org/officeDocument/2006/relationships/image" Target="../media/image3757.png"/><Relationship Id="rId613" Type="http://schemas.openxmlformats.org/officeDocument/2006/relationships/image" Target="../media/image3445.png"/><Relationship Id="rId820" Type="http://schemas.openxmlformats.org/officeDocument/2006/relationships/customXml" Target="../ink/ink3591.xml"/><Relationship Id="rId918" Type="http://schemas.openxmlformats.org/officeDocument/2006/relationships/customXml" Target="../ink/ink3640.xml"/><Relationship Id="rId1103" Type="http://schemas.openxmlformats.org/officeDocument/2006/relationships/customXml" Target="../ink/ink3733.xml"/><Relationship Id="rId1310" Type="http://schemas.openxmlformats.org/officeDocument/2006/relationships/image" Target="../media/image3790.png"/><Relationship Id="rId47" Type="http://schemas.openxmlformats.org/officeDocument/2006/relationships/image" Target="../media/image3169.png"/><Relationship Id="rId196" Type="http://schemas.openxmlformats.org/officeDocument/2006/relationships/customXml" Target="../ink/ink3277.xml"/><Relationship Id="rId263" Type="http://schemas.openxmlformats.org/officeDocument/2006/relationships/image" Target="../media/image3276.png"/><Relationship Id="rId470" Type="http://schemas.openxmlformats.org/officeDocument/2006/relationships/customXml" Target="../ink/ink3416.xml"/><Relationship Id="rId123" Type="http://schemas.openxmlformats.org/officeDocument/2006/relationships/image" Target="../media/image3207.png"/><Relationship Id="rId330" Type="http://schemas.openxmlformats.org/officeDocument/2006/relationships/customXml" Target="../ink/ink3344.xml"/><Relationship Id="rId568" Type="http://schemas.openxmlformats.org/officeDocument/2006/relationships/customXml" Target="../ink/ink3465.xml"/><Relationship Id="rId775" Type="http://schemas.openxmlformats.org/officeDocument/2006/relationships/image" Target="../media/image3526.png"/><Relationship Id="rId982" Type="http://schemas.openxmlformats.org/officeDocument/2006/relationships/customXml" Target="../ink/ink3672.xml"/><Relationship Id="rId1198" Type="http://schemas.openxmlformats.org/officeDocument/2006/relationships/image" Target="../media/image3736.png"/><Relationship Id="rId428" Type="http://schemas.openxmlformats.org/officeDocument/2006/relationships/image" Target="../media/image3357.png"/><Relationship Id="rId635" Type="http://schemas.openxmlformats.org/officeDocument/2006/relationships/image" Target="../media/image3456.png"/><Relationship Id="rId842" Type="http://schemas.openxmlformats.org/officeDocument/2006/relationships/customXml" Target="../ink/ink3602.xml"/><Relationship Id="rId1058" Type="http://schemas.openxmlformats.org/officeDocument/2006/relationships/image" Target="../media/image3666.png"/><Relationship Id="rId1265" Type="http://schemas.openxmlformats.org/officeDocument/2006/relationships/image" Target="../media/image3768.png"/><Relationship Id="rId702" Type="http://schemas.openxmlformats.org/officeDocument/2006/relationships/customXml" Target="../ink/ink3532.xml"/><Relationship Id="rId1125" Type="http://schemas.openxmlformats.org/officeDocument/2006/relationships/customXml" Target="../ink/ink3744.xml"/><Relationship Id="rId1332" Type="http://schemas.openxmlformats.org/officeDocument/2006/relationships/image" Target="../media/image3801.png"/><Relationship Id="rId69" Type="http://schemas.openxmlformats.org/officeDocument/2006/relationships/image" Target="../media/image3180.png"/><Relationship Id="rId285" Type="http://schemas.openxmlformats.org/officeDocument/2006/relationships/image" Target="../media/image3287.png"/><Relationship Id="rId492" Type="http://schemas.openxmlformats.org/officeDocument/2006/relationships/customXml" Target="../ink/ink3427.xml"/><Relationship Id="rId797" Type="http://schemas.openxmlformats.org/officeDocument/2006/relationships/image" Target="../media/image3536.png"/><Relationship Id="rId145" Type="http://schemas.openxmlformats.org/officeDocument/2006/relationships/image" Target="../media/image3217.png"/><Relationship Id="rId352" Type="http://schemas.openxmlformats.org/officeDocument/2006/relationships/customXml" Target="../ink/ink3355.xml"/><Relationship Id="rId1287" Type="http://schemas.openxmlformats.org/officeDocument/2006/relationships/customXml" Target="../ink/ink3826.xml"/><Relationship Id="rId212" Type="http://schemas.openxmlformats.org/officeDocument/2006/relationships/customXml" Target="../ink/ink3285.xml"/><Relationship Id="rId657" Type="http://schemas.openxmlformats.org/officeDocument/2006/relationships/image" Target="../media/image3467.png"/><Relationship Id="rId864" Type="http://schemas.openxmlformats.org/officeDocument/2006/relationships/customXml" Target="../ink/ink3613.xml"/><Relationship Id="rId517" Type="http://schemas.openxmlformats.org/officeDocument/2006/relationships/image" Target="../media/image3399.png"/><Relationship Id="rId724" Type="http://schemas.openxmlformats.org/officeDocument/2006/relationships/customXml" Target="../ink/ink3543.xml"/><Relationship Id="rId931" Type="http://schemas.openxmlformats.org/officeDocument/2006/relationships/image" Target="../media/image3603.png"/><Relationship Id="rId1147" Type="http://schemas.openxmlformats.org/officeDocument/2006/relationships/customXml" Target="../ink/ink3755.xml"/><Relationship Id="rId1354" Type="http://schemas.openxmlformats.org/officeDocument/2006/relationships/image" Target="../media/image3812.png"/><Relationship Id="rId60" Type="http://schemas.openxmlformats.org/officeDocument/2006/relationships/customXml" Target="../ink/ink3209.xml"/><Relationship Id="rId1007" Type="http://schemas.openxmlformats.org/officeDocument/2006/relationships/image" Target="../media/image3641.png"/><Relationship Id="rId1214" Type="http://schemas.openxmlformats.org/officeDocument/2006/relationships/customXml" Target="../ink/ink3789.xml"/><Relationship Id="rId18" Type="http://schemas.openxmlformats.org/officeDocument/2006/relationships/customXml" Target="../ink/ink3188.xml"/><Relationship Id="rId167" Type="http://schemas.openxmlformats.org/officeDocument/2006/relationships/image" Target="../media/image3228.png"/><Relationship Id="rId374" Type="http://schemas.openxmlformats.org/officeDocument/2006/relationships/customXml" Target="../ink/ink3366.xml"/><Relationship Id="rId581" Type="http://schemas.openxmlformats.org/officeDocument/2006/relationships/image" Target="../media/image3430.png"/><Relationship Id="rId234" Type="http://schemas.openxmlformats.org/officeDocument/2006/relationships/customXml" Target="../ink/ink3296.xml"/><Relationship Id="rId679" Type="http://schemas.openxmlformats.org/officeDocument/2006/relationships/image" Target="../media/image3478.png"/><Relationship Id="rId886" Type="http://schemas.openxmlformats.org/officeDocument/2006/relationships/customXml" Target="../ink/ink3624.xml"/><Relationship Id="rId2" Type="http://schemas.openxmlformats.org/officeDocument/2006/relationships/notesSlide" Target="../notesSlides/notesSlide8.xml"/><Relationship Id="rId441" Type="http://schemas.openxmlformats.org/officeDocument/2006/relationships/customXml" Target="../ink/ink3400.xml"/><Relationship Id="rId539" Type="http://schemas.openxmlformats.org/officeDocument/2006/relationships/image" Target="../media/image3409.png"/><Relationship Id="rId746" Type="http://schemas.openxmlformats.org/officeDocument/2006/relationships/customXml" Target="../ink/ink3554.xml"/><Relationship Id="rId1071" Type="http://schemas.openxmlformats.org/officeDocument/2006/relationships/customXml" Target="../ink/ink3717.xml"/><Relationship Id="rId1169" Type="http://schemas.openxmlformats.org/officeDocument/2006/relationships/customXml" Target="../ink/ink3766.xml"/><Relationship Id="rId301" Type="http://schemas.openxmlformats.org/officeDocument/2006/relationships/image" Target="../media/image3295.png"/><Relationship Id="rId953" Type="http://schemas.openxmlformats.org/officeDocument/2006/relationships/image" Target="../media/image3614.png"/><Relationship Id="rId1029" Type="http://schemas.openxmlformats.org/officeDocument/2006/relationships/image" Target="../media/image3652.png"/><Relationship Id="rId1236" Type="http://schemas.openxmlformats.org/officeDocument/2006/relationships/customXml" Target="../ink/ink3800.xml"/><Relationship Id="rId82" Type="http://schemas.openxmlformats.org/officeDocument/2006/relationships/customXml" Target="../ink/ink3220.xml"/><Relationship Id="rId606" Type="http://schemas.openxmlformats.org/officeDocument/2006/relationships/customXml" Target="../ink/ink3484.xml"/><Relationship Id="rId813" Type="http://schemas.openxmlformats.org/officeDocument/2006/relationships/image" Target="../media/image3544.png"/><Relationship Id="rId1303" Type="http://schemas.openxmlformats.org/officeDocument/2006/relationships/customXml" Target="../ink/ink3834.xml"/><Relationship Id="rId189" Type="http://schemas.openxmlformats.org/officeDocument/2006/relationships/image" Target="../media/image3239.png"/><Relationship Id="rId396" Type="http://schemas.openxmlformats.org/officeDocument/2006/relationships/customXml" Target="../ink/ink3377.xml"/><Relationship Id="rId256" Type="http://schemas.openxmlformats.org/officeDocument/2006/relationships/customXml" Target="../ink/ink3307.xml"/><Relationship Id="rId463" Type="http://schemas.openxmlformats.org/officeDocument/2006/relationships/customXml" Target="../ink/ink3412.xml"/><Relationship Id="rId670" Type="http://schemas.openxmlformats.org/officeDocument/2006/relationships/customXml" Target="../ink/ink3516.xml"/><Relationship Id="rId1093" Type="http://schemas.openxmlformats.org/officeDocument/2006/relationships/customXml" Target="../ink/ink3728.xml"/><Relationship Id="rId116" Type="http://schemas.openxmlformats.org/officeDocument/2006/relationships/customXml" Target="../ink/ink3237.xml"/><Relationship Id="rId323" Type="http://schemas.openxmlformats.org/officeDocument/2006/relationships/image" Target="../media/image3306.png"/><Relationship Id="rId530" Type="http://schemas.openxmlformats.org/officeDocument/2006/relationships/customXml" Target="../ink/ink3446.xml"/><Relationship Id="rId768" Type="http://schemas.openxmlformats.org/officeDocument/2006/relationships/customXml" Target="../ink/ink3565.xml"/><Relationship Id="rId975" Type="http://schemas.openxmlformats.org/officeDocument/2006/relationships/image" Target="../media/image3625.png"/><Relationship Id="rId1160" Type="http://schemas.openxmlformats.org/officeDocument/2006/relationships/image" Target="../media/image3717.png"/><Relationship Id="rId628" Type="http://schemas.openxmlformats.org/officeDocument/2006/relationships/customXml" Target="../ink/ink3495.xml"/><Relationship Id="rId835" Type="http://schemas.openxmlformats.org/officeDocument/2006/relationships/image" Target="../media/image3555.png"/><Relationship Id="rId1258" Type="http://schemas.openxmlformats.org/officeDocument/2006/relationships/customXml" Target="../ink/ink3811.xml"/><Relationship Id="rId1020" Type="http://schemas.openxmlformats.org/officeDocument/2006/relationships/customXml" Target="../ink/ink3691.xml"/><Relationship Id="rId1118" Type="http://schemas.openxmlformats.org/officeDocument/2006/relationships/image" Target="../media/image3696.png"/><Relationship Id="rId1325" Type="http://schemas.openxmlformats.org/officeDocument/2006/relationships/customXml" Target="../ink/ink3845.xml"/><Relationship Id="rId902" Type="http://schemas.openxmlformats.org/officeDocument/2006/relationships/customXml" Target="../ink/ink3632.xml"/><Relationship Id="rId31" Type="http://schemas.openxmlformats.org/officeDocument/2006/relationships/image" Target="../media/image3161.png"/><Relationship Id="rId180" Type="http://schemas.openxmlformats.org/officeDocument/2006/relationships/customXml" Target="../ink/ink3269.xml"/><Relationship Id="rId278" Type="http://schemas.openxmlformats.org/officeDocument/2006/relationships/customXml" Target="../ink/ink3318.xml"/><Relationship Id="rId485" Type="http://schemas.openxmlformats.org/officeDocument/2006/relationships/image" Target="../media/image3384.png"/><Relationship Id="rId692" Type="http://schemas.openxmlformats.org/officeDocument/2006/relationships/customXml" Target="../ink/ink3527.xml"/><Relationship Id="rId138" Type="http://schemas.openxmlformats.org/officeDocument/2006/relationships/customXml" Target="../ink/ink3248.xml"/><Relationship Id="rId345" Type="http://schemas.openxmlformats.org/officeDocument/2006/relationships/image" Target="../media/image3316.png"/><Relationship Id="rId552" Type="http://schemas.openxmlformats.org/officeDocument/2006/relationships/customXml" Target="../ink/ink3457.xml"/><Relationship Id="rId997" Type="http://schemas.openxmlformats.org/officeDocument/2006/relationships/image" Target="../media/image3636.png"/><Relationship Id="rId1182" Type="http://schemas.openxmlformats.org/officeDocument/2006/relationships/image" Target="../media/image3728.png"/><Relationship Id="rId205" Type="http://schemas.openxmlformats.org/officeDocument/2006/relationships/image" Target="../media/image3247.png"/><Relationship Id="rId412" Type="http://schemas.openxmlformats.org/officeDocument/2006/relationships/image" Target="../media/image3349.png"/><Relationship Id="rId857" Type="http://schemas.openxmlformats.org/officeDocument/2006/relationships/image" Target="../media/image3566.png"/><Relationship Id="rId1042" Type="http://schemas.openxmlformats.org/officeDocument/2006/relationships/customXml" Target="../ink/ink3702.xml"/><Relationship Id="rId717" Type="http://schemas.openxmlformats.org/officeDocument/2006/relationships/image" Target="../media/image3497.png"/><Relationship Id="rId924" Type="http://schemas.openxmlformats.org/officeDocument/2006/relationships/customXml" Target="../ink/ink3643.xml"/><Relationship Id="rId1347" Type="http://schemas.openxmlformats.org/officeDocument/2006/relationships/customXml" Target="../ink/ink3856.xml"/><Relationship Id="rId53" Type="http://schemas.openxmlformats.org/officeDocument/2006/relationships/image" Target="../media/image3172.png"/><Relationship Id="rId1207" Type="http://schemas.openxmlformats.org/officeDocument/2006/relationships/image" Target="../media/image3740.png"/><Relationship Id="rId367" Type="http://schemas.openxmlformats.org/officeDocument/2006/relationships/image" Target="../media/image3327.png"/><Relationship Id="rId574" Type="http://schemas.openxmlformats.org/officeDocument/2006/relationships/customXml" Target="../ink/ink3468.xml"/><Relationship Id="rId227" Type="http://schemas.openxmlformats.org/officeDocument/2006/relationships/image" Target="../media/image3258.png"/><Relationship Id="rId781" Type="http://schemas.openxmlformats.org/officeDocument/2006/relationships/image" Target="../media/image3528.png"/><Relationship Id="rId879" Type="http://schemas.openxmlformats.org/officeDocument/2006/relationships/image" Target="../media/image3577.png"/><Relationship Id="rId434" Type="http://schemas.openxmlformats.org/officeDocument/2006/relationships/image" Target="../media/image3360.png"/><Relationship Id="rId641" Type="http://schemas.openxmlformats.org/officeDocument/2006/relationships/image" Target="../media/image3459.png"/><Relationship Id="rId739" Type="http://schemas.openxmlformats.org/officeDocument/2006/relationships/image" Target="../media/image3508.png"/><Relationship Id="rId1064" Type="http://schemas.openxmlformats.org/officeDocument/2006/relationships/image" Target="../media/image3669.png"/><Relationship Id="rId1271" Type="http://schemas.openxmlformats.org/officeDocument/2006/relationships/image" Target="../media/image3771.png"/><Relationship Id="rId501" Type="http://schemas.openxmlformats.org/officeDocument/2006/relationships/image" Target="../media/image3391.png"/><Relationship Id="rId946" Type="http://schemas.openxmlformats.org/officeDocument/2006/relationships/customXml" Target="../ink/ink3654.xml"/><Relationship Id="rId1131" Type="http://schemas.openxmlformats.org/officeDocument/2006/relationships/customXml" Target="../ink/ink3747.xml"/><Relationship Id="rId1229" Type="http://schemas.openxmlformats.org/officeDocument/2006/relationships/image" Target="../media/image3750.png"/><Relationship Id="rId75" Type="http://schemas.openxmlformats.org/officeDocument/2006/relationships/image" Target="../media/image3183.png"/><Relationship Id="rId806" Type="http://schemas.openxmlformats.org/officeDocument/2006/relationships/customXml" Target="../ink/ink3584.xml"/><Relationship Id="rId291" Type="http://schemas.openxmlformats.org/officeDocument/2006/relationships/image" Target="../media/image3290.png"/><Relationship Id="rId151" Type="http://schemas.openxmlformats.org/officeDocument/2006/relationships/image" Target="../media/image3220.png"/><Relationship Id="rId389" Type="http://schemas.openxmlformats.org/officeDocument/2006/relationships/image" Target="../media/image3338.png"/><Relationship Id="rId596" Type="http://schemas.openxmlformats.org/officeDocument/2006/relationships/customXml" Target="../ink/ink3479.xml"/><Relationship Id="rId249" Type="http://schemas.openxmlformats.org/officeDocument/2006/relationships/image" Target="../media/image3269.png"/><Relationship Id="rId456" Type="http://schemas.openxmlformats.org/officeDocument/2006/relationships/customXml" Target="../ink/ink3408.xml"/><Relationship Id="rId663" Type="http://schemas.openxmlformats.org/officeDocument/2006/relationships/image" Target="../media/image3470.png"/><Relationship Id="rId870" Type="http://schemas.openxmlformats.org/officeDocument/2006/relationships/customXml" Target="../ink/ink3616.xml"/><Relationship Id="rId1086" Type="http://schemas.openxmlformats.org/officeDocument/2006/relationships/image" Target="../media/image3680.png"/><Relationship Id="rId1293" Type="http://schemas.openxmlformats.org/officeDocument/2006/relationships/customXml" Target="../ink/ink3829.xml"/><Relationship Id="rId109" Type="http://schemas.openxmlformats.org/officeDocument/2006/relationships/image" Target="../media/image3200.png"/><Relationship Id="rId316" Type="http://schemas.openxmlformats.org/officeDocument/2006/relationships/customXml" Target="../ink/ink3337.xml"/><Relationship Id="rId523" Type="http://schemas.openxmlformats.org/officeDocument/2006/relationships/image" Target="../media/image2299.png"/><Relationship Id="rId968" Type="http://schemas.openxmlformats.org/officeDocument/2006/relationships/customXml" Target="../ink/ink3665.xml"/><Relationship Id="rId1153" Type="http://schemas.openxmlformats.org/officeDocument/2006/relationships/customXml" Target="../ink/ink3758.xml"/><Relationship Id="rId97" Type="http://schemas.openxmlformats.org/officeDocument/2006/relationships/image" Target="../media/image3194.png"/><Relationship Id="rId730" Type="http://schemas.openxmlformats.org/officeDocument/2006/relationships/customXml" Target="../ink/ink3546.xml"/><Relationship Id="rId828" Type="http://schemas.openxmlformats.org/officeDocument/2006/relationships/customXml" Target="../ink/ink3595.xml"/><Relationship Id="rId1013" Type="http://schemas.openxmlformats.org/officeDocument/2006/relationships/image" Target="../media/image3644.png"/><Relationship Id="rId1360" Type="http://schemas.openxmlformats.org/officeDocument/2006/relationships/image" Target="../media/image3815.png"/><Relationship Id="rId1220" Type="http://schemas.openxmlformats.org/officeDocument/2006/relationships/customXml" Target="../ink/ink3792.xml"/><Relationship Id="rId1318" Type="http://schemas.openxmlformats.org/officeDocument/2006/relationships/image" Target="../media/image3794.png"/><Relationship Id="rId24" Type="http://schemas.openxmlformats.org/officeDocument/2006/relationships/customXml" Target="../ink/ink3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</a:t>
            </a:r>
            <a:r>
              <a:rPr lang="de-DE" sz="2800" b="1" u="sng"/>
              <a:t>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8467DB-1FF7-4162-BA1C-B001C193C908}"/>
              </a:ext>
            </a:extLst>
          </p:cNvPr>
          <p:cNvGrpSpPr/>
          <p:nvPr/>
        </p:nvGrpSpPr>
        <p:grpSpPr>
          <a:xfrm>
            <a:off x="11058477" y="1309125"/>
            <a:ext cx="197280" cy="297720"/>
            <a:chOff x="11058477" y="1309125"/>
            <a:chExt cx="1972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14:cNvPr>
                <p14:cNvContentPartPr/>
                <p14:nvPr/>
              </p14:nvContentPartPr>
              <p14:xfrm>
                <a:off x="11133357" y="1309125"/>
                <a:ext cx="77760" cy="29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29037" y="1304805"/>
                  <a:ext cx="8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14:cNvPr>
                <p14:cNvContentPartPr/>
                <p14:nvPr/>
              </p14:nvContentPartPr>
              <p14:xfrm>
                <a:off x="11058477" y="1366725"/>
                <a:ext cx="197280" cy="193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54157" y="1362405"/>
                  <a:ext cx="2059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73955F-AC57-4E29-8D1C-CC5F1AD94FE6}"/>
              </a:ext>
            </a:extLst>
          </p:cNvPr>
          <p:cNvGrpSpPr/>
          <p:nvPr/>
        </p:nvGrpSpPr>
        <p:grpSpPr>
          <a:xfrm>
            <a:off x="10773717" y="917805"/>
            <a:ext cx="194400" cy="213480"/>
            <a:chOff x="10773717" y="917805"/>
            <a:chExt cx="1944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14:cNvPr>
                <p14:cNvContentPartPr/>
                <p14:nvPr/>
              </p14:nvContentPartPr>
              <p14:xfrm>
                <a:off x="10811877" y="917805"/>
                <a:ext cx="87480" cy="208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07557" y="913485"/>
                  <a:ext cx="96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14:cNvPr>
                <p14:cNvContentPartPr/>
                <p14:nvPr/>
              </p14:nvContentPartPr>
              <p14:xfrm>
                <a:off x="10773717" y="925365"/>
                <a:ext cx="194400" cy="205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9397" y="921045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C4B1060-3CF6-47AB-A0EC-9678938E7DAA}"/>
              </a:ext>
            </a:extLst>
          </p:cNvPr>
          <p:cNvGrpSpPr/>
          <p:nvPr/>
        </p:nvGrpSpPr>
        <p:grpSpPr>
          <a:xfrm>
            <a:off x="4574517" y="1267365"/>
            <a:ext cx="205560" cy="334080"/>
            <a:chOff x="4574517" y="1267365"/>
            <a:chExt cx="2055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14:cNvPr>
                <p14:cNvContentPartPr/>
                <p14:nvPr/>
              </p14:nvContentPartPr>
              <p14:xfrm>
                <a:off x="4618437" y="1267365"/>
                <a:ext cx="106560" cy="226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4117" y="1263045"/>
                  <a:ext cx="11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14:cNvPr>
                <p14:cNvContentPartPr/>
                <p14:nvPr/>
              </p14:nvContentPartPr>
              <p14:xfrm>
                <a:off x="4574517" y="1276365"/>
                <a:ext cx="205560" cy="325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0197" y="1272045"/>
                  <a:ext cx="2142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76F04BF-B312-4014-B0DC-4291049CABD6}"/>
              </a:ext>
            </a:extLst>
          </p:cNvPr>
          <p:cNvGrpSpPr/>
          <p:nvPr/>
        </p:nvGrpSpPr>
        <p:grpSpPr>
          <a:xfrm>
            <a:off x="5549757" y="1236045"/>
            <a:ext cx="277560" cy="294480"/>
            <a:chOff x="5549757" y="1236045"/>
            <a:chExt cx="2775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14:cNvPr>
                <p14:cNvContentPartPr/>
                <p14:nvPr/>
              </p14:nvContentPartPr>
              <p14:xfrm>
                <a:off x="5662077" y="1362765"/>
                <a:ext cx="124920" cy="13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57757" y="1358445"/>
                  <a:ext cx="13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14:cNvPr>
                <p14:cNvContentPartPr/>
                <p14:nvPr/>
              </p14:nvContentPartPr>
              <p14:xfrm>
                <a:off x="5549757" y="1236045"/>
                <a:ext cx="277560" cy="294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5437" y="1231725"/>
                  <a:ext cx="28620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4630D81-C2D5-40A7-B8B3-DACEA3C179CE}"/>
              </a:ext>
            </a:extLst>
          </p:cNvPr>
          <p:cNvGrpSpPr/>
          <p:nvPr/>
        </p:nvGrpSpPr>
        <p:grpSpPr>
          <a:xfrm>
            <a:off x="2644557" y="986925"/>
            <a:ext cx="199800" cy="157680"/>
            <a:chOff x="2644557" y="986925"/>
            <a:chExt cx="19980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14:cNvPr>
                <p14:cNvContentPartPr/>
                <p14:nvPr/>
              </p14:nvContentPartPr>
              <p14:xfrm>
                <a:off x="2644557" y="1007085"/>
                <a:ext cx="145440" cy="11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40237" y="1002765"/>
                  <a:ext cx="154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14:cNvPr>
                <p14:cNvContentPartPr/>
                <p14:nvPr/>
              </p14:nvContentPartPr>
              <p14:xfrm>
                <a:off x="2660397" y="986925"/>
                <a:ext cx="183960" cy="157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56077" y="982605"/>
                  <a:ext cx="1926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0115124-06E8-49E3-BE63-A7DD3EDCDC7F}"/>
                  </a:ext>
                </a:extLst>
              </p14:cNvPr>
              <p14:cNvContentPartPr/>
              <p14:nvPr/>
            </p14:nvContentPartPr>
            <p14:xfrm>
              <a:off x="3292197" y="5099925"/>
              <a:ext cx="96480" cy="6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0115124-06E8-49E3-BE63-A7DD3EDCDC7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87877" y="5095605"/>
                <a:ext cx="1051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363AF1-70BE-4CBD-B31F-CA321305B5E5}"/>
                  </a:ext>
                </a:extLst>
              </p14:cNvPr>
              <p14:cNvContentPartPr/>
              <p14:nvPr/>
            </p14:nvContentPartPr>
            <p14:xfrm>
              <a:off x="3157917" y="1291845"/>
              <a:ext cx="237600" cy="275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363AF1-70BE-4CBD-B31F-CA321305B5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53597" y="1287525"/>
                <a:ext cx="24624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E945EBE-4461-4FB4-AA08-13DCA1670F6C}"/>
              </a:ext>
            </a:extLst>
          </p:cNvPr>
          <p:cNvGrpSpPr/>
          <p:nvPr/>
        </p:nvGrpSpPr>
        <p:grpSpPr>
          <a:xfrm>
            <a:off x="3308037" y="916365"/>
            <a:ext cx="281160" cy="310680"/>
            <a:chOff x="3308037" y="916365"/>
            <a:chExt cx="2811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508C408-99F3-42AE-9C78-09F117FD1062}"/>
                    </a:ext>
                  </a:extLst>
                </p14:cNvPr>
                <p14:cNvContentPartPr/>
                <p14:nvPr/>
              </p14:nvContentPartPr>
              <p14:xfrm>
                <a:off x="3308037" y="916365"/>
                <a:ext cx="169560" cy="284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508C408-99F3-42AE-9C78-09F117FD10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03717" y="912045"/>
                  <a:ext cx="178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FF24F29-6F75-412A-A536-403C36DDFA1C}"/>
                    </a:ext>
                  </a:extLst>
                </p14:cNvPr>
                <p14:cNvContentPartPr/>
                <p14:nvPr/>
              </p14:nvContentPartPr>
              <p14:xfrm>
                <a:off x="3308397" y="959205"/>
                <a:ext cx="280800" cy="267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FF24F29-6F75-412A-A536-403C36DDFA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04077" y="954885"/>
                  <a:ext cx="28944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91272BC-828D-4DB2-B34F-480BD49E4F31}"/>
                  </a:ext>
                </a:extLst>
              </p14:cNvPr>
              <p14:cNvContentPartPr/>
              <p14:nvPr/>
            </p14:nvContentPartPr>
            <p14:xfrm>
              <a:off x="279717" y="3447885"/>
              <a:ext cx="222120" cy="352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91272BC-828D-4DB2-B34F-480BD49E4F3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5397" y="3443565"/>
                <a:ext cx="230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89F7BC8-2F46-4F06-8BDE-D1D3FD4A3D30}"/>
                  </a:ext>
                </a:extLst>
              </p14:cNvPr>
              <p14:cNvContentPartPr/>
              <p14:nvPr/>
            </p14:nvContentPartPr>
            <p14:xfrm>
              <a:off x="723597" y="3551205"/>
              <a:ext cx="1444320" cy="5540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89F7BC8-2F46-4F06-8BDE-D1D3FD4A3D3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9277" y="3546885"/>
                <a:ext cx="145296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194E974C-78E2-4DF1-B39B-B3608A9618FA}"/>
              </a:ext>
            </a:extLst>
          </p:cNvPr>
          <p:cNvGrpSpPr/>
          <p:nvPr/>
        </p:nvGrpSpPr>
        <p:grpSpPr>
          <a:xfrm>
            <a:off x="4311357" y="3295605"/>
            <a:ext cx="1686600" cy="257760"/>
            <a:chOff x="4311357" y="3295605"/>
            <a:chExt cx="16866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3012847-DBF6-40BD-8DBD-C23FA570E785}"/>
                    </a:ext>
                  </a:extLst>
                </p14:cNvPr>
                <p14:cNvContentPartPr/>
                <p14:nvPr/>
              </p14:nvContentPartPr>
              <p14:xfrm>
                <a:off x="4423317" y="3432045"/>
                <a:ext cx="5040" cy="698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3012847-DBF6-40BD-8DBD-C23FA570E7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18997" y="3427725"/>
                  <a:ext cx="1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BF5BB3E-FC2B-43FE-9EF0-38704FFCA8FC}"/>
                    </a:ext>
                  </a:extLst>
                </p14:cNvPr>
                <p14:cNvContentPartPr/>
                <p14:nvPr/>
              </p14:nvContentPartPr>
              <p14:xfrm>
                <a:off x="4312437" y="3499365"/>
                <a:ext cx="171360" cy="38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BF5BB3E-FC2B-43FE-9EF0-38704FFCA8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08117" y="3495045"/>
                  <a:ext cx="180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1316E05-8B11-47A8-922D-E38D6C48F790}"/>
                    </a:ext>
                  </a:extLst>
                </p14:cNvPr>
                <p14:cNvContentPartPr/>
                <p14:nvPr/>
              </p14:nvContentPartPr>
              <p14:xfrm>
                <a:off x="4311357" y="3398925"/>
                <a:ext cx="172800" cy="11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1316E05-8B11-47A8-922D-E38D6C48F7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07037" y="3394605"/>
                  <a:ext cx="181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81E7C35-64D4-4F16-AFB1-E02DAC437CAA}"/>
                    </a:ext>
                  </a:extLst>
                </p14:cNvPr>
                <p14:cNvContentPartPr/>
                <p14:nvPr/>
              </p14:nvContentPartPr>
              <p14:xfrm>
                <a:off x="4503957" y="3329085"/>
                <a:ext cx="231840" cy="224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81E7C35-64D4-4F16-AFB1-E02DAC437C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99637" y="3324765"/>
                  <a:ext cx="240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8AA2D48-DAA0-40AC-8337-3FB7B6F3ACAF}"/>
                    </a:ext>
                  </a:extLst>
                </p14:cNvPr>
                <p14:cNvContentPartPr/>
                <p14:nvPr/>
              </p14:nvContentPartPr>
              <p14:xfrm>
                <a:off x="4741557" y="3346365"/>
                <a:ext cx="124560" cy="159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8AA2D48-DAA0-40AC-8337-3FB7B6F3ACA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37237" y="3342045"/>
                  <a:ext cx="133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0066CBC-70C5-4810-90AD-4AFEE04DAF04}"/>
                    </a:ext>
                  </a:extLst>
                </p14:cNvPr>
                <p14:cNvContentPartPr/>
                <p14:nvPr/>
              </p14:nvContentPartPr>
              <p14:xfrm>
                <a:off x="4908597" y="3355365"/>
                <a:ext cx="160560" cy="131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0066CBC-70C5-4810-90AD-4AFEE04DAF0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04277" y="3351045"/>
                  <a:ext cx="169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7B2FBDA-1BD4-4B4D-9464-63D962A88F54}"/>
                    </a:ext>
                  </a:extLst>
                </p14:cNvPr>
                <p14:cNvContentPartPr/>
                <p14:nvPr/>
              </p14:nvContentPartPr>
              <p14:xfrm>
                <a:off x="5208477" y="3400725"/>
                <a:ext cx="147600" cy="36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7B2FBDA-1BD4-4B4D-9464-63D962A88F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04157" y="3396405"/>
                  <a:ext cx="156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EF0B51D-6A0A-4905-9D39-17F1582A780D}"/>
                    </a:ext>
                  </a:extLst>
                </p14:cNvPr>
                <p14:cNvContentPartPr/>
                <p14:nvPr/>
              </p14:nvContentPartPr>
              <p14:xfrm>
                <a:off x="5384157" y="3329805"/>
                <a:ext cx="140760" cy="131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EF0B51D-6A0A-4905-9D39-17F1582A780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79837" y="3325485"/>
                  <a:ext cx="149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EFD22CB-4D65-45A3-A650-7C833B7AA45F}"/>
                    </a:ext>
                  </a:extLst>
                </p14:cNvPr>
                <p14:cNvContentPartPr/>
                <p14:nvPr/>
              </p14:nvContentPartPr>
              <p14:xfrm>
                <a:off x="5538957" y="3406845"/>
                <a:ext cx="66240" cy="30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EFD22CB-4D65-45A3-A650-7C833B7AA4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34637" y="3402525"/>
                  <a:ext cx="74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4E0662B-73F3-48FE-8173-A8085DCC1ED3}"/>
                    </a:ext>
                  </a:extLst>
                </p14:cNvPr>
                <p14:cNvContentPartPr/>
                <p14:nvPr/>
              </p14:nvContentPartPr>
              <p14:xfrm>
                <a:off x="5618517" y="3305685"/>
                <a:ext cx="116280" cy="151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4E0662B-73F3-48FE-8173-A8085DCC1E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14197" y="3301365"/>
                  <a:ext cx="124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FA97996-A9FF-4403-B17E-37D9F25BCE76}"/>
                    </a:ext>
                  </a:extLst>
                </p14:cNvPr>
                <p14:cNvContentPartPr/>
                <p14:nvPr/>
              </p14:nvContentPartPr>
              <p14:xfrm>
                <a:off x="5783397" y="3295605"/>
                <a:ext cx="214560" cy="143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FA97996-A9FF-4403-B17E-37D9F25BCE7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9077" y="3291285"/>
                  <a:ext cx="22320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0AAC3A02-6882-4D97-B373-32C17039623E}"/>
                  </a:ext>
                </a:extLst>
              </p14:cNvPr>
              <p14:cNvContentPartPr/>
              <p14:nvPr/>
            </p14:nvContentPartPr>
            <p14:xfrm>
              <a:off x="6122517" y="5043045"/>
              <a:ext cx="111600" cy="1753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0AAC3A02-6882-4D97-B373-32C17039623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18197" y="5038725"/>
                <a:ext cx="1202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091F795F-DA48-4E13-80F6-D69DAE75643C}"/>
              </a:ext>
            </a:extLst>
          </p:cNvPr>
          <p:cNvGrpSpPr/>
          <p:nvPr/>
        </p:nvGrpSpPr>
        <p:grpSpPr>
          <a:xfrm>
            <a:off x="4202997" y="3652365"/>
            <a:ext cx="2132280" cy="1327320"/>
            <a:chOff x="4202997" y="3652365"/>
            <a:chExt cx="2132280" cy="13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E38B155-60D2-4DD1-A623-2F1EB37BABFB}"/>
                    </a:ext>
                  </a:extLst>
                </p14:cNvPr>
                <p14:cNvContentPartPr/>
                <p14:nvPr/>
              </p14:nvContentPartPr>
              <p14:xfrm>
                <a:off x="4605117" y="3875565"/>
                <a:ext cx="25920" cy="10652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E38B155-60D2-4DD1-A623-2F1EB37BAB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00797" y="3871245"/>
                  <a:ext cx="3456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2CD687E-206F-4642-BF70-3EC91D6CE64A}"/>
                    </a:ext>
                  </a:extLst>
                </p14:cNvPr>
                <p14:cNvContentPartPr/>
                <p14:nvPr/>
              </p14:nvContentPartPr>
              <p14:xfrm>
                <a:off x="4546797" y="4891485"/>
                <a:ext cx="1646640" cy="43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2CD687E-206F-4642-BF70-3EC91D6CE6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42477" y="4887165"/>
                  <a:ext cx="1655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36666C6-1CB6-4F98-A4D8-F412146D7352}"/>
                    </a:ext>
                  </a:extLst>
                </p14:cNvPr>
                <p14:cNvContentPartPr/>
                <p14:nvPr/>
              </p14:nvContentPartPr>
              <p14:xfrm>
                <a:off x="6203157" y="4833525"/>
                <a:ext cx="132120" cy="146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36666C6-1CB6-4F98-A4D8-F412146D73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98837" y="4829205"/>
                  <a:ext cx="140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BF23291-BC65-4A2D-B90F-DDAB46BC6CC7}"/>
                    </a:ext>
                  </a:extLst>
                </p14:cNvPr>
                <p14:cNvContentPartPr/>
                <p14:nvPr/>
              </p14:nvContentPartPr>
              <p14:xfrm>
                <a:off x="4483437" y="3742005"/>
                <a:ext cx="259200" cy="183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BF23291-BC65-4A2D-B90F-DDAB46BC6C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79117" y="3737685"/>
                  <a:ext cx="267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06B594C-5671-48F7-9363-826FEB9CF292}"/>
                    </a:ext>
                  </a:extLst>
                </p14:cNvPr>
                <p14:cNvContentPartPr/>
                <p14:nvPr/>
              </p14:nvContentPartPr>
              <p14:xfrm>
                <a:off x="4349157" y="3761805"/>
                <a:ext cx="64080" cy="885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06B594C-5671-48F7-9363-826FEB9CF2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44837" y="3757485"/>
                  <a:ext cx="72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3E11901-BFD5-4631-8CE0-BBADCBE789D2}"/>
                    </a:ext>
                  </a:extLst>
                </p14:cNvPr>
                <p14:cNvContentPartPr/>
                <p14:nvPr/>
              </p14:nvContentPartPr>
              <p14:xfrm>
                <a:off x="4357077" y="3669285"/>
                <a:ext cx="360" cy="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3E11901-BFD5-4631-8CE0-BBADCBE789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52757" y="3664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0D751CD-89B7-4FA5-A2ED-89FFDF3324D9}"/>
                    </a:ext>
                  </a:extLst>
                </p14:cNvPr>
                <p14:cNvContentPartPr/>
                <p14:nvPr/>
              </p14:nvContentPartPr>
              <p14:xfrm>
                <a:off x="4202997" y="3652365"/>
                <a:ext cx="300240" cy="269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0D751CD-89B7-4FA5-A2ED-89FFDF3324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98677" y="3648045"/>
                  <a:ext cx="30888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B294C3A-0E93-4B14-A660-AF48972A112E}"/>
                  </a:ext>
                </a:extLst>
              </p14:cNvPr>
              <p14:cNvContentPartPr/>
              <p14:nvPr/>
            </p14:nvContentPartPr>
            <p14:xfrm>
              <a:off x="450357" y="2770005"/>
              <a:ext cx="1897560" cy="554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B294C3A-0E93-4B14-A660-AF48972A11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6037" y="2765685"/>
                <a:ext cx="1906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8C56D631-B022-4144-9B3C-0519D879C45C}"/>
                  </a:ext>
                </a:extLst>
              </p14:cNvPr>
              <p14:cNvContentPartPr/>
              <p14:nvPr/>
            </p14:nvContentPartPr>
            <p14:xfrm>
              <a:off x="4885917" y="3845325"/>
              <a:ext cx="878400" cy="8550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8C56D631-B022-4144-9B3C-0519D879C45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81597" y="3841005"/>
                <a:ext cx="887040" cy="86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1A04A55B-E82C-4D10-873A-FA1BFE4BCA56}"/>
              </a:ext>
            </a:extLst>
          </p:cNvPr>
          <p:cNvGrpSpPr/>
          <p:nvPr/>
        </p:nvGrpSpPr>
        <p:grpSpPr>
          <a:xfrm>
            <a:off x="412557" y="2817525"/>
            <a:ext cx="3227400" cy="2074680"/>
            <a:chOff x="412557" y="2817525"/>
            <a:chExt cx="3227400" cy="20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C72A243-86A6-4AA0-8586-1D0E2B3E97AB}"/>
                    </a:ext>
                  </a:extLst>
                </p14:cNvPr>
                <p14:cNvContentPartPr/>
                <p14:nvPr/>
              </p14:nvContentPartPr>
              <p14:xfrm>
                <a:off x="3107877" y="4089765"/>
                <a:ext cx="172080" cy="16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C72A243-86A6-4AA0-8586-1D0E2B3E97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03557" y="4085445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48ADC55-2BF4-4FEA-8E15-D809C21A0CB9}"/>
                    </a:ext>
                  </a:extLst>
                </p14:cNvPr>
                <p14:cNvContentPartPr/>
                <p14:nvPr/>
              </p14:nvContentPartPr>
              <p14:xfrm>
                <a:off x="3284997" y="4003365"/>
                <a:ext cx="109080" cy="138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48ADC55-2BF4-4FEA-8E15-D809C21A0C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80677" y="3999045"/>
                  <a:ext cx="117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FD3F596-0E55-4E02-B9BB-C557B6A70132}"/>
                    </a:ext>
                  </a:extLst>
                </p14:cNvPr>
                <p14:cNvContentPartPr/>
                <p14:nvPr/>
              </p14:nvContentPartPr>
              <p14:xfrm>
                <a:off x="591477" y="2817525"/>
                <a:ext cx="155160" cy="214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FD3F596-0E55-4E02-B9BB-C557B6A701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157" y="2813205"/>
                  <a:ext cx="163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3EA0F71-2B40-4D13-9E4F-C5169BF09DD8}"/>
                    </a:ext>
                  </a:extLst>
                </p14:cNvPr>
                <p14:cNvContentPartPr/>
                <p14:nvPr/>
              </p14:nvContentPartPr>
              <p14:xfrm>
                <a:off x="683277" y="2946045"/>
                <a:ext cx="53640" cy="92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3EA0F71-2B40-4D13-9E4F-C5169BF09D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8957" y="2941725"/>
                  <a:ext cx="62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E57A4CF-03F0-485C-A225-419B7B1155BE}"/>
                    </a:ext>
                  </a:extLst>
                </p14:cNvPr>
                <p14:cNvContentPartPr/>
                <p14:nvPr/>
              </p14:nvContentPartPr>
              <p14:xfrm>
                <a:off x="798117" y="2930205"/>
                <a:ext cx="95400" cy="100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E57A4CF-03F0-485C-A225-419B7B1155B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3797" y="2925885"/>
                  <a:ext cx="10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3D1D194-C24B-499C-B660-5CE3C323E233}"/>
                    </a:ext>
                  </a:extLst>
                </p14:cNvPr>
                <p14:cNvContentPartPr/>
                <p14:nvPr/>
              </p14:nvContentPartPr>
              <p14:xfrm>
                <a:off x="946797" y="2929845"/>
                <a:ext cx="166680" cy="205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3D1D194-C24B-499C-B660-5CE3C323E23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2477" y="2925525"/>
                  <a:ext cx="175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42E4EAF-FD3E-4EFA-AE3E-EF89C7968ACB}"/>
                    </a:ext>
                  </a:extLst>
                </p14:cNvPr>
                <p14:cNvContentPartPr/>
                <p14:nvPr/>
              </p14:nvContentPartPr>
              <p14:xfrm>
                <a:off x="1147677" y="2920125"/>
                <a:ext cx="70560" cy="83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42E4EAF-FD3E-4EFA-AE3E-EF89C7968A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3357" y="2915805"/>
                  <a:ext cx="79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0E143B4-BC57-4250-A5DC-BB24DB251328}"/>
                    </a:ext>
                  </a:extLst>
                </p14:cNvPr>
                <p14:cNvContentPartPr/>
                <p14:nvPr/>
              </p14:nvContentPartPr>
              <p14:xfrm>
                <a:off x="1242717" y="2916165"/>
                <a:ext cx="67680" cy="110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0E143B4-BC57-4250-A5DC-BB24DB25132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38397" y="2911845"/>
                  <a:ext cx="7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BF89757-21D5-4CFB-B3D1-1BD9D655F632}"/>
                    </a:ext>
                  </a:extLst>
                </p14:cNvPr>
                <p14:cNvContentPartPr/>
                <p14:nvPr/>
              </p14:nvContentPartPr>
              <p14:xfrm>
                <a:off x="1357197" y="2836605"/>
                <a:ext cx="36000" cy="163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BF89757-21D5-4CFB-B3D1-1BD9D655F63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52877" y="2832285"/>
                  <a:ext cx="44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6C79CE8-2F6B-409D-AA96-7F767E870F6E}"/>
                    </a:ext>
                  </a:extLst>
                </p14:cNvPr>
                <p14:cNvContentPartPr/>
                <p14:nvPr/>
              </p14:nvContentPartPr>
              <p14:xfrm>
                <a:off x="1426317" y="2931645"/>
                <a:ext cx="145800" cy="48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6C79CE8-2F6B-409D-AA96-7F767E870F6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21997" y="2927325"/>
                  <a:ext cx="154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6091671-02CE-4EA8-9033-E19A9BBCE886}"/>
                    </a:ext>
                  </a:extLst>
                </p14:cNvPr>
                <p14:cNvContentPartPr/>
                <p14:nvPr/>
              </p14:nvContentPartPr>
              <p14:xfrm>
                <a:off x="1826277" y="2881605"/>
                <a:ext cx="111240" cy="105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6091671-02CE-4EA8-9033-E19A9BBCE88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21957" y="2877285"/>
                  <a:ext cx="119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0A9BB77-13A5-4C88-A208-B37EB656C409}"/>
                    </a:ext>
                  </a:extLst>
                </p14:cNvPr>
                <p14:cNvContentPartPr/>
                <p14:nvPr/>
              </p14:nvContentPartPr>
              <p14:xfrm>
                <a:off x="1970997" y="2875845"/>
                <a:ext cx="75600" cy="103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0A9BB77-13A5-4C88-A208-B37EB656C4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66677" y="2871525"/>
                  <a:ext cx="84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7C3D2DD-7C1A-44B1-B2E2-2D1F23ECD9A0}"/>
                    </a:ext>
                  </a:extLst>
                </p14:cNvPr>
                <p14:cNvContentPartPr/>
                <p14:nvPr/>
              </p14:nvContentPartPr>
              <p14:xfrm>
                <a:off x="2064597" y="2887365"/>
                <a:ext cx="73800" cy="65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7C3D2DD-7C1A-44B1-B2E2-2D1F23ECD9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60277" y="2883045"/>
                  <a:ext cx="82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8B3EB18-032B-4E20-80F5-47462CD575F8}"/>
                    </a:ext>
                  </a:extLst>
                </p14:cNvPr>
                <p14:cNvContentPartPr/>
                <p14:nvPr/>
              </p14:nvContentPartPr>
              <p14:xfrm>
                <a:off x="2155317" y="2874405"/>
                <a:ext cx="95760" cy="72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8B3EB18-032B-4E20-80F5-47462CD575F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50997" y="2870085"/>
                  <a:ext cx="10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E27329C-7714-4C1E-B913-135679F6DF53}"/>
                    </a:ext>
                  </a:extLst>
                </p14:cNvPr>
                <p14:cNvContentPartPr/>
                <p14:nvPr/>
              </p14:nvContentPartPr>
              <p14:xfrm>
                <a:off x="2262597" y="2872605"/>
                <a:ext cx="79560" cy="67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E27329C-7714-4C1E-B913-135679F6DF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58277" y="2868285"/>
                  <a:ext cx="88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E136674-CD62-480A-9B24-792548CFC5CE}"/>
                    </a:ext>
                  </a:extLst>
                </p14:cNvPr>
                <p14:cNvContentPartPr/>
                <p14:nvPr/>
              </p14:nvContentPartPr>
              <p14:xfrm>
                <a:off x="708117" y="3337005"/>
                <a:ext cx="52560" cy="1263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E136674-CD62-480A-9B24-792548CFC5C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3797" y="3332685"/>
                  <a:ext cx="61200" cy="12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B70C337-6610-449F-9137-1F6CC047F1A3}"/>
                    </a:ext>
                  </a:extLst>
                </p14:cNvPr>
                <p14:cNvContentPartPr/>
                <p14:nvPr/>
              </p14:nvContentPartPr>
              <p14:xfrm>
                <a:off x="581037" y="4481445"/>
                <a:ext cx="1641960" cy="6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B70C337-6610-449F-9137-1F6CC047F1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6717" y="4477125"/>
                  <a:ext cx="1650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20A5C97-03A9-4493-9773-265AF400563D}"/>
                    </a:ext>
                  </a:extLst>
                </p14:cNvPr>
                <p14:cNvContentPartPr/>
                <p14:nvPr/>
              </p14:nvContentPartPr>
              <p14:xfrm>
                <a:off x="2216517" y="4418445"/>
                <a:ext cx="154440" cy="165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20A5C97-03A9-4493-9773-265AF40056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12197" y="4414125"/>
                  <a:ext cx="163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F3B4D87-D024-4C69-89A9-F19E78639097}"/>
                    </a:ext>
                  </a:extLst>
                </p14:cNvPr>
                <p14:cNvContentPartPr/>
                <p14:nvPr/>
              </p14:nvContentPartPr>
              <p14:xfrm>
                <a:off x="577077" y="3176085"/>
                <a:ext cx="299520" cy="257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F3B4D87-D024-4C69-89A9-F19E786390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2757" y="3171765"/>
                  <a:ext cx="308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26E0F8-B7A7-4F4A-B1D8-9F7672A40D58}"/>
                    </a:ext>
                  </a:extLst>
                </p14:cNvPr>
                <p14:cNvContentPartPr/>
                <p14:nvPr/>
              </p14:nvContentPartPr>
              <p14:xfrm>
                <a:off x="412557" y="3209925"/>
                <a:ext cx="101160" cy="159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26E0F8-B7A7-4F4A-B1D8-9F7672A40D5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8237" y="3205605"/>
                  <a:ext cx="109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A9F61D-7976-4DE4-9E30-929FA50A82E5}"/>
                    </a:ext>
                  </a:extLst>
                </p14:cNvPr>
                <p14:cNvContentPartPr/>
                <p14:nvPr/>
              </p14:nvContentPartPr>
              <p14:xfrm>
                <a:off x="582837" y="3106965"/>
                <a:ext cx="27360" cy="108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A9F61D-7976-4DE4-9E30-929FA50A82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8517" y="3102645"/>
                  <a:ext cx="36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7F389F0-7039-4714-9664-37396DB78A23}"/>
                    </a:ext>
                  </a:extLst>
                </p14:cNvPr>
                <p14:cNvContentPartPr/>
                <p14:nvPr/>
              </p14:nvContentPartPr>
              <p14:xfrm>
                <a:off x="534597" y="3106245"/>
                <a:ext cx="137880" cy="116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7F389F0-7039-4714-9664-37396DB78A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0277" y="3101925"/>
                  <a:ext cx="146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500DDAC-6946-4E7A-B831-82A75A657F35}"/>
                    </a:ext>
                  </a:extLst>
                </p14:cNvPr>
                <p14:cNvContentPartPr/>
                <p14:nvPr/>
              </p14:nvContentPartPr>
              <p14:xfrm>
                <a:off x="2098437" y="4666125"/>
                <a:ext cx="96840" cy="59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500DDAC-6946-4E7A-B831-82A75A657F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94117" y="4661805"/>
                  <a:ext cx="105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EE85B7D-F4E8-441E-981F-057260535F76}"/>
                    </a:ext>
                  </a:extLst>
                </p14:cNvPr>
                <p14:cNvContentPartPr/>
                <p14:nvPr/>
              </p14:nvContentPartPr>
              <p14:xfrm>
                <a:off x="2150637" y="4653165"/>
                <a:ext cx="82080" cy="208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EE85B7D-F4E8-441E-981F-057260535F7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46317" y="4648845"/>
                  <a:ext cx="90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2D99F69-F93B-44E4-9631-1E0F50C59745}"/>
                    </a:ext>
                  </a:extLst>
                </p14:cNvPr>
                <p14:cNvContentPartPr/>
                <p14:nvPr/>
              </p14:nvContentPartPr>
              <p14:xfrm>
                <a:off x="573837" y="3326565"/>
                <a:ext cx="1455120" cy="1355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2D99F69-F93B-44E4-9631-1E0F50C597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9517" y="3322245"/>
                  <a:ext cx="1463760" cy="13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4743293-3AEC-4733-9DFB-C00F784C7105}"/>
                    </a:ext>
                  </a:extLst>
                </p14:cNvPr>
                <p14:cNvContentPartPr/>
                <p14:nvPr/>
              </p14:nvContentPartPr>
              <p14:xfrm>
                <a:off x="1960557" y="3092925"/>
                <a:ext cx="81720" cy="148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4743293-3AEC-4733-9DFB-C00F784C71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56237" y="3088605"/>
                  <a:ext cx="90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7FBBA06-16DD-4102-80A3-B66C8044EBBA}"/>
                    </a:ext>
                  </a:extLst>
                </p14:cNvPr>
                <p14:cNvContentPartPr/>
                <p14:nvPr/>
              </p14:nvContentPartPr>
              <p14:xfrm>
                <a:off x="2129757" y="3102285"/>
                <a:ext cx="79560" cy="6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7FBBA06-16DD-4102-80A3-B66C8044EBB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25437" y="3097965"/>
                  <a:ext cx="88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5F42516-1D23-4D21-891D-0E89E35E883A}"/>
                    </a:ext>
                  </a:extLst>
                </p14:cNvPr>
                <p14:cNvContentPartPr/>
                <p14:nvPr/>
              </p14:nvContentPartPr>
              <p14:xfrm>
                <a:off x="2127597" y="3128565"/>
                <a:ext cx="106920" cy="15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5F42516-1D23-4D21-891D-0E89E35E883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23277" y="3124245"/>
                  <a:ext cx="11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A178D9C-58FA-4DA6-AD60-1389C155E32D}"/>
                    </a:ext>
                  </a:extLst>
                </p14:cNvPr>
                <p14:cNvContentPartPr/>
                <p14:nvPr/>
              </p14:nvContentPartPr>
              <p14:xfrm>
                <a:off x="2280237" y="3069885"/>
                <a:ext cx="63360" cy="126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A178D9C-58FA-4DA6-AD60-1389C155E32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75917" y="3065565"/>
                  <a:ext cx="72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58D3774-CD77-4FE3-A47D-054D7278E811}"/>
                    </a:ext>
                  </a:extLst>
                </p14:cNvPr>
                <p14:cNvContentPartPr/>
                <p14:nvPr/>
              </p14:nvContentPartPr>
              <p14:xfrm>
                <a:off x="2410557" y="3001125"/>
                <a:ext cx="26280" cy="86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58D3774-CD77-4FE3-A47D-054D7278E81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06237" y="2996805"/>
                  <a:ext cx="34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70A8FB1-8AD5-40CD-83C1-F0B69653009D}"/>
                    </a:ext>
                  </a:extLst>
                </p14:cNvPr>
                <p14:cNvContentPartPr/>
                <p14:nvPr/>
              </p14:nvContentPartPr>
              <p14:xfrm>
                <a:off x="2367357" y="2986365"/>
                <a:ext cx="86400" cy="101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70A8FB1-8AD5-40CD-83C1-F0B69653009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63037" y="2982045"/>
                  <a:ext cx="95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BC15785-D8B6-44D5-BD73-8136F828941C}"/>
                    </a:ext>
                  </a:extLst>
                </p14:cNvPr>
                <p14:cNvContentPartPr/>
                <p14:nvPr/>
              </p14:nvContentPartPr>
              <p14:xfrm>
                <a:off x="982797" y="4283805"/>
                <a:ext cx="57240" cy="245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BC15785-D8B6-44D5-BD73-8136F828941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8477" y="4279485"/>
                  <a:ext cx="65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7F0F9D3-5B20-4166-BBE9-26C664454482}"/>
                    </a:ext>
                  </a:extLst>
                </p14:cNvPr>
                <p14:cNvContentPartPr/>
                <p14:nvPr/>
              </p14:nvContentPartPr>
              <p14:xfrm>
                <a:off x="848877" y="4451565"/>
                <a:ext cx="60480" cy="42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7F0F9D3-5B20-4166-BBE9-26C6644544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4557" y="4447245"/>
                  <a:ext cx="69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C24063C-B92E-43F8-9063-9D57860448B9}"/>
                    </a:ext>
                  </a:extLst>
                </p14:cNvPr>
                <p14:cNvContentPartPr/>
                <p14:nvPr/>
              </p14:nvContentPartPr>
              <p14:xfrm>
                <a:off x="901437" y="4464165"/>
                <a:ext cx="13680" cy="31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C24063C-B92E-43F8-9063-9D57860448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7117" y="4459845"/>
                  <a:ext cx="22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16F6071-0A58-47D0-B4E1-8375D0513E93}"/>
                    </a:ext>
                  </a:extLst>
                </p14:cNvPr>
                <p14:cNvContentPartPr/>
                <p14:nvPr/>
              </p14:nvContentPartPr>
              <p14:xfrm>
                <a:off x="916197" y="4366245"/>
                <a:ext cx="43560" cy="126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16F6071-0A58-47D0-B4E1-8375D0513E9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1877" y="4361925"/>
                  <a:ext cx="52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9AC6DFC-BD3D-4C4B-9D72-DEE57A4448E7}"/>
                    </a:ext>
                  </a:extLst>
                </p14:cNvPr>
                <p14:cNvContentPartPr/>
                <p14:nvPr/>
              </p14:nvContentPartPr>
              <p14:xfrm>
                <a:off x="953277" y="4337805"/>
                <a:ext cx="48960" cy="73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9AC6DFC-BD3D-4C4B-9D72-DEE57A4448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8957" y="4333485"/>
                  <a:ext cx="57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48D2D0A-7CF4-4B53-898B-9140753B2055}"/>
                    </a:ext>
                  </a:extLst>
                </p14:cNvPr>
                <p14:cNvContentPartPr/>
                <p14:nvPr/>
              </p14:nvContentPartPr>
              <p14:xfrm>
                <a:off x="1877037" y="3063765"/>
                <a:ext cx="22320" cy="188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48D2D0A-7CF4-4B53-898B-9140753B205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72717" y="3059445"/>
                  <a:ext cx="30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7AA9BCC-6607-4F07-B09D-4D5671F42591}"/>
                    </a:ext>
                  </a:extLst>
                </p14:cNvPr>
                <p14:cNvContentPartPr/>
                <p14:nvPr/>
              </p14:nvContentPartPr>
              <p14:xfrm>
                <a:off x="1884957" y="2886645"/>
                <a:ext cx="635760" cy="254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7AA9BCC-6607-4F07-B09D-4D5671F4259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80637" y="2882325"/>
                  <a:ext cx="644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D8CD547-E0F4-4E2F-A4E6-6D422FFBEE0E}"/>
                    </a:ext>
                  </a:extLst>
                </p14:cNvPr>
                <p14:cNvContentPartPr/>
                <p14:nvPr/>
              </p14:nvContentPartPr>
              <p14:xfrm>
                <a:off x="1872357" y="3145125"/>
                <a:ext cx="641160" cy="126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D8CD547-E0F4-4E2F-A4E6-6D422FFBEE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68037" y="3140805"/>
                  <a:ext cx="649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D0B9F81-EBA8-4D4A-825D-10F09C689367}"/>
                    </a:ext>
                  </a:extLst>
                </p14:cNvPr>
                <p14:cNvContentPartPr/>
                <p14:nvPr/>
              </p14:nvContentPartPr>
              <p14:xfrm>
                <a:off x="1464837" y="4341045"/>
                <a:ext cx="4680" cy="149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D0B9F81-EBA8-4D4A-825D-10F09C68936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460517" y="4336725"/>
                  <a:ext cx="1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214CE58-9105-475D-A35C-6F671805F672}"/>
                    </a:ext>
                  </a:extLst>
                </p14:cNvPr>
                <p14:cNvContentPartPr/>
                <p14:nvPr/>
              </p14:nvContentPartPr>
              <p14:xfrm>
                <a:off x="1478517" y="3880245"/>
                <a:ext cx="4680" cy="99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214CE58-9105-475D-A35C-6F671805F67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474197" y="3875925"/>
                  <a:ext cx="13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CF7E4A5-5419-4F95-8B0B-1BA9840EF748}"/>
                    </a:ext>
                  </a:extLst>
                </p14:cNvPr>
                <p14:cNvContentPartPr/>
                <p14:nvPr/>
              </p14:nvContentPartPr>
              <p14:xfrm>
                <a:off x="703437" y="3777645"/>
                <a:ext cx="220320" cy="28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CF7E4A5-5419-4F95-8B0B-1BA9840EF7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9117" y="3773325"/>
                  <a:ext cx="228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4F013F8-5C5B-435D-A12D-20FD7D08C0DD}"/>
                    </a:ext>
                  </a:extLst>
                </p14:cNvPr>
                <p14:cNvContentPartPr/>
                <p14:nvPr/>
              </p14:nvContentPartPr>
              <p14:xfrm>
                <a:off x="1079997" y="3762885"/>
                <a:ext cx="342360" cy="26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4F013F8-5C5B-435D-A12D-20FD7D08C0D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5677" y="3758565"/>
                  <a:ext cx="35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6D29617-C2A2-471C-8CEB-24E9F4AC584A}"/>
                    </a:ext>
                  </a:extLst>
                </p14:cNvPr>
                <p14:cNvContentPartPr/>
                <p14:nvPr/>
              </p14:nvContentPartPr>
              <p14:xfrm>
                <a:off x="1327317" y="4693845"/>
                <a:ext cx="82800" cy="61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6D29617-C2A2-471C-8CEB-24E9F4AC5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22997" y="4689525"/>
                  <a:ext cx="91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38DE9C2-7704-4FE6-8B6B-28201D004249}"/>
                    </a:ext>
                  </a:extLst>
                </p14:cNvPr>
                <p14:cNvContentPartPr/>
                <p14:nvPr/>
              </p14:nvContentPartPr>
              <p14:xfrm>
                <a:off x="1392837" y="4764045"/>
                <a:ext cx="39960" cy="128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38DE9C2-7704-4FE6-8B6B-28201D00424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88517" y="4759725"/>
                  <a:ext cx="48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683E823-E19F-4D66-BDB9-6F71D4FCCD65}"/>
                    </a:ext>
                  </a:extLst>
                </p14:cNvPr>
                <p14:cNvContentPartPr/>
                <p14:nvPr/>
              </p14:nvContentPartPr>
              <p14:xfrm>
                <a:off x="1477437" y="4618965"/>
                <a:ext cx="158040" cy="125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683E823-E19F-4D66-BDB9-6F71D4FCCD6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73117" y="4614645"/>
                  <a:ext cx="166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A530478-AE41-45F1-87BC-3FD3D048ADCE}"/>
                    </a:ext>
                  </a:extLst>
                </p14:cNvPr>
                <p14:cNvContentPartPr/>
                <p14:nvPr/>
              </p14:nvContentPartPr>
              <p14:xfrm>
                <a:off x="2289957" y="3509445"/>
                <a:ext cx="95400" cy="150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A530478-AE41-45F1-87BC-3FD3D048AD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85637" y="3505125"/>
                  <a:ext cx="104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E6E0043-D360-421C-809F-55D19247D086}"/>
                    </a:ext>
                  </a:extLst>
                </p14:cNvPr>
                <p14:cNvContentPartPr/>
                <p14:nvPr/>
              </p14:nvContentPartPr>
              <p14:xfrm>
                <a:off x="2467797" y="3407565"/>
                <a:ext cx="15480" cy="75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E6E0043-D360-421C-809F-55D19247D08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63477" y="3403245"/>
                  <a:ext cx="24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8E1331-7836-429E-9B4A-E7152FB7300B}"/>
                    </a:ext>
                  </a:extLst>
                </p14:cNvPr>
                <p14:cNvContentPartPr/>
                <p14:nvPr/>
              </p14:nvContentPartPr>
              <p14:xfrm>
                <a:off x="2415597" y="3403245"/>
                <a:ext cx="96840" cy="106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8E1331-7836-429E-9B4A-E7152FB7300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11277" y="3398925"/>
                  <a:ext cx="10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524792B-A3B8-49C2-AFB2-CD5E0F72DA59}"/>
                    </a:ext>
                  </a:extLst>
                </p14:cNvPr>
                <p14:cNvContentPartPr/>
                <p14:nvPr/>
              </p14:nvContentPartPr>
              <p14:xfrm>
                <a:off x="2543037" y="3581805"/>
                <a:ext cx="91080" cy="16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524792B-A3B8-49C2-AFB2-CD5E0F72DA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38717" y="3577485"/>
                  <a:ext cx="99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D69F6E1-3547-49C5-ACF4-673D0CDEEE5D}"/>
                    </a:ext>
                  </a:extLst>
                </p14:cNvPr>
                <p14:cNvContentPartPr/>
                <p14:nvPr/>
              </p14:nvContentPartPr>
              <p14:xfrm>
                <a:off x="2538357" y="3597645"/>
                <a:ext cx="109440" cy="12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D69F6E1-3547-49C5-ACF4-673D0CDEEE5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34037" y="3593325"/>
                  <a:ext cx="118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F0D6812-01F2-480B-A602-F0A21591615A}"/>
                    </a:ext>
                  </a:extLst>
                </p14:cNvPr>
                <p14:cNvContentPartPr/>
                <p14:nvPr/>
              </p14:nvContentPartPr>
              <p14:xfrm>
                <a:off x="2766957" y="3515565"/>
                <a:ext cx="138960" cy="74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F0D6812-01F2-480B-A602-F0A21591615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62637" y="3511245"/>
                  <a:ext cx="147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AAAFBC8-4A63-466B-A64A-6915F9B6E7A0}"/>
                    </a:ext>
                  </a:extLst>
                </p14:cNvPr>
                <p14:cNvContentPartPr/>
                <p14:nvPr/>
              </p14:nvContentPartPr>
              <p14:xfrm>
                <a:off x="2933997" y="3504045"/>
                <a:ext cx="103320" cy="78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AAAFBC8-4A63-466B-A64A-6915F9B6E7A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29677" y="3499725"/>
                  <a:ext cx="111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8D62FC6-3BDA-48C1-AEB9-C92A61AA02A2}"/>
                    </a:ext>
                  </a:extLst>
                </p14:cNvPr>
                <p14:cNvContentPartPr/>
                <p14:nvPr/>
              </p14:nvContentPartPr>
              <p14:xfrm>
                <a:off x="3153957" y="3476325"/>
                <a:ext cx="11520" cy="91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8D62FC6-3BDA-48C1-AEB9-C92A61AA02A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149637" y="3472005"/>
                  <a:ext cx="20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3C3E9C9-29DC-48F8-86D6-B8FC94D26D42}"/>
                    </a:ext>
                  </a:extLst>
                </p14:cNvPr>
                <p14:cNvContentPartPr/>
                <p14:nvPr/>
              </p14:nvContentPartPr>
              <p14:xfrm>
                <a:off x="3102477" y="3468405"/>
                <a:ext cx="132480" cy="125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3C3E9C9-29DC-48F8-86D6-B8FC94D26D4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98157" y="3464085"/>
                  <a:ext cx="141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F1B90E6-32E5-4B38-8345-D4C5304CE36B}"/>
                    </a:ext>
                  </a:extLst>
                </p14:cNvPr>
                <p14:cNvContentPartPr/>
                <p14:nvPr/>
              </p14:nvContentPartPr>
              <p14:xfrm>
                <a:off x="3268437" y="3456885"/>
                <a:ext cx="83880" cy="83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F1B90E6-32E5-4B38-8345-D4C5304CE3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64117" y="3452565"/>
                  <a:ext cx="92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5D89A6D-19E6-4385-B2FD-BDC7B812B8E8}"/>
                    </a:ext>
                  </a:extLst>
                </p14:cNvPr>
                <p14:cNvContentPartPr/>
                <p14:nvPr/>
              </p14:nvContentPartPr>
              <p14:xfrm>
                <a:off x="3466437" y="3426645"/>
                <a:ext cx="173520" cy="77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5D89A6D-19E6-4385-B2FD-BDC7B812B8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62117" y="3422325"/>
                  <a:ext cx="18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55DD644-75BB-4D29-AF39-741DA993FBF4}"/>
                    </a:ext>
                  </a:extLst>
                </p14:cNvPr>
                <p14:cNvContentPartPr/>
                <p14:nvPr/>
              </p14:nvContentPartPr>
              <p14:xfrm>
                <a:off x="3060357" y="3314685"/>
                <a:ext cx="229680" cy="386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55DD644-75BB-4D29-AF39-741DA993FBF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56037" y="3310365"/>
                  <a:ext cx="2383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612B405-3991-43A3-9CA3-83569E1D9256}"/>
                    </a:ext>
                  </a:extLst>
                </p14:cNvPr>
                <p14:cNvContentPartPr/>
                <p14:nvPr/>
              </p14:nvContentPartPr>
              <p14:xfrm>
                <a:off x="2595237" y="2995005"/>
                <a:ext cx="143280" cy="16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612B405-3991-43A3-9CA3-83569E1D925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90917" y="2990685"/>
                  <a:ext cx="151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E9D4790-9538-495A-922F-016648949699}"/>
                    </a:ext>
                  </a:extLst>
                </p14:cNvPr>
                <p14:cNvContentPartPr/>
                <p14:nvPr/>
              </p14:nvContentPartPr>
              <p14:xfrm>
                <a:off x="2711157" y="2946045"/>
                <a:ext cx="80640" cy="163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E9D4790-9538-495A-922F-0166489496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06837" y="2941725"/>
                  <a:ext cx="89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596664-14C4-4538-AD45-171C2EDD43F8}"/>
                    </a:ext>
                  </a:extLst>
                </p14:cNvPr>
                <p14:cNvContentPartPr/>
                <p14:nvPr/>
              </p14:nvContentPartPr>
              <p14:xfrm>
                <a:off x="2970357" y="2960085"/>
                <a:ext cx="5400" cy="1155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596664-14C4-4538-AD45-171C2EDD43F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66037" y="2955765"/>
                  <a:ext cx="1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EB12E31-651A-4EE2-9BFD-F03F1F558873}"/>
                    </a:ext>
                  </a:extLst>
                </p14:cNvPr>
                <p14:cNvContentPartPr/>
                <p14:nvPr/>
              </p14:nvContentPartPr>
              <p14:xfrm>
                <a:off x="2906997" y="3058365"/>
                <a:ext cx="116280" cy="31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EB12E31-651A-4EE2-9BFD-F03F1F55887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902677" y="3054045"/>
                  <a:ext cx="124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9B7C45F-98CF-449E-99E7-8CAFABB33AE2}"/>
                    </a:ext>
                  </a:extLst>
                </p14:cNvPr>
                <p14:cNvContentPartPr/>
                <p14:nvPr/>
              </p14:nvContentPartPr>
              <p14:xfrm>
                <a:off x="2871357" y="2921565"/>
                <a:ext cx="177840" cy="30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9B7C45F-98CF-449E-99E7-8CAFABB33AE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67037" y="2917245"/>
                  <a:ext cx="186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B502D96-5636-4662-BEF2-414773E77B16}"/>
                    </a:ext>
                  </a:extLst>
                </p14:cNvPr>
                <p14:cNvContentPartPr/>
                <p14:nvPr/>
              </p14:nvContentPartPr>
              <p14:xfrm>
                <a:off x="3077637" y="2973765"/>
                <a:ext cx="175680" cy="52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B502D96-5636-4662-BEF2-414773E77B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73317" y="2969445"/>
                  <a:ext cx="184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EAAFED0-57B8-448C-95EA-8BE05ACB4B09}"/>
                    </a:ext>
                  </a:extLst>
                </p14:cNvPr>
                <p14:cNvContentPartPr/>
                <p14:nvPr/>
              </p14:nvContentPartPr>
              <p14:xfrm>
                <a:off x="3334317" y="2916885"/>
                <a:ext cx="111960" cy="1303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EAAFED0-57B8-448C-95EA-8BE05ACB4B0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29997" y="2912565"/>
                  <a:ext cx="1206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CFC1608F-8DB8-4643-97EF-E7AD3760CDF3}"/>
              </a:ext>
            </a:extLst>
          </p:cNvPr>
          <p:cNvGrpSpPr/>
          <p:nvPr/>
        </p:nvGrpSpPr>
        <p:grpSpPr>
          <a:xfrm>
            <a:off x="4921917" y="3829845"/>
            <a:ext cx="1124640" cy="905400"/>
            <a:chOff x="4921917" y="3829845"/>
            <a:chExt cx="1124640" cy="90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12216E7-D7E2-4663-9A0F-25E406285BD9}"/>
                    </a:ext>
                  </a:extLst>
                </p14:cNvPr>
                <p14:cNvContentPartPr/>
                <p14:nvPr/>
              </p14:nvContentPartPr>
              <p14:xfrm>
                <a:off x="5886357" y="4590885"/>
                <a:ext cx="83880" cy="104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12216E7-D7E2-4663-9A0F-25E406285BD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82037" y="4586565"/>
                  <a:ext cx="92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13E827B-1807-4422-92F8-7FBCE8A0E40F}"/>
                    </a:ext>
                  </a:extLst>
                </p14:cNvPr>
                <p14:cNvContentPartPr/>
                <p14:nvPr/>
              </p14:nvContentPartPr>
              <p14:xfrm>
                <a:off x="5820477" y="4611405"/>
                <a:ext cx="11160" cy="123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13E827B-1807-4422-92F8-7FBCE8A0E40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6157" y="4607085"/>
                  <a:ext cx="19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25EE602-FB34-448C-B7DE-23F40A7D3531}"/>
                    </a:ext>
                  </a:extLst>
                </p14:cNvPr>
                <p14:cNvContentPartPr/>
                <p14:nvPr/>
              </p14:nvContentPartPr>
              <p14:xfrm>
                <a:off x="4921917" y="3946485"/>
                <a:ext cx="775080" cy="676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25EE602-FB34-448C-B7DE-23F40A7D353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17597" y="3942165"/>
                  <a:ext cx="78372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A4971DC-D42F-40FA-92CF-A609587A652F}"/>
                    </a:ext>
                  </a:extLst>
                </p14:cNvPr>
                <p14:cNvContentPartPr/>
                <p14:nvPr/>
              </p14:nvContentPartPr>
              <p14:xfrm>
                <a:off x="5793477" y="3864405"/>
                <a:ext cx="97920" cy="1202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A4971DC-D42F-40FA-92CF-A609587A652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89157" y="3860085"/>
                  <a:ext cx="106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1F19188-A1FC-4949-B699-B3B633D071C0}"/>
                    </a:ext>
                  </a:extLst>
                </p14:cNvPr>
                <p14:cNvContentPartPr/>
                <p14:nvPr/>
              </p14:nvContentPartPr>
              <p14:xfrm>
                <a:off x="5929917" y="3829845"/>
                <a:ext cx="116640" cy="127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1F19188-A1FC-4949-B699-B3B633D071C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25597" y="3825525"/>
                  <a:ext cx="12528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1A57C79-035C-4C6C-B970-1A4EE1CBC543}"/>
                  </a:ext>
                </a:extLst>
              </p14:cNvPr>
              <p14:cNvContentPartPr/>
              <p14:nvPr/>
            </p14:nvContentPartPr>
            <p14:xfrm>
              <a:off x="4656957" y="4314405"/>
              <a:ext cx="252720" cy="1764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1A57C79-035C-4C6C-B970-1A4EE1CBC54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652637" y="4310085"/>
                <a:ext cx="261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2B4528E3-66F0-4B18-BE5F-EFCCF0AC9F10}"/>
                  </a:ext>
                </a:extLst>
              </p14:cNvPr>
              <p14:cNvContentPartPr/>
              <p14:nvPr/>
            </p14:nvContentPartPr>
            <p14:xfrm>
              <a:off x="5145477" y="4279125"/>
              <a:ext cx="177480" cy="3420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2B4528E3-66F0-4B18-BE5F-EFCCF0AC9F1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141157" y="4274805"/>
                <a:ext cx="186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D8F17115-24C2-45A2-ACEB-835B9E01901D}"/>
                  </a:ext>
                </a:extLst>
              </p14:cNvPr>
              <p14:cNvContentPartPr/>
              <p14:nvPr/>
            </p14:nvContentPartPr>
            <p14:xfrm>
              <a:off x="5269317" y="4458045"/>
              <a:ext cx="37440" cy="1800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D8F17115-24C2-45A2-ACEB-835B9E01901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264997" y="4453725"/>
                <a:ext cx="460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A4CAF7F-377C-4B30-AE06-BECB21706184}"/>
                  </a:ext>
                </a:extLst>
              </p14:cNvPr>
              <p14:cNvContentPartPr/>
              <p14:nvPr/>
            </p14:nvContentPartPr>
            <p14:xfrm>
              <a:off x="5257437" y="4826325"/>
              <a:ext cx="25920" cy="1227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A4CAF7F-377C-4B30-AE06-BECB2170618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253117" y="4822005"/>
                <a:ext cx="3456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8489EA9D-2ABA-44DC-9162-6E0C6DC6ABE1}"/>
              </a:ext>
            </a:extLst>
          </p:cNvPr>
          <p:cNvGrpSpPr/>
          <p:nvPr/>
        </p:nvGrpSpPr>
        <p:grpSpPr>
          <a:xfrm>
            <a:off x="5183637" y="5054565"/>
            <a:ext cx="255240" cy="232560"/>
            <a:chOff x="5183637" y="5054565"/>
            <a:chExt cx="2552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E758F6B-5976-40ED-86D5-AFF452E335B2}"/>
                    </a:ext>
                  </a:extLst>
                </p14:cNvPr>
                <p14:cNvContentPartPr/>
                <p14:nvPr/>
              </p14:nvContentPartPr>
              <p14:xfrm>
                <a:off x="5183637" y="5089845"/>
                <a:ext cx="104040" cy="1972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E758F6B-5976-40ED-86D5-AFF452E335B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79317" y="5085525"/>
                  <a:ext cx="112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B2A398A-D2EF-4C16-A9DA-D0CAA9A0D851}"/>
                    </a:ext>
                  </a:extLst>
                </p14:cNvPr>
                <p14:cNvContentPartPr/>
                <p14:nvPr/>
              </p14:nvContentPartPr>
              <p14:xfrm>
                <a:off x="5310357" y="5054565"/>
                <a:ext cx="128520" cy="1447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B2A398A-D2EF-4C16-A9DA-D0CAA9A0D85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06037" y="5050245"/>
                  <a:ext cx="1371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C62F1388-2D25-4773-9180-C8BEBF38DB50}"/>
              </a:ext>
            </a:extLst>
          </p:cNvPr>
          <p:cNvGrpSpPr/>
          <p:nvPr/>
        </p:nvGrpSpPr>
        <p:grpSpPr>
          <a:xfrm>
            <a:off x="4319997" y="4235205"/>
            <a:ext cx="192240" cy="209160"/>
            <a:chOff x="4319997" y="4235205"/>
            <a:chExt cx="19224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7044A9E-B866-4A91-BB5B-4E4CF642DBA1}"/>
                    </a:ext>
                  </a:extLst>
                </p14:cNvPr>
                <p14:cNvContentPartPr/>
                <p14:nvPr/>
              </p14:nvContentPartPr>
              <p14:xfrm>
                <a:off x="4319997" y="4360125"/>
                <a:ext cx="54000" cy="84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7044A9E-B866-4A91-BB5B-4E4CF642DBA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15677" y="4355805"/>
                  <a:ext cx="62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FAF1B92-1FEF-422D-A88B-0C7D14C63AAB}"/>
                    </a:ext>
                  </a:extLst>
                </p14:cNvPr>
                <p14:cNvContentPartPr/>
                <p14:nvPr/>
              </p14:nvContentPartPr>
              <p14:xfrm>
                <a:off x="4319997" y="4274805"/>
                <a:ext cx="360" cy="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FAF1B92-1FEF-422D-A88B-0C7D14C63A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15677" y="4270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B0E4766-0BE9-4CE3-A78A-AC7243F830EA}"/>
                    </a:ext>
                  </a:extLst>
                </p14:cNvPr>
                <p14:cNvContentPartPr/>
                <p14:nvPr/>
              </p14:nvContentPartPr>
              <p14:xfrm>
                <a:off x="4427277" y="4235205"/>
                <a:ext cx="84960" cy="121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B0E4766-0BE9-4CE3-A78A-AC7243F830E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22957" y="4230885"/>
                  <a:ext cx="936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96D2F7E8-0716-4869-B29C-9C00A42704C8}"/>
              </a:ext>
            </a:extLst>
          </p:cNvPr>
          <p:cNvGrpSpPr/>
          <p:nvPr/>
        </p:nvGrpSpPr>
        <p:grpSpPr>
          <a:xfrm>
            <a:off x="6485037" y="3131805"/>
            <a:ext cx="2842560" cy="671400"/>
            <a:chOff x="6485037" y="3131805"/>
            <a:chExt cx="2842560" cy="6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8EC287A-D7E2-47AC-B047-0AFEE361660D}"/>
                    </a:ext>
                  </a:extLst>
                </p14:cNvPr>
                <p14:cNvContentPartPr/>
                <p14:nvPr/>
              </p14:nvContentPartPr>
              <p14:xfrm>
                <a:off x="6566037" y="3338445"/>
                <a:ext cx="11160" cy="113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8EC287A-D7E2-47AC-B047-0AFEE36166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61717" y="3334125"/>
                  <a:ext cx="19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CB10637-7A3E-4C89-B37E-ACC2D2FEF9D8}"/>
                    </a:ext>
                  </a:extLst>
                </p14:cNvPr>
                <p14:cNvContentPartPr/>
                <p14:nvPr/>
              </p14:nvContentPartPr>
              <p14:xfrm>
                <a:off x="6501237" y="3424845"/>
                <a:ext cx="145800" cy="25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CB10637-7A3E-4C89-B37E-ACC2D2FEF9D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96917" y="3420525"/>
                  <a:ext cx="154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5854F35-780F-46D8-984E-8360C9AF245F}"/>
                    </a:ext>
                  </a:extLst>
                </p14:cNvPr>
                <p14:cNvContentPartPr/>
                <p14:nvPr/>
              </p14:nvContentPartPr>
              <p14:xfrm>
                <a:off x="6487557" y="3295605"/>
                <a:ext cx="271080" cy="136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5854F35-780F-46D8-984E-8360C9AF245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83237" y="3291285"/>
                  <a:ext cx="279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61DE1FC-D086-4D39-858C-9C822C596DEE}"/>
                    </a:ext>
                  </a:extLst>
                </p14:cNvPr>
                <p14:cNvContentPartPr/>
                <p14:nvPr/>
              </p14:nvContentPartPr>
              <p14:xfrm>
                <a:off x="6834957" y="3291645"/>
                <a:ext cx="34200" cy="97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61DE1FC-D086-4D39-858C-9C822C596DE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30637" y="3287325"/>
                  <a:ext cx="42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621A562-5291-4775-9B8A-50B11E751406}"/>
                    </a:ext>
                  </a:extLst>
                </p14:cNvPr>
                <p14:cNvContentPartPr/>
                <p14:nvPr/>
              </p14:nvContentPartPr>
              <p14:xfrm>
                <a:off x="6824877" y="3279045"/>
                <a:ext cx="104400" cy="191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621A562-5291-4775-9B8A-50B11E75140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20557" y="3274725"/>
                  <a:ext cx="113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14C9B2D-7347-4B8F-8711-636744106CD7}"/>
                    </a:ext>
                  </a:extLst>
                </p14:cNvPr>
                <p14:cNvContentPartPr/>
                <p14:nvPr/>
              </p14:nvContentPartPr>
              <p14:xfrm>
                <a:off x="7129077" y="3344565"/>
                <a:ext cx="135000" cy="13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14C9B2D-7347-4B8F-8711-636744106C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24757" y="3340245"/>
                  <a:ext cx="143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484FF93-D14B-4E2B-87BB-2585A24FB900}"/>
                    </a:ext>
                  </a:extLst>
                </p14:cNvPr>
                <p14:cNvContentPartPr/>
                <p14:nvPr/>
              </p14:nvContentPartPr>
              <p14:xfrm>
                <a:off x="7050957" y="3308925"/>
                <a:ext cx="183600" cy="83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484FF93-D14B-4E2B-87BB-2585A24FB90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46637" y="3304605"/>
                  <a:ext cx="192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BEFAF0D-61E8-4069-9D35-DD6AFE91FCB4}"/>
                    </a:ext>
                  </a:extLst>
                </p14:cNvPr>
                <p14:cNvContentPartPr/>
                <p14:nvPr/>
              </p14:nvContentPartPr>
              <p14:xfrm>
                <a:off x="7376757" y="3330165"/>
                <a:ext cx="68400" cy="48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BEFAF0D-61E8-4069-9D35-DD6AFE91FCB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72437" y="3325845"/>
                  <a:ext cx="77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9A99AD9-F055-4C51-8983-FF83CB843A5E}"/>
                    </a:ext>
                  </a:extLst>
                </p14:cNvPr>
                <p14:cNvContentPartPr/>
                <p14:nvPr/>
              </p14:nvContentPartPr>
              <p14:xfrm>
                <a:off x="7486557" y="3326565"/>
                <a:ext cx="239760" cy="29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9A99AD9-F055-4C51-8983-FF83CB843A5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82237" y="3322245"/>
                  <a:ext cx="248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BF2BCB4-175A-4F4F-AFAB-10734C7748BC}"/>
                    </a:ext>
                  </a:extLst>
                </p14:cNvPr>
                <p14:cNvContentPartPr/>
                <p14:nvPr/>
              </p14:nvContentPartPr>
              <p14:xfrm>
                <a:off x="7736397" y="3321885"/>
                <a:ext cx="125640" cy="25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BF2BCB4-175A-4F4F-AFAB-10734C7748B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32077" y="3317565"/>
                  <a:ext cx="13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81279E0-9838-4E56-AEAF-7CAB30D3DC12}"/>
                    </a:ext>
                  </a:extLst>
                </p14:cNvPr>
                <p14:cNvContentPartPr/>
                <p14:nvPr/>
              </p14:nvContentPartPr>
              <p14:xfrm>
                <a:off x="7914597" y="3297045"/>
                <a:ext cx="97560" cy="59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81279E0-9838-4E56-AEAF-7CAB30D3DC1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10277" y="3292725"/>
                  <a:ext cx="10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6882EB8-C4CB-4F0D-B4FB-D751A8EE76D4}"/>
                    </a:ext>
                  </a:extLst>
                </p14:cNvPr>
                <p14:cNvContentPartPr/>
                <p14:nvPr/>
              </p14:nvContentPartPr>
              <p14:xfrm>
                <a:off x="8038437" y="3236925"/>
                <a:ext cx="205200" cy="921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6882EB8-C4CB-4F0D-B4FB-D751A8EE76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34117" y="3232605"/>
                  <a:ext cx="213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DD33ECE-4C98-4E3A-861C-8B1019857696}"/>
                    </a:ext>
                  </a:extLst>
                </p14:cNvPr>
                <p14:cNvContentPartPr/>
                <p14:nvPr/>
              </p14:nvContentPartPr>
              <p14:xfrm>
                <a:off x="8289717" y="3210645"/>
                <a:ext cx="136440" cy="214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DD33ECE-4C98-4E3A-861C-8B101985769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85397" y="3206325"/>
                  <a:ext cx="145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37B0AD1-EB23-4091-9BCF-8E4BC10BD0BB}"/>
                    </a:ext>
                  </a:extLst>
                </p14:cNvPr>
                <p14:cNvContentPartPr/>
                <p14:nvPr/>
              </p14:nvContentPartPr>
              <p14:xfrm>
                <a:off x="8234277" y="3155565"/>
                <a:ext cx="50400" cy="5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37B0AD1-EB23-4091-9BCF-8E4BC10BD0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29957" y="3151245"/>
                  <a:ext cx="59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2012D95-0209-4337-BE92-5BEEF2C9A8CB}"/>
                    </a:ext>
                  </a:extLst>
                </p14:cNvPr>
                <p14:cNvContentPartPr/>
                <p14:nvPr/>
              </p14:nvContentPartPr>
              <p14:xfrm>
                <a:off x="8558277" y="3227205"/>
                <a:ext cx="174960" cy="558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2012D95-0209-4337-BE92-5BEEF2C9A8C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53957" y="3222885"/>
                  <a:ext cx="183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5D3A890-1FA9-47DB-BC32-00223E2D1BA3}"/>
                    </a:ext>
                  </a:extLst>
                </p14:cNvPr>
                <p14:cNvContentPartPr/>
                <p14:nvPr/>
              </p14:nvContentPartPr>
              <p14:xfrm>
                <a:off x="8754117" y="3242325"/>
                <a:ext cx="140400" cy="34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5D3A890-1FA9-47DB-BC32-00223E2D1BA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49797" y="3238005"/>
                  <a:ext cx="149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88A9949-D715-4549-A8E9-D1B9B0B0D439}"/>
                    </a:ext>
                  </a:extLst>
                </p14:cNvPr>
                <p14:cNvContentPartPr/>
                <p14:nvPr/>
              </p14:nvContentPartPr>
              <p14:xfrm>
                <a:off x="8912517" y="3173925"/>
                <a:ext cx="90360" cy="78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88A9949-D715-4549-A8E9-D1B9B0B0D43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08197" y="3169605"/>
                  <a:ext cx="99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A55FFBF-0DC2-42A1-96B0-92C39E9577F0}"/>
                    </a:ext>
                  </a:extLst>
                </p14:cNvPr>
                <p14:cNvContentPartPr/>
                <p14:nvPr/>
              </p14:nvContentPartPr>
              <p14:xfrm>
                <a:off x="8960757" y="3241245"/>
                <a:ext cx="36720" cy="31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A55FFBF-0DC2-42A1-96B0-92C39E9577F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56437" y="3236925"/>
                  <a:ext cx="45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397F9B8-EA09-4AA9-8312-308251F816F0}"/>
                    </a:ext>
                  </a:extLst>
                </p14:cNvPr>
                <p14:cNvContentPartPr/>
                <p14:nvPr/>
              </p14:nvContentPartPr>
              <p14:xfrm>
                <a:off x="9011877" y="3131805"/>
                <a:ext cx="315720" cy="136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397F9B8-EA09-4AA9-8312-308251F816F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07557" y="3127485"/>
                  <a:ext cx="324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D3310B5-1EDB-4D7E-B175-FDB922337C6F}"/>
                    </a:ext>
                  </a:extLst>
                </p14:cNvPr>
                <p14:cNvContentPartPr/>
                <p14:nvPr/>
              </p14:nvContentPartPr>
              <p14:xfrm>
                <a:off x="6489717" y="3651645"/>
                <a:ext cx="103680" cy="132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D3310B5-1EDB-4D7E-B175-FDB922337C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85397" y="3647325"/>
                  <a:ext cx="112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ABF2E75-3866-48C2-ADCC-C9C802851D15}"/>
                    </a:ext>
                  </a:extLst>
                </p14:cNvPr>
                <p14:cNvContentPartPr/>
                <p14:nvPr/>
              </p14:nvContentPartPr>
              <p14:xfrm>
                <a:off x="6616077" y="3621405"/>
                <a:ext cx="52920" cy="1346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ABF2E75-3866-48C2-ADCC-C9C802851D1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11757" y="3617085"/>
                  <a:ext cx="61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1D05A14-AB1B-405A-BCD4-ACE13A76D5BE}"/>
                    </a:ext>
                  </a:extLst>
                </p14:cNvPr>
                <p14:cNvContentPartPr/>
                <p14:nvPr/>
              </p14:nvContentPartPr>
              <p14:xfrm>
                <a:off x="6710397" y="3678285"/>
                <a:ext cx="85680" cy="26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1D05A14-AB1B-405A-BCD4-ACE13A76D5B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06077" y="3673965"/>
                  <a:ext cx="94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27EB029-2CB1-42CA-88CE-9A8DE47C8075}"/>
                    </a:ext>
                  </a:extLst>
                </p14:cNvPr>
                <p14:cNvContentPartPr/>
                <p14:nvPr/>
              </p14:nvContentPartPr>
              <p14:xfrm>
                <a:off x="6752517" y="3659205"/>
                <a:ext cx="77760" cy="1314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27EB029-2CB1-42CA-88CE-9A8DE47C80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48197" y="3654885"/>
                  <a:ext cx="86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4DF3912-6B08-4046-A152-B3455CA93D41}"/>
                    </a:ext>
                  </a:extLst>
                </p14:cNvPr>
                <p14:cNvContentPartPr/>
                <p14:nvPr/>
              </p14:nvContentPartPr>
              <p14:xfrm>
                <a:off x="6933597" y="3645165"/>
                <a:ext cx="64800" cy="72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4DF3912-6B08-4046-A152-B3455CA93D4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29277" y="3640845"/>
                  <a:ext cx="7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6A5E65A-FA27-455E-AF06-7D276C5A33B5}"/>
                    </a:ext>
                  </a:extLst>
                </p14:cNvPr>
                <p14:cNvContentPartPr/>
                <p14:nvPr/>
              </p14:nvContentPartPr>
              <p14:xfrm>
                <a:off x="6951237" y="3577485"/>
                <a:ext cx="360" cy="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6A5E65A-FA27-455E-AF06-7D276C5A33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46917" y="3573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5A06C51-14B6-485F-A66C-05C4E68AAC5C}"/>
                    </a:ext>
                  </a:extLst>
                </p14:cNvPr>
                <p14:cNvContentPartPr/>
                <p14:nvPr/>
              </p14:nvContentPartPr>
              <p14:xfrm>
                <a:off x="6974637" y="3605565"/>
                <a:ext cx="69120" cy="1641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5A06C51-14B6-485F-A66C-05C4E68AAC5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70317" y="3601245"/>
                  <a:ext cx="77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4A582FF-A306-46F7-84E4-CAD4EC5536B7}"/>
                    </a:ext>
                  </a:extLst>
                </p14:cNvPr>
                <p14:cNvContentPartPr/>
                <p14:nvPr/>
              </p14:nvContentPartPr>
              <p14:xfrm>
                <a:off x="6531837" y="3583605"/>
                <a:ext cx="18360" cy="55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4A582FF-A306-46F7-84E4-CAD4EC5536B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27517" y="3579285"/>
                  <a:ext cx="27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39D0C48-9784-4038-AD6C-401416C3B52B}"/>
                    </a:ext>
                  </a:extLst>
                </p14:cNvPr>
                <p14:cNvContentPartPr/>
                <p14:nvPr/>
              </p14:nvContentPartPr>
              <p14:xfrm>
                <a:off x="6485037" y="3572445"/>
                <a:ext cx="98280" cy="78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39D0C48-9784-4038-AD6C-401416C3B52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80717" y="3568125"/>
                  <a:ext cx="106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7D3A67F-280F-4D3F-97DD-674C2F66342B}"/>
                    </a:ext>
                  </a:extLst>
                </p14:cNvPr>
                <p14:cNvContentPartPr/>
                <p14:nvPr/>
              </p14:nvContentPartPr>
              <p14:xfrm>
                <a:off x="6898317" y="3537525"/>
                <a:ext cx="74160" cy="54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7D3A67F-280F-4D3F-97DD-674C2F66342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93997" y="3533205"/>
                  <a:ext cx="82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8CB4D2A-5B4B-4903-80B8-AE284B38801D}"/>
                    </a:ext>
                  </a:extLst>
                </p14:cNvPr>
                <p14:cNvContentPartPr/>
                <p14:nvPr/>
              </p14:nvContentPartPr>
              <p14:xfrm>
                <a:off x="6738117" y="3551925"/>
                <a:ext cx="44640" cy="9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8CB4D2A-5B4B-4903-80B8-AE284B38801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733797" y="3547605"/>
                  <a:ext cx="53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6F227AA-54C2-4C12-9722-AF08D9952F1A}"/>
                    </a:ext>
                  </a:extLst>
                </p14:cNvPr>
                <p14:cNvContentPartPr/>
                <p14:nvPr/>
              </p14:nvContentPartPr>
              <p14:xfrm>
                <a:off x="6751797" y="3499365"/>
                <a:ext cx="24480" cy="95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6F227AA-54C2-4C12-9722-AF08D9952F1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47477" y="3495045"/>
                  <a:ext cx="3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8D66319-7B5E-4018-9928-59451C3CC7D7}"/>
                    </a:ext>
                  </a:extLst>
                </p14:cNvPr>
                <p14:cNvContentPartPr/>
                <p14:nvPr/>
              </p14:nvContentPartPr>
              <p14:xfrm>
                <a:off x="6707157" y="3545445"/>
                <a:ext cx="93960" cy="23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8D66319-7B5E-4018-9928-59451C3CC7D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02837" y="3541125"/>
                  <a:ext cx="102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209BB37-6F20-4FB7-8025-402C64DB6498}"/>
                    </a:ext>
                  </a:extLst>
                </p14:cNvPr>
                <p14:cNvContentPartPr/>
                <p14:nvPr/>
              </p14:nvContentPartPr>
              <p14:xfrm>
                <a:off x="7136277" y="3683325"/>
                <a:ext cx="144000" cy="24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209BB37-6F20-4FB7-8025-402C64DB64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31957" y="3679005"/>
                  <a:ext cx="152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92983F5-4AC7-451F-AA2F-7F36D804930C}"/>
                    </a:ext>
                  </a:extLst>
                </p14:cNvPr>
                <p14:cNvContentPartPr/>
                <p14:nvPr/>
              </p14:nvContentPartPr>
              <p14:xfrm>
                <a:off x="7085517" y="3632925"/>
                <a:ext cx="159840" cy="125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92983F5-4AC7-451F-AA2F-7F36D804930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81197" y="3628605"/>
                  <a:ext cx="168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26B586-489F-4E84-BB58-72D63E3489CD}"/>
                    </a:ext>
                  </a:extLst>
                </p14:cNvPr>
                <p14:cNvContentPartPr/>
                <p14:nvPr/>
              </p14:nvContentPartPr>
              <p14:xfrm>
                <a:off x="7430757" y="3629685"/>
                <a:ext cx="198720" cy="134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26B586-489F-4E84-BB58-72D63E3489C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26437" y="3625365"/>
                  <a:ext cx="207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FB1C1FC-194E-4F3E-BAD8-439DC69D45FF}"/>
                    </a:ext>
                  </a:extLst>
                </p14:cNvPr>
                <p14:cNvContentPartPr/>
                <p14:nvPr/>
              </p14:nvContentPartPr>
              <p14:xfrm>
                <a:off x="7657557" y="3660645"/>
                <a:ext cx="167400" cy="68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FB1C1FC-194E-4F3E-BAD8-439DC69D45F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53237" y="3656325"/>
                  <a:ext cx="17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408AC54-97BA-4A40-9A90-E23DA275EA56}"/>
                    </a:ext>
                  </a:extLst>
                </p14:cNvPr>
                <p14:cNvContentPartPr/>
                <p14:nvPr/>
              </p14:nvContentPartPr>
              <p14:xfrm>
                <a:off x="7870677" y="3635085"/>
                <a:ext cx="82080" cy="835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408AC54-97BA-4A40-9A90-E23DA275EA5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66357" y="3630765"/>
                  <a:ext cx="90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22D28D2-B4BA-4949-B8F7-202077EFC5E1}"/>
                    </a:ext>
                  </a:extLst>
                </p14:cNvPr>
                <p14:cNvContentPartPr/>
                <p14:nvPr/>
              </p14:nvContentPartPr>
              <p14:xfrm>
                <a:off x="7973277" y="3548325"/>
                <a:ext cx="162720" cy="153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22D28D2-B4BA-4949-B8F7-202077EFC5E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68957" y="3544005"/>
                  <a:ext cx="171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B7BC654-580B-4517-8889-933B590648D9}"/>
                    </a:ext>
                  </a:extLst>
                </p14:cNvPr>
                <p14:cNvContentPartPr/>
                <p14:nvPr/>
              </p14:nvContentPartPr>
              <p14:xfrm>
                <a:off x="7936917" y="3581085"/>
                <a:ext cx="77400" cy="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B7BC654-580B-4517-8889-933B590648D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932597" y="3576765"/>
                  <a:ext cx="86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C0619BC-94F5-4F91-B0BA-726C4D1A2532}"/>
                    </a:ext>
                  </a:extLst>
                </p14:cNvPr>
                <p14:cNvContentPartPr/>
                <p14:nvPr/>
              </p14:nvContentPartPr>
              <p14:xfrm>
                <a:off x="7966797" y="3588285"/>
                <a:ext cx="114120" cy="93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C0619BC-94F5-4F91-B0BA-726C4D1A253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62477" y="3583965"/>
                  <a:ext cx="122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BEA9005-E57C-4390-AF9D-A6E3ACB8B040}"/>
                    </a:ext>
                  </a:extLst>
                </p14:cNvPr>
                <p14:cNvContentPartPr/>
                <p14:nvPr/>
              </p14:nvContentPartPr>
              <p14:xfrm>
                <a:off x="8033757" y="3612045"/>
                <a:ext cx="62640" cy="1911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BEA9005-E57C-4390-AF9D-A6E3ACB8B04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29437" y="3607725"/>
                  <a:ext cx="71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E22A3EB-E03B-46EF-A731-83283C4EEE52}"/>
                    </a:ext>
                  </a:extLst>
                </p14:cNvPr>
                <p14:cNvContentPartPr/>
                <p14:nvPr/>
              </p14:nvContentPartPr>
              <p14:xfrm>
                <a:off x="8210157" y="3592245"/>
                <a:ext cx="216720" cy="90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E22A3EB-E03B-46EF-A731-83283C4EEE5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05837" y="3587925"/>
                  <a:ext cx="225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2555539-2590-49AB-9915-11D95F19EACC}"/>
                    </a:ext>
                  </a:extLst>
                </p14:cNvPr>
                <p14:cNvContentPartPr/>
                <p14:nvPr/>
              </p14:nvContentPartPr>
              <p14:xfrm>
                <a:off x="8443797" y="3566685"/>
                <a:ext cx="154440" cy="745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2555539-2590-49AB-9915-11D95F19EAC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39477" y="3562365"/>
                  <a:ext cx="163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5753E09-9457-4048-9377-F31F0BA6723D}"/>
                    </a:ext>
                  </a:extLst>
                </p14:cNvPr>
                <p14:cNvContentPartPr/>
                <p14:nvPr/>
              </p14:nvContentPartPr>
              <p14:xfrm>
                <a:off x="8604357" y="3469125"/>
                <a:ext cx="121680" cy="1537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5753E09-9457-4048-9377-F31F0BA672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00037" y="3464805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203BCAB-E8F2-46D4-BE94-7C201BA8CDB1}"/>
                    </a:ext>
                  </a:extLst>
                </p14:cNvPr>
                <p14:cNvContentPartPr/>
                <p14:nvPr/>
              </p14:nvContentPartPr>
              <p14:xfrm>
                <a:off x="8669517" y="3595485"/>
                <a:ext cx="32760" cy="259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203BCAB-E8F2-46D4-BE94-7C201BA8CDB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65197" y="3591165"/>
                  <a:ext cx="41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9DD7210-2EFC-4713-AB93-8CF862C13B25}"/>
                    </a:ext>
                  </a:extLst>
                </p14:cNvPr>
                <p14:cNvContentPartPr/>
                <p14:nvPr/>
              </p14:nvContentPartPr>
              <p14:xfrm>
                <a:off x="8733597" y="3440685"/>
                <a:ext cx="316440" cy="185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9DD7210-2EFC-4713-AB93-8CF862C13B2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29277" y="3436365"/>
                  <a:ext cx="3250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1A3BAF54-0E67-40E2-B394-15761D258960}"/>
              </a:ext>
            </a:extLst>
          </p:cNvPr>
          <p:cNvGrpSpPr/>
          <p:nvPr/>
        </p:nvGrpSpPr>
        <p:grpSpPr>
          <a:xfrm>
            <a:off x="6533637" y="1421085"/>
            <a:ext cx="451440" cy="295200"/>
            <a:chOff x="6533637" y="1421085"/>
            <a:chExt cx="45144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4A27DDC-8FF8-4FE4-906D-D6DF9750E32D}"/>
                    </a:ext>
                  </a:extLst>
                </p14:cNvPr>
                <p14:cNvContentPartPr/>
                <p14:nvPr/>
              </p14:nvContentPartPr>
              <p14:xfrm>
                <a:off x="6677277" y="1431165"/>
                <a:ext cx="38880" cy="285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4A27DDC-8FF8-4FE4-906D-D6DF9750E32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72957" y="1426845"/>
                  <a:ext cx="47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B111E21-17CB-4835-B34D-809E1F1B4EDB}"/>
                    </a:ext>
                  </a:extLst>
                </p14:cNvPr>
                <p14:cNvContentPartPr/>
                <p14:nvPr/>
              </p14:nvContentPartPr>
              <p14:xfrm>
                <a:off x="6533637" y="1421085"/>
                <a:ext cx="451440" cy="241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B111E21-17CB-4835-B34D-809E1F1B4ED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29317" y="1416765"/>
                  <a:ext cx="460080" cy="25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D545B1BF-CB59-4B8A-8490-D0585E177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76" y="144298"/>
            <a:ext cx="2911181" cy="27945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F489A306-3541-4B34-B003-220E312B2D4C}"/>
                  </a:ext>
                </a:extLst>
              </p14:cNvPr>
              <p14:cNvContentPartPr/>
              <p14:nvPr/>
            </p14:nvContentPartPr>
            <p14:xfrm>
              <a:off x="11097717" y="1220925"/>
              <a:ext cx="25920" cy="36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F489A306-3541-4B34-B003-220E312B2D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93397" y="1216605"/>
                <a:ext cx="345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D1CA2E8C-3D28-4DBA-8694-1CE1ACEC0356}"/>
                  </a:ext>
                </a:extLst>
              </p14:cNvPr>
              <p14:cNvContentPartPr/>
              <p14:nvPr/>
            </p14:nvContentPartPr>
            <p14:xfrm>
              <a:off x="10085976" y="2759328"/>
              <a:ext cx="145440" cy="11448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D1CA2E8C-3D28-4DBA-8694-1CE1ACEC03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81656" y="2755008"/>
                <a:ext cx="154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682C5CE6-DAF4-4F4A-B3EF-7F6B69AB2CFD}"/>
                  </a:ext>
                </a:extLst>
              </p14:cNvPr>
              <p14:cNvContentPartPr/>
              <p14:nvPr/>
            </p14:nvContentPartPr>
            <p14:xfrm>
              <a:off x="11025216" y="2663928"/>
              <a:ext cx="191520" cy="13284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682C5CE6-DAF4-4F4A-B3EF-7F6B69AB2C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20896" y="2659608"/>
                <a:ext cx="200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637E8233-2561-4690-8AAE-A5E0FAE7E156}"/>
                  </a:ext>
                </a:extLst>
              </p14:cNvPr>
              <p14:cNvContentPartPr/>
              <p14:nvPr/>
            </p14:nvContentPartPr>
            <p14:xfrm>
              <a:off x="5189397" y="5201805"/>
              <a:ext cx="187560" cy="24912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637E8233-2561-4690-8AAE-A5E0FAE7E1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85077" y="5197485"/>
                <a:ext cx="1962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5EBE5DA-9C55-4F6D-89DC-EAEFBFE274DA}"/>
                  </a:ext>
                </a:extLst>
              </p14:cNvPr>
              <p14:cNvContentPartPr/>
              <p14:nvPr/>
            </p14:nvContentPartPr>
            <p14:xfrm>
              <a:off x="5302437" y="5302245"/>
              <a:ext cx="105480" cy="154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5EBE5DA-9C55-4F6D-89DC-EAEFBFE274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98117" y="5297925"/>
                <a:ext cx="11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13BC42A-944F-40AD-A2CE-FCBDA0091EC7}"/>
                  </a:ext>
                </a:extLst>
              </p14:cNvPr>
              <p14:cNvContentPartPr/>
              <p14:nvPr/>
            </p14:nvContentPartPr>
            <p14:xfrm>
              <a:off x="5104077" y="5159685"/>
              <a:ext cx="83880" cy="3330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13BC42A-944F-40AD-A2CE-FCBDA0091E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9757" y="5155365"/>
                <a:ext cx="92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6D3ECEE1-AD53-45F6-BD80-53001ED6C4F1}"/>
                  </a:ext>
                </a:extLst>
              </p14:cNvPr>
              <p14:cNvContentPartPr/>
              <p14:nvPr/>
            </p14:nvContentPartPr>
            <p14:xfrm>
              <a:off x="5194797" y="5070405"/>
              <a:ext cx="336960" cy="4006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6D3ECEE1-AD53-45F6-BD80-53001ED6C4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0477" y="5066085"/>
                <a:ext cx="3456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DE654B88-12F2-4F37-BFBB-AB9C96E4E97A}"/>
                  </a:ext>
                </a:extLst>
              </p14:cNvPr>
              <p14:cNvContentPartPr/>
              <p14:nvPr/>
            </p14:nvContentPartPr>
            <p14:xfrm>
              <a:off x="5181117" y="5433285"/>
              <a:ext cx="301680" cy="558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DE654B88-12F2-4F37-BFBB-AB9C96E4E9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76797" y="5428965"/>
                <a:ext cx="310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41110956-9FFF-4E98-9294-A05BACBE0EBD}"/>
                  </a:ext>
                </a:extLst>
              </p14:cNvPr>
              <p14:cNvContentPartPr/>
              <p14:nvPr/>
            </p14:nvContentPartPr>
            <p14:xfrm>
              <a:off x="734976" y="3190248"/>
              <a:ext cx="4011840" cy="216000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41110956-9FFF-4E98-9294-A05BACBE0E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0656" y="3185928"/>
                <a:ext cx="4020480" cy="21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782EF3CE-6AC1-4C05-A6C5-C1E6FA7A4AEA}"/>
                  </a:ext>
                </a:extLst>
              </p14:cNvPr>
              <p14:cNvContentPartPr/>
              <p14:nvPr/>
            </p14:nvContentPartPr>
            <p14:xfrm>
              <a:off x="4642416" y="5227848"/>
              <a:ext cx="171720" cy="18792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782EF3CE-6AC1-4C05-A6C5-C1E6FA7A4AE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38096" y="5223528"/>
                <a:ext cx="18036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A7C0A44E-89F2-4E3E-9BAA-7600D90BD919}"/>
              </a:ext>
            </a:extLst>
          </p:cNvPr>
          <p:cNvGrpSpPr/>
          <p:nvPr/>
        </p:nvGrpSpPr>
        <p:grpSpPr>
          <a:xfrm>
            <a:off x="2154816" y="5485248"/>
            <a:ext cx="885600" cy="168840"/>
            <a:chOff x="2154816" y="5485248"/>
            <a:chExt cx="88560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CC4973B-D73B-4C68-956C-8660878A7DE5}"/>
                    </a:ext>
                  </a:extLst>
                </p14:cNvPr>
                <p14:cNvContentPartPr/>
                <p14:nvPr/>
              </p14:nvContentPartPr>
              <p14:xfrm>
                <a:off x="2154816" y="5485248"/>
                <a:ext cx="40320" cy="1494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CC4973B-D73B-4C68-956C-8660878A7D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50496" y="5480928"/>
                  <a:ext cx="48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1F98A159-6D53-40B8-BBD2-1BAF0872C0AC}"/>
                    </a:ext>
                  </a:extLst>
                </p14:cNvPr>
                <p14:cNvContentPartPr/>
                <p14:nvPr/>
              </p14:nvContentPartPr>
              <p14:xfrm>
                <a:off x="2174616" y="5497848"/>
                <a:ext cx="115200" cy="1242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1F98A159-6D53-40B8-BBD2-1BAF0872C0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0296" y="5493528"/>
                  <a:ext cx="123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C15693C-5409-480B-9F23-4B430EABD6A9}"/>
                    </a:ext>
                  </a:extLst>
                </p14:cNvPr>
                <p14:cNvContentPartPr/>
                <p14:nvPr/>
              </p14:nvContentPartPr>
              <p14:xfrm>
                <a:off x="2395296" y="5505408"/>
                <a:ext cx="17280" cy="148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C15693C-5409-480B-9F23-4B430EABD6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90976" y="5501088"/>
                  <a:ext cx="25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76FDC74-A5FC-4EB3-B592-714E1E6921D6}"/>
                    </a:ext>
                  </a:extLst>
                </p14:cNvPr>
                <p14:cNvContentPartPr/>
                <p14:nvPr/>
              </p14:nvContentPartPr>
              <p14:xfrm>
                <a:off x="2328696" y="5495328"/>
                <a:ext cx="320400" cy="648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76FDC74-A5FC-4EB3-B592-714E1E6921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24376" y="5491008"/>
                  <a:ext cx="329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23F6263-F564-403C-9DDA-B3A8651F2C6E}"/>
                    </a:ext>
                  </a:extLst>
                </p14:cNvPr>
                <p14:cNvContentPartPr/>
                <p14:nvPr/>
              </p14:nvContentPartPr>
              <p14:xfrm>
                <a:off x="2555136" y="5590368"/>
                <a:ext cx="100440" cy="86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23F6263-F564-403C-9DDA-B3A8651F2C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50816" y="5586048"/>
                  <a:ext cx="109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02A19B2-AB5A-4D69-B907-98CF99E82649}"/>
                    </a:ext>
                  </a:extLst>
                </p14:cNvPr>
                <p14:cNvContentPartPr/>
                <p14:nvPr/>
              </p14:nvContentPartPr>
              <p14:xfrm>
                <a:off x="2767176" y="5497848"/>
                <a:ext cx="115560" cy="108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02A19B2-AB5A-4D69-B907-98CF99E826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62856" y="5493528"/>
                  <a:ext cx="124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21A8B3D-0BB1-4B46-9B22-FE909C4411F8}"/>
                    </a:ext>
                  </a:extLst>
                </p14:cNvPr>
                <p14:cNvContentPartPr/>
                <p14:nvPr/>
              </p14:nvContentPartPr>
              <p14:xfrm>
                <a:off x="2939616" y="5511168"/>
                <a:ext cx="100800" cy="111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21A8B3D-0BB1-4B46-9B22-FE909C4411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35296" y="5506848"/>
                  <a:ext cx="10944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59A6D864-F793-417D-B63A-DB5259C6D13B}"/>
                  </a:ext>
                </a:extLst>
              </p14:cNvPr>
              <p14:cNvContentPartPr/>
              <p14:nvPr/>
            </p14:nvContentPartPr>
            <p14:xfrm>
              <a:off x="9587376" y="2870568"/>
              <a:ext cx="107640" cy="12780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59A6D864-F793-417D-B63A-DB5259C6D1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83056" y="2866248"/>
                <a:ext cx="1162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534CD9A1-D638-4BA6-92C1-3AB89D82019D}"/>
                  </a:ext>
                </a:extLst>
              </p14:cNvPr>
              <p14:cNvContentPartPr/>
              <p14:nvPr/>
            </p14:nvContentPartPr>
            <p14:xfrm>
              <a:off x="9359136" y="1575288"/>
              <a:ext cx="412200" cy="3276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534CD9A1-D638-4BA6-92C1-3AB89D8201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54816" y="1570968"/>
                <a:ext cx="420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290E6F62-8503-4C3E-83B1-209A9E094389}"/>
                  </a:ext>
                </a:extLst>
              </p14:cNvPr>
              <p14:cNvContentPartPr/>
              <p14:nvPr/>
            </p14:nvContentPartPr>
            <p14:xfrm>
              <a:off x="11543256" y="2944728"/>
              <a:ext cx="127800" cy="8028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290E6F62-8503-4C3E-83B1-209A9E09438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538936" y="2940408"/>
                <a:ext cx="136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243E83AE-92B5-4CB9-9C4C-B23873EF8C12}"/>
                  </a:ext>
                </a:extLst>
              </p14:cNvPr>
              <p14:cNvContentPartPr/>
              <p14:nvPr/>
            </p14:nvContentPartPr>
            <p14:xfrm>
              <a:off x="10911456" y="3246408"/>
              <a:ext cx="543960" cy="2988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243E83AE-92B5-4CB9-9C4C-B23873EF8C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07136" y="3242088"/>
                <a:ext cx="5526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6F6CDC9E-1F53-4400-A73B-94CAA4F885E6}"/>
                  </a:ext>
                </a:extLst>
              </p14:cNvPr>
              <p14:cNvContentPartPr/>
              <p14:nvPr/>
            </p14:nvContentPartPr>
            <p14:xfrm>
              <a:off x="11302056" y="3113568"/>
              <a:ext cx="166680" cy="12780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6F6CDC9E-1F53-4400-A73B-94CAA4F885E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297736" y="3109248"/>
                <a:ext cx="1753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B7527742-493D-4CF3-909A-6B5A1C869530}"/>
                  </a:ext>
                </a:extLst>
              </p14:cNvPr>
              <p14:cNvContentPartPr/>
              <p14:nvPr/>
            </p14:nvContentPartPr>
            <p14:xfrm>
              <a:off x="11560896" y="3309768"/>
              <a:ext cx="190440" cy="12888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B7527742-493D-4CF3-909A-6B5A1C86953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56576" y="3305448"/>
                <a:ext cx="19908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51CE4F17-B915-4273-9A8F-230623FECFF3}"/>
              </a:ext>
            </a:extLst>
          </p:cNvPr>
          <p:cNvGrpSpPr/>
          <p:nvPr/>
        </p:nvGrpSpPr>
        <p:grpSpPr>
          <a:xfrm>
            <a:off x="10846656" y="2412648"/>
            <a:ext cx="123840" cy="166320"/>
            <a:chOff x="10846656" y="2412648"/>
            <a:chExt cx="12384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1681955-3EA7-47E2-AD1F-E2A1EB6866B2}"/>
                    </a:ext>
                  </a:extLst>
                </p14:cNvPr>
                <p14:cNvContentPartPr/>
                <p14:nvPr/>
              </p14:nvContentPartPr>
              <p14:xfrm>
                <a:off x="10846656" y="2430288"/>
                <a:ext cx="71640" cy="1486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1681955-3EA7-47E2-AD1F-E2A1EB6866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42336" y="2425968"/>
                  <a:ext cx="80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C5F5842-458D-4654-A106-FB53AF433CE4}"/>
                    </a:ext>
                  </a:extLst>
                </p14:cNvPr>
                <p14:cNvContentPartPr/>
                <p14:nvPr/>
              </p14:nvContentPartPr>
              <p14:xfrm>
                <a:off x="10849896" y="2412648"/>
                <a:ext cx="120600" cy="190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C5F5842-458D-4654-A106-FB53AF433C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45576" y="2408328"/>
                  <a:ext cx="12924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FDBFFE6E-28EE-47C0-9E30-41BB001EB55E}"/>
                  </a:ext>
                </a:extLst>
              </p14:cNvPr>
              <p14:cNvContentPartPr/>
              <p14:nvPr/>
            </p14:nvContentPartPr>
            <p14:xfrm>
              <a:off x="10596456" y="2560968"/>
              <a:ext cx="94320" cy="7020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FDBFFE6E-28EE-47C0-9E30-41BB001EB5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592136" y="2556648"/>
                <a:ext cx="102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B34DC4BA-A277-4913-A5AD-261B25294487}"/>
                  </a:ext>
                </a:extLst>
              </p14:cNvPr>
              <p14:cNvContentPartPr/>
              <p14:nvPr/>
            </p14:nvContentPartPr>
            <p14:xfrm>
              <a:off x="571677" y="2527725"/>
              <a:ext cx="412560" cy="3632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B34DC4BA-A277-4913-A5AD-261B252944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7357" y="2523405"/>
                <a:ext cx="42120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1042A4ED-66A7-4C7F-85F6-64BFB46785EA}"/>
              </a:ext>
            </a:extLst>
          </p:cNvPr>
          <p:cNvGrpSpPr/>
          <p:nvPr/>
        </p:nvGrpSpPr>
        <p:grpSpPr>
          <a:xfrm>
            <a:off x="6545517" y="77925"/>
            <a:ext cx="188640" cy="74520"/>
            <a:chOff x="6545517" y="77925"/>
            <a:chExt cx="18864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F7AC3EA-CA8B-4AB9-9495-33A70B264D6B}"/>
                    </a:ext>
                  </a:extLst>
                </p14:cNvPr>
                <p14:cNvContentPartPr/>
                <p14:nvPr/>
              </p14:nvContentPartPr>
              <p14:xfrm>
                <a:off x="6545517" y="85125"/>
                <a:ext cx="37800" cy="601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F7AC3EA-CA8B-4AB9-9495-33A70B264D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41197" y="80805"/>
                  <a:ext cx="46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DA8C63F-D686-4495-8587-D043EBA5917B}"/>
                    </a:ext>
                  </a:extLst>
                </p14:cNvPr>
                <p14:cNvContentPartPr/>
                <p14:nvPr/>
              </p14:nvContentPartPr>
              <p14:xfrm>
                <a:off x="6558117" y="77925"/>
                <a:ext cx="70200" cy="745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DA8C63F-D686-4495-8587-D043EBA591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53797" y="73605"/>
                  <a:ext cx="78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C5F322B-D798-4A1D-B637-E7182E8C2549}"/>
                    </a:ext>
                  </a:extLst>
                </p14:cNvPr>
                <p14:cNvContentPartPr/>
                <p14:nvPr/>
              </p14:nvContentPartPr>
              <p14:xfrm>
                <a:off x="6676557" y="80085"/>
                <a:ext cx="52920" cy="601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C5F322B-D798-4A1D-B637-E7182E8C25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72237" y="75765"/>
                  <a:ext cx="61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5178731-4B18-4089-BAA3-7A94E84866DB}"/>
                    </a:ext>
                  </a:extLst>
                </p14:cNvPr>
                <p14:cNvContentPartPr/>
                <p14:nvPr/>
              </p14:nvContentPartPr>
              <p14:xfrm>
                <a:off x="6688077" y="116085"/>
                <a:ext cx="46080" cy="50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5178731-4B18-4089-BAA3-7A94E84866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83757" y="111765"/>
                  <a:ext cx="54720" cy="1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23D49931-E5B8-4623-A739-4577D5076C6C}"/>
                  </a:ext>
                </a:extLst>
              </p14:cNvPr>
              <p14:cNvContentPartPr/>
              <p14:nvPr/>
            </p14:nvContentPartPr>
            <p14:xfrm>
              <a:off x="818997" y="871725"/>
              <a:ext cx="245880" cy="2228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23D49931-E5B8-4623-A739-4577D5076C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4677" y="867405"/>
                <a:ext cx="2545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E423F12C-2CD4-4B4E-A997-36E0C7F2A5F2}"/>
                  </a:ext>
                </a:extLst>
              </p14:cNvPr>
              <p14:cNvContentPartPr/>
              <p14:nvPr/>
            </p14:nvContentPartPr>
            <p14:xfrm>
              <a:off x="983877" y="1164765"/>
              <a:ext cx="379440" cy="50760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E423F12C-2CD4-4B4E-A997-36E0C7F2A5F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9557" y="1160445"/>
                <a:ext cx="3880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428338A5-A909-427D-8A34-409762D87B06}"/>
                  </a:ext>
                </a:extLst>
              </p14:cNvPr>
              <p14:cNvContentPartPr/>
              <p14:nvPr/>
            </p14:nvContentPartPr>
            <p14:xfrm>
              <a:off x="2017437" y="2404965"/>
              <a:ext cx="393480" cy="4068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428338A5-A909-427D-8A34-409762D87B0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13117" y="2400645"/>
                <a:ext cx="40212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30DB0CC6-443C-41D5-995C-831762CB5C2C}"/>
              </a:ext>
            </a:extLst>
          </p:cNvPr>
          <p:cNvGrpSpPr/>
          <p:nvPr/>
        </p:nvGrpSpPr>
        <p:grpSpPr>
          <a:xfrm>
            <a:off x="443517" y="117525"/>
            <a:ext cx="5263419" cy="4812243"/>
            <a:chOff x="443517" y="117525"/>
            <a:chExt cx="5263419" cy="48122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0E1CC0D-6063-42BF-95E1-AE1F98649FFC}"/>
                    </a:ext>
                  </a:extLst>
                </p14:cNvPr>
                <p14:cNvContentPartPr/>
                <p14:nvPr/>
              </p14:nvContentPartPr>
              <p14:xfrm>
                <a:off x="2240637" y="4035045"/>
                <a:ext cx="22320" cy="113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0E1CC0D-6063-42BF-95E1-AE1F98649F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6317" y="4030725"/>
                  <a:ext cx="30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DBFE2E1-A4A4-4906-9FB8-DDB45F32F3D5}"/>
                    </a:ext>
                  </a:extLst>
                </p14:cNvPr>
                <p14:cNvContentPartPr/>
                <p14:nvPr/>
              </p14:nvContentPartPr>
              <p14:xfrm>
                <a:off x="2187717" y="4011285"/>
                <a:ext cx="129240" cy="723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DBFE2E1-A4A4-4906-9FB8-DDB45F32F3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83397" y="4006965"/>
                  <a:ext cx="137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4707537-5E51-43CC-BCE4-2F900D0DC084}"/>
                    </a:ext>
                  </a:extLst>
                </p14:cNvPr>
                <p14:cNvContentPartPr/>
                <p14:nvPr/>
              </p14:nvContentPartPr>
              <p14:xfrm>
                <a:off x="2456637" y="4034685"/>
                <a:ext cx="10440" cy="135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4707537-5E51-43CC-BCE4-2F900D0DC0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52317" y="4030365"/>
                  <a:ext cx="19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781F29E-56D0-4596-B1C8-68B10D9AA773}"/>
                    </a:ext>
                  </a:extLst>
                </p14:cNvPr>
                <p14:cNvContentPartPr/>
                <p14:nvPr/>
              </p14:nvContentPartPr>
              <p14:xfrm>
                <a:off x="2086197" y="3913365"/>
                <a:ext cx="9720" cy="317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781F29E-56D0-4596-B1C8-68B10D9AA7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81877" y="3909045"/>
                  <a:ext cx="183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A5E8A72-0E9E-4420-B18F-711928C4934B}"/>
                    </a:ext>
                  </a:extLst>
                </p14:cNvPr>
                <p14:cNvContentPartPr/>
                <p14:nvPr/>
              </p14:nvContentPartPr>
              <p14:xfrm>
                <a:off x="2103117" y="3869805"/>
                <a:ext cx="445320" cy="3546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A5E8A72-0E9E-4420-B18F-711928C493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98797" y="3865485"/>
                  <a:ext cx="4539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F54FCE8-3882-4DBC-88B7-C0666CEB85CE}"/>
                    </a:ext>
                  </a:extLst>
                </p14:cNvPr>
                <p14:cNvContentPartPr/>
                <p14:nvPr/>
              </p14:nvContentPartPr>
              <p14:xfrm>
                <a:off x="2131917" y="4179405"/>
                <a:ext cx="347400" cy="979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F54FCE8-3882-4DBC-88B7-C0666CEB85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27597" y="4175085"/>
                  <a:ext cx="356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194C892-5134-4BCE-9192-B45E56549F23}"/>
                    </a:ext>
                  </a:extLst>
                </p14:cNvPr>
                <p14:cNvContentPartPr/>
                <p14:nvPr/>
              </p14:nvContentPartPr>
              <p14:xfrm>
                <a:off x="2600277" y="256125"/>
                <a:ext cx="206640" cy="235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194C892-5134-4BCE-9192-B45E56549F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95957" y="251805"/>
                  <a:ext cx="215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E3E7AC0-234B-4E58-A7B1-2016467C400D}"/>
                    </a:ext>
                  </a:extLst>
                </p14:cNvPr>
                <p14:cNvContentPartPr/>
                <p14:nvPr/>
              </p14:nvContentPartPr>
              <p14:xfrm>
                <a:off x="2442957" y="226605"/>
                <a:ext cx="6480" cy="337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E3E7AC0-234B-4E58-A7B1-2016467C40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38637" y="222285"/>
                  <a:ext cx="15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314293E-CEC8-47C7-911C-E4CD65EB93BD}"/>
                    </a:ext>
                  </a:extLst>
                </p14:cNvPr>
                <p14:cNvContentPartPr/>
                <p14:nvPr/>
              </p14:nvContentPartPr>
              <p14:xfrm>
                <a:off x="2438997" y="117525"/>
                <a:ext cx="479520" cy="4064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314293E-CEC8-47C7-911C-E4CD65EB93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34677" y="113205"/>
                  <a:ext cx="4881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17AE167-CBF5-4713-8BA9-DDE6CE8053EE}"/>
                    </a:ext>
                  </a:extLst>
                </p14:cNvPr>
                <p14:cNvContentPartPr/>
                <p14:nvPr/>
              </p14:nvContentPartPr>
              <p14:xfrm>
                <a:off x="2466717" y="559245"/>
                <a:ext cx="436680" cy="57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17AE167-CBF5-4713-8BA9-DDE6CE8053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62397" y="554925"/>
                  <a:ext cx="445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A2C82AF-7F6F-4EF4-8D8E-B662742FBE1A}"/>
                    </a:ext>
                  </a:extLst>
                </p14:cNvPr>
                <p14:cNvContentPartPr/>
                <p14:nvPr/>
              </p14:nvContentPartPr>
              <p14:xfrm>
                <a:off x="4292277" y="2634285"/>
                <a:ext cx="11160" cy="128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A2C82AF-7F6F-4EF4-8D8E-B662742FBE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87957" y="2629965"/>
                  <a:ext cx="19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A5B0E94-0108-4ACC-BDD3-498157EF383E}"/>
                    </a:ext>
                  </a:extLst>
                </p14:cNvPr>
                <p14:cNvContentPartPr/>
                <p14:nvPr/>
              </p14:nvContentPartPr>
              <p14:xfrm>
                <a:off x="4294077" y="2610525"/>
                <a:ext cx="145080" cy="20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A5B0E94-0108-4ACC-BDD3-498157EF38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89757" y="2606205"/>
                  <a:ext cx="153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B23F443-1179-46AB-8CEE-A86D4B5E05CF}"/>
                    </a:ext>
                  </a:extLst>
                </p14:cNvPr>
                <p14:cNvContentPartPr/>
                <p14:nvPr/>
              </p14:nvContentPartPr>
              <p14:xfrm>
                <a:off x="4278957" y="2669565"/>
                <a:ext cx="181080" cy="108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B23F443-1179-46AB-8CEE-A86D4B5E05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74637" y="2665245"/>
                  <a:ext cx="189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C13E078-55EC-4DCB-93FD-1459D7D5B0D3}"/>
                    </a:ext>
                  </a:extLst>
                </p14:cNvPr>
                <p14:cNvContentPartPr/>
                <p14:nvPr/>
              </p14:nvContentPartPr>
              <p14:xfrm>
                <a:off x="4179957" y="2513685"/>
                <a:ext cx="19440" cy="3016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C13E078-55EC-4DCB-93FD-1459D7D5B0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75637" y="2509365"/>
                  <a:ext cx="28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B7E04F8-3D8D-40DD-A2ED-782DFC61BDD5}"/>
                    </a:ext>
                  </a:extLst>
                </p14:cNvPr>
                <p14:cNvContentPartPr/>
                <p14:nvPr/>
              </p14:nvContentPartPr>
              <p14:xfrm>
                <a:off x="4184637" y="2452125"/>
                <a:ext cx="394200" cy="4305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B7E04F8-3D8D-40DD-A2ED-782DFC61BD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80317" y="2447805"/>
                  <a:ext cx="4028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D8718D7-A480-4A71-B0E9-2B9565154FD1}"/>
                    </a:ext>
                  </a:extLst>
                </p14:cNvPr>
                <p14:cNvContentPartPr/>
                <p14:nvPr/>
              </p14:nvContentPartPr>
              <p14:xfrm>
                <a:off x="4215597" y="2804565"/>
                <a:ext cx="334080" cy="590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D8718D7-A480-4A71-B0E9-2B9565154F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11277" y="2800245"/>
                  <a:ext cx="342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5FD8A5A-67CB-4E87-A752-363336095F5B}"/>
                    </a:ext>
                  </a:extLst>
                </p14:cNvPr>
                <p14:cNvContentPartPr/>
                <p14:nvPr/>
              </p14:nvContentPartPr>
              <p14:xfrm>
                <a:off x="639717" y="2656605"/>
                <a:ext cx="42120" cy="131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5FD8A5A-67CB-4E87-A752-363336095F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5397" y="2652285"/>
                  <a:ext cx="50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B2305BA-E819-4E7C-BF9D-DC507811D8EF}"/>
                    </a:ext>
                  </a:extLst>
                </p14:cNvPr>
                <p14:cNvContentPartPr/>
                <p14:nvPr/>
              </p14:nvContentPartPr>
              <p14:xfrm>
                <a:off x="641517" y="2637885"/>
                <a:ext cx="105840" cy="153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B2305BA-E819-4E7C-BF9D-DC507811D8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7197" y="2633565"/>
                  <a:ext cx="114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DC9EAED-FC90-4387-815C-1C88C46B490A}"/>
                    </a:ext>
                  </a:extLst>
                </p14:cNvPr>
                <p14:cNvContentPartPr/>
                <p14:nvPr/>
              </p14:nvContentPartPr>
              <p14:xfrm>
                <a:off x="798117" y="2630325"/>
                <a:ext cx="3600" cy="131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DC9EAED-FC90-4387-815C-1C88C46B49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3797" y="2626005"/>
                  <a:ext cx="12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6B613D1-FB58-4C2D-AE29-163787D05A72}"/>
                    </a:ext>
                  </a:extLst>
                </p14:cNvPr>
                <p14:cNvContentPartPr/>
                <p14:nvPr/>
              </p14:nvContentPartPr>
              <p14:xfrm>
                <a:off x="481677" y="2539605"/>
                <a:ext cx="33480" cy="346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6B613D1-FB58-4C2D-AE29-163787D05A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7357" y="2535285"/>
                  <a:ext cx="421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FE6B6C0-EE52-4FD8-B2C4-CBBF43973D42}"/>
                    </a:ext>
                  </a:extLst>
                </p14:cNvPr>
                <p14:cNvContentPartPr/>
                <p14:nvPr/>
              </p14:nvContentPartPr>
              <p14:xfrm>
                <a:off x="520917" y="2479125"/>
                <a:ext cx="455760" cy="3690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FE6B6C0-EE52-4FD8-B2C4-CBBF43973D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6597" y="2474805"/>
                  <a:ext cx="4644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723BFE5-A791-4316-87E6-FF0BCCCBC5CD}"/>
                    </a:ext>
                  </a:extLst>
                </p14:cNvPr>
                <p14:cNvContentPartPr/>
                <p14:nvPr/>
              </p14:nvContentPartPr>
              <p14:xfrm>
                <a:off x="534597" y="2856045"/>
                <a:ext cx="335520" cy="99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723BFE5-A791-4316-87E6-FF0BCCCBC5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0277" y="2851725"/>
                  <a:ext cx="344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D895AA8-6262-4295-943A-DE6770AB8EB8}"/>
                    </a:ext>
                  </a:extLst>
                </p14:cNvPr>
                <p14:cNvContentPartPr/>
                <p14:nvPr/>
              </p14:nvContentPartPr>
              <p14:xfrm>
                <a:off x="868677" y="2606565"/>
                <a:ext cx="10080" cy="163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D895AA8-6262-4295-943A-DE6770AB8E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4357" y="2602245"/>
                  <a:ext cx="18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FFC44FE-6AE1-488B-B001-BF00CB3C0B0E}"/>
                    </a:ext>
                  </a:extLst>
                </p14:cNvPr>
                <p14:cNvContentPartPr/>
                <p14:nvPr/>
              </p14:nvContentPartPr>
              <p14:xfrm>
                <a:off x="814677" y="2674605"/>
                <a:ext cx="74520" cy="154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FFC44FE-6AE1-488B-B001-BF00CB3C0B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0357" y="2670285"/>
                  <a:ext cx="83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5ED630E-FEAD-46BD-8905-2F09837FC3E7}"/>
                    </a:ext>
                  </a:extLst>
                </p14:cNvPr>
                <p14:cNvContentPartPr/>
                <p14:nvPr/>
              </p14:nvContentPartPr>
              <p14:xfrm>
                <a:off x="1218597" y="2469765"/>
                <a:ext cx="2765520" cy="1098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5ED630E-FEAD-46BD-8905-2F09837FC3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14277" y="2465445"/>
                  <a:ext cx="2774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E74D582-EA3C-4833-A58B-D0F6D6B6CA10}"/>
                    </a:ext>
                  </a:extLst>
                </p14:cNvPr>
                <p14:cNvContentPartPr/>
                <p14:nvPr/>
              </p14:nvContentPartPr>
              <p14:xfrm>
                <a:off x="1050117" y="2426205"/>
                <a:ext cx="269640" cy="133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E74D582-EA3C-4833-A58B-D0F6D6B6CA1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5797" y="2421885"/>
                  <a:ext cx="278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3091CCE-F9CE-4508-9C28-75C3D54F1B74}"/>
                    </a:ext>
                  </a:extLst>
                </p14:cNvPr>
                <p14:cNvContentPartPr/>
                <p14:nvPr/>
              </p14:nvContentPartPr>
              <p14:xfrm>
                <a:off x="1823397" y="2235045"/>
                <a:ext cx="65880" cy="759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3091CCE-F9CE-4508-9C28-75C3D54F1B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19077" y="2230725"/>
                  <a:ext cx="74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9585246-9A09-487E-8D79-1CE9ED1D368B}"/>
                    </a:ext>
                  </a:extLst>
                </p14:cNvPr>
                <p14:cNvContentPartPr/>
                <p14:nvPr/>
              </p14:nvContentPartPr>
              <p14:xfrm>
                <a:off x="1852197" y="2232165"/>
                <a:ext cx="65880" cy="151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9585246-9A09-487E-8D79-1CE9ED1D36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7877" y="2227845"/>
                  <a:ext cx="74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77CCA77-DF90-4ADC-960D-42690AC76B85}"/>
                    </a:ext>
                  </a:extLst>
                </p14:cNvPr>
                <p14:cNvContentPartPr/>
                <p14:nvPr/>
              </p14:nvContentPartPr>
              <p14:xfrm>
                <a:off x="1925277" y="2289405"/>
                <a:ext cx="80640" cy="856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77CCA77-DF90-4ADC-960D-42690AC76B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20957" y="2285085"/>
                  <a:ext cx="89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3B48B01-FD9F-4EB1-95A0-B4B2E950D35A}"/>
                    </a:ext>
                  </a:extLst>
                </p14:cNvPr>
                <p14:cNvContentPartPr/>
                <p14:nvPr/>
              </p14:nvContentPartPr>
              <p14:xfrm>
                <a:off x="1945077" y="2274645"/>
                <a:ext cx="137160" cy="1105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3B48B01-FD9F-4EB1-95A0-B4B2E950D35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40757" y="2270325"/>
                  <a:ext cx="145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5EE4271-82DC-415A-94AF-7C5A2EF1DC40}"/>
                    </a:ext>
                  </a:extLst>
                </p14:cNvPr>
                <p14:cNvContentPartPr/>
                <p14:nvPr/>
              </p14:nvContentPartPr>
              <p14:xfrm>
                <a:off x="2129397" y="2298765"/>
                <a:ext cx="12240" cy="72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5EE4271-82DC-415A-94AF-7C5A2EF1DC4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25077" y="2294445"/>
                  <a:ext cx="20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E7A6271-17C5-464D-93C8-FFB0A4302735}"/>
                    </a:ext>
                  </a:extLst>
                </p14:cNvPr>
                <p14:cNvContentPartPr/>
                <p14:nvPr/>
              </p14:nvContentPartPr>
              <p14:xfrm>
                <a:off x="2132277" y="2295885"/>
                <a:ext cx="73440" cy="36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E7A6271-17C5-464D-93C8-FFB0A43027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27957" y="2291565"/>
                  <a:ext cx="82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493CB5B-FA4A-4BAE-8C84-10391F12F1C7}"/>
                    </a:ext>
                  </a:extLst>
                </p14:cNvPr>
                <p14:cNvContentPartPr/>
                <p14:nvPr/>
              </p14:nvContentPartPr>
              <p14:xfrm>
                <a:off x="2138397" y="2372565"/>
                <a:ext cx="77760" cy="54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493CB5B-FA4A-4BAE-8C84-10391F12F1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34077" y="2368245"/>
                  <a:ext cx="86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7C18E36-2645-481E-BE71-87177D09731F}"/>
                    </a:ext>
                  </a:extLst>
                </p14:cNvPr>
                <p14:cNvContentPartPr/>
                <p14:nvPr/>
              </p14:nvContentPartPr>
              <p14:xfrm>
                <a:off x="2294637" y="2279685"/>
                <a:ext cx="115200" cy="118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7C18E36-2645-481E-BE71-87177D09731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90317" y="2275365"/>
                  <a:ext cx="123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40450A7-8F3E-4343-A800-1BD7FCF111BB}"/>
                    </a:ext>
                  </a:extLst>
                </p14:cNvPr>
                <p14:cNvContentPartPr/>
                <p14:nvPr/>
              </p14:nvContentPartPr>
              <p14:xfrm>
                <a:off x="2333517" y="2318205"/>
                <a:ext cx="70920" cy="21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40450A7-8F3E-4343-A800-1BD7FCF111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29197" y="2313885"/>
                  <a:ext cx="79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696A609-3254-4A11-875D-3F0989209EE6}"/>
                    </a:ext>
                  </a:extLst>
                </p14:cNvPr>
                <p14:cNvContentPartPr/>
                <p14:nvPr/>
              </p14:nvContentPartPr>
              <p14:xfrm>
                <a:off x="2469597" y="2243685"/>
                <a:ext cx="59040" cy="849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696A609-3254-4A11-875D-3F0989209E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65277" y="2239365"/>
                  <a:ext cx="67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BADBA2A-E991-4D03-A64D-97AC08FB1102}"/>
                    </a:ext>
                  </a:extLst>
                </p14:cNvPr>
                <p14:cNvContentPartPr/>
                <p14:nvPr/>
              </p14:nvContentPartPr>
              <p14:xfrm>
                <a:off x="2618637" y="2247645"/>
                <a:ext cx="25560" cy="75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BADBA2A-E991-4D03-A64D-97AC08FB11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14317" y="2243325"/>
                  <a:ext cx="34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F5DEC32-25C1-4FD5-9263-C4165E29D21C}"/>
                    </a:ext>
                  </a:extLst>
                </p14:cNvPr>
                <p14:cNvContentPartPr/>
                <p14:nvPr/>
              </p14:nvContentPartPr>
              <p14:xfrm>
                <a:off x="2688477" y="2255565"/>
                <a:ext cx="89640" cy="633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F5DEC32-25C1-4FD5-9263-C4165E29D21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84157" y="2251245"/>
                  <a:ext cx="98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6A3680A-3C01-48CA-90AA-A642BF866C4C}"/>
                    </a:ext>
                  </a:extLst>
                </p14:cNvPr>
                <p14:cNvContentPartPr/>
                <p14:nvPr/>
              </p14:nvContentPartPr>
              <p14:xfrm>
                <a:off x="1173597" y="2743365"/>
                <a:ext cx="2655360" cy="47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6A3680A-3C01-48CA-90AA-A642BF866C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69277" y="2739045"/>
                  <a:ext cx="2664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00E6E8A-ABD6-4AB6-A050-CAFD4B0349C1}"/>
                    </a:ext>
                  </a:extLst>
                </p14:cNvPr>
                <p14:cNvContentPartPr/>
                <p14:nvPr/>
              </p14:nvContentPartPr>
              <p14:xfrm>
                <a:off x="3786837" y="2696565"/>
                <a:ext cx="82800" cy="126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00E6E8A-ABD6-4AB6-A050-CAFD4B0349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82517" y="2692245"/>
                  <a:ext cx="91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7FB7B70-EBA0-43EC-B6B4-8D5584512568}"/>
                    </a:ext>
                  </a:extLst>
                </p14:cNvPr>
                <p14:cNvContentPartPr/>
                <p14:nvPr/>
              </p14:nvContentPartPr>
              <p14:xfrm>
                <a:off x="1963437" y="2854245"/>
                <a:ext cx="113400" cy="846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7FB7B70-EBA0-43EC-B6B4-8D55845125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59117" y="2849925"/>
                  <a:ext cx="122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85C2F84-0B57-4A7A-8B91-4AA849FE5F3C}"/>
                    </a:ext>
                  </a:extLst>
                </p14:cNvPr>
                <p14:cNvContentPartPr/>
                <p14:nvPr/>
              </p14:nvContentPartPr>
              <p14:xfrm>
                <a:off x="2116077" y="2942445"/>
                <a:ext cx="19800" cy="496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85C2F84-0B57-4A7A-8B91-4AA849FE5F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11757" y="2938125"/>
                  <a:ext cx="28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3978751-9259-4A5F-8374-27B3439C4CF6}"/>
                    </a:ext>
                  </a:extLst>
                </p14:cNvPr>
                <p14:cNvContentPartPr/>
                <p14:nvPr/>
              </p14:nvContentPartPr>
              <p14:xfrm>
                <a:off x="2121477" y="2926245"/>
                <a:ext cx="99000" cy="734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3978751-9259-4A5F-8374-27B3439C4C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17157" y="2921925"/>
                  <a:ext cx="107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DAEBF3F-A255-46D6-A2B0-E30A517EA904}"/>
                    </a:ext>
                  </a:extLst>
                </p14:cNvPr>
                <p14:cNvContentPartPr/>
                <p14:nvPr/>
              </p14:nvContentPartPr>
              <p14:xfrm>
                <a:off x="2262237" y="2882325"/>
                <a:ext cx="88560" cy="39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DAEBF3F-A255-46D6-A2B0-E30A517EA9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57917" y="2878005"/>
                  <a:ext cx="97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351B999-5B58-4A8C-B624-1EB6949FD4CD}"/>
                    </a:ext>
                  </a:extLst>
                </p14:cNvPr>
                <p14:cNvContentPartPr/>
                <p14:nvPr/>
              </p14:nvContentPartPr>
              <p14:xfrm>
                <a:off x="2280957" y="2914365"/>
                <a:ext cx="91440" cy="7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351B999-5B58-4A8C-B624-1EB6949FD4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76637" y="2910045"/>
                  <a:ext cx="100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29013F0-42E7-463A-8CA4-79C9158C1BEF}"/>
                    </a:ext>
                  </a:extLst>
                </p14:cNvPr>
                <p14:cNvContentPartPr/>
                <p14:nvPr/>
              </p14:nvContentPartPr>
              <p14:xfrm>
                <a:off x="2440797" y="2872245"/>
                <a:ext cx="96120" cy="849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29013F0-42E7-463A-8CA4-79C9158C1B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36477" y="2867925"/>
                  <a:ext cx="104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76B793A-002A-405A-93D7-4AEF49A93C6D}"/>
                    </a:ext>
                  </a:extLst>
                </p14:cNvPr>
                <p14:cNvContentPartPr/>
                <p14:nvPr/>
              </p14:nvContentPartPr>
              <p14:xfrm>
                <a:off x="2590197" y="2865405"/>
                <a:ext cx="38880" cy="640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76B793A-002A-405A-93D7-4AEF49A93C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85877" y="2861085"/>
                  <a:ext cx="47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9C8125E-FB7F-4872-A7D8-586DEA58756D}"/>
                    </a:ext>
                  </a:extLst>
                </p14:cNvPr>
                <p14:cNvContentPartPr/>
                <p14:nvPr/>
              </p14:nvContentPartPr>
              <p14:xfrm>
                <a:off x="2612517" y="2892045"/>
                <a:ext cx="149400" cy="698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9C8125E-FB7F-4872-A7D8-586DEA5875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08197" y="2887725"/>
                  <a:ext cx="158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5B487A5-B0CC-45CD-9341-1A60CD0529E8}"/>
                    </a:ext>
                  </a:extLst>
                </p14:cNvPr>
                <p14:cNvContentPartPr/>
                <p14:nvPr/>
              </p14:nvContentPartPr>
              <p14:xfrm>
                <a:off x="983877" y="785325"/>
                <a:ext cx="1210680" cy="1525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5B487A5-B0CC-45CD-9341-1A60CD0529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9557" y="781005"/>
                  <a:ext cx="1219320" cy="15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36DA861-C081-4F36-BF68-D0703D758B61}"/>
                    </a:ext>
                  </a:extLst>
                </p14:cNvPr>
                <p14:cNvContentPartPr/>
                <p14:nvPr/>
              </p14:nvContentPartPr>
              <p14:xfrm>
                <a:off x="2167557" y="684885"/>
                <a:ext cx="114840" cy="1202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36DA861-C081-4F36-BF68-D0703D758B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63237" y="680565"/>
                  <a:ext cx="12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BB961E5-BA59-4235-8016-7D5FC3E674B3}"/>
                    </a:ext>
                  </a:extLst>
                </p14:cNvPr>
                <p14:cNvContentPartPr/>
                <p14:nvPr/>
              </p14:nvContentPartPr>
              <p14:xfrm>
                <a:off x="1527477" y="1709445"/>
                <a:ext cx="16560" cy="97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BB961E5-BA59-4235-8016-7D5FC3E674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23157" y="1705125"/>
                  <a:ext cx="25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B1CE57E-E625-4FC0-8891-A4ABA7CF1425}"/>
                    </a:ext>
                  </a:extLst>
                </p14:cNvPr>
                <p14:cNvContentPartPr/>
                <p14:nvPr/>
              </p14:nvContentPartPr>
              <p14:xfrm>
                <a:off x="1469157" y="1650045"/>
                <a:ext cx="119160" cy="72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B1CE57E-E625-4FC0-8891-A4ABA7CF142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64837" y="1645725"/>
                  <a:ext cx="127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52F5425-FC52-4795-A86A-CE13590D184E}"/>
                    </a:ext>
                  </a:extLst>
                </p14:cNvPr>
                <p14:cNvContentPartPr/>
                <p14:nvPr/>
              </p14:nvContentPartPr>
              <p14:xfrm>
                <a:off x="1582917" y="1708365"/>
                <a:ext cx="45720" cy="828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52F5425-FC52-4795-A86A-CE13590D18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78597" y="1704045"/>
                  <a:ext cx="54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425F83A-FDB4-4542-AB2D-6EF91C6305CA}"/>
                    </a:ext>
                  </a:extLst>
                </p14:cNvPr>
                <p14:cNvContentPartPr/>
                <p14:nvPr/>
              </p14:nvContentPartPr>
              <p14:xfrm>
                <a:off x="1589397" y="1714845"/>
                <a:ext cx="72720" cy="54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425F83A-FDB4-4542-AB2D-6EF91C6305C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85077" y="1710525"/>
                  <a:ext cx="81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A87C759-E495-4E49-AD0C-CFCC7AEE9901}"/>
                    </a:ext>
                  </a:extLst>
                </p14:cNvPr>
                <p14:cNvContentPartPr/>
                <p14:nvPr/>
              </p14:nvContentPartPr>
              <p14:xfrm>
                <a:off x="1669317" y="1613685"/>
                <a:ext cx="75600" cy="619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A87C759-E495-4E49-AD0C-CFCC7AEE99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64997" y="1609365"/>
                  <a:ext cx="84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1D9EC45-7787-45C0-953F-B28EBE21B2BB}"/>
                    </a:ext>
                  </a:extLst>
                </p14:cNvPr>
                <p14:cNvContentPartPr/>
                <p14:nvPr/>
              </p14:nvContentPartPr>
              <p14:xfrm>
                <a:off x="1771557" y="1512165"/>
                <a:ext cx="68400" cy="1126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1D9EC45-7787-45C0-953F-B28EBE21B2B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67237" y="1507845"/>
                  <a:ext cx="77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E0D8582-1BD1-4C76-9DAE-1B79B9532BAC}"/>
                    </a:ext>
                  </a:extLst>
                </p14:cNvPr>
                <p14:cNvContentPartPr/>
                <p14:nvPr/>
              </p14:nvContentPartPr>
              <p14:xfrm>
                <a:off x="1849677" y="1486245"/>
                <a:ext cx="80280" cy="97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E0D8582-1BD1-4C76-9DAE-1B79B9532B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45357" y="1481925"/>
                  <a:ext cx="88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B7F2E6B-E6DB-4CC8-A15C-8024911A271C}"/>
                    </a:ext>
                  </a:extLst>
                </p14:cNvPr>
                <p14:cNvContentPartPr/>
                <p14:nvPr/>
              </p14:nvContentPartPr>
              <p14:xfrm>
                <a:off x="771117" y="534405"/>
                <a:ext cx="1404360" cy="1763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B7F2E6B-E6DB-4CC8-A15C-8024911A27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6797" y="530085"/>
                  <a:ext cx="1413000" cy="17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DE0B038-E0D2-42C5-8A2F-463D8085E20D}"/>
                    </a:ext>
                  </a:extLst>
                </p14:cNvPr>
                <p14:cNvContentPartPr/>
                <p14:nvPr/>
              </p14:nvContentPartPr>
              <p14:xfrm>
                <a:off x="687237" y="2237565"/>
                <a:ext cx="167400" cy="1486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DE0B038-E0D2-42C5-8A2F-463D8085E20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2917" y="2233245"/>
                  <a:ext cx="17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6CEF5A1-981D-4531-BA55-9AB2A5D24D88}"/>
                    </a:ext>
                  </a:extLst>
                </p14:cNvPr>
                <p14:cNvContentPartPr/>
                <p14:nvPr/>
              </p14:nvContentPartPr>
              <p14:xfrm>
                <a:off x="834477" y="1536645"/>
                <a:ext cx="79560" cy="540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6CEF5A1-981D-4531-BA55-9AB2A5D24D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0157" y="1532325"/>
                  <a:ext cx="88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F1C4058-8426-4E78-8060-6270FFEBB8B9}"/>
                    </a:ext>
                  </a:extLst>
                </p14:cNvPr>
                <p14:cNvContentPartPr/>
                <p14:nvPr/>
              </p14:nvContentPartPr>
              <p14:xfrm>
                <a:off x="906477" y="1484445"/>
                <a:ext cx="47520" cy="1612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F1C4058-8426-4E78-8060-6270FFEBB8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2157" y="1480125"/>
                  <a:ext cx="56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B996B7D-5FC0-4E60-8D06-72FEA5293003}"/>
                    </a:ext>
                  </a:extLst>
                </p14:cNvPr>
                <p14:cNvContentPartPr/>
                <p14:nvPr/>
              </p14:nvContentPartPr>
              <p14:xfrm>
                <a:off x="956517" y="1480845"/>
                <a:ext cx="50040" cy="1000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B996B7D-5FC0-4E60-8D06-72FEA529300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2197" y="1476525"/>
                  <a:ext cx="58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2385858-3FD3-41A9-8243-D97181EB6F00}"/>
                    </a:ext>
                  </a:extLst>
                </p14:cNvPr>
                <p14:cNvContentPartPr/>
                <p14:nvPr/>
              </p14:nvContentPartPr>
              <p14:xfrm>
                <a:off x="959397" y="1502445"/>
                <a:ext cx="50400" cy="345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2385858-3FD3-41A9-8243-D97181EB6F0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5077" y="1498125"/>
                  <a:ext cx="59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8E7562D-0234-4DD6-9928-3BB6A00EFEE6}"/>
                    </a:ext>
                  </a:extLst>
                </p14:cNvPr>
                <p14:cNvContentPartPr/>
                <p14:nvPr/>
              </p14:nvContentPartPr>
              <p14:xfrm>
                <a:off x="1013397" y="1426125"/>
                <a:ext cx="47880" cy="101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8E7562D-0234-4DD6-9928-3BB6A00EFEE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9077" y="1421805"/>
                  <a:ext cx="56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EF0162A-9BCD-49C8-8F58-2494A53A5BBD}"/>
                    </a:ext>
                  </a:extLst>
                </p14:cNvPr>
                <p14:cNvContentPartPr/>
                <p14:nvPr/>
              </p14:nvContentPartPr>
              <p14:xfrm>
                <a:off x="1131117" y="1315245"/>
                <a:ext cx="58680" cy="619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EF0162A-9BCD-49C8-8F58-2494A53A5BB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6797" y="1310925"/>
                  <a:ext cx="6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0CE45C4-6D8F-46CB-9DB6-A66830694F80}"/>
                    </a:ext>
                  </a:extLst>
                </p14:cNvPr>
                <p14:cNvContentPartPr/>
                <p14:nvPr/>
              </p14:nvContentPartPr>
              <p14:xfrm>
                <a:off x="1172877" y="1144605"/>
                <a:ext cx="89280" cy="124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0CE45C4-6D8F-46CB-9DB6-A66830694F8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8557" y="1140285"/>
                  <a:ext cx="97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1BF9F2E-A00F-4DCB-B5C9-374D63AC809E}"/>
                    </a:ext>
                  </a:extLst>
                </p14:cNvPr>
                <p14:cNvContentPartPr/>
                <p14:nvPr/>
              </p14:nvContentPartPr>
              <p14:xfrm>
                <a:off x="1216437" y="1193205"/>
                <a:ext cx="57960" cy="612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1BF9F2E-A00F-4DCB-B5C9-374D63AC80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12117" y="1188885"/>
                  <a:ext cx="66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462025E-AF6C-401A-9CF0-E6707C64ED71}"/>
                    </a:ext>
                  </a:extLst>
                </p14:cNvPr>
                <p14:cNvContentPartPr/>
                <p14:nvPr/>
              </p14:nvContentPartPr>
              <p14:xfrm>
                <a:off x="1281957" y="1105005"/>
                <a:ext cx="98280" cy="993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462025E-AF6C-401A-9CF0-E6707C64ED7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77637" y="1100685"/>
                  <a:ext cx="106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252839C-E4D5-4962-A5FC-78498D0E6D6F}"/>
                    </a:ext>
                  </a:extLst>
                </p14:cNvPr>
                <p14:cNvContentPartPr/>
                <p14:nvPr/>
              </p14:nvContentPartPr>
              <p14:xfrm>
                <a:off x="511557" y="360525"/>
                <a:ext cx="1585800" cy="19342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252839C-E4D5-4962-A5FC-78498D0E6D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7237" y="356205"/>
                  <a:ext cx="1594440" cy="19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B7E417E-3D33-42CC-B6AE-2E1E36BF7020}"/>
                    </a:ext>
                  </a:extLst>
                </p14:cNvPr>
                <p14:cNvContentPartPr/>
                <p14:nvPr/>
              </p14:nvContentPartPr>
              <p14:xfrm>
                <a:off x="443517" y="2245125"/>
                <a:ext cx="125280" cy="1335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B7E417E-3D33-42CC-B6AE-2E1E36BF70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9197" y="2240805"/>
                  <a:ext cx="133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142A688-CBEF-4967-9399-CDB500B6AE60}"/>
                    </a:ext>
                  </a:extLst>
                </p14:cNvPr>
                <p14:cNvContentPartPr/>
                <p14:nvPr/>
              </p14:nvContentPartPr>
              <p14:xfrm>
                <a:off x="510837" y="1219485"/>
                <a:ext cx="91080" cy="79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142A688-CBEF-4967-9399-CDB500B6AE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6517" y="1215165"/>
                  <a:ext cx="99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92954C9-9784-478D-90FE-94B458D213C2}"/>
                    </a:ext>
                  </a:extLst>
                </p14:cNvPr>
                <p14:cNvContentPartPr/>
                <p14:nvPr/>
              </p14:nvContentPartPr>
              <p14:xfrm>
                <a:off x="521637" y="1189245"/>
                <a:ext cx="78120" cy="1015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92954C9-9784-478D-90FE-94B458D213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7317" y="1184925"/>
                  <a:ext cx="86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A5308B9-972C-4206-A194-100A1C2DD6E8}"/>
                    </a:ext>
                  </a:extLst>
                </p14:cNvPr>
                <p14:cNvContentPartPr/>
                <p14:nvPr/>
              </p14:nvContentPartPr>
              <p14:xfrm>
                <a:off x="619917" y="1172685"/>
                <a:ext cx="53280" cy="590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A5308B9-972C-4206-A194-100A1C2DD6E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5597" y="1168365"/>
                  <a:ext cx="61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BDAAA35-2535-455A-BAD5-702AC3818E06}"/>
                    </a:ext>
                  </a:extLst>
                </p14:cNvPr>
                <p14:cNvContentPartPr/>
                <p14:nvPr/>
              </p14:nvContentPartPr>
              <p14:xfrm>
                <a:off x="645117" y="1134885"/>
                <a:ext cx="50040" cy="734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BDAAA35-2535-455A-BAD5-702AC3818E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0797" y="1130565"/>
                  <a:ext cx="5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54B55A7-60A9-460B-8325-2BD27720D686}"/>
                    </a:ext>
                  </a:extLst>
                </p14:cNvPr>
                <p14:cNvContentPartPr/>
                <p14:nvPr/>
              </p14:nvContentPartPr>
              <p14:xfrm>
                <a:off x="731157" y="1026165"/>
                <a:ext cx="59760" cy="892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54B55A7-60A9-460B-8325-2BD27720D68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6837" y="1021845"/>
                  <a:ext cx="68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6419C2E-51D0-44A4-B62C-DD096CA95A15}"/>
                    </a:ext>
                  </a:extLst>
                </p14:cNvPr>
                <p14:cNvContentPartPr/>
                <p14:nvPr/>
              </p14:nvContentPartPr>
              <p14:xfrm>
                <a:off x="825477" y="891525"/>
                <a:ext cx="95760" cy="1065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6419C2E-51D0-44A4-B62C-DD096CA95A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1157" y="887205"/>
                  <a:ext cx="104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0EF58AF-42A7-4AC6-94DD-E773B51D8AF8}"/>
                    </a:ext>
                  </a:extLst>
                </p14:cNvPr>
                <p14:cNvContentPartPr/>
                <p14:nvPr/>
              </p14:nvContentPartPr>
              <p14:xfrm>
                <a:off x="925197" y="817725"/>
                <a:ext cx="59040" cy="828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0EF58AF-42A7-4AC6-94DD-E773B51D8AF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0877" y="813405"/>
                  <a:ext cx="67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99C4AA1-36BB-4D70-AAEB-0931D59160CD}"/>
                    </a:ext>
                  </a:extLst>
                </p14:cNvPr>
                <p14:cNvContentPartPr/>
                <p14:nvPr/>
              </p14:nvContentPartPr>
              <p14:xfrm>
                <a:off x="734757" y="1035525"/>
                <a:ext cx="360" cy="3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99C4AA1-36BB-4D70-AAEB-0931D59160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0437" y="1031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4F98637-372B-4015-98D1-6F5AAB5DAB6C}"/>
                    </a:ext>
                  </a:extLst>
                </p14:cNvPr>
                <p14:cNvContentPartPr/>
                <p14:nvPr/>
              </p14:nvContentPartPr>
              <p14:xfrm>
                <a:off x="690837" y="987645"/>
                <a:ext cx="78120" cy="799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4F98637-372B-4015-98D1-6F5AAB5DAB6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6517" y="983325"/>
                  <a:ext cx="86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B157246-0AF8-4C0B-BC26-6DD60E63628D}"/>
                    </a:ext>
                  </a:extLst>
                </p14:cNvPr>
                <p14:cNvContentPartPr/>
                <p14:nvPr/>
              </p14:nvContentPartPr>
              <p14:xfrm>
                <a:off x="2689557" y="2955405"/>
                <a:ext cx="1311120" cy="9136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B157246-0AF8-4C0B-BC26-6DD60E63628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85237" y="2951085"/>
                  <a:ext cx="1319760" cy="9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EB304B6-019E-43EB-A803-4B8ECAE95A26}"/>
                    </a:ext>
                  </a:extLst>
                </p14:cNvPr>
                <p14:cNvContentPartPr/>
                <p14:nvPr/>
              </p14:nvContentPartPr>
              <p14:xfrm>
                <a:off x="3947037" y="2911125"/>
                <a:ext cx="75240" cy="1353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EB304B6-019E-43EB-A803-4B8ECAE95A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42717" y="2906805"/>
                  <a:ext cx="83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4A38262-403F-4C4E-B25D-841E5651CAFA}"/>
                    </a:ext>
                  </a:extLst>
                </p14:cNvPr>
                <p14:cNvContentPartPr/>
                <p14:nvPr/>
              </p14:nvContentPartPr>
              <p14:xfrm>
                <a:off x="3009237" y="3265725"/>
                <a:ext cx="6480" cy="152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4A38262-403F-4C4E-B25D-841E5651CAF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04917" y="3261405"/>
                  <a:ext cx="15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153914F-FD37-4112-BCD5-BDE10402E724}"/>
                    </a:ext>
                  </a:extLst>
                </p14:cNvPr>
                <p14:cNvContentPartPr/>
                <p14:nvPr/>
              </p14:nvContentPartPr>
              <p14:xfrm>
                <a:off x="2977917" y="3361845"/>
                <a:ext cx="69840" cy="41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153914F-FD37-4112-BCD5-BDE10402E7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73597" y="3357525"/>
                  <a:ext cx="78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DB81AB4-C859-4370-AEF6-796F4A442CBE}"/>
                    </a:ext>
                  </a:extLst>
                </p14:cNvPr>
                <p14:cNvContentPartPr/>
                <p14:nvPr/>
              </p14:nvContentPartPr>
              <p14:xfrm>
                <a:off x="2952717" y="3240525"/>
                <a:ext cx="139680" cy="1522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DB81AB4-C859-4370-AEF6-796F4A442CB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48397" y="3236205"/>
                  <a:ext cx="14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5F3196C-C3DD-4E77-91C2-DAF017227812}"/>
                    </a:ext>
                  </a:extLst>
                </p14:cNvPr>
                <p14:cNvContentPartPr/>
                <p14:nvPr/>
              </p14:nvContentPartPr>
              <p14:xfrm>
                <a:off x="3069357" y="3280485"/>
                <a:ext cx="73800" cy="439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5F3196C-C3DD-4E77-91C2-DAF01722781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65037" y="3276165"/>
                  <a:ext cx="82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0BEDA55-9E25-48EA-A7E7-3FC0E6230A98}"/>
                    </a:ext>
                  </a:extLst>
                </p14:cNvPr>
                <p14:cNvContentPartPr/>
                <p14:nvPr/>
              </p14:nvContentPartPr>
              <p14:xfrm>
                <a:off x="3082677" y="3230085"/>
                <a:ext cx="168840" cy="1461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0BEDA55-9E25-48EA-A7E7-3FC0E6230A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78357" y="3225765"/>
                  <a:ext cx="177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1276338-D570-40D3-98CE-81B1A53F766A}"/>
                    </a:ext>
                  </a:extLst>
                </p14:cNvPr>
                <p14:cNvContentPartPr/>
                <p14:nvPr/>
              </p14:nvContentPartPr>
              <p14:xfrm>
                <a:off x="3196077" y="3247365"/>
                <a:ext cx="64080" cy="21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1276338-D570-40D3-98CE-81B1A53F766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91757" y="3243045"/>
                  <a:ext cx="7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FFA39D7-FDF3-44BB-AD6F-C72386C409ED}"/>
                    </a:ext>
                  </a:extLst>
                </p14:cNvPr>
                <p14:cNvContentPartPr/>
                <p14:nvPr/>
              </p14:nvContentPartPr>
              <p14:xfrm>
                <a:off x="3291117" y="3160605"/>
                <a:ext cx="155520" cy="874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FFA39D7-FDF3-44BB-AD6F-C72386C409E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86797" y="3156285"/>
                  <a:ext cx="164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DB43855-39B6-4206-AA14-CD1551969DE0}"/>
                    </a:ext>
                  </a:extLst>
                </p14:cNvPr>
                <p14:cNvContentPartPr/>
                <p14:nvPr/>
              </p14:nvContentPartPr>
              <p14:xfrm>
                <a:off x="1765797" y="833565"/>
                <a:ext cx="773640" cy="28789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DB43855-39B6-4206-AA14-CD1551969DE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61477" y="829245"/>
                  <a:ext cx="782280" cy="28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F6BA6EC-5D4F-4C3B-B26C-4D3A1C9F8502}"/>
                    </a:ext>
                  </a:extLst>
                </p14:cNvPr>
                <p14:cNvContentPartPr/>
                <p14:nvPr/>
              </p14:nvContentPartPr>
              <p14:xfrm>
                <a:off x="2502717" y="736005"/>
                <a:ext cx="95040" cy="1346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F6BA6EC-5D4F-4C3B-B26C-4D3A1C9F85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98397" y="731685"/>
                  <a:ext cx="103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697EF5D-441E-455C-8C02-39B02F5658E3}"/>
                    </a:ext>
                  </a:extLst>
                </p14:cNvPr>
                <p14:cNvContentPartPr/>
                <p14:nvPr/>
              </p14:nvContentPartPr>
              <p14:xfrm>
                <a:off x="1569597" y="2045685"/>
                <a:ext cx="37800" cy="105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697EF5D-441E-455C-8C02-39B02F5658E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65277" y="2041365"/>
                  <a:ext cx="46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6640245-F33D-4D81-BA27-A75DF4B5F022}"/>
                    </a:ext>
                  </a:extLst>
                </p14:cNvPr>
                <p14:cNvContentPartPr/>
                <p14:nvPr/>
              </p14:nvContentPartPr>
              <p14:xfrm>
                <a:off x="1563117" y="2090685"/>
                <a:ext cx="80640" cy="75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6640245-F33D-4D81-BA27-A75DF4B5F0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58797" y="2086365"/>
                  <a:ext cx="89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F5CA8CE-C108-49B0-A543-0611359D1CDA}"/>
                    </a:ext>
                  </a:extLst>
                </p14:cNvPr>
                <p14:cNvContentPartPr/>
                <p14:nvPr/>
              </p14:nvContentPartPr>
              <p14:xfrm>
                <a:off x="1501557" y="1962165"/>
                <a:ext cx="97560" cy="874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F5CA8CE-C108-49B0-A543-0611359D1CD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97237" y="1957845"/>
                  <a:ext cx="106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2DD927C-65D3-4B68-A71F-8208C87B3501}"/>
                    </a:ext>
                  </a:extLst>
                </p14:cNvPr>
                <p14:cNvContentPartPr/>
                <p14:nvPr/>
              </p14:nvContentPartPr>
              <p14:xfrm>
                <a:off x="1638357" y="2006805"/>
                <a:ext cx="77400" cy="896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2DD927C-65D3-4B68-A71F-8208C87B350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34037" y="2002485"/>
                  <a:ext cx="86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FC3879B-2358-4833-84BE-37423E779228}"/>
                    </a:ext>
                  </a:extLst>
                </p14:cNvPr>
                <p14:cNvContentPartPr/>
                <p14:nvPr/>
              </p14:nvContentPartPr>
              <p14:xfrm>
                <a:off x="1707477" y="1909245"/>
                <a:ext cx="41760" cy="324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FC3879B-2358-4833-84BE-37423E77922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03157" y="1904925"/>
                  <a:ext cx="50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BCB5A25-37A3-4DE4-9A08-EF8FC7192426}"/>
                    </a:ext>
                  </a:extLst>
                </p14:cNvPr>
                <p14:cNvContentPartPr/>
                <p14:nvPr/>
              </p14:nvContentPartPr>
              <p14:xfrm>
                <a:off x="1717557" y="1914285"/>
                <a:ext cx="55440" cy="511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BCB5A25-37A3-4DE4-9A08-EF8FC719242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13237" y="1909965"/>
                  <a:ext cx="64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BF7BE33-88FE-4D31-85B5-B31011A0950F}"/>
                    </a:ext>
                  </a:extLst>
                </p14:cNvPr>
                <p14:cNvContentPartPr/>
                <p14:nvPr/>
              </p14:nvContentPartPr>
              <p14:xfrm>
                <a:off x="1778037" y="1803045"/>
                <a:ext cx="72360" cy="723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BF7BE33-88FE-4D31-85B5-B31011A095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73717" y="1798725"/>
                  <a:ext cx="81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2F6331B-DD0C-4D29-9FF6-A75A2D69F063}"/>
                    </a:ext>
                  </a:extLst>
                </p14:cNvPr>
                <p14:cNvContentPartPr/>
                <p14:nvPr/>
              </p14:nvContentPartPr>
              <p14:xfrm>
                <a:off x="1850037" y="1731045"/>
                <a:ext cx="65880" cy="687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2F6331B-DD0C-4D29-9FF6-A75A2D69F06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45717" y="1726725"/>
                  <a:ext cx="74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0ED0901-3AEB-4C8B-BF2F-535A41EAA2F6}"/>
                    </a:ext>
                  </a:extLst>
                </p14:cNvPr>
                <p14:cNvContentPartPr/>
                <p14:nvPr/>
              </p14:nvContentPartPr>
              <p14:xfrm>
                <a:off x="5019117" y="3644085"/>
                <a:ext cx="30600" cy="126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0ED0901-3AEB-4C8B-BF2F-535A41EAA2F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14797" y="3639765"/>
                  <a:ext cx="39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8167DD5-7628-46CB-8EAC-BD32E50CDE64}"/>
                    </a:ext>
                  </a:extLst>
                </p14:cNvPr>
                <p14:cNvContentPartPr/>
                <p14:nvPr/>
              </p14:nvContentPartPr>
              <p14:xfrm>
                <a:off x="4966917" y="3719325"/>
                <a:ext cx="107280" cy="42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8167DD5-7628-46CB-8EAC-BD32E50CDE6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62597" y="3715005"/>
                  <a:ext cx="115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ACDFDCD-A7F6-4D31-A50F-FE34FAD78CFA}"/>
                    </a:ext>
                  </a:extLst>
                </p14:cNvPr>
                <p14:cNvContentPartPr/>
                <p14:nvPr/>
              </p14:nvContentPartPr>
              <p14:xfrm>
                <a:off x="4989237" y="3614565"/>
                <a:ext cx="104760" cy="198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ACDFDCD-A7F6-4D31-A50F-FE34FAD78CF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84917" y="3610245"/>
                  <a:ext cx="113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14B7022-EB3E-4210-B866-5AB6579E12A1}"/>
                    </a:ext>
                  </a:extLst>
                </p14:cNvPr>
                <p14:cNvContentPartPr/>
                <p14:nvPr/>
              </p14:nvContentPartPr>
              <p14:xfrm>
                <a:off x="5123517" y="3689085"/>
                <a:ext cx="109800" cy="644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14B7022-EB3E-4210-B866-5AB6579E12A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19197" y="3684765"/>
                  <a:ext cx="118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758FF03-CF06-47F9-9310-F99AF9D3775F}"/>
                    </a:ext>
                  </a:extLst>
                </p14:cNvPr>
                <p14:cNvContentPartPr/>
                <p14:nvPr/>
              </p14:nvContentPartPr>
              <p14:xfrm>
                <a:off x="4530456" y="3052008"/>
                <a:ext cx="665280" cy="17035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758FF03-CF06-47F9-9310-F99AF9D3775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26136" y="3047688"/>
                  <a:ext cx="673920" cy="17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0BE3D6B-1249-4BBE-A32B-6E71ED0AE288}"/>
                    </a:ext>
                  </a:extLst>
                </p14:cNvPr>
                <p14:cNvContentPartPr/>
                <p14:nvPr/>
              </p14:nvContentPartPr>
              <p14:xfrm>
                <a:off x="5086656" y="4612968"/>
                <a:ext cx="181800" cy="3168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0BE3D6B-1249-4BBE-A32B-6E71ED0AE2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82336" y="4608648"/>
                  <a:ext cx="190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0C920A4-C8EB-4C3B-94F4-F94CEE0B938D}"/>
                    </a:ext>
                  </a:extLst>
                </p14:cNvPr>
                <p14:cNvContentPartPr/>
                <p14:nvPr/>
              </p14:nvContentPartPr>
              <p14:xfrm>
                <a:off x="5331816" y="3651048"/>
                <a:ext cx="90000" cy="90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0C920A4-C8EB-4C3B-94F4-F94CEE0B93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27496" y="3646728"/>
                  <a:ext cx="98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8E9E720-F6AE-458A-986B-02BE7EFF72B4}"/>
                    </a:ext>
                  </a:extLst>
                </p14:cNvPr>
                <p14:cNvContentPartPr/>
                <p14:nvPr/>
              </p14:nvContentPartPr>
              <p14:xfrm>
                <a:off x="5340816" y="3696768"/>
                <a:ext cx="79920" cy="151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8E9E720-F6AE-458A-986B-02BE7EFF72B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36496" y="3692448"/>
                  <a:ext cx="88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FEC9942-64CB-43D0-8DDC-C5054377725B}"/>
                    </a:ext>
                  </a:extLst>
                </p14:cNvPr>
                <p14:cNvContentPartPr/>
                <p14:nvPr/>
              </p14:nvContentPartPr>
              <p14:xfrm>
                <a:off x="5498136" y="3602808"/>
                <a:ext cx="79200" cy="1000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FEC9942-64CB-43D0-8DDC-C505437772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93816" y="3598488"/>
                  <a:ext cx="87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8D1DFFB-F4AE-4A10-B53D-87479DE6CC31}"/>
                    </a:ext>
                  </a:extLst>
                </p14:cNvPr>
                <p14:cNvContentPartPr/>
                <p14:nvPr/>
              </p14:nvContentPartPr>
              <p14:xfrm>
                <a:off x="5613696" y="3610008"/>
                <a:ext cx="93240" cy="961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8D1DFFB-F4AE-4A10-B53D-87479DE6CC3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09376" y="3605688"/>
                  <a:ext cx="101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5499587-CB5E-483A-9F69-CD1A3FD721DB}"/>
                    </a:ext>
                  </a:extLst>
                </p14:cNvPr>
                <p14:cNvContentPartPr/>
                <p14:nvPr/>
              </p14:nvContentPartPr>
              <p14:xfrm>
                <a:off x="4394016" y="3160368"/>
                <a:ext cx="628200" cy="1664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5499587-CB5E-483A-9F69-CD1A3FD721D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89696" y="3156048"/>
                  <a:ext cx="636840" cy="16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82764B2-B268-4B7F-A2B8-C5655E785F2E}"/>
                    </a:ext>
                  </a:extLst>
                </p14:cNvPr>
                <p14:cNvContentPartPr/>
                <p14:nvPr/>
              </p14:nvContentPartPr>
              <p14:xfrm>
                <a:off x="4341096" y="3052008"/>
                <a:ext cx="109080" cy="2887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82764B2-B268-4B7F-A2B8-C5655E785F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36776" y="3047688"/>
                  <a:ext cx="117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C770005-6CF9-4373-A661-C3D16503DC7C}"/>
                    </a:ext>
                  </a:extLst>
                </p14:cNvPr>
                <p14:cNvContentPartPr/>
                <p14:nvPr/>
              </p14:nvContentPartPr>
              <p14:xfrm>
                <a:off x="4188816" y="3863088"/>
                <a:ext cx="21600" cy="1119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C770005-6CF9-4373-A661-C3D16503DC7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84496" y="3858768"/>
                  <a:ext cx="30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5A84CD9-030E-4CBD-ACF4-E975A625D2BD}"/>
                    </a:ext>
                  </a:extLst>
                </p14:cNvPr>
                <p14:cNvContentPartPr/>
                <p14:nvPr/>
              </p14:nvContentPartPr>
              <p14:xfrm>
                <a:off x="4180536" y="3854448"/>
                <a:ext cx="99000" cy="144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5A84CD9-030E-4CBD-ACF4-E975A625D2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176216" y="3850128"/>
                  <a:ext cx="107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A20DD3D-54C4-4210-BE8F-CDE62991B8AB}"/>
                    </a:ext>
                  </a:extLst>
                </p14:cNvPr>
                <p14:cNvContentPartPr/>
                <p14:nvPr/>
              </p14:nvContentPartPr>
              <p14:xfrm>
                <a:off x="4175496" y="3897648"/>
                <a:ext cx="133920" cy="93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A20DD3D-54C4-4210-BE8F-CDE62991B8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71176" y="3893328"/>
                  <a:ext cx="142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2B46CE2-6244-415C-AF05-DBAB03292CED}"/>
                    </a:ext>
                  </a:extLst>
                </p14:cNvPr>
                <p14:cNvContentPartPr/>
                <p14:nvPr/>
              </p14:nvContentPartPr>
              <p14:xfrm>
                <a:off x="4291416" y="3918168"/>
                <a:ext cx="108720" cy="102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2B46CE2-6244-415C-AF05-DBAB03292CE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87096" y="3913848"/>
                  <a:ext cx="117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0906D85-B3CA-44C0-B817-3F8D92864783}"/>
                    </a:ext>
                  </a:extLst>
                </p14:cNvPr>
                <p14:cNvContentPartPr/>
                <p14:nvPr/>
              </p14:nvContentPartPr>
              <p14:xfrm>
                <a:off x="4413816" y="3941208"/>
                <a:ext cx="83880" cy="43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0906D85-B3CA-44C0-B817-3F8D9286478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09496" y="3936888"/>
                  <a:ext cx="92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D8A2FEF-B3BA-4894-AF06-A7EF54BA1587}"/>
                    </a:ext>
                  </a:extLst>
                </p14:cNvPr>
                <p14:cNvContentPartPr/>
                <p14:nvPr/>
              </p14:nvContentPartPr>
              <p14:xfrm>
                <a:off x="4424616" y="3985128"/>
                <a:ext cx="98280" cy="97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D8A2FEF-B3BA-4894-AF06-A7EF54BA15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20296" y="3980808"/>
                  <a:ext cx="106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915B91A-5F8D-4371-8954-72314104D06D}"/>
                    </a:ext>
                  </a:extLst>
                </p14:cNvPr>
                <p14:cNvContentPartPr/>
                <p14:nvPr/>
              </p14:nvContentPartPr>
              <p14:xfrm>
                <a:off x="4543056" y="3886488"/>
                <a:ext cx="62280" cy="1220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915B91A-5F8D-4371-8954-72314104D06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38736" y="3882168"/>
                  <a:ext cx="70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A8BB4A3-3D75-474C-A303-8BA6F36BEB3F}"/>
                    </a:ext>
                  </a:extLst>
                </p14:cNvPr>
                <p14:cNvContentPartPr/>
                <p14:nvPr/>
              </p14:nvContentPartPr>
              <p14:xfrm>
                <a:off x="4563576" y="3865248"/>
                <a:ext cx="63720" cy="104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A8BB4A3-3D75-474C-A303-8BA6F36BEB3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59256" y="3860928"/>
                  <a:ext cx="72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DC5726E-D441-4CD9-95FE-5494EDF8D663}"/>
                    </a:ext>
                  </a:extLst>
                </p14:cNvPr>
                <p14:cNvContentPartPr/>
                <p14:nvPr/>
              </p14:nvContentPartPr>
              <p14:xfrm>
                <a:off x="4631616" y="3891888"/>
                <a:ext cx="62640" cy="1242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DC5726E-D441-4CD9-95FE-5494EDF8D66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27296" y="3887568"/>
                  <a:ext cx="71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1DD72E6-0280-4F88-943D-102324A1C67E}"/>
                    </a:ext>
                  </a:extLst>
                </p14:cNvPr>
                <p14:cNvContentPartPr/>
                <p14:nvPr/>
              </p14:nvContentPartPr>
              <p14:xfrm>
                <a:off x="3018816" y="717768"/>
                <a:ext cx="892440" cy="15004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1DD72E6-0280-4F88-943D-102324A1C67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14496" y="713448"/>
                  <a:ext cx="901080" cy="15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0B83F8D-0635-4DAD-81A6-B54F622B675E}"/>
                    </a:ext>
                  </a:extLst>
                </p14:cNvPr>
                <p14:cNvContentPartPr/>
                <p14:nvPr/>
              </p14:nvContentPartPr>
              <p14:xfrm>
                <a:off x="3781296" y="2105928"/>
                <a:ext cx="184320" cy="1846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0B83F8D-0635-4DAD-81A6-B54F622B675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776976" y="2101608"/>
                  <a:ext cx="192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A46CA6-FE8A-432E-B3E3-8A37DD4228A7}"/>
                    </a:ext>
                  </a:extLst>
                </p14:cNvPr>
                <p14:cNvContentPartPr/>
                <p14:nvPr/>
              </p14:nvContentPartPr>
              <p14:xfrm>
                <a:off x="3490416" y="1245528"/>
                <a:ext cx="82440" cy="1746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A46CA6-FE8A-432E-B3E3-8A37DD4228A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86096" y="1241208"/>
                  <a:ext cx="91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26F4EC1-9187-4B09-B344-4E4C21A632E0}"/>
                    </a:ext>
                  </a:extLst>
                </p14:cNvPr>
                <p14:cNvContentPartPr/>
                <p14:nvPr/>
              </p14:nvContentPartPr>
              <p14:xfrm>
                <a:off x="3561696" y="1378368"/>
                <a:ext cx="74880" cy="1080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26F4EC1-9187-4B09-B344-4E4C21A632E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57376" y="1374048"/>
                  <a:ext cx="83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4B7A288-CA62-40A0-83B2-8D5BF23D07E6}"/>
                    </a:ext>
                  </a:extLst>
                </p14:cNvPr>
                <p14:cNvContentPartPr/>
                <p14:nvPr/>
              </p14:nvContentPartPr>
              <p14:xfrm>
                <a:off x="3639456" y="1310688"/>
                <a:ext cx="64080" cy="108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4B7A288-CA62-40A0-83B2-8D5BF23D07E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35136" y="1306368"/>
                  <a:ext cx="72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CFE26C2-590D-4096-9CCF-50944E56B307}"/>
                    </a:ext>
                  </a:extLst>
                </p14:cNvPr>
                <p14:cNvContentPartPr/>
                <p14:nvPr/>
              </p14:nvContentPartPr>
              <p14:xfrm>
                <a:off x="3637296" y="1340568"/>
                <a:ext cx="66240" cy="230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CFE26C2-590D-4096-9CCF-50944E56B30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32976" y="1336248"/>
                  <a:ext cx="74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730A1FE-79B7-4428-BE32-C53D391FE007}"/>
                    </a:ext>
                  </a:extLst>
                </p14:cNvPr>
                <p14:cNvContentPartPr/>
                <p14:nvPr/>
              </p14:nvContentPartPr>
              <p14:xfrm>
                <a:off x="3733056" y="1222488"/>
                <a:ext cx="72000" cy="1476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730A1FE-79B7-4428-BE32-C53D391FE00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28736" y="1218168"/>
                  <a:ext cx="80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CEB3FC3-FF61-43E3-8FB4-0CFE02C95852}"/>
                    </a:ext>
                  </a:extLst>
                </p14:cNvPr>
                <p14:cNvContentPartPr/>
                <p14:nvPr/>
              </p14:nvContentPartPr>
              <p14:xfrm>
                <a:off x="3809736" y="1248768"/>
                <a:ext cx="54000" cy="939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CEB3FC3-FF61-43E3-8FB4-0CFE02C9585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05416" y="1244448"/>
                  <a:ext cx="62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2E42C86-0F14-43C1-BCDC-1A488BD1C221}"/>
                    </a:ext>
                  </a:extLst>
                </p14:cNvPr>
                <p14:cNvContentPartPr/>
                <p14:nvPr/>
              </p14:nvContentPartPr>
              <p14:xfrm>
                <a:off x="3320496" y="532368"/>
                <a:ext cx="936360" cy="15966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2E42C86-0F14-43C1-BCDC-1A488BD1C22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16176" y="528048"/>
                  <a:ext cx="945000" cy="16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656FE87-48F9-4D32-92C1-7AB0C191612D}"/>
                    </a:ext>
                  </a:extLst>
                </p14:cNvPr>
                <p14:cNvContentPartPr/>
                <p14:nvPr/>
              </p14:nvContentPartPr>
              <p14:xfrm>
                <a:off x="3265056" y="456048"/>
                <a:ext cx="158760" cy="2329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656FE87-48F9-4D32-92C1-7AB0C19161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260736" y="451728"/>
                  <a:ext cx="167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5D9250B-D4A9-4184-AA8D-049B70791410}"/>
                    </a:ext>
                  </a:extLst>
                </p14:cNvPr>
                <p14:cNvContentPartPr/>
                <p14:nvPr/>
              </p14:nvContentPartPr>
              <p14:xfrm>
                <a:off x="4041936" y="988128"/>
                <a:ext cx="35640" cy="1483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5D9250B-D4A9-4184-AA8D-049B7079141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37616" y="983808"/>
                  <a:ext cx="44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93DB4D65-A17D-44CF-A1EB-DC502E360F69}"/>
                    </a:ext>
                  </a:extLst>
                </p14:cNvPr>
                <p14:cNvContentPartPr/>
                <p14:nvPr/>
              </p14:nvContentPartPr>
              <p14:xfrm>
                <a:off x="3966336" y="914688"/>
                <a:ext cx="198720" cy="766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93DB4D65-A17D-44CF-A1EB-DC502E360F6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62016" y="910368"/>
                  <a:ext cx="207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2BC4E13-8D49-43D0-93EE-05EA4A74E720}"/>
                    </a:ext>
                  </a:extLst>
                </p14:cNvPr>
                <p14:cNvContentPartPr/>
                <p14:nvPr/>
              </p14:nvContentPartPr>
              <p14:xfrm>
                <a:off x="4170816" y="1083168"/>
                <a:ext cx="24120" cy="1011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2BC4E13-8D49-43D0-93EE-05EA4A74E72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66496" y="1078848"/>
                  <a:ext cx="32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34C3C4C-92C0-4F25-BBEE-D6B7426CB2E4}"/>
                    </a:ext>
                  </a:extLst>
                </p14:cNvPr>
                <p14:cNvContentPartPr/>
                <p14:nvPr/>
              </p14:nvContentPartPr>
              <p14:xfrm>
                <a:off x="4172616" y="1058328"/>
                <a:ext cx="80640" cy="140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34C3C4C-92C0-4F25-BBEE-D6B7426CB2E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68296" y="1054008"/>
                  <a:ext cx="89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B031759-EC23-497D-BB18-BFD15911A284}"/>
                    </a:ext>
                  </a:extLst>
                </p14:cNvPr>
                <p14:cNvContentPartPr/>
                <p14:nvPr/>
              </p14:nvContentPartPr>
              <p14:xfrm>
                <a:off x="4190256" y="1087128"/>
                <a:ext cx="104400" cy="1134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B031759-EC23-497D-BB18-BFD15911A2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85936" y="1082808"/>
                  <a:ext cx="113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FFA20E1-BCC0-4F21-A518-24023C0F8D7C}"/>
                    </a:ext>
                  </a:extLst>
                </p14:cNvPr>
                <p14:cNvContentPartPr/>
                <p14:nvPr/>
              </p14:nvContentPartPr>
              <p14:xfrm>
                <a:off x="4321296" y="926568"/>
                <a:ext cx="90720" cy="334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FFA20E1-BCC0-4F21-A518-24023C0F8D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16976" y="922248"/>
                  <a:ext cx="99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98BFE1A-C42C-4B32-BF3C-65E57AD85AD8}"/>
                    </a:ext>
                  </a:extLst>
                </p14:cNvPr>
                <p14:cNvContentPartPr/>
                <p14:nvPr/>
              </p14:nvContentPartPr>
              <p14:xfrm>
                <a:off x="4338936" y="966528"/>
                <a:ext cx="110880" cy="374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98BFE1A-C42C-4B32-BF3C-65E57AD85A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34616" y="962208"/>
                  <a:ext cx="119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9DFA0BC-B13C-4AFD-8621-FBD3EAAC04A1}"/>
                    </a:ext>
                  </a:extLst>
                </p14:cNvPr>
                <p14:cNvContentPartPr/>
                <p14:nvPr/>
              </p14:nvContentPartPr>
              <p14:xfrm>
                <a:off x="4527576" y="743688"/>
                <a:ext cx="97560" cy="239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9DFA0BC-B13C-4AFD-8621-FBD3EAAC04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23256" y="739368"/>
                  <a:ext cx="106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A0AA798-6AE5-47E5-A3A6-82F77573A43B}"/>
                    </a:ext>
                  </a:extLst>
                </p14:cNvPr>
                <p14:cNvContentPartPr/>
                <p14:nvPr/>
              </p14:nvContentPartPr>
              <p14:xfrm>
                <a:off x="4646016" y="773928"/>
                <a:ext cx="120960" cy="1396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A0AA798-6AE5-47E5-A3A6-82F77573A4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41696" y="769608"/>
                  <a:ext cx="129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A41D340-7459-4AED-96AE-CBDDCE923882}"/>
                    </a:ext>
                  </a:extLst>
                </p14:cNvPr>
                <p14:cNvContentPartPr/>
                <p14:nvPr/>
              </p14:nvContentPartPr>
              <p14:xfrm>
                <a:off x="1007496" y="3130128"/>
                <a:ext cx="803520" cy="7318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A41D340-7459-4AED-96AE-CBDDCE92388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3176" y="3125808"/>
                  <a:ext cx="81216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CCBACE5-D975-4D64-9C6B-4EFDD4FD55FF}"/>
                    </a:ext>
                  </a:extLst>
                </p14:cNvPr>
                <p14:cNvContentPartPr/>
                <p14:nvPr/>
              </p14:nvContentPartPr>
              <p14:xfrm>
                <a:off x="950616" y="3023208"/>
                <a:ext cx="150480" cy="1850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CCBACE5-D975-4D64-9C6B-4EFDD4FD55F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6296" y="3018888"/>
                  <a:ext cx="159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0023E76-F821-4978-AD80-A291D7D3803F}"/>
                    </a:ext>
                  </a:extLst>
                </p14:cNvPr>
                <p14:cNvContentPartPr/>
                <p14:nvPr/>
              </p14:nvContentPartPr>
              <p14:xfrm>
                <a:off x="1253016" y="3543768"/>
                <a:ext cx="19080" cy="1537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0023E76-F821-4978-AD80-A291D7D3803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48696" y="3539448"/>
                  <a:ext cx="27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7B75316-549C-4D6D-AD07-7A1E894992D2}"/>
                    </a:ext>
                  </a:extLst>
                </p14:cNvPr>
                <p14:cNvContentPartPr/>
                <p14:nvPr/>
              </p14:nvContentPartPr>
              <p14:xfrm>
                <a:off x="1215576" y="3668688"/>
                <a:ext cx="92880" cy="338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7B75316-549C-4D6D-AD07-7A1E894992D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11256" y="3664368"/>
                  <a:ext cx="101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5B47EC3-8877-47F0-B766-05354F7F1258}"/>
                    </a:ext>
                  </a:extLst>
                </p14:cNvPr>
                <p14:cNvContentPartPr/>
                <p14:nvPr/>
              </p14:nvContentPartPr>
              <p14:xfrm>
                <a:off x="1187136" y="3531528"/>
                <a:ext cx="96840" cy="13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5B47EC3-8877-47F0-B766-05354F7F125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82816" y="3527208"/>
                  <a:ext cx="105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212BEB2-1BAF-4612-80D4-FEAE45C09C18}"/>
                    </a:ext>
                  </a:extLst>
                </p14:cNvPr>
                <p14:cNvContentPartPr/>
                <p14:nvPr/>
              </p14:nvContentPartPr>
              <p14:xfrm>
                <a:off x="1330776" y="3643848"/>
                <a:ext cx="35640" cy="1065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212BEB2-1BAF-4612-80D4-FEAE45C09C1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26456" y="3639528"/>
                  <a:ext cx="44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C84EA8E-9AEC-4602-8F72-C9079859BE76}"/>
                    </a:ext>
                  </a:extLst>
                </p14:cNvPr>
                <p14:cNvContentPartPr/>
                <p14:nvPr/>
              </p14:nvContentPartPr>
              <p14:xfrm>
                <a:off x="1318896" y="3703248"/>
                <a:ext cx="66600" cy="19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C84EA8E-9AEC-4602-8F72-C9079859BE7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314576" y="3698928"/>
                  <a:ext cx="75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8593B95-850C-4D2E-8762-C2D9E877920F}"/>
                    </a:ext>
                  </a:extLst>
                </p14:cNvPr>
                <p14:cNvContentPartPr/>
                <p14:nvPr/>
              </p14:nvContentPartPr>
              <p14:xfrm>
                <a:off x="1358496" y="3593448"/>
                <a:ext cx="55800" cy="532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8593B95-850C-4D2E-8762-C2D9E877920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354176" y="3589128"/>
                  <a:ext cx="64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8F8ECE3-C098-4F78-9657-020483C88CC4}"/>
                    </a:ext>
                  </a:extLst>
                </p14:cNvPr>
                <p14:cNvContentPartPr/>
                <p14:nvPr/>
              </p14:nvContentPartPr>
              <p14:xfrm>
                <a:off x="1442016" y="3595968"/>
                <a:ext cx="59400" cy="759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8F8ECE3-C098-4F78-9657-020483C88CC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437696" y="3591648"/>
                  <a:ext cx="68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26A4DFB-3E89-4F2E-AACC-8072D898B56F}"/>
                    </a:ext>
                  </a:extLst>
                </p14:cNvPr>
                <p14:cNvContentPartPr/>
                <p14:nvPr/>
              </p14:nvContentPartPr>
              <p14:xfrm>
                <a:off x="3452976" y="262368"/>
                <a:ext cx="1543320" cy="19677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26A4DFB-3E89-4F2E-AACC-8072D898B56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48656" y="258048"/>
                  <a:ext cx="1551960" cy="19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8E47725-8233-4208-9B37-D77E22953824}"/>
                    </a:ext>
                  </a:extLst>
                </p14:cNvPr>
                <p14:cNvContentPartPr/>
                <p14:nvPr/>
              </p14:nvContentPartPr>
              <p14:xfrm>
                <a:off x="4551336" y="2141928"/>
                <a:ext cx="159480" cy="2228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8E47725-8233-4208-9B37-D77E2295382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47016" y="2137608"/>
                  <a:ext cx="168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5CE1BE4-955C-46F2-B665-5AFD7944BE27}"/>
                    </a:ext>
                  </a:extLst>
                </p14:cNvPr>
                <p14:cNvContentPartPr/>
                <p14:nvPr/>
              </p14:nvContentPartPr>
              <p14:xfrm>
                <a:off x="4961016" y="689688"/>
                <a:ext cx="93960" cy="1443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5CE1BE4-955C-46F2-B665-5AFD7944BE2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56696" y="685368"/>
                  <a:ext cx="102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1AC8DE9-1BFA-4F87-A0F5-FB5F82E75544}"/>
                    </a:ext>
                  </a:extLst>
                </p14:cNvPr>
                <p14:cNvContentPartPr/>
                <p14:nvPr/>
              </p14:nvContentPartPr>
              <p14:xfrm>
                <a:off x="4958136" y="763488"/>
                <a:ext cx="92160" cy="280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1AC8DE9-1BFA-4F87-A0F5-FB5F82E7554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953816" y="759168"/>
                  <a:ext cx="10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41E5B22-6916-4DC1-8DD7-911CC372193E}"/>
                    </a:ext>
                  </a:extLst>
                </p14:cNvPr>
                <p14:cNvContentPartPr/>
                <p14:nvPr/>
              </p14:nvContentPartPr>
              <p14:xfrm>
                <a:off x="5092776" y="802728"/>
                <a:ext cx="8640" cy="752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41E5B22-6916-4DC1-8DD7-911CC372193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88456" y="798408"/>
                  <a:ext cx="1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20E46E8-DF85-484B-98A4-585EAFDFEB69}"/>
                    </a:ext>
                  </a:extLst>
                </p14:cNvPr>
                <p14:cNvContentPartPr/>
                <p14:nvPr/>
              </p14:nvContentPartPr>
              <p14:xfrm>
                <a:off x="5101056" y="791928"/>
                <a:ext cx="66600" cy="86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20E46E8-DF85-484B-98A4-585EAFDFEB6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096736" y="787608"/>
                  <a:ext cx="75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C94E471-FBE3-447B-8447-F1254A07C190}"/>
                    </a:ext>
                  </a:extLst>
                </p14:cNvPr>
                <p14:cNvContentPartPr/>
                <p14:nvPr/>
              </p14:nvContentPartPr>
              <p14:xfrm>
                <a:off x="5092416" y="825048"/>
                <a:ext cx="82080" cy="601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C94E471-FBE3-447B-8447-F1254A07C19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088096" y="820728"/>
                  <a:ext cx="90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2228C754-14C6-440B-B552-C4C63B35599D}"/>
                    </a:ext>
                  </a:extLst>
                </p14:cNvPr>
                <p14:cNvContentPartPr/>
                <p14:nvPr/>
              </p14:nvContentPartPr>
              <p14:xfrm>
                <a:off x="5146056" y="715248"/>
                <a:ext cx="59400" cy="39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2228C754-14C6-440B-B552-C4C63B35599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41736" y="710928"/>
                  <a:ext cx="68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F4798B8-7B7D-48F2-A5B2-63660ED02A36}"/>
                    </a:ext>
                  </a:extLst>
                </p14:cNvPr>
                <p14:cNvContentPartPr/>
                <p14:nvPr/>
              </p14:nvContentPartPr>
              <p14:xfrm>
                <a:off x="5152176" y="749448"/>
                <a:ext cx="84240" cy="115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F4798B8-7B7D-48F2-A5B2-63660ED02A3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147856" y="745128"/>
                  <a:ext cx="92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04AF1B4-1B07-491B-B354-3D857A0DD8B1}"/>
                    </a:ext>
                  </a:extLst>
                </p14:cNvPr>
                <p14:cNvContentPartPr/>
                <p14:nvPr/>
              </p14:nvContentPartPr>
              <p14:xfrm>
                <a:off x="5273496" y="693648"/>
                <a:ext cx="71280" cy="903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04AF1B4-1B07-491B-B354-3D857A0DD8B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69176" y="689328"/>
                  <a:ext cx="79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358FC494-D339-4825-AB38-4D0A40BC6FA1}"/>
                    </a:ext>
                  </a:extLst>
                </p14:cNvPr>
                <p14:cNvContentPartPr/>
                <p14:nvPr/>
              </p14:nvContentPartPr>
              <p14:xfrm>
                <a:off x="1051917" y="1400925"/>
                <a:ext cx="81360" cy="820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358FC494-D339-4825-AB38-4D0A40BC6FA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7597" y="1396605"/>
                  <a:ext cx="900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8C5B93CF-133E-494C-8390-CDD1DD11FAF5}"/>
              </a:ext>
            </a:extLst>
          </p:cNvPr>
          <p:cNvGrpSpPr/>
          <p:nvPr/>
        </p:nvGrpSpPr>
        <p:grpSpPr>
          <a:xfrm>
            <a:off x="5436357" y="559605"/>
            <a:ext cx="633600" cy="110880"/>
            <a:chOff x="5436357" y="559605"/>
            <a:chExt cx="63360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7D223D2-BFA3-4B8A-B348-1DD309B1F1A1}"/>
                    </a:ext>
                  </a:extLst>
                </p14:cNvPr>
                <p14:cNvContentPartPr/>
                <p14:nvPr/>
              </p14:nvContentPartPr>
              <p14:xfrm>
                <a:off x="5562717" y="614325"/>
                <a:ext cx="12240" cy="5616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7D223D2-BFA3-4B8A-B348-1DD309B1F1A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58397" y="610005"/>
                  <a:ext cx="20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C1F5094-2754-4EEF-8117-9AFAF0A01C4B}"/>
                    </a:ext>
                  </a:extLst>
                </p14:cNvPr>
                <p14:cNvContentPartPr/>
                <p14:nvPr/>
              </p14:nvContentPartPr>
              <p14:xfrm>
                <a:off x="5617437" y="595605"/>
                <a:ext cx="46080" cy="658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C1F5094-2754-4EEF-8117-9AFAF0A01C4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13117" y="591285"/>
                  <a:ext cx="5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78D4382-F5E7-46E6-8911-4EF52B617575}"/>
                    </a:ext>
                  </a:extLst>
                </p14:cNvPr>
                <p14:cNvContentPartPr/>
                <p14:nvPr/>
              </p14:nvContentPartPr>
              <p14:xfrm>
                <a:off x="5810757" y="595605"/>
                <a:ext cx="9360" cy="576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78D4382-F5E7-46E6-8911-4EF52B61757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06437" y="591285"/>
                  <a:ext cx="18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7A0576F-4389-45DA-BFE0-5FA76DA62FBE}"/>
                    </a:ext>
                  </a:extLst>
                </p14:cNvPr>
                <p14:cNvContentPartPr/>
                <p14:nvPr/>
              </p14:nvContentPartPr>
              <p14:xfrm>
                <a:off x="5798877" y="613245"/>
                <a:ext cx="61200" cy="64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7A0576F-4389-45DA-BFE0-5FA76DA62FB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94557" y="608925"/>
                  <a:ext cx="69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E6A13653-866C-4F15-B495-A1EC9E8E7764}"/>
                    </a:ext>
                  </a:extLst>
                </p14:cNvPr>
                <p14:cNvContentPartPr/>
                <p14:nvPr/>
              </p14:nvContentPartPr>
              <p14:xfrm>
                <a:off x="5934957" y="559605"/>
                <a:ext cx="55440" cy="882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E6A13653-866C-4F15-B495-A1EC9E8E776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930637" y="555285"/>
                  <a:ext cx="64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33793A1-7CFF-4C98-9B6E-78E8C78D9458}"/>
                    </a:ext>
                  </a:extLst>
                </p14:cNvPr>
                <p14:cNvContentPartPr/>
                <p14:nvPr/>
              </p14:nvContentPartPr>
              <p14:xfrm>
                <a:off x="5934597" y="613605"/>
                <a:ext cx="56160" cy="324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33793A1-7CFF-4C98-9B6E-78E8C78D945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30277" y="609285"/>
                  <a:ext cx="648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66B1DBB-443B-4332-904E-07BFFACBF668}"/>
                    </a:ext>
                  </a:extLst>
                </p14:cNvPr>
                <p14:cNvContentPartPr/>
                <p14:nvPr/>
              </p14:nvContentPartPr>
              <p14:xfrm>
                <a:off x="6015237" y="582645"/>
                <a:ext cx="54720" cy="691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66B1DBB-443B-4332-904E-07BFFACBF6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10917" y="578325"/>
                  <a:ext cx="63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309ED072-D512-456A-98B9-AB9CC554F37A}"/>
                    </a:ext>
                  </a:extLst>
                </p14:cNvPr>
                <p14:cNvContentPartPr/>
                <p14:nvPr/>
              </p14:nvContentPartPr>
              <p14:xfrm>
                <a:off x="5436357" y="660765"/>
                <a:ext cx="8280" cy="50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309ED072-D512-456A-98B9-AB9CC554F37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32037" y="656445"/>
                  <a:ext cx="1692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uppieren 493">
            <a:extLst>
              <a:ext uri="{FF2B5EF4-FFF2-40B4-BE49-F238E27FC236}">
                <a16:creationId xmlns:a16="http://schemas.microsoft.com/office/drawing/2014/main" id="{A9949965-4A8B-485C-B15C-37F8BA802F3E}"/>
              </a:ext>
            </a:extLst>
          </p:cNvPr>
          <p:cNvGrpSpPr/>
          <p:nvPr/>
        </p:nvGrpSpPr>
        <p:grpSpPr>
          <a:xfrm>
            <a:off x="6156717" y="584085"/>
            <a:ext cx="333360" cy="101520"/>
            <a:chOff x="6156717" y="584085"/>
            <a:chExt cx="333360" cy="1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4E66986D-D97A-4822-91B4-4FDB81DD347C}"/>
                    </a:ext>
                  </a:extLst>
                </p14:cNvPr>
                <p14:cNvContentPartPr/>
                <p14:nvPr/>
              </p14:nvContentPartPr>
              <p14:xfrm>
                <a:off x="6177597" y="607125"/>
                <a:ext cx="9000" cy="784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4E66986D-D97A-4822-91B4-4FDB81DD347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73277" y="602805"/>
                  <a:ext cx="17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FE8B679-95A7-4C47-92C9-F5CDA6EF36A2}"/>
                    </a:ext>
                  </a:extLst>
                </p14:cNvPr>
                <p14:cNvContentPartPr/>
                <p14:nvPr/>
              </p14:nvContentPartPr>
              <p14:xfrm>
                <a:off x="6156717" y="630165"/>
                <a:ext cx="46440" cy="147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FE8B679-95A7-4C47-92C9-F5CDA6EF36A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152397" y="625845"/>
                  <a:ext cx="55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FD846DDD-1AD1-4FAB-BEBC-FD588DB68AE7}"/>
                    </a:ext>
                  </a:extLst>
                </p14:cNvPr>
                <p14:cNvContentPartPr/>
                <p14:nvPr/>
              </p14:nvContentPartPr>
              <p14:xfrm>
                <a:off x="6262557" y="584085"/>
                <a:ext cx="110520" cy="763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FD846DDD-1AD1-4FAB-BEBC-FD588DB68AE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258237" y="579765"/>
                  <a:ext cx="119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176C4B7-09D7-484C-9E4F-64BB539B5F35}"/>
                    </a:ext>
                  </a:extLst>
                </p14:cNvPr>
                <p14:cNvContentPartPr/>
                <p14:nvPr/>
              </p14:nvContentPartPr>
              <p14:xfrm>
                <a:off x="6424917" y="586245"/>
                <a:ext cx="65160" cy="579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176C4B7-09D7-484C-9E4F-64BB539B5F3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420597" y="581925"/>
                  <a:ext cx="738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E65BFD7C-6B78-48BE-9549-2EE182F74D12}"/>
              </a:ext>
            </a:extLst>
          </p:cNvPr>
          <p:cNvGrpSpPr/>
          <p:nvPr/>
        </p:nvGrpSpPr>
        <p:grpSpPr>
          <a:xfrm>
            <a:off x="6662157" y="588045"/>
            <a:ext cx="255960" cy="85680"/>
            <a:chOff x="6662157" y="588045"/>
            <a:chExt cx="25596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8DCAD58-82C6-4E5C-94C4-29F0BF3E430F}"/>
                    </a:ext>
                  </a:extLst>
                </p14:cNvPr>
                <p14:cNvContentPartPr/>
                <p14:nvPr/>
              </p14:nvContentPartPr>
              <p14:xfrm>
                <a:off x="6679797" y="588045"/>
                <a:ext cx="11520" cy="856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8DCAD58-82C6-4E5C-94C4-29F0BF3E430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75477" y="583725"/>
                  <a:ext cx="2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F0A116B-1FA4-40FF-8581-7C39006D7CA0}"/>
                    </a:ext>
                  </a:extLst>
                </p14:cNvPr>
                <p14:cNvContentPartPr/>
                <p14:nvPr/>
              </p14:nvContentPartPr>
              <p14:xfrm>
                <a:off x="6662157" y="618645"/>
                <a:ext cx="93600" cy="468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F0A116B-1FA4-40FF-8581-7C39006D7CA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57837" y="614325"/>
                  <a:ext cx="102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0EF9F0F-532A-4C78-9795-F496A6C5293B}"/>
                    </a:ext>
                  </a:extLst>
                </p14:cNvPr>
                <p14:cNvContentPartPr/>
                <p14:nvPr/>
              </p14:nvContentPartPr>
              <p14:xfrm>
                <a:off x="6848637" y="588045"/>
                <a:ext cx="69480" cy="691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0EF9F0F-532A-4C78-9795-F496A6C5293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844317" y="583725"/>
                  <a:ext cx="7812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9C93C81-5AD8-4F17-9AFE-4C5E79BD9714}"/>
                  </a:ext>
                </a:extLst>
              </p14:cNvPr>
              <p14:cNvContentPartPr/>
              <p14:nvPr/>
            </p14:nvContentPartPr>
            <p14:xfrm>
              <a:off x="1615677" y="1630965"/>
              <a:ext cx="304920" cy="18036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9C93C81-5AD8-4F17-9AFE-4C5E79BD9714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611357" y="1626645"/>
                <a:ext cx="31356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5" name="Gruppieren 514">
            <a:extLst>
              <a:ext uri="{FF2B5EF4-FFF2-40B4-BE49-F238E27FC236}">
                <a16:creationId xmlns:a16="http://schemas.microsoft.com/office/drawing/2014/main" id="{FEBD1907-AA12-4384-B6A0-03A4B6BC8AD3}"/>
              </a:ext>
            </a:extLst>
          </p:cNvPr>
          <p:cNvGrpSpPr/>
          <p:nvPr/>
        </p:nvGrpSpPr>
        <p:grpSpPr>
          <a:xfrm>
            <a:off x="5572437" y="265845"/>
            <a:ext cx="1923120" cy="213120"/>
            <a:chOff x="5572437" y="265845"/>
            <a:chExt cx="19231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8CAE8B84-D293-42FB-97A4-AC7894200F6C}"/>
                    </a:ext>
                  </a:extLst>
                </p14:cNvPr>
                <p14:cNvContentPartPr/>
                <p14:nvPr/>
              </p14:nvContentPartPr>
              <p14:xfrm>
                <a:off x="5576397" y="304365"/>
                <a:ext cx="47160" cy="1058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8CAE8B84-D293-42FB-97A4-AC7894200F6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72077" y="300045"/>
                  <a:ext cx="55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D52634A-C333-4B2F-8FA6-2AD2533AD154}"/>
                    </a:ext>
                  </a:extLst>
                </p14:cNvPr>
                <p14:cNvContentPartPr/>
                <p14:nvPr/>
              </p14:nvContentPartPr>
              <p14:xfrm>
                <a:off x="5572437" y="360885"/>
                <a:ext cx="56520" cy="169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D52634A-C333-4B2F-8FA6-2AD2533AD1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68117" y="356565"/>
                  <a:ext cx="65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0F8EA96-6787-4655-98BB-AE7155673B3C}"/>
                    </a:ext>
                  </a:extLst>
                </p14:cNvPr>
                <p14:cNvContentPartPr/>
                <p14:nvPr/>
              </p14:nvContentPartPr>
              <p14:xfrm>
                <a:off x="5657037" y="368805"/>
                <a:ext cx="51840" cy="932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0F8EA96-6787-4655-98BB-AE7155673B3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652717" y="364485"/>
                  <a:ext cx="60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AC2C0AF-A4E0-4EF5-9D18-66942D692EF6}"/>
                    </a:ext>
                  </a:extLst>
                </p14:cNvPr>
                <p14:cNvContentPartPr/>
                <p14:nvPr/>
              </p14:nvContentPartPr>
              <p14:xfrm>
                <a:off x="5658837" y="416685"/>
                <a:ext cx="75960" cy="118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AC2C0AF-A4E0-4EF5-9D18-66942D692EF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654517" y="412365"/>
                  <a:ext cx="84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EBB0541B-1AD7-462F-B47A-65BBC6648840}"/>
                    </a:ext>
                  </a:extLst>
                </p14:cNvPr>
                <p14:cNvContentPartPr/>
                <p14:nvPr/>
              </p14:nvContentPartPr>
              <p14:xfrm>
                <a:off x="5856477" y="342525"/>
                <a:ext cx="2880" cy="910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EBB0541B-1AD7-462F-B47A-65BBC66488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52157" y="338205"/>
                  <a:ext cx="11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1A4D1E6-C858-4BF6-83BE-D765328D8E82}"/>
                    </a:ext>
                  </a:extLst>
                </p14:cNvPr>
                <p14:cNvContentPartPr/>
                <p14:nvPr/>
              </p14:nvContentPartPr>
              <p14:xfrm>
                <a:off x="5828037" y="377445"/>
                <a:ext cx="76320" cy="39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1A4D1E6-C858-4BF6-83BE-D765328D8E8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823717" y="373125"/>
                  <a:ext cx="84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C7038BB-3BB7-4F8F-9568-A6C20FF6883A}"/>
                    </a:ext>
                  </a:extLst>
                </p14:cNvPr>
                <p14:cNvContentPartPr/>
                <p14:nvPr/>
              </p14:nvContentPartPr>
              <p14:xfrm>
                <a:off x="5929557" y="327405"/>
                <a:ext cx="60480" cy="363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C7038BB-3BB7-4F8F-9568-A6C20FF6883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925237" y="323085"/>
                  <a:ext cx="69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5CC1735-BDD3-4578-8986-04E3FCBC0402}"/>
                    </a:ext>
                  </a:extLst>
                </p14:cNvPr>
                <p14:cNvContentPartPr/>
                <p14:nvPr/>
              </p14:nvContentPartPr>
              <p14:xfrm>
                <a:off x="5955117" y="322725"/>
                <a:ext cx="54720" cy="1360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5CC1735-BDD3-4578-8986-04E3FCBC040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950797" y="318405"/>
                  <a:ext cx="6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9FACDBC-8458-4162-91C1-51E450230F39}"/>
                    </a:ext>
                  </a:extLst>
                </p14:cNvPr>
                <p14:cNvContentPartPr/>
                <p14:nvPr/>
              </p14:nvContentPartPr>
              <p14:xfrm>
                <a:off x="5996517" y="367005"/>
                <a:ext cx="73080" cy="961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9FACDBC-8458-4162-91C1-51E450230F3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992197" y="362685"/>
                  <a:ext cx="81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777BA595-2BB3-4442-8D21-74C19EF2249C}"/>
                    </a:ext>
                  </a:extLst>
                </p14:cNvPr>
                <p14:cNvContentPartPr/>
                <p14:nvPr/>
              </p14:nvContentPartPr>
              <p14:xfrm>
                <a:off x="5998677" y="417765"/>
                <a:ext cx="72000" cy="97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777BA595-2BB3-4442-8D21-74C19EF2249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994357" y="413445"/>
                  <a:ext cx="80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5189039-B958-4F64-AFC2-CC8ED91A963F}"/>
                    </a:ext>
                  </a:extLst>
                </p14:cNvPr>
                <p14:cNvContentPartPr/>
                <p14:nvPr/>
              </p14:nvContentPartPr>
              <p14:xfrm>
                <a:off x="6284877" y="321285"/>
                <a:ext cx="19440" cy="979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5189039-B958-4F64-AFC2-CC8ED91A963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280557" y="316965"/>
                  <a:ext cx="28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61900F2-FF17-450B-9722-CCE90B4F4733}"/>
                    </a:ext>
                  </a:extLst>
                </p14:cNvPr>
                <p14:cNvContentPartPr/>
                <p14:nvPr/>
              </p14:nvContentPartPr>
              <p14:xfrm>
                <a:off x="6262557" y="361605"/>
                <a:ext cx="64080" cy="50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61900F2-FF17-450B-9722-CCE90B4F473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58237" y="357285"/>
                  <a:ext cx="72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5E4CA7B-892C-46B0-B4B6-E7D3E22024C1}"/>
                    </a:ext>
                  </a:extLst>
                </p14:cNvPr>
                <p14:cNvContentPartPr/>
                <p14:nvPr/>
              </p14:nvContentPartPr>
              <p14:xfrm>
                <a:off x="6068157" y="325965"/>
                <a:ext cx="50040" cy="14256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5E4CA7B-892C-46B0-B4B6-E7D3E22024C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63837" y="321645"/>
                  <a:ext cx="58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F3ADE93C-4367-4BDC-9EE6-F06357263850}"/>
                    </a:ext>
                  </a:extLst>
                </p14:cNvPr>
                <p14:cNvContentPartPr/>
                <p14:nvPr/>
              </p14:nvContentPartPr>
              <p14:xfrm>
                <a:off x="6109917" y="377445"/>
                <a:ext cx="56520" cy="1015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F3ADE93C-4367-4BDC-9EE6-F0635726385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05597" y="373125"/>
                  <a:ext cx="65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14B71E0-CA6D-4ADB-B8DD-977ED5D5ACD9}"/>
                    </a:ext>
                  </a:extLst>
                </p14:cNvPr>
                <p14:cNvContentPartPr/>
                <p14:nvPr/>
              </p14:nvContentPartPr>
              <p14:xfrm>
                <a:off x="6377397" y="316605"/>
                <a:ext cx="45360" cy="662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14B71E0-CA6D-4ADB-B8DD-977ED5D5ACD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373077" y="312285"/>
                  <a:ext cx="54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6B27813B-CEA5-4F66-9DBF-ABC92CD3672F}"/>
                    </a:ext>
                  </a:extLst>
                </p14:cNvPr>
                <p14:cNvContentPartPr/>
                <p14:nvPr/>
              </p14:nvContentPartPr>
              <p14:xfrm>
                <a:off x="6384237" y="302205"/>
                <a:ext cx="66240" cy="1486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6B27813B-CEA5-4F66-9DBF-ABC92CD3672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379917" y="297885"/>
                  <a:ext cx="74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CB67475-4D48-4261-9F4B-1C69980DCC1B}"/>
                    </a:ext>
                  </a:extLst>
                </p14:cNvPr>
                <p14:cNvContentPartPr/>
                <p14:nvPr/>
              </p14:nvContentPartPr>
              <p14:xfrm>
                <a:off x="6438597" y="365565"/>
                <a:ext cx="36720" cy="896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CB67475-4D48-4261-9F4B-1C69980DCC1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434277" y="361245"/>
                  <a:ext cx="45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148905C-7C94-4E7D-8F63-CE12F402F6DD}"/>
                    </a:ext>
                  </a:extLst>
                </p14:cNvPr>
                <p14:cNvContentPartPr/>
                <p14:nvPr/>
              </p14:nvContentPartPr>
              <p14:xfrm>
                <a:off x="6456597" y="346125"/>
                <a:ext cx="60840" cy="1094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148905C-7C94-4E7D-8F63-CE12F402F6D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452277" y="341805"/>
                  <a:ext cx="69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40F7044-A8C4-4FB6-85AF-846ADB72D65B}"/>
                    </a:ext>
                  </a:extLst>
                </p14:cNvPr>
                <p14:cNvContentPartPr/>
                <p14:nvPr/>
              </p14:nvContentPartPr>
              <p14:xfrm>
                <a:off x="6521037" y="342165"/>
                <a:ext cx="60480" cy="1213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40F7044-A8C4-4FB6-85AF-846ADB72D65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516717" y="337845"/>
                  <a:ext cx="69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1F4869A-47E1-4BCF-A1BE-AEC3C0EB6082}"/>
                    </a:ext>
                  </a:extLst>
                </p14:cNvPr>
                <p14:cNvContentPartPr/>
                <p14:nvPr/>
              </p14:nvContentPartPr>
              <p14:xfrm>
                <a:off x="6573237" y="368085"/>
                <a:ext cx="41400" cy="61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1F4869A-47E1-4BCF-A1BE-AEC3C0EB608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68917" y="363765"/>
                  <a:ext cx="50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7417A986-3CA5-4392-8E71-117F85500B68}"/>
                    </a:ext>
                  </a:extLst>
                </p14:cNvPr>
                <p14:cNvContentPartPr/>
                <p14:nvPr/>
              </p14:nvContentPartPr>
              <p14:xfrm>
                <a:off x="6563877" y="392205"/>
                <a:ext cx="61920" cy="6300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7417A986-3CA5-4392-8E71-117F85500B6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59557" y="387885"/>
                  <a:ext cx="70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FAEE816-2C3E-4846-AC1C-0735436A235A}"/>
                    </a:ext>
                  </a:extLst>
                </p14:cNvPr>
                <p14:cNvContentPartPr/>
                <p14:nvPr/>
              </p14:nvContentPartPr>
              <p14:xfrm>
                <a:off x="6720837" y="327405"/>
                <a:ext cx="23760" cy="604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FAEE816-2C3E-4846-AC1C-0735436A235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16517" y="323085"/>
                  <a:ext cx="32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66C6F743-D975-4445-B0FD-227CB7262481}"/>
                    </a:ext>
                  </a:extLst>
                </p14:cNvPr>
                <p14:cNvContentPartPr/>
                <p14:nvPr/>
              </p14:nvContentPartPr>
              <p14:xfrm>
                <a:off x="6704277" y="332445"/>
                <a:ext cx="77400" cy="61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66C6F743-D975-4445-B0FD-227CB726248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699957" y="328125"/>
                  <a:ext cx="86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BEEA06E-B819-412B-B417-8F8B45D07D7D}"/>
                    </a:ext>
                  </a:extLst>
                </p14:cNvPr>
                <p14:cNvContentPartPr/>
                <p14:nvPr/>
              </p14:nvContentPartPr>
              <p14:xfrm>
                <a:off x="6811197" y="269805"/>
                <a:ext cx="75600" cy="1065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BEEA06E-B819-412B-B417-8F8B45D07D7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806877" y="265485"/>
                  <a:ext cx="84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18891C7-6ADE-4BAE-9586-CAC606EF737A}"/>
                    </a:ext>
                  </a:extLst>
                </p14:cNvPr>
                <p14:cNvContentPartPr/>
                <p14:nvPr/>
              </p14:nvContentPartPr>
              <p14:xfrm>
                <a:off x="6824517" y="265845"/>
                <a:ext cx="117360" cy="115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18891C7-6ADE-4BAE-9586-CAC606EF737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20197" y="261525"/>
                  <a:ext cx="12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6D7A8A0-E438-4EE3-9E26-F4D671AD124A}"/>
                    </a:ext>
                  </a:extLst>
                </p14:cNvPr>
                <p14:cNvContentPartPr/>
                <p14:nvPr/>
              </p14:nvContentPartPr>
              <p14:xfrm>
                <a:off x="6945117" y="341805"/>
                <a:ext cx="22320" cy="7344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6D7A8A0-E438-4EE3-9E26-F4D671AD124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40797" y="337485"/>
                  <a:ext cx="30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2074E3E-8349-4A1B-8407-C1CE902FB8CF}"/>
                    </a:ext>
                  </a:extLst>
                </p14:cNvPr>
                <p14:cNvContentPartPr/>
                <p14:nvPr/>
              </p14:nvContentPartPr>
              <p14:xfrm>
                <a:off x="6947997" y="352245"/>
                <a:ext cx="68040" cy="7812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2074E3E-8349-4A1B-8407-C1CE902FB8C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943677" y="347925"/>
                  <a:ext cx="76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5E4B472C-A53C-4F82-86EA-52D6A24E376A}"/>
                    </a:ext>
                  </a:extLst>
                </p14:cNvPr>
                <p14:cNvContentPartPr/>
                <p14:nvPr/>
              </p14:nvContentPartPr>
              <p14:xfrm>
                <a:off x="7111077" y="334245"/>
                <a:ext cx="80280" cy="169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5E4B472C-A53C-4F82-86EA-52D6A24E376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106757" y="329925"/>
                  <a:ext cx="88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E1C2862-4502-46C1-AA20-D0130CCA2CDC}"/>
                    </a:ext>
                  </a:extLst>
                </p14:cNvPr>
                <p14:cNvContentPartPr/>
                <p14:nvPr/>
              </p14:nvContentPartPr>
              <p14:xfrm>
                <a:off x="7117197" y="373125"/>
                <a:ext cx="100080" cy="54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E1C2862-4502-46C1-AA20-D0130CCA2CD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12877" y="368805"/>
                  <a:ext cx="108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B5ED5A8-CD51-44B1-B77E-BB00C2A0377F}"/>
                    </a:ext>
                  </a:extLst>
                </p14:cNvPr>
                <p14:cNvContentPartPr/>
                <p14:nvPr/>
              </p14:nvContentPartPr>
              <p14:xfrm>
                <a:off x="7381077" y="303645"/>
                <a:ext cx="7560" cy="792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B5ED5A8-CD51-44B1-B77E-BB00C2A0377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76757" y="299325"/>
                  <a:ext cx="16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DD8A1ECD-4C59-48C2-A4B0-8779ABC501EE}"/>
                    </a:ext>
                  </a:extLst>
                </p14:cNvPr>
                <p14:cNvContentPartPr/>
                <p14:nvPr/>
              </p14:nvContentPartPr>
              <p14:xfrm>
                <a:off x="7326357" y="283485"/>
                <a:ext cx="108360" cy="68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DD8A1ECD-4C59-48C2-A4B0-8779ABC501E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322037" y="279165"/>
                  <a:ext cx="117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595E10C7-73E3-4146-BBF9-F386C9D5AD86}"/>
                    </a:ext>
                  </a:extLst>
                </p14:cNvPr>
                <p14:cNvContentPartPr/>
                <p14:nvPr/>
              </p14:nvContentPartPr>
              <p14:xfrm>
                <a:off x="7433277" y="347925"/>
                <a:ext cx="21240" cy="745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595E10C7-73E3-4146-BBF9-F386C9D5AD8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428957" y="343605"/>
                  <a:ext cx="29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2C1893DD-490E-4F37-9A66-477EE62CB41D}"/>
                    </a:ext>
                  </a:extLst>
                </p14:cNvPr>
                <p14:cNvContentPartPr/>
                <p14:nvPr/>
              </p14:nvContentPartPr>
              <p14:xfrm>
                <a:off x="7433277" y="355845"/>
                <a:ext cx="62280" cy="716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2C1893DD-490E-4F37-9A66-477EE62CB41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428957" y="351525"/>
                  <a:ext cx="709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5E725F1B-4AF4-4C11-AABD-617FE2495035}"/>
              </a:ext>
            </a:extLst>
          </p:cNvPr>
          <p:cNvGrpSpPr/>
          <p:nvPr/>
        </p:nvGrpSpPr>
        <p:grpSpPr>
          <a:xfrm>
            <a:off x="7079757" y="575445"/>
            <a:ext cx="385560" cy="108360"/>
            <a:chOff x="7079757" y="575445"/>
            <a:chExt cx="38556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FB25E7D8-8AFF-4781-AD30-804E62D72E0B}"/>
                    </a:ext>
                  </a:extLst>
                </p14:cNvPr>
                <p14:cNvContentPartPr/>
                <p14:nvPr/>
              </p14:nvContentPartPr>
              <p14:xfrm>
                <a:off x="7332117" y="575445"/>
                <a:ext cx="50400" cy="10836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FB25E7D8-8AFF-4781-AD30-804E62D72E0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327797" y="571125"/>
                  <a:ext cx="59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723025CF-8DA8-4972-B6E4-A56FEB421499}"/>
                    </a:ext>
                  </a:extLst>
                </p14:cNvPr>
                <p14:cNvContentPartPr/>
                <p14:nvPr/>
              </p14:nvContentPartPr>
              <p14:xfrm>
                <a:off x="7411677" y="595605"/>
                <a:ext cx="53640" cy="651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723025CF-8DA8-4972-B6E4-A56FEB42149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407357" y="591285"/>
                  <a:ext cx="62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248936C1-0ADC-4635-B46C-ECF467652164}"/>
                    </a:ext>
                  </a:extLst>
                </p14:cNvPr>
                <p14:cNvContentPartPr/>
                <p14:nvPr/>
              </p14:nvContentPartPr>
              <p14:xfrm>
                <a:off x="7079757" y="610365"/>
                <a:ext cx="109080" cy="122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248936C1-0ADC-4635-B46C-ECF46765216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75437" y="606045"/>
                  <a:ext cx="117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47FBCBE-6148-4907-98D9-C0D67B43C66F}"/>
                    </a:ext>
                  </a:extLst>
                </p14:cNvPr>
                <p14:cNvContentPartPr/>
                <p14:nvPr/>
              </p14:nvContentPartPr>
              <p14:xfrm>
                <a:off x="7101717" y="638085"/>
                <a:ext cx="132480" cy="21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47FBCBE-6148-4907-98D9-C0D67B43C66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097397" y="633765"/>
                  <a:ext cx="141120" cy="1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16DE879A-10A2-47CC-9FBC-3EBEB2967BBB}"/>
                  </a:ext>
                </a:extLst>
              </p14:cNvPr>
              <p14:cNvContentPartPr/>
              <p14:nvPr/>
            </p14:nvContentPartPr>
            <p14:xfrm>
              <a:off x="2118237" y="3037485"/>
              <a:ext cx="587160" cy="3348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16DE879A-10A2-47CC-9FBC-3EBEB2967BBB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113917" y="3033165"/>
                <a:ext cx="5958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" name="Gruppieren 531">
            <a:extLst>
              <a:ext uri="{FF2B5EF4-FFF2-40B4-BE49-F238E27FC236}">
                <a16:creationId xmlns:a16="http://schemas.microsoft.com/office/drawing/2014/main" id="{B1578E5A-77D1-4976-A50C-BE78959EC33B}"/>
              </a:ext>
            </a:extLst>
          </p:cNvPr>
          <p:cNvGrpSpPr/>
          <p:nvPr/>
        </p:nvGrpSpPr>
        <p:grpSpPr>
          <a:xfrm>
            <a:off x="7612197" y="292485"/>
            <a:ext cx="279360" cy="138960"/>
            <a:chOff x="7612197" y="292485"/>
            <a:chExt cx="27936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2BCFC0B-CD47-44B0-86ED-0293EF846F86}"/>
                    </a:ext>
                  </a:extLst>
                </p14:cNvPr>
                <p14:cNvContentPartPr/>
                <p14:nvPr/>
              </p14:nvContentPartPr>
              <p14:xfrm>
                <a:off x="7645317" y="313005"/>
                <a:ext cx="10440" cy="702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2BCFC0B-CD47-44B0-86ED-0293EF846F8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640997" y="308685"/>
                  <a:ext cx="19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3F691EFA-2A83-4357-8E1A-DB38ADD8E4C8}"/>
                    </a:ext>
                  </a:extLst>
                </p14:cNvPr>
                <p14:cNvContentPartPr/>
                <p14:nvPr/>
              </p14:nvContentPartPr>
              <p14:xfrm>
                <a:off x="7612197" y="344325"/>
                <a:ext cx="76680" cy="10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3F691EFA-2A83-4357-8E1A-DB38ADD8E4C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07877" y="340005"/>
                  <a:ext cx="853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8770B7B-2DE5-4438-97F1-A9EAAA168B3F}"/>
                    </a:ext>
                  </a:extLst>
                </p14:cNvPr>
                <p14:cNvContentPartPr/>
                <p14:nvPr/>
              </p14:nvContentPartPr>
              <p14:xfrm>
                <a:off x="7722357" y="292485"/>
                <a:ext cx="93600" cy="954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8770B7B-2DE5-4438-97F1-A9EAAA168B3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718037" y="288165"/>
                  <a:ext cx="102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38EA2E33-AF5F-4E46-8A11-BD6C79F89102}"/>
                    </a:ext>
                  </a:extLst>
                </p14:cNvPr>
                <p14:cNvContentPartPr/>
                <p14:nvPr/>
              </p14:nvContentPartPr>
              <p14:xfrm>
                <a:off x="7830717" y="353325"/>
                <a:ext cx="60840" cy="7812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38EA2E33-AF5F-4E46-8A11-BD6C79F8910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826397" y="349005"/>
                  <a:ext cx="694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10714B5E-9E76-47D0-8C22-16F2330BF521}"/>
              </a:ext>
            </a:extLst>
          </p:cNvPr>
          <p:cNvGrpSpPr/>
          <p:nvPr/>
        </p:nvGrpSpPr>
        <p:grpSpPr>
          <a:xfrm>
            <a:off x="7562517" y="594165"/>
            <a:ext cx="331920" cy="79560"/>
            <a:chOff x="7562517" y="594165"/>
            <a:chExt cx="33192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6FC935F-2A7B-4657-A5E3-EE6D38030E94}"/>
                    </a:ext>
                  </a:extLst>
                </p14:cNvPr>
                <p14:cNvContentPartPr/>
                <p14:nvPr/>
              </p14:nvContentPartPr>
              <p14:xfrm>
                <a:off x="7593837" y="610005"/>
                <a:ext cx="15480" cy="450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6FC935F-2A7B-4657-A5E3-EE6D38030E9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589517" y="605685"/>
                  <a:ext cx="24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4ADA2E3-8C68-4EE7-A1A6-B05072EC0B67}"/>
                    </a:ext>
                  </a:extLst>
                </p14:cNvPr>
                <p14:cNvContentPartPr/>
                <p14:nvPr/>
              </p14:nvContentPartPr>
              <p14:xfrm>
                <a:off x="7562517" y="621525"/>
                <a:ext cx="85680" cy="223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4ADA2E3-8C68-4EE7-A1A6-B05072EC0B6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558197" y="617205"/>
                  <a:ext cx="94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D5BA4E92-9664-4CE0-9F93-822617436C85}"/>
                    </a:ext>
                  </a:extLst>
                </p14:cNvPr>
                <p14:cNvContentPartPr/>
                <p14:nvPr/>
              </p14:nvContentPartPr>
              <p14:xfrm>
                <a:off x="7675557" y="594165"/>
                <a:ext cx="77760" cy="662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D5BA4E92-9664-4CE0-9F93-822617436C8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671237" y="589845"/>
                  <a:ext cx="8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F4C54B8-F313-411A-BE7F-D9545070B8A5}"/>
                    </a:ext>
                  </a:extLst>
                </p14:cNvPr>
                <p14:cNvContentPartPr/>
                <p14:nvPr/>
              </p14:nvContentPartPr>
              <p14:xfrm>
                <a:off x="7757277" y="595245"/>
                <a:ext cx="53280" cy="784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F4C54B8-F313-411A-BE7F-D9545070B8A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752957" y="590925"/>
                  <a:ext cx="61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05D0F939-02BD-4406-BBBF-5580E14FC5D2}"/>
                    </a:ext>
                  </a:extLst>
                </p14:cNvPr>
                <p14:cNvContentPartPr/>
                <p14:nvPr/>
              </p14:nvContentPartPr>
              <p14:xfrm>
                <a:off x="7829277" y="605325"/>
                <a:ext cx="65160" cy="626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05D0F939-02BD-4406-BBBF-5580E14FC5D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24957" y="601005"/>
                  <a:ext cx="738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FAE0BB9F-F3F8-4241-A735-6EACC892FFBE}"/>
                  </a:ext>
                </a:extLst>
              </p14:cNvPr>
              <p14:cNvContentPartPr/>
              <p14:nvPr/>
            </p14:nvContentPartPr>
            <p14:xfrm>
              <a:off x="2536917" y="5724525"/>
              <a:ext cx="374760" cy="4320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FAE0BB9F-F3F8-4241-A735-6EACC892FFBE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532597" y="5720205"/>
                <a:ext cx="3834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80D1AAA7-8504-4ED1-AA7A-4E005ACA1722}"/>
              </a:ext>
            </a:extLst>
          </p:cNvPr>
          <p:cNvGrpSpPr/>
          <p:nvPr/>
        </p:nvGrpSpPr>
        <p:grpSpPr>
          <a:xfrm>
            <a:off x="7995237" y="277365"/>
            <a:ext cx="327240" cy="124200"/>
            <a:chOff x="7995237" y="277365"/>
            <a:chExt cx="32724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EA657BA-FDDA-481F-86B7-EBAFE8BD0360}"/>
                    </a:ext>
                  </a:extLst>
                </p14:cNvPr>
                <p14:cNvContentPartPr/>
                <p14:nvPr/>
              </p14:nvContentPartPr>
              <p14:xfrm>
                <a:off x="8030517" y="324165"/>
                <a:ext cx="2520" cy="774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EA657BA-FDDA-481F-86B7-EBAFE8BD036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026197" y="319845"/>
                  <a:ext cx="11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2F26C760-5EA9-4904-A6BB-ADA24BFA7B1B}"/>
                    </a:ext>
                  </a:extLst>
                </p14:cNvPr>
                <p14:cNvContentPartPr/>
                <p14:nvPr/>
              </p14:nvContentPartPr>
              <p14:xfrm>
                <a:off x="7995237" y="364485"/>
                <a:ext cx="88560" cy="43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2F26C760-5EA9-4904-A6BB-ADA24BFA7B1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990917" y="360165"/>
                  <a:ext cx="97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E90423F6-8112-4119-B309-418580D4822B}"/>
                    </a:ext>
                  </a:extLst>
                </p14:cNvPr>
                <p14:cNvContentPartPr/>
                <p14:nvPr/>
              </p14:nvContentPartPr>
              <p14:xfrm>
                <a:off x="8127357" y="295725"/>
                <a:ext cx="12960" cy="900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E90423F6-8112-4119-B309-418580D4822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123037" y="291405"/>
                  <a:ext cx="21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14FF7C3-5561-4E63-9A86-B6CFA3357EE7}"/>
                    </a:ext>
                  </a:extLst>
                </p14:cNvPr>
                <p14:cNvContentPartPr/>
                <p14:nvPr/>
              </p14:nvContentPartPr>
              <p14:xfrm>
                <a:off x="8125557" y="286725"/>
                <a:ext cx="83880" cy="8892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14FF7C3-5561-4E63-9A86-B6CFA3357EE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21237" y="282405"/>
                  <a:ext cx="92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AC11CDB4-2F72-45D7-BDBC-E1D7DED024C4}"/>
                    </a:ext>
                  </a:extLst>
                </p14:cNvPr>
                <p14:cNvContentPartPr/>
                <p14:nvPr/>
              </p14:nvContentPartPr>
              <p14:xfrm>
                <a:off x="8225277" y="277365"/>
                <a:ext cx="97200" cy="961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AC11CDB4-2F72-45D7-BDBC-E1D7DED024C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220957" y="273045"/>
                  <a:ext cx="1058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4" name="Gruppieren 543">
            <a:extLst>
              <a:ext uri="{FF2B5EF4-FFF2-40B4-BE49-F238E27FC236}">
                <a16:creationId xmlns:a16="http://schemas.microsoft.com/office/drawing/2014/main" id="{7A28D000-1418-435E-AAE1-813997940FDD}"/>
              </a:ext>
            </a:extLst>
          </p:cNvPr>
          <p:cNvGrpSpPr/>
          <p:nvPr/>
        </p:nvGrpSpPr>
        <p:grpSpPr>
          <a:xfrm>
            <a:off x="7946277" y="574005"/>
            <a:ext cx="257760" cy="108000"/>
            <a:chOff x="7946277" y="574005"/>
            <a:chExt cx="25776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0A6CD89A-8B95-45A5-9D8F-A6AD33C147D2}"/>
                    </a:ext>
                  </a:extLst>
                </p14:cNvPr>
                <p14:cNvContentPartPr/>
                <p14:nvPr/>
              </p14:nvContentPartPr>
              <p14:xfrm>
                <a:off x="8052477" y="574005"/>
                <a:ext cx="67320" cy="6732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0A6CD89A-8B95-45A5-9D8F-A6AD33C147D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048157" y="569685"/>
                  <a:ext cx="75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4A7A3D3-D015-4B30-94D4-63E0119630A5}"/>
                    </a:ext>
                  </a:extLst>
                </p14:cNvPr>
                <p14:cNvContentPartPr/>
                <p14:nvPr/>
              </p14:nvContentPartPr>
              <p14:xfrm>
                <a:off x="8155797" y="577965"/>
                <a:ext cx="48240" cy="558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4A7A3D3-D015-4B30-94D4-63E0119630A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51477" y="573645"/>
                  <a:ext cx="56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DF24F19-1B33-4E29-99E1-449E0DAF668B}"/>
                    </a:ext>
                  </a:extLst>
                </p14:cNvPr>
                <p14:cNvContentPartPr/>
                <p14:nvPr/>
              </p14:nvContentPartPr>
              <p14:xfrm>
                <a:off x="7971837" y="611085"/>
                <a:ext cx="3960" cy="7092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DF24F19-1B33-4E29-99E1-449E0DAF668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967517" y="606765"/>
                  <a:ext cx="12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A98928E-3606-4AE7-925A-0AF05147E4B7}"/>
                    </a:ext>
                  </a:extLst>
                </p14:cNvPr>
                <p14:cNvContentPartPr/>
                <p14:nvPr/>
              </p14:nvContentPartPr>
              <p14:xfrm>
                <a:off x="7946277" y="646365"/>
                <a:ext cx="74520" cy="756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A98928E-3606-4AE7-925A-0AF05147E4B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941957" y="642045"/>
                  <a:ext cx="8316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0" name="Gruppieren 549">
            <a:extLst>
              <a:ext uri="{FF2B5EF4-FFF2-40B4-BE49-F238E27FC236}">
                <a16:creationId xmlns:a16="http://schemas.microsoft.com/office/drawing/2014/main" id="{CD06430E-3AF5-4F82-9737-E71589C0E587}"/>
              </a:ext>
            </a:extLst>
          </p:cNvPr>
          <p:cNvGrpSpPr/>
          <p:nvPr/>
        </p:nvGrpSpPr>
        <p:grpSpPr>
          <a:xfrm>
            <a:off x="8411397" y="266925"/>
            <a:ext cx="298440" cy="136080"/>
            <a:chOff x="8411397" y="266925"/>
            <a:chExt cx="29844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916ABB6D-A7F1-4256-BA38-19DBDBE8B7DC}"/>
                    </a:ext>
                  </a:extLst>
                </p14:cNvPr>
                <p14:cNvContentPartPr/>
                <p14:nvPr/>
              </p14:nvContentPartPr>
              <p14:xfrm>
                <a:off x="8440917" y="318045"/>
                <a:ext cx="4680" cy="572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916ABB6D-A7F1-4256-BA38-19DBDBE8B7D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436597" y="313725"/>
                  <a:ext cx="13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1FB0F7A-5E4F-49AE-AB62-F31F57B5A6DA}"/>
                    </a:ext>
                  </a:extLst>
                </p14:cNvPr>
                <p14:cNvContentPartPr/>
                <p14:nvPr/>
              </p14:nvContentPartPr>
              <p14:xfrm>
                <a:off x="8411397" y="333885"/>
                <a:ext cx="81000" cy="93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1FB0F7A-5E4F-49AE-AB62-F31F57B5A6D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407077" y="329565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74415C3-2FBE-421E-A2D8-72576D2B99B9}"/>
                    </a:ext>
                  </a:extLst>
                </p14:cNvPr>
                <p14:cNvContentPartPr/>
                <p14:nvPr/>
              </p14:nvContentPartPr>
              <p14:xfrm>
                <a:off x="8549277" y="266925"/>
                <a:ext cx="80640" cy="1069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74415C3-2FBE-421E-A2D8-72576D2B99B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544957" y="262605"/>
                  <a:ext cx="89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60F7047-E926-4734-923E-CF8C87103785}"/>
                    </a:ext>
                  </a:extLst>
                </p14:cNvPr>
                <p14:cNvContentPartPr/>
                <p14:nvPr/>
              </p14:nvContentPartPr>
              <p14:xfrm>
                <a:off x="8654757" y="324525"/>
                <a:ext cx="46440" cy="784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60F7047-E926-4734-923E-CF8C8710378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650437" y="320205"/>
                  <a:ext cx="55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8302A8E-3F06-453F-884F-4796228740E6}"/>
                    </a:ext>
                  </a:extLst>
                </p14:cNvPr>
                <p14:cNvContentPartPr/>
                <p14:nvPr/>
              </p14:nvContentPartPr>
              <p14:xfrm>
                <a:off x="8648277" y="360885"/>
                <a:ext cx="61560" cy="43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8302A8E-3F06-453F-884F-4796228740E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643957" y="356565"/>
                  <a:ext cx="70200" cy="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6" name="Gruppieren 555">
            <a:extLst>
              <a:ext uri="{FF2B5EF4-FFF2-40B4-BE49-F238E27FC236}">
                <a16:creationId xmlns:a16="http://schemas.microsoft.com/office/drawing/2014/main" id="{19D8828F-3118-42B8-8D90-2A4A7734B0E3}"/>
              </a:ext>
            </a:extLst>
          </p:cNvPr>
          <p:cNvGrpSpPr/>
          <p:nvPr/>
        </p:nvGrpSpPr>
        <p:grpSpPr>
          <a:xfrm>
            <a:off x="8363517" y="544485"/>
            <a:ext cx="299880" cy="144360"/>
            <a:chOff x="8363517" y="544485"/>
            <a:chExt cx="29988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DE7737A-F681-4F14-ADE1-E1A9012561A5}"/>
                    </a:ext>
                  </a:extLst>
                </p14:cNvPr>
                <p14:cNvContentPartPr/>
                <p14:nvPr/>
              </p14:nvContentPartPr>
              <p14:xfrm>
                <a:off x="8388717" y="589485"/>
                <a:ext cx="6480" cy="666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DE7737A-F681-4F14-ADE1-E1A9012561A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84397" y="585165"/>
                  <a:ext cx="15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94EDDB8-EFE7-4010-99DB-2F9CC3853700}"/>
                    </a:ext>
                  </a:extLst>
                </p14:cNvPr>
                <p14:cNvContentPartPr/>
                <p14:nvPr/>
              </p14:nvContentPartPr>
              <p14:xfrm>
                <a:off x="8363517" y="611805"/>
                <a:ext cx="78120" cy="576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94EDDB8-EFE7-4010-99DB-2F9CC385370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359197" y="607485"/>
                  <a:ext cx="86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60D22126-B6D9-432F-AB5D-4D207AA0F215}"/>
                    </a:ext>
                  </a:extLst>
                </p14:cNvPr>
                <p14:cNvContentPartPr/>
                <p14:nvPr/>
              </p14:nvContentPartPr>
              <p14:xfrm>
                <a:off x="8489877" y="544485"/>
                <a:ext cx="83880" cy="1108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60D22126-B6D9-432F-AB5D-4D207AA0F21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485557" y="540165"/>
                  <a:ext cx="92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B958A5DA-6785-473B-85DB-A9139AC895F1}"/>
                    </a:ext>
                  </a:extLst>
                </p14:cNvPr>
                <p14:cNvContentPartPr/>
                <p14:nvPr/>
              </p14:nvContentPartPr>
              <p14:xfrm>
                <a:off x="8582037" y="614325"/>
                <a:ext cx="76680" cy="745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B958A5DA-6785-473B-85DB-A9139AC895F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577717" y="610005"/>
                  <a:ext cx="85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8BB51B71-4D39-4E1F-A00A-690CD0D08E0E}"/>
                    </a:ext>
                  </a:extLst>
                </p14:cNvPr>
                <p14:cNvContentPartPr/>
                <p14:nvPr/>
              </p14:nvContentPartPr>
              <p14:xfrm>
                <a:off x="8586717" y="642405"/>
                <a:ext cx="76680" cy="1224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8BB51B71-4D39-4E1F-A00A-690CD0D08E0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582397" y="638085"/>
                  <a:ext cx="853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" name="Gruppieren 564">
            <a:extLst>
              <a:ext uri="{FF2B5EF4-FFF2-40B4-BE49-F238E27FC236}">
                <a16:creationId xmlns:a16="http://schemas.microsoft.com/office/drawing/2014/main" id="{E0A44DF7-5E32-4CED-9F7E-D784EE61B81C}"/>
              </a:ext>
            </a:extLst>
          </p:cNvPr>
          <p:cNvGrpSpPr/>
          <p:nvPr/>
        </p:nvGrpSpPr>
        <p:grpSpPr>
          <a:xfrm>
            <a:off x="6615717" y="827805"/>
            <a:ext cx="217080" cy="146520"/>
            <a:chOff x="6615717" y="827805"/>
            <a:chExt cx="21708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D8A757A-8B17-4DAD-B341-DE88F46D458B}"/>
                    </a:ext>
                  </a:extLst>
                </p14:cNvPr>
                <p14:cNvContentPartPr/>
                <p14:nvPr/>
              </p14:nvContentPartPr>
              <p14:xfrm>
                <a:off x="6615717" y="827805"/>
                <a:ext cx="86400" cy="11268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D8A757A-8B17-4DAD-B341-DE88F46D458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11397" y="823485"/>
                  <a:ext cx="95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5C52A70B-5CFC-4B3A-B715-18CDF495E338}"/>
                    </a:ext>
                  </a:extLst>
                </p14:cNvPr>
                <p14:cNvContentPartPr/>
                <p14:nvPr/>
              </p14:nvContentPartPr>
              <p14:xfrm>
                <a:off x="6743877" y="889725"/>
                <a:ext cx="39600" cy="8460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5C52A70B-5CFC-4B3A-B715-18CDF495E33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739557" y="885405"/>
                  <a:ext cx="48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E90E003-CC4F-4298-B4F8-C5480656B7D3}"/>
                    </a:ext>
                  </a:extLst>
                </p14:cNvPr>
                <p14:cNvContentPartPr/>
                <p14:nvPr/>
              </p14:nvContentPartPr>
              <p14:xfrm>
                <a:off x="6752877" y="887565"/>
                <a:ext cx="79920" cy="806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E90E003-CC4F-4298-B4F8-C5480656B7D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748557" y="883245"/>
                  <a:ext cx="885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3F2C249F-B754-4C40-B2DA-71DBFD800F32}"/>
              </a:ext>
            </a:extLst>
          </p:cNvPr>
          <p:cNvGrpSpPr/>
          <p:nvPr/>
        </p:nvGrpSpPr>
        <p:grpSpPr>
          <a:xfrm>
            <a:off x="7088037" y="845085"/>
            <a:ext cx="496080" cy="102600"/>
            <a:chOff x="7088037" y="845085"/>
            <a:chExt cx="496080" cy="1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7AF4B530-B3E4-474B-ABDA-F93BD03BD5FF}"/>
                    </a:ext>
                  </a:extLst>
                </p14:cNvPr>
                <p14:cNvContentPartPr/>
                <p14:nvPr/>
              </p14:nvContentPartPr>
              <p14:xfrm>
                <a:off x="7097757" y="869925"/>
                <a:ext cx="97200" cy="97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7AF4B530-B3E4-474B-ABDA-F93BD03BD5F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93437" y="865605"/>
                  <a:ext cx="105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557CA6A-3490-4E94-AF35-6B904889109A}"/>
                    </a:ext>
                  </a:extLst>
                </p14:cNvPr>
                <p14:cNvContentPartPr/>
                <p14:nvPr/>
              </p14:nvContentPartPr>
              <p14:xfrm>
                <a:off x="7088037" y="914565"/>
                <a:ext cx="110880" cy="115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557CA6A-3490-4E94-AF35-6B904889109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083717" y="910245"/>
                  <a:ext cx="119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97CBF4C7-0E03-4068-A627-CA0EF14E4D92}"/>
                    </a:ext>
                  </a:extLst>
                </p14:cNvPr>
                <p14:cNvContentPartPr/>
                <p14:nvPr/>
              </p14:nvContentPartPr>
              <p14:xfrm>
                <a:off x="7293237" y="854445"/>
                <a:ext cx="104040" cy="9324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97CBF4C7-0E03-4068-A627-CA0EF14E4D9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288917" y="850125"/>
                  <a:ext cx="11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2EB17C0-E160-49DF-B3A4-53D4214EC61F}"/>
                    </a:ext>
                  </a:extLst>
                </p14:cNvPr>
                <p14:cNvContentPartPr/>
                <p14:nvPr/>
              </p14:nvContentPartPr>
              <p14:xfrm>
                <a:off x="7349037" y="845085"/>
                <a:ext cx="235080" cy="950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2EB17C0-E160-49DF-B3A4-53D4214EC61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344717" y="840765"/>
                  <a:ext cx="24372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DCE8154C-0A61-4FCF-90F9-A5304CAFCE87}"/>
                  </a:ext>
                </a:extLst>
              </p14:cNvPr>
              <p14:cNvContentPartPr/>
              <p14:nvPr/>
            </p14:nvContentPartPr>
            <p14:xfrm>
              <a:off x="4611957" y="1220925"/>
              <a:ext cx="360" cy="36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DCE8154C-0A61-4FCF-90F9-A5304CAFCE8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607637" y="12166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9A5EFE4C-6EA8-42E7-8012-53FA6EA04F40}"/>
                  </a:ext>
                </a:extLst>
              </p14:cNvPr>
              <p14:cNvContentPartPr/>
              <p14:nvPr/>
            </p14:nvContentPartPr>
            <p14:xfrm>
              <a:off x="2530437" y="204645"/>
              <a:ext cx="332280" cy="3794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9A5EFE4C-6EA8-42E7-8012-53FA6EA04F4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2526117" y="200325"/>
                <a:ext cx="340920" cy="38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0" name="Gruppieren 569">
            <a:extLst>
              <a:ext uri="{FF2B5EF4-FFF2-40B4-BE49-F238E27FC236}">
                <a16:creationId xmlns:a16="http://schemas.microsoft.com/office/drawing/2014/main" id="{E19A477C-2E3D-4D09-B81A-CB8D7FB34E94}"/>
              </a:ext>
            </a:extLst>
          </p:cNvPr>
          <p:cNvGrpSpPr/>
          <p:nvPr/>
        </p:nvGrpSpPr>
        <p:grpSpPr>
          <a:xfrm>
            <a:off x="6398997" y="1159005"/>
            <a:ext cx="342720" cy="210600"/>
            <a:chOff x="6398997" y="1159005"/>
            <a:chExt cx="34272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F1AD823F-9B11-4F4F-B70C-1F9B12B8E0B9}"/>
                    </a:ext>
                  </a:extLst>
                </p14:cNvPr>
                <p14:cNvContentPartPr/>
                <p14:nvPr/>
              </p14:nvContentPartPr>
              <p14:xfrm>
                <a:off x="6496917" y="1159005"/>
                <a:ext cx="146520" cy="1526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F1AD823F-9B11-4F4F-B70C-1F9B12B8E0B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492597" y="1154685"/>
                  <a:ext cx="155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1C2D8C40-C060-4B4C-94B4-2EB39E2B5A0B}"/>
                    </a:ext>
                  </a:extLst>
                </p14:cNvPr>
                <p14:cNvContentPartPr/>
                <p14:nvPr/>
              </p14:nvContentPartPr>
              <p14:xfrm>
                <a:off x="6398997" y="1353045"/>
                <a:ext cx="342720" cy="165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1C2D8C40-C060-4B4C-94B4-2EB39E2B5A0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94677" y="1348725"/>
                  <a:ext cx="351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1" name="Gruppieren 580">
            <a:extLst>
              <a:ext uri="{FF2B5EF4-FFF2-40B4-BE49-F238E27FC236}">
                <a16:creationId xmlns:a16="http://schemas.microsoft.com/office/drawing/2014/main" id="{BD0F9B6E-C17D-4730-B34B-BD9910202BBA}"/>
              </a:ext>
            </a:extLst>
          </p:cNvPr>
          <p:cNvGrpSpPr/>
          <p:nvPr/>
        </p:nvGrpSpPr>
        <p:grpSpPr>
          <a:xfrm>
            <a:off x="5615277" y="1472205"/>
            <a:ext cx="615240" cy="199800"/>
            <a:chOff x="5615277" y="1472205"/>
            <a:chExt cx="61524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52C8C77F-5C07-4368-A351-8CED991CA110}"/>
                    </a:ext>
                  </a:extLst>
                </p14:cNvPr>
                <p14:cNvContentPartPr/>
                <p14:nvPr/>
              </p14:nvContentPartPr>
              <p14:xfrm>
                <a:off x="5663517" y="1501725"/>
                <a:ext cx="17640" cy="1015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52C8C77F-5C07-4368-A351-8CED991CA11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659197" y="1497405"/>
                  <a:ext cx="2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5C30899D-9B56-434D-9BC5-F28D9F128FC0}"/>
                    </a:ext>
                  </a:extLst>
                </p14:cNvPr>
                <p14:cNvContentPartPr/>
                <p14:nvPr/>
              </p14:nvContentPartPr>
              <p14:xfrm>
                <a:off x="5615277" y="1472205"/>
                <a:ext cx="137880" cy="180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5C30899D-9B56-434D-9BC5-F28D9F128FC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610957" y="1467885"/>
                  <a:ext cx="1465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A3B2E6AE-179C-4D57-A17E-B5088F70D600}"/>
                    </a:ext>
                  </a:extLst>
                </p14:cNvPr>
                <p14:cNvContentPartPr/>
                <p14:nvPr/>
              </p14:nvContentPartPr>
              <p14:xfrm>
                <a:off x="5718237" y="1602885"/>
                <a:ext cx="21240" cy="6912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A3B2E6AE-179C-4D57-A17E-B5088F70D60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713917" y="1598565"/>
                  <a:ext cx="29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20FCBE4F-38A8-4784-B98B-DED94DB62CF9}"/>
                    </a:ext>
                  </a:extLst>
                </p14:cNvPr>
                <p14:cNvContentPartPr/>
                <p14:nvPr/>
              </p14:nvContentPartPr>
              <p14:xfrm>
                <a:off x="5759637" y="1588485"/>
                <a:ext cx="17640" cy="820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20FCBE4F-38A8-4784-B98B-DED94DB62CF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755317" y="1584165"/>
                  <a:ext cx="26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4560188-F1D9-4EF8-A2FC-0C2BD2C2E5EB}"/>
                    </a:ext>
                  </a:extLst>
                </p14:cNvPr>
                <p14:cNvContentPartPr/>
                <p14:nvPr/>
              </p14:nvContentPartPr>
              <p14:xfrm>
                <a:off x="5727957" y="1536645"/>
                <a:ext cx="191880" cy="10116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4560188-F1D9-4EF8-A2FC-0C2BD2C2E5E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723637" y="1532325"/>
                  <a:ext cx="200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6C4033D-32C2-48B3-AC00-906401319312}"/>
                    </a:ext>
                  </a:extLst>
                </p14:cNvPr>
                <p14:cNvContentPartPr/>
                <p14:nvPr/>
              </p14:nvContentPartPr>
              <p14:xfrm>
                <a:off x="5880237" y="1569765"/>
                <a:ext cx="99720" cy="64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6C4033D-32C2-48B3-AC00-9064013193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875917" y="1565445"/>
                  <a:ext cx="108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28291A0-EADE-49FD-9796-239367812CEC}"/>
                    </a:ext>
                  </a:extLst>
                </p14:cNvPr>
                <p14:cNvContentPartPr/>
                <p14:nvPr/>
              </p14:nvContentPartPr>
              <p14:xfrm>
                <a:off x="6022437" y="1480485"/>
                <a:ext cx="108360" cy="12204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28291A0-EADE-49FD-9796-239367812CE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018117" y="1476165"/>
                  <a:ext cx="117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E1055021-0678-4668-BA35-7A87BDC3465D}"/>
                    </a:ext>
                  </a:extLst>
                </p14:cNvPr>
                <p14:cNvContentPartPr/>
                <p14:nvPr/>
              </p14:nvContentPartPr>
              <p14:xfrm>
                <a:off x="6144117" y="1605045"/>
                <a:ext cx="86400" cy="6120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E1055021-0678-4668-BA35-7A87BDC3465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139797" y="1600725"/>
                  <a:ext cx="9504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1569A0BC-450F-4203-8186-1ABEB9E583B7}"/>
                  </a:ext>
                </a:extLst>
              </p14:cNvPr>
              <p14:cNvContentPartPr/>
              <p14:nvPr/>
            </p14:nvContentPartPr>
            <p14:xfrm>
              <a:off x="1641957" y="1711605"/>
              <a:ext cx="212040" cy="9432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1569A0BC-450F-4203-8186-1ABEB9E583B7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637637" y="1707285"/>
                <a:ext cx="2206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4D58B7C3-DD4B-42EB-8CA2-98EFD9068700}"/>
                  </a:ext>
                </a:extLst>
              </p14:cNvPr>
              <p14:cNvContentPartPr/>
              <p14:nvPr/>
            </p14:nvContentPartPr>
            <p14:xfrm>
              <a:off x="4311717" y="1004565"/>
              <a:ext cx="434880" cy="18792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4D58B7C3-DD4B-42EB-8CA2-98EFD9068700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4307397" y="1000245"/>
                <a:ext cx="44352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0" name="Gruppieren 589">
            <a:extLst>
              <a:ext uri="{FF2B5EF4-FFF2-40B4-BE49-F238E27FC236}">
                <a16:creationId xmlns:a16="http://schemas.microsoft.com/office/drawing/2014/main" id="{757F6622-CDC0-4A29-A203-344689689984}"/>
              </a:ext>
            </a:extLst>
          </p:cNvPr>
          <p:cNvGrpSpPr/>
          <p:nvPr/>
        </p:nvGrpSpPr>
        <p:grpSpPr>
          <a:xfrm>
            <a:off x="5606277" y="1796925"/>
            <a:ext cx="619560" cy="113760"/>
            <a:chOff x="5606277" y="1796925"/>
            <a:chExt cx="61956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B35E8CC4-ADED-40CA-B3D2-DCF373D950ED}"/>
                    </a:ext>
                  </a:extLst>
                </p14:cNvPr>
                <p14:cNvContentPartPr/>
                <p14:nvPr/>
              </p14:nvContentPartPr>
              <p14:xfrm>
                <a:off x="5606277" y="1798725"/>
                <a:ext cx="48960" cy="11124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B35E8CC4-ADED-40CA-B3D2-DCF373D950E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601957" y="1794405"/>
                  <a:ext cx="57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E5013ADE-3001-4F62-8E23-D3605B65C197}"/>
                    </a:ext>
                  </a:extLst>
                </p14:cNvPr>
                <p14:cNvContentPartPr/>
                <p14:nvPr/>
              </p14:nvContentPartPr>
              <p14:xfrm>
                <a:off x="5694837" y="1814205"/>
                <a:ext cx="58680" cy="907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E5013ADE-3001-4F62-8E23-D3605B65C19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690517" y="1809885"/>
                  <a:ext cx="67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4D98129-9ED0-4794-BC4F-E7E489300892}"/>
                    </a:ext>
                  </a:extLst>
                </p14:cNvPr>
                <p14:cNvContentPartPr/>
                <p14:nvPr/>
              </p14:nvContentPartPr>
              <p14:xfrm>
                <a:off x="5894277" y="1819965"/>
                <a:ext cx="26280" cy="9072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4D98129-9ED0-4794-BC4F-E7E48930089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889957" y="1815645"/>
                  <a:ext cx="34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F6D5581-685A-4A3A-9CC7-A5142625E082}"/>
                    </a:ext>
                  </a:extLst>
                </p14:cNvPr>
                <p14:cNvContentPartPr/>
                <p14:nvPr/>
              </p14:nvContentPartPr>
              <p14:xfrm>
                <a:off x="5872677" y="1852005"/>
                <a:ext cx="78480" cy="14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F6D5581-685A-4A3A-9CC7-A5142625E08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868357" y="1847685"/>
                  <a:ext cx="87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F9D6DBB-7B4F-4316-9467-251FE55755AD}"/>
                    </a:ext>
                  </a:extLst>
                </p14:cNvPr>
                <p14:cNvContentPartPr/>
                <p14:nvPr/>
              </p14:nvContentPartPr>
              <p14:xfrm>
                <a:off x="6047277" y="1796925"/>
                <a:ext cx="60840" cy="903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F9D6DBB-7B4F-4316-9467-251FE55755A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042957" y="1792605"/>
                  <a:ext cx="69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7EE7955-9C93-4550-BEEF-C5E143943638}"/>
                    </a:ext>
                  </a:extLst>
                </p14:cNvPr>
                <p14:cNvContentPartPr/>
                <p14:nvPr/>
              </p14:nvContentPartPr>
              <p14:xfrm>
                <a:off x="6155637" y="1823565"/>
                <a:ext cx="70200" cy="6264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7EE7955-9C93-4550-BEEF-C5E14394363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151317" y="1819245"/>
                  <a:ext cx="7884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48FC3603-F281-4974-A32C-6589463B754A}"/>
                  </a:ext>
                </a:extLst>
              </p14:cNvPr>
              <p14:cNvContentPartPr/>
              <p14:nvPr/>
            </p14:nvContentPartPr>
            <p14:xfrm>
              <a:off x="1613157" y="1985565"/>
              <a:ext cx="234360" cy="19836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48FC3603-F281-4974-A32C-6589463B754A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608837" y="1981245"/>
                <a:ext cx="2430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7" name="Gruppieren 596">
            <a:extLst>
              <a:ext uri="{FF2B5EF4-FFF2-40B4-BE49-F238E27FC236}">
                <a16:creationId xmlns:a16="http://schemas.microsoft.com/office/drawing/2014/main" id="{07BF588B-BFA2-4F8B-9CAE-473DE2E4700D}"/>
              </a:ext>
            </a:extLst>
          </p:cNvPr>
          <p:cNvGrpSpPr/>
          <p:nvPr/>
        </p:nvGrpSpPr>
        <p:grpSpPr>
          <a:xfrm>
            <a:off x="6375597" y="1518285"/>
            <a:ext cx="347400" cy="154440"/>
            <a:chOff x="6375597" y="1518285"/>
            <a:chExt cx="34740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0AD9DD5-BEB0-4C9B-A857-14917D789FF0}"/>
                    </a:ext>
                  </a:extLst>
                </p14:cNvPr>
                <p14:cNvContentPartPr/>
                <p14:nvPr/>
              </p14:nvContentPartPr>
              <p14:xfrm>
                <a:off x="6420957" y="1553565"/>
                <a:ext cx="10080" cy="5832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0AD9DD5-BEB0-4C9B-A857-14917D789FF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416637" y="1549245"/>
                  <a:ext cx="18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832872C9-F06B-45E5-89E2-6EF2C56B054E}"/>
                    </a:ext>
                  </a:extLst>
                </p14:cNvPr>
                <p14:cNvContentPartPr/>
                <p14:nvPr/>
              </p14:nvContentPartPr>
              <p14:xfrm>
                <a:off x="6375597" y="1572645"/>
                <a:ext cx="123120" cy="1008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832872C9-F06B-45E5-89E2-6EF2C56B054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371277" y="1568325"/>
                  <a:ext cx="131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FD3B4AB-EF66-4FE1-BD40-73A3302997E0}"/>
                    </a:ext>
                  </a:extLst>
                </p14:cNvPr>
                <p14:cNvContentPartPr/>
                <p14:nvPr/>
              </p14:nvContentPartPr>
              <p14:xfrm>
                <a:off x="6538677" y="1524765"/>
                <a:ext cx="95400" cy="1047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FD3B4AB-EF66-4FE1-BD40-73A3302997E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34357" y="1520445"/>
                  <a:ext cx="104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5FAEAF56-798E-4E51-8F3A-0014437CD3CC}"/>
                    </a:ext>
                  </a:extLst>
                </p14:cNvPr>
                <p14:cNvContentPartPr/>
                <p14:nvPr/>
              </p14:nvContentPartPr>
              <p14:xfrm>
                <a:off x="6542277" y="1518285"/>
                <a:ext cx="101880" cy="21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5FAEAF56-798E-4E51-8F3A-0014437CD3C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537957" y="1513965"/>
                  <a:ext cx="110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64E3F8A2-0741-4E41-8561-9B017D866FD6}"/>
                    </a:ext>
                  </a:extLst>
                </p14:cNvPr>
                <p14:cNvContentPartPr/>
                <p14:nvPr/>
              </p14:nvContentPartPr>
              <p14:xfrm>
                <a:off x="6629037" y="1560045"/>
                <a:ext cx="93960" cy="1126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64E3F8A2-0741-4E41-8561-9B017D866FD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624717" y="1555725"/>
                  <a:ext cx="1026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uppieren 601">
            <a:extLst>
              <a:ext uri="{FF2B5EF4-FFF2-40B4-BE49-F238E27FC236}">
                <a16:creationId xmlns:a16="http://schemas.microsoft.com/office/drawing/2014/main" id="{C0E9E488-42B6-4F5D-BF02-43F125FA49E2}"/>
              </a:ext>
            </a:extLst>
          </p:cNvPr>
          <p:cNvGrpSpPr/>
          <p:nvPr/>
        </p:nvGrpSpPr>
        <p:grpSpPr>
          <a:xfrm>
            <a:off x="6344997" y="1793325"/>
            <a:ext cx="345240" cy="100080"/>
            <a:chOff x="6344997" y="1793325"/>
            <a:chExt cx="34524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2F29A8B-1E4A-4E5F-BDBB-AEE830BBE27A}"/>
                    </a:ext>
                  </a:extLst>
                </p14:cNvPr>
                <p14:cNvContentPartPr/>
                <p14:nvPr/>
              </p14:nvContentPartPr>
              <p14:xfrm>
                <a:off x="6359397" y="1830045"/>
                <a:ext cx="5760" cy="633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2F29A8B-1E4A-4E5F-BDBB-AEE830BBE27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355077" y="1825725"/>
                  <a:ext cx="14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9A7A5D8E-BFDC-4907-9A28-34BD5BF95AD6}"/>
                    </a:ext>
                  </a:extLst>
                </p14:cNvPr>
                <p14:cNvContentPartPr/>
                <p14:nvPr/>
              </p14:nvContentPartPr>
              <p14:xfrm>
                <a:off x="6344997" y="1853085"/>
                <a:ext cx="97200" cy="720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9A7A5D8E-BFDC-4907-9A28-34BD5BF95AD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340677" y="1848765"/>
                  <a:ext cx="10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58D45EF2-B601-4B13-ABA8-5FE5AE7B3BE4}"/>
                    </a:ext>
                  </a:extLst>
                </p14:cNvPr>
                <p14:cNvContentPartPr/>
                <p14:nvPr/>
              </p14:nvContentPartPr>
              <p14:xfrm>
                <a:off x="6509157" y="1793325"/>
                <a:ext cx="59760" cy="9216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58D45EF2-B601-4B13-ABA8-5FE5AE7B3BE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504837" y="1789005"/>
                  <a:ext cx="68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C34B2D22-5DD4-459E-8A6F-B18600188A3D}"/>
                    </a:ext>
                  </a:extLst>
                </p14:cNvPr>
                <p14:cNvContentPartPr/>
                <p14:nvPr/>
              </p14:nvContentPartPr>
              <p14:xfrm>
                <a:off x="6617157" y="1817805"/>
                <a:ext cx="73080" cy="478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C34B2D22-5DD4-459E-8A6F-B18600188A3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612837" y="1813485"/>
                  <a:ext cx="817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B2418658-66E5-4F7C-B576-862100446EE0}"/>
              </a:ext>
            </a:extLst>
          </p:cNvPr>
          <p:cNvGrpSpPr/>
          <p:nvPr/>
        </p:nvGrpSpPr>
        <p:grpSpPr>
          <a:xfrm>
            <a:off x="6855117" y="1512525"/>
            <a:ext cx="797040" cy="143280"/>
            <a:chOff x="6855117" y="1512525"/>
            <a:chExt cx="79704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8356C0F-2047-4A04-9109-799F803D6A79}"/>
                    </a:ext>
                  </a:extLst>
                </p14:cNvPr>
                <p14:cNvContentPartPr/>
                <p14:nvPr/>
              </p14:nvContentPartPr>
              <p14:xfrm>
                <a:off x="6855117" y="1575525"/>
                <a:ext cx="95400" cy="25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8356C0F-2047-4A04-9109-799F803D6A7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850797" y="1571205"/>
                  <a:ext cx="104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E43592C-B7A5-4115-8775-78DEC36F54BA}"/>
                    </a:ext>
                  </a:extLst>
                </p14:cNvPr>
                <p14:cNvContentPartPr/>
                <p14:nvPr/>
              </p14:nvContentPartPr>
              <p14:xfrm>
                <a:off x="6855117" y="1607925"/>
                <a:ext cx="126000" cy="1692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E43592C-B7A5-4115-8775-78DEC36F54B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850797" y="1603605"/>
                  <a:ext cx="134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932E849-65DE-47BD-844A-E35416678A39}"/>
                    </a:ext>
                  </a:extLst>
                </p14:cNvPr>
                <p14:cNvContentPartPr/>
                <p14:nvPr/>
              </p14:nvContentPartPr>
              <p14:xfrm>
                <a:off x="7078317" y="1512525"/>
                <a:ext cx="63720" cy="1047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932E849-65DE-47BD-844A-E35416678A3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73997" y="1508205"/>
                  <a:ext cx="72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6946B160-6A10-49C4-A9C8-57EE235D6DEB}"/>
                    </a:ext>
                  </a:extLst>
                </p14:cNvPr>
                <p14:cNvContentPartPr/>
                <p14:nvPr/>
              </p14:nvContentPartPr>
              <p14:xfrm>
                <a:off x="7067157" y="1580565"/>
                <a:ext cx="100800" cy="2088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6946B160-6A10-49C4-A9C8-57EE235D6DE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062837" y="1576245"/>
                  <a:ext cx="10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02C9CC6A-3391-4E5F-B164-1AF7B7DF77FF}"/>
                    </a:ext>
                  </a:extLst>
                </p14:cNvPr>
                <p14:cNvContentPartPr/>
                <p14:nvPr/>
              </p14:nvContentPartPr>
              <p14:xfrm>
                <a:off x="7195317" y="1579845"/>
                <a:ext cx="57240" cy="7596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02C9CC6A-3391-4E5F-B164-1AF7B7DF77F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190997" y="1575525"/>
                  <a:ext cx="6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AE2BB86-41B1-4382-A470-F17F44ABB835}"/>
                    </a:ext>
                  </a:extLst>
                </p14:cNvPr>
                <p14:cNvContentPartPr/>
                <p14:nvPr/>
              </p14:nvContentPartPr>
              <p14:xfrm>
                <a:off x="7204317" y="1619445"/>
                <a:ext cx="83160" cy="468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AE2BB86-41B1-4382-A470-F17F44ABB83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199997" y="1615125"/>
                  <a:ext cx="91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D3CE6F5F-EF9C-4D3F-8B5B-E6ECFB0080A1}"/>
                    </a:ext>
                  </a:extLst>
                </p14:cNvPr>
                <p14:cNvContentPartPr/>
                <p14:nvPr/>
              </p14:nvContentPartPr>
              <p14:xfrm>
                <a:off x="7339677" y="1554645"/>
                <a:ext cx="74160" cy="7164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D3CE6F5F-EF9C-4D3F-8B5B-E6ECFB0080A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335357" y="1550325"/>
                  <a:ext cx="82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A941F061-074F-43B7-B633-E14FD5F99D55}"/>
                    </a:ext>
                  </a:extLst>
                </p14:cNvPr>
                <p14:cNvContentPartPr/>
                <p14:nvPr/>
              </p14:nvContentPartPr>
              <p14:xfrm>
                <a:off x="7451637" y="1512525"/>
                <a:ext cx="90360" cy="979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A941F061-074F-43B7-B633-E14FD5F99D5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447317" y="1508205"/>
                  <a:ext cx="99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D4F21A0-198C-4A26-B793-18D5BD45C4AE}"/>
                    </a:ext>
                  </a:extLst>
                </p14:cNvPr>
                <p14:cNvContentPartPr/>
                <p14:nvPr/>
              </p14:nvContentPartPr>
              <p14:xfrm>
                <a:off x="7464957" y="1558605"/>
                <a:ext cx="108000" cy="93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D4F21A0-198C-4A26-B793-18D5BD45C4A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460637" y="1554285"/>
                  <a:ext cx="11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3CC3CE5-656A-46DF-91B3-2F89F9B29FF8}"/>
                    </a:ext>
                  </a:extLst>
                </p14:cNvPr>
                <p14:cNvContentPartPr/>
                <p14:nvPr/>
              </p14:nvContentPartPr>
              <p14:xfrm>
                <a:off x="7584117" y="1583445"/>
                <a:ext cx="68040" cy="673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3CC3CE5-656A-46DF-91B3-2F89F9B29FF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579797" y="1579125"/>
                  <a:ext cx="766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3" name="Gruppieren 622">
            <a:extLst>
              <a:ext uri="{FF2B5EF4-FFF2-40B4-BE49-F238E27FC236}">
                <a16:creationId xmlns:a16="http://schemas.microsoft.com/office/drawing/2014/main" id="{070A171D-05A4-4044-A2E9-C7B23BA6949C}"/>
              </a:ext>
            </a:extLst>
          </p:cNvPr>
          <p:cNvGrpSpPr/>
          <p:nvPr/>
        </p:nvGrpSpPr>
        <p:grpSpPr>
          <a:xfrm>
            <a:off x="6863757" y="1813845"/>
            <a:ext cx="718560" cy="85320"/>
            <a:chOff x="6863757" y="1813845"/>
            <a:chExt cx="71856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0635C22E-8583-41C7-9FE4-930EFEE409EF}"/>
                    </a:ext>
                  </a:extLst>
                </p14:cNvPr>
                <p14:cNvContentPartPr/>
                <p14:nvPr/>
              </p14:nvContentPartPr>
              <p14:xfrm>
                <a:off x="6863757" y="1829325"/>
                <a:ext cx="76320" cy="1044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0635C22E-8583-41C7-9FE4-930EFEE409E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859437" y="1825005"/>
                  <a:ext cx="84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79037D3-1E1F-464B-9DD6-CCF4DF2FE4CD}"/>
                    </a:ext>
                  </a:extLst>
                </p14:cNvPr>
                <p14:cNvContentPartPr/>
                <p14:nvPr/>
              </p14:nvContentPartPr>
              <p14:xfrm>
                <a:off x="6870237" y="1861005"/>
                <a:ext cx="115560" cy="72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79037D3-1E1F-464B-9DD6-CCF4DF2FE4C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865917" y="1856685"/>
                  <a:ext cx="124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B3EFDE3A-127F-4A4B-BF72-D01684D971C6}"/>
                    </a:ext>
                  </a:extLst>
                </p14:cNvPr>
                <p14:cNvContentPartPr/>
                <p14:nvPr/>
              </p14:nvContentPartPr>
              <p14:xfrm>
                <a:off x="7102437" y="1813845"/>
                <a:ext cx="25560" cy="7452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B3EFDE3A-127F-4A4B-BF72-D01684D971C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098117" y="1809525"/>
                  <a:ext cx="34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A01076FA-B5F8-4D6C-8C75-804339301FC8}"/>
                    </a:ext>
                  </a:extLst>
                </p14:cNvPr>
                <p14:cNvContentPartPr/>
                <p14:nvPr/>
              </p14:nvContentPartPr>
              <p14:xfrm>
                <a:off x="7139517" y="1823565"/>
                <a:ext cx="70200" cy="7560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A01076FA-B5F8-4D6C-8C75-804339301FC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135197" y="1819245"/>
                  <a:ext cx="78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5C73C59B-8FB5-48F1-8340-BB7CEC0DFC58}"/>
                    </a:ext>
                  </a:extLst>
                </p14:cNvPr>
                <p14:cNvContentPartPr/>
                <p14:nvPr/>
              </p14:nvContentPartPr>
              <p14:xfrm>
                <a:off x="7332477" y="1826805"/>
                <a:ext cx="12240" cy="6372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5C73C59B-8FB5-48F1-8340-BB7CEC0DFC5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328157" y="1822485"/>
                  <a:ext cx="20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8C15AE03-8D09-4FF3-91C4-8EC03936071D}"/>
                    </a:ext>
                  </a:extLst>
                </p14:cNvPr>
                <p14:cNvContentPartPr/>
                <p14:nvPr/>
              </p14:nvContentPartPr>
              <p14:xfrm>
                <a:off x="7311957" y="1863165"/>
                <a:ext cx="77760" cy="504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8C15AE03-8D09-4FF3-91C4-8EC03936071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307637" y="1858845"/>
                  <a:ext cx="86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6D658BB1-FD0A-4C6A-971E-97727E5C7DF0}"/>
                    </a:ext>
                  </a:extLst>
                </p14:cNvPr>
                <p14:cNvContentPartPr/>
                <p14:nvPr/>
              </p14:nvContentPartPr>
              <p14:xfrm>
                <a:off x="7496637" y="1819965"/>
                <a:ext cx="85680" cy="637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6D658BB1-FD0A-4C6A-971E-97727E5C7DF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492317" y="1815645"/>
                  <a:ext cx="943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6" name="Gruppieren 635">
            <a:extLst>
              <a:ext uri="{FF2B5EF4-FFF2-40B4-BE49-F238E27FC236}">
                <a16:creationId xmlns:a16="http://schemas.microsoft.com/office/drawing/2014/main" id="{C8BB1B06-E50D-4A56-9A89-80BF82085D67}"/>
              </a:ext>
            </a:extLst>
          </p:cNvPr>
          <p:cNvGrpSpPr/>
          <p:nvPr/>
        </p:nvGrpSpPr>
        <p:grpSpPr>
          <a:xfrm>
            <a:off x="7732077" y="1514685"/>
            <a:ext cx="353880" cy="173160"/>
            <a:chOff x="7732077" y="1514685"/>
            <a:chExt cx="3538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672F5C7-B80C-4EB2-A6B3-2D90E22C466A}"/>
                    </a:ext>
                  </a:extLst>
                </p14:cNvPr>
                <p14:cNvContentPartPr/>
                <p14:nvPr/>
              </p14:nvContentPartPr>
              <p14:xfrm>
                <a:off x="7765557" y="1538445"/>
                <a:ext cx="8640" cy="576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672F5C7-B80C-4EB2-A6B3-2D90E22C466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761237" y="1534125"/>
                  <a:ext cx="17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ED47C4A-4ED9-450D-9EB3-B60959165D4E}"/>
                    </a:ext>
                  </a:extLst>
                </p14:cNvPr>
                <p14:cNvContentPartPr/>
                <p14:nvPr/>
              </p14:nvContentPartPr>
              <p14:xfrm>
                <a:off x="7732077" y="1561485"/>
                <a:ext cx="86040" cy="21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ED47C4A-4ED9-450D-9EB3-B60959165D4E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727757" y="1557165"/>
                  <a:ext cx="94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EB69065-9B53-4CB2-B56D-91C75962390C}"/>
                    </a:ext>
                  </a:extLst>
                </p14:cNvPr>
                <p14:cNvContentPartPr/>
                <p14:nvPr/>
              </p14:nvContentPartPr>
              <p14:xfrm>
                <a:off x="7844397" y="1518285"/>
                <a:ext cx="75960" cy="3852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EB69065-9B53-4CB2-B56D-91C75962390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840077" y="1513965"/>
                  <a:ext cx="84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9568F223-17E2-41B2-AB1E-B6FD94F703AA}"/>
                    </a:ext>
                  </a:extLst>
                </p14:cNvPr>
                <p14:cNvContentPartPr/>
                <p14:nvPr/>
              </p14:nvContentPartPr>
              <p14:xfrm>
                <a:off x="7889757" y="1514685"/>
                <a:ext cx="41040" cy="1137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9568F223-17E2-41B2-AB1E-B6FD94F703AA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885437" y="1510365"/>
                  <a:ext cx="49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344B1FC-491B-429C-85BD-526B8EA7A01A}"/>
                    </a:ext>
                  </a:extLst>
                </p14:cNvPr>
                <p14:cNvContentPartPr/>
                <p14:nvPr/>
              </p14:nvContentPartPr>
              <p14:xfrm>
                <a:off x="7911717" y="1580925"/>
                <a:ext cx="52560" cy="680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344B1FC-491B-429C-85BD-526B8EA7A01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907397" y="1576605"/>
                  <a:ext cx="61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648F96A5-4229-46D0-B8DC-C58777515859}"/>
                    </a:ext>
                  </a:extLst>
                </p14:cNvPr>
                <p14:cNvContentPartPr/>
                <p14:nvPr/>
              </p14:nvContentPartPr>
              <p14:xfrm>
                <a:off x="7919637" y="1616565"/>
                <a:ext cx="42120" cy="1044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648F96A5-4229-46D0-B8DC-C5877751585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915317" y="1612245"/>
                  <a:ext cx="50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A9DB6BC4-C774-419F-B1B4-F6B1546CC697}"/>
                    </a:ext>
                  </a:extLst>
                </p14:cNvPr>
                <p14:cNvContentPartPr/>
                <p14:nvPr/>
              </p14:nvContentPartPr>
              <p14:xfrm>
                <a:off x="7974717" y="1553565"/>
                <a:ext cx="55800" cy="1101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A9DB6BC4-C774-419F-B1B4-F6B1546CC69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970397" y="1549245"/>
                  <a:ext cx="64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6CC85C7-7276-4CD2-8815-560746351732}"/>
                    </a:ext>
                  </a:extLst>
                </p14:cNvPr>
                <p14:cNvContentPartPr/>
                <p14:nvPr/>
              </p14:nvContentPartPr>
              <p14:xfrm>
                <a:off x="8015037" y="1579845"/>
                <a:ext cx="70920" cy="1080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6CC85C7-7276-4CD2-8815-56074635173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010717" y="1575525"/>
                  <a:ext cx="795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1" name="Gruppieren 640">
            <a:extLst>
              <a:ext uri="{FF2B5EF4-FFF2-40B4-BE49-F238E27FC236}">
                <a16:creationId xmlns:a16="http://schemas.microsoft.com/office/drawing/2014/main" id="{BE128200-34A4-4425-AFD7-9F7404C3C6A4}"/>
              </a:ext>
            </a:extLst>
          </p:cNvPr>
          <p:cNvGrpSpPr/>
          <p:nvPr/>
        </p:nvGrpSpPr>
        <p:grpSpPr>
          <a:xfrm>
            <a:off x="7723437" y="1781085"/>
            <a:ext cx="340920" cy="100080"/>
            <a:chOff x="7723437" y="1781085"/>
            <a:chExt cx="34092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0B82158-0F99-46D9-B25B-4D3077DF8C33}"/>
                    </a:ext>
                  </a:extLst>
                </p14:cNvPr>
                <p14:cNvContentPartPr/>
                <p14:nvPr/>
              </p14:nvContentPartPr>
              <p14:xfrm>
                <a:off x="7756557" y="1820685"/>
                <a:ext cx="6480" cy="6048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0B82158-0F99-46D9-B25B-4D3077DF8C3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752237" y="1816365"/>
                  <a:ext cx="15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D35B2DD-1259-4539-8C65-1EF5AF1A9278}"/>
                    </a:ext>
                  </a:extLst>
                </p14:cNvPr>
                <p14:cNvContentPartPr/>
                <p14:nvPr/>
              </p14:nvContentPartPr>
              <p14:xfrm>
                <a:off x="7723437" y="1840845"/>
                <a:ext cx="112680" cy="21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D35B2DD-1259-4539-8C65-1EF5AF1A927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719117" y="1836525"/>
                  <a:ext cx="1213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3A5FBD00-AA7C-419C-B0BA-E73B204CDB61}"/>
                    </a:ext>
                  </a:extLst>
                </p14:cNvPr>
                <p14:cNvContentPartPr/>
                <p14:nvPr/>
              </p14:nvContentPartPr>
              <p14:xfrm>
                <a:off x="7881477" y="1781085"/>
                <a:ext cx="86400" cy="950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3A5FBD00-AA7C-419C-B0BA-E73B204CDB6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877157" y="1776765"/>
                  <a:ext cx="95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555D4314-5098-440F-91F3-D5BA46423684}"/>
                    </a:ext>
                  </a:extLst>
                </p14:cNvPr>
                <p14:cNvContentPartPr/>
                <p14:nvPr/>
              </p14:nvContentPartPr>
              <p14:xfrm>
                <a:off x="7890477" y="1851285"/>
                <a:ext cx="63360" cy="75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555D4314-5098-440F-91F3-D5BA4642368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86157" y="1846965"/>
                  <a:ext cx="72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AEACF50D-03D8-4AFE-8B7E-4D44A0CD3C90}"/>
                    </a:ext>
                  </a:extLst>
                </p14:cNvPr>
                <p14:cNvContentPartPr/>
                <p14:nvPr/>
              </p14:nvContentPartPr>
              <p14:xfrm>
                <a:off x="7994517" y="1816725"/>
                <a:ext cx="69840" cy="6264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AEACF50D-03D8-4AFE-8B7E-4D44A0CD3C9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990197" y="1812405"/>
                  <a:ext cx="784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31B9986F-0831-49D7-BE42-AF30857E4E4F}"/>
                  </a:ext>
                </a:extLst>
              </p14:cNvPr>
              <p14:cNvContentPartPr/>
              <p14:nvPr/>
            </p14:nvContentPartPr>
            <p14:xfrm>
              <a:off x="5059797" y="904845"/>
              <a:ext cx="283680" cy="5400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31B9986F-0831-49D7-BE42-AF30857E4E4F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5055477" y="900525"/>
                <a:ext cx="292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64696EF3-33B0-4756-A65B-A622978B4DAA}"/>
                  </a:ext>
                </a:extLst>
              </p14:cNvPr>
              <p14:cNvContentPartPr/>
              <p14:nvPr/>
            </p14:nvContentPartPr>
            <p14:xfrm>
              <a:off x="840237" y="910965"/>
              <a:ext cx="239760" cy="19692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64696EF3-33B0-4756-A65B-A622978B4DAA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835917" y="906645"/>
                <a:ext cx="2484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B0107AC0-9886-4E40-9FA3-38F9CA30BCB5}"/>
                  </a:ext>
                </a:extLst>
              </p14:cNvPr>
              <p14:cNvContentPartPr/>
              <p14:nvPr/>
            </p14:nvContentPartPr>
            <p14:xfrm>
              <a:off x="951477" y="1468605"/>
              <a:ext cx="258840" cy="26568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B0107AC0-9886-4E40-9FA3-38F9CA30BCB5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947157" y="1464285"/>
                <a:ext cx="2674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9B4FF8A7-14A7-415D-B70A-33DD0266AC65}"/>
                  </a:ext>
                </a:extLst>
              </p14:cNvPr>
              <p14:cNvContentPartPr/>
              <p14:nvPr/>
            </p14:nvContentPartPr>
            <p14:xfrm>
              <a:off x="3625557" y="1441245"/>
              <a:ext cx="257760" cy="113040"/>
            </p14:xfrm>
          </p:contentPart>
        </mc:Choice>
        <mc:Fallback xmlns=""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9B4FF8A7-14A7-415D-B70A-33DD0266AC65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3621237" y="1436925"/>
                <a:ext cx="26640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0" name="Gruppieren 649">
            <a:extLst>
              <a:ext uri="{FF2B5EF4-FFF2-40B4-BE49-F238E27FC236}">
                <a16:creationId xmlns:a16="http://schemas.microsoft.com/office/drawing/2014/main" id="{45F945B8-304C-43F1-B9B6-FEA4A3F3FCF0}"/>
              </a:ext>
            </a:extLst>
          </p:cNvPr>
          <p:cNvGrpSpPr/>
          <p:nvPr/>
        </p:nvGrpSpPr>
        <p:grpSpPr>
          <a:xfrm>
            <a:off x="8186757" y="1495245"/>
            <a:ext cx="293400" cy="159480"/>
            <a:chOff x="8186757" y="1495245"/>
            <a:chExt cx="29340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CD78A9E-EEBC-4970-9CBC-B880A6B1AB73}"/>
                    </a:ext>
                  </a:extLst>
                </p14:cNvPr>
                <p14:cNvContentPartPr/>
                <p14:nvPr/>
              </p14:nvContentPartPr>
              <p14:xfrm>
                <a:off x="8206197" y="1537365"/>
                <a:ext cx="17280" cy="9432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CD78A9E-EEBC-4970-9CBC-B880A6B1AB7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201877" y="1533045"/>
                  <a:ext cx="25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FCC507AF-E8D5-4A7D-A494-EBEF8BCA0185}"/>
                    </a:ext>
                  </a:extLst>
                </p14:cNvPr>
                <p14:cNvContentPartPr/>
                <p14:nvPr/>
              </p14:nvContentPartPr>
              <p14:xfrm>
                <a:off x="8186757" y="1569765"/>
                <a:ext cx="75960" cy="1116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FCC507AF-E8D5-4A7D-A494-EBEF8BCA018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182437" y="1565445"/>
                  <a:ext cx="84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1567EA22-5305-4E59-BA83-AFEC69A979FD}"/>
                    </a:ext>
                  </a:extLst>
                </p14:cNvPr>
                <p14:cNvContentPartPr/>
                <p14:nvPr/>
              </p14:nvContentPartPr>
              <p14:xfrm>
                <a:off x="8307357" y="1500285"/>
                <a:ext cx="72720" cy="1015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1567EA22-5305-4E59-BA83-AFEC69A979F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303037" y="1495965"/>
                  <a:ext cx="81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DB3130A-5FDA-4EC5-B404-979D50071D40}"/>
                    </a:ext>
                  </a:extLst>
                </p14:cNvPr>
                <p14:cNvContentPartPr/>
                <p14:nvPr/>
              </p14:nvContentPartPr>
              <p14:xfrm>
                <a:off x="8294757" y="1495245"/>
                <a:ext cx="96840" cy="10332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DB3130A-5FDA-4EC5-B404-979D50071D4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290437" y="1490925"/>
                  <a:ext cx="10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FC7B9FF9-AC7C-4E72-8353-33FBBB7C725A}"/>
                    </a:ext>
                  </a:extLst>
                </p14:cNvPr>
                <p14:cNvContentPartPr/>
                <p14:nvPr/>
              </p14:nvContentPartPr>
              <p14:xfrm>
                <a:off x="8400597" y="1547085"/>
                <a:ext cx="79560" cy="1076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FC7B9FF9-AC7C-4E72-8353-33FBBB7C725A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396277" y="1542765"/>
                  <a:ext cx="8820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7" name="Gruppieren 656">
            <a:extLst>
              <a:ext uri="{FF2B5EF4-FFF2-40B4-BE49-F238E27FC236}">
                <a16:creationId xmlns:a16="http://schemas.microsoft.com/office/drawing/2014/main" id="{4020F97A-FACC-4C47-86AE-C1E2D3F0EB7D}"/>
              </a:ext>
            </a:extLst>
          </p:cNvPr>
          <p:cNvGrpSpPr/>
          <p:nvPr/>
        </p:nvGrpSpPr>
        <p:grpSpPr>
          <a:xfrm>
            <a:off x="8171637" y="1754445"/>
            <a:ext cx="290880" cy="123120"/>
            <a:chOff x="8171637" y="1754445"/>
            <a:chExt cx="29088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EE5E5E02-076E-4370-8F42-AD1B8C13D07D}"/>
                    </a:ext>
                  </a:extLst>
                </p14:cNvPr>
                <p14:cNvContentPartPr/>
                <p14:nvPr/>
              </p14:nvContentPartPr>
              <p14:xfrm>
                <a:off x="8184957" y="1796565"/>
                <a:ext cx="5760" cy="7200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EE5E5E02-076E-4370-8F42-AD1B8C13D07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180637" y="1792245"/>
                  <a:ext cx="14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1D2BE8A3-1922-476A-8D53-22A5EAFE7386}"/>
                    </a:ext>
                  </a:extLst>
                </p14:cNvPr>
                <p14:cNvContentPartPr/>
                <p14:nvPr/>
              </p14:nvContentPartPr>
              <p14:xfrm>
                <a:off x="8171637" y="1810965"/>
                <a:ext cx="73800" cy="180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1D2BE8A3-1922-476A-8D53-22A5EAFE738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167317" y="1806645"/>
                  <a:ext cx="824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ED507FD0-E0EA-4433-A4AA-31F2A8A21E8E}"/>
                    </a:ext>
                  </a:extLst>
                </p14:cNvPr>
                <p14:cNvContentPartPr/>
                <p14:nvPr/>
              </p14:nvContentPartPr>
              <p14:xfrm>
                <a:off x="8292237" y="1754445"/>
                <a:ext cx="59040" cy="777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ED507FD0-E0EA-4433-A4AA-31F2A8A21E8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287917" y="1750125"/>
                  <a:ext cx="67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175FE8A-42D0-4321-BA40-EB4EF2AAA320}"/>
                    </a:ext>
                  </a:extLst>
                </p14:cNvPr>
                <p14:cNvContentPartPr/>
                <p14:nvPr/>
              </p14:nvContentPartPr>
              <p14:xfrm>
                <a:off x="8331837" y="1793685"/>
                <a:ext cx="15840" cy="838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175FE8A-42D0-4321-BA40-EB4EF2AAA32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327517" y="1789365"/>
                  <a:ext cx="24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1090F14-ADF4-4723-8A6B-234E3A95FD95}"/>
                    </a:ext>
                  </a:extLst>
                </p14:cNvPr>
                <p14:cNvContentPartPr/>
                <p14:nvPr/>
              </p14:nvContentPartPr>
              <p14:xfrm>
                <a:off x="8380797" y="1764885"/>
                <a:ext cx="81720" cy="7668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1090F14-ADF4-4723-8A6B-234E3A95FD95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376477" y="1760565"/>
                  <a:ext cx="903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4" name="Gruppieren 673">
            <a:extLst>
              <a:ext uri="{FF2B5EF4-FFF2-40B4-BE49-F238E27FC236}">
                <a16:creationId xmlns:a16="http://schemas.microsoft.com/office/drawing/2014/main" id="{8F397BAE-61B3-4709-865A-3A457BF5D9A0}"/>
              </a:ext>
            </a:extLst>
          </p:cNvPr>
          <p:cNvGrpSpPr/>
          <p:nvPr/>
        </p:nvGrpSpPr>
        <p:grpSpPr>
          <a:xfrm>
            <a:off x="8593197" y="1508205"/>
            <a:ext cx="279360" cy="161280"/>
            <a:chOff x="8593197" y="1508205"/>
            <a:chExt cx="27936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BFD09050-00FE-458B-9181-E23E6E1B68C5}"/>
                    </a:ext>
                  </a:extLst>
                </p14:cNvPr>
                <p14:cNvContentPartPr/>
                <p14:nvPr/>
              </p14:nvContentPartPr>
              <p14:xfrm>
                <a:off x="8625237" y="1558245"/>
                <a:ext cx="2520" cy="691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BFD09050-00FE-458B-9181-E23E6E1B68C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620917" y="1553925"/>
                  <a:ext cx="1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435FA877-CBBA-4EFB-B9B5-B3F7C056446D}"/>
                    </a:ext>
                  </a:extLst>
                </p14:cNvPr>
                <p14:cNvContentPartPr/>
                <p14:nvPr/>
              </p14:nvContentPartPr>
              <p14:xfrm>
                <a:off x="8593197" y="1592085"/>
                <a:ext cx="69120" cy="32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435FA877-CBBA-4EFB-B9B5-B3F7C056446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588877" y="1587765"/>
                  <a:ext cx="77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F12E1786-790A-463B-A957-1C41480D121D}"/>
                    </a:ext>
                  </a:extLst>
                </p14:cNvPr>
                <p14:cNvContentPartPr/>
                <p14:nvPr/>
              </p14:nvContentPartPr>
              <p14:xfrm>
                <a:off x="8708037" y="1508205"/>
                <a:ext cx="76320" cy="10548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F12E1786-790A-463B-A957-1C41480D121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703717" y="1503885"/>
                  <a:ext cx="84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A4216BF-F0F7-4A22-BE61-6D22EE3E0BDE}"/>
                    </a:ext>
                  </a:extLst>
                </p14:cNvPr>
                <p14:cNvContentPartPr/>
                <p14:nvPr/>
              </p14:nvContentPartPr>
              <p14:xfrm>
                <a:off x="8784717" y="1571205"/>
                <a:ext cx="87840" cy="9828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A4216BF-F0F7-4A22-BE61-6D22EE3E0BD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780397" y="1566885"/>
                  <a:ext cx="9648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3" name="Gruppieren 672">
            <a:extLst>
              <a:ext uri="{FF2B5EF4-FFF2-40B4-BE49-F238E27FC236}">
                <a16:creationId xmlns:a16="http://schemas.microsoft.com/office/drawing/2014/main" id="{53D30390-7101-48FE-A449-DE8E36FB1970}"/>
              </a:ext>
            </a:extLst>
          </p:cNvPr>
          <p:cNvGrpSpPr/>
          <p:nvPr/>
        </p:nvGrpSpPr>
        <p:grpSpPr>
          <a:xfrm>
            <a:off x="8595357" y="1753725"/>
            <a:ext cx="232200" cy="167400"/>
            <a:chOff x="8595357" y="1753725"/>
            <a:chExt cx="23220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2BC0BA09-4C6F-4EFF-BD9A-974889792842}"/>
                    </a:ext>
                  </a:extLst>
                </p14:cNvPr>
                <p14:cNvContentPartPr/>
                <p14:nvPr/>
              </p14:nvContentPartPr>
              <p14:xfrm>
                <a:off x="8619477" y="1793685"/>
                <a:ext cx="21960" cy="6768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2BC0BA09-4C6F-4EFF-BD9A-97488979284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615157" y="1789365"/>
                  <a:ext cx="30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1A253BC5-1BB7-4492-97C2-B435AFCF2E85}"/>
                    </a:ext>
                  </a:extLst>
                </p14:cNvPr>
                <p14:cNvContentPartPr/>
                <p14:nvPr/>
              </p14:nvContentPartPr>
              <p14:xfrm>
                <a:off x="8595357" y="1814565"/>
                <a:ext cx="63000" cy="90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1A253BC5-1BB7-4492-97C2-B435AFCF2E8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591037" y="1810245"/>
                  <a:ext cx="71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BA5CD98-1174-4D5B-9A96-35D2B53786E5}"/>
                    </a:ext>
                  </a:extLst>
                </p14:cNvPr>
                <p14:cNvContentPartPr/>
                <p14:nvPr/>
              </p14:nvContentPartPr>
              <p14:xfrm>
                <a:off x="8684277" y="1753725"/>
                <a:ext cx="81360" cy="12312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BA5CD98-1174-4D5B-9A96-35D2B53786E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679957" y="1749405"/>
                  <a:ext cx="90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2234A27-9D06-488D-90E3-652E51905311}"/>
                    </a:ext>
                  </a:extLst>
                </p14:cNvPr>
                <p14:cNvContentPartPr/>
                <p14:nvPr/>
              </p14:nvContentPartPr>
              <p14:xfrm>
                <a:off x="8744037" y="1825005"/>
                <a:ext cx="83520" cy="9612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2234A27-9D06-488D-90E3-652E51905311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739717" y="1820685"/>
                  <a:ext cx="921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8" name="Gruppieren 687">
            <a:extLst>
              <a:ext uri="{FF2B5EF4-FFF2-40B4-BE49-F238E27FC236}">
                <a16:creationId xmlns:a16="http://schemas.microsoft.com/office/drawing/2014/main" id="{BEC6EBAB-3405-4EA0-B46E-2A4A073AD07D}"/>
              </a:ext>
            </a:extLst>
          </p:cNvPr>
          <p:cNvGrpSpPr/>
          <p:nvPr/>
        </p:nvGrpSpPr>
        <p:grpSpPr>
          <a:xfrm>
            <a:off x="6509157" y="2048205"/>
            <a:ext cx="918000" cy="220680"/>
            <a:chOff x="6509157" y="2048205"/>
            <a:chExt cx="91800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9FB4A87-E199-49DC-9079-3A9A4B2BB760}"/>
                    </a:ext>
                  </a:extLst>
                </p14:cNvPr>
                <p14:cNvContentPartPr/>
                <p14:nvPr/>
              </p14:nvContentPartPr>
              <p14:xfrm>
                <a:off x="6509157" y="2048205"/>
                <a:ext cx="95760" cy="13248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9FB4A87-E199-49DC-9079-3A9A4B2BB76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504837" y="2043885"/>
                  <a:ext cx="104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49B25027-B1F6-4DCD-96BC-8594FEFED130}"/>
                    </a:ext>
                  </a:extLst>
                </p14:cNvPr>
                <p14:cNvContentPartPr/>
                <p14:nvPr/>
              </p14:nvContentPartPr>
              <p14:xfrm>
                <a:off x="6606717" y="2150085"/>
                <a:ext cx="127440" cy="1188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49B25027-B1F6-4DCD-96BC-8594FEFED13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602397" y="2145765"/>
                  <a:ext cx="136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97057D1E-D234-4445-8A72-D7D670178436}"/>
                    </a:ext>
                  </a:extLst>
                </p14:cNvPr>
                <p14:cNvContentPartPr/>
                <p14:nvPr/>
              </p14:nvContentPartPr>
              <p14:xfrm>
                <a:off x="6873837" y="2139645"/>
                <a:ext cx="72360" cy="1188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97057D1E-D234-4445-8A72-D7D67017843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869517" y="2135325"/>
                  <a:ext cx="81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BF2CF621-B9B1-4998-AE05-C6F93C983245}"/>
                    </a:ext>
                  </a:extLst>
                </p14:cNvPr>
                <p14:cNvContentPartPr/>
                <p14:nvPr/>
              </p14:nvContentPartPr>
              <p14:xfrm>
                <a:off x="6870957" y="2172765"/>
                <a:ext cx="95400" cy="1332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BF2CF621-B9B1-4998-AE05-C6F93C98324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866637" y="2168445"/>
                  <a:ext cx="104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3C004D69-99AD-4A27-9B3B-F93EAAB0014E}"/>
                    </a:ext>
                  </a:extLst>
                </p14:cNvPr>
                <p14:cNvContentPartPr/>
                <p14:nvPr/>
              </p14:nvContentPartPr>
              <p14:xfrm>
                <a:off x="7094877" y="2084925"/>
                <a:ext cx="126000" cy="10512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3C004D69-99AD-4A27-9B3B-F93EAAB0014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090557" y="2080605"/>
                  <a:ext cx="134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9A74205D-4C00-4DE6-85D8-B40099653509}"/>
                    </a:ext>
                  </a:extLst>
                </p14:cNvPr>
                <p14:cNvContentPartPr/>
                <p14:nvPr/>
              </p14:nvContentPartPr>
              <p14:xfrm>
                <a:off x="7132677" y="2065125"/>
                <a:ext cx="147600" cy="2016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9A74205D-4C00-4DE6-85D8-B4009965350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128357" y="2060805"/>
                  <a:ext cx="15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ACBA1DE4-6C80-43EB-8923-4C6B06C0AC94}"/>
                    </a:ext>
                  </a:extLst>
                </p14:cNvPr>
                <p14:cNvContentPartPr/>
                <p14:nvPr/>
              </p14:nvContentPartPr>
              <p14:xfrm>
                <a:off x="7319157" y="2075925"/>
                <a:ext cx="108000" cy="11304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ACBA1DE4-6C80-43EB-8923-4C6B06C0AC9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314837" y="2071605"/>
                  <a:ext cx="1166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7" name="Gruppieren 686">
            <a:extLst>
              <a:ext uri="{FF2B5EF4-FFF2-40B4-BE49-F238E27FC236}">
                <a16:creationId xmlns:a16="http://schemas.microsoft.com/office/drawing/2014/main" id="{30E240C2-7C25-4741-8C9B-D076C3304499}"/>
              </a:ext>
            </a:extLst>
          </p:cNvPr>
          <p:cNvGrpSpPr/>
          <p:nvPr/>
        </p:nvGrpSpPr>
        <p:grpSpPr>
          <a:xfrm>
            <a:off x="2481477" y="799725"/>
            <a:ext cx="1118520" cy="2909880"/>
            <a:chOff x="2481477" y="799725"/>
            <a:chExt cx="1118520" cy="29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4481838E-48FB-45A8-A5BF-E836E043D010}"/>
                    </a:ext>
                  </a:extLst>
                </p14:cNvPr>
                <p14:cNvContentPartPr/>
                <p14:nvPr/>
              </p14:nvContentPartPr>
              <p14:xfrm>
                <a:off x="2527917" y="799725"/>
                <a:ext cx="488880" cy="28360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4481838E-48FB-45A8-A5BF-E836E043D01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523597" y="795405"/>
                  <a:ext cx="497520" cy="28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0BCA57B3-5B3C-4120-9BD0-32F921E39359}"/>
                    </a:ext>
                  </a:extLst>
                </p14:cNvPr>
                <p14:cNvContentPartPr/>
                <p14:nvPr/>
              </p14:nvContentPartPr>
              <p14:xfrm>
                <a:off x="2481477" y="3539325"/>
                <a:ext cx="168840" cy="1702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0BCA57B3-5B3C-4120-9BD0-32F921E39359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477157" y="3535005"/>
                  <a:ext cx="177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85B8DF84-4FD8-4681-9C64-49BAD710175B}"/>
                    </a:ext>
                  </a:extLst>
                </p14:cNvPr>
                <p14:cNvContentPartPr/>
                <p14:nvPr/>
              </p14:nvContentPartPr>
              <p14:xfrm>
                <a:off x="3107157" y="1978365"/>
                <a:ext cx="70920" cy="1598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85B8DF84-4FD8-4681-9C64-49BAD710175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102837" y="1974045"/>
                  <a:ext cx="79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0526F28C-D8E0-4785-BB80-7B6848E651FA}"/>
                    </a:ext>
                  </a:extLst>
                </p14:cNvPr>
                <p14:cNvContentPartPr/>
                <p14:nvPr/>
              </p14:nvContentPartPr>
              <p14:xfrm>
                <a:off x="3206877" y="2077365"/>
                <a:ext cx="99000" cy="12240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0526F28C-D8E0-4785-BB80-7B6848E651F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202557" y="2073045"/>
                  <a:ext cx="107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19F6D695-C40A-4481-BBFB-AD3BCAC0484E}"/>
                    </a:ext>
                  </a:extLst>
                </p14:cNvPr>
                <p14:cNvContentPartPr/>
                <p14:nvPr/>
              </p14:nvContentPartPr>
              <p14:xfrm>
                <a:off x="3295797" y="2050005"/>
                <a:ext cx="69840" cy="133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19F6D695-C40A-4481-BBFB-AD3BCAC0484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291477" y="2045685"/>
                  <a:ext cx="7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0715015-AA16-4290-B313-5E3AA1FF32D8}"/>
                    </a:ext>
                  </a:extLst>
                </p14:cNvPr>
                <p14:cNvContentPartPr/>
                <p14:nvPr/>
              </p14:nvContentPartPr>
              <p14:xfrm>
                <a:off x="3312717" y="2082405"/>
                <a:ext cx="78480" cy="972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0715015-AA16-4290-B313-5E3AA1FF32D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308397" y="2078085"/>
                  <a:ext cx="87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B63E9B4D-7B38-465F-8153-0E98C50277C3}"/>
                    </a:ext>
                  </a:extLst>
                </p14:cNvPr>
                <p14:cNvContentPartPr/>
                <p14:nvPr/>
              </p14:nvContentPartPr>
              <p14:xfrm>
                <a:off x="3396237" y="1989165"/>
                <a:ext cx="91080" cy="12204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B63E9B4D-7B38-465F-8153-0E98C50277C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391917" y="1984845"/>
                  <a:ext cx="99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F33C18F-85AD-4A87-9095-A0D55031FCC6}"/>
                    </a:ext>
                  </a:extLst>
                </p14:cNvPr>
                <p14:cNvContentPartPr/>
                <p14:nvPr/>
              </p14:nvContentPartPr>
              <p14:xfrm>
                <a:off x="3517197" y="2000325"/>
                <a:ext cx="82800" cy="8388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F33C18F-85AD-4A87-9095-A0D55031FCC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512877" y="1996005"/>
                  <a:ext cx="914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3" name="Gruppieren 692">
            <a:extLst>
              <a:ext uri="{FF2B5EF4-FFF2-40B4-BE49-F238E27FC236}">
                <a16:creationId xmlns:a16="http://schemas.microsoft.com/office/drawing/2014/main" id="{C410D243-319B-45E8-8FEA-B838CD23337F}"/>
              </a:ext>
            </a:extLst>
          </p:cNvPr>
          <p:cNvGrpSpPr/>
          <p:nvPr/>
        </p:nvGrpSpPr>
        <p:grpSpPr>
          <a:xfrm>
            <a:off x="1079637" y="2969085"/>
            <a:ext cx="813960" cy="774000"/>
            <a:chOff x="1079637" y="2969085"/>
            <a:chExt cx="813960" cy="7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FBB57B0-5192-44E5-A331-FE2A6248B636}"/>
                    </a:ext>
                  </a:extLst>
                </p14:cNvPr>
                <p14:cNvContentPartPr/>
                <p14:nvPr/>
              </p14:nvContentPartPr>
              <p14:xfrm>
                <a:off x="1079637" y="2969085"/>
                <a:ext cx="758160" cy="7167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FBB57B0-5192-44E5-A331-FE2A6248B63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75317" y="2964765"/>
                  <a:ext cx="7668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13A7B4EC-D886-4D74-BD1E-842B76C84D80}"/>
                    </a:ext>
                  </a:extLst>
                </p14:cNvPr>
                <p14:cNvContentPartPr/>
                <p14:nvPr/>
              </p14:nvContentPartPr>
              <p14:xfrm>
                <a:off x="1736277" y="3604845"/>
                <a:ext cx="157320" cy="1382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13A7B4EC-D886-4D74-BD1E-842B76C84D80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731957" y="3600525"/>
                  <a:ext cx="16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FDA11E3-0DAD-4AC9-BF4A-E234D0D182E8}"/>
                    </a:ext>
                  </a:extLst>
                </p14:cNvPr>
                <p14:cNvContentPartPr/>
                <p14:nvPr/>
              </p14:nvContentPartPr>
              <p14:xfrm>
                <a:off x="1461597" y="3171765"/>
                <a:ext cx="44640" cy="1404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FDA11E3-0DAD-4AC9-BF4A-E234D0D182E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457277" y="3167445"/>
                  <a:ext cx="53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0BB105F-52C8-4877-AE2E-D3113525F4AB}"/>
                    </a:ext>
                  </a:extLst>
                </p14:cNvPr>
                <p14:cNvContentPartPr/>
                <p14:nvPr/>
              </p14:nvContentPartPr>
              <p14:xfrm>
                <a:off x="1550877" y="3209205"/>
                <a:ext cx="22680" cy="684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0BB105F-52C8-4877-AE2E-D3113525F4A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546557" y="3204885"/>
                  <a:ext cx="31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BE4B071-FBFB-48ED-8F53-EBCE020995AB}"/>
                    </a:ext>
                  </a:extLst>
                </p14:cNvPr>
                <p14:cNvContentPartPr/>
                <p14:nvPr/>
              </p14:nvContentPartPr>
              <p14:xfrm>
                <a:off x="1569237" y="3187245"/>
                <a:ext cx="29880" cy="997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BE4B071-FBFB-48ED-8F53-EBCE020995AB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564917" y="3182925"/>
                  <a:ext cx="38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18988173-A690-44D8-8BEC-A0916AD15719}"/>
                    </a:ext>
                  </a:extLst>
                </p14:cNvPr>
                <p14:cNvContentPartPr/>
                <p14:nvPr/>
              </p14:nvContentPartPr>
              <p14:xfrm>
                <a:off x="1633317" y="3157365"/>
                <a:ext cx="55440" cy="2916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18988173-A690-44D8-8BEC-A0916AD15719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628997" y="3153045"/>
                  <a:ext cx="64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A25FC807-EDA0-47C5-8ED8-66DB2C54AD80}"/>
                    </a:ext>
                  </a:extLst>
                </p14:cNvPr>
                <p14:cNvContentPartPr/>
                <p14:nvPr/>
              </p14:nvContentPartPr>
              <p14:xfrm>
                <a:off x="1649877" y="3200925"/>
                <a:ext cx="53280" cy="201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A25FC807-EDA0-47C5-8ED8-66DB2C54AD80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645557" y="3196605"/>
                  <a:ext cx="6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917BAB09-077A-4CED-BDB5-B84454C40F9E}"/>
                    </a:ext>
                  </a:extLst>
                </p14:cNvPr>
                <p14:cNvContentPartPr/>
                <p14:nvPr/>
              </p14:nvContentPartPr>
              <p14:xfrm>
                <a:off x="1693797" y="3075645"/>
                <a:ext cx="80280" cy="13176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917BAB09-077A-4CED-BDB5-B84454C40F9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689477" y="3071325"/>
                  <a:ext cx="88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55E5E98-6A10-468C-BEBF-1F3C02DC221F}"/>
                    </a:ext>
                  </a:extLst>
                </p14:cNvPr>
                <p14:cNvContentPartPr/>
                <p14:nvPr/>
              </p14:nvContentPartPr>
              <p14:xfrm>
                <a:off x="1776597" y="3067365"/>
                <a:ext cx="82800" cy="10296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55E5E98-6A10-468C-BEBF-1F3C02DC221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772277" y="3063045"/>
                  <a:ext cx="914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008F63D3-3473-432A-ABFC-614885189A37}"/>
                  </a:ext>
                </a:extLst>
              </p14:cNvPr>
              <p14:cNvContentPartPr/>
              <p14:nvPr/>
            </p14:nvContentPartPr>
            <p14:xfrm>
              <a:off x="4230717" y="2493525"/>
              <a:ext cx="298800" cy="379800"/>
            </p14:xfrm>
          </p:contentPart>
        </mc:Choice>
        <mc:Fallback xmlns=""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008F63D3-3473-432A-ABFC-614885189A37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4226397" y="2489205"/>
                <a:ext cx="3074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C352E1BC-F3E7-4DCD-A24B-0DD3CD36708F}"/>
                  </a:ext>
                </a:extLst>
              </p14:cNvPr>
              <p14:cNvContentPartPr/>
              <p14:nvPr/>
            </p14:nvContentPartPr>
            <p14:xfrm>
              <a:off x="3632037" y="1457085"/>
              <a:ext cx="263520" cy="16164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C352E1BC-F3E7-4DCD-A24B-0DD3CD36708F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3627717" y="1452765"/>
                <a:ext cx="2721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EDE12BFE-3A0A-4757-9CE6-AF7E9A2F4434}"/>
                  </a:ext>
                </a:extLst>
              </p14:cNvPr>
              <p14:cNvContentPartPr/>
              <p14:nvPr/>
            </p14:nvContentPartPr>
            <p14:xfrm>
              <a:off x="2158917" y="3076725"/>
              <a:ext cx="478440" cy="3204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EDE12BFE-3A0A-4757-9CE6-AF7E9A2F4434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2154597" y="3072405"/>
                <a:ext cx="487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C29B0B59-D879-49F5-917B-FDA1CDEBBDC5}"/>
                  </a:ext>
                </a:extLst>
              </p14:cNvPr>
              <p14:cNvContentPartPr/>
              <p14:nvPr/>
            </p14:nvContentPartPr>
            <p14:xfrm>
              <a:off x="5083557" y="993765"/>
              <a:ext cx="248760" cy="28800"/>
            </p14:xfrm>
          </p:contentPart>
        </mc:Choice>
        <mc:Fallback xmlns=""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C29B0B59-D879-49F5-917B-FDA1CDEBBDC5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5079237" y="989445"/>
                <a:ext cx="257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C21039A6-CA86-4341-B5A9-5F6F305E481F}"/>
                  </a:ext>
                </a:extLst>
              </p14:cNvPr>
              <p14:cNvContentPartPr/>
              <p14:nvPr/>
            </p14:nvContentPartPr>
            <p14:xfrm>
              <a:off x="4250877" y="4102725"/>
              <a:ext cx="402120" cy="29520"/>
            </p14:xfrm>
          </p:contentPart>
        </mc:Choice>
        <mc:Fallback xmlns=""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C21039A6-CA86-4341-B5A9-5F6F305E481F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4246557" y="4098405"/>
                <a:ext cx="4107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22C5E9DD-D0A7-4956-9AD3-FF082A19A74A}"/>
                  </a:ext>
                </a:extLst>
              </p14:cNvPr>
              <p14:cNvContentPartPr/>
              <p14:nvPr/>
            </p14:nvContentPartPr>
            <p14:xfrm>
              <a:off x="4288677" y="1110765"/>
              <a:ext cx="426960" cy="210960"/>
            </p14:xfrm>
          </p:contentPart>
        </mc:Choice>
        <mc:Fallback xmlns=""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22C5E9DD-D0A7-4956-9AD3-FF082A19A74A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4284357" y="1106445"/>
                <a:ext cx="435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265C059B-A984-45A9-B9DA-B4C088206C10}"/>
                  </a:ext>
                </a:extLst>
              </p14:cNvPr>
              <p14:cNvContentPartPr/>
              <p14:nvPr/>
            </p14:nvContentPartPr>
            <p14:xfrm>
              <a:off x="5157717" y="3848925"/>
              <a:ext cx="511920" cy="55080"/>
            </p14:xfrm>
          </p:contentPart>
        </mc:Choice>
        <mc:Fallback xmlns=""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265C059B-A984-45A9-B9DA-B4C088206C10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5153397" y="3844605"/>
                <a:ext cx="5205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0A903D93-60E6-4FCC-8CF3-1AC20328D149}"/>
                  </a:ext>
                </a:extLst>
              </p14:cNvPr>
              <p14:cNvContentPartPr/>
              <p14:nvPr/>
            </p14:nvContentPartPr>
            <p14:xfrm>
              <a:off x="2018157" y="2444205"/>
              <a:ext cx="293760" cy="4284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0A903D93-60E6-4FCC-8CF3-1AC20328D149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2013837" y="2439885"/>
                <a:ext cx="302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792" name="Freihand 791">
                <a:extLst>
                  <a:ext uri="{FF2B5EF4-FFF2-40B4-BE49-F238E27FC236}">
                    <a16:creationId xmlns:a16="http://schemas.microsoft.com/office/drawing/2014/main" id="{B926B979-ED91-4285-A4EF-4459CF69D168}"/>
                  </a:ext>
                </a:extLst>
              </p14:cNvPr>
              <p14:cNvContentPartPr/>
              <p14:nvPr/>
            </p14:nvContentPartPr>
            <p14:xfrm>
              <a:off x="3019317" y="3267885"/>
              <a:ext cx="452880" cy="213480"/>
            </p14:xfrm>
          </p:contentPart>
        </mc:Choice>
        <mc:Fallback xmlns="">
          <p:pic>
            <p:nvPicPr>
              <p:cNvPr id="792" name="Freihand 791">
                <a:extLst>
                  <a:ext uri="{FF2B5EF4-FFF2-40B4-BE49-F238E27FC236}">
                    <a16:creationId xmlns:a16="http://schemas.microsoft.com/office/drawing/2014/main" id="{B926B979-ED91-4285-A4EF-4459CF69D168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3014997" y="3263565"/>
                <a:ext cx="4615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D3AE2A89-8240-4502-B8DA-5346A05F881E}"/>
                  </a:ext>
                </a:extLst>
              </p14:cNvPr>
              <p14:cNvContentPartPr/>
              <p14:nvPr/>
            </p14:nvContentPartPr>
            <p14:xfrm>
              <a:off x="5625717" y="2636445"/>
              <a:ext cx="101520" cy="109800"/>
            </p14:xfrm>
          </p:contentPart>
        </mc:Choice>
        <mc:Fallback xmlns=""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D3AE2A89-8240-4502-B8DA-5346A05F881E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5621397" y="2632125"/>
                <a:ext cx="110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F0CF06E5-2A33-47D3-8B39-4B740132702F}"/>
                  </a:ext>
                </a:extLst>
              </p14:cNvPr>
              <p14:cNvContentPartPr/>
              <p14:nvPr/>
            </p14:nvContentPartPr>
            <p14:xfrm>
              <a:off x="5762157" y="2712765"/>
              <a:ext cx="54360" cy="9936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F0CF06E5-2A33-47D3-8B39-4B740132702F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5757837" y="2708445"/>
                <a:ext cx="63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3F424B98-DA8A-4CC9-8B6A-DE507754580B}"/>
                  </a:ext>
                </a:extLst>
              </p14:cNvPr>
              <p14:cNvContentPartPr/>
              <p14:nvPr/>
            </p14:nvContentPartPr>
            <p14:xfrm>
              <a:off x="5765757" y="2745525"/>
              <a:ext cx="73440" cy="13680"/>
            </p14:xfrm>
          </p:contentPart>
        </mc:Choice>
        <mc:Fallback xmlns=""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3F424B98-DA8A-4CC9-8B6A-DE507754580B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5761437" y="2741205"/>
                <a:ext cx="82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2A293866-60B8-4048-85E4-CD4C7048D53C}"/>
                  </a:ext>
                </a:extLst>
              </p14:cNvPr>
              <p14:cNvContentPartPr/>
              <p14:nvPr/>
            </p14:nvContentPartPr>
            <p14:xfrm>
              <a:off x="5890677" y="2662725"/>
              <a:ext cx="73800" cy="78480"/>
            </p14:xfrm>
          </p:contentPart>
        </mc:Choice>
        <mc:Fallback xmlns=""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2A293866-60B8-4048-85E4-CD4C7048D53C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5886357" y="2658405"/>
                <a:ext cx="82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F76838A4-E982-4850-A475-1C9EA47C60D5}"/>
                  </a:ext>
                </a:extLst>
              </p14:cNvPr>
              <p14:cNvContentPartPr/>
              <p14:nvPr/>
            </p14:nvContentPartPr>
            <p14:xfrm>
              <a:off x="6008397" y="2632125"/>
              <a:ext cx="103320" cy="14148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F76838A4-E982-4850-A475-1C9EA47C60D5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6004077" y="2627805"/>
                <a:ext cx="1119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93A23413-9761-43BF-9239-C792A7883447}"/>
                  </a:ext>
                </a:extLst>
              </p14:cNvPr>
              <p14:cNvContentPartPr/>
              <p14:nvPr/>
            </p14:nvContentPartPr>
            <p14:xfrm>
              <a:off x="6130797" y="2708805"/>
              <a:ext cx="68760" cy="11772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93A23413-9761-43BF-9239-C792A7883447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6126477" y="2704485"/>
                <a:ext cx="77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5BAC60FA-3E0B-41F0-BB77-4B902839507E}"/>
                  </a:ext>
                </a:extLst>
              </p14:cNvPr>
              <p14:cNvContentPartPr/>
              <p14:nvPr/>
            </p14:nvContentPartPr>
            <p14:xfrm>
              <a:off x="5420157" y="2887725"/>
              <a:ext cx="137160" cy="13392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5BAC60FA-3E0B-41F0-BB77-4B902839507E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5415837" y="2883405"/>
                <a:ext cx="145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3E14233B-F468-4FB1-9FD2-B060A3C6A755}"/>
                  </a:ext>
                </a:extLst>
              </p14:cNvPr>
              <p14:cNvContentPartPr/>
              <p14:nvPr/>
            </p14:nvContentPartPr>
            <p14:xfrm>
              <a:off x="5579637" y="2916165"/>
              <a:ext cx="360" cy="360"/>
            </p14:xfrm>
          </p:contentPart>
        </mc:Choice>
        <mc:Fallback xmlns=""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3E14233B-F468-4FB1-9FD2-B060A3C6A755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5575317" y="29118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3973FC59-7D61-4276-B94C-8FD7EFCBC92A}"/>
                  </a:ext>
                </a:extLst>
              </p14:cNvPr>
              <p14:cNvContentPartPr/>
              <p14:nvPr/>
            </p14:nvContentPartPr>
            <p14:xfrm>
              <a:off x="5544357" y="2888805"/>
              <a:ext cx="101160" cy="10908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3973FC59-7D61-4276-B94C-8FD7EFCBC92A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5540037" y="2884485"/>
                <a:ext cx="109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5189916F-642E-4E36-A344-11850127163E}"/>
                  </a:ext>
                </a:extLst>
              </p14:cNvPr>
              <p14:cNvContentPartPr/>
              <p14:nvPr/>
            </p14:nvContentPartPr>
            <p14:xfrm>
              <a:off x="5653437" y="2923005"/>
              <a:ext cx="87480" cy="82440"/>
            </p14:xfrm>
          </p:contentPart>
        </mc:Choice>
        <mc:Fallback xmlns=""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5189916F-642E-4E36-A344-11850127163E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5649117" y="2918685"/>
                <a:ext cx="961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6A5006BB-FF06-426B-96CA-5D71515FCA3E}"/>
                  </a:ext>
                </a:extLst>
              </p14:cNvPr>
              <p14:cNvContentPartPr/>
              <p14:nvPr/>
            </p14:nvContentPartPr>
            <p14:xfrm>
              <a:off x="5856477" y="2912565"/>
              <a:ext cx="4320" cy="71640"/>
            </p14:xfrm>
          </p:contentPart>
        </mc:Choice>
        <mc:Fallback xmlns=""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6A5006BB-FF06-426B-96CA-5D71515FCA3E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5852157" y="2908245"/>
                <a:ext cx="12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D66D20C6-7575-4953-890E-FE89C23F5FD3}"/>
                  </a:ext>
                </a:extLst>
              </p14:cNvPr>
              <p14:cNvContentPartPr/>
              <p14:nvPr/>
            </p14:nvContentPartPr>
            <p14:xfrm>
              <a:off x="5840637" y="2935605"/>
              <a:ext cx="103320" cy="1188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D66D20C6-7575-4953-890E-FE89C23F5FD3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836317" y="2931285"/>
                <a:ext cx="111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C6612AB2-CD5D-4BBC-A0A0-3015F93B6BE3}"/>
                  </a:ext>
                </a:extLst>
              </p14:cNvPr>
              <p14:cNvContentPartPr/>
              <p14:nvPr/>
            </p14:nvContentPartPr>
            <p14:xfrm>
              <a:off x="6006957" y="2884485"/>
              <a:ext cx="55800" cy="6480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C6612AB2-CD5D-4BBC-A0A0-3015F93B6BE3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6002637" y="2880165"/>
                <a:ext cx="64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67711645-8CFC-4D40-853C-5D90C9004BC9}"/>
                  </a:ext>
                </a:extLst>
              </p14:cNvPr>
              <p14:cNvContentPartPr/>
              <p14:nvPr/>
            </p14:nvContentPartPr>
            <p14:xfrm>
              <a:off x="6032877" y="2903925"/>
              <a:ext cx="47160" cy="64800"/>
            </p14:xfrm>
          </p:contentPart>
        </mc:Choice>
        <mc:Fallback xmlns=""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67711645-8CFC-4D40-853C-5D90C9004BC9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6028557" y="2899605"/>
                <a:ext cx="55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716" name="Freihand 715">
                <a:extLst>
                  <a:ext uri="{FF2B5EF4-FFF2-40B4-BE49-F238E27FC236}">
                    <a16:creationId xmlns:a16="http://schemas.microsoft.com/office/drawing/2014/main" id="{5B052460-8938-479A-8645-CCCC60DC8873}"/>
                  </a:ext>
                </a:extLst>
              </p14:cNvPr>
              <p14:cNvContentPartPr/>
              <p14:nvPr/>
            </p14:nvContentPartPr>
            <p14:xfrm>
              <a:off x="6118197" y="2911125"/>
              <a:ext cx="72720" cy="81360"/>
            </p14:xfrm>
          </p:contentPart>
        </mc:Choice>
        <mc:Fallback xmlns="">
          <p:pic>
            <p:nvPicPr>
              <p:cNvPr id="716" name="Freihand 715">
                <a:extLst>
                  <a:ext uri="{FF2B5EF4-FFF2-40B4-BE49-F238E27FC236}">
                    <a16:creationId xmlns:a16="http://schemas.microsoft.com/office/drawing/2014/main" id="{5B052460-8938-479A-8645-CCCC60DC8873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6113877" y="2906805"/>
                <a:ext cx="81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5EBE58D5-F53A-4E23-8CF6-1A705458B019}"/>
                  </a:ext>
                </a:extLst>
              </p14:cNvPr>
              <p14:cNvContentPartPr/>
              <p14:nvPr/>
            </p14:nvContentPartPr>
            <p14:xfrm>
              <a:off x="6279477" y="2896365"/>
              <a:ext cx="9720" cy="58680"/>
            </p14:xfrm>
          </p:contentPart>
        </mc:Choice>
        <mc:Fallback xmlns=""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5EBE58D5-F53A-4E23-8CF6-1A705458B019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6275157" y="2892045"/>
                <a:ext cx="18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649DCAE6-4E8F-4D78-ABC7-78ADC7189276}"/>
                  </a:ext>
                </a:extLst>
              </p14:cNvPr>
              <p14:cNvContentPartPr/>
              <p14:nvPr/>
            </p14:nvContentPartPr>
            <p14:xfrm>
              <a:off x="6260397" y="2924085"/>
              <a:ext cx="119160" cy="5760"/>
            </p14:xfrm>
          </p:contentPart>
        </mc:Choice>
        <mc:Fallback xmlns=""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649DCAE6-4E8F-4D78-ABC7-78ADC7189276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6256077" y="2919765"/>
                <a:ext cx="1278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220D5D07-2A45-4290-8979-D0FDAEF8C9FA}"/>
                  </a:ext>
                </a:extLst>
              </p14:cNvPr>
              <p14:cNvContentPartPr/>
              <p14:nvPr/>
            </p14:nvContentPartPr>
            <p14:xfrm>
              <a:off x="6416277" y="2898525"/>
              <a:ext cx="87840" cy="67320"/>
            </p14:xfrm>
          </p:contentPart>
        </mc:Choice>
        <mc:Fallback xmlns=""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220D5D07-2A45-4290-8979-D0FDAEF8C9FA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6411957" y="2894205"/>
                <a:ext cx="964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8E81C7D6-3172-48DB-8912-BA24AB43FFDE}"/>
                  </a:ext>
                </a:extLst>
              </p14:cNvPr>
              <p14:cNvContentPartPr/>
              <p14:nvPr/>
            </p14:nvContentPartPr>
            <p14:xfrm>
              <a:off x="6895077" y="2471565"/>
              <a:ext cx="9000" cy="87840"/>
            </p14:xfrm>
          </p:contentPart>
        </mc:Choice>
        <mc:Fallback xmlns=""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8E81C7D6-3172-48DB-8912-BA24AB43FFDE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6890757" y="2467245"/>
                <a:ext cx="176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F5BD4447-1A2C-40AC-9A12-960F88A756A1}"/>
                  </a:ext>
                </a:extLst>
              </p14:cNvPr>
              <p14:cNvContentPartPr/>
              <p14:nvPr/>
            </p14:nvContentPartPr>
            <p14:xfrm>
              <a:off x="6891477" y="2445285"/>
              <a:ext cx="102960" cy="14040"/>
            </p14:xfrm>
          </p:contentPart>
        </mc:Choice>
        <mc:Fallback xmlns=""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F5BD4447-1A2C-40AC-9A12-960F88A756A1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887157" y="2440965"/>
                <a:ext cx="1116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825D2550-9C9C-400F-A3C4-B26027016E5D}"/>
                  </a:ext>
                </a:extLst>
              </p14:cNvPr>
              <p14:cNvContentPartPr/>
              <p14:nvPr/>
            </p14:nvContentPartPr>
            <p14:xfrm>
              <a:off x="6901917" y="2473365"/>
              <a:ext cx="112680" cy="84240"/>
            </p14:xfrm>
          </p:contentPart>
        </mc:Choice>
        <mc:Fallback xmlns=""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825D2550-9C9C-400F-A3C4-B26027016E5D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6897597" y="2469045"/>
                <a:ext cx="121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B0CD14BB-E383-4A5E-B682-410A656BDEB4}"/>
                  </a:ext>
                </a:extLst>
              </p14:cNvPr>
              <p14:cNvContentPartPr/>
              <p14:nvPr/>
            </p14:nvContentPartPr>
            <p14:xfrm>
              <a:off x="6304317" y="2671365"/>
              <a:ext cx="4320" cy="8172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B0CD14BB-E383-4A5E-B682-410A656BDEB4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6299997" y="2667045"/>
                <a:ext cx="1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183BE277-95A1-4819-8D4A-D4EFE3EC1008}"/>
                  </a:ext>
                </a:extLst>
              </p14:cNvPr>
              <p14:cNvContentPartPr/>
              <p14:nvPr/>
            </p14:nvContentPartPr>
            <p14:xfrm>
              <a:off x="6279477" y="2704485"/>
              <a:ext cx="66960" cy="5400"/>
            </p14:xfrm>
          </p:contentPart>
        </mc:Choice>
        <mc:Fallback xmlns=""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183BE277-95A1-4819-8D4A-D4EFE3EC1008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6275157" y="2700165"/>
                <a:ext cx="756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FF457538-F664-4D5F-82A3-4D9E7DE3F6D2}"/>
                  </a:ext>
                </a:extLst>
              </p14:cNvPr>
              <p14:cNvContentPartPr/>
              <p14:nvPr/>
            </p14:nvContentPartPr>
            <p14:xfrm>
              <a:off x="6402957" y="2634645"/>
              <a:ext cx="90720" cy="115560"/>
            </p14:xfrm>
          </p:contentPart>
        </mc:Choice>
        <mc:Fallback xmlns=""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FF457538-F664-4D5F-82A3-4D9E7DE3F6D2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6398637" y="2630325"/>
                <a:ext cx="993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BD4B0CCD-0871-4A00-AF55-B97ABA57B8F7}"/>
                  </a:ext>
                </a:extLst>
              </p14:cNvPr>
              <p14:cNvContentPartPr/>
              <p14:nvPr/>
            </p14:nvContentPartPr>
            <p14:xfrm>
              <a:off x="6405117" y="2699805"/>
              <a:ext cx="124560" cy="79200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BD4B0CCD-0871-4A00-AF55-B97ABA57B8F7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6400797" y="2695485"/>
                <a:ext cx="133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18E5BAFF-B64F-49C7-B940-3BC45FBDB8ED}"/>
                  </a:ext>
                </a:extLst>
              </p14:cNvPr>
              <p14:cNvContentPartPr/>
              <p14:nvPr/>
            </p14:nvContentPartPr>
            <p14:xfrm>
              <a:off x="6514917" y="2709525"/>
              <a:ext cx="65160" cy="720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18E5BAFF-B64F-49C7-B940-3BC45FBDB8ED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6510597" y="2705205"/>
                <a:ext cx="7380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70A9E1E6-3EF3-4F96-864A-D0B7B0DBF8C8}"/>
                  </a:ext>
                </a:extLst>
              </p14:cNvPr>
              <p14:cNvContentPartPr/>
              <p14:nvPr/>
            </p14:nvContentPartPr>
            <p14:xfrm>
              <a:off x="6521037" y="2728245"/>
              <a:ext cx="62280" cy="47520"/>
            </p14:xfrm>
          </p:contentPart>
        </mc:Choice>
        <mc:Fallback xmlns=""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70A9E1E6-3EF3-4F96-864A-D0B7B0DBF8C8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6516717" y="2723925"/>
                <a:ext cx="70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7BE3EED6-94B9-44B4-A796-6D76ED0DE017}"/>
                  </a:ext>
                </a:extLst>
              </p14:cNvPr>
              <p14:cNvContentPartPr/>
              <p14:nvPr/>
            </p14:nvContentPartPr>
            <p14:xfrm>
              <a:off x="6684477" y="2699805"/>
              <a:ext cx="4320" cy="66600"/>
            </p14:xfrm>
          </p:contentPart>
        </mc:Choice>
        <mc:Fallback xmlns=""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7BE3EED6-94B9-44B4-A796-6D76ED0DE017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6680157" y="2695485"/>
                <a:ext cx="129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74F521C1-0738-42F0-B63B-1601E3EECA6A}"/>
                  </a:ext>
                </a:extLst>
              </p14:cNvPr>
              <p14:cNvContentPartPr/>
              <p14:nvPr/>
            </p14:nvContentPartPr>
            <p14:xfrm>
              <a:off x="6663957" y="2723925"/>
              <a:ext cx="60120" cy="2160"/>
            </p14:xfrm>
          </p:contentPart>
        </mc:Choice>
        <mc:Fallback xmlns=""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74F521C1-0738-42F0-B63B-1601E3EECA6A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6659637" y="2719605"/>
                <a:ext cx="687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6F9BF2A8-FF55-48BD-91DF-8559E7B167AA}"/>
                  </a:ext>
                </a:extLst>
              </p14:cNvPr>
              <p14:cNvContentPartPr/>
              <p14:nvPr/>
            </p14:nvContentPartPr>
            <p14:xfrm>
              <a:off x="6786357" y="2666685"/>
              <a:ext cx="96120" cy="79200"/>
            </p14:xfrm>
          </p:contentPart>
        </mc:Choice>
        <mc:Fallback xmlns=""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6F9BF2A8-FF55-48BD-91DF-8559E7B167AA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6782037" y="2662365"/>
                <a:ext cx="1047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E36024EA-F34B-42E4-9376-37907E046DA4}"/>
                  </a:ext>
                </a:extLst>
              </p14:cNvPr>
              <p14:cNvContentPartPr/>
              <p14:nvPr/>
            </p14:nvContentPartPr>
            <p14:xfrm>
              <a:off x="6786357" y="2710605"/>
              <a:ext cx="81000" cy="53640"/>
            </p14:xfrm>
          </p:contentPart>
        </mc:Choice>
        <mc:Fallback xmlns=""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E36024EA-F34B-42E4-9376-37907E046DA4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6782037" y="2706285"/>
                <a:ext cx="89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24F7912E-1B40-4B46-AAA7-61631CE597C5}"/>
                  </a:ext>
                </a:extLst>
              </p14:cNvPr>
              <p14:cNvContentPartPr/>
              <p14:nvPr/>
            </p14:nvContentPartPr>
            <p14:xfrm>
              <a:off x="6887517" y="2713485"/>
              <a:ext cx="66960" cy="56880"/>
            </p14:xfrm>
          </p:contentPart>
        </mc:Choice>
        <mc:Fallback xmlns=""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24F7912E-1B40-4B46-AAA7-61631CE597C5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6883197" y="2709165"/>
                <a:ext cx="756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FE1A3672-4918-4DD2-8080-9D9BA2C89DDC}"/>
                  </a:ext>
                </a:extLst>
              </p14:cNvPr>
              <p14:cNvContentPartPr/>
              <p14:nvPr/>
            </p14:nvContentPartPr>
            <p14:xfrm>
              <a:off x="6645237" y="2897805"/>
              <a:ext cx="19440" cy="93960"/>
            </p14:xfrm>
          </p:contentPart>
        </mc:Choice>
        <mc:Fallback xmlns=""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FE1A3672-4918-4DD2-8080-9D9BA2C89DDC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6640917" y="2893485"/>
                <a:ext cx="28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F0961ED3-F79E-4F67-8199-44A02F4A9116}"/>
                  </a:ext>
                </a:extLst>
              </p14:cNvPr>
              <p14:cNvContentPartPr/>
              <p14:nvPr/>
            </p14:nvContentPartPr>
            <p14:xfrm>
              <a:off x="6634077" y="2928045"/>
              <a:ext cx="69480" cy="7920"/>
            </p14:xfrm>
          </p:contentPart>
        </mc:Choice>
        <mc:Fallback xmlns=""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F0961ED3-F79E-4F67-8199-44A02F4A9116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6629757" y="2923725"/>
                <a:ext cx="78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08C4821E-C7D0-4736-AD04-D0E851FD2C90}"/>
                  </a:ext>
                </a:extLst>
              </p14:cNvPr>
              <p14:cNvContentPartPr/>
              <p14:nvPr/>
            </p14:nvContentPartPr>
            <p14:xfrm>
              <a:off x="6745317" y="2887365"/>
              <a:ext cx="108000" cy="79200"/>
            </p14:xfrm>
          </p:contentPart>
        </mc:Choice>
        <mc:Fallback xmlns=""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08C4821E-C7D0-4736-AD04-D0E851FD2C90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6740997" y="2883045"/>
                <a:ext cx="116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545239E0-F641-47F1-90C8-27CEDFEBB357}"/>
                  </a:ext>
                </a:extLst>
              </p14:cNvPr>
              <p14:cNvContentPartPr/>
              <p14:nvPr/>
            </p14:nvContentPartPr>
            <p14:xfrm>
              <a:off x="6882477" y="2878005"/>
              <a:ext cx="81720" cy="86400"/>
            </p14:xfrm>
          </p:contentPart>
        </mc:Choice>
        <mc:Fallback xmlns=""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545239E0-F641-47F1-90C8-27CEDFEBB357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6878157" y="2873685"/>
                <a:ext cx="90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793" name="Freihand 792">
                <a:extLst>
                  <a:ext uri="{FF2B5EF4-FFF2-40B4-BE49-F238E27FC236}">
                    <a16:creationId xmlns:a16="http://schemas.microsoft.com/office/drawing/2014/main" id="{E42B3FBB-D818-4B0A-8ECD-8147B4912C99}"/>
                  </a:ext>
                </a:extLst>
              </p14:cNvPr>
              <p14:cNvContentPartPr/>
              <p14:nvPr/>
            </p14:nvContentPartPr>
            <p14:xfrm>
              <a:off x="5172837" y="2592885"/>
              <a:ext cx="41400" cy="126000"/>
            </p14:xfrm>
          </p:contentPart>
        </mc:Choice>
        <mc:Fallback xmlns="">
          <p:pic>
            <p:nvPicPr>
              <p:cNvPr id="793" name="Freihand 792">
                <a:extLst>
                  <a:ext uri="{FF2B5EF4-FFF2-40B4-BE49-F238E27FC236}">
                    <a16:creationId xmlns:a16="http://schemas.microsoft.com/office/drawing/2014/main" id="{E42B3FBB-D818-4B0A-8ECD-8147B4912C99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5168517" y="2588565"/>
                <a:ext cx="500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794" name="Freihand 793">
                <a:extLst>
                  <a:ext uri="{FF2B5EF4-FFF2-40B4-BE49-F238E27FC236}">
                    <a16:creationId xmlns:a16="http://schemas.microsoft.com/office/drawing/2014/main" id="{1778E7F6-01A8-4F4A-809C-7E1F395472B2}"/>
                  </a:ext>
                </a:extLst>
              </p14:cNvPr>
              <p14:cNvContentPartPr/>
              <p14:nvPr/>
            </p14:nvContentPartPr>
            <p14:xfrm>
              <a:off x="5127837" y="2694765"/>
              <a:ext cx="97560" cy="24840"/>
            </p14:xfrm>
          </p:contentPart>
        </mc:Choice>
        <mc:Fallback xmlns="">
          <p:pic>
            <p:nvPicPr>
              <p:cNvPr id="794" name="Freihand 793">
                <a:extLst>
                  <a:ext uri="{FF2B5EF4-FFF2-40B4-BE49-F238E27FC236}">
                    <a16:creationId xmlns:a16="http://schemas.microsoft.com/office/drawing/2014/main" id="{1778E7F6-01A8-4F4A-809C-7E1F395472B2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123517" y="2690445"/>
                <a:ext cx="106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795" name="Freihand 794">
                <a:extLst>
                  <a:ext uri="{FF2B5EF4-FFF2-40B4-BE49-F238E27FC236}">
                    <a16:creationId xmlns:a16="http://schemas.microsoft.com/office/drawing/2014/main" id="{0E5B9EA7-B4F6-4EE0-AD29-2D013D036043}"/>
                  </a:ext>
                </a:extLst>
              </p14:cNvPr>
              <p14:cNvContentPartPr/>
              <p14:nvPr/>
            </p14:nvContentPartPr>
            <p14:xfrm>
              <a:off x="5168517" y="2579205"/>
              <a:ext cx="91440" cy="10080"/>
            </p14:xfrm>
          </p:contentPart>
        </mc:Choice>
        <mc:Fallback xmlns="">
          <p:pic>
            <p:nvPicPr>
              <p:cNvPr id="795" name="Freihand 794">
                <a:extLst>
                  <a:ext uri="{FF2B5EF4-FFF2-40B4-BE49-F238E27FC236}">
                    <a16:creationId xmlns:a16="http://schemas.microsoft.com/office/drawing/2014/main" id="{0E5B9EA7-B4F6-4EE0-AD29-2D013D036043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5164197" y="2574885"/>
                <a:ext cx="100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796" name="Freihand 795">
                <a:extLst>
                  <a:ext uri="{FF2B5EF4-FFF2-40B4-BE49-F238E27FC236}">
                    <a16:creationId xmlns:a16="http://schemas.microsoft.com/office/drawing/2014/main" id="{A2515240-D856-47C7-9567-6371FFC259E3}"/>
                  </a:ext>
                </a:extLst>
              </p14:cNvPr>
              <p14:cNvContentPartPr/>
              <p14:nvPr/>
            </p14:nvContentPartPr>
            <p14:xfrm>
              <a:off x="5247717" y="2690445"/>
              <a:ext cx="12240" cy="50400"/>
            </p14:xfrm>
          </p:contentPart>
        </mc:Choice>
        <mc:Fallback xmlns="">
          <p:pic>
            <p:nvPicPr>
              <p:cNvPr id="796" name="Freihand 795">
                <a:extLst>
                  <a:ext uri="{FF2B5EF4-FFF2-40B4-BE49-F238E27FC236}">
                    <a16:creationId xmlns:a16="http://schemas.microsoft.com/office/drawing/2014/main" id="{A2515240-D856-47C7-9567-6371FFC259E3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5243397" y="2686125"/>
                <a:ext cx="20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797" name="Freihand 796">
                <a:extLst>
                  <a:ext uri="{FF2B5EF4-FFF2-40B4-BE49-F238E27FC236}">
                    <a16:creationId xmlns:a16="http://schemas.microsoft.com/office/drawing/2014/main" id="{D8A39C36-FAB7-47AF-8820-4E18350349E6}"/>
                  </a:ext>
                </a:extLst>
              </p14:cNvPr>
              <p14:cNvContentPartPr/>
              <p14:nvPr/>
            </p14:nvContentPartPr>
            <p14:xfrm>
              <a:off x="5258517" y="2679285"/>
              <a:ext cx="48960" cy="32760"/>
            </p14:xfrm>
          </p:contentPart>
        </mc:Choice>
        <mc:Fallback xmlns="">
          <p:pic>
            <p:nvPicPr>
              <p:cNvPr id="797" name="Freihand 796">
                <a:extLst>
                  <a:ext uri="{FF2B5EF4-FFF2-40B4-BE49-F238E27FC236}">
                    <a16:creationId xmlns:a16="http://schemas.microsoft.com/office/drawing/2014/main" id="{D8A39C36-FAB7-47AF-8820-4E18350349E6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5254197" y="2674965"/>
                <a:ext cx="57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798" name="Freihand 797">
                <a:extLst>
                  <a:ext uri="{FF2B5EF4-FFF2-40B4-BE49-F238E27FC236}">
                    <a16:creationId xmlns:a16="http://schemas.microsoft.com/office/drawing/2014/main" id="{42098C87-2DBC-4B38-9B2C-A544BA115740}"/>
                  </a:ext>
                </a:extLst>
              </p14:cNvPr>
              <p14:cNvContentPartPr/>
              <p14:nvPr/>
            </p14:nvContentPartPr>
            <p14:xfrm>
              <a:off x="5253117" y="2726805"/>
              <a:ext cx="61560" cy="13320"/>
            </p14:xfrm>
          </p:contentPart>
        </mc:Choice>
        <mc:Fallback xmlns="">
          <p:pic>
            <p:nvPicPr>
              <p:cNvPr id="798" name="Freihand 797">
                <a:extLst>
                  <a:ext uri="{FF2B5EF4-FFF2-40B4-BE49-F238E27FC236}">
                    <a16:creationId xmlns:a16="http://schemas.microsoft.com/office/drawing/2014/main" id="{42098C87-2DBC-4B38-9B2C-A544BA115740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5248797" y="2722485"/>
                <a:ext cx="70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5A8FBF0E-6F74-4C64-8C2D-8276FD905824}"/>
                  </a:ext>
                </a:extLst>
              </p14:cNvPr>
              <p14:cNvContentPartPr/>
              <p14:nvPr/>
            </p14:nvContentPartPr>
            <p14:xfrm>
              <a:off x="5379117" y="2644725"/>
              <a:ext cx="90000" cy="75960"/>
            </p14:xfrm>
          </p:contentPart>
        </mc:Choice>
        <mc:Fallback xmlns=""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5A8FBF0E-6F74-4C64-8C2D-8276FD905824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5374797" y="2640405"/>
                <a:ext cx="98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801" name="Freihand 800">
                <a:extLst>
                  <a:ext uri="{FF2B5EF4-FFF2-40B4-BE49-F238E27FC236}">
                    <a16:creationId xmlns:a16="http://schemas.microsoft.com/office/drawing/2014/main" id="{9BCD3D96-F4E2-4DD4-8A74-BA0B9F0A2B82}"/>
                  </a:ext>
                </a:extLst>
              </p14:cNvPr>
              <p14:cNvContentPartPr/>
              <p14:nvPr/>
            </p14:nvContentPartPr>
            <p14:xfrm>
              <a:off x="5075637" y="2891685"/>
              <a:ext cx="90000" cy="142920"/>
            </p14:xfrm>
          </p:contentPart>
        </mc:Choice>
        <mc:Fallback xmlns="">
          <p:pic>
            <p:nvPicPr>
              <p:cNvPr id="801" name="Freihand 800">
                <a:extLst>
                  <a:ext uri="{FF2B5EF4-FFF2-40B4-BE49-F238E27FC236}">
                    <a16:creationId xmlns:a16="http://schemas.microsoft.com/office/drawing/2014/main" id="{9BCD3D96-F4E2-4DD4-8A74-BA0B9F0A2B82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5071317" y="2887365"/>
                <a:ext cx="98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802" name="Freihand 801">
                <a:extLst>
                  <a:ext uri="{FF2B5EF4-FFF2-40B4-BE49-F238E27FC236}">
                    <a16:creationId xmlns:a16="http://schemas.microsoft.com/office/drawing/2014/main" id="{19B14586-294D-417A-AA18-63557847BAEF}"/>
                  </a:ext>
                </a:extLst>
              </p14:cNvPr>
              <p14:cNvContentPartPr/>
              <p14:nvPr/>
            </p14:nvContentPartPr>
            <p14:xfrm>
              <a:off x="5220357" y="2897805"/>
              <a:ext cx="67320" cy="96120"/>
            </p14:xfrm>
          </p:contentPart>
        </mc:Choice>
        <mc:Fallback xmlns="">
          <p:pic>
            <p:nvPicPr>
              <p:cNvPr id="802" name="Freihand 801">
                <a:extLst>
                  <a:ext uri="{FF2B5EF4-FFF2-40B4-BE49-F238E27FC236}">
                    <a16:creationId xmlns:a16="http://schemas.microsoft.com/office/drawing/2014/main" id="{19B14586-294D-417A-AA18-63557847BAEF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5216037" y="2893485"/>
                <a:ext cx="759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803" name="Freihand 802">
                <a:extLst>
                  <a:ext uri="{FF2B5EF4-FFF2-40B4-BE49-F238E27FC236}">
                    <a16:creationId xmlns:a16="http://schemas.microsoft.com/office/drawing/2014/main" id="{AA067C6A-37A8-432A-BE7B-2F2A43F21369}"/>
                  </a:ext>
                </a:extLst>
              </p14:cNvPr>
              <p14:cNvContentPartPr/>
              <p14:nvPr/>
            </p14:nvContentPartPr>
            <p14:xfrm>
              <a:off x="5378397" y="2904645"/>
              <a:ext cx="22680" cy="94680"/>
            </p14:xfrm>
          </p:contentPart>
        </mc:Choice>
        <mc:Fallback xmlns="">
          <p:pic>
            <p:nvPicPr>
              <p:cNvPr id="803" name="Freihand 802">
                <a:extLst>
                  <a:ext uri="{FF2B5EF4-FFF2-40B4-BE49-F238E27FC236}">
                    <a16:creationId xmlns:a16="http://schemas.microsoft.com/office/drawing/2014/main" id="{AA067C6A-37A8-432A-BE7B-2F2A43F21369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5374077" y="2900325"/>
                <a:ext cx="31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804" name="Freihand 803">
                <a:extLst>
                  <a:ext uri="{FF2B5EF4-FFF2-40B4-BE49-F238E27FC236}">
                    <a16:creationId xmlns:a16="http://schemas.microsoft.com/office/drawing/2014/main" id="{CC8FD0BD-847F-4BA2-B63E-E095B1D12D4E}"/>
                  </a:ext>
                </a:extLst>
              </p14:cNvPr>
              <p14:cNvContentPartPr/>
              <p14:nvPr/>
            </p14:nvContentPartPr>
            <p14:xfrm>
              <a:off x="5360757" y="2914725"/>
              <a:ext cx="72000" cy="11880"/>
            </p14:xfrm>
          </p:contentPart>
        </mc:Choice>
        <mc:Fallback xmlns="">
          <p:pic>
            <p:nvPicPr>
              <p:cNvPr id="804" name="Freihand 803">
                <a:extLst>
                  <a:ext uri="{FF2B5EF4-FFF2-40B4-BE49-F238E27FC236}">
                    <a16:creationId xmlns:a16="http://schemas.microsoft.com/office/drawing/2014/main" id="{CC8FD0BD-847F-4BA2-B63E-E095B1D12D4E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5356437" y="2910405"/>
                <a:ext cx="8064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8" name="Gruppieren 827">
            <a:extLst>
              <a:ext uri="{FF2B5EF4-FFF2-40B4-BE49-F238E27FC236}">
                <a16:creationId xmlns:a16="http://schemas.microsoft.com/office/drawing/2014/main" id="{51B831A3-E8C2-4B18-9FD4-602A78A7CEA8}"/>
              </a:ext>
            </a:extLst>
          </p:cNvPr>
          <p:cNvGrpSpPr/>
          <p:nvPr/>
        </p:nvGrpSpPr>
        <p:grpSpPr>
          <a:xfrm>
            <a:off x="7160037" y="2660925"/>
            <a:ext cx="1906200" cy="408600"/>
            <a:chOff x="7160037" y="2660925"/>
            <a:chExt cx="19062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226B8263-1C68-40F8-BBDA-0689C3961D3B}"/>
                    </a:ext>
                  </a:extLst>
                </p14:cNvPr>
                <p14:cNvContentPartPr/>
                <p14:nvPr/>
              </p14:nvContentPartPr>
              <p14:xfrm>
                <a:off x="7172997" y="2912565"/>
                <a:ext cx="87480" cy="360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226B8263-1C68-40F8-BBDA-0689C3961D3B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168677" y="2908245"/>
                  <a:ext cx="96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293D403E-3837-4EA9-9985-3E2D135D9EC9}"/>
                    </a:ext>
                  </a:extLst>
                </p14:cNvPr>
                <p14:cNvContentPartPr/>
                <p14:nvPr/>
              </p14:nvContentPartPr>
              <p14:xfrm>
                <a:off x="7186317" y="2951445"/>
                <a:ext cx="74160" cy="1044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293D403E-3837-4EA9-9985-3E2D135D9EC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181997" y="2947125"/>
                  <a:ext cx="82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4F5DC688-20AC-4B9A-A74F-2D7A4BB0E2F6}"/>
                    </a:ext>
                  </a:extLst>
                </p14:cNvPr>
                <p14:cNvContentPartPr/>
                <p14:nvPr/>
              </p14:nvContentPartPr>
              <p14:xfrm>
                <a:off x="7373877" y="2901405"/>
                <a:ext cx="66600" cy="8856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4F5DC688-20AC-4B9A-A74F-2D7A4BB0E2F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369557" y="2897085"/>
                  <a:ext cx="75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7F5CE79E-F4E7-4A0D-A749-50E1E610C614}"/>
                    </a:ext>
                  </a:extLst>
                </p14:cNvPr>
                <p14:cNvContentPartPr/>
                <p14:nvPr/>
              </p14:nvContentPartPr>
              <p14:xfrm>
                <a:off x="7502397" y="2914725"/>
                <a:ext cx="61200" cy="6948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7F5CE79E-F4E7-4A0D-A749-50E1E610C614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498077" y="2910405"/>
                  <a:ext cx="69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732962B9-1AB3-482A-AD68-C8E7E532C244}"/>
                    </a:ext>
                  </a:extLst>
                </p14:cNvPr>
                <p14:cNvContentPartPr/>
                <p14:nvPr/>
              </p14:nvContentPartPr>
              <p14:xfrm>
                <a:off x="7862397" y="2905725"/>
                <a:ext cx="113400" cy="950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732962B9-1AB3-482A-AD68-C8E7E532C244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858077" y="2901405"/>
                  <a:ext cx="122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58B5C915-45A8-42F9-B617-A900589B72F9}"/>
                    </a:ext>
                  </a:extLst>
                </p14:cNvPr>
                <p14:cNvContentPartPr/>
                <p14:nvPr/>
              </p14:nvContentPartPr>
              <p14:xfrm>
                <a:off x="8010717" y="2930925"/>
                <a:ext cx="63000" cy="5940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58B5C915-45A8-42F9-B617-A900589B72F9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006397" y="2926605"/>
                  <a:ext cx="71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5CED3A2-5A02-4EB3-922E-DDD4233A4CEB}"/>
                    </a:ext>
                  </a:extLst>
                </p14:cNvPr>
                <p14:cNvContentPartPr/>
                <p14:nvPr/>
              </p14:nvContentPartPr>
              <p14:xfrm>
                <a:off x="7160037" y="2705565"/>
                <a:ext cx="121680" cy="1728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5CED3A2-5A02-4EB3-922E-DDD4233A4CEB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155717" y="2701245"/>
                  <a:ext cx="130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AB22D006-FC84-4900-9566-ECA8014D24ED}"/>
                    </a:ext>
                  </a:extLst>
                </p14:cNvPr>
                <p14:cNvContentPartPr/>
                <p14:nvPr/>
              </p14:nvContentPartPr>
              <p14:xfrm>
                <a:off x="7179117" y="2732565"/>
                <a:ext cx="104400" cy="1800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AB22D006-FC84-4900-9566-ECA8014D24E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174797" y="2728245"/>
                  <a:ext cx="113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646A75B5-1424-4C1E-A1C6-E75A9D39ED2B}"/>
                    </a:ext>
                  </a:extLst>
                </p14:cNvPr>
                <p14:cNvContentPartPr/>
                <p14:nvPr/>
              </p14:nvContentPartPr>
              <p14:xfrm>
                <a:off x="7428957" y="2682165"/>
                <a:ext cx="20520" cy="8424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646A75B5-1424-4C1E-A1C6-E75A9D39ED2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424637" y="2677845"/>
                  <a:ext cx="29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A0366F62-E28C-4DC3-AC5D-C09E19D07347}"/>
                    </a:ext>
                  </a:extLst>
                </p14:cNvPr>
                <p14:cNvContentPartPr/>
                <p14:nvPr/>
              </p14:nvContentPartPr>
              <p14:xfrm>
                <a:off x="7385757" y="2660925"/>
                <a:ext cx="128520" cy="1656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A0366F62-E28C-4DC3-AC5D-C09E19D07347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381437" y="2656605"/>
                  <a:ext cx="13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71A3D93A-D083-419E-A4D4-8BE08BF28A24}"/>
                    </a:ext>
                  </a:extLst>
                </p14:cNvPr>
                <p14:cNvContentPartPr/>
                <p14:nvPr/>
              </p14:nvContentPartPr>
              <p14:xfrm>
                <a:off x="7527597" y="2753085"/>
                <a:ext cx="14760" cy="6084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71A3D93A-D083-419E-A4D4-8BE08BF28A24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523277" y="2748765"/>
                  <a:ext cx="23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68B9F48F-81AB-4DDB-A09D-E33F29D06A8E}"/>
                    </a:ext>
                  </a:extLst>
                </p14:cNvPr>
                <p14:cNvContentPartPr/>
                <p14:nvPr/>
              </p14:nvContentPartPr>
              <p14:xfrm>
                <a:off x="7534437" y="2739045"/>
                <a:ext cx="75960" cy="5580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68B9F48F-81AB-4DDB-A09D-E33F29D06A8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530117" y="2734725"/>
                  <a:ext cx="84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BFBF65BC-12B2-450C-BC28-F41EDCDF4C58}"/>
                    </a:ext>
                  </a:extLst>
                </p14:cNvPr>
                <p14:cNvContentPartPr/>
                <p14:nvPr/>
              </p14:nvContentPartPr>
              <p14:xfrm>
                <a:off x="7536597" y="2811765"/>
                <a:ext cx="82080" cy="1764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BFBF65BC-12B2-450C-BC28-F41EDCDF4C5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532277" y="2807445"/>
                  <a:ext cx="90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A1D3BC7F-625B-49DD-82D1-0DC09FAFE117}"/>
                    </a:ext>
                  </a:extLst>
                </p14:cNvPr>
                <p14:cNvContentPartPr/>
                <p14:nvPr/>
              </p14:nvContentPartPr>
              <p14:xfrm>
                <a:off x="7753677" y="2707365"/>
                <a:ext cx="1800" cy="651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A1D3BC7F-625B-49DD-82D1-0DC09FAFE117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749357" y="2703045"/>
                  <a:ext cx="10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31E90BCA-A784-4A41-B81E-570EC4FDD9F0}"/>
                    </a:ext>
                  </a:extLst>
                </p14:cNvPr>
                <p14:cNvContentPartPr/>
                <p14:nvPr/>
              </p14:nvContentPartPr>
              <p14:xfrm>
                <a:off x="7712637" y="2729325"/>
                <a:ext cx="129600" cy="205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31E90BCA-A784-4A41-B81E-570EC4FDD9F0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708317" y="2725005"/>
                  <a:ext cx="138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0FABB144-8189-4A25-91E6-B3338AC31904}"/>
                    </a:ext>
                  </a:extLst>
                </p14:cNvPr>
                <p14:cNvContentPartPr/>
                <p14:nvPr/>
              </p14:nvContentPartPr>
              <p14:xfrm>
                <a:off x="7878597" y="2686845"/>
                <a:ext cx="95760" cy="6840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0FABB144-8189-4A25-91E6-B3338AC31904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7874277" y="2682525"/>
                  <a:ext cx="104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9EB3F589-E3FD-4CC0-9ADC-6F7417BD4013}"/>
                    </a:ext>
                  </a:extLst>
                </p14:cNvPr>
                <p14:cNvContentPartPr/>
                <p14:nvPr/>
              </p14:nvContentPartPr>
              <p14:xfrm>
                <a:off x="7884357" y="2663445"/>
                <a:ext cx="84600" cy="1584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9EB3F589-E3FD-4CC0-9ADC-6F7417BD401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7880037" y="2659125"/>
                  <a:ext cx="93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EAFD78B6-F023-416E-BB3A-9988DCFEA766}"/>
                    </a:ext>
                  </a:extLst>
                </p14:cNvPr>
                <p14:cNvContentPartPr/>
                <p14:nvPr/>
              </p14:nvContentPartPr>
              <p14:xfrm>
                <a:off x="8009637" y="2697645"/>
                <a:ext cx="108360" cy="4644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EAFD78B6-F023-416E-BB3A-9988DCFEA76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8005317" y="2693325"/>
                  <a:ext cx="117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FE60AD3-453C-479A-95CE-6B08699ECA20}"/>
                    </a:ext>
                  </a:extLst>
                </p14:cNvPr>
                <p14:cNvContentPartPr/>
                <p14:nvPr/>
              </p14:nvContentPartPr>
              <p14:xfrm>
                <a:off x="7907397" y="2793765"/>
                <a:ext cx="241920" cy="2592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FE60AD3-453C-479A-95CE-6B08699ECA20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903077" y="2789445"/>
                  <a:ext cx="250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6C94A6B-4847-4C73-941C-3D91053DA93E}"/>
                    </a:ext>
                  </a:extLst>
                </p14:cNvPr>
                <p14:cNvContentPartPr/>
                <p14:nvPr/>
              </p14:nvContentPartPr>
              <p14:xfrm>
                <a:off x="8288997" y="2716365"/>
                <a:ext cx="6480" cy="8244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6C94A6B-4847-4C73-941C-3D91053DA93E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284677" y="2712045"/>
                  <a:ext cx="15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4D185823-306C-4BCC-BF2A-0CE2B459BA3F}"/>
                    </a:ext>
                  </a:extLst>
                </p14:cNvPr>
                <p14:cNvContentPartPr/>
                <p14:nvPr/>
              </p14:nvContentPartPr>
              <p14:xfrm>
                <a:off x="8251197" y="2737965"/>
                <a:ext cx="115920" cy="1044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4D185823-306C-4BCC-BF2A-0CE2B459BA3F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8246877" y="2733645"/>
                  <a:ext cx="124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B02334C9-C072-4D55-A92D-70F4788433A7}"/>
                    </a:ext>
                  </a:extLst>
                </p14:cNvPr>
                <p14:cNvContentPartPr/>
                <p14:nvPr/>
              </p14:nvContentPartPr>
              <p14:xfrm>
                <a:off x="8420037" y="2679285"/>
                <a:ext cx="80640" cy="3816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B02334C9-C072-4D55-A92D-70F4788433A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8415717" y="2674965"/>
                  <a:ext cx="89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DD0628D3-8D07-4F79-A82D-587DA33816C0}"/>
                    </a:ext>
                  </a:extLst>
                </p14:cNvPr>
                <p14:cNvContentPartPr/>
                <p14:nvPr/>
              </p14:nvContentPartPr>
              <p14:xfrm>
                <a:off x="8452437" y="2669565"/>
                <a:ext cx="69480" cy="14400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DD0628D3-8D07-4F79-A82D-587DA33816C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8448117" y="2665245"/>
                  <a:ext cx="78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8187396B-7720-4FA4-AF74-73901FFB5D1B}"/>
                    </a:ext>
                  </a:extLst>
                </p14:cNvPr>
                <p14:cNvContentPartPr/>
                <p14:nvPr/>
              </p14:nvContentPartPr>
              <p14:xfrm>
                <a:off x="8516157" y="2755245"/>
                <a:ext cx="31680" cy="7452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8187396B-7720-4FA4-AF74-73901FFB5D1B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8511837" y="2750925"/>
                  <a:ext cx="40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D43815B-1306-48E0-9C0D-8944D5B91325}"/>
                    </a:ext>
                  </a:extLst>
                </p14:cNvPr>
                <p14:cNvContentPartPr/>
                <p14:nvPr/>
              </p14:nvContentPartPr>
              <p14:xfrm>
                <a:off x="8528397" y="2759565"/>
                <a:ext cx="77760" cy="619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D43815B-1306-48E0-9C0D-8944D5B9132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524077" y="2755245"/>
                  <a:ext cx="86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5F0DCD55-7468-4D05-984F-5E4A5BEFAE59}"/>
                    </a:ext>
                  </a:extLst>
                </p14:cNvPr>
                <p14:cNvContentPartPr/>
                <p14:nvPr/>
              </p14:nvContentPartPr>
              <p14:xfrm>
                <a:off x="8605077" y="2736165"/>
                <a:ext cx="46800" cy="9648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5F0DCD55-7468-4D05-984F-5E4A5BEFAE59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600757" y="2731845"/>
                  <a:ext cx="55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DF1F0019-65A0-4427-B5ED-A4F8D0B6AB14}"/>
                    </a:ext>
                  </a:extLst>
                </p14:cNvPr>
                <p14:cNvContentPartPr/>
                <p14:nvPr/>
              </p14:nvContentPartPr>
              <p14:xfrm>
                <a:off x="8659077" y="2761365"/>
                <a:ext cx="75960" cy="5796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DF1F0019-65A0-4427-B5ED-A4F8D0B6AB14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654757" y="2757045"/>
                  <a:ext cx="8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BDFC2342-45DD-4E29-B9B0-D3A3907D3A42}"/>
                    </a:ext>
                  </a:extLst>
                </p14:cNvPr>
                <p14:cNvContentPartPr/>
                <p14:nvPr/>
              </p14:nvContentPartPr>
              <p14:xfrm>
                <a:off x="8663397" y="2781885"/>
                <a:ext cx="86760" cy="5724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BDFC2342-45DD-4E29-B9B0-D3A3907D3A42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659077" y="2777565"/>
                  <a:ext cx="95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F5BECF78-0C73-46E9-89D5-EAB8519354F5}"/>
                    </a:ext>
                  </a:extLst>
                </p14:cNvPr>
                <p14:cNvContentPartPr/>
                <p14:nvPr/>
              </p14:nvContentPartPr>
              <p14:xfrm>
                <a:off x="7695357" y="2933445"/>
                <a:ext cx="720" cy="900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F5BECF78-0C73-46E9-89D5-EAB8519354F5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691037" y="2929125"/>
                  <a:ext cx="9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2E9D4826-8718-4AE0-8CE3-3F9ED6E2E5D2}"/>
                    </a:ext>
                  </a:extLst>
                </p14:cNvPr>
                <p14:cNvContentPartPr/>
                <p14:nvPr/>
              </p14:nvContentPartPr>
              <p14:xfrm>
                <a:off x="7668717" y="2974125"/>
                <a:ext cx="97920" cy="756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2E9D4826-8718-4AE0-8CE3-3F9ED6E2E5D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7664397" y="2969805"/>
                  <a:ext cx="106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69907C88-8FF1-4423-86B6-BA12A19F24DD}"/>
                    </a:ext>
                  </a:extLst>
                </p14:cNvPr>
                <p14:cNvContentPartPr/>
                <p14:nvPr/>
              </p14:nvContentPartPr>
              <p14:xfrm>
                <a:off x="8292597" y="2939565"/>
                <a:ext cx="22680" cy="7740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69907C88-8FF1-4423-86B6-BA12A19F24DD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288277" y="2935245"/>
                  <a:ext cx="31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D12E19BA-EDC1-45E6-B4A7-76843A44FFB3}"/>
                    </a:ext>
                  </a:extLst>
                </p14:cNvPr>
                <p14:cNvContentPartPr/>
                <p14:nvPr/>
              </p14:nvContentPartPr>
              <p14:xfrm>
                <a:off x="8262357" y="2974125"/>
                <a:ext cx="101520" cy="1584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D12E19BA-EDC1-45E6-B4A7-76843A44FFB3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258037" y="2969805"/>
                  <a:ext cx="110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E49857F5-1E05-4657-BE97-B60E8437A857}"/>
                    </a:ext>
                  </a:extLst>
                </p14:cNvPr>
                <p14:cNvContentPartPr/>
                <p14:nvPr/>
              </p14:nvContentPartPr>
              <p14:xfrm>
                <a:off x="8435157" y="2918325"/>
                <a:ext cx="60480" cy="900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E49857F5-1E05-4657-BE97-B60E8437A85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8430837" y="2914005"/>
                  <a:ext cx="69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1364A48D-0DE6-4BA5-BC59-50141B59D253}"/>
                    </a:ext>
                  </a:extLst>
                </p14:cNvPr>
                <p14:cNvContentPartPr/>
                <p14:nvPr/>
              </p14:nvContentPartPr>
              <p14:xfrm>
                <a:off x="8520837" y="2942445"/>
                <a:ext cx="65160" cy="7344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1364A48D-0DE6-4BA5-BC59-50141B59D253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516517" y="2938125"/>
                  <a:ext cx="73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1A9486A7-57AD-4C40-AADA-10B28A897FCE}"/>
                    </a:ext>
                  </a:extLst>
                </p14:cNvPr>
                <p14:cNvContentPartPr/>
                <p14:nvPr/>
              </p14:nvContentPartPr>
              <p14:xfrm>
                <a:off x="8617317" y="2936325"/>
                <a:ext cx="75240" cy="6048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1A9486A7-57AD-4C40-AADA-10B28A897FCE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612997" y="2932005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51319415-8448-49EE-B259-32A72BC4192C}"/>
                    </a:ext>
                  </a:extLst>
                </p14:cNvPr>
                <p14:cNvContentPartPr/>
                <p14:nvPr/>
              </p14:nvContentPartPr>
              <p14:xfrm>
                <a:off x="8844837" y="2701965"/>
                <a:ext cx="2160" cy="8424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51319415-8448-49EE-B259-32A72BC4192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8840517" y="2697645"/>
                  <a:ext cx="10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24AA6155-83C6-4327-938B-14B92DD2BA7C}"/>
                    </a:ext>
                  </a:extLst>
                </p14:cNvPr>
                <p14:cNvContentPartPr/>
                <p14:nvPr/>
              </p14:nvContentPartPr>
              <p14:xfrm>
                <a:off x="8800197" y="2739405"/>
                <a:ext cx="100080" cy="1224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24AA6155-83C6-4327-938B-14B92DD2BA7C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8795877" y="2735085"/>
                  <a:ext cx="108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BB3AA6E3-E0A4-44B9-9EC0-B782B1881E7A}"/>
                    </a:ext>
                  </a:extLst>
                </p14:cNvPr>
                <p14:cNvContentPartPr/>
                <p14:nvPr/>
              </p14:nvContentPartPr>
              <p14:xfrm>
                <a:off x="8931957" y="2688645"/>
                <a:ext cx="22680" cy="7992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BB3AA6E3-E0A4-44B9-9EC0-B782B1881E7A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8927637" y="2684325"/>
                  <a:ext cx="3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8B2DEEA1-11AA-411D-B746-9E2BEAE07597}"/>
                    </a:ext>
                  </a:extLst>
                </p14:cNvPr>
                <p14:cNvContentPartPr/>
                <p14:nvPr/>
              </p14:nvContentPartPr>
              <p14:xfrm>
                <a:off x="8884797" y="2665245"/>
                <a:ext cx="94320" cy="10872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8B2DEEA1-11AA-411D-B746-9E2BEAE0759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8880477" y="2660925"/>
                  <a:ext cx="102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AD0FB691-D28A-4ACF-A765-73D08BCFA9E6}"/>
                    </a:ext>
                  </a:extLst>
                </p14:cNvPr>
                <p14:cNvContentPartPr/>
                <p14:nvPr/>
              </p14:nvContentPartPr>
              <p14:xfrm>
                <a:off x="8984877" y="2739045"/>
                <a:ext cx="21960" cy="6732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AD0FB691-D28A-4ACF-A765-73D08BCFA9E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980557" y="2734725"/>
                  <a:ext cx="30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583862C8-AE3C-4C02-8C8F-E754E57AF0AD}"/>
                    </a:ext>
                  </a:extLst>
                </p14:cNvPr>
                <p14:cNvContentPartPr/>
                <p14:nvPr/>
              </p14:nvContentPartPr>
              <p14:xfrm>
                <a:off x="8992077" y="2732925"/>
                <a:ext cx="73440" cy="936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583862C8-AE3C-4C02-8C8F-E754E57AF0AD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987757" y="2728605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22C77B75-9574-4B56-A738-9B78EFD6732E}"/>
                    </a:ext>
                  </a:extLst>
                </p14:cNvPr>
                <p14:cNvContentPartPr/>
                <p14:nvPr/>
              </p14:nvContentPartPr>
              <p14:xfrm>
                <a:off x="8969757" y="2761005"/>
                <a:ext cx="89640" cy="5220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22C77B75-9574-4B56-A738-9B78EFD6732E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8965437" y="2756685"/>
                  <a:ext cx="98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7FEE8841-11DB-40D5-B245-133AA391094C}"/>
                    </a:ext>
                  </a:extLst>
                </p14:cNvPr>
                <p14:cNvContentPartPr/>
                <p14:nvPr/>
              </p14:nvContentPartPr>
              <p14:xfrm>
                <a:off x="8808837" y="2945685"/>
                <a:ext cx="18720" cy="6012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7FEE8841-11DB-40D5-B245-133AA391094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8804517" y="2941365"/>
                  <a:ext cx="27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37280B83-45E3-4964-8E94-8111B2B415C4}"/>
                    </a:ext>
                  </a:extLst>
                </p14:cNvPr>
                <p14:cNvContentPartPr/>
                <p14:nvPr/>
              </p14:nvContentPartPr>
              <p14:xfrm>
                <a:off x="8781117" y="2948205"/>
                <a:ext cx="103680" cy="1476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37280B83-45E3-4964-8E94-8111B2B415C4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8776797" y="2943885"/>
                  <a:ext cx="112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7953568F-9806-4083-85BF-71D14A19288C}"/>
                    </a:ext>
                  </a:extLst>
                </p14:cNvPr>
                <p14:cNvContentPartPr/>
                <p14:nvPr/>
              </p14:nvContentPartPr>
              <p14:xfrm>
                <a:off x="8881557" y="2906085"/>
                <a:ext cx="92880" cy="12384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7953568F-9806-4083-85BF-71D14A19288C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8877237" y="2901765"/>
                  <a:ext cx="101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05E78076-8E80-48DF-A611-152E1400FB46}"/>
                    </a:ext>
                  </a:extLst>
                </p14:cNvPr>
                <p14:cNvContentPartPr/>
                <p14:nvPr/>
              </p14:nvContentPartPr>
              <p14:xfrm>
                <a:off x="8977317" y="2982045"/>
                <a:ext cx="23400" cy="759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05E78076-8E80-48DF-A611-152E1400FB4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972997" y="2977725"/>
                  <a:ext cx="32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0FC2B88D-6492-4D54-9327-6AE5914EE118}"/>
                    </a:ext>
                  </a:extLst>
                </p14:cNvPr>
                <p14:cNvContentPartPr/>
                <p14:nvPr/>
              </p14:nvContentPartPr>
              <p14:xfrm>
                <a:off x="8984877" y="2980605"/>
                <a:ext cx="81360" cy="3816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0FC2B88D-6492-4D54-9327-6AE5914EE118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8980557" y="2976285"/>
                  <a:ext cx="90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297E5FE9-4379-40CB-B21E-FFE925C7A1E3}"/>
                    </a:ext>
                  </a:extLst>
                </p14:cNvPr>
                <p14:cNvContentPartPr/>
                <p14:nvPr/>
              </p14:nvContentPartPr>
              <p14:xfrm>
                <a:off x="8965077" y="3061245"/>
                <a:ext cx="92880" cy="828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297E5FE9-4379-40CB-B21E-FFE925C7A1E3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960757" y="3056925"/>
                  <a:ext cx="1015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" name="Gruppieren 837">
            <a:extLst>
              <a:ext uri="{FF2B5EF4-FFF2-40B4-BE49-F238E27FC236}">
                <a16:creationId xmlns:a16="http://schemas.microsoft.com/office/drawing/2014/main" id="{3FC9C35E-9EB6-47E9-849F-C55C4F19B4EF}"/>
              </a:ext>
            </a:extLst>
          </p:cNvPr>
          <p:cNvGrpSpPr/>
          <p:nvPr/>
        </p:nvGrpSpPr>
        <p:grpSpPr>
          <a:xfrm>
            <a:off x="6646317" y="3135765"/>
            <a:ext cx="279000" cy="171360"/>
            <a:chOff x="6646317" y="3135765"/>
            <a:chExt cx="27900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AA236DD2-C216-450A-B14E-D56041D7C886}"/>
                    </a:ext>
                  </a:extLst>
                </p14:cNvPr>
                <p14:cNvContentPartPr/>
                <p14:nvPr/>
              </p14:nvContentPartPr>
              <p14:xfrm>
                <a:off x="6646317" y="3135765"/>
                <a:ext cx="122760" cy="13752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AA236DD2-C216-450A-B14E-D56041D7C886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641997" y="3131445"/>
                  <a:ext cx="131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1FFE3DB1-B2CF-4E0F-A4F2-524501854376}"/>
                    </a:ext>
                  </a:extLst>
                </p14:cNvPr>
                <p14:cNvContentPartPr/>
                <p14:nvPr/>
              </p14:nvContentPartPr>
              <p14:xfrm>
                <a:off x="6813357" y="3227205"/>
                <a:ext cx="22320" cy="7092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1FFE3DB1-B2CF-4E0F-A4F2-524501854376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6809037" y="3222885"/>
                  <a:ext cx="30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A3282853-D9BE-40E9-A59F-2D1988838591}"/>
                    </a:ext>
                  </a:extLst>
                </p14:cNvPr>
                <p14:cNvContentPartPr/>
                <p14:nvPr/>
              </p14:nvContentPartPr>
              <p14:xfrm>
                <a:off x="6840357" y="3213885"/>
                <a:ext cx="84960" cy="828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A3282853-D9BE-40E9-A59F-2D1988838591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6836037" y="3209565"/>
                  <a:ext cx="93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288A075C-1D8F-48B1-BF8F-C9FF0D314614}"/>
                    </a:ext>
                  </a:extLst>
                </p14:cNvPr>
                <p14:cNvContentPartPr/>
                <p14:nvPr/>
              </p14:nvContentPartPr>
              <p14:xfrm>
                <a:off x="6824517" y="3248445"/>
                <a:ext cx="95760" cy="5868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288A075C-1D8F-48B1-BF8F-C9FF0D314614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820197" y="3244125"/>
                  <a:ext cx="1044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" name="Gruppieren 836">
            <a:extLst>
              <a:ext uri="{FF2B5EF4-FFF2-40B4-BE49-F238E27FC236}">
                <a16:creationId xmlns:a16="http://schemas.microsoft.com/office/drawing/2014/main" id="{92A917FC-CBCF-4AE0-8DE7-DFBBC3CDB436}"/>
              </a:ext>
            </a:extLst>
          </p:cNvPr>
          <p:cNvGrpSpPr/>
          <p:nvPr/>
        </p:nvGrpSpPr>
        <p:grpSpPr>
          <a:xfrm>
            <a:off x="7126557" y="3172125"/>
            <a:ext cx="478440" cy="102240"/>
            <a:chOff x="7126557" y="3172125"/>
            <a:chExt cx="47844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C6BF2CD5-0271-4A24-92B2-865BF453D4F8}"/>
                    </a:ext>
                  </a:extLst>
                </p14:cNvPr>
                <p14:cNvContentPartPr/>
                <p14:nvPr/>
              </p14:nvContentPartPr>
              <p14:xfrm>
                <a:off x="7126557" y="3213885"/>
                <a:ext cx="77760" cy="72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C6BF2CD5-0271-4A24-92B2-865BF453D4F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122237" y="3209565"/>
                  <a:ext cx="864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3DF261F3-7564-432F-8445-3404A0467B35}"/>
                    </a:ext>
                  </a:extLst>
                </p14:cNvPr>
                <p14:cNvContentPartPr/>
                <p14:nvPr/>
              </p14:nvContentPartPr>
              <p14:xfrm>
                <a:off x="7136997" y="3237285"/>
                <a:ext cx="66960" cy="1044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3DF261F3-7564-432F-8445-3404A0467B35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132677" y="3232965"/>
                  <a:ext cx="75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46B69F7D-D346-4A5A-9FF8-48BAA0989B14}"/>
                    </a:ext>
                  </a:extLst>
                </p14:cNvPr>
                <p14:cNvContentPartPr/>
                <p14:nvPr/>
              </p14:nvContentPartPr>
              <p14:xfrm>
                <a:off x="7332477" y="3172125"/>
                <a:ext cx="117360" cy="9648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46B69F7D-D346-4A5A-9FF8-48BAA0989B14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328157" y="3167805"/>
                  <a:ext cx="126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B386A951-D044-4F8C-A7C4-67ECE05057DE}"/>
                    </a:ext>
                  </a:extLst>
                </p14:cNvPr>
                <p14:cNvContentPartPr/>
                <p14:nvPr/>
              </p14:nvContentPartPr>
              <p14:xfrm>
                <a:off x="7479357" y="3185805"/>
                <a:ext cx="125640" cy="8856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B386A951-D044-4F8C-A7C4-67ECE05057DE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475037" y="3181485"/>
                  <a:ext cx="1342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" name="Gruppieren 842">
            <a:extLst>
              <a:ext uri="{FF2B5EF4-FFF2-40B4-BE49-F238E27FC236}">
                <a16:creationId xmlns:a16="http://schemas.microsoft.com/office/drawing/2014/main" id="{5C449C08-1108-4EC4-8710-268931A6B5B9}"/>
              </a:ext>
            </a:extLst>
          </p:cNvPr>
          <p:cNvGrpSpPr/>
          <p:nvPr/>
        </p:nvGrpSpPr>
        <p:grpSpPr>
          <a:xfrm>
            <a:off x="2756517" y="2991765"/>
            <a:ext cx="1379160" cy="944640"/>
            <a:chOff x="2756517" y="2991765"/>
            <a:chExt cx="1379160" cy="9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B02FAB99-C6AA-41DB-84C1-450A977A7619}"/>
                    </a:ext>
                  </a:extLst>
                </p14:cNvPr>
                <p14:cNvContentPartPr/>
                <p14:nvPr/>
              </p14:nvContentPartPr>
              <p14:xfrm>
                <a:off x="2841837" y="2991765"/>
                <a:ext cx="1293840" cy="88308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B02FAB99-C6AA-41DB-84C1-450A977A7619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2837517" y="2987445"/>
                  <a:ext cx="130248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5BAC73D2-848A-4ACF-801E-3BC55DE9D8BC}"/>
                    </a:ext>
                  </a:extLst>
                </p14:cNvPr>
                <p14:cNvContentPartPr/>
                <p14:nvPr/>
              </p14:nvContentPartPr>
              <p14:xfrm>
                <a:off x="2756517" y="3747405"/>
                <a:ext cx="169920" cy="18900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5BAC73D2-848A-4ACF-801E-3BC55DE9D8BC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2752197" y="3743085"/>
                  <a:ext cx="178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F5395908-CC2D-4ED3-B7A8-1FBC71B94782}"/>
                    </a:ext>
                  </a:extLst>
                </p14:cNvPr>
                <p14:cNvContentPartPr/>
                <p14:nvPr/>
              </p14:nvContentPartPr>
              <p14:xfrm>
                <a:off x="3310197" y="3562725"/>
                <a:ext cx="75600" cy="13752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F5395908-CC2D-4ED3-B7A8-1FBC71B94782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3305877" y="3558405"/>
                  <a:ext cx="84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DDD73796-FD9F-4415-B6DB-0D26194B0097}"/>
                    </a:ext>
                  </a:extLst>
                </p14:cNvPr>
                <p14:cNvContentPartPr/>
                <p14:nvPr/>
              </p14:nvContentPartPr>
              <p14:xfrm>
                <a:off x="3437997" y="3599085"/>
                <a:ext cx="9000" cy="7416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DDD73796-FD9F-4415-B6DB-0D26194B009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3433677" y="3594765"/>
                  <a:ext cx="17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E9A52900-5B17-4F0A-894B-D02776D07093}"/>
                    </a:ext>
                  </a:extLst>
                </p14:cNvPr>
                <p14:cNvContentPartPr/>
                <p14:nvPr/>
              </p14:nvContentPartPr>
              <p14:xfrm>
                <a:off x="3430437" y="3551565"/>
                <a:ext cx="87480" cy="5292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E9A52900-5B17-4F0A-894B-D02776D0709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426117" y="3547245"/>
                  <a:ext cx="96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704AE4FD-BE6E-403E-B843-BE480A709827}"/>
                    </a:ext>
                  </a:extLst>
                </p14:cNvPr>
                <p14:cNvContentPartPr/>
                <p14:nvPr/>
              </p14:nvContentPartPr>
              <p14:xfrm>
                <a:off x="3423237" y="3648045"/>
                <a:ext cx="102960" cy="4392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704AE4FD-BE6E-403E-B843-BE480A709827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3418917" y="3643725"/>
                  <a:ext cx="11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51F67B37-EFC5-4ECA-A9C9-6F537957EF37}"/>
                    </a:ext>
                  </a:extLst>
                </p14:cNvPr>
                <p14:cNvContentPartPr/>
                <p14:nvPr/>
              </p14:nvContentPartPr>
              <p14:xfrm>
                <a:off x="3593157" y="3493245"/>
                <a:ext cx="83160" cy="2844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51F67B37-EFC5-4ECA-A9C9-6F537957EF37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3588837" y="3488925"/>
                  <a:ext cx="91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00008697-DEF6-4EDB-815C-2189934213A3}"/>
                    </a:ext>
                  </a:extLst>
                </p14:cNvPr>
                <p14:cNvContentPartPr/>
                <p14:nvPr/>
              </p14:nvContentPartPr>
              <p14:xfrm>
                <a:off x="3608997" y="3518805"/>
                <a:ext cx="95400" cy="3276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00008697-DEF6-4EDB-815C-2189934213A3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3604677" y="3514485"/>
                  <a:ext cx="104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D64F7E7B-319F-4D6F-9322-2D6D91DC42F4}"/>
                    </a:ext>
                  </a:extLst>
                </p14:cNvPr>
                <p14:cNvContentPartPr/>
                <p14:nvPr/>
              </p14:nvContentPartPr>
              <p14:xfrm>
                <a:off x="3740397" y="3433845"/>
                <a:ext cx="33120" cy="6300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D64F7E7B-319F-4D6F-9322-2D6D91DC42F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3736077" y="3429525"/>
                  <a:ext cx="41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9EC737F1-6B20-4525-8773-A81156BABF13}"/>
                    </a:ext>
                  </a:extLst>
                </p14:cNvPr>
                <p14:cNvContentPartPr/>
                <p14:nvPr/>
              </p14:nvContentPartPr>
              <p14:xfrm>
                <a:off x="3780357" y="3404325"/>
                <a:ext cx="82440" cy="7128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9EC737F1-6B20-4525-8773-A81156BABF13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776037" y="3400005"/>
                  <a:ext cx="9108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844" name="Freihand 843">
                <a:extLst>
                  <a:ext uri="{FF2B5EF4-FFF2-40B4-BE49-F238E27FC236}">
                    <a16:creationId xmlns:a16="http://schemas.microsoft.com/office/drawing/2014/main" id="{8FC1B94B-81AE-4558-B034-78CCB41AAC07}"/>
                  </a:ext>
                </a:extLst>
              </p14:cNvPr>
              <p14:cNvContentPartPr/>
              <p14:nvPr/>
            </p14:nvContentPartPr>
            <p14:xfrm>
              <a:off x="9820797" y="2885925"/>
              <a:ext cx="740160" cy="25920"/>
            </p14:xfrm>
          </p:contentPart>
        </mc:Choice>
        <mc:Fallback xmlns="">
          <p:pic>
            <p:nvPicPr>
              <p:cNvPr id="844" name="Freihand 843">
                <a:extLst>
                  <a:ext uri="{FF2B5EF4-FFF2-40B4-BE49-F238E27FC236}">
                    <a16:creationId xmlns:a16="http://schemas.microsoft.com/office/drawing/2014/main" id="{8FC1B94B-81AE-4558-B034-78CCB41AAC07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9816477" y="2881605"/>
                <a:ext cx="74880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7" name="Gruppieren 846">
            <a:extLst>
              <a:ext uri="{FF2B5EF4-FFF2-40B4-BE49-F238E27FC236}">
                <a16:creationId xmlns:a16="http://schemas.microsoft.com/office/drawing/2014/main" id="{D4E2C0F9-E0F3-4B9B-91C4-87B217EE9429}"/>
              </a:ext>
            </a:extLst>
          </p:cNvPr>
          <p:cNvGrpSpPr/>
          <p:nvPr/>
        </p:nvGrpSpPr>
        <p:grpSpPr>
          <a:xfrm>
            <a:off x="2679117" y="4225125"/>
            <a:ext cx="2042640" cy="999360"/>
            <a:chOff x="2679117" y="4225125"/>
            <a:chExt cx="2042640" cy="9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8F62080C-9A5E-4103-B1CF-A84C2A48CAE6}"/>
                    </a:ext>
                  </a:extLst>
                </p14:cNvPr>
                <p14:cNvContentPartPr/>
                <p14:nvPr/>
              </p14:nvContentPartPr>
              <p14:xfrm>
                <a:off x="2679117" y="4225125"/>
                <a:ext cx="1947240" cy="94212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8F62080C-9A5E-4103-B1CF-A84C2A48CAE6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2674797" y="4220805"/>
                  <a:ext cx="1955880" cy="9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091F23DE-2BB9-4651-ADBA-C22C0B53745A}"/>
                    </a:ext>
                  </a:extLst>
                </p14:cNvPr>
                <p14:cNvContentPartPr/>
                <p14:nvPr/>
              </p14:nvContentPartPr>
              <p14:xfrm>
                <a:off x="4525557" y="5060685"/>
                <a:ext cx="196200" cy="16380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091F23DE-2BB9-4651-ADBA-C22C0B53745A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4521237" y="5056365"/>
                  <a:ext cx="204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1" name="Gruppieren 850">
            <a:extLst>
              <a:ext uri="{FF2B5EF4-FFF2-40B4-BE49-F238E27FC236}">
                <a16:creationId xmlns:a16="http://schemas.microsoft.com/office/drawing/2014/main" id="{1E463DE8-7796-474E-8DCA-8DA440C32F0C}"/>
              </a:ext>
            </a:extLst>
          </p:cNvPr>
          <p:cNvGrpSpPr/>
          <p:nvPr/>
        </p:nvGrpSpPr>
        <p:grpSpPr>
          <a:xfrm>
            <a:off x="3255117" y="4305765"/>
            <a:ext cx="294840" cy="169200"/>
            <a:chOff x="3255117" y="4305765"/>
            <a:chExt cx="2948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077E0D7C-A157-4439-B1E3-70D9511E2411}"/>
                    </a:ext>
                  </a:extLst>
                </p14:cNvPr>
                <p14:cNvContentPartPr/>
                <p14:nvPr/>
              </p14:nvContentPartPr>
              <p14:xfrm>
                <a:off x="3255117" y="4305765"/>
                <a:ext cx="115560" cy="12888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077E0D7C-A157-4439-B1E3-70D9511E2411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3250797" y="4301445"/>
                  <a:ext cx="124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AB0616B7-9876-4890-A64C-FA7D93EB636B}"/>
                    </a:ext>
                  </a:extLst>
                </p14:cNvPr>
                <p14:cNvContentPartPr/>
                <p14:nvPr/>
              </p14:nvContentPartPr>
              <p14:xfrm>
                <a:off x="3446277" y="4329525"/>
                <a:ext cx="34920" cy="12672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AB0616B7-9876-4890-A64C-FA7D93EB636B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3441957" y="4325205"/>
                  <a:ext cx="43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340EE938-A7F9-4662-8000-806E60F1F7EA}"/>
                    </a:ext>
                  </a:extLst>
                </p14:cNvPr>
                <p14:cNvContentPartPr/>
                <p14:nvPr/>
              </p14:nvContentPartPr>
              <p14:xfrm>
                <a:off x="3402357" y="4312965"/>
                <a:ext cx="147600" cy="16200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340EE938-A7F9-4662-8000-806E60F1F7EA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3398037" y="4308645"/>
                  <a:ext cx="15624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1" name="Gruppieren 880">
            <a:extLst>
              <a:ext uri="{FF2B5EF4-FFF2-40B4-BE49-F238E27FC236}">
                <a16:creationId xmlns:a16="http://schemas.microsoft.com/office/drawing/2014/main" id="{64F82BA1-ADDD-4288-BC37-94FEE317B1F1}"/>
              </a:ext>
            </a:extLst>
          </p:cNvPr>
          <p:cNvGrpSpPr/>
          <p:nvPr/>
        </p:nvGrpSpPr>
        <p:grpSpPr>
          <a:xfrm>
            <a:off x="2694237" y="4225125"/>
            <a:ext cx="2032200" cy="986040"/>
            <a:chOff x="2694237" y="4225125"/>
            <a:chExt cx="2032200" cy="9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B7115C98-F201-4684-BC8C-EEC27BEFFF73}"/>
                    </a:ext>
                  </a:extLst>
                </p14:cNvPr>
                <p14:cNvContentPartPr/>
                <p14:nvPr/>
              </p14:nvContentPartPr>
              <p14:xfrm>
                <a:off x="2694237" y="4225125"/>
                <a:ext cx="1699920" cy="85608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B7115C98-F201-4684-BC8C-EEC27BEFFF7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2689917" y="4220805"/>
                  <a:ext cx="1708560" cy="8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D86B5419-F7A9-472D-9219-B07018F21293}"/>
                    </a:ext>
                  </a:extLst>
                </p14:cNvPr>
                <p14:cNvContentPartPr/>
                <p14:nvPr/>
              </p14:nvContentPartPr>
              <p14:xfrm>
                <a:off x="4332597" y="5041965"/>
                <a:ext cx="326160" cy="12204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D86B5419-F7A9-472D-9219-B07018F21293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4328277" y="5037645"/>
                  <a:ext cx="334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842CD3CC-E5D1-4763-A714-B08944AAF7A0}"/>
                    </a:ext>
                  </a:extLst>
                </p14:cNvPr>
                <p14:cNvContentPartPr/>
                <p14:nvPr/>
              </p14:nvContentPartPr>
              <p14:xfrm>
                <a:off x="4513317" y="5078325"/>
                <a:ext cx="213120" cy="13284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842CD3CC-E5D1-4763-A714-B08944AAF7A0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4508997" y="5074005"/>
                  <a:ext cx="221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F46BE82E-ABAD-4070-9F04-B6B2D0D83C24}"/>
                    </a:ext>
                  </a:extLst>
                </p14:cNvPr>
                <p14:cNvContentPartPr/>
                <p14:nvPr/>
              </p14:nvContentPartPr>
              <p14:xfrm>
                <a:off x="3227757" y="4288845"/>
                <a:ext cx="147240" cy="16128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F46BE82E-ABAD-4070-9F04-B6B2D0D83C24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3223437" y="4284525"/>
                  <a:ext cx="155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7582A539-71F6-4637-8E16-8DE353467193}"/>
                    </a:ext>
                  </a:extLst>
                </p14:cNvPr>
                <p14:cNvContentPartPr/>
                <p14:nvPr/>
              </p14:nvContentPartPr>
              <p14:xfrm>
                <a:off x="3235677" y="4292805"/>
                <a:ext cx="130320" cy="13500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7582A539-71F6-4637-8E16-8DE353467193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3231357" y="4288485"/>
                  <a:ext cx="138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C3BD7E3F-193A-405D-83CE-C1167A7485B5}"/>
                    </a:ext>
                  </a:extLst>
                </p14:cNvPr>
                <p14:cNvContentPartPr/>
                <p14:nvPr/>
              </p14:nvContentPartPr>
              <p14:xfrm>
                <a:off x="3364557" y="4270485"/>
                <a:ext cx="197640" cy="21924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C3BD7E3F-193A-405D-83CE-C1167A7485B5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3360237" y="4266165"/>
                  <a:ext cx="206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DFF6B4D3-BA1C-409B-ACCE-45C73848B667}"/>
                    </a:ext>
                  </a:extLst>
                </p14:cNvPr>
                <p14:cNvContentPartPr/>
                <p14:nvPr/>
              </p14:nvContentPartPr>
              <p14:xfrm>
                <a:off x="3459957" y="4400805"/>
                <a:ext cx="69120" cy="1332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DFF6B4D3-BA1C-409B-ACCE-45C73848B667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3455637" y="4396485"/>
                  <a:ext cx="77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FB6A3691-E46A-4D15-8065-01207FB8CF04}"/>
                    </a:ext>
                  </a:extLst>
                </p14:cNvPr>
                <p14:cNvContentPartPr/>
                <p14:nvPr/>
              </p14:nvContentPartPr>
              <p14:xfrm>
                <a:off x="3370317" y="4280925"/>
                <a:ext cx="186120" cy="20520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FB6A3691-E46A-4D15-8065-01207FB8CF04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3365997" y="4276605"/>
                  <a:ext cx="194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C90CC590-4160-4DE9-B6FF-371116338B45}"/>
                    </a:ext>
                  </a:extLst>
                </p14:cNvPr>
                <p14:cNvContentPartPr/>
                <p14:nvPr/>
              </p14:nvContentPartPr>
              <p14:xfrm>
                <a:off x="3440877" y="4413765"/>
                <a:ext cx="94320" cy="612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C90CC590-4160-4DE9-B6FF-371116338B45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3436557" y="4409445"/>
                  <a:ext cx="102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834D411A-B177-4515-9F5C-24FFBB0F530E}"/>
                    </a:ext>
                  </a:extLst>
                </p14:cNvPr>
                <p14:cNvContentPartPr/>
                <p14:nvPr/>
              </p14:nvContentPartPr>
              <p14:xfrm>
                <a:off x="3657957" y="4433925"/>
                <a:ext cx="93960" cy="3096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834D411A-B177-4515-9F5C-24FFBB0F530E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3653637" y="4429605"/>
                  <a:ext cx="102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1B6F117E-65F5-47E8-91D5-D7DB324D5100}"/>
                    </a:ext>
                  </a:extLst>
                </p14:cNvPr>
                <p14:cNvContentPartPr/>
                <p14:nvPr/>
              </p14:nvContentPartPr>
              <p14:xfrm>
                <a:off x="3657957" y="4469565"/>
                <a:ext cx="104040" cy="2628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1B6F117E-65F5-47E8-91D5-D7DB324D5100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3653637" y="4465245"/>
                  <a:ext cx="11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43421F88-36E2-4633-8696-642BE21CA49E}"/>
                    </a:ext>
                  </a:extLst>
                </p14:cNvPr>
                <p14:cNvContentPartPr/>
                <p14:nvPr/>
              </p14:nvContentPartPr>
              <p14:xfrm>
                <a:off x="3831837" y="4428885"/>
                <a:ext cx="21960" cy="9324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43421F88-36E2-4633-8696-642BE21CA49E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3827517" y="4424565"/>
                  <a:ext cx="30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51686CA8-AE7A-4753-987C-5AA25FF6D520}"/>
                    </a:ext>
                  </a:extLst>
                </p14:cNvPr>
                <p14:cNvContentPartPr/>
                <p14:nvPr/>
              </p14:nvContentPartPr>
              <p14:xfrm>
                <a:off x="3846237" y="4413045"/>
                <a:ext cx="87840" cy="1692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51686CA8-AE7A-4753-987C-5AA25FF6D520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3841917" y="4408725"/>
                  <a:ext cx="96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1A2DD99A-2B32-43A2-9828-A5F85F056E24}"/>
                    </a:ext>
                  </a:extLst>
                </p14:cNvPr>
                <p14:cNvContentPartPr/>
                <p14:nvPr/>
              </p14:nvContentPartPr>
              <p14:xfrm>
                <a:off x="3837237" y="4461645"/>
                <a:ext cx="74880" cy="8028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1A2DD99A-2B32-43A2-9828-A5F85F056E24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832917" y="4457325"/>
                  <a:ext cx="83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31336B51-D59F-461E-853B-FBBADC1E1F83}"/>
                    </a:ext>
                  </a:extLst>
                </p14:cNvPr>
                <p14:cNvContentPartPr/>
                <p14:nvPr/>
              </p14:nvContentPartPr>
              <p14:xfrm>
                <a:off x="3932277" y="4441485"/>
                <a:ext cx="116640" cy="11484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31336B51-D59F-461E-853B-FBBADC1E1F83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3927957" y="4437165"/>
                  <a:ext cx="125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DD19F368-EA19-44BE-85BD-D991C5B1BABF}"/>
                    </a:ext>
                  </a:extLst>
                </p14:cNvPr>
                <p14:cNvContentPartPr/>
                <p14:nvPr/>
              </p14:nvContentPartPr>
              <p14:xfrm>
                <a:off x="4075917" y="4498005"/>
                <a:ext cx="52560" cy="2556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DD19F368-EA19-44BE-85BD-D991C5B1BABF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071597" y="4493685"/>
                  <a:ext cx="61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FF637B28-7B4A-4586-A778-29086758AC96}"/>
                    </a:ext>
                  </a:extLst>
                </p14:cNvPr>
                <p14:cNvContentPartPr/>
                <p14:nvPr/>
              </p14:nvContentPartPr>
              <p14:xfrm>
                <a:off x="4129197" y="4468125"/>
                <a:ext cx="84600" cy="14004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FF637B28-7B4A-4586-A778-29086758AC96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124877" y="4463805"/>
                  <a:ext cx="93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7D2E5E94-FFC8-4C93-89FB-BD070CD4E12E}"/>
                    </a:ext>
                  </a:extLst>
                </p14:cNvPr>
                <p14:cNvContentPartPr/>
                <p14:nvPr/>
              </p14:nvContentPartPr>
              <p14:xfrm>
                <a:off x="4148637" y="4455525"/>
                <a:ext cx="105480" cy="1080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7D2E5E94-FFC8-4C93-89FB-BD070CD4E12E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4144317" y="4451205"/>
                  <a:ext cx="114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4E1A6476-8DD9-42A3-9703-C8040CDBB9C1}"/>
                    </a:ext>
                  </a:extLst>
                </p14:cNvPr>
                <p14:cNvContentPartPr/>
                <p14:nvPr/>
              </p14:nvContentPartPr>
              <p14:xfrm>
                <a:off x="4242957" y="4474605"/>
                <a:ext cx="100080" cy="12240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4E1A6476-8DD9-42A3-9703-C8040CDBB9C1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238637" y="4470285"/>
                  <a:ext cx="108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461F9D11-9771-406D-A467-5373F915F8FA}"/>
                    </a:ext>
                  </a:extLst>
                </p14:cNvPr>
                <p14:cNvContentPartPr/>
                <p14:nvPr/>
              </p14:nvContentPartPr>
              <p14:xfrm>
                <a:off x="4352397" y="4570005"/>
                <a:ext cx="87480" cy="540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461F9D11-9771-406D-A467-5373F915F8FA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4348077" y="4565685"/>
                  <a:ext cx="96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BF838D77-B119-46E8-8A8E-CA5ABCA67BD2}"/>
                    </a:ext>
                  </a:extLst>
                </p14:cNvPr>
                <p14:cNvContentPartPr/>
                <p14:nvPr/>
              </p14:nvContentPartPr>
              <p14:xfrm>
                <a:off x="4441677" y="4517805"/>
                <a:ext cx="38520" cy="11628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BF838D77-B119-46E8-8A8E-CA5ABCA67BD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4437357" y="4513485"/>
                  <a:ext cx="47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1AEB0BD5-F0D2-4451-BACB-7FCAF639CADE}"/>
                    </a:ext>
                  </a:extLst>
                </p14:cNvPr>
                <p14:cNvContentPartPr/>
                <p14:nvPr/>
              </p14:nvContentPartPr>
              <p14:xfrm>
                <a:off x="4460037" y="4516005"/>
                <a:ext cx="86760" cy="10080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1AEB0BD5-F0D2-4451-BACB-7FCAF639CAD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455717" y="4511685"/>
                  <a:ext cx="95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BF0708B7-4729-4D7C-875A-2FB0E680BFB9}"/>
                    </a:ext>
                  </a:extLst>
                </p14:cNvPr>
                <p14:cNvContentPartPr/>
                <p14:nvPr/>
              </p14:nvContentPartPr>
              <p14:xfrm>
                <a:off x="4615197" y="4523565"/>
                <a:ext cx="11160" cy="11664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BF0708B7-4729-4D7C-875A-2FB0E680BFB9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610877" y="4519245"/>
                  <a:ext cx="19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1A3DAE01-349F-402E-8A45-073583CCFC4A}"/>
                    </a:ext>
                  </a:extLst>
                </p14:cNvPr>
                <p14:cNvContentPartPr/>
                <p14:nvPr/>
              </p14:nvContentPartPr>
              <p14:xfrm>
                <a:off x="4578117" y="4513845"/>
                <a:ext cx="137880" cy="288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1A3DAE01-349F-402E-8A45-073583CCFC4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4573797" y="4509525"/>
                  <a:ext cx="146520" cy="1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882" name="Freihand 881">
                <a:extLst>
                  <a:ext uri="{FF2B5EF4-FFF2-40B4-BE49-F238E27FC236}">
                    <a16:creationId xmlns:a16="http://schemas.microsoft.com/office/drawing/2014/main" id="{DEAD5399-10C1-4FAC-903F-A68E3B18DFBD}"/>
                  </a:ext>
                </a:extLst>
              </p14:cNvPr>
              <p14:cNvContentPartPr/>
              <p14:nvPr/>
            </p14:nvContentPartPr>
            <p14:xfrm>
              <a:off x="5151597" y="5001285"/>
              <a:ext cx="331200" cy="492120"/>
            </p14:xfrm>
          </p:contentPart>
        </mc:Choice>
        <mc:Fallback xmlns="">
          <p:pic>
            <p:nvPicPr>
              <p:cNvPr id="882" name="Freihand 881">
                <a:extLst>
                  <a:ext uri="{FF2B5EF4-FFF2-40B4-BE49-F238E27FC236}">
                    <a16:creationId xmlns:a16="http://schemas.microsoft.com/office/drawing/2014/main" id="{DEAD5399-10C1-4FAC-903F-A68E3B18DFBD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5147277" y="4996965"/>
                <a:ext cx="3398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883" name="Freihand 882">
                <a:extLst>
                  <a:ext uri="{FF2B5EF4-FFF2-40B4-BE49-F238E27FC236}">
                    <a16:creationId xmlns:a16="http://schemas.microsoft.com/office/drawing/2014/main" id="{A36BAF13-977B-4A55-B7E5-1D159E409A2D}"/>
                  </a:ext>
                </a:extLst>
              </p14:cNvPr>
              <p14:cNvContentPartPr/>
              <p14:nvPr/>
            </p14:nvContentPartPr>
            <p14:xfrm>
              <a:off x="2589477" y="5710845"/>
              <a:ext cx="349920" cy="19080"/>
            </p14:xfrm>
          </p:contentPart>
        </mc:Choice>
        <mc:Fallback xmlns="">
          <p:pic>
            <p:nvPicPr>
              <p:cNvPr id="883" name="Freihand 882">
                <a:extLst>
                  <a:ext uri="{FF2B5EF4-FFF2-40B4-BE49-F238E27FC236}">
                    <a16:creationId xmlns:a16="http://schemas.microsoft.com/office/drawing/2014/main" id="{A36BAF13-977B-4A55-B7E5-1D159E409A2D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2585157" y="5706525"/>
                <a:ext cx="358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3E2D3800-3785-46AA-9096-D3AC50DC7097}"/>
                  </a:ext>
                </a:extLst>
              </p14:cNvPr>
              <p14:cNvContentPartPr/>
              <p14:nvPr/>
            </p14:nvContentPartPr>
            <p14:xfrm>
              <a:off x="5230077" y="3936405"/>
              <a:ext cx="388440" cy="85680"/>
            </p14:xfrm>
          </p:contentPart>
        </mc:Choice>
        <mc:Fallback xmlns=""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3E2D3800-3785-46AA-9096-D3AC50DC7097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5225757" y="3932085"/>
                <a:ext cx="397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885" name="Freihand 884">
                <a:extLst>
                  <a:ext uri="{FF2B5EF4-FFF2-40B4-BE49-F238E27FC236}">
                    <a16:creationId xmlns:a16="http://schemas.microsoft.com/office/drawing/2014/main" id="{392C46D4-DDA6-4DA7-BCAE-EE669EA2C8C1}"/>
                  </a:ext>
                </a:extLst>
              </p14:cNvPr>
              <p14:cNvContentPartPr/>
              <p14:nvPr/>
            </p14:nvContentPartPr>
            <p14:xfrm>
              <a:off x="4322157" y="4123245"/>
              <a:ext cx="390600" cy="108000"/>
            </p14:xfrm>
          </p:contentPart>
        </mc:Choice>
        <mc:Fallback xmlns="">
          <p:pic>
            <p:nvPicPr>
              <p:cNvPr id="885" name="Freihand 884">
                <a:extLst>
                  <a:ext uri="{FF2B5EF4-FFF2-40B4-BE49-F238E27FC236}">
                    <a16:creationId xmlns:a16="http://schemas.microsoft.com/office/drawing/2014/main" id="{392C46D4-DDA6-4DA7-BCAE-EE669EA2C8C1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4317837" y="4118925"/>
                <a:ext cx="3992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8" name="Gruppieren 887">
            <a:extLst>
              <a:ext uri="{FF2B5EF4-FFF2-40B4-BE49-F238E27FC236}">
                <a16:creationId xmlns:a16="http://schemas.microsoft.com/office/drawing/2014/main" id="{8E3BC1B0-647E-4C58-B8BC-C58C35862FF5}"/>
              </a:ext>
            </a:extLst>
          </p:cNvPr>
          <p:cNvGrpSpPr/>
          <p:nvPr/>
        </p:nvGrpSpPr>
        <p:grpSpPr>
          <a:xfrm>
            <a:off x="6866637" y="3640125"/>
            <a:ext cx="160560" cy="142560"/>
            <a:chOff x="6866637" y="3640125"/>
            <a:chExt cx="16056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67D7FAC0-7A12-4BF5-8919-B1A07575451B}"/>
                    </a:ext>
                  </a:extLst>
                </p14:cNvPr>
                <p14:cNvContentPartPr/>
                <p14:nvPr/>
              </p14:nvContentPartPr>
              <p14:xfrm>
                <a:off x="6866637" y="3645165"/>
                <a:ext cx="118080" cy="12492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67D7FAC0-7A12-4BF5-8919-B1A07575451B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6862317" y="3640845"/>
                  <a:ext cx="126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BDD44446-5C0D-4B2D-80BF-E31A62A632BE}"/>
                    </a:ext>
                  </a:extLst>
                </p14:cNvPr>
                <p14:cNvContentPartPr/>
                <p14:nvPr/>
              </p14:nvContentPartPr>
              <p14:xfrm>
                <a:off x="6915237" y="3640125"/>
                <a:ext cx="111960" cy="14256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BDD44446-5C0D-4B2D-80BF-E31A62A632BE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6910917" y="3635805"/>
                  <a:ext cx="1206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6" name="Gruppieren 905">
            <a:extLst>
              <a:ext uri="{FF2B5EF4-FFF2-40B4-BE49-F238E27FC236}">
                <a16:creationId xmlns:a16="http://schemas.microsoft.com/office/drawing/2014/main" id="{A13A9CA4-37DA-448E-A0CA-4CB9E9E37A77}"/>
              </a:ext>
            </a:extLst>
          </p:cNvPr>
          <p:cNvGrpSpPr/>
          <p:nvPr/>
        </p:nvGrpSpPr>
        <p:grpSpPr>
          <a:xfrm>
            <a:off x="5898957" y="4037565"/>
            <a:ext cx="1820880" cy="137880"/>
            <a:chOff x="5898957" y="4037565"/>
            <a:chExt cx="182088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11995EC4-7CF7-4D17-AAA1-4E8F751621B8}"/>
                    </a:ext>
                  </a:extLst>
                </p14:cNvPr>
                <p14:cNvContentPartPr/>
                <p14:nvPr/>
              </p14:nvContentPartPr>
              <p14:xfrm>
                <a:off x="5898957" y="4039725"/>
                <a:ext cx="124560" cy="12924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11995EC4-7CF7-4D17-AAA1-4E8F751621B8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5894637" y="4035405"/>
                  <a:ext cx="133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9D29A811-61D9-4EE1-BEBD-01F24B84D1B2}"/>
                    </a:ext>
                  </a:extLst>
                </p14:cNvPr>
                <p14:cNvContentPartPr/>
                <p14:nvPr/>
              </p14:nvContentPartPr>
              <p14:xfrm>
                <a:off x="6049077" y="4051965"/>
                <a:ext cx="89280" cy="10908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9D29A811-61D9-4EE1-BEBD-01F24B84D1B2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6044757" y="4047645"/>
                  <a:ext cx="9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B1D663F2-7557-40C2-94C3-434E8520569E}"/>
                    </a:ext>
                  </a:extLst>
                </p14:cNvPr>
                <p14:cNvContentPartPr/>
                <p14:nvPr/>
              </p14:nvContentPartPr>
              <p14:xfrm>
                <a:off x="6092277" y="4082925"/>
                <a:ext cx="211320" cy="3456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B1D663F2-7557-40C2-94C3-434E8520569E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087957" y="4078605"/>
                  <a:ext cx="219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AC6D071C-6939-4D1C-AEE2-AE782294B3C3}"/>
                    </a:ext>
                  </a:extLst>
                </p14:cNvPr>
                <p14:cNvContentPartPr/>
                <p14:nvPr/>
              </p14:nvContentPartPr>
              <p14:xfrm>
                <a:off x="6236637" y="4123245"/>
                <a:ext cx="92880" cy="684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AC6D071C-6939-4D1C-AEE2-AE782294B3C3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6232317" y="4118925"/>
                  <a:ext cx="101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6D81C8D0-591D-4E4B-B06E-633F0B19990C}"/>
                    </a:ext>
                  </a:extLst>
                </p14:cNvPr>
                <p14:cNvContentPartPr/>
                <p14:nvPr/>
              </p14:nvContentPartPr>
              <p14:xfrm>
                <a:off x="6446517" y="4074285"/>
                <a:ext cx="17640" cy="8028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6D81C8D0-591D-4E4B-B06E-633F0B19990C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442197" y="4069965"/>
                  <a:ext cx="26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1B3282EE-8A31-43B6-ADCE-6AC20566867E}"/>
                    </a:ext>
                  </a:extLst>
                </p14:cNvPr>
                <p14:cNvContentPartPr/>
                <p14:nvPr/>
              </p14:nvContentPartPr>
              <p14:xfrm>
                <a:off x="6440037" y="4072845"/>
                <a:ext cx="114480" cy="828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1B3282EE-8A31-43B6-ADCE-6AC20566867E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6435717" y="4068525"/>
                  <a:ext cx="123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52D5A3B2-90EE-474D-8A10-7A89288C4D9D}"/>
                    </a:ext>
                  </a:extLst>
                </p14:cNvPr>
                <p14:cNvContentPartPr/>
                <p14:nvPr/>
              </p14:nvContentPartPr>
              <p14:xfrm>
                <a:off x="6463797" y="4103085"/>
                <a:ext cx="104400" cy="7236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52D5A3B2-90EE-474D-8A10-7A89288C4D9D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6459477" y="4098765"/>
                  <a:ext cx="113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6D1B65FF-7DA0-4F3B-8F11-263858605E57}"/>
                    </a:ext>
                  </a:extLst>
                </p14:cNvPr>
                <p14:cNvContentPartPr/>
                <p14:nvPr/>
              </p14:nvContentPartPr>
              <p14:xfrm>
                <a:off x="6589437" y="4075725"/>
                <a:ext cx="111600" cy="8856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6D1B65FF-7DA0-4F3B-8F11-263858605E57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6585117" y="4071405"/>
                  <a:ext cx="120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749719BD-561D-42B2-8179-3C2292FF5B03}"/>
                    </a:ext>
                  </a:extLst>
                </p14:cNvPr>
                <p14:cNvContentPartPr/>
                <p14:nvPr/>
              </p14:nvContentPartPr>
              <p14:xfrm>
                <a:off x="6774117" y="4110645"/>
                <a:ext cx="95760" cy="792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749719BD-561D-42B2-8179-3C2292FF5B03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6769797" y="4106325"/>
                  <a:ext cx="104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1AA3B9C7-16F3-4911-83FD-4155F48F2CDF}"/>
                    </a:ext>
                  </a:extLst>
                </p14:cNvPr>
                <p14:cNvContentPartPr/>
                <p14:nvPr/>
              </p14:nvContentPartPr>
              <p14:xfrm>
                <a:off x="6951957" y="4099125"/>
                <a:ext cx="2520" cy="6048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1AA3B9C7-16F3-4911-83FD-4155F48F2CDF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6947637" y="4094805"/>
                  <a:ext cx="11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76C3D4A2-5C9A-4DE8-A642-813E1055C668}"/>
                    </a:ext>
                  </a:extLst>
                </p14:cNvPr>
                <p14:cNvContentPartPr/>
                <p14:nvPr/>
              </p14:nvContentPartPr>
              <p14:xfrm>
                <a:off x="6892917" y="4146285"/>
                <a:ext cx="127800" cy="2232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76C3D4A2-5C9A-4DE8-A642-813E1055C668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888597" y="4141965"/>
                  <a:ext cx="136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0B303AE2-9ACC-4AE0-86BD-6BA32CD79948}"/>
                    </a:ext>
                  </a:extLst>
                </p14:cNvPr>
                <p14:cNvContentPartPr/>
                <p14:nvPr/>
              </p14:nvContentPartPr>
              <p14:xfrm>
                <a:off x="6904437" y="4058085"/>
                <a:ext cx="139320" cy="1620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0B303AE2-9ACC-4AE0-86BD-6BA32CD79948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6900117" y="4053765"/>
                  <a:ext cx="147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DAF2916F-37D2-46CC-A5D8-48BEAC3889A8}"/>
                    </a:ext>
                  </a:extLst>
                </p14:cNvPr>
                <p14:cNvContentPartPr/>
                <p14:nvPr/>
              </p14:nvContentPartPr>
              <p14:xfrm>
                <a:off x="7082997" y="4055925"/>
                <a:ext cx="147600" cy="10296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DAF2916F-37D2-46CC-A5D8-48BEAC3889A8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7078677" y="4051605"/>
                  <a:ext cx="156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FE0CA33F-A3F9-4411-9F81-0AD58E6F8648}"/>
                    </a:ext>
                  </a:extLst>
                </p14:cNvPr>
                <p14:cNvContentPartPr/>
                <p14:nvPr/>
              </p14:nvContentPartPr>
              <p14:xfrm>
                <a:off x="7306917" y="4138365"/>
                <a:ext cx="88200" cy="1332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FE0CA33F-A3F9-4411-9F81-0AD58E6F8648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302597" y="4134045"/>
                  <a:ext cx="96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2B89C1E7-8F1C-4541-8AD5-90E39B8FC9B3}"/>
                    </a:ext>
                  </a:extLst>
                </p14:cNvPr>
                <p14:cNvContentPartPr/>
                <p14:nvPr/>
              </p14:nvContentPartPr>
              <p14:xfrm>
                <a:off x="7433277" y="4057005"/>
                <a:ext cx="46080" cy="11376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2B89C1E7-8F1C-4541-8AD5-90E39B8FC9B3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428957" y="4052685"/>
                  <a:ext cx="54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8D38C45B-FF06-4D47-A579-70D2653B6C76}"/>
                    </a:ext>
                  </a:extLst>
                </p14:cNvPr>
                <p14:cNvContentPartPr/>
                <p14:nvPr/>
              </p14:nvContentPartPr>
              <p14:xfrm>
                <a:off x="7442997" y="4063845"/>
                <a:ext cx="108000" cy="7992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8D38C45B-FF06-4D47-A579-70D2653B6C76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438677" y="4059525"/>
                  <a:ext cx="116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DBD33A24-779D-4602-8946-051A051F5DB5}"/>
                    </a:ext>
                  </a:extLst>
                </p14:cNvPr>
                <p14:cNvContentPartPr/>
                <p14:nvPr/>
              </p14:nvContentPartPr>
              <p14:xfrm>
                <a:off x="7604637" y="4037565"/>
                <a:ext cx="115200" cy="10476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DBD33A24-779D-4602-8946-051A051F5DB5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600317" y="4033245"/>
                  <a:ext cx="1238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6" name="Gruppieren 915">
            <a:extLst>
              <a:ext uri="{FF2B5EF4-FFF2-40B4-BE49-F238E27FC236}">
                <a16:creationId xmlns:a16="http://schemas.microsoft.com/office/drawing/2014/main" id="{F0C7474A-CF1E-4A28-A31B-7149C0B6A313}"/>
              </a:ext>
            </a:extLst>
          </p:cNvPr>
          <p:cNvGrpSpPr/>
          <p:nvPr/>
        </p:nvGrpSpPr>
        <p:grpSpPr>
          <a:xfrm>
            <a:off x="6432117" y="4348245"/>
            <a:ext cx="1305360" cy="137160"/>
            <a:chOff x="6432117" y="4348245"/>
            <a:chExt cx="130536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AD325EDA-B5D7-4232-BA05-5F4762F4C489}"/>
                    </a:ext>
                  </a:extLst>
                </p14:cNvPr>
                <p14:cNvContentPartPr/>
                <p14:nvPr/>
              </p14:nvContentPartPr>
              <p14:xfrm>
                <a:off x="6432117" y="4366605"/>
                <a:ext cx="94320" cy="118800"/>
              </p14:xfrm>
            </p:contentPart>
          </mc:Choice>
          <mc:Fallback xmlns=""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AD325EDA-B5D7-4232-BA05-5F4762F4C489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427797" y="4362285"/>
                  <a:ext cx="102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BB79C873-4795-4536-A45E-CE520E600D8A}"/>
                    </a:ext>
                  </a:extLst>
                </p14:cNvPr>
                <p14:cNvContentPartPr/>
                <p14:nvPr/>
              </p14:nvContentPartPr>
              <p14:xfrm>
                <a:off x="6486837" y="4361205"/>
                <a:ext cx="61560" cy="252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BB79C873-4795-4536-A45E-CE520E600D8A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482517" y="4356885"/>
                  <a:ext cx="70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CA68F0D8-FABC-4765-8D01-FFEC428D9B9B}"/>
                    </a:ext>
                  </a:extLst>
                </p14:cNvPr>
                <p14:cNvContentPartPr/>
                <p14:nvPr/>
              </p14:nvContentPartPr>
              <p14:xfrm>
                <a:off x="6587637" y="4371285"/>
                <a:ext cx="93240" cy="9900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CA68F0D8-FABC-4765-8D01-FFEC428D9B9B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583317" y="4366965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2A17E4E9-C438-4029-B84B-47AFBDE0E62E}"/>
                    </a:ext>
                  </a:extLst>
                </p14:cNvPr>
                <p14:cNvContentPartPr/>
                <p14:nvPr/>
              </p14:nvContentPartPr>
              <p14:xfrm>
                <a:off x="6787797" y="4416645"/>
                <a:ext cx="81360" cy="828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2A17E4E9-C438-4029-B84B-47AFBDE0E62E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783477" y="4412325"/>
                  <a:ext cx="90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13DF91BF-B9B8-476F-9522-21ABCC72EB93}"/>
                    </a:ext>
                  </a:extLst>
                </p14:cNvPr>
                <p14:cNvContentPartPr/>
                <p14:nvPr/>
              </p14:nvContentPartPr>
              <p14:xfrm>
                <a:off x="6937557" y="4355085"/>
                <a:ext cx="103680" cy="9900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13DF91BF-B9B8-476F-9522-21ABCC72EB93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933237" y="4350765"/>
                  <a:ext cx="112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79DDAD14-D659-4D96-AAB4-95975AA8D6B0}"/>
                    </a:ext>
                  </a:extLst>
                </p14:cNvPr>
                <p14:cNvContentPartPr/>
                <p14:nvPr/>
              </p14:nvContentPartPr>
              <p14:xfrm>
                <a:off x="7073997" y="4373805"/>
                <a:ext cx="90000" cy="7740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79DDAD14-D659-4D96-AAB4-95975AA8D6B0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069677" y="4369485"/>
                  <a:ext cx="98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C39F5F0A-8086-4146-9DA3-5455CD32B997}"/>
                    </a:ext>
                  </a:extLst>
                </p14:cNvPr>
                <p14:cNvContentPartPr/>
                <p14:nvPr/>
              </p14:nvContentPartPr>
              <p14:xfrm>
                <a:off x="7300077" y="4394325"/>
                <a:ext cx="108720" cy="1440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C39F5F0A-8086-4146-9DA3-5455CD32B997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7295757" y="4390005"/>
                  <a:ext cx="11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6B3FE34C-6785-47F2-9B57-0D8D5999F013}"/>
                    </a:ext>
                  </a:extLst>
                </p14:cNvPr>
                <p14:cNvContentPartPr/>
                <p14:nvPr/>
              </p14:nvContentPartPr>
              <p14:xfrm>
                <a:off x="7520397" y="4349325"/>
                <a:ext cx="113400" cy="9504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6B3FE34C-6785-47F2-9B57-0D8D5999F013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516077" y="4345005"/>
                  <a:ext cx="122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30ED76E8-1AB2-4A45-A47E-F2E4C62C3FC3}"/>
                    </a:ext>
                  </a:extLst>
                </p14:cNvPr>
                <p14:cNvContentPartPr/>
                <p14:nvPr/>
              </p14:nvContentPartPr>
              <p14:xfrm>
                <a:off x="7646757" y="4348245"/>
                <a:ext cx="90720" cy="8712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30ED76E8-1AB2-4A45-A47E-F2E4C62C3FC3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642437" y="4343925"/>
                  <a:ext cx="9936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6" name="Gruppieren 925">
            <a:extLst>
              <a:ext uri="{FF2B5EF4-FFF2-40B4-BE49-F238E27FC236}">
                <a16:creationId xmlns:a16="http://schemas.microsoft.com/office/drawing/2014/main" id="{1693CEA3-C994-437F-88F0-406E856ED97D}"/>
              </a:ext>
            </a:extLst>
          </p:cNvPr>
          <p:cNvGrpSpPr/>
          <p:nvPr/>
        </p:nvGrpSpPr>
        <p:grpSpPr>
          <a:xfrm>
            <a:off x="7905237" y="4280205"/>
            <a:ext cx="579960" cy="122400"/>
            <a:chOff x="7905237" y="4280205"/>
            <a:chExt cx="57996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D44ADAB0-AE71-4D65-B6A2-E2CB65C17CAF}"/>
                    </a:ext>
                  </a:extLst>
                </p14:cNvPr>
                <p14:cNvContentPartPr/>
                <p14:nvPr/>
              </p14:nvContentPartPr>
              <p14:xfrm>
                <a:off x="7905237" y="4350405"/>
                <a:ext cx="130680" cy="2124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D44ADAB0-AE71-4D65-B6A2-E2CB65C17CAF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900917" y="4346085"/>
                  <a:ext cx="139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9CC26762-98B7-4718-A7FD-7411C13A3194}"/>
                    </a:ext>
                  </a:extLst>
                </p14:cNvPr>
                <p14:cNvContentPartPr/>
                <p14:nvPr/>
              </p14:nvContentPartPr>
              <p14:xfrm>
                <a:off x="7925397" y="4382085"/>
                <a:ext cx="109080" cy="2052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9CC26762-98B7-4718-A7FD-7411C13A3194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921077" y="4377765"/>
                  <a:ext cx="11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4F29F0F8-61DB-4E44-A512-79341E6FB4D8}"/>
                    </a:ext>
                  </a:extLst>
                </p14:cNvPr>
                <p14:cNvContentPartPr/>
                <p14:nvPr/>
              </p14:nvContentPartPr>
              <p14:xfrm>
                <a:off x="8165157" y="4280205"/>
                <a:ext cx="97200" cy="11664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4F29F0F8-61DB-4E44-A512-79341E6FB4D8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8160837" y="4275885"/>
                  <a:ext cx="105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6649DFC6-2E04-4D09-A6F9-DD1D87A0F318}"/>
                    </a:ext>
                  </a:extLst>
                </p14:cNvPr>
                <p14:cNvContentPartPr/>
                <p14:nvPr/>
              </p14:nvContentPartPr>
              <p14:xfrm>
                <a:off x="8343717" y="4280925"/>
                <a:ext cx="141480" cy="9360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6649DFC6-2E04-4D09-A6F9-DD1D87A0F318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8339397" y="4276605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5" name="Gruppieren 924">
            <a:extLst>
              <a:ext uri="{FF2B5EF4-FFF2-40B4-BE49-F238E27FC236}">
                <a16:creationId xmlns:a16="http://schemas.microsoft.com/office/drawing/2014/main" id="{520A3718-27DE-496D-9259-FF32CF3839EA}"/>
              </a:ext>
            </a:extLst>
          </p:cNvPr>
          <p:cNvGrpSpPr/>
          <p:nvPr/>
        </p:nvGrpSpPr>
        <p:grpSpPr>
          <a:xfrm>
            <a:off x="3956397" y="4701765"/>
            <a:ext cx="443880" cy="130680"/>
            <a:chOff x="3956397" y="4701765"/>
            <a:chExt cx="44388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DAB4DCAF-B43A-4578-928D-555AE1EC6CE2}"/>
                    </a:ext>
                  </a:extLst>
                </p14:cNvPr>
                <p14:cNvContentPartPr/>
                <p14:nvPr/>
              </p14:nvContentPartPr>
              <p14:xfrm>
                <a:off x="3956757" y="4723005"/>
                <a:ext cx="117360" cy="1224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DAB4DCAF-B43A-4578-928D-555AE1EC6CE2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3952437" y="4718685"/>
                  <a:ext cx="126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8EDE8A85-21C2-46EE-911B-DED46043E14E}"/>
                    </a:ext>
                  </a:extLst>
                </p14:cNvPr>
                <p14:cNvContentPartPr/>
                <p14:nvPr/>
              </p14:nvContentPartPr>
              <p14:xfrm>
                <a:off x="3956397" y="4775205"/>
                <a:ext cx="111240" cy="972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8EDE8A85-21C2-46EE-911B-DED46043E14E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3952077" y="4770885"/>
                  <a:ext cx="119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E95257CD-B8C2-4533-BD7F-16DF5258650B}"/>
                    </a:ext>
                  </a:extLst>
                </p14:cNvPr>
                <p14:cNvContentPartPr/>
                <p14:nvPr/>
              </p14:nvContentPartPr>
              <p14:xfrm>
                <a:off x="4121637" y="4701765"/>
                <a:ext cx="96120" cy="12456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E95257CD-B8C2-4533-BD7F-16DF5258650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4117317" y="4697445"/>
                  <a:ext cx="10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1145E065-393C-4410-9596-B8768F5641BC}"/>
                    </a:ext>
                  </a:extLst>
                </p14:cNvPr>
                <p14:cNvContentPartPr/>
                <p14:nvPr/>
              </p14:nvContentPartPr>
              <p14:xfrm>
                <a:off x="4264557" y="4749645"/>
                <a:ext cx="135720" cy="8280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1145E065-393C-4410-9596-B8768F5641B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4260237" y="4745325"/>
                  <a:ext cx="14436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927" name="Freihand 926">
                <a:extLst>
                  <a:ext uri="{FF2B5EF4-FFF2-40B4-BE49-F238E27FC236}">
                    <a16:creationId xmlns:a16="http://schemas.microsoft.com/office/drawing/2014/main" id="{DA6829BF-71CF-4A8A-AC91-9F217F80462A}"/>
                  </a:ext>
                </a:extLst>
              </p14:cNvPr>
              <p14:cNvContentPartPr/>
              <p14:nvPr/>
            </p14:nvContentPartPr>
            <p14:xfrm>
              <a:off x="2040837" y="3745605"/>
              <a:ext cx="650880" cy="594720"/>
            </p14:xfrm>
          </p:contentPart>
        </mc:Choice>
        <mc:Fallback xmlns="">
          <p:pic>
            <p:nvPicPr>
              <p:cNvPr id="927" name="Freihand 926">
                <a:extLst>
                  <a:ext uri="{FF2B5EF4-FFF2-40B4-BE49-F238E27FC236}">
                    <a16:creationId xmlns:a16="http://schemas.microsoft.com/office/drawing/2014/main" id="{DA6829BF-71CF-4A8A-AC91-9F217F80462A}"/>
                  </a:ext>
                </a:extLst>
              </p:cNvPr>
              <p:cNvPicPr/>
              <p:nvPr/>
            </p:nvPicPr>
            <p:blipFill>
              <a:blip r:embed="rId1165"/>
              <a:stretch>
                <a:fillRect/>
              </a:stretch>
            </p:blipFill>
            <p:spPr>
              <a:xfrm>
                <a:off x="2036517" y="3741285"/>
                <a:ext cx="659520" cy="60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1" name="Gruppieren 930">
            <a:extLst>
              <a:ext uri="{FF2B5EF4-FFF2-40B4-BE49-F238E27FC236}">
                <a16:creationId xmlns:a16="http://schemas.microsoft.com/office/drawing/2014/main" id="{7E8502DC-7932-4561-8B75-2C89F7CECBD7}"/>
              </a:ext>
            </a:extLst>
          </p:cNvPr>
          <p:cNvGrpSpPr/>
          <p:nvPr/>
        </p:nvGrpSpPr>
        <p:grpSpPr>
          <a:xfrm>
            <a:off x="6482517" y="4755405"/>
            <a:ext cx="231840" cy="110160"/>
            <a:chOff x="6482517" y="4755405"/>
            <a:chExt cx="23184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2BA4C8DC-CC3A-42C5-B779-D0AA7192A924}"/>
                    </a:ext>
                  </a:extLst>
                </p14:cNvPr>
                <p14:cNvContentPartPr/>
                <p14:nvPr/>
              </p14:nvContentPartPr>
              <p14:xfrm>
                <a:off x="6524637" y="4773045"/>
                <a:ext cx="23760" cy="9252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2BA4C8DC-CC3A-42C5-B779-D0AA7192A924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520317" y="4768725"/>
                  <a:ext cx="32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9E169BEE-F90C-4AEB-8B08-04C5CD2224FE}"/>
                    </a:ext>
                  </a:extLst>
                </p14:cNvPr>
                <p14:cNvContentPartPr/>
                <p14:nvPr/>
              </p14:nvContentPartPr>
              <p14:xfrm>
                <a:off x="6482517" y="4756125"/>
                <a:ext cx="112680" cy="648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9E169BEE-F90C-4AEB-8B08-04C5CD2224FE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478197" y="4751805"/>
                  <a:ext cx="121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5D9B02B9-9704-4FAD-B6B5-BA416632456D}"/>
                    </a:ext>
                  </a:extLst>
                </p14:cNvPr>
                <p14:cNvContentPartPr/>
                <p14:nvPr/>
              </p14:nvContentPartPr>
              <p14:xfrm>
                <a:off x="6485757" y="4755405"/>
                <a:ext cx="228600" cy="10332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5D9B02B9-9704-4FAD-B6B5-BA416632456D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481437" y="4751085"/>
                  <a:ext cx="23724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967" name="Freihand 966">
                <a:extLst>
                  <a:ext uri="{FF2B5EF4-FFF2-40B4-BE49-F238E27FC236}">
                    <a16:creationId xmlns:a16="http://schemas.microsoft.com/office/drawing/2014/main" id="{64C73E61-A095-4A7E-8818-AA2A2D847C4D}"/>
                  </a:ext>
                </a:extLst>
              </p14:cNvPr>
              <p14:cNvContentPartPr/>
              <p14:nvPr/>
            </p14:nvContentPartPr>
            <p14:xfrm>
              <a:off x="1581117" y="3226125"/>
              <a:ext cx="263160" cy="135360"/>
            </p14:xfrm>
          </p:contentPart>
        </mc:Choice>
        <mc:Fallback xmlns="">
          <p:pic>
            <p:nvPicPr>
              <p:cNvPr id="967" name="Freihand 966">
                <a:extLst>
                  <a:ext uri="{FF2B5EF4-FFF2-40B4-BE49-F238E27FC236}">
                    <a16:creationId xmlns:a16="http://schemas.microsoft.com/office/drawing/2014/main" id="{64C73E61-A095-4A7E-8818-AA2A2D847C4D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1576797" y="3221805"/>
                <a:ext cx="271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971" name="Freihand 970">
                <a:extLst>
                  <a:ext uri="{FF2B5EF4-FFF2-40B4-BE49-F238E27FC236}">
                    <a16:creationId xmlns:a16="http://schemas.microsoft.com/office/drawing/2014/main" id="{00ED0DB5-2CF6-489D-A997-EAB020334ADC}"/>
                  </a:ext>
                </a:extLst>
              </p14:cNvPr>
              <p14:cNvContentPartPr/>
              <p14:nvPr/>
            </p14:nvContentPartPr>
            <p14:xfrm>
              <a:off x="3516477" y="3547245"/>
              <a:ext cx="348840" cy="165600"/>
            </p14:xfrm>
          </p:contentPart>
        </mc:Choice>
        <mc:Fallback xmlns="">
          <p:pic>
            <p:nvPicPr>
              <p:cNvPr id="971" name="Freihand 970">
                <a:extLst>
                  <a:ext uri="{FF2B5EF4-FFF2-40B4-BE49-F238E27FC236}">
                    <a16:creationId xmlns:a16="http://schemas.microsoft.com/office/drawing/2014/main" id="{00ED0DB5-2CF6-489D-A997-EAB020334ADC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3512157" y="3542925"/>
                <a:ext cx="3574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1CBC98E0-B555-4C4B-A3B5-EA28701ECB34}"/>
                  </a:ext>
                </a:extLst>
              </p14:cNvPr>
              <p14:cNvContentPartPr/>
              <p14:nvPr/>
            </p14:nvContentPartPr>
            <p14:xfrm>
              <a:off x="3248277" y="2150445"/>
              <a:ext cx="442800" cy="154080"/>
            </p14:xfrm>
          </p:contentPart>
        </mc:Choice>
        <mc:Fallback xmlns=""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1CBC98E0-B555-4C4B-A3B5-EA28701ECB34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3243957" y="2146125"/>
                <a:ext cx="4514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988" name="Freihand 987">
                <a:extLst>
                  <a:ext uri="{FF2B5EF4-FFF2-40B4-BE49-F238E27FC236}">
                    <a16:creationId xmlns:a16="http://schemas.microsoft.com/office/drawing/2014/main" id="{9000B2FC-FC27-4A85-919E-3782F05DCF13}"/>
                  </a:ext>
                </a:extLst>
              </p14:cNvPr>
              <p14:cNvContentPartPr/>
              <p14:nvPr/>
            </p14:nvContentPartPr>
            <p14:xfrm>
              <a:off x="1287357" y="3762885"/>
              <a:ext cx="284760" cy="79920"/>
            </p14:xfrm>
          </p:contentPart>
        </mc:Choice>
        <mc:Fallback xmlns="">
          <p:pic>
            <p:nvPicPr>
              <p:cNvPr id="988" name="Freihand 987">
                <a:extLst>
                  <a:ext uri="{FF2B5EF4-FFF2-40B4-BE49-F238E27FC236}">
                    <a16:creationId xmlns:a16="http://schemas.microsoft.com/office/drawing/2014/main" id="{9000B2FC-FC27-4A85-919E-3782F05DCF13}"/>
                  </a:ext>
                </a:extLst>
              </p:cNvPr>
              <p:cNvPicPr/>
              <p:nvPr/>
            </p:nvPicPr>
            <p:blipFill>
              <a:blip r:embed="rId1179"/>
              <a:stretch>
                <a:fillRect/>
              </a:stretch>
            </p:blipFill>
            <p:spPr>
              <a:xfrm>
                <a:off x="1283037" y="3758565"/>
                <a:ext cx="293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993" name="Freihand 992">
                <a:extLst>
                  <a:ext uri="{FF2B5EF4-FFF2-40B4-BE49-F238E27FC236}">
                    <a16:creationId xmlns:a16="http://schemas.microsoft.com/office/drawing/2014/main" id="{9F3E6B02-14B5-43C9-A4F2-A56AAA19BAAF}"/>
                  </a:ext>
                </a:extLst>
              </p14:cNvPr>
              <p14:cNvContentPartPr/>
              <p14:nvPr/>
            </p14:nvContentPartPr>
            <p14:xfrm>
              <a:off x="1608477" y="2044965"/>
              <a:ext cx="223200" cy="176760"/>
            </p14:xfrm>
          </p:contentPart>
        </mc:Choice>
        <mc:Fallback xmlns="">
          <p:pic>
            <p:nvPicPr>
              <p:cNvPr id="993" name="Freihand 992">
                <a:extLst>
                  <a:ext uri="{FF2B5EF4-FFF2-40B4-BE49-F238E27FC236}">
                    <a16:creationId xmlns:a16="http://schemas.microsoft.com/office/drawing/2014/main" id="{9F3E6B02-14B5-43C9-A4F2-A56AAA19BAAF}"/>
                  </a:ext>
                </a:extLst>
              </p:cNvPr>
              <p:cNvPicPr/>
              <p:nvPr/>
            </p:nvPicPr>
            <p:blipFill>
              <a:blip r:embed="rId1181"/>
              <a:stretch>
                <a:fillRect/>
              </a:stretch>
            </p:blipFill>
            <p:spPr>
              <a:xfrm>
                <a:off x="1604157" y="2040645"/>
                <a:ext cx="23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999" name="Freihand 998">
                <a:extLst>
                  <a:ext uri="{FF2B5EF4-FFF2-40B4-BE49-F238E27FC236}">
                    <a16:creationId xmlns:a16="http://schemas.microsoft.com/office/drawing/2014/main" id="{2082DDB8-6F36-4948-94CF-AA0371EB2FAA}"/>
                  </a:ext>
                </a:extLst>
              </p14:cNvPr>
              <p14:cNvContentPartPr/>
              <p14:nvPr/>
            </p14:nvContentPartPr>
            <p14:xfrm>
              <a:off x="3046317" y="3394245"/>
              <a:ext cx="249840" cy="97560"/>
            </p14:xfrm>
          </p:contentPart>
        </mc:Choice>
        <mc:Fallback xmlns="">
          <p:pic>
            <p:nvPicPr>
              <p:cNvPr id="999" name="Freihand 998">
                <a:extLst>
                  <a:ext uri="{FF2B5EF4-FFF2-40B4-BE49-F238E27FC236}">
                    <a16:creationId xmlns:a16="http://schemas.microsoft.com/office/drawing/2014/main" id="{2082DDB8-6F36-4948-94CF-AA0371EB2FAA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3041997" y="3389925"/>
                <a:ext cx="258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1004" name="Freihand 1003">
                <a:extLst>
                  <a:ext uri="{FF2B5EF4-FFF2-40B4-BE49-F238E27FC236}">
                    <a16:creationId xmlns:a16="http://schemas.microsoft.com/office/drawing/2014/main" id="{43D4D41D-E403-46D6-97C4-D8842BB8355D}"/>
                  </a:ext>
                </a:extLst>
              </p14:cNvPr>
              <p14:cNvContentPartPr/>
              <p14:nvPr/>
            </p14:nvContentPartPr>
            <p14:xfrm>
              <a:off x="4133877" y="4894005"/>
              <a:ext cx="270720" cy="2880"/>
            </p14:xfrm>
          </p:contentPart>
        </mc:Choice>
        <mc:Fallback xmlns="">
          <p:pic>
            <p:nvPicPr>
              <p:cNvPr id="1004" name="Freihand 1003">
                <a:extLst>
                  <a:ext uri="{FF2B5EF4-FFF2-40B4-BE49-F238E27FC236}">
                    <a16:creationId xmlns:a16="http://schemas.microsoft.com/office/drawing/2014/main" id="{43D4D41D-E403-46D6-97C4-D8842BB8355D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4129557" y="4889685"/>
                <a:ext cx="279360" cy="1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8" name="Gruppieren 1007">
            <a:extLst>
              <a:ext uri="{FF2B5EF4-FFF2-40B4-BE49-F238E27FC236}">
                <a16:creationId xmlns:a16="http://schemas.microsoft.com/office/drawing/2014/main" id="{34E603D7-1B37-404B-AFDF-DB639F5573AB}"/>
              </a:ext>
            </a:extLst>
          </p:cNvPr>
          <p:cNvGrpSpPr/>
          <p:nvPr/>
        </p:nvGrpSpPr>
        <p:grpSpPr>
          <a:xfrm>
            <a:off x="5870157" y="5046645"/>
            <a:ext cx="2634120" cy="421560"/>
            <a:chOff x="5870157" y="5046645"/>
            <a:chExt cx="263412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2DC2A059-D340-41C3-860D-0131D183D5C7}"/>
                    </a:ext>
                  </a:extLst>
                </p14:cNvPr>
                <p14:cNvContentPartPr/>
                <p14:nvPr/>
              </p14:nvContentPartPr>
              <p14:xfrm>
                <a:off x="5901477" y="5094525"/>
                <a:ext cx="86400" cy="10512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2DC2A059-D340-41C3-860D-0131D183D5C7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5897157" y="5090205"/>
                  <a:ext cx="95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36D747EF-3C86-4607-B175-646830D574FF}"/>
                    </a:ext>
                  </a:extLst>
                </p14:cNvPr>
                <p14:cNvContentPartPr/>
                <p14:nvPr/>
              </p14:nvContentPartPr>
              <p14:xfrm>
                <a:off x="6012717" y="5158605"/>
                <a:ext cx="50040" cy="6768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36D747EF-3C86-4607-B175-646830D574FF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6008397" y="5154285"/>
                  <a:ext cx="58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FBB1C7B8-8436-4196-92E3-DD5B7CFA8FC9}"/>
                    </a:ext>
                  </a:extLst>
                </p14:cNvPr>
                <p14:cNvContentPartPr/>
                <p14:nvPr/>
              </p14:nvContentPartPr>
              <p14:xfrm>
                <a:off x="6023157" y="5134125"/>
                <a:ext cx="128880" cy="6372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FBB1C7B8-8436-4196-92E3-DD5B7CFA8FC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6018837" y="5129805"/>
                  <a:ext cx="137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F5D0B8B5-B7CB-42E3-B7E6-912659ADD00D}"/>
                    </a:ext>
                  </a:extLst>
                </p14:cNvPr>
                <p14:cNvContentPartPr/>
                <p14:nvPr/>
              </p14:nvContentPartPr>
              <p14:xfrm>
                <a:off x="6124317" y="5155365"/>
                <a:ext cx="60480" cy="1980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F5D0B8B5-B7CB-42E3-B7E6-912659ADD00D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119997" y="5151045"/>
                  <a:ext cx="6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88070366-F9E3-4B1D-B07C-D3FB8DC0B42C}"/>
                    </a:ext>
                  </a:extLst>
                </p14:cNvPr>
                <p14:cNvContentPartPr/>
                <p14:nvPr/>
              </p14:nvContentPartPr>
              <p14:xfrm>
                <a:off x="6220077" y="5087685"/>
                <a:ext cx="58320" cy="9684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88070366-F9E3-4B1D-B07C-D3FB8DC0B42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215757" y="5083365"/>
                  <a:ext cx="66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28C284FE-4510-4B7C-A84D-BF5F4D5C0BE1}"/>
                    </a:ext>
                  </a:extLst>
                </p14:cNvPr>
                <p14:cNvContentPartPr/>
                <p14:nvPr/>
              </p14:nvContentPartPr>
              <p14:xfrm>
                <a:off x="6290997" y="5166885"/>
                <a:ext cx="66240" cy="7092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28C284FE-4510-4B7C-A84D-BF5F4D5C0BE1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286677" y="5162565"/>
                  <a:ext cx="74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7FBE4758-EEA4-43E5-B64C-9BB4586EA908}"/>
                    </a:ext>
                  </a:extLst>
                </p14:cNvPr>
                <p14:cNvContentPartPr/>
                <p14:nvPr/>
              </p14:nvContentPartPr>
              <p14:xfrm>
                <a:off x="6423117" y="5131965"/>
                <a:ext cx="5400" cy="63360"/>
              </p14:xfrm>
            </p:contentPart>
          </mc:Choice>
          <mc:Fallback xmlns=""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7FBE4758-EEA4-43E5-B64C-9BB4586EA908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418797" y="5127645"/>
                  <a:ext cx="14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59AC1DCF-DE81-4301-8DE1-89F3620A9AD2}"/>
                    </a:ext>
                  </a:extLst>
                </p14:cNvPr>
                <p14:cNvContentPartPr/>
                <p14:nvPr/>
              </p14:nvContentPartPr>
              <p14:xfrm>
                <a:off x="6404037" y="5152845"/>
                <a:ext cx="62280" cy="2160"/>
              </p14:xfrm>
            </p:contentPart>
          </mc:Choice>
          <mc:Fallback xmlns=""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59AC1DCF-DE81-4301-8DE1-89F3620A9AD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6399717" y="5148525"/>
                  <a:ext cx="709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A7A80CA9-098A-4699-9E4F-C90C20281216}"/>
                    </a:ext>
                  </a:extLst>
                </p14:cNvPr>
                <p14:cNvContentPartPr/>
                <p14:nvPr/>
              </p14:nvContentPartPr>
              <p14:xfrm>
                <a:off x="6555237" y="5102445"/>
                <a:ext cx="60480" cy="8388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A7A80CA9-098A-4699-9E4F-C90C20281216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550917" y="5098125"/>
                  <a:ext cx="69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E9FC4394-8585-4372-AD2F-06D976A5C035}"/>
                    </a:ext>
                  </a:extLst>
                </p14:cNvPr>
                <p14:cNvContentPartPr/>
                <p14:nvPr/>
              </p14:nvContentPartPr>
              <p14:xfrm>
                <a:off x="6658197" y="5163645"/>
                <a:ext cx="5400" cy="54720"/>
              </p14:xfrm>
            </p:contentPart>
          </mc:Choice>
          <mc:Fallback xmlns=""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E9FC4394-8585-4372-AD2F-06D976A5C035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6653877" y="5159325"/>
                  <a:ext cx="14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DEE705D1-A062-44E7-B6FB-0CC18123AF31}"/>
                    </a:ext>
                  </a:extLst>
                </p14:cNvPr>
                <p14:cNvContentPartPr/>
                <p14:nvPr/>
              </p14:nvContentPartPr>
              <p14:xfrm>
                <a:off x="6653517" y="5150685"/>
                <a:ext cx="77760" cy="30240"/>
              </p14:xfrm>
            </p:contentPart>
          </mc:Choice>
          <mc:Fallback xmlns=""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DEE705D1-A062-44E7-B6FB-0CC18123AF31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6649197" y="5146365"/>
                  <a:ext cx="86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FFA640EC-CD9C-41DC-8F86-9881C40771ED}"/>
                    </a:ext>
                  </a:extLst>
                </p14:cNvPr>
                <p14:cNvContentPartPr/>
                <p14:nvPr/>
              </p14:nvContentPartPr>
              <p14:xfrm>
                <a:off x="6661797" y="5136285"/>
                <a:ext cx="312840" cy="7632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FFA640EC-CD9C-41DC-8F86-9881C40771ED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6657477" y="5131965"/>
                  <a:ext cx="321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53B62C84-8D86-4631-8430-C187C164F8C0}"/>
                    </a:ext>
                  </a:extLst>
                </p14:cNvPr>
                <p14:cNvContentPartPr/>
                <p14:nvPr/>
              </p14:nvContentPartPr>
              <p14:xfrm>
                <a:off x="6874917" y="5159685"/>
                <a:ext cx="94320" cy="1044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53B62C84-8D86-4631-8430-C187C164F8C0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6870597" y="5155365"/>
                  <a:ext cx="102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6C52007C-F274-41E6-A0B3-27D8BD438A45}"/>
                    </a:ext>
                  </a:extLst>
                </p14:cNvPr>
                <p14:cNvContentPartPr/>
                <p14:nvPr/>
              </p14:nvContentPartPr>
              <p14:xfrm>
                <a:off x="7150317" y="5090565"/>
                <a:ext cx="7560" cy="9288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6C52007C-F274-41E6-A0B3-27D8BD438A45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145997" y="5086245"/>
                  <a:ext cx="16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7466BD47-3039-40ED-89F0-3CC68F9A39F3}"/>
                    </a:ext>
                  </a:extLst>
                </p14:cNvPr>
                <p14:cNvContentPartPr/>
                <p14:nvPr/>
              </p14:nvContentPartPr>
              <p14:xfrm>
                <a:off x="7084077" y="5187045"/>
                <a:ext cx="126000" cy="1152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7466BD47-3039-40ED-89F0-3CC68F9A39F3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079757" y="5182725"/>
                  <a:ext cx="134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B772E574-2B41-444A-8D34-31CCE1896317}"/>
                    </a:ext>
                  </a:extLst>
                </p14:cNvPr>
                <p14:cNvContentPartPr/>
                <p14:nvPr/>
              </p14:nvContentPartPr>
              <p14:xfrm>
                <a:off x="7097757" y="5072925"/>
                <a:ext cx="128520" cy="720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B772E574-2B41-444A-8D34-31CCE1896317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7093437" y="5068605"/>
                  <a:ext cx="137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E02CA6FB-3F28-4E28-8F88-85B72CD06D48}"/>
                    </a:ext>
                  </a:extLst>
                </p14:cNvPr>
                <p14:cNvContentPartPr/>
                <p14:nvPr/>
              </p14:nvContentPartPr>
              <p14:xfrm>
                <a:off x="7248957" y="5156805"/>
                <a:ext cx="98280" cy="7380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E02CA6FB-3F28-4E28-8F88-85B72CD06D48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7244637" y="5152485"/>
                  <a:ext cx="106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9AA106A3-2DF6-4477-A707-7B5C091E90C3}"/>
                    </a:ext>
                  </a:extLst>
                </p14:cNvPr>
                <p14:cNvContentPartPr/>
                <p14:nvPr/>
              </p14:nvContentPartPr>
              <p14:xfrm>
                <a:off x="7358757" y="5108925"/>
                <a:ext cx="81360" cy="6084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9AA106A3-2DF6-4477-A707-7B5C091E90C3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7354437" y="5104605"/>
                  <a:ext cx="90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66F3DE0B-CA82-467D-91C6-0A0FBD209B04}"/>
                    </a:ext>
                  </a:extLst>
                </p14:cNvPr>
                <p14:cNvContentPartPr/>
                <p14:nvPr/>
              </p14:nvContentPartPr>
              <p14:xfrm>
                <a:off x="7515717" y="5106405"/>
                <a:ext cx="5040" cy="8532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66F3DE0B-CA82-467D-91C6-0A0FBD209B04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7511397" y="5102085"/>
                  <a:ext cx="13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57E61461-9A5B-4A80-A946-EB102667BC37}"/>
                    </a:ext>
                  </a:extLst>
                </p14:cNvPr>
                <p14:cNvContentPartPr/>
                <p14:nvPr/>
              </p14:nvContentPartPr>
              <p14:xfrm>
                <a:off x="7460637" y="5161845"/>
                <a:ext cx="99360" cy="2628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57E61461-9A5B-4A80-A946-EB102667BC37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7456317" y="5157525"/>
                  <a:ext cx="108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B1527E22-C32A-4C36-8D14-0311E35F9F47}"/>
                    </a:ext>
                  </a:extLst>
                </p14:cNvPr>
                <p14:cNvContentPartPr/>
                <p14:nvPr/>
              </p14:nvContentPartPr>
              <p14:xfrm>
                <a:off x="7468197" y="5073645"/>
                <a:ext cx="97560" cy="972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B1527E22-C32A-4C36-8D14-0311E35F9F47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7463877" y="5069325"/>
                  <a:ext cx="106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8B86461C-AC6C-4526-8FBF-849BFB36B0E4}"/>
                    </a:ext>
                  </a:extLst>
                </p14:cNvPr>
                <p14:cNvContentPartPr/>
                <p14:nvPr/>
              </p14:nvContentPartPr>
              <p14:xfrm>
                <a:off x="7581597" y="5144205"/>
                <a:ext cx="77400" cy="9504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8B86461C-AC6C-4526-8FBF-849BFB36B0E4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7577277" y="5139885"/>
                  <a:ext cx="86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D3AF36B1-E88D-4231-A7C8-A6D08D1438D4}"/>
                    </a:ext>
                  </a:extLst>
                </p14:cNvPr>
                <p14:cNvContentPartPr/>
                <p14:nvPr/>
              </p14:nvContentPartPr>
              <p14:xfrm>
                <a:off x="7750797" y="5117205"/>
                <a:ext cx="5400" cy="7020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D3AF36B1-E88D-4231-A7C8-A6D08D1438D4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7746477" y="5112885"/>
                  <a:ext cx="14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FA222FBB-7F91-478A-A67F-85482DA3741C}"/>
                    </a:ext>
                  </a:extLst>
                </p14:cNvPr>
                <p14:cNvContentPartPr/>
                <p14:nvPr/>
              </p14:nvContentPartPr>
              <p14:xfrm>
                <a:off x="7718757" y="5063925"/>
                <a:ext cx="148680" cy="9684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FA222FBB-7F91-478A-A67F-85482DA3741C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7714437" y="5059605"/>
                  <a:ext cx="157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55FF7AE4-7998-403F-9BB7-AB733FC4BB80}"/>
                    </a:ext>
                  </a:extLst>
                </p14:cNvPr>
                <p14:cNvContentPartPr/>
                <p14:nvPr/>
              </p14:nvContentPartPr>
              <p14:xfrm>
                <a:off x="7826757" y="5138085"/>
                <a:ext cx="90000" cy="2412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55FF7AE4-7998-403F-9BB7-AB733FC4BB80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7822437" y="5133765"/>
                  <a:ext cx="98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B64F4D1D-3D7E-47B4-8670-9C36DBB0814C}"/>
                    </a:ext>
                  </a:extLst>
                </p14:cNvPr>
                <p14:cNvContentPartPr/>
                <p14:nvPr/>
              </p14:nvContentPartPr>
              <p14:xfrm>
                <a:off x="7829997" y="5052405"/>
                <a:ext cx="95760" cy="360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B64F4D1D-3D7E-47B4-8670-9C36DBB0814C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7825677" y="5048085"/>
                  <a:ext cx="104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E3BB4132-9510-4566-9EAF-367E30D40EC6}"/>
                    </a:ext>
                  </a:extLst>
                </p14:cNvPr>
                <p14:cNvContentPartPr/>
                <p14:nvPr/>
              </p14:nvContentPartPr>
              <p14:xfrm>
                <a:off x="7966077" y="5117565"/>
                <a:ext cx="73800" cy="7776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E3BB4132-9510-4566-9EAF-367E30D40EC6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7961757" y="5113245"/>
                  <a:ext cx="82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455A864F-EF2B-47D7-9143-02CA281C55AD}"/>
                    </a:ext>
                  </a:extLst>
                </p14:cNvPr>
                <p14:cNvContentPartPr/>
                <p14:nvPr/>
              </p14:nvContentPartPr>
              <p14:xfrm>
                <a:off x="7943037" y="5153925"/>
                <a:ext cx="100080" cy="4896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455A864F-EF2B-47D7-9143-02CA281C55AD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7938717" y="5149605"/>
                  <a:ext cx="108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08A081A7-6F38-4343-BE5D-C8CEBC13BB06}"/>
                    </a:ext>
                  </a:extLst>
                </p14:cNvPr>
                <p14:cNvContentPartPr/>
                <p14:nvPr/>
              </p14:nvContentPartPr>
              <p14:xfrm>
                <a:off x="8129157" y="5082645"/>
                <a:ext cx="17640" cy="9792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08A081A7-6F38-4343-BE5D-C8CEBC13BB06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8124837" y="5078325"/>
                  <a:ext cx="26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5B0DFB85-85A5-4EF2-AD60-9965B0C07F93}"/>
                    </a:ext>
                  </a:extLst>
                </p14:cNvPr>
                <p14:cNvContentPartPr/>
                <p14:nvPr/>
              </p14:nvContentPartPr>
              <p14:xfrm>
                <a:off x="8109717" y="5120805"/>
                <a:ext cx="100800" cy="900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5B0DFB85-85A5-4EF2-AD60-9965B0C07F93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8105397" y="5116485"/>
                  <a:ext cx="109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FD32CDFB-B4E7-4E6A-9B81-6722EB722974}"/>
                    </a:ext>
                  </a:extLst>
                </p14:cNvPr>
                <p14:cNvContentPartPr/>
                <p14:nvPr/>
              </p14:nvContentPartPr>
              <p14:xfrm>
                <a:off x="8249757" y="5046645"/>
                <a:ext cx="100080" cy="10620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FD32CDFB-B4E7-4E6A-9B81-6722EB722974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8245437" y="5042325"/>
                  <a:ext cx="108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5EB51D3C-A536-498F-B1DE-7CB189F7A049}"/>
                    </a:ext>
                  </a:extLst>
                </p14:cNvPr>
                <p14:cNvContentPartPr/>
                <p14:nvPr/>
              </p14:nvContentPartPr>
              <p14:xfrm>
                <a:off x="8360277" y="5057085"/>
                <a:ext cx="74880" cy="9288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5EB51D3C-A536-498F-B1DE-7CB189F7A049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8355957" y="5052765"/>
                  <a:ext cx="83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E0254F1D-C115-4911-A29F-10FA41B3C077}"/>
                    </a:ext>
                  </a:extLst>
                </p14:cNvPr>
                <p14:cNvContentPartPr/>
                <p14:nvPr/>
              </p14:nvContentPartPr>
              <p14:xfrm>
                <a:off x="8387637" y="5049885"/>
                <a:ext cx="69480" cy="9432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E0254F1D-C115-4911-A29F-10FA41B3C077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8383317" y="5045565"/>
                  <a:ext cx="78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77220480-2854-4BD2-B61F-866D57970E34}"/>
                    </a:ext>
                  </a:extLst>
                </p14:cNvPr>
                <p14:cNvContentPartPr/>
                <p14:nvPr/>
              </p14:nvContentPartPr>
              <p14:xfrm>
                <a:off x="5870157" y="5360565"/>
                <a:ext cx="66600" cy="10764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77220480-2854-4BD2-B61F-866D57970E34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5865837" y="5356245"/>
                  <a:ext cx="75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D386B5C0-1513-4A8C-9D31-3CDC6F4EFB12}"/>
                    </a:ext>
                  </a:extLst>
                </p14:cNvPr>
                <p14:cNvContentPartPr/>
                <p14:nvPr/>
              </p14:nvContentPartPr>
              <p14:xfrm>
                <a:off x="5895717" y="5359845"/>
                <a:ext cx="59760" cy="216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D386B5C0-1513-4A8C-9D31-3CDC6F4EFB12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5891397" y="5355525"/>
                  <a:ext cx="68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748EDB73-DF6B-4414-90BA-5347DCC72CDF}"/>
                    </a:ext>
                  </a:extLst>
                </p14:cNvPr>
                <p14:cNvContentPartPr/>
                <p14:nvPr/>
              </p14:nvContentPartPr>
              <p14:xfrm>
                <a:off x="5982837" y="5366325"/>
                <a:ext cx="85680" cy="8028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748EDB73-DF6B-4414-90BA-5347DCC72CDF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5978517" y="5362005"/>
                  <a:ext cx="94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96A7A624-4D98-41D9-A78C-9962D4C884E4}"/>
                    </a:ext>
                  </a:extLst>
                </p14:cNvPr>
                <p14:cNvContentPartPr/>
                <p14:nvPr/>
              </p14:nvContentPartPr>
              <p14:xfrm>
                <a:off x="6161037" y="5363805"/>
                <a:ext cx="7560" cy="8892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96A7A624-4D98-41D9-A78C-9962D4C884E4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6156717" y="5359485"/>
                  <a:ext cx="16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E6870E53-E5D6-407D-B2C8-AADD1976F9F5}"/>
                    </a:ext>
                  </a:extLst>
                </p14:cNvPr>
                <p14:cNvContentPartPr/>
                <p14:nvPr/>
              </p14:nvContentPartPr>
              <p14:xfrm>
                <a:off x="6137277" y="5396925"/>
                <a:ext cx="82800" cy="1080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E6870E53-E5D6-407D-B2C8-AADD1976F9F5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6132957" y="5392605"/>
                  <a:ext cx="91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1BBDEB3A-848E-4D3A-BB0F-21F46D7472DA}"/>
                    </a:ext>
                  </a:extLst>
                </p14:cNvPr>
                <p14:cNvContentPartPr/>
                <p14:nvPr/>
              </p14:nvContentPartPr>
              <p14:xfrm>
                <a:off x="6227277" y="5349045"/>
                <a:ext cx="63720" cy="8460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1BBDEB3A-848E-4D3A-BB0F-21F46D7472DA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6222957" y="5344725"/>
                  <a:ext cx="72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244AAC6E-0398-4B3A-9643-AFBF21010415}"/>
                    </a:ext>
                  </a:extLst>
                </p14:cNvPr>
                <p14:cNvContentPartPr/>
                <p14:nvPr/>
              </p14:nvContentPartPr>
              <p14:xfrm>
                <a:off x="6248517" y="5335725"/>
                <a:ext cx="60840" cy="1368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244AAC6E-0398-4B3A-9643-AFBF21010415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6244197" y="5331405"/>
                  <a:ext cx="69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0AE4E49F-21C6-4008-8C72-488FD9832885}"/>
                    </a:ext>
                  </a:extLst>
                </p14:cNvPr>
                <p14:cNvContentPartPr/>
                <p14:nvPr/>
              </p14:nvContentPartPr>
              <p14:xfrm>
                <a:off x="6322317" y="5347965"/>
                <a:ext cx="61920" cy="8496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0AE4E49F-21C6-4008-8C72-488FD9832885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6317997" y="5343645"/>
                  <a:ext cx="70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EE41655D-A289-4D0D-9FC6-95CEA2D9809C}"/>
                    </a:ext>
                  </a:extLst>
                </p14:cNvPr>
                <p14:cNvContentPartPr/>
                <p14:nvPr/>
              </p14:nvContentPartPr>
              <p14:xfrm>
                <a:off x="6442917" y="5356965"/>
                <a:ext cx="59400" cy="7956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EE41655D-A289-4D0D-9FC6-95CEA2D9809C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6438597" y="5352645"/>
                  <a:ext cx="68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0A69CA3D-3D4A-4AAD-AC1D-F300CAC63C93}"/>
                    </a:ext>
                  </a:extLst>
                </p14:cNvPr>
                <p14:cNvContentPartPr/>
                <p14:nvPr/>
              </p14:nvContentPartPr>
              <p14:xfrm>
                <a:off x="6598797" y="5343285"/>
                <a:ext cx="10440" cy="7812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0A69CA3D-3D4A-4AAD-AC1D-F300CAC63C93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6594477" y="5338965"/>
                  <a:ext cx="19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16A93E50-B441-4678-B15B-D0C13C528808}"/>
                    </a:ext>
                  </a:extLst>
                </p14:cNvPr>
                <p14:cNvContentPartPr/>
                <p14:nvPr/>
              </p14:nvContentPartPr>
              <p14:xfrm>
                <a:off x="6661797" y="5339325"/>
                <a:ext cx="63360" cy="7560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16A93E50-B441-4678-B15B-D0C13C528808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6657477" y="5335005"/>
                  <a:ext cx="72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0C5D942D-C4AC-4E08-87EA-6F5631E3878B}"/>
                    </a:ext>
                  </a:extLst>
                </p14:cNvPr>
                <p14:cNvContentPartPr/>
                <p14:nvPr/>
              </p14:nvContentPartPr>
              <p14:xfrm>
                <a:off x="6890037" y="5382525"/>
                <a:ext cx="93600" cy="684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0C5D942D-C4AC-4E08-87EA-6F5631E3878B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6885717" y="5378205"/>
                  <a:ext cx="102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9C3C45AC-187E-4A8D-899D-5ACF01637718}"/>
                    </a:ext>
                  </a:extLst>
                </p14:cNvPr>
                <p14:cNvContentPartPr/>
                <p14:nvPr/>
              </p14:nvContentPartPr>
              <p14:xfrm>
                <a:off x="6913437" y="5408085"/>
                <a:ext cx="81000" cy="1296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9C3C45AC-187E-4A8D-899D-5ACF01637718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6909117" y="5403765"/>
                  <a:ext cx="89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83677E76-5D8D-41E0-8FDD-058D6B24B0C1}"/>
                    </a:ext>
                  </a:extLst>
                </p14:cNvPr>
                <p14:cNvContentPartPr/>
                <p14:nvPr/>
              </p14:nvContentPartPr>
              <p14:xfrm>
                <a:off x="7158237" y="5356605"/>
                <a:ext cx="97920" cy="6732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83677E76-5D8D-41E0-8FDD-058D6B24B0C1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7153917" y="5352285"/>
                  <a:ext cx="106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0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226342D7-32CC-4967-9B7A-3D8D81EB3387}"/>
                    </a:ext>
                  </a:extLst>
                </p14:cNvPr>
                <p14:cNvContentPartPr/>
                <p14:nvPr/>
              </p14:nvContentPartPr>
              <p14:xfrm>
                <a:off x="7378557" y="5379285"/>
                <a:ext cx="11160" cy="6552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226342D7-32CC-4967-9B7A-3D8D81EB3387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7374237" y="5374965"/>
                  <a:ext cx="19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72CFC235-BD53-4385-B54C-1064A8ACAD25}"/>
                    </a:ext>
                  </a:extLst>
                </p14:cNvPr>
                <p14:cNvContentPartPr/>
                <p14:nvPr/>
              </p14:nvContentPartPr>
              <p14:xfrm>
                <a:off x="7355517" y="5393325"/>
                <a:ext cx="95400" cy="1332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72CFC235-BD53-4385-B54C-1064A8ACAD25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7351197" y="5389005"/>
                  <a:ext cx="104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37B85ED5-700A-4732-9248-F4CDCB4E7CFC}"/>
                    </a:ext>
                  </a:extLst>
                </p14:cNvPr>
                <p14:cNvContentPartPr/>
                <p14:nvPr/>
              </p14:nvContentPartPr>
              <p14:xfrm>
                <a:off x="7479717" y="5337525"/>
                <a:ext cx="99360" cy="110880"/>
              </p14:xfrm>
            </p:contentPart>
          </mc:Choice>
          <mc:Fallback xmlns=""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37B85ED5-700A-4732-9248-F4CDCB4E7CFC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7475397" y="5333205"/>
                  <a:ext cx="10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E5CC61B2-9B16-40F4-876B-C9C24F60FD33}"/>
                    </a:ext>
                  </a:extLst>
                </p14:cNvPr>
                <p14:cNvContentPartPr/>
                <p14:nvPr/>
              </p14:nvContentPartPr>
              <p14:xfrm>
                <a:off x="7592397" y="5363805"/>
                <a:ext cx="63000" cy="6372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E5CC61B2-9B16-40F4-876B-C9C24F60FD33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7588077" y="5359485"/>
                  <a:ext cx="71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EF801633-EB4D-4668-B1A0-84B353ADD8B1}"/>
                    </a:ext>
                  </a:extLst>
                </p14:cNvPr>
                <p14:cNvContentPartPr/>
                <p14:nvPr/>
              </p14:nvContentPartPr>
              <p14:xfrm>
                <a:off x="7750077" y="5363805"/>
                <a:ext cx="9720" cy="7164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EF801633-EB4D-4668-B1A0-84B353ADD8B1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7745757" y="5359485"/>
                  <a:ext cx="18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2308DAB3-E807-46EA-9D70-5461D899A0D5}"/>
                    </a:ext>
                  </a:extLst>
                </p14:cNvPr>
                <p14:cNvContentPartPr/>
                <p14:nvPr/>
              </p14:nvContentPartPr>
              <p14:xfrm>
                <a:off x="7726677" y="5390805"/>
                <a:ext cx="69480" cy="972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2308DAB3-E807-46EA-9D70-5461D899A0D5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7722357" y="5386485"/>
                  <a:ext cx="78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E6D76BC4-9293-4615-8682-65F143D0234C}"/>
                    </a:ext>
                  </a:extLst>
                </p14:cNvPr>
                <p14:cNvContentPartPr/>
                <p14:nvPr/>
              </p14:nvContentPartPr>
              <p14:xfrm>
                <a:off x="7877517" y="5321685"/>
                <a:ext cx="66240" cy="10224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E6D76BC4-9293-4615-8682-65F143D0234C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7873197" y="5317365"/>
                  <a:ext cx="74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64171B5E-30F9-458C-B7AF-B5CADDA538D5}"/>
                    </a:ext>
                  </a:extLst>
                </p14:cNvPr>
                <p14:cNvContentPartPr/>
                <p14:nvPr/>
              </p14:nvContentPartPr>
              <p14:xfrm>
                <a:off x="7961037" y="5336445"/>
                <a:ext cx="73440" cy="78120"/>
              </p14:xfrm>
            </p:contentPart>
          </mc:Choice>
          <mc:Fallback xmlns=""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64171B5E-30F9-458C-B7AF-B5CADDA538D5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7956717" y="5332125"/>
                  <a:ext cx="8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E8589763-C4C4-47F0-BE8D-7937149492E1}"/>
                    </a:ext>
                  </a:extLst>
                </p14:cNvPr>
                <p14:cNvContentPartPr/>
                <p14:nvPr/>
              </p14:nvContentPartPr>
              <p14:xfrm>
                <a:off x="8134917" y="5327085"/>
                <a:ext cx="24120" cy="9324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E8589763-C4C4-47F0-BE8D-7937149492E1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130597" y="5322765"/>
                  <a:ext cx="32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AF642D43-B04E-4754-8C5E-86E7A98C0347}"/>
                    </a:ext>
                  </a:extLst>
                </p14:cNvPr>
                <p14:cNvContentPartPr/>
                <p14:nvPr/>
              </p14:nvContentPartPr>
              <p14:xfrm>
                <a:off x="8102517" y="5352645"/>
                <a:ext cx="88200" cy="2376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AF642D43-B04E-4754-8C5E-86E7A98C0347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8098197" y="5348325"/>
                  <a:ext cx="96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7AE9F5F1-BE95-47E3-A04A-49C9227384B9}"/>
                    </a:ext>
                  </a:extLst>
                </p14:cNvPr>
                <p14:cNvContentPartPr/>
                <p14:nvPr/>
              </p14:nvContentPartPr>
              <p14:xfrm>
                <a:off x="8255877" y="5290365"/>
                <a:ext cx="89280" cy="113400"/>
              </p14:xfrm>
            </p:contentPart>
          </mc:Choice>
          <mc:Fallback xmlns=""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7AE9F5F1-BE95-47E3-A04A-49C9227384B9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8251557" y="5286045"/>
                  <a:ext cx="97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6E3B3581-EF7D-4D43-8CC9-6CEAC68C0625}"/>
                    </a:ext>
                  </a:extLst>
                </p14:cNvPr>
                <p14:cNvContentPartPr/>
                <p14:nvPr/>
              </p14:nvContentPartPr>
              <p14:xfrm>
                <a:off x="8408877" y="5324205"/>
                <a:ext cx="95400" cy="8064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6E3B3581-EF7D-4D43-8CC9-6CEAC68C0625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8404557" y="5319885"/>
                  <a:ext cx="1040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0" name="Gruppieren 1019">
            <a:extLst>
              <a:ext uri="{FF2B5EF4-FFF2-40B4-BE49-F238E27FC236}">
                <a16:creationId xmlns:a16="http://schemas.microsoft.com/office/drawing/2014/main" id="{B0765697-E3FE-4149-A546-7CA020B055A0}"/>
              </a:ext>
            </a:extLst>
          </p:cNvPr>
          <p:cNvGrpSpPr/>
          <p:nvPr/>
        </p:nvGrpSpPr>
        <p:grpSpPr>
          <a:xfrm>
            <a:off x="5902557" y="5624805"/>
            <a:ext cx="469080" cy="127440"/>
            <a:chOff x="5902557" y="5624805"/>
            <a:chExt cx="46908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BEED8CD0-4E36-49B6-892A-F95847AFCF8F}"/>
                    </a:ext>
                  </a:extLst>
                </p14:cNvPr>
                <p14:cNvContentPartPr/>
                <p14:nvPr/>
              </p14:nvContentPartPr>
              <p14:xfrm>
                <a:off x="5902557" y="5624805"/>
                <a:ext cx="172080" cy="12744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BEED8CD0-4E36-49B6-892A-F95847AFCF8F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5898237" y="5620485"/>
                  <a:ext cx="180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20D1F56D-ED75-4426-B083-1B623D8F8520}"/>
                    </a:ext>
                  </a:extLst>
                </p14:cNvPr>
                <p14:cNvContentPartPr/>
                <p14:nvPr/>
              </p14:nvContentPartPr>
              <p14:xfrm>
                <a:off x="6113517" y="5625885"/>
                <a:ext cx="123120" cy="9180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20D1F56D-ED75-4426-B083-1B623D8F8520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6109197" y="5621565"/>
                  <a:ext cx="13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020F5B09-9DDE-4437-A00B-2B0EE93D9D01}"/>
                    </a:ext>
                  </a:extLst>
                </p14:cNvPr>
                <p14:cNvContentPartPr/>
                <p14:nvPr/>
              </p14:nvContentPartPr>
              <p14:xfrm>
                <a:off x="6299637" y="5640285"/>
                <a:ext cx="72000" cy="8280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020F5B09-9DDE-4437-A00B-2B0EE93D9D01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295317" y="5635965"/>
                  <a:ext cx="806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9" name="Gruppieren 1018">
            <a:extLst>
              <a:ext uri="{FF2B5EF4-FFF2-40B4-BE49-F238E27FC236}">
                <a16:creationId xmlns:a16="http://schemas.microsoft.com/office/drawing/2014/main" id="{3EE17262-A245-428C-8FF7-288595A57682}"/>
              </a:ext>
            </a:extLst>
          </p:cNvPr>
          <p:cNvGrpSpPr/>
          <p:nvPr/>
        </p:nvGrpSpPr>
        <p:grpSpPr>
          <a:xfrm>
            <a:off x="6888597" y="5668365"/>
            <a:ext cx="129240" cy="55080"/>
            <a:chOff x="6888597" y="5668365"/>
            <a:chExt cx="129240" cy="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7F583709-59D7-4848-98C6-5E27EDB2523F}"/>
                    </a:ext>
                  </a:extLst>
                </p14:cNvPr>
                <p14:cNvContentPartPr/>
                <p14:nvPr/>
              </p14:nvContentPartPr>
              <p14:xfrm>
                <a:off x="6888597" y="5668365"/>
                <a:ext cx="129240" cy="1044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7F583709-59D7-4848-98C6-5E27EDB2523F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6884277" y="5664045"/>
                  <a:ext cx="137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3B429040-3250-4555-8B87-932086C38790}"/>
                    </a:ext>
                  </a:extLst>
                </p14:cNvPr>
                <p14:cNvContentPartPr/>
                <p14:nvPr/>
              </p14:nvContentPartPr>
              <p14:xfrm>
                <a:off x="6909837" y="5713725"/>
                <a:ext cx="107280" cy="972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3B429040-3250-4555-8B87-932086C38790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6905517" y="5709405"/>
                  <a:ext cx="11592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8" name="Gruppieren 1017">
            <a:extLst>
              <a:ext uri="{FF2B5EF4-FFF2-40B4-BE49-F238E27FC236}">
                <a16:creationId xmlns:a16="http://schemas.microsoft.com/office/drawing/2014/main" id="{BEB7769C-4F62-466E-89A0-425B2E9B07F3}"/>
              </a:ext>
            </a:extLst>
          </p:cNvPr>
          <p:cNvGrpSpPr/>
          <p:nvPr/>
        </p:nvGrpSpPr>
        <p:grpSpPr>
          <a:xfrm>
            <a:off x="7373877" y="5624445"/>
            <a:ext cx="473760" cy="196200"/>
            <a:chOff x="7373877" y="5624445"/>
            <a:chExt cx="4737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5AB852FE-A2F3-4E4C-867E-714F0710F81E}"/>
                    </a:ext>
                  </a:extLst>
                </p14:cNvPr>
                <p14:cNvContentPartPr/>
                <p14:nvPr/>
              </p14:nvContentPartPr>
              <p14:xfrm>
                <a:off x="7373877" y="5624445"/>
                <a:ext cx="175320" cy="10008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5AB852FE-A2F3-4E4C-867E-714F0710F81E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7369557" y="5620125"/>
                  <a:ext cx="183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C64D9135-6454-47B6-8CB6-7AAF2D8A8DED}"/>
                    </a:ext>
                  </a:extLst>
                </p14:cNvPr>
                <p14:cNvContentPartPr/>
                <p14:nvPr/>
              </p14:nvContentPartPr>
              <p14:xfrm>
                <a:off x="7576917" y="5643165"/>
                <a:ext cx="108000" cy="7128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C64D9135-6454-47B6-8CB6-7AAF2D8A8DED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7572597" y="5638845"/>
                  <a:ext cx="116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AD78D2FA-823C-430C-9669-427B797FE279}"/>
                    </a:ext>
                  </a:extLst>
                </p14:cNvPr>
                <p14:cNvContentPartPr/>
                <p14:nvPr/>
              </p14:nvContentPartPr>
              <p14:xfrm>
                <a:off x="7722717" y="5637045"/>
                <a:ext cx="78120" cy="7452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AD78D2FA-823C-430C-9669-427B797FE279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7718397" y="5632725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7A342682-4A3C-4154-8FE5-D353C108CD65}"/>
                    </a:ext>
                  </a:extLst>
                </p14:cNvPr>
                <p14:cNvContentPartPr/>
                <p14:nvPr/>
              </p14:nvContentPartPr>
              <p14:xfrm>
                <a:off x="7379637" y="5781765"/>
                <a:ext cx="468000" cy="3888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7A342682-4A3C-4154-8FE5-D353C108CD65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7375317" y="5777445"/>
                  <a:ext cx="4766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2">
            <p14:nvContentPartPr>
              <p14:cNvPr id="1021" name="Freihand 1020">
                <a:extLst>
                  <a:ext uri="{FF2B5EF4-FFF2-40B4-BE49-F238E27FC236}">
                    <a16:creationId xmlns:a16="http://schemas.microsoft.com/office/drawing/2014/main" id="{CDC29C73-178D-4F3B-A000-723DD45728DD}"/>
                  </a:ext>
                </a:extLst>
              </p14:cNvPr>
              <p14:cNvContentPartPr/>
              <p14:nvPr/>
            </p14:nvContentPartPr>
            <p14:xfrm>
              <a:off x="5867637" y="5813805"/>
              <a:ext cx="565560" cy="39600"/>
            </p14:xfrm>
          </p:contentPart>
        </mc:Choice>
        <mc:Fallback xmlns="">
          <p:pic>
            <p:nvPicPr>
              <p:cNvPr id="1021" name="Freihand 1020">
                <a:extLst>
                  <a:ext uri="{FF2B5EF4-FFF2-40B4-BE49-F238E27FC236}">
                    <a16:creationId xmlns:a16="http://schemas.microsoft.com/office/drawing/2014/main" id="{CDC29C73-178D-4F3B-A000-723DD45728DD}"/>
                  </a:ext>
                </a:extLst>
              </p:cNvPr>
              <p:cNvPicPr/>
              <p:nvPr/>
            </p:nvPicPr>
            <p:blipFill>
              <a:blip r:embed="rId1323"/>
              <a:stretch>
                <a:fillRect/>
              </a:stretch>
            </p:blipFill>
            <p:spPr>
              <a:xfrm>
                <a:off x="5863317" y="5809485"/>
                <a:ext cx="57420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6533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453C24-AC4D-4555-BF99-FE779BF43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89" y="115068"/>
            <a:ext cx="6892032" cy="606693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2B8E9A8-B7F1-4C2B-AB80-827FCCD98215}"/>
              </a:ext>
            </a:extLst>
          </p:cNvPr>
          <p:cNvGrpSpPr/>
          <p:nvPr/>
        </p:nvGrpSpPr>
        <p:grpSpPr>
          <a:xfrm>
            <a:off x="5663877" y="827805"/>
            <a:ext cx="1978920" cy="179280"/>
            <a:chOff x="5663877" y="827805"/>
            <a:chExt cx="197892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4B4BD42-6B2D-4641-89A3-C6A843550092}"/>
                    </a:ext>
                  </a:extLst>
                </p14:cNvPr>
                <p14:cNvContentPartPr/>
                <p14:nvPr/>
              </p14:nvContentPartPr>
              <p14:xfrm>
                <a:off x="5663877" y="830325"/>
                <a:ext cx="171000" cy="176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4B4BD42-6B2D-4641-89A3-C6A8435500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59557" y="826005"/>
                  <a:ext cx="179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A59C328-686E-4579-A205-89CDF2053712}"/>
                    </a:ext>
                  </a:extLst>
                </p14:cNvPr>
                <p14:cNvContentPartPr/>
                <p14:nvPr/>
              </p14:nvContentPartPr>
              <p14:xfrm>
                <a:off x="5965197" y="870285"/>
                <a:ext cx="19800" cy="96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A59C328-686E-4579-A205-89CDF20537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60877" y="865965"/>
                  <a:ext cx="28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A00D14-7077-4D27-A985-2A2612CCCD32}"/>
                    </a:ext>
                  </a:extLst>
                </p14:cNvPr>
                <p14:cNvContentPartPr/>
                <p14:nvPr/>
              </p14:nvContentPartPr>
              <p14:xfrm>
                <a:off x="5891037" y="860925"/>
                <a:ext cx="144360" cy="126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A00D14-7077-4D27-A985-2A2612CCCD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86717" y="856605"/>
                  <a:ext cx="153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474D7D3-43A6-496E-99A3-07948F759106}"/>
                    </a:ext>
                  </a:extLst>
                </p14:cNvPr>
                <p14:cNvContentPartPr/>
                <p14:nvPr/>
              </p14:nvContentPartPr>
              <p14:xfrm>
                <a:off x="6181197" y="870285"/>
                <a:ext cx="22320" cy="96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474D7D3-43A6-496E-99A3-07948F7591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76877" y="865965"/>
                  <a:ext cx="30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7ED76F1-0010-45C7-9873-55BE0AC52A6D}"/>
                    </a:ext>
                  </a:extLst>
                </p14:cNvPr>
                <p14:cNvContentPartPr/>
                <p14:nvPr/>
              </p14:nvContentPartPr>
              <p14:xfrm>
                <a:off x="6093357" y="834645"/>
                <a:ext cx="184680" cy="81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7ED76F1-0010-45C7-9873-55BE0AC52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89037" y="830325"/>
                  <a:ext cx="193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49FE6BD-5B92-4F71-B749-482F62203301}"/>
                    </a:ext>
                  </a:extLst>
                </p14:cNvPr>
                <p14:cNvContentPartPr/>
                <p14:nvPr/>
              </p14:nvContentPartPr>
              <p14:xfrm>
                <a:off x="6349677" y="946965"/>
                <a:ext cx="122040" cy="9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49FE6BD-5B92-4F71-B749-482F6220330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5357" y="942645"/>
                  <a:ext cx="130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03DAA20-4D63-49B4-AD99-94ED035A92AF}"/>
                    </a:ext>
                  </a:extLst>
                </p14:cNvPr>
                <p14:cNvContentPartPr/>
                <p14:nvPr/>
              </p14:nvContentPartPr>
              <p14:xfrm>
                <a:off x="6629397" y="875325"/>
                <a:ext cx="10440" cy="97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03DAA20-4D63-49B4-AD99-94ED035A92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25077" y="871005"/>
                  <a:ext cx="1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B20BC6-2D56-440C-8C43-14B0F4CC7621}"/>
                    </a:ext>
                  </a:extLst>
                </p14:cNvPr>
                <p14:cNvContentPartPr/>
                <p14:nvPr/>
              </p14:nvContentPartPr>
              <p14:xfrm>
                <a:off x="6544437" y="853005"/>
                <a:ext cx="182880" cy="119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B20BC6-2D56-440C-8C43-14B0F4CC76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40117" y="848685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311D570-36C1-4226-A3F9-A7A2144F498C}"/>
                    </a:ext>
                  </a:extLst>
                </p14:cNvPr>
                <p14:cNvContentPartPr/>
                <p14:nvPr/>
              </p14:nvContentPartPr>
              <p14:xfrm>
                <a:off x="6717597" y="900885"/>
                <a:ext cx="128880" cy="52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311D570-36C1-4226-A3F9-A7A2144F49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13277" y="896565"/>
                  <a:ext cx="137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E054332-4BF1-455F-9896-607FAB7E1577}"/>
                    </a:ext>
                  </a:extLst>
                </p14:cNvPr>
                <p14:cNvContentPartPr/>
                <p14:nvPr/>
              </p14:nvContentPartPr>
              <p14:xfrm>
                <a:off x="6852237" y="827805"/>
                <a:ext cx="80280" cy="179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E054332-4BF1-455F-9896-607FAB7E157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47917" y="823485"/>
                  <a:ext cx="88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44711A4-DE42-42F4-89A8-1C1EC5A17542}"/>
                    </a:ext>
                  </a:extLst>
                </p14:cNvPr>
                <p14:cNvContentPartPr/>
                <p14:nvPr/>
              </p14:nvContentPartPr>
              <p14:xfrm>
                <a:off x="6942957" y="842205"/>
                <a:ext cx="26640" cy="119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44711A4-DE42-42F4-89A8-1C1EC5A1754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38637" y="837885"/>
                  <a:ext cx="35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7D46A6-10D5-493C-8A84-4BFA4612A4A9}"/>
                    </a:ext>
                  </a:extLst>
                </p14:cNvPr>
                <p14:cNvContentPartPr/>
                <p14:nvPr/>
              </p14:nvContentPartPr>
              <p14:xfrm>
                <a:off x="6995517" y="916365"/>
                <a:ext cx="95760" cy="50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7D46A6-10D5-493C-8A84-4BFA4612A4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91197" y="912045"/>
                  <a:ext cx="104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4D59B8A-A971-4317-8396-64D26B16E430}"/>
                    </a:ext>
                  </a:extLst>
                </p14:cNvPr>
                <p14:cNvContentPartPr/>
                <p14:nvPr/>
              </p14:nvContentPartPr>
              <p14:xfrm>
                <a:off x="7102077" y="831045"/>
                <a:ext cx="267120" cy="137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4D59B8A-A971-4317-8396-64D26B16E4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97757" y="826725"/>
                  <a:ext cx="275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5522812-381D-49D5-9D72-4BB1077FB605}"/>
                    </a:ext>
                  </a:extLst>
                </p14:cNvPr>
                <p14:cNvContentPartPr/>
                <p14:nvPr/>
              </p14:nvContentPartPr>
              <p14:xfrm>
                <a:off x="7489797" y="913125"/>
                <a:ext cx="149400" cy="11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5522812-381D-49D5-9D72-4BB1077FB6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85477" y="908805"/>
                  <a:ext cx="158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9CD00D7-5B18-43D7-BA60-CAA5EAF510D3}"/>
                    </a:ext>
                  </a:extLst>
                </p14:cNvPr>
                <p14:cNvContentPartPr/>
                <p14:nvPr/>
              </p14:nvContentPartPr>
              <p14:xfrm>
                <a:off x="7526517" y="945885"/>
                <a:ext cx="116280" cy="11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9CD00D7-5B18-43D7-BA60-CAA5EAF510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22197" y="941565"/>
                  <a:ext cx="1249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4AF60326-141D-496E-A54C-116A1D0F5CE0}"/>
              </a:ext>
            </a:extLst>
          </p:cNvPr>
          <p:cNvGrpSpPr/>
          <p:nvPr/>
        </p:nvGrpSpPr>
        <p:grpSpPr>
          <a:xfrm>
            <a:off x="7851237" y="753285"/>
            <a:ext cx="2061360" cy="451080"/>
            <a:chOff x="7851237" y="753285"/>
            <a:chExt cx="206136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9AF18D1-B087-4CD7-A608-46532C4DC443}"/>
                    </a:ext>
                  </a:extLst>
                </p14:cNvPr>
                <p14:cNvContentPartPr/>
                <p14:nvPr/>
              </p14:nvContentPartPr>
              <p14:xfrm>
                <a:off x="7851237" y="765885"/>
                <a:ext cx="121680" cy="114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9AF18D1-B087-4CD7-A608-46532C4DC4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46917" y="761565"/>
                  <a:ext cx="130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240BC8A-DB13-485E-AA44-C7BFCA9A9C72}"/>
                    </a:ext>
                  </a:extLst>
                </p14:cNvPr>
                <p14:cNvContentPartPr/>
                <p14:nvPr/>
              </p14:nvContentPartPr>
              <p14:xfrm>
                <a:off x="8063637" y="776685"/>
                <a:ext cx="46080" cy="69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240BC8A-DB13-485E-AA44-C7BFCA9A9C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59317" y="772365"/>
                  <a:ext cx="54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8ABDE55-C7D3-4D22-BBE2-4C4503D4FC9F}"/>
                    </a:ext>
                  </a:extLst>
                </p14:cNvPr>
                <p14:cNvContentPartPr/>
                <p14:nvPr/>
              </p14:nvContentPartPr>
              <p14:xfrm>
                <a:off x="8020437" y="770925"/>
                <a:ext cx="114840" cy="82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8ABDE55-C7D3-4D22-BBE2-4C4503D4FC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16117" y="766605"/>
                  <a:ext cx="123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00A8D8-5AF7-4CBA-8F8B-24F466F74D8D}"/>
                    </a:ext>
                  </a:extLst>
                </p14:cNvPr>
                <p14:cNvContentPartPr/>
                <p14:nvPr/>
              </p14:nvContentPartPr>
              <p14:xfrm>
                <a:off x="8214117" y="790365"/>
                <a:ext cx="18000" cy="69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00A8D8-5AF7-4CBA-8F8B-24F466F74D8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09797" y="786045"/>
                  <a:ext cx="26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5A891C0-556A-4467-8145-00F544DA7213}"/>
                    </a:ext>
                  </a:extLst>
                </p14:cNvPr>
                <p14:cNvContentPartPr/>
                <p14:nvPr/>
              </p14:nvContentPartPr>
              <p14:xfrm>
                <a:off x="8167677" y="757965"/>
                <a:ext cx="129960" cy="52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5A891C0-556A-4467-8145-00F544DA721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63357" y="753645"/>
                  <a:ext cx="138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6CD26C2-C8A9-465F-8DF2-2B8AA6115F96}"/>
                    </a:ext>
                  </a:extLst>
                </p14:cNvPr>
                <p14:cNvContentPartPr/>
                <p14:nvPr/>
              </p14:nvContentPartPr>
              <p14:xfrm>
                <a:off x="8353797" y="823485"/>
                <a:ext cx="70200" cy="4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6CD26C2-C8A9-465F-8DF2-2B8AA6115F9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49477" y="819165"/>
                  <a:ext cx="78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23B619-146B-4144-BF37-47BE9E356F63}"/>
                    </a:ext>
                  </a:extLst>
                </p14:cNvPr>
                <p14:cNvContentPartPr/>
                <p14:nvPr/>
              </p14:nvContentPartPr>
              <p14:xfrm>
                <a:off x="8544957" y="784245"/>
                <a:ext cx="92880" cy="50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23B619-146B-4144-BF37-47BE9E356F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40637" y="779925"/>
                  <a:ext cx="101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E365186-AD13-41F3-B289-0851F8F6ED9B}"/>
                    </a:ext>
                  </a:extLst>
                </p14:cNvPr>
                <p14:cNvContentPartPr/>
                <p14:nvPr/>
              </p14:nvContentPartPr>
              <p14:xfrm>
                <a:off x="8663037" y="792885"/>
                <a:ext cx="245880" cy="44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E365186-AD13-41F3-B289-0851F8F6ED9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58717" y="788565"/>
                  <a:ext cx="254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42793FD-6C57-4C6A-9D7B-C068DB040EDF}"/>
                    </a:ext>
                  </a:extLst>
                </p14:cNvPr>
                <p14:cNvContentPartPr/>
                <p14:nvPr/>
              </p14:nvContentPartPr>
              <p14:xfrm>
                <a:off x="9009357" y="797925"/>
                <a:ext cx="112680" cy="12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42793FD-6C57-4C6A-9D7B-C068DB040E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05037" y="793605"/>
                  <a:ext cx="121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FAC1423-7214-437A-938B-C3636257BC48}"/>
                    </a:ext>
                  </a:extLst>
                </p14:cNvPr>
                <p14:cNvContentPartPr/>
                <p14:nvPr/>
              </p14:nvContentPartPr>
              <p14:xfrm>
                <a:off x="9224637" y="765885"/>
                <a:ext cx="16560" cy="75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FAC1423-7214-437A-938B-C3636257BC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20317" y="761205"/>
                  <a:ext cx="25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E99189-0D18-4E20-8BD3-2CB354A185A3}"/>
                    </a:ext>
                  </a:extLst>
                </p14:cNvPr>
                <p14:cNvContentPartPr/>
                <p14:nvPr/>
              </p14:nvContentPartPr>
              <p14:xfrm>
                <a:off x="9155517" y="753285"/>
                <a:ext cx="147960" cy="87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E99189-0D18-4E20-8BD3-2CB354A185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51197" y="748965"/>
                  <a:ext cx="156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FE7F459-8DB2-41FA-AD87-8EA04C2C7293}"/>
                    </a:ext>
                  </a:extLst>
                </p14:cNvPr>
                <p14:cNvContentPartPr/>
                <p14:nvPr/>
              </p14:nvContentPartPr>
              <p14:xfrm>
                <a:off x="7931517" y="947325"/>
                <a:ext cx="1269360" cy="22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FE7F459-8DB2-41FA-AD87-8EA04C2C72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27197" y="943005"/>
                  <a:ext cx="1278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EDB1F1D-1A1E-4879-AD35-DF47B97D04B7}"/>
                    </a:ext>
                  </a:extLst>
                </p14:cNvPr>
                <p14:cNvContentPartPr/>
                <p14:nvPr/>
              </p14:nvContentPartPr>
              <p14:xfrm>
                <a:off x="7857357" y="1069725"/>
                <a:ext cx="157680" cy="134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EDB1F1D-1A1E-4879-AD35-DF47B97D04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53037" y="1065405"/>
                  <a:ext cx="166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F7052F-0F07-477B-8DC7-7EB33A7483FE}"/>
                    </a:ext>
                  </a:extLst>
                </p14:cNvPr>
                <p14:cNvContentPartPr/>
                <p14:nvPr/>
              </p14:nvContentPartPr>
              <p14:xfrm>
                <a:off x="8078037" y="1085205"/>
                <a:ext cx="30240" cy="94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F7052F-0F07-477B-8DC7-7EB33A7483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73717" y="1080885"/>
                  <a:ext cx="38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6A821A-2BF1-4459-B2AB-61D038182774}"/>
                    </a:ext>
                  </a:extLst>
                </p14:cNvPr>
                <p14:cNvContentPartPr/>
                <p14:nvPr/>
              </p14:nvContentPartPr>
              <p14:xfrm>
                <a:off x="8004597" y="1062885"/>
                <a:ext cx="130680" cy="122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6A821A-2BF1-4459-B2AB-61D0381827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00277" y="1058565"/>
                  <a:ext cx="139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5FB4AA-8D1A-4E55-B388-0E30DF54FFF5}"/>
                    </a:ext>
                  </a:extLst>
                </p14:cNvPr>
                <p14:cNvContentPartPr/>
                <p14:nvPr/>
              </p14:nvContentPartPr>
              <p14:xfrm>
                <a:off x="8203677" y="1086645"/>
                <a:ext cx="30600" cy="99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5FB4AA-8D1A-4E55-B388-0E30DF54FFF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99357" y="1082325"/>
                  <a:ext cx="39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72DEB86-9389-4093-8227-8CE96AEAB56F}"/>
                    </a:ext>
                  </a:extLst>
                </p14:cNvPr>
                <p14:cNvContentPartPr/>
                <p14:nvPr/>
              </p14:nvContentPartPr>
              <p14:xfrm>
                <a:off x="8154717" y="1062165"/>
                <a:ext cx="126720" cy="60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72DEB86-9389-4093-8227-8CE96AEAB56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50397" y="1057845"/>
                  <a:ext cx="135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15B97B7-980F-4953-8E3D-6E030D709BD9}"/>
                    </a:ext>
                  </a:extLst>
                </p14:cNvPr>
                <p14:cNvContentPartPr/>
                <p14:nvPr/>
              </p14:nvContentPartPr>
              <p14:xfrm>
                <a:off x="8398797" y="1121565"/>
                <a:ext cx="88560" cy="2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15B97B7-980F-4953-8E3D-6E030D709BD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94477" y="1117245"/>
                  <a:ext cx="97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9742F21-AB2E-40FF-9975-74A87559C231}"/>
                    </a:ext>
                  </a:extLst>
                </p14:cNvPr>
                <p14:cNvContentPartPr/>
                <p14:nvPr/>
              </p14:nvContentPartPr>
              <p14:xfrm>
                <a:off x="8587077" y="1065045"/>
                <a:ext cx="119880" cy="89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9742F21-AB2E-40FF-9975-74A87559C23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82757" y="1060725"/>
                  <a:ext cx="128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FEC5692-855D-44A9-A005-5BA48A2ACD47}"/>
                    </a:ext>
                  </a:extLst>
                </p14:cNvPr>
                <p14:cNvContentPartPr/>
                <p14:nvPr/>
              </p14:nvContentPartPr>
              <p14:xfrm>
                <a:off x="8736117" y="1078005"/>
                <a:ext cx="64080" cy="57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FEC5692-855D-44A9-A005-5BA48A2ACD4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31797" y="1073685"/>
                  <a:ext cx="72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79E66CF-CA6D-4553-824A-764A42598E90}"/>
                    </a:ext>
                  </a:extLst>
                </p14:cNvPr>
                <p14:cNvContentPartPr/>
                <p14:nvPr/>
              </p14:nvContentPartPr>
              <p14:xfrm>
                <a:off x="8843757" y="1024365"/>
                <a:ext cx="35640" cy="106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79E66CF-CA6D-4553-824A-764A42598E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39437" y="1020045"/>
                  <a:ext cx="44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0C1B5FA-88EF-4639-BAC6-81E8D10A1AB5}"/>
                    </a:ext>
                  </a:extLst>
                </p14:cNvPr>
                <p14:cNvContentPartPr/>
                <p14:nvPr/>
              </p14:nvContentPartPr>
              <p14:xfrm>
                <a:off x="8946357" y="1101765"/>
                <a:ext cx="111600" cy="10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0C1B5FA-88EF-4639-BAC6-81E8D10A1AB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42037" y="1097445"/>
                  <a:ext cx="120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41FF27F-62E8-461B-919C-1035EE39A3F5}"/>
                    </a:ext>
                  </a:extLst>
                </p14:cNvPr>
                <p14:cNvContentPartPr/>
                <p14:nvPr/>
              </p14:nvContentPartPr>
              <p14:xfrm>
                <a:off x="9175317" y="1064325"/>
                <a:ext cx="5040" cy="80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41FF27F-62E8-461B-919C-1035EE39A3F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70997" y="1060005"/>
                  <a:ext cx="13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C206695-CF71-47FF-B88B-3429B32005F9}"/>
                    </a:ext>
                  </a:extLst>
                </p14:cNvPr>
                <p14:cNvContentPartPr/>
                <p14:nvPr/>
              </p14:nvContentPartPr>
              <p14:xfrm>
                <a:off x="9117717" y="1135965"/>
                <a:ext cx="127800" cy="3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C206695-CF71-47FF-B88B-3429B32005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13397" y="1131645"/>
                  <a:ext cx="136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CE6F768-CDF1-4E82-8124-B027EC3B6244}"/>
                    </a:ext>
                  </a:extLst>
                </p14:cNvPr>
                <p14:cNvContentPartPr/>
                <p14:nvPr/>
              </p14:nvContentPartPr>
              <p14:xfrm>
                <a:off x="9132117" y="1045245"/>
                <a:ext cx="132480" cy="3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CE6F768-CDF1-4E82-8124-B027EC3B62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27797" y="1040925"/>
                  <a:ext cx="141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BE5F7A6-221D-4F90-9EFA-ECB711DADE55}"/>
                    </a:ext>
                  </a:extLst>
                </p14:cNvPr>
                <p14:cNvContentPartPr/>
                <p14:nvPr/>
              </p14:nvContentPartPr>
              <p14:xfrm>
                <a:off x="9396357" y="949845"/>
                <a:ext cx="43920" cy="41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BE5F7A6-221D-4F90-9EFA-ECB711DADE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92037" y="945525"/>
                  <a:ext cx="52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1406304-CBD2-40B3-B4EE-874E206A5405}"/>
                    </a:ext>
                  </a:extLst>
                </p14:cNvPr>
                <p14:cNvContentPartPr/>
                <p14:nvPr/>
              </p14:nvContentPartPr>
              <p14:xfrm>
                <a:off x="9518037" y="847965"/>
                <a:ext cx="153360" cy="152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1406304-CBD2-40B3-B4EE-874E206A540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13717" y="843645"/>
                  <a:ext cx="16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5253CCF-FCEF-497F-9E76-3F194F285123}"/>
                    </a:ext>
                  </a:extLst>
                </p14:cNvPr>
                <p14:cNvContentPartPr/>
                <p14:nvPr/>
              </p14:nvContentPartPr>
              <p14:xfrm>
                <a:off x="9713157" y="879645"/>
                <a:ext cx="96480" cy="75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5253CCF-FCEF-497F-9E76-3F194F2851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08837" y="875325"/>
                  <a:ext cx="105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69FF2A-0713-4F4C-B8DA-8A49C6B24BB4}"/>
                    </a:ext>
                  </a:extLst>
                </p14:cNvPr>
                <p14:cNvContentPartPr/>
                <p14:nvPr/>
              </p14:nvContentPartPr>
              <p14:xfrm>
                <a:off x="9835197" y="879645"/>
                <a:ext cx="77400" cy="68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69FF2A-0713-4F4C-B8DA-8A49C6B24B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30877" y="875325"/>
                  <a:ext cx="860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2B70BFB-472D-4E92-A261-6B1AC4EA8047}"/>
              </a:ext>
            </a:extLst>
          </p:cNvPr>
          <p:cNvGrpSpPr/>
          <p:nvPr/>
        </p:nvGrpSpPr>
        <p:grpSpPr>
          <a:xfrm>
            <a:off x="210237" y="178005"/>
            <a:ext cx="1512720" cy="186120"/>
            <a:chOff x="210237" y="178005"/>
            <a:chExt cx="151272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0F76E00-81B5-4AB5-939C-7541B3ABA8CF}"/>
                    </a:ext>
                  </a:extLst>
                </p14:cNvPr>
                <p14:cNvContentPartPr/>
                <p14:nvPr/>
              </p14:nvContentPartPr>
              <p14:xfrm>
                <a:off x="210237" y="178005"/>
                <a:ext cx="133560" cy="178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0F76E00-81B5-4AB5-939C-7541B3ABA8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5917" y="173685"/>
                  <a:ext cx="142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808586A-9AB5-4B0C-A83A-9C39438B22C2}"/>
                    </a:ext>
                  </a:extLst>
                </p14:cNvPr>
                <p14:cNvContentPartPr/>
                <p14:nvPr/>
              </p14:nvContentPartPr>
              <p14:xfrm>
                <a:off x="438837" y="202845"/>
                <a:ext cx="17280" cy="99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808586A-9AB5-4B0C-A83A-9C39438B22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4517" y="198525"/>
                  <a:ext cx="25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8ED95E0-A06F-41FC-A70D-8468D7E8FAC6}"/>
                    </a:ext>
                  </a:extLst>
                </p14:cNvPr>
                <p14:cNvContentPartPr/>
                <p14:nvPr/>
              </p14:nvContentPartPr>
              <p14:xfrm>
                <a:off x="365757" y="178725"/>
                <a:ext cx="159120" cy="149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8ED95E0-A06F-41FC-A70D-8468D7E8FAC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1437" y="174405"/>
                  <a:ext cx="167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9D94DBC-2E27-4D67-9C04-30B7AE91AAC4}"/>
                    </a:ext>
                  </a:extLst>
                </p14:cNvPr>
                <p14:cNvContentPartPr/>
                <p14:nvPr/>
              </p14:nvContentPartPr>
              <p14:xfrm>
                <a:off x="504717" y="193125"/>
                <a:ext cx="118800" cy="128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9D94DBC-2E27-4D67-9C04-30B7AE91AAC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0397" y="188805"/>
                  <a:ext cx="127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D862F8C-CC22-4DC0-9929-855CB3D90FBB}"/>
                    </a:ext>
                  </a:extLst>
                </p14:cNvPr>
                <p14:cNvContentPartPr/>
                <p14:nvPr/>
              </p14:nvContentPartPr>
              <p14:xfrm>
                <a:off x="688317" y="262965"/>
                <a:ext cx="63360" cy="9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D862F8C-CC22-4DC0-9929-855CB3D90F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3997" y="258645"/>
                  <a:ext cx="72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6BB36C-5B30-48A3-A906-057BCF2F2C99}"/>
                    </a:ext>
                  </a:extLst>
                </p14:cNvPr>
                <p14:cNvContentPartPr/>
                <p14:nvPr/>
              </p14:nvContentPartPr>
              <p14:xfrm>
                <a:off x="870477" y="245685"/>
                <a:ext cx="121320" cy="48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6BB36C-5B30-48A3-A906-057BCF2F2C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6157" y="241365"/>
                  <a:ext cx="129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7EC38F7-8719-4606-8986-CBC79C38B8BD}"/>
                    </a:ext>
                  </a:extLst>
                </p14:cNvPr>
                <p14:cNvContentPartPr/>
                <p14:nvPr/>
              </p14:nvContentPartPr>
              <p14:xfrm>
                <a:off x="1010157" y="255765"/>
                <a:ext cx="217800" cy="21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7EC38F7-8719-4606-8986-CBC79C38B8B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5837" y="251445"/>
                  <a:ext cx="22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296289C-607C-4D8F-AD9A-B56333F1CD92}"/>
                    </a:ext>
                  </a:extLst>
                </p14:cNvPr>
                <p14:cNvContentPartPr/>
                <p14:nvPr/>
              </p14:nvContentPartPr>
              <p14:xfrm>
                <a:off x="1262157" y="271605"/>
                <a:ext cx="92520" cy="81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296289C-607C-4D8F-AD9A-B56333F1CD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57837" y="267285"/>
                  <a:ext cx="101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F316FC4-F482-4172-9445-9BABE26CC922}"/>
                    </a:ext>
                  </a:extLst>
                </p14:cNvPr>
                <p14:cNvContentPartPr/>
                <p14:nvPr/>
              </p14:nvContentPartPr>
              <p14:xfrm>
                <a:off x="1364037" y="271605"/>
                <a:ext cx="83880" cy="69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F316FC4-F482-4172-9445-9BABE26CC92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59717" y="267285"/>
                  <a:ext cx="92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261F684-50A0-488D-9656-DA1CCFB7FB0A}"/>
                    </a:ext>
                  </a:extLst>
                </p14:cNvPr>
                <p14:cNvContentPartPr/>
                <p14:nvPr/>
              </p14:nvContentPartPr>
              <p14:xfrm>
                <a:off x="1463037" y="259365"/>
                <a:ext cx="33480" cy="80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261F684-50A0-488D-9656-DA1CCFB7FB0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58717" y="255045"/>
                  <a:ext cx="42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B91540-99E6-4F8A-99FC-F0BB1B6B16C9}"/>
                    </a:ext>
                  </a:extLst>
                </p14:cNvPr>
                <p14:cNvContentPartPr/>
                <p14:nvPr/>
              </p14:nvContentPartPr>
              <p14:xfrm>
                <a:off x="1501917" y="261165"/>
                <a:ext cx="118800" cy="102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B91540-99E6-4F8A-99FC-F0BB1B6B16C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97597" y="256845"/>
                  <a:ext cx="127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37D7B7F-6256-4BF3-9141-47A6A954EBB4}"/>
                    </a:ext>
                  </a:extLst>
                </p14:cNvPr>
                <p14:cNvContentPartPr/>
                <p14:nvPr/>
              </p14:nvContentPartPr>
              <p14:xfrm>
                <a:off x="1710357" y="198165"/>
                <a:ext cx="36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37D7B7F-6256-4BF3-9141-47A6A954EBB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06037" y="193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82F5C96-725A-4E26-A55C-5F5E453C7220}"/>
                    </a:ext>
                  </a:extLst>
                </p14:cNvPr>
                <p14:cNvContentPartPr/>
                <p14:nvPr/>
              </p14:nvContentPartPr>
              <p14:xfrm>
                <a:off x="1711797" y="265845"/>
                <a:ext cx="11160" cy="17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82F5C96-725A-4E26-A55C-5F5E453C722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07477" y="261525"/>
                  <a:ext cx="198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7C5FF4A9-EFB0-43C3-A369-5209A54D51E3}"/>
              </a:ext>
            </a:extLst>
          </p:cNvPr>
          <p:cNvGrpSpPr/>
          <p:nvPr/>
        </p:nvGrpSpPr>
        <p:grpSpPr>
          <a:xfrm>
            <a:off x="2050197" y="95565"/>
            <a:ext cx="331560" cy="445680"/>
            <a:chOff x="2050197" y="95565"/>
            <a:chExt cx="33156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A0B85E9-3A21-4FB0-9428-DE47490AE52B}"/>
                    </a:ext>
                  </a:extLst>
                </p14:cNvPr>
                <p14:cNvContentPartPr/>
                <p14:nvPr/>
              </p14:nvContentPartPr>
              <p14:xfrm>
                <a:off x="2139837" y="95565"/>
                <a:ext cx="109440" cy="145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A0B85E9-3A21-4FB0-9428-DE47490AE5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35517" y="91245"/>
                  <a:ext cx="118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4E937C2-FC54-4657-B09A-7C2609CA100D}"/>
                    </a:ext>
                  </a:extLst>
                </p14:cNvPr>
                <p14:cNvContentPartPr/>
                <p14:nvPr/>
              </p14:nvContentPartPr>
              <p14:xfrm>
                <a:off x="2142717" y="114285"/>
                <a:ext cx="110880" cy="76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4E937C2-FC54-4657-B09A-7C2609CA100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38397" y="109965"/>
                  <a:ext cx="119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A2309A1-4CEF-4147-A75A-676F910F8CA3}"/>
                    </a:ext>
                  </a:extLst>
                </p14:cNvPr>
                <p14:cNvContentPartPr/>
                <p14:nvPr/>
              </p14:nvContentPartPr>
              <p14:xfrm>
                <a:off x="2054157" y="273765"/>
                <a:ext cx="303840" cy="33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A2309A1-4CEF-4147-A75A-676F910F8CA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49837" y="269445"/>
                  <a:ext cx="31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133EE28-1B98-4619-B5EF-5238CD3F5863}"/>
                    </a:ext>
                  </a:extLst>
                </p14:cNvPr>
                <p14:cNvContentPartPr/>
                <p14:nvPr/>
              </p14:nvContentPartPr>
              <p14:xfrm>
                <a:off x="2050197" y="365925"/>
                <a:ext cx="84960" cy="142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133EE28-1B98-4619-B5EF-5238CD3F586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45877" y="361605"/>
                  <a:ext cx="93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8856EB5-1EEA-40C1-A346-4AE85768A9C8}"/>
                    </a:ext>
                  </a:extLst>
                </p14:cNvPr>
                <p14:cNvContentPartPr/>
                <p14:nvPr/>
              </p14:nvContentPartPr>
              <p14:xfrm>
                <a:off x="2131917" y="473925"/>
                <a:ext cx="14760" cy="673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8856EB5-1EEA-40C1-A346-4AE85768A9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27597" y="469605"/>
                  <a:ext cx="23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E1C1D21-45D0-4754-B242-706F6BF949B6}"/>
                    </a:ext>
                  </a:extLst>
                </p14:cNvPr>
                <p14:cNvContentPartPr/>
                <p14:nvPr/>
              </p14:nvContentPartPr>
              <p14:xfrm>
                <a:off x="2208597" y="375645"/>
                <a:ext cx="70920" cy="123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E1C1D21-45D0-4754-B242-706F6BF949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04277" y="371325"/>
                  <a:ext cx="79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BC0E68D-FF49-41F9-8F79-6FFC2B297279}"/>
                    </a:ext>
                  </a:extLst>
                </p14:cNvPr>
                <p14:cNvContentPartPr/>
                <p14:nvPr/>
              </p14:nvContentPartPr>
              <p14:xfrm>
                <a:off x="2318757" y="375645"/>
                <a:ext cx="63000" cy="125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BC0E68D-FF49-41F9-8F79-6FFC2B29727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14437" y="371325"/>
                  <a:ext cx="716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4394D8E-267A-4332-AF4D-BADE1F5CAA2F}"/>
              </a:ext>
            </a:extLst>
          </p:cNvPr>
          <p:cNvGrpSpPr/>
          <p:nvPr/>
        </p:nvGrpSpPr>
        <p:grpSpPr>
          <a:xfrm>
            <a:off x="2542317" y="292845"/>
            <a:ext cx="203400" cy="59760"/>
            <a:chOff x="2542317" y="292845"/>
            <a:chExt cx="203400" cy="5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FBD57AB-D733-459A-BCA3-786B5AAED146}"/>
                    </a:ext>
                  </a:extLst>
                </p14:cNvPr>
                <p14:cNvContentPartPr/>
                <p14:nvPr/>
              </p14:nvContentPartPr>
              <p14:xfrm>
                <a:off x="2542317" y="292845"/>
                <a:ext cx="197640" cy="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FBD57AB-D733-459A-BCA3-786B5AAED1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37997" y="288525"/>
                  <a:ext cx="206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D12ABD5-64FF-4B0D-9422-AEB6BD69D4DE}"/>
                    </a:ext>
                  </a:extLst>
                </p14:cNvPr>
                <p14:cNvContentPartPr/>
                <p14:nvPr/>
              </p14:nvContentPartPr>
              <p14:xfrm>
                <a:off x="2556717" y="342165"/>
                <a:ext cx="189000" cy="10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D12ABD5-64FF-4B0D-9422-AEB6BD69D4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52397" y="337845"/>
                  <a:ext cx="19764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79608F34-9482-4C7C-AD9D-4CCC24A30BC3}"/>
              </a:ext>
            </a:extLst>
          </p:cNvPr>
          <p:cNvGrpSpPr/>
          <p:nvPr/>
        </p:nvGrpSpPr>
        <p:grpSpPr>
          <a:xfrm>
            <a:off x="2109597" y="767685"/>
            <a:ext cx="202320" cy="153360"/>
            <a:chOff x="2109597" y="767685"/>
            <a:chExt cx="20232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DB11AC3-CD65-43F1-AB0A-4E983DC1A77F}"/>
                    </a:ext>
                  </a:extLst>
                </p14:cNvPr>
                <p14:cNvContentPartPr/>
                <p14:nvPr/>
              </p14:nvContentPartPr>
              <p14:xfrm>
                <a:off x="2158197" y="767685"/>
                <a:ext cx="74520" cy="153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DB11AC3-CD65-43F1-AB0A-4E983DC1A77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53877" y="763365"/>
                  <a:ext cx="83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6F05C68-D7E7-4F91-B5ED-A2AA0610BE3D}"/>
                    </a:ext>
                  </a:extLst>
                </p14:cNvPr>
                <p14:cNvContentPartPr/>
                <p14:nvPr/>
              </p14:nvContentPartPr>
              <p14:xfrm>
                <a:off x="2109597" y="805845"/>
                <a:ext cx="202320" cy="86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6F05C68-D7E7-4F91-B5ED-A2AA0610BE3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05277" y="801525"/>
                  <a:ext cx="2109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6883122C-82C5-4430-94DF-CB2BFB008C60}"/>
              </a:ext>
            </a:extLst>
          </p:cNvPr>
          <p:cNvGrpSpPr/>
          <p:nvPr/>
        </p:nvGrpSpPr>
        <p:grpSpPr>
          <a:xfrm>
            <a:off x="2508837" y="680925"/>
            <a:ext cx="1279800" cy="616320"/>
            <a:chOff x="2508837" y="680925"/>
            <a:chExt cx="127980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3ECCC58-9C4C-45B8-8556-E4EC871314FE}"/>
                    </a:ext>
                  </a:extLst>
                </p14:cNvPr>
                <p14:cNvContentPartPr/>
                <p14:nvPr/>
              </p14:nvContentPartPr>
              <p14:xfrm>
                <a:off x="2508837" y="840405"/>
                <a:ext cx="180360" cy="11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3ECCC58-9C4C-45B8-8556-E4EC871314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04517" y="836085"/>
                  <a:ext cx="189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62ABEA-EDC0-4FD2-879B-4FA6C110111B}"/>
                    </a:ext>
                  </a:extLst>
                </p14:cNvPr>
                <p14:cNvContentPartPr/>
                <p14:nvPr/>
              </p14:nvContentPartPr>
              <p14:xfrm>
                <a:off x="2527917" y="895485"/>
                <a:ext cx="145080" cy="11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62ABEA-EDC0-4FD2-879B-4FA6C110111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23597" y="891165"/>
                  <a:ext cx="153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182337B-3BBE-4723-9803-13934EF15AEA}"/>
                    </a:ext>
                  </a:extLst>
                </p14:cNvPr>
                <p14:cNvContentPartPr/>
                <p14:nvPr/>
              </p14:nvContentPartPr>
              <p14:xfrm>
                <a:off x="2981877" y="706125"/>
                <a:ext cx="99360" cy="123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182337B-3BBE-4723-9803-13934EF15AE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77557" y="701805"/>
                  <a:ext cx="108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9CE81A-3B18-4E9E-89D2-3FA7EE223229}"/>
                    </a:ext>
                  </a:extLst>
                </p14:cNvPr>
                <p14:cNvContentPartPr/>
                <p14:nvPr/>
              </p14:nvContentPartPr>
              <p14:xfrm>
                <a:off x="3118677" y="796485"/>
                <a:ext cx="33840" cy="36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9CE81A-3B18-4E9E-89D2-3FA7EE2232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14357" y="792165"/>
                  <a:ext cx="4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F2D40E3-FCD6-40DB-9A39-431E851B479A}"/>
                    </a:ext>
                  </a:extLst>
                </p14:cNvPr>
                <p14:cNvContentPartPr/>
                <p14:nvPr/>
              </p14:nvContentPartPr>
              <p14:xfrm>
                <a:off x="3194277" y="680925"/>
                <a:ext cx="81720" cy="127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F2D40E3-FCD6-40DB-9A39-431E851B479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89957" y="676605"/>
                  <a:ext cx="90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A41B774-1715-4F16-9879-DD062E2D9903}"/>
                    </a:ext>
                  </a:extLst>
                </p14:cNvPr>
                <p14:cNvContentPartPr/>
                <p14:nvPr/>
              </p14:nvContentPartPr>
              <p14:xfrm>
                <a:off x="3321717" y="707205"/>
                <a:ext cx="59760" cy="95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A41B774-1715-4F16-9879-DD062E2D990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17397" y="702885"/>
                  <a:ext cx="68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FD57AB6-1EF6-43FA-95EF-5121F2E9415B}"/>
                    </a:ext>
                  </a:extLst>
                </p14:cNvPr>
                <p14:cNvContentPartPr/>
                <p14:nvPr/>
              </p14:nvContentPartPr>
              <p14:xfrm>
                <a:off x="2878557" y="892965"/>
                <a:ext cx="612000" cy="43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FD57AB6-1EF6-43FA-95EF-5121F2E9415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74237" y="888645"/>
                  <a:ext cx="62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DD2C6E3-0A4C-4F4C-98C9-6518DA456C00}"/>
                    </a:ext>
                  </a:extLst>
                </p14:cNvPr>
                <p14:cNvContentPartPr/>
                <p14:nvPr/>
              </p14:nvContentPartPr>
              <p14:xfrm>
                <a:off x="2831397" y="1018965"/>
                <a:ext cx="158400" cy="141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DD2C6E3-0A4C-4F4C-98C9-6518DA456C0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27077" y="1014645"/>
                  <a:ext cx="167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C64FB0F-917B-4A7A-94BD-81C8BCF1470C}"/>
                    </a:ext>
                  </a:extLst>
                </p14:cNvPr>
                <p14:cNvContentPartPr/>
                <p14:nvPr/>
              </p14:nvContentPartPr>
              <p14:xfrm>
                <a:off x="3133797" y="1096005"/>
                <a:ext cx="9720" cy="842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C64FB0F-917B-4A7A-94BD-81C8BCF147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29477" y="1091685"/>
                  <a:ext cx="18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73915AB-733F-4A9C-89C2-BA03551BFA0F}"/>
                    </a:ext>
                  </a:extLst>
                </p14:cNvPr>
                <p14:cNvContentPartPr/>
                <p14:nvPr/>
              </p14:nvContentPartPr>
              <p14:xfrm>
                <a:off x="3089157" y="1117965"/>
                <a:ext cx="86040" cy="22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73915AB-733F-4A9C-89C2-BA03551BFA0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84837" y="1113645"/>
                  <a:ext cx="94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8C7BE2C-34DF-4384-BE0E-2DE3CD0E0A8E}"/>
                    </a:ext>
                  </a:extLst>
                </p14:cNvPr>
                <p14:cNvContentPartPr/>
                <p14:nvPr/>
              </p14:nvContentPartPr>
              <p14:xfrm>
                <a:off x="3265197" y="1033725"/>
                <a:ext cx="100080" cy="1656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8C7BE2C-34DF-4384-BE0E-2DE3CD0E0A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60877" y="1029405"/>
                  <a:ext cx="108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2CF2671-E162-4BC1-96CC-23DD429FB7BA}"/>
                    </a:ext>
                  </a:extLst>
                </p14:cNvPr>
                <p14:cNvContentPartPr/>
                <p14:nvPr/>
              </p14:nvContentPartPr>
              <p14:xfrm>
                <a:off x="3425037" y="1006005"/>
                <a:ext cx="87840" cy="153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2CF2671-E162-4BC1-96CC-23DD429FB7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20717" y="1001685"/>
                  <a:ext cx="96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71C3CD4-27E3-48FC-9B17-D8C02D91C3EB}"/>
                    </a:ext>
                  </a:extLst>
                </p14:cNvPr>
                <p14:cNvContentPartPr/>
                <p14:nvPr/>
              </p14:nvContentPartPr>
              <p14:xfrm>
                <a:off x="3430437" y="1039125"/>
                <a:ext cx="228600" cy="943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71C3CD4-27E3-48FC-9B17-D8C02D91C3E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26117" y="1034805"/>
                  <a:ext cx="237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969EBAE-E80A-47FE-B03D-EFF55C94FAA6}"/>
                    </a:ext>
                  </a:extLst>
                </p14:cNvPr>
                <p14:cNvContentPartPr/>
                <p14:nvPr/>
              </p14:nvContentPartPr>
              <p14:xfrm>
                <a:off x="3551757" y="993765"/>
                <a:ext cx="62640" cy="63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969EBAE-E80A-47FE-B03D-EFF55C94FAA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47437" y="989445"/>
                  <a:ext cx="71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AEE0884-98ED-4534-B505-C9E7429849EF}"/>
                    </a:ext>
                  </a:extLst>
                </p14:cNvPr>
                <p14:cNvContentPartPr/>
                <p14:nvPr/>
              </p14:nvContentPartPr>
              <p14:xfrm>
                <a:off x="3637077" y="1068285"/>
                <a:ext cx="72720" cy="568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AEE0884-98ED-4534-B505-C9E7429849E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32757" y="1063965"/>
                  <a:ext cx="81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0496F28-5B03-471C-A058-2C7F14F164C0}"/>
                    </a:ext>
                  </a:extLst>
                </p14:cNvPr>
                <p14:cNvContentPartPr/>
                <p14:nvPr/>
              </p14:nvContentPartPr>
              <p14:xfrm>
                <a:off x="3646797" y="957045"/>
                <a:ext cx="141840" cy="251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0496F28-5B03-471C-A058-2C7F14F164C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42477" y="952725"/>
                  <a:ext cx="150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D9CE49C-3DF5-44CD-BE42-9AD3E6E06868}"/>
                    </a:ext>
                  </a:extLst>
                </p14:cNvPr>
                <p14:cNvContentPartPr/>
                <p14:nvPr/>
              </p14:nvContentPartPr>
              <p14:xfrm>
                <a:off x="2687757" y="1004205"/>
                <a:ext cx="164880" cy="293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D9CE49C-3DF5-44CD-BE42-9AD3E6E068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83437" y="999885"/>
                  <a:ext cx="17352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C15C6048-DD1E-47E0-B612-A602A8F65A68}"/>
                  </a:ext>
                </a:extLst>
              </p14:cNvPr>
              <p14:cNvContentPartPr/>
              <p14:nvPr/>
            </p14:nvContentPartPr>
            <p14:xfrm>
              <a:off x="267117" y="1566525"/>
              <a:ext cx="163080" cy="1656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C15C6048-DD1E-47E0-B612-A602A8F65A6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62797" y="1562205"/>
                <a:ext cx="17172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CCF73F9E-0399-4FE2-945F-208CD7ED964E}"/>
              </a:ext>
            </a:extLst>
          </p:cNvPr>
          <p:cNvGrpSpPr/>
          <p:nvPr/>
        </p:nvGrpSpPr>
        <p:grpSpPr>
          <a:xfrm>
            <a:off x="307797" y="1223445"/>
            <a:ext cx="1728360" cy="201240"/>
            <a:chOff x="307797" y="1223445"/>
            <a:chExt cx="172836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42C043B-1796-4EFD-A145-50075C60FB73}"/>
                    </a:ext>
                  </a:extLst>
                </p14:cNvPr>
                <p14:cNvContentPartPr/>
                <p14:nvPr/>
              </p14:nvContentPartPr>
              <p14:xfrm>
                <a:off x="401757" y="1314165"/>
                <a:ext cx="15480" cy="110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42C043B-1796-4EFD-A145-50075C60FB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7437" y="1309845"/>
                  <a:ext cx="2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CAEA015-FBAB-4A1C-9769-38B5EAB058AE}"/>
                    </a:ext>
                  </a:extLst>
                </p14:cNvPr>
                <p14:cNvContentPartPr/>
                <p14:nvPr/>
              </p14:nvContentPartPr>
              <p14:xfrm>
                <a:off x="307797" y="1280325"/>
                <a:ext cx="131040" cy="126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CAEA015-FBAB-4A1C-9769-38B5EAB058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3477" y="1276005"/>
                  <a:ext cx="139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39E865D-E6DE-441D-BBF5-080C6E1ABED7}"/>
                    </a:ext>
                  </a:extLst>
                </p14:cNvPr>
                <p14:cNvContentPartPr/>
                <p14:nvPr/>
              </p14:nvContentPartPr>
              <p14:xfrm>
                <a:off x="505077" y="1315245"/>
                <a:ext cx="82080" cy="885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39E865D-E6DE-441D-BBF5-080C6E1ABE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0757" y="1310925"/>
                  <a:ext cx="90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A44E574-5883-48F0-913C-421DA7AF0ADC}"/>
                    </a:ext>
                  </a:extLst>
                </p14:cNvPr>
                <p14:cNvContentPartPr/>
                <p14:nvPr/>
              </p14:nvContentPartPr>
              <p14:xfrm>
                <a:off x="556917" y="1285365"/>
                <a:ext cx="34200" cy="5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A44E574-5883-48F0-913C-421DA7AF0AD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52597" y="1281045"/>
                  <a:ext cx="42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70F5D3F-7B12-4D93-A621-C12DC30C93EB}"/>
                    </a:ext>
                  </a:extLst>
                </p14:cNvPr>
                <p14:cNvContentPartPr/>
                <p14:nvPr/>
              </p14:nvContentPartPr>
              <p14:xfrm>
                <a:off x="491037" y="1321725"/>
                <a:ext cx="27720" cy="79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70F5D3F-7B12-4D93-A621-C12DC30C93E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6717" y="1317405"/>
                  <a:ext cx="36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EBEC852-6AE1-4E37-A87E-48D59EF5CDFE}"/>
                    </a:ext>
                  </a:extLst>
                </p14:cNvPr>
                <p14:cNvContentPartPr/>
                <p14:nvPr/>
              </p14:nvContentPartPr>
              <p14:xfrm>
                <a:off x="539997" y="1304085"/>
                <a:ext cx="161280" cy="101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EBEC852-6AE1-4E37-A87E-48D59EF5CDF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5677" y="1299765"/>
                  <a:ext cx="169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ECBD583-6852-4756-8B58-EF0F8F082AD6}"/>
                    </a:ext>
                  </a:extLst>
                </p14:cNvPr>
                <p14:cNvContentPartPr/>
                <p14:nvPr/>
              </p14:nvContentPartPr>
              <p14:xfrm>
                <a:off x="715317" y="1340805"/>
                <a:ext cx="54000" cy="53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ECBD583-6852-4756-8B58-EF0F8F082AD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0997" y="1336485"/>
                  <a:ext cx="62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0658B37-B11E-4D6C-B1E6-17FC509C535E}"/>
                    </a:ext>
                  </a:extLst>
                </p14:cNvPr>
                <p14:cNvContentPartPr/>
                <p14:nvPr/>
              </p14:nvContentPartPr>
              <p14:xfrm>
                <a:off x="788037" y="1239285"/>
                <a:ext cx="79200" cy="151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0658B37-B11E-4D6C-B1E6-17FC509C53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3717" y="1234965"/>
                  <a:ext cx="87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8731D2B-9E83-4751-BAF6-9343CAD328C6}"/>
                    </a:ext>
                  </a:extLst>
                </p14:cNvPr>
                <p14:cNvContentPartPr/>
                <p14:nvPr/>
              </p14:nvContentPartPr>
              <p14:xfrm>
                <a:off x="947157" y="1349805"/>
                <a:ext cx="114840" cy="58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8731D2B-9E83-4751-BAF6-9343CAD328C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2837" y="1345485"/>
                  <a:ext cx="123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E655645-25E4-49EE-8D6E-E55949F3DF9F}"/>
                    </a:ext>
                  </a:extLst>
                </p14:cNvPr>
                <p14:cNvContentPartPr/>
                <p14:nvPr/>
              </p14:nvContentPartPr>
              <p14:xfrm>
                <a:off x="1060557" y="1332525"/>
                <a:ext cx="79560" cy="64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E655645-25E4-49EE-8D6E-E55949F3DF9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6237" y="1328205"/>
                  <a:ext cx="88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AF126BA-5185-45F8-B274-C531B88BC617}"/>
                    </a:ext>
                  </a:extLst>
                </p14:cNvPr>
                <p14:cNvContentPartPr/>
                <p14:nvPr/>
              </p14:nvContentPartPr>
              <p14:xfrm>
                <a:off x="1169277" y="1229205"/>
                <a:ext cx="48960" cy="139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AF126BA-5185-45F8-B274-C531B88BC61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64957" y="1224885"/>
                  <a:ext cx="57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5F5FE4B-6FD5-4E63-86DB-5874F09F0BAC}"/>
                    </a:ext>
                  </a:extLst>
                </p14:cNvPr>
                <p14:cNvContentPartPr/>
                <p14:nvPr/>
              </p14:nvContentPartPr>
              <p14:xfrm>
                <a:off x="1249557" y="1327485"/>
                <a:ext cx="55080" cy="60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5F5FE4B-6FD5-4E63-86DB-5874F09F0BA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45237" y="1323165"/>
                  <a:ext cx="63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AD604CD-0C80-4716-B0A9-8603E4D6E3B7}"/>
                    </a:ext>
                  </a:extLst>
                </p14:cNvPr>
                <p14:cNvContentPartPr/>
                <p14:nvPr/>
              </p14:nvContentPartPr>
              <p14:xfrm>
                <a:off x="1331997" y="1322805"/>
                <a:ext cx="101520" cy="63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AD604CD-0C80-4716-B0A9-8603E4D6E3B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27677" y="1318485"/>
                  <a:ext cx="110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8CABF9-206D-4789-BB28-B7807DEE4AB9}"/>
                    </a:ext>
                  </a:extLst>
                </p14:cNvPr>
                <p14:cNvContentPartPr/>
                <p14:nvPr/>
              </p14:nvContentPartPr>
              <p14:xfrm>
                <a:off x="1481757" y="1223445"/>
                <a:ext cx="50040" cy="141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8CABF9-206D-4789-BB28-B7807DEE4AB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77437" y="1219125"/>
                  <a:ext cx="58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F8A85A9-ABFE-45F7-83DD-F339A40A70F0}"/>
                    </a:ext>
                  </a:extLst>
                </p14:cNvPr>
                <p14:cNvContentPartPr/>
                <p14:nvPr/>
              </p14:nvContentPartPr>
              <p14:xfrm>
                <a:off x="1526397" y="1229925"/>
                <a:ext cx="227160" cy="138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F8A85A9-ABFE-45F7-83DD-F339A40A70F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22077" y="1225605"/>
                  <a:ext cx="235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3343A44-6DEC-4C95-99BE-E7209C22CC1D}"/>
                    </a:ext>
                  </a:extLst>
                </p14:cNvPr>
                <p14:cNvContentPartPr/>
                <p14:nvPr/>
              </p14:nvContentPartPr>
              <p14:xfrm>
                <a:off x="1756437" y="1282485"/>
                <a:ext cx="12600" cy="38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3343A44-6DEC-4C95-99BE-E7209C22CC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52117" y="1278165"/>
                  <a:ext cx="21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FDD4FC5-9517-4DEB-B75E-40584CF5D4F0}"/>
                    </a:ext>
                  </a:extLst>
                </p14:cNvPr>
                <p14:cNvContentPartPr/>
                <p14:nvPr/>
              </p14:nvContentPartPr>
              <p14:xfrm>
                <a:off x="1804317" y="1328205"/>
                <a:ext cx="108000" cy="54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FDD4FC5-9517-4DEB-B75E-40584CF5D4F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99997" y="1323885"/>
                  <a:ext cx="116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3EA9596-D0BF-4111-92D2-B9B20BEF35A5}"/>
                    </a:ext>
                  </a:extLst>
                </p14:cNvPr>
                <p14:cNvContentPartPr/>
                <p14:nvPr/>
              </p14:nvContentPartPr>
              <p14:xfrm>
                <a:off x="1996557" y="1335765"/>
                <a:ext cx="39600" cy="22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3EA9596-D0BF-4111-92D2-B9B20BEF35A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92237" y="1331445"/>
                  <a:ext cx="48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DB75B2B-6AC2-4EC3-AB5F-44AFAA04D2CB}"/>
                    </a:ext>
                  </a:extLst>
                </p14:cNvPr>
                <p14:cNvContentPartPr/>
                <p14:nvPr/>
              </p14:nvContentPartPr>
              <p14:xfrm>
                <a:off x="2010237" y="1403805"/>
                <a:ext cx="360" cy="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DB75B2B-6AC2-4EC3-AB5F-44AFAA04D2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05917" y="1399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E799C02C-DF3F-4168-8AE3-05084BE47564}"/>
              </a:ext>
            </a:extLst>
          </p:cNvPr>
          <p:cNvGrpSpPr/>
          <p:nvPr/>
        </p:nvGrpSpPr>
        <p:grpSpPr>
          <a:xfrm>
            <a:off x="515877" y="1547085"/>
            <a:ext cx="1303200" cy="236520"/>
            <a:chOff x="515877" y="1547085"/>
            <a:chExt cx="13032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FE01AD9-E104-41B0-9823-F9BAE6931A49}"/>
                    </a:ext>
                  </a:extLst>
                </p14:cNvPr>
                <p14:cNvContentPartPr/>
                <p14:nvPr/>
              </p14:nvContentPartPr>
              <p14:xfrm>
                <a:off x="589317" y="1602885"/>
                <a:ext cx="23400" cy="88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FE01AD9-E104-41B0-9823-F9BAE6931A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4997" y="1598565"/>
                  <a:ext cx="32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1ED2127-2775-4BCB-9270-539D86B991C0}"/>
                    </a:ext>
                  </a:extLst>
                </p14:cNvPr>
                <p14:cNvContentPartPr/>
                <p14:nvPr/>
              </p14:nvContentPartPr>
              <p14:xfrm>
                <a:off x="515877" y="1583805"/>
                <a:ext cx="156240" cy="118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1ED2127-2775-4BCB-9270-539D86B991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1557" y="1579485"/>
                  <a:ext cx="164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51B5385-85F4-417B-9A5F-69CD815CA972}"/>
                    </a:ext>
                  </a:extLst>
                </p14:cNvPr>
                <p14:cNvContentPartPr/>
                <p14:nvPr/>
              </p14:nvContentPartPr>
              <p14:xfrm>
                <a:off x="739797" y="1599645"/>
                <a:ext cx="16920" cy="96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51B5385-85F4-417B-9A5F-69CD815CA9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5477" y="1595325"/>
                  <a:ext cx="25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076BDC3-2B67-4D1A-B070-676203B8C477}"/>
                    </a:ext>
                  </a:extLst>
                </p14:cNvPr>
                <p14:cNvContentPartPr/>
                <p14:nvPr/>
              </p14:nvContentPartPr>
              <p14:xfrm>
                <a:off x="653757" y="1547085"/>
                <a:ext cx="141480" cy="91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076BDC3-2B67-4D1A-B070-676203B8C47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9437" y="1542765"/>
                  <a:ext cx="150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C0877C0-251C-440B-B5E9-B7D8A529C507}"/>
                    </a:ext>
                  </a:extLst>
                </p14:cNvPr>
                <p14:cNvContentPartPr/>
                <p14:nvPr/>
              </p14:nvContentPartPr>
              <p14:xfrm>
                <a:off x="852477" y="1670925"/>
                <a:ext cx="97200" cy="1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C0877C0-251C-440B-B5E9-B7D8A529C5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8157" y="1666605"/>
                  <a:ext cx="1058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0C6AAF0-6504-4E8C-92A2-3E21E5897005}"/>
                    </a:ext>
                  </a:extLst>
                </p14:cNvPr>
                <p14:cNvContentPartPr/>
                <p14:nvPr/>
              </p14:nvContentPartPr>
              <p14:xfrm>
                <a:off x="1011237" y="1618005"/>
                <a:ext cx="86760" cy="83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0C6AAF0-6504-4E8C-92A2-3E21E58970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6917" y="1613685"/>
                  <a:ext cx="95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3CE02FA-17D8-4950-87C1-A8BBCA6EC07F}"/>
                    </a:ext>
                  </a:extLst>
                </p14:cNvPr>
                <p14:cNvContentPartPr/>
                <p14:nvPr/>
              </p14:nvContentPartPr>
              <p14:xfrm>
                <a:off x="1124637" y="1659405"/>
                <a:ext cx="226080" cy="42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3CE02FA-17D8-4950-87C1-A8BBCA6EC0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0317" y="1655085"/>
                  <a:ext cx="23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60CDDBB-8B8F-4A47-8EF0-652EB5EC973D}"/>
                    </a:ext>
                  </a:extLst>
                </p14:cNvPr>
                <p14:cNvContentPartPr/>
                <p14:nvPr/>
              </p14:nvContentPartPr>
              <p14:xfrm>
                <a:off x="1386717" y="1701885"/>
                <a:ext cx="113400" cy="817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60CDDBB-8B8F-4A47-8EF0-652EB5EC97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82397" y="1697565"/>
                  <a:ext cx="122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579B629-AD1E-440F-96CD-89C0BF068394}"/>
                    </a:ext>
                  </a:extLst>
                </p14:cNvPr>
                <p14:cNvContentPartPr/>
                <p14:nvPr/>
              </p14:nvContentPartPr>
              <p14:xfrm>
                <a:off x="1495437" y="1691805"/>
                <a:ext cx="84960" cy="72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579B629-AD1E-440F-96CD-89C0BF0683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91117" y="1687485"/>
                  <a:ext cx="93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C2AB075-E7B6-4CA0-8A3F-D5C1A38F95D5}"/>
                    </a:ext>
                  </a:extLst>
                </p14:cNvPr>
                <p14:cNvContentPartPr/>
                <p14:nvPr/>
              </p14:nvContentPartPr>
              <p14:xfrm>
                <a:off x="1609557" y="1685325"/>
                <a:ext cx="18720" cy="835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C2AB075-E7B6-4CA0-8A3F-D5C1A38F95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05237" y="1681005"/>
                  <a:ext cx="2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1F7B174-0405-4B5D-B30C-8C1641D7255B}"/>
                    </a:ext>
                  </a:extLst>
                </p14:cNvPr>
                <p14:cNvContentPartPr/>
                <p14:nvPr/>
              </p14:nvContentPartPr>
              <p14:xfrm>
                <a:off x="1687317" y="1670565"/>
                <a:ext cx="131760" cy="102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1F7B174-0405-4B5D-B30C-8C1641D7255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82997" y="1666245"/>
                  <a:ext cx="1404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145A6BF1-98A4-4B33-87D7-79EC9B1BFE89}"/>
              </a:ext>
            </a:extLst>
          </p:cNvPr>
          <p:cNvGrpSpPr/>
          <p:nvPr/>
        </p:nvGrpSpPr>
        <p:grpSpPr>
          <a:xfrm>
            <a:off x="2153517" y="1513965"/>
            <a:ext cx="758520" cy="444240"/>
            <a:chOff x="2153517" y="1513965"/>
            <a:chExt cx="7585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4C895D0-AB58-4DF2-A30F-64822A9674BE}"/>
                    </a:ext>
                  </a:extLst>
                </p14:cNvPr>
                <p14:cNvContentPartPr/>
                <p14:nvPr/>
              </p14:nvContentPartPr>
              <p14:xfrm>
                <a:off x="2298957" y="1513965"/>
                <a:ext cx="113400" cy="97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4C895D0-AB58-4DF2-A30F-64822A9674B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94637" y="1509645"/>
                  <a:ext cx="122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7139BDF-11F1-4F87-B959-62B1427CB301}"/>
                    </a:ext>
                  </a:extLst>
                </p14:cNvPr>
                <p14:cNvContentPartPr/>
                <p14:nvPr/>
              </p14:nvContentPartPr>
              <p14:xfrm>
                <a:off x="2282037" y="1528365"/>
                <a:ext cx="171720" cy="79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7139BDF-11F1-4F87-B959-62B1427CB30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77717" y="1524045"/>
                  <a:ext cx="180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4731C94-8041-4BD4-8BBA-885DE1530BED}"/>
                    </a:ext>
                  </a:extLst>
                </p14:cNvPr>
                <p14:cNvContentPartPr/>
                <p14:nvPr/>
              </p14:nvContentPartPr>
              <p14:xfrm>
                <a:off x="2185197" y="1673445"/>
                <a:ext cx="394200" cy="27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4731C94-8041-4BD4-8BBA-885DE1530BE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80877" y="1669125"/>
                  <a:ext cx="402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33076DB-D677-4A89-BDD1-709F5D9DA31A}"/>
                    </a:ext>
                  </a:extLst>
                </p14:cNvPr>
                <p14:cNvContentPartPr/>
                <p14:nvPr/>
              </p14:nvContentPartPr>
              <p14:xfrm>
                <a:off x="2153517" y="1787205"/>
                <a:ext cx="133920" cy="153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33076DB-D677-4A89-BDD1-709F5D9DA3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49197" y="1782885"/>
                  <a:ext cx="142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1DDBF40-EA18-4CAC-A344-13B4CFFF0BBA}"/>
                    </a:ext>
                  </a:extLst>
                </p14:cNvPr>
                <p14:cNvContentPartPr/>
                <p14:nvPr/>
              </p14:nvContentPartPr>
              <p14:xfrm>
                <a:off x="2311557" y="1894485"/>
                <a:ext cx="34560" cy="63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1DDBF40-EA18-4CAC-A344-13B4CFFF0BB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07237" y="1890165"/>
                  <a:ext cx="43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8D69327-1E9B-4843-B5E1-1DF9CAF64B09}"/>
                    </a:ext>
                  </a:extLst>
                </p14:cNvPr>
                <p14:cNvContentPartPr/>
                <p14:nvPr/>
              </p14:nvContentPartPr>
              <p14:xfrm>
                <a:off x="2390757" y="1793685"/>
                <a:ext cx="88920" cy="132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8D69327-1E9B-4843-B5E1-1DF9CAF64B0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86437" y="1789365"/>
                  <a:ext cx="97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9F31944-3345-4C8B-B927-318136EA683B}"/>
                    </a:ext>
                  </a:extLst>
                </p14:cNvPr>
                <p14:cNvContentPartPr/>
                <p14:nvPr/>
              </p14:nvContentPartPr>
              <p14:xfrm>
                <a:off x="2510277" y="1790805"/>
                <a:ext cx="78480" cy="133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9F31944-3345-4C8B-B927-318136EA683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05957" y="1786485"/>
                  <a:ext cx="87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B7A306B-6653-480E-947D-92F3F3DA4579}"/>
                    </a:ext>
                  </a:extLst>
                </p14:cNvPr>
                <p14:cNvContentPartPr/>
                <p14:nvPr/>
              </p14:nvContentPartPr>
              <p14:xfrm>
                <a:off x="2780277" y="1728885"/>
                <a:ext cx="100440" cy="14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B7A306B-6653-480E-947D-92F3F3DA457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75957" y="1724565"/>
                  <a:ext cx="109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DD14089-9793-4FA3-96D9-80EAB959548B}"/>
                    </a:ext>
                  </a:extLst>
                </p14:cNvPr>
                <p14:cNvContentPartPr/>
                <p14:nvPr/>
              </p14:nvContentPartPr>
              <p14:xfrm>
                <a:off x="2735277" y="1786125"/>
                <a:ext cx="176760" cy="4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DD14089-9793-4FA3-96D9-80EAB95954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30957" y="1781805"/>
                  <a:ext cx="185400" cy="1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5A7EBAEC-4167-44D8-86F9-1C6659F55F97}"/>
                  </a:ext>
                </a:extLst>
              </p14:cNvPr>
              <p14:cNvContentPartPr/>
              <p14:nvPr/>
            </p14:nvContentPartPr>
            <p14:xfrm>
              <a:off x="4205877" y="883965"/>
              <a:ext cx="360" cy="3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5A7EBAEC-4167-44D8-86F9-1C6659F55F9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201557" y="87964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ED02B70E-EEBB-4497-86F2-D42F2EAB5AFA}"/>
              </a:ext>
            </a:extLst>
          </p:cNvPr>
          <p:cNvGrpSpPr/>
          <p:nvPr/>
        </p:nvGrpSpPr>
        <p:grpSpPr>
          <a:xfrm>
            <a:off x="2930477" y="116670"/>
            <a:ext cx="767440" cy="473175"/>
            <a:chOff x="2930477" y="116670"/>
            <a:chExt cx="767440" cy="4731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2FAE6B4-9E46-4DD7-BDEE-07E9B72AF75F}"/>
                    </a:ext>
                  </a:extLst>
                </p14:cNvPr>
                <p14:cNvContentPartPr/>
                <p14:nvPr/>
              </p14:nvContentPartPr>
              <p14:xfrm>
                <a:off x="2930477" y="417290"/>
                <a:ext cx="150760" cy="127637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2FAE6B4-9E46-4DD7-BDEE-07E9B72AF75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26159" y="412963"/>
                  <a:ext cx="159395" cy="136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5C16115-191D-4E41-8670-714F61545B2B}"/>
                    </a:ext>
                  </a:extLst>
                </p14:cNvPr>
                <p14:cNvContentPartPr/>
                <p14:nvPr/>
              </p14:nvContentPartPr>
              <p14:xfrm>
                <a:off x="3136731" y="417290"/>
                <a:ext cx="72605" cy="127175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5C16115-191D-4E41-8670-714F61545B2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32396" y="412967"/>
                  <a:ext cx="81274" cy="135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4D718EC-6C69-4C78-9A6B-FA5DD7587265}"/>
                    </a:ext>
                  </a:extLst>
                </p14:cNvPr>
                <p14:cNvContentPartPr/>
                <p14:nvPr/>
              </p14:nvContentPartPr>
              <p14:xfrm>
                <a:off x="3102972" y="410816"/>
                <a:ext cx="127175" cy="135961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4D718EC-6C69-4C78-9A6B-FA5DD758726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98649" y="406488"/>
                  <a:ext cx="135821" cy="14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23D23E1-A47B-452C-BB79-00C1896DCE4D}"/>
                    </a:ext>
                  </a:extLst>
                </p14:cNvPr>
                <p14:cNvContentPartPr/>
                <p14:nvPr/>
              </p14:nvContentPartPr>
              <p14:xfrm>
                <a:off x="3250957" y="406654"/>
                <a:ext cx="92028" cy="122088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23D23E1-A47B-452C-BB79-00C1896DCE4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46643" y="402332"/>
                  <a:ext cx="100656" cy="130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1651EFD-D52A-4706-81CC-13F8F9658646}"/>
                    </a:ext>
                  </a:extLst>
                </p14:cNvPr>
                <p14:cNvContentPartPr/>
                <p14:nvPr/>
              </p14:nvContentPartPr>
              <p14:xfrm>
                <a:off x="3268437" y="221565"/>
                <a:ext cx="108000" cy="185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1651EFD-D52A-4706-81CC-13F8F965864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64117" y="217245"/>
                  <a:ext cx="116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6F53869-CDED-4235-8142-2B0582AAA6F2}"/>
                    </a:ext>
                  </a:extLst>
                </p14:cNvPr>
                <p14:cNvContentPartPr/>
                <p14:nvPr/>
              </p14:nvContentPartPr>
              <p14:xfrm>
                <a:off x="3478484" y="379831"/>
                <a:ext cx="100815" cy="151685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6F53869-CDED-4235-8142-2B0582AAA6F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74163" y="375497"/>
                  <a:ext cx="109456" cy="160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336A42B-5110-4285-8BF6-8CA551EF534C}"/>
                    </a:ext>
                  </a:extLst>
                </p14:cNvPr>
                <p14:cNvContentPartPr/>
                <p14:nvPr/>
              </p14:nvContentPartPr>
              <p14:xfrm>
                <a:off x="3628781" y="359021"/>
                <a:ext cx="62894" cy="161396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336A42B-5110-4285-8BF6-8CA551EF534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24443" y="354688"/>
                  <a:ext cx="71569" cy="170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104ADAE-C325-4BEF-84CA-38D1E6973327}"/>
                    </a:ext>
                  </a:extLst>
                </p14:cNvPr>
                <p14:cNvContentPartPr/>
                <p14:nvPr/>
              </p14:nvContentPartPr>
              <p14:xfrm>
                <a:off x="2948397" y="272325"/>
                <a:ext cx="749520" cy="84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104ADAE-C325-4BEF-84CA-38D1E697332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44077" y="268005"/>
                  <a:ext cx="758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CC86E9E-8E19-4415-BB52-40731537AB64}"/>
                    </a:ext>
                  </a:extLst>
                </p14:cNvPr>
                <p14:cNvContentPartPr/>
                <p14:nvPr/>
              </p14:nvContentPartPr>
              <p14:xfrm>
                <a:off x="3014511" y="148710"/>
                <a:ext cx="106920" cy="86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CC86E9E-8E19-4415-BB52-40731537AB6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10191" y="144390"/>
                  <a:ext cx="115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9FAD3BA-A851-49C0-A25A-74AEE38B1D4B}"/>
                    </a:ext>
                  </a:extLst>
                </p14:cNvPr>
                <p14:cNvContentPartPr/>
                <p14:nvPr/>
              </p14:nvContentPartPr>
              <p14:xfrm>
                <a:off x="3149871" y="152310"/>
                <a:ext cx="73080" cy="79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9FAD3BA-A851-49C0-A25A-74AEE38B1D4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45551" y="147990"/>
                  <a:ext cx="81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8494A74-7697-4B81-B6AA-01AADDE80804}"/>
                    </a:ext>
                  </a:extLst>
                </p14:cNvPr>
                <p14:cNvContentPartPr/>
                <p14:nvPr/>
              </p14:nvContentPartPr>
              <p14:xfrm>
                <a:off x="3271191" y="129630"/>
                <a:ext cx="59400" cy="116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8494A74-7697-4B81-B6AA-01AADDE8080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66871" y="125310"/>
                  <a:ext cx="68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E80D35A-D36A-4AEB-8692-946929FEE460}"/>
                    </a:ext>
                  </a:extLst>
                </p14:cNvPr>
                <p14:cNvContentPartPr/>
                <p14:nvPr/>
              </p14:nvContentPartPr>
              <p14:xfrm>
                <a:off x="3371631" y="210630"/>
                <a:ext cx="22320" cy="64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E80D35A-D36A-4AEB-8692-946929FEE46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67311" y="206310"/>
                  <a:ext cx="30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C794308-D57D-45B8-8C57-05AC986B1738}"/>
                    </a:ext>
                  </a:extLst>
                </p14:cNvPr>
                <p14:cNvContentPartPr/>
                <p14:nvPr/>
              </p14:nvContentPartPr>
              <p14:xfrm>
                <a:off x="3474951" y="116670"/>
                <a:ext cx="30960" cy="111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C794308-D57D-45B8-8C57-05AC986B173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70631" y="112350"/>
                  <a:ext cx="39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86E4C38-4CCB-408A-AFF0-13F57E626FAF}"/>
                    </a:ext>
                  </a:extLst>
                </p14:cNvPr>
                <p14:cNvContentPartPr/>
                <p14:nvPr/>
              </p14:nvContentPartPr>
              <p14:xfrm>
                <a:off x="3527871" y="126750"/>
                <a:ext cx="83160" cy="102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86E4C38-4CCB-408A-AFF0-13F57E626FA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523551" y="122430"/>
                  <a:ext cx="91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D7C1199-2A82-47C1-8072-70F3E5477AEB}"/>
                    </a:ext>
                  </a:extLst>
                </p14:cNvPr>
                <p14:cNvContentPartPr/>
                <p14:nvPr/>
              </p14:nvContentPartPr>
              <p14:xfrm>
                <a:off x="3390837" y="467805"/>
                <a:ext cx="16920" cy="122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D7C1199-2A82-47C1-8072-70F3E5477AE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86517" y="463485"/>
                  <a:ext cx="255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CD4570B6-8543-44A2-84EC-79EE989E363A}"/>
              </a:ext>
            </a:extLst>
          </p:cNvPr>
          <p:cNvGrpSpPr/>
          <p:nvPr/>
        </p:nvGrpSpPr>
        <p:grpSpPr>
          <a:xfrm>
            <a:off x="3031917" y="1696125"/>
            <a:ext cx="732240" cy="258480"/>
            <a:chOff x="3031917" y="1696125"/>
            <a:chExt cx="73224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C4C0B24-CA01-43BC-AEA8-2050486845B0}"/>
                    </a:ext>
                  </a:extLst>
                </p14:cNvPr>
                <p14:cNvContentPartPr/>
                <p14:nvPr/>
              </p14:nvContentPartPr>
              <p14:xfrm>
                <a:off x="3031917" y="1796205"/>
                <a:ext cx="141480" cy="139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C4C0B24-CA01-43BC-AEA8-2050486845B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27597" y="1791885"/>
                  <a:ext cx="150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D543BDC-E6CE-4F33-8916-8AA4B4274F6E}"/>
                    </a:ext>
                  </a:extLst>
                </p14:cNvPr>
                <p14:cNvContentPartPr/>
                <p14:nvPr/>
              </p14:nvContentPartPr>
              <p14:xfrm>
                <a:off x="3220917" y="1805205"/>
                <a:ext cx="93960" cy="92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D543BDC-E6CE-4F33-8916-8AA4B4274F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16597" y="1800885"/>
                  <a:ext cx="102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BEB69D1-F1ED-41BB-841E-47BCEDA0CCF2}"/>
                    </a:ext>
                  </a:extLst>
                </p14:cNvPr>
                <p14:cNvContentPartPr/>
                <p14:nvPr/>
              </p14:nvContentPartPr>
              <p14:xfrm>
                <a:off x="3349077" y="1794045"/>
                <a:ext cx="85680" cy="118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BEB69D1-F1ED-41BB-841E-47BCEDA0CCF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344757" y="1789725"/>
                  <a:ext cx="94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6DA464-1A4E-4803-B0AB-4F65DBF0DF27}"/>
                    </a:ext>
                  </a:extLst>
                </p14:cNvPr>
                <p14:cNvContentPartPr/>
                <p14:nvPr/>
              </p14:nvContentPartPr>
              <p14:xfrm>
                <a:off x="3370317" y="1786845"/>
                <a:ext cx="133920" cy="167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6DA464-1A4E-4803-B0AB-4F65DBF0DF2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65997" y="1782525"/>
                  <a:ext cx="142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0A8F54E-5622-498D-BA2A-FE419A42FE0E}"/>
                    </a:ext>
                  </a:extLst>
                </p14:cNvPr>
                <p14:cNvContentPartPr/>
                <p14:nvPr/>
              </p14:nvContentPartPr>
              <p14:xfrm>
                <a:off x="3553557" y="1779645"/>
                <a:ext cx="91440" cy="132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0A8F54E-5622-498D-BA2A-FE419A42FE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549237" y="1775325"/>
                  <a:ext cx="100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F8866BC-4FCF-4B3B-A7B0-98357F3EE891}"/>
                    </a:ext>
                  </a:extLst>
                </p14:cNvPr>
                <p14:cNvContentPartPr/>
                <p14:nvPr/>
              </p14:nvContentPartPr>
              <p14:xfrm>
                <a:off x="3674517" y="1750485"/>
                <a:ext cx="89640" cy="144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F8866BC-4FCF-4B3B-A7B0-98357F3EE8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670197" y="1746165"/>
                  <a:ext cx="98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90C502C-3EC4-4D99-85D1-993E023F217A}"/>
                    </a:ext>
                  </a:extLst>
                </p14:cNvPr>
                <p14:cNvContentPartPr/>
                <p14:nvPr/>
              </p14:nvContentPartPr>
              <p14:xfrm>
                <a:off x="3061437" y="1696125"/>
                <a:ext cx="672480" cy="151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90C502C-3EC4-4D99-85D1-993E023F21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57117" y="1691805"/>
                  <a:ext cx="6811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F6E2B331-32E1-4538-B7D0-4396C98ACC52}"/>
              </a:ext>
            </a:extLst>
          </p:cNvPr>
          <p:cNvGrpSpPr/>
          <p:nvPr/>
        </p:nvGrpSpPr>
        <p:grpSpPr>
          <a:xfrm>
            <a:off x="3178077" y="1439445"/>
            <a:ext cx="500400" cy="148680"/>
            <a:chOff x="3178077" y="1439445"/>
            <a:chExt cx="50040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3FFB42F-99E4-453A-9C48-3EF47DA301DF}"/>
                    </a:ext>
                  </a:extLst>
                </p14:cNvPr>
                <p14:cNvContentPartPr/>
                <p14:nvPr/>
              </p14:nvContentPartPr>
              <p14:xfrm>
                <a:off x="3178077" y="1439445"/>
                <a:ext cx="199080" cy="1486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3FFB42F-99E4-453A-9C48-3EF47DA301D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73757" y="1435125"/>
                  <a:ext cx="207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06BA36E-26CC-4614-95FF-E9773BC56A23}"/>
                    </a:ext>
                  </a:extLst>
                </p14:cNvPr>
                <p14:cNvContentPartPr/>
                <p14:nvPr/>
              </p14:nvContentPartPr>
              <p14:xfrm>
                <a:off x="3407037" y="1459245"/>
                <a:ext cx="114840" cy="100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06BA36E-26CC-4614-95FF-E9773BC56A2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402717" y="1454925"/>
                  <a:ext cx="123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961C8D5-F206-4901-8769-0375A5B02FF8}"/>
                    </a:ext>
                  </a:extLst>
                </p14:cNvPr>
                <p14:cNvContentPartPr/>
                <p14:nvPr/>
              </p14:nvContentPartPr>
              <p14:xfrm>
                <a:off x="3551037" y="1441605"/>
                <a:ext cx="127440" cy="932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961C8D5-F206-4901-8769-0375A5B02FF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546717" y="1437285"/>
                  <a:ext cx="136080" cy="101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0" name="Grafik 179">
            <a:extLst>
              <a:ext uri="{FF2B5EF4-FFF2-40B4-BE49-F238E27FC236}">
                <a16:creationId xmlns:a16="http://schemas.microsoft.com/office/drawing/2014/main" id="{19FA62A3-522E-4109-8714-CFF25471FFAA}"/>
              </a:ext>
            </a:extLst>
      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4716192" y="1420321"/>
            <a:ext cx="6877050" cy="971550"/>
          </a:xfrm>
          <a:prstGeom prst="rect">
            <a:avLst/>
          </a:prstGeom>
        </p:spPr>
      </p:pic>
      <p:graphicFrame>
        <p:nvGraphicFramePr>
          <p:cNvPr id="181" name="Objekt 180">
            <a:extLst>
              <a:ext uri="{FF2B5EF4-FFF2-40B4-BE49-F238E27FC236}">
                <a16:creationId xmlns:a16="http://schemas.microsoft.com/office/drawing/2014/main" id="{E294221F-4B41-4861-97A7-AD33D69C7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45399"/>
              </p:ext>
            </p:extLst>
          </p:nvPr>
        </p:nvGraphicFramePr>
        <p:xfrm>
          <a:off x="701277" y="2973092"/>
          <a:ext cx="68675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306" imgW="6867601" imgH="1914525" progId="Excel.Sheet.12">
                  <p:embed/>
                </p:oleObj>
              </mc:Choice>
              <mc:Fallback>
                <p:oleObj name="Worksheet" r:id="rId306" imgW="6867601" imgH="191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7"/>
                      <a:stretch>
                        <a:fillRect/>
                      </a:stretch>
                    </p:blipFill>
                    <p:spPr>
                      <a:xfrm>
                        <a:off x="701277" y="2973092"/>
                        <a:ext cx="686752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001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8E1553-386D-4D68-8882-ED3E34172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51" y="58655"/>
            <a:ext cx="5049481" cy="1836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D057D1-939C-48F9-A604-08733CC8EB24}"/>
                  </a:ext>
                </a:extLst>
              </p14:cNvPr>
              <p14:cNvContentPartPr/>
              <p14:nvPr/>
            </p14:nvContentPartPr>
            <p14:xfrm>
              <a:off x="7407357" y="1947045"/>
              <a:ext cx="4320" cy="57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D057D1-939C-48F9-A604-08733CC8EB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03037" y="1942725"/>
                <a:ext cx="12960" cy="1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F838C4FD-5F2F-4467-81AF-F73846D28DD4}"/>
              </a:ext>
            </a:extLst>
          </p:cNvPr>
          <p:cNvGrpSpPr/>
          <p:nvPr/>
        </p:nvGrpSpPr>
        <p:grpSpPr>
          <a:xfrm>
            <a:off x="7051317" y="1851285"/>
            <a:ext cx="4977000" cy="496080"/>
            <a:chOff x="7051317" y="1851285"/>
            <a:chExt cx="497700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7D95E54-653A-4B3B-ABBD-E74B39567C94}"/>
                    </a:ext>
                  </a:extLst>
                </p14:cNvPr>
                <p14:cNvContentPartPr/>
                <p14:nvPr/>
              </p14:nvContentPartPr>
              <p14:xfrm>
                <a:off x="10558437" y="1948485"/>
                <a:ext cx="191520" cy="63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7D95E54-653A-4B3B-ABBD-E74B39567C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54117" y="1944165"/>
                  <a:ext cx="20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4ECA9AA-F75F-41B3-A1C5-32459D5599E3}"/>
                    </a:ext>
                  </a:extLst>
                </p14:cNvPr>
                <p14:cNvContentPartPr/>
                <p14:nvPr/>
              </p14:nvContentPartPr>
              <p14:xfrm>
                <a:off x="10740957" y="1943085"/>
                <a:ext cx="108000" cy="74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4ECA9AA-F75F-41B3-A1C5-32459D5599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36637" y="1938765"/>
                  <a:ext cx="116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38E5D96-615D-4E8D-BD97-675D17FE5B4C}"/>
                    </a:ext>
                  </a:extLst>
                </p14:cNvPr>
                <p14:cNvContentPartPr/>
                <p14:nvPr/>
              </p14:nvContentPartPr>
              <p14:xfrm>
                <a:off x="10985757" y="1922925"/>
                <a:ext cx="118800" cy="80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38E5D96-615D-4E8D-BD97-675D17FE5B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81437" y="1918605"/>
                  <a:ext cx="127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CB29B75-E3C8-4BDC-AE16-D92B4CAB351A}"/>
                    </a:ext>
                  </a:extLst>
                </p14:cNvPr>
                <p14:cNvContentPartPr/>
                <p14:nvPr/>
              </p14:nvContentPartPr>
              <p14:xfrm>
                <a:off x="11048397" y="1989525"/>
                <a:ext cx="68400" cy="5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CB29B75-E3C8-4BDC-AE16-D92B4CAB35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44077" y="1985205"/>
                  <a:ext cx="77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A6ECFAF-8C12-406F-A1B9-418BC7EB948E}"/>
                    </a:ext>
                  </a:extLst>
                </p14:cNvPr>
                <p14:cNvContentPartPr/>
                <p14:nvPr/>
              </p14:nvContentPartPr>
              <p14:xfrm>
                <a:off x="11135877" y="1996005"/>
                <a:ext cx="46440" cy="52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A6ECFAF-8C12-406F-A1B9-418BC7EB94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1557" y="1991685"/>
                  <a:ext cx="55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3648C0-D40E-43A7-8F7E-8A5660162D92}"/>
                    </a:ext>
                  </a:extLst>
                </p14:cNvPr>
                <p14:cNvContentPartPr/>
                <p14:nvPr/>
              </p14:nvContentPartPr>
              <p14:xfrm>
                <a:off x="11185197" y="1986645"/>
                <a:ext cx="60120" cy="55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3648C0-D40E-43A7-8F7E-8A5660162D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80877" y="1982325"/>
                  <a:ext cx="68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1C57652-CD19-4418-8641-87FA5D2EBD87}"/>
                    </a:ext>
                  </a:extLst>
                </p14:cNvPr>
                <p14:cNvContentPartPr/>
                <p14:nvPr/>
              </p14:nvContentPartPr>
              <p14:xfrm>
                <a:off x="11242077" y="2000685"/>
                <a:ext cx="48600" cy="39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1C57652-CD19-4418-8641-87FA5D2EBD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37757" y="1996365"/>
                  <a:ext cx="57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08F1B36-3FBC-44F8-A656-15F4435FEB06}"/>
                    </a:ext>
                  </a:extLst>
                </p14:cNvPr>
                <p14:cNvContentPartPr/>
                <p14:nvPr/>
              </p14:nvContentPartPr>
              <p14:xfrm>
                <a:off x="11363757" y="1951005"/>
                <a:ext cx="101520" cy="2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08F1B36-3FBC-44F8-A656-15F4435FEB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59437" y="1946685"/>
                  <a:ext cx="110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507C052-E6E5-4308-9C92-E15501A94144}"/>
                    </a:ext>
                  </a:extLst>
                </p14:cNvPr>
                <p14:cNvContentPartPr/>
                <p14:nvPr/>
              </p14:nvContentPartPr>
              <p14:xfrm>
                <a:off x="11360517" y="1964325"/>
                <a:ext cx="113400" cy="12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507C052-E6E5-4308-9C92-E15501A941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56197" y="1960005"/>
                  <a:ext cx="122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0CB7190-7B3C-4291-9B79-119C0F1012E4}"/>
                    </a:ext>
                  </a:extLst>
                </p14:cNvPr>
                <p14:cNvContentPartPr/>
                <p14:nvPr/>
              </p14:nvContentPartPr>
              <p14:xfrm>
                <a:off x="11556717" y="1881885"/>
                <a:ext cx="151560" cy="95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0CB7190-7B3C-4291-9B79-119C0F1012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52397" y="1877565"/>
                  <a:ext cx="160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081A217-911A-4400-91A6-D8C1E97D360B}"/>
                    </a:ext>
                  </a:extLst>
                </p14:cNvPr>
                <p14:cNvContentPartPr/>
                <p14:nvPr/>
              </p14:nvContentPartPr>
              <p14:xfrm>
                <a:off x="11706117" y="1880805"/>
                <a:ext cx="105840" cy="92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081A217-911A-4400-91A6-D8C1E97D360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701797" y="1876485"/>
                  <a:ext cx="114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4ABCC8C-A122-405D-931B-586E58E354AD}"/>
                    </a:ext>
                  </a:extLst>
                </p14:cNvPr>
                <p14:cNvContentPartPr/>
                <p14:nvPr/>
              </p14:nvContentPartPr>
              <p14:xfrm>
                <a:off x="11895477" y="1891245"/>
                <a:ext cx="87120" cy="79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4ABCC8C-A122-405D-931B-586E58E354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91157" y="1886925"/>
                  <a:ext cx="9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6CE69AE-8B3F-45E9-8B41-BC26E175EF6B}"/>
                    </a:ext>
                  </a:extLst>
                </p14:cNvPr>
                <p14:cNvContentPartPr/>
                <p14:nvPr/>
              </p14:nvContentPartPr>
              <p14:xfrm>
                <a:off x="11880357" y="1851285"/>
                <a:ext cx="78480" cy="40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6CE69AE-8B3F-45E9-8B41-BC26E175EF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876037" y="1846965"/>
                  <a:ext cx="87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25BDD23-2FFA-4D45-B368-045C6673961B}"/>
                    </a:ext>
                  </a:extLst>
                </p14:cNvPr>
                <p14:cNvContentPartPr/>
                <p14:nvPr/>
              </p14:nvContentPartPr>
              <p14:xfrm>
                <a:off x="11960997" y="1953165"/>
                <a:ext cx="67320" cy="38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25BDD23-2FFA-4D45-B368-045C667396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956677" y="1948845"/>
                  <a:ext cx="75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A0BC44B-3920-476A-98F3-0EC9FCB70C50}"/>
                    </a:ext>
                  </a:extLst>
                </p14:cNvPr>
                <p14:cNvContentPartPr/>
                <p14:nvPr/>
              </p14:nvContentPartPr>
              <p14:xfrm>
                <a:off x="7051317" y="2000685"/>
                <a:ext cx="85320" cy="60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A0BC44B-3920-476A-98F3-0EC9FCB70C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46997" y="1996365"/>
                  <a:ext cx="93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FA3B98-8D80-4CE7-ACB2-EED6CD15F528}"/>
                    </a:ext>
                  </a:extLst>
                </p14:cNvPr>
                <p14:cNvContentPartPr/>
                <p14:nvPr/>
              </p14:nvContentPartPr>
              <p14:xfrm>
                <a:off x="7116477" y="1940565"/>
                <a:ext cx="82440" cy="145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FA3B98-8D80-4CE7-ACB2-EED6CD15F5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12157" y="1936245"/>
                  <a:ext cx="91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0E82F49-FCCC-4942-BED1-D03D93845CA4}"/>
                    </a:ext>
                  </a:extLst>
                </p14:cNvPr>
                <p14:cNvContentPartPr/>
                <p14:nvPr/>
              </p14:nvContentPartPr>
              <p14:xfrm>
                <a:off x="7301877" y="1950645"/>
                <a:ext cx="60840" cy="107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0E82F49-FCCC-4942-BED1-D03D93845C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97557" y="1946325"/>
                  <a:ext cx="69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A547A37-9DC9-4E74-9B8A-8F51216649A6}"/>
                    </a:ext>
                  </a:extLst>
                </p14:cNvPr>
                <p14:cNvContentPartPr/>
                <p14:nvPr/>
              </p14:nvContentPartPr>
              <p14:xfrm>
                <a:off x="7399077" y="1996365"/>
                <a:ext cx="109080" cy="48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A547A37-9DC9-4E74-9B8A-8F51216649A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94757" y="1992045"/>
                  <a:ext cx="117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70E1517-01AC-4D60-95A9-E004D1A3DFD2}"/>
                    </a:ext>
                  </a:extLst>
                </p14:cNvPr>
                <p14:cNvContentPartPr/>
                <p14:nvPr/>
              </p14:nvContentPartPr>
              <p14:xfrm>
                <a:off x="7501317" y="1995285"/>
                <a:ext cx="90360" cy="150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70E1517-01AC-4D60-95A9-E004D1A3DF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96997" y="1990965"/>
                  <a:ext cx="99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16CAC72-70E0-4EAA-9993-07441D2F2661}"/>
                    </a:ext>
                  </a:extLst>
                </p14:cNvPr>
                <p14:cNvContentPartPr/>
                <p14:nvPr/>
              </p14:nvContentPartPr>
              <p14:xfrm>
                <a:off x="7579797" y="2002125"/>
                <a:ext cx="78840" cy="128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16CAC72-70E0-4EAA-9993-07441D2F26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75477" y="1997805"/>
                  <a:ext cx="87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C708C0B-D6D8-4176-B373-42B5E87993F1}"/>
                    </a:ext>
                  </a:extLst>
                </p14:cNvPr>
                <p14:cNvContentPartPr/>
                <p14:nvPr/>
              </p14:nvContentPartPr>
              <p14:xfrm>
                <a:off x="7701837" y="1992405"/>
                <a:ext cx="46800" cy="46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C708C0B-D6D8-4176-B373-42B5E87993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97517" y="1988085"/>
                  <a:ext cx="55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440D82F-AEF2-43CA-A912-BFC0BDD7C097}"/>
                    </a:ext>
                  </a:extLst>
                </p14:cNvPr>
                <p14:cNvContentPartPr/>
                <p14:nvPr/>
              </p14:nvContentPartPr>
              <p14:xfrm>
                <a:off x="7772757" y="1984125"/>
                <a:ext cx="65160" cy="70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440D82F-AEF2-43CA-A912-BFC0BDD7C0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68437" y="1979805"/>
                  <a:ext cx="73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2E42A33-82ED-45B0-A547-D96BD8877937}"/>
                    </a:ext>
                  </a:extLst>
                </p14:cNvPr>
                <p14:cNvContentPartPr/>
                <p14:nvPr/>
              </p14:nvContentPartPr>
              <p14:xfrm>
                <a:off x="7845837" y="1979805"/>
                <a:ext cx="95400" cy="63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2E42A33-82ED-45B0-A547-D96BD887793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41517" y="1975485"/>
                  <a:ext cx="104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78B08D1-5289-42A2-9AC8-D624C6756498}"/>
                    </a:ext>
                  </a:extLst>
                </p14:cNvPr>
                <p14:cNvContentPartPr/>
                <p14:nvPr/>
              </p14:nvContentPartPr>
              <p14:xfrm>
                <a:off x="8110077" y="1996005"/>
                <a:ext cx="141840" cy="64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78B08D1-5289-42A2-9AC8-D624C675649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05757" y="1991685"/>
                  <a:ext cx="150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22B154D-286C-4736-94DC-BDA32973F330}"/>
                    </a:ext>
                  </a:extLst>
                </p14:cNvPr>
                <p14:cNvContentPartPr/>
                <p14:nvPr/>
              </p14:nvContentPartPr>
              <p14:xfrm>
                <a:off x="8232477" y="2003205"/>
                <a:ext cx="87480" cy="39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22B154D-286C-4736-94DC-BDA32973F33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28157" y="1998885"/>
                  <a:ext cx="96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6F4F7E0-1513-4709-87F0-440877B8FC63}"/>
                    </a:ext>
                  </a:extLst>
                </p14:cNvPr>
                <p14:cNvContentPartPr/>
                <p14:nvPr/>
              </p14:nvContentPartPr>
              <p14:xfrm>
                <a:off x="8362797" y="1932285"/>
                <a:ext cx="14040" cy="106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6F4F7E0-1513-4709-87F0-440877B8FC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58477" y="1927965"/>
                  <a:ext cx="22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6DB877E-BDF8-4E6D-BA7C-7818ED633890}"/>
                    </a:ext>
                  </a:extLst>
                </p14:cNvPr>
                <p14:cNvContentPartPr/>
                <p14:nvPr/>
              </p14:nvContentPartPr>
              <p14:xfrm>
                <a:off x="8459637" y="1990965"/>
                <a:ext cx="134280" cy="39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6DB877E-BDF8-4E6D-BA7C-7818ED6338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55317" y="1986645"/>
                  <a:ext cx="14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D1FE611-6787-4808-B008-CFB0AF5BFDD2}"/>
                    </a:ext>
                  </a:extLst>
                </p14:cNvPr>
                <p14:cNvContentPartPr/>
                <p14:nvPr/>
              </p14:nvContentPartPr>
              <p14:xfrm>
                <a:off x="8627757" y="1902405"/>
                <a:ext cx="136080" cy="130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D1FE611-6787-4808-B008-CFB0AF5BFD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23437" y="1898085"/>
                  <a:ext cx="144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3A9C01-348C-40DF-9CEF-DEA6EA6E7970}"/>
                    </a:ext>
                  </a:extLst>
                </p14:cNvPr>
                <p14:cNvContentPartPr/>
                <p14:nvPr/>
              </p14:nvContentPartPr>
              <p14:xfrm>
                <a:off x="8762037" y="1966125"/>
                <a:ext cx="70920" cy="44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3A9C01-348C-40DF-9CEF-DEA6EA6E79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57717" y="1961805"/>
                  <a:ext cx="7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AC1D0C2-8357-4C3C-A84E-35A9F3BF1C8A}"/>
                    </a:ext>
                  </a:extLst>
                </p14:cNvPr>
                <p14:cNvContentPartPr/>
                <p14:nvPr/>
              </p14:nvContentPartPr>
              <p14:xfrm>
                <a:off x="8858157" y="1947045"/>
                <a:ext cx="64080" cy="75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AC1D0C2-8357-4C3C-A84E-35A9F3BF1C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53837" y="1942725"/>
                  <a:ext cx="72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4909E05-391A-4908-AE23-19B620F1FE90}"/>
                    </a:ext>
                  </a:extLst>
                </p14:cNvPr>
                <p14:cNvContentPartPr/>
                <p14:nvPr/>
              </p14:nvContentPartPr>
              <p14:xfrm>
                <a:off x="8916117" y="1876845"/>
                <a:ext cx="81360" cy="129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4909E05-391A-4908-AE23-19B620F1FE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11797" y="1872525"/>
                  <a:ext cx="90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B318D88-4617-4181-8F2C-7CE1B4F63E28}"/>
                    </a:ext>
                  </a:extLst>
                </p14:cNvPr>
                <p14:cNvContentPartPr/>
                <p14:nvPr/>
              </p14:nvContentPartPr>
              <p14:xfrm>
                <a:off x="9093597" y="1936605"/>
                <a:ext cx="57240" cy="75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B318D88-4617-4181-8F2C-7CE1B4F63E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89277" y="1932285"/>
                  <a:ext cx="65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41DCC54-EFF1-42B7-843B-A941CFF79B51}"/>
                    </a:ext>
                  </a:extLst>
                </p14:cNvPr>
                <p14:cNvContentPartPr/>
                <p14:nvPr/>
              </p14:nvContentPartPr>
              <p14:xfrm>
                <a:off x="9147957" y="1956765"/>
                <a:ext cx="114840" cy="59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41DCC54-EFF1-42B7-843B-A941CFF79B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43637" y="1952445"/>
                  <a:ext cx="123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CFA94AC-4564-4E26-A9ED-DD964FBB0B57}"/>
                    </a:ext>
                  </a:extLst>
                </p14:cNvPr>
                <p14:cNvContentPartPr/>
                <p14:nvPr/>
              </p14:nvContentPartPr>
              <p14:xfrm>
                <a:off x="9294477" y="1891245"/>
                <a:ext cx="119160" cy="116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CFA94AC-4564-4E26-A9ED-DD964FBB0B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90157" y="1886925"/>
                  <a:ext cx="127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D91723D-2FE5-48EC-B0F4-D73CB339A903}"/>
                    </a:ext>
                  </a:extLst>
                </p14:cNvPr>
                <p14:cNvContentPartPr/>
                <p14:nvPr/>
              </p14:nvContentPartPr>
              <p14:xfrm>
                <a:off x="9431277" y="1932645"/>
                <a:ext cx="65160" cy="88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D91723D-2FE5-48EC-B0F4-D73CB339A9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26957" y="1928325"/>
                  <a:ext cx="73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6677EA3-4609-414D-AE43-E5726EDF32B0}"/>
                    </a:ext>
                  </a:extLst>
                </p14:cNvPr>
                <p14:cNvContentPartPr/>
                <p14:nvPr/>
              </p14:nvContentPartPr>
              <p14:xfrm>
                <a:off x="9613437" y="1951725"/>
                <a:ext cx="164880" cy="57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6677EA3-4609-414D-AE43-E5726EDF32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09117" y="1947405"/>
                  <a:ext cx="173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95515A1-C7B2-4D54-9C56-A96D09C45D54}"/>
                    </a:ext>
                  </a:extLst>
                </p14:cNvPr>
                <p14:cNvContentPartPr/>
                <p14:nvPr/>
              </p14:nvContentPartPr>
              <p14:xfrm>
                <a:off x="9766077" y="1900965"/>
                <a:ext cx="17640" cy="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95515A1-C7B2-4D54-9C56-A96D09C45D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61757" y="1896645"/>
                  <a:ext cx="26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F1D72F-407E-4BD6-A24E-A8E8F3465D92}"/>
                    </a:ext>
                  </a:extLst>
                </p14:cNvPr>
                <p14:cNvContentPartPr/>
                <p14:nvPr/>
              </p14:nvContentPartPr>
              <p14:xfrm>
                <a:off x="9907197" y="1896645"/>
                <a:ext cx="72000" cy="113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F1D72F-407E-4BD6-A24E-A8E8F3465D9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02877" y="1892325"/>
                  <a:ext cx="80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8F85021-CEE0-4825-88D7-13EAEDA4FAAA}"/>
                    </a:ext>
                  </a:extLst>
                </p14:cNvPr>
                <p14:cNvContentPartPr/>
                <p14:nvPr/>
              </p14:nvContentPartPr>
              <p14:xfrm>
                <a:off x="10068837" y="1921845"/>
                <a:ext cx="77400" cy="75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8F85021-CEE0-4825-88D7-13EAEDA4FA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64517" y="1917525"/>
                  <a:ext cx="86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00D3C37-2120-4E6D-A97B-113EBF71D2B6}"/>
                    </a:ext>
                  </a:extLst>
                </p14:cNvPr>
                <p14:cNvContentPartPr/>
                <p14:nvPr/>
              </p14:nvContentPartPr>
              <p14:xfrm>
                <a:off x="9914397" y="1857045"/>
                <a:ext cx="104040" cy="171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00D3C37-2120-4E6D-A97B-113EBF71D2B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10077" y="1852725"/>
                  <a:ext cx="112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A3692EE-B91E-42DF-8273-B4F592C4D90C}"/>
                    </a:ext>
                  </a:extLst>
                </p14:cNvPr>
                <p14:cNvContentPartPr/>
                <p14:nvPr/>
              </p14:nvContentPartPr>
              <p14:xfrm>
                <a:off x="9899997" y="1929405"/>
                <a:ext cx="105840" cy="1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A3692EE-B91E-42DF-8273-B4F592C4D9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95677" y="1925085"/>
                  <a:ext cx="114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DBB8385-655A-460A-9791-29E600E44CBB}"/>
                    </a:ext>
                  </a:extLst>
                </p14:cNvPr>
                <p14:cNvContentPartPr/>
                <p14:nvPr/>
              </p14:nvContentPartPr>
              <p14:xfrm>
                <a:off x="10040757" y="1943445"/>
                <a:ext cx="130320" cy="25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DBB8385-655A-460A-9791-29E600E44CB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36437" y="1939125"/>
                  <a:ext cx="138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DDCFDE-772C-4B67-B963-2780351B487A}"/>
                    </a:ext>
                  </a:extLst>
                </p14:cNvPr>
                <p14:cNvContentPartPr/>
                <p14:nvPr/>
              </p14:nvContentPartPr>
              <p14:xfrm>
                <a:off x="10030317" y="2003925"/>
                <a:ext cx="135000" cy="19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DDCFDE-772C-4B67-B963-2780351B48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25997" y="1999605"/>
                  <a:ext cx="143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958F317-7D7A-4E51-9FC4-E96131FC3502}"/>
                    </a:ext>
                  </a:extLst>
                </p14:cNvPr>
                <p14:cNvContentPartPr/>
                <p14:nvPr/>
              </p14:nvContentPartPr>
              <p14:xfrm>
                <a:off x="10232277" y="1895565"/>
                <a:ext cx="128880" cy="119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958F317-7D7A-4E51-9FC4-E96131FC35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27957" y="1891245"/>
                  <a:ext cx="137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4FE719C-30A1-409A-A4D3-31886F3BA1FC}"/>
                    </a:ext>
                  </a:extLst>
                </p14:cNvPr>
                <p14:cNvContentPartPr/>
                <p14:nvPr/>
              </p14:nvContentPartPr>
              <p14:xfrm>
                <a:off x="7365237" y="2224965"/>
                <a:ext cx="63360" cy="82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4FE719C-30A1-409A-A4D3-31886F3BA1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60917" y="2220645"/>
                  <a:ext cx="72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1A4B3F9-C55B-4C24-BFBB-FE817A0A24CD}"/>
                    </a:ext>
                  </a:extLst>
                </p14:cNvPr>
                <p14:cNvContentPartPr/>
                <p14:nvPr/>
              </p14:nvContentPartPr>
              <p14:xfrm>
                <a:off x="7460637" y="2241525"/>
                <a:ext cx="92160" cy="66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1A4B3F9-C55B-4C24-BFBB-FE817A0A24C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56317" y="2237205"/>
                  <a:ext cx="100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1BEF0E8-5A46-463B-84A5-8D41D845095D}"/>
                    </a:ext>
                  </a:extLst>
                </p14:cNvPr>
                <p14:cNvContentPartPr/>
                <p14:nvPr/>
              </p14:nvContentPartPr>
              <p14:xfrm>
                <a:off x="7599237" y="2181765"/>
                <a:ext cx="38160" cy="144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1BEF0E8-5A46-463B-84A5-8D41D84509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94917" y="2177445"/>
                  <a:ext cx="46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D51D08B-0187-4C8D-9D46-3B9FDB743669}"/>
                    </a:ext>
                  </a:extLst>
                </p14:cNvPr>
                <p14:cNvContentPartPr/>
                <p14:nvPr/>
              </p14:nvContentPartPr>
              <p14:xfrm>
                <a:off x="7655757" y="2259885"/>
                <a:ext cx="61560" cy="65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D51D08B-0187-4C8D-9D46-3B9FDB74366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51437" y="2255565"/>
                  <a:ext cx="70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076C33-5013-4021-8ECB-68BFE4D2F37A}"/>
                    </a:ext>
                  </a:extLst>
                </p14:cNvPr>
                <p14:cNvContentPartPr/>
                <p14:nvPr/>
              </p14:nvContentPartPr>
              <p14:xfrm>
                <a:off x="7775997" y="2249805"/>
                <a:ext cx="105840" cy="69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076C33-5013-4021-8ECB-68BFE4D2F37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71677" y="2245485"/>
                  <a:ext cx="114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5D10CF9-9634-4AD2-B7C6-10A06CC3417F}"/>
                    </a:ext>
                  </a:extLst>
                </p14:cNvPr>
                <p14:cNvContentPartPr/>
                <p14:nvPr/>
              </p14:nvContentPartPr>
              <p14:xfrm>
                <a:off x="7934037" y="2195445"/>
                <a:ext cx="54360" cy="121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5D10CF9-9634-4AD2-B7C6-10A06CC3417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29717" y="2191125"/>
                  <a:ext cx="63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4B0D7D6-710E-4051-AF91-C6123AFE2BF5}"/>
                    </a:ext>
                  </a:extLst>
                </p14:cNvPr>
                <p14:cNvContentPartPr/>
                <p14:nvPr/>
              </p14:nvContentPartPr>
              <p14:xfrm>
                <a:off x="8003157" y="2265645"/>
                <a:ext cx="89640" cy="54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4B0D7D6-710E-4051-AF91-C6123AFE2BF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98837" y="2261325"/>
                  <a:ext cx="9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4A39DA5-0F62-40CB-B413-5DD5817C53CB}"/>
                    </a:ext>
                  </a:extLst>
                </p14:cNvPr>
                <p14:cNvContentPartPr/>
                <p14:nvPr/>
              </p14:nvContentPartPr>
              <p14:xfrm>
                <a:off x="8126277" y="2205525"/>
                <a:ext cx="156600" cy="141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4A39DA5-0F62-40CB-B413-5DD5817C53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21957" y="2201205"/>
                  <a:ext cx="165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F864257-30E9-4DBC-9A71-FD0E897C7E36}"/>
                    </a:ext>
                  </a:extLst>
                </p14:cNvPr>
                <p14:cNvContentPartPr/>
                <p14:nvPr/>
              </p14:nvContentPartPr>
              <p14:xfrm>
                <a:off x="8423997" y="2240445"/>
                <a:ext cx="126720" cy="93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F864257-30E9-4DBC-9A71-FD0E897C7E3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19677" y="2236125"/>
                  <a:ext cx="135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9B50A00-E725-46EE-BA30-598CFF4B83A3}"/>
                    </a:ext>
                  </a:extLst>
                </p14:cNvPr>
                <p14:cNvContentPartPr/>
                <p14:nvPr/>
              </p14:nvContentPartPr>
              <p14:xfrm>
                <a:off x="8554677" y="2259525"/>
                <a:ext cx="226440" cy="54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9B50A00-E725-46EE-BA30-598CFF4B83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50357" y="2255205"/>
                  <a:ext cx="235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E6B29BC-883A-4F7B-924E-1598D7F787D6}"/>
                    </a:ext>
                  </a:extLst>
                </p14:cNvPr>
                <p14:cNvContentPartPr/>
                <p14:nvPr/>
              </p14:nvContentPartPr>
              <p14:xfrm>
                <a:off x="8825397" y="2270325"/>
                <a:ext cx="171720" cy="39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E6B29BC-883A-4F7B-924E-1598D7F787D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21077" y="2266005"/>
                  <a:ext cx="180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FA57025-1F0D-4589-B4F2-3D0CE70D21D2}"/>
                    </a:ext>
                  </a:extLst>
                </p14:cNvPr>
                <p14:cNvContentPartPr/>
                <p14:nvPr/>
              </p14:nvContentPartPr>
              <p14:xfrm>
                <a:off x="9004317" y="2213445"/>
                <a:ext cx="25920" cy="20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FA57025-1F0D-4589-B4F2-3D0CE70D21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99997" y="2209125"/>
                  <a:ext cx="3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5B63643-9C90-40A7-90F7-E504A1DD396E}"/>
                    </a:ext>
                  </a:extLst>
                </p14:cNvPr>
                <p14:cNvContentPartPr/>
                <p14:nvPr/>
              </p14:nvContentPartPr>
              <p14:xfrm>
                <a:off x="9035277" y="2186805"/>
                <a:ext cx="209880" cy="115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5B63643-9C90-40A7-90F7-E504A1DD39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30957" y="2182485"/>
                  <a:ext cx="218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BADDED3-D074-429A-9265-7099E774D548}"/>
                    </a:ext>
                  </a:extLst>
                </p14:cNvPr>
                <p14:cNvContentPartPr/>
                <p14:nvPr/>
              </p14:nvContentPartPr>
              <p14:xfrm>
                <a:off x="9368637" y="2223525"/>
                <a:ext cx="174600" cy="62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BADDED3-D074-429A-9265-7099E774D5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64317" y="2219205"/>
                  <a:ext cx="18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4FA7AD5-F0B7-4DB2-B5BA-D518E05E290B}"/>
                    </a:ext>
                  </a:extLst>
                </p14:cNvPr>
                <p14:cNvContentPartPr/>
                <p14:nvPr/>
              </p14:nvContentPartPr>
              <p14:xfrm>
                <a:off x="9542157" y="2144325"/>
                <a:ext cx="360" cy="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4FA7AD5-F0B7-4DB2-B5BA-D518E05E290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37837" y="2140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7A67893-D46A-4BE1-8E4D-20C3C77A118E}"/>
                    </a:ext>
                  </a:extLst>
                </p14:cNvPr>
                <p14:cNvContentPartPr/>
                <p14:nvPr/>
              </p14:nvContentPartPr>
              <p14:xfrm>
                <a:off x="9570237" y="2139285"/>
                <a:ext cx="263880" cy="150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7A67893-D46A-4BE1-8E4D-20C3C77A11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65917" y="2134965"/>
                  <a:ext cx="272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A419570-DED9-40F8-B383-23ABB83D2EB4}"/>
                    </a:ext>
                  </a:extLst>
                </p14:cNvPr>
                <p14:cNvContentPartPr/>
                <p14:nvPr/>
              </p14:nvContentPartPr>
              <p14:xfrm>
                <a:off x="9842397" y="2200845"/>
                <a:ext cx="63000" cy="68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A419570-DED9-40F8-B383-23ABB83D2EB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38077" y="2196525"/>
                  <a:ext cx="71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DEC6048-A3CD-43A0-93C8-D83383D45A9A}"/>
                    </a:ext>
                  </a:extLst>
                </p14:cNvPr>
                <p14:cNvContentPartPr/>
                <p14:nvPr/>
              </p14:nvContentPartPr>
              <p14:xfrm>
                <a:off x="9923397" y="2132805"/>
                <a:ext cx="93240" cy="138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DEC6048-A3CD-43A0-93C8-D83383D45A9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19077" y="2128485"/>
                  <a:ext cx="101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F03392F-554F-4C85-8AA2-DD3D8D2ECD7A}"/>
                    </a:ext>
                  </a:extLst>
                </p14:cNvPr>
                <p14:cNvContentPartPr/>
                <p14:nvPr/>
              </p14:nvContentPartPr>
              <p14:xfrm>
                <a:off x="10110597" y="2207325"/>
                <a:ext cx="49680" cy="73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F03392F-554F-4C85-8AA2-DD3D8D2ECD7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06277" y="2203005"/>
                  <a:ext cx="58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45E0F43-1D32-4E53-B53E-F2C9A53DAD55}"/>
                    </a:ext>
                  </a:extLst>
                </p14:cNvPr>
                <p14:cNvContentPartPr/>
                <p14:nvPr/>
              </p14:nvContentPartPr>
              <p14:xfrm>
                <a:off x="10182597" y="2160525"/>
                <a:ext cx="290880" cy="126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45E0F43-1D32-4E53-B53E-F2C9A53DAD5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78277" y="2156205"/>
                  <a:ext cx="299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27310B-02F3-4BB8-83C2-00AE62F520BB}"/>
                    </a:ext>
                  </a:extLst>
                </p14:cNvPr>
                <p14:cNvContentPartPr/>
                <p14:nvPr/>
              </p14:nvContentPartPr>
              <p14:xfrm>
                <a:off x="10502637" y="2205165"/>
                <a:ext cx="66960" cy="86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27310B-02F3-4BB8-83C2-00AE62F520B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98317" y="2200845"/>
                  <a:ext cx="75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72362D0-20E4-49A7-97A8-7E10CE22EF03}"/>
                    </a:ext>
                  </a:extLst>
                </p14:cNvPr>
                <p14:cNvContentPartPr/>
                <p14:nvPr/>
              </p14:nvContentPartPr>
              <p14:xfrm>
                <a:off x="10689117" y="2210205"/>
                <a:ext cx="186480" cy="64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72362D0-20E4-49A7-97A8-7E10CE22EF0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84797" y="2205885"/>
                  <a:ext cx="195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D145441-807E-4B73-B787-D4E9F442F7B0}"/>
                    </a:ext>
                  </a:extLst>
                </p14:cNvPr>
                <p14:cNvContentPartPr/>
                <p14:nvPr/>
              </p14:nvContentPartPr>
              <p14:xfrm>
                <a:off x="10867677" y="2178885"/>
                <a:ext cx="360" cy="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D145441-807E-4B73-B787-D4E9F442F7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63357" y="2174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80B46B72-E3D3-4A95-941F-7DD7FE9388EE}"/>
              </a:ext>
            </a:extLst>
          </p:cNvPr>
          <p:cNvGrpSpPr/>
          <p:nvPr/>
        </p:nvGrpSpPr>
        <p:grpSpPr>
          <a:xfrm>
            <a:off x="152997" y="29325"/>
            <a:ext cx="6086520" cy="1604160"/>
            <a:chOff x="152997" y="29325"/>
            <a:chExt cx="6086520" cy="16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9FE7C02-9603-4886-A0BC-7B0ADA86B06F}"/>
                    </a:ext>
                  </a:extLst>
                </p14:cNvPr>
                <p14:cNvContentPartPr/>
                <p14:nvPr/>
              </p14:nvContentPartPr>
              <p14:xfrm>
                <a:off x="218517" y="183405"/>
                <a:ext cx="176400" cy="145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9FE7C02-9603-4886-A0BC-7B0ADA86B06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4197" y="179085"/>
                  <a:ext cx="185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5C0AC41-7067-4A39-A5F0-12CBDB7C9AE4}"/>
                    </a:ext>
                  </a:extLst>
                </p14:cNvPr>
                <p14:cNvContentPartPr/>
                <p14:nvPr/>
              </p14:nvContentPartPr>
              <p14:xfrm>
                <a:off x="449997" y="206085"/>
                <a:ext cx="111240" cy="1375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5C0AC41-7067-4A39-A5F0-12CBDB7C9A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5677" y="201765"/>
                  <a:ext cx="119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CADA16B-2FBD-4600-8D92-1EEAC420977F}"/>
                    </a:ext>
                  </a:extLst>
                </p14:cNvPr>
                <p14:cNvContentPartPr/>
                <p14:nvPr/>
              </p14:nvContentPartPr>
              <p14:xfrm>
                <a:off x="631797" y="206085"/>
                <a:ext cx="111240" cy="104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CADA16B-2FBD-4600-8D92-1EEAC420977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7477" y="201765"/>
                  <a:ext cx="119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00DE29A-3934-4DCA-8734-B5B17A4EC7B6}"/>
                    </a:ext>
                  </a:extLst>
                </p14:cNvPr>
                <p14:cNvContentPartPr/>
                <p14:nvPr/>
              </p14:nvContentPartPr>
              <p14:xfrm>
                <a:off x="827637" y="138405"/>
                <a:ext cx="70920" cy="183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00DE29A-3934-4DCA-8734-B5B17A4EC7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3317" y="134085"/>
                  <a:ext cx="79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5C20B1-1D9B-491F-8CA9-360FBEC2D27A}"/>
                    </a:ext>
                  </a:extLst>
                </p14:cNvPr>
                <p14:cNvContentPartPr/>
                <p14:nvPr/>
              </p14:nvContentPartPr>
              <p14:xfrm>
                <a:off x="990717" y="171165"/>
                <a:ext cx="162360" cy="111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5C20B1-1D9B-491F-8CA9-360FBEC2D2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6397" y="166845"/>
                  <a:ext cx="171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F740626-FA60-4CEC-B067-AFF66DDF66AD}"/>
                    </a:ext>
                  </a:extLst>
                </p14:cNvPr>
                <p14:cNvContentPartPr/>
                <p14:nvPr/>
              </p14:nvContentPartPr>
              <p14:xfrm>
                <a:off x="1292037" y="191685"/>
                <a:ext cx="17280" cy="101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F740626-FA60-4CEC-B067-AFF66DDF66A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87717" y="187365"/>
                  <a:ext cx="25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06BB77D-57AB-43F0-AA42-43C70139EF39}"/>
                    </a:ext>
                  </a:extLst>
                </p14:cNvPr>
                <p14:cNvContentPartPr/>
                <p14:nvPr/>
              </p14:nvContentPartPr>
              <p14:xfrm>
                <a:off x="1267917" y="234525"/>
                <a:ext cx="81000" cy="9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06BB77D-57AB-43F0-AA42-43C70139EF3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63597" y="230205"/>
                  <a:ext cx="89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1D5BAE2-38BF-4E01-9B5D-0E02B15D0EDD}"/>
                    </a:ext>
                  </a:extLst>
                </p14:cNvPr>
                <p14:cNvContentPartPr/>
                <p14:nvPr/>
              </p14:nvContentPartPr>
              <p14:xfrm>
                <a:off x="1493277" y="198525"/>
                <a:ext cx="41040" cy="57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1D5BAE2-38BF-4E01-9B5D-0E02B15D0ED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88957" y="194205"/>
                  <a:ext cx="49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3D78C62-AFA0-4B2C-8A10-02EC2E383F4C}"/>
                    </a:ext>
                  </a:extLst>
                </p14:cNvPr>
                <p14:cNvContentPartPr/>
                <p14:nvPr/>
              </p14:nvContentPartPr>
              <p14:xfrm>
                <a:off x="1539357" y="180525"/>
                <a:ext cx="37440" cy="75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3D78C62-AFA0-4B2C-8A10-02EC2E383F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35037" y="176205"/>
                  <a:ext cx="46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D1D3963-F4C4-447C-9883-306516EDC852}"/>
                    </a:ext>
                  </a:extLst>
                </p14:cNvPr>
                <p14:cNvContentPartPr/>
                <p14:nvPr/>
              </p14:nvContentPartPr>
              <p14:xfrm>
                <a:off x="1450797" y="148485"/>
                <a:ext cx="169920" cy="20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D1D3963-F4C4-447C-9883-306516EDC8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46477" y="144165"/>
                  <a:ext cx="178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9C2BE05-9F3A-4751-99EC-C6ADCD2FF4BF}"/>
                    </a:ext>
                  </a:extLst>
                </p14:cNvPr>
                <p14:cNvContentPartPr/>
                <p14:nvPr/>
              </p14:nvContentPartPr>
              <p14:xfrm>
                <a:off x="1439997" y="97005"/>
                <a:ext cx="228600" cy="10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9C2BE05-9F3A-4751-99EC-C6ADCD2FF4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35677" y="92685"/>
                  <a:ext cx="237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36F2DEF-B998-4EE1-A530-20450038DFCB}"/>
                    </a:ext>
                  </a:extLst>
                </p14:cNvPr>
                <p14:cNvContentPartPr/>
                <p14:nvPr/>
              </p14:nvContentPartPr>
              <p14:xfrm>
                <a:off x="1617477" y="96645"/>
                <a:ext cx="93600" cy="252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36F2DEF-B998-4EE1-A530-20450038DF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13157" y="92325"/>
                  <a:ext cx="102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F03415C-9DD3-4D85-9E96-6DF738484E72}"/>
                    </a:ext>
                  </a:extLst>
                </p14:cNvPr>
                <p14:cNvContentPartPr/>
                <p14:nvPr/>
              </p14:nvContentPartPr>
              <p14:xfrm>
                <a:off x="1759677" y="29325"/>
                <a:ext cx="135360" cy="89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F03415C-9DD3-4D85-9E96-6DF738484E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55357" y="25005"/>
                  <a:ext cx="144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59E4024-8AF8-40B8-97D1-004926823F55}"/>
                    </a:ext>
                  </a:extLst>
                </p14:cNvPr>
                <p14:cNvContentPartPr/>
                <p14:nvPr/>
              </p14:nvContentPartPr>
              <p14:xfrm>
                <a:off x="1935717" y="196005"/>
                <a:ext cx="159120" cy="15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59E4024-8AF8-40B8-97D1-004926823F5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31397" y="191685"/>
                  <a:ext cx="167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D758563-15F8-49E2-B02B-0D13FF73DC5B}"/>
                    </a:ext>
                  </a:extLst>
                </p14:cNvPr>
                <p14:cNvContentPartPr/>
                <p14:nvPr/>
              </p14:nvContentPartPr>
              <p14:xfrm>
                <a:off x="1934997" y="252165"/>
                <a:ext cx="138960" cy="8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D758563-15F8-49E2-B02B-0D13FF73DC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30677" y="247845"/>
                  <a:ext cx="147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D0D8BDB-9DE0-4EE5-8007-2B500C626EEC}"/>
                    </a:ext>
                  </a:extLst>
                </p14:cNvPr>
                <p14:cNvContentPartPr/>
                <p14:nvPr/>
              </p14:nvContentPartPr>
              <p14:xfrm>
                <a:off x="2276997" y="128325"/>
                <a:ext cx="160200" cy="109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D0D8BDB-9DE0-4EE5-8007-2B500C626E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72677" y="124005"/>
                  <a:ext cx="168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10C3108-4F13-4F5A-AF1B-8FF11F7CF781}"/>
                    </a:ext>
                  </a:extLst>
                </p14:cNvPr>
                <p14:cNvContentPartPr/>
                <p14:nvPr/>
              </p14:nvContentPartPr>
              <p14:xfrm>
                <a:off x="2498397" y="138765"/>
                <a:ext cx="93600" cy="96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10C3108-4F13-4F5A-AF1B-8FF11F7CF78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94077" y="134445"/>
                  <a:ext cx="102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74DBC86-5B9C-45DA-93C1-6DFDA0237C4F}"/>
                    </a:ext>
                  </a:extLst>
                </p14:cNvPr>
                <p14:cNvContentPartPr/>
                <p14:nvPr/>
              </p14:nvContentPartPr>
              <p14:xfrm>
                <a:off x="2557797" y="196365"/>
                <a:ext cx="44280" cy="65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74DBC86-5B9C-45DA-93C1-6DFDA0237C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53477" y="192045"/>
                  <a:ext cx="52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A8B2547-7917-4342-B5FE-2DA6FDA818C7}"/>
                    </a:ext>
                  </a:extLst>
                </p14:cNvPr>
                <p14:cNvContentPartPr/>
                <p14:nvPr/>
              </p14:nvContentPartPr>
              <p14:xfrm>
                <a:off x="2642037" y="141645"/>
                <a:ext cx="102960" cy="172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A8B2547-7917-4342-B5FE-2DA6FDA818C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37717" y="137325"/>
                  <a:ext cx="111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E7AFC65-14BA-4FF6-88EA-3CC364903557}"/>
                    </a:ext>
                  </a:extLst>
                </p14:cNvPr>
                <p14:cNvContentPartPr/>
                <p14:nvPr/>
              </p14:nvContentPartPr>
              <p14:xfrm>
                <a:off x="2819517" y="104565"/>
                <a:ext cx="118800" cy="145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E7AFC65-14BA-4FF6-88EA-3CC3649035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15197" y="100245"/>
                  <a:ext cx="127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78DE65E-69BE-4F01-AA97-0FFB5F1A52BC}"/>
                    </a:ext>
                  </a:extLst>
                </p14:cNvPr>
                <p14:cNvContentPartPr/>
                <p14:nvPr/>
              </p14:nvContentPartPr>
              <p14:xfrm>
                <a:off x="2981517" y="108165"/>
                <a:ext cx="85320" cy="132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78DE65E-69BE-4F01-AA97-0FFB5F1A52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77197" y="103845"/>
                  <a:ext cx="93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1C8E5BD-DBDB-46DD-A423-14F8779F101F}"/>
                    </a:ext>
                  </a:extLst>
                </p14:cNvPr>
                <p14:cNvContentPartPr/>
                <p14:nvPr/>
              </p14:nvContentPartPr>
              <p14:xfrm>
                <a:off x="152997" y="611445"/>
                <a:ext cx="145440" cy="87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1C8E5BD-DBDB-46DD-A423-14F8779F10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8677" y="607125"/>
                  <a:ext cx="154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C4D291A-B7E3-4C89-BDE1-432F607A32AF}"/>
                    </a:ext>
                  </a:extLst>
                </p14:cNvPr>
                <p14:cNvContentPartPr/>
                <p14:nvPr/>
              </p14:nvContentPartPr>
              <p14:xfrm>
                <a:off x="304557" y="622245"/>
                <a:ext cx="98280" cy="76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C4D291A-B7E3-4C89-BDE1-432F607A32A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0237" y="617925"/>
                  <a:ext cx="106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F747C59-DB27-463A-B7A0-6FC739B8E30B}"/>
                    </a:ext>
                  </a:extLst>
                </p14:cNvPr>
                <p14:cNvContentPartPr/>
                <p14:nvPr/>
              </p14:nvContentPartPr>
              <p14:xfrm>
                <a:off x="438117" y="611085"/>
                <a:ext cx="112680" cy="83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F747C59-DB27-463A-B7A0-6FC739B8E30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3797" y="606765"/>
                  <a:ext cx="121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A4D04D4-1F8F-4D5A-9CD3-82726F69F89F}"/>
                    </a:ext>
                  </a:extLst>
                </p14:cNvPr>
                <p14:cNvContentPartPr/>
                <p14:nvPr/>
              </p14:nvContentPartPr>
              <p14:xfrm>
                <a:off x="680757" y="556005"/>
                <a:ext cx="90360" cy="156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A4D04D4-1F8F-4D5A-9CD3-82726F69F8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6437" y="551685"/>
                  <a:ext cx="99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DCC8FF6-5197-40B1-AA3D-C90FAD479232}"/>
                    </a:ext>
                  </a:extLst>
                </p14:cNvPr>
                <p14:cNvContentPartPr/>
                <p14:nvPr/>
              </p14:nvContentPartPr>
              <p14:xfrm>
                <a:off x="803517" y="587325"/>
                <a:ext cx="146160" cy="83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DCC8FF6-5197-40B1-AA3D-C90FAD4792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9197" y="583005"/>
                  <a:ext cx="154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91100DA-E508-4891-8E0F-161770C4ACFF}"/>
                    </a:ext>
                  </a:extLst>
                </p14:cNvPr>
                <p14:cNvContentPartPr/>
                <p14:nvPr/>
              </p14:nvContentPartPr>
              <p14:xfrm>
                <a:off x="1003677" y="591285"/>
                <a:ext cx="49320" cy="110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91100DA-E508-4891-8E0F-161770C4AC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9357" y="586965"/>
                  <a:ext cx="57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2DEA1E2-F7BF-4A8C-8AD4-0BBB915FA6F7}"/>
                    </a:ext>
                  </a:extLst>
                </p14:cNvPr>
                <p14:cNvContentPartPr/>
                <p14:nvPr/>
              </p14:nvContentPartPr>
              <p14:xfrm>
                <a:off x="970197" y="640965"/>
                <a:ext cx="119880" cy="82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2DEA1E2-F7BF-4A8C-8AD4-0BBB915FA6F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5877" y="636645"/>
                  <a:ext cx="128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D4DD7E2-F7DC-4E5B-877E-EA5AA03AFB74}"/>
                    </a:ext>
                  </a:extLst>
                </p14:cNvPr>
                <p14:cNvContentPartPr/>
                <p14:nvPr/>
              </p14:nvContentPartPr>
              <p14:xfrm>
                <a:off x="1121037" y="555645"/>
                <a:ext cx="99000" cy="99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D4DD7E2-F7DC-4E5B-877E-EA5AA03AFB7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6717" y="551325"/>
                  <a:ext cx="107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91B01F9-29FB-4F9A-9468-4AA74B98A5FB}"/>
                    </a:ext>
                  </a:extLst>
                </p14:cNvPr>
                <p14:cNvContentPartPr/>
                <p14:nvPr/>
              </p14:nvContentPartPr>
              <p14:xfrm>
                <a:off x="1222197" y="558885"/>
                <a:ext cx="113760" cy="1551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91B01F9-29FB-4F9A-9468-4AA74B98A5F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17877" y="554565"/>
                  <a:ext cx="122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0A99521-9FA4-42F6-AEAB-FA75E2BA972E}"/>
                    </a:ext>
                  </a:extLst>
                </p14:cNvPr>
                <p14:cNvContentPartPr/>
                <p14:nvPr/>
              </p14:nvContentPartPr>
              <p14:xfrm>
                <a:off x="1320117" y="643125"/>
                <a:ext cx="30960" cy="79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0A99521-9FA4-42F6-AEAB-FA75E2BA972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15797" y="638805"/>
                  <a:ext cx="39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6FCA6DA-07B9-4942-8211-BD9EB78E95C1}"/>
                    </a:ext>
                  </a:extLst>
                </p14:cNvPr>
                <p14:cNvContentPartPr/>
                <p14:nvPr/>
              </p14:nvContentPartPr>
              <p14:xfrm>
                <a:off x="1393917" y="563205"/>
                <a:ext cx="79920" cy="112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6FCA6DA-07B9-4942-8211-BD9EB78E95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389597" y="558885"/>
                  <a:ext cx="88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3F814B5-6354-45E7-BC7C-E56D1AEE8941}"/>
                    </a:ext>
                  </a:extLst>
                </p14:cNvPr>
                <p14:cNvContentPartPr/>
                <p14:nvPr/>
              </p14:nvContentPartPr>
              <p14:xfrm>
                <a:off x="1395717" y="538365"/>
                <a:ext cx="184320" cy="120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3F814B5-6354-45E7-BC7C-E56D1AEE89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91397" y="534045"/>
                  <a:ext cx="192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6FFAF84-C623-40E2-9015-7919A8E45AEC}"/>
                    </a:ext>
                  </a:extLst>
                </p14:cNvPr>
                <p14:cNvContentPartPr/>
                <p14:nvPr/>
              </p14:nvContentPartPr>
              <p14:xfrm>
                <a:off x="1518117" y="566085"/>
                <a:ext cx="206640" cy="81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6FFAF84-C623-40E2-9015-7919A8E45A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13797" y="561765"/>
                  <a:ext cx="215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69DB2B6-E016-48D0-9295-E0F575E47E05}"/>
                    </a:ext>
                  </a:extLst>
                </p14:cNvPr>
                <p14:cNvContentPartPr/>
                <p14:nvPr/>
              </p14:nvContentPartPr>
              <p14:xfrm>
                <a:off x="1618917" y="518205"/>
                <a:ext cx="60480" cy="63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69DB2B6-E016-48D0-9295-E0F575E47E0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14597" y="513885"/>
                  <a:ext cx="69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9CCB4B0-614C-4620-B4C4-F17A4E259AD7}"/>
                    </a:ext>
                  </a:extLst>
                </p14:cNvPr>
                <p14:cNvContentPartPr/>
                <p14:nvPr/>
              </p14:nvContentPartPr>
              <p14:xfrm>
                <a:off x="1702797" y="595965"/>
                <a:ext cx="70920" cy="73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9CCB4B0-614C-4620-B4C4-F17A4E259A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98477" y="591645"/>
                  <a:ext cx="79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C24ECF5-9B09-40A7-8271-CF8E9A37EE85}"/>
                    </a:ext>
                  </a:extLst>
                </p14:cNvPr>
                <p14:cNvContentPartPr/>
                <p14:nvPr/>
              </p14:nvContentPartPr>
              <p14:xfrm>
                <a:off x="1762197" y="485805"/>
                <a:ext cx="76680" cy="2599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C24ECF5-9B09-40A7-8271-CF8E9A37EE8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57877" y="481485"/>
                  <a:ext cx="85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4E23D30-3C99-4D17-A325-9F58E1F75DB4}"/>
                    </a:ext>
                  </a:extLst>
                </p14:cNvPr>
                <p14:cNvContentPartPr/>
                <p14:nvPr/>
              </p14:nvContentPartPr>
              <p14:xfrm>
                <a:off x="1878837" y="484005"/>
                <a:ext cx="89280" cy="176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4E23D30-3C99-4D17-A325-9F58E1F75DB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74517" y="479685"/>
                  <a:ext cx="97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737CD6A-640E-4063-93AE-22A29B19AF1C}"/>
                    </a:ext>
                  </a:extLst>
                </p14:cNvPr>
                <p14:cNvContentPartPr/>
                <p14:nvPr/>
              </p14:nvContentPartPr>
              <p14:xfrm>
                <a:off x="2005917" y="514605"/>
                <a:ext cx="151560" cy="108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737CD6A-640E-4063-93AE-22A29B19AF1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01597" y="510285"/>
                  <a:ext cx="160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0829025-DECC-4DB3-AB60-9E049F40F202}"/>
                    </a:ext>
                  </a:extLst>
                </p14:cNvPr>
                <p14:cNvContentPartPr/>
                <p14:nvPr/>
              </p14:nvContentPartPr>
              <p14:xfrm>
                <a:off x="2235597" y="521805"/>
                <a:ext cx="35640" cy="117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0829025-DECC-4DB3-AB60-9E049F40F20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31277" y="517485"/>
                  <a:ext cx="44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A33D9C5-3A75-474B-8B03-7B3799658A74}"/>
                    </a:ext>
                  </a:extLst>
                </p14:cNvPr>
                <p14:cNvContentPartPr/>
                <p14:nvPr/>
              </p14:nvContentPartPr>
              <p14:xfrm>
                <a:off x="2205717" y="586245"/>
                <a:ext cx="119520" cy="21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A33D9C5-3A75-474B-8B03-7B3799658A7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01397" y="581925"/>
                  <a:ext cx="128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6D2A370-43C6-4C32-A42C-ADA86B0953B0}"/>
                    </a:ext>
                  </a:extLst>
                </p14:cNvPr>
                <p14:cNvContentPartPr/>
                <p14:nvPr/>
              </p14:nvContentPartPr>
              <p14:xfrm>
                <a:off x="2397957" y="509565"/>
                <a:ext cx="174600" cy="118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6D2A370-43C6-4C32-A42C-ADA86B0953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93637" y="505245"/>
                  <a:ext cx="183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15CA5E4-25D0-4BE3-AA5F-254A01A0F144}"/>
                    </a:ext>
                  </a:extLst>
                </p14:cNvPr>
                <p14:cNvContentPartPr/>
                <p14:nvPr/>
              </p14:nvContentPartPr>
              <p14:xfrm>
                <a:off x="2572917" y="511005"/>
                <a:ext cx="130680" cy="100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15CA5E4-25D0-4BE3-AA5F-254A01A0F14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68597" y="506685"/>
                  <a:ext cx="139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CD85049-77F7-4A05-ADD0-03B2E43C96B0}"/>
                    </a:ext>
                  </a:extLst>
                </p14:cNvPr>
                <p14:cNvContentPartPr/>
                <p14:nvPr/>
              </p14:nvContentPartPr>
              <p14:xfrm>
                <a:off x="2693157" y="630165"/>
                <a:ext cx="29880" cy="42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CD85049-77F7-4A05-ADD0-03B2E43C96B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88837" y="625845"/>
                  <a:ext cx="38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B1950F3-B707-4242-8A64-15F53B57EA1A}"/>
                    </a:ext>
                  </a:extLst>
                </p14:cNvPr>
                <p14:cNvContentPartPr/>
                <p14:nvPr/>
              </p14:nvContentPartPr>
              <p14:xfrm>
                <a:off x="2798277" y="512805"/>
                <a:ext cx="108360" cy="91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B1950F3-B707-4242-8A64-15F53B57EA1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93957" y="508485"/>
                  <a:ext cx="117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8EA81B0-51CA-44F0-B2C0-831020CF7811}"/>
                    </a:ext>
                  </a:extLst>
                </p14:cNvPr>
                <p14:cNvContentPartPr/>
                <p14:nvPr/>
              </p14:nvContentPartPr>
              <p14:xfrm>
                <a:off x="2928237" y="521805"/>
                <a:ext cx="78120" cy="572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8EA81B0-51CA-44F0-B2C0-831020CF78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23917" y="517485"/>
                  <a:ext cx="86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3996AB3-9BD4-439F-A59E-C2D11BF1695A}"/>
                    </a:ext>
                  </a:extLst>
                </p14:cNvPr>
                <p14:cNvContentPartPr/>
                <p14:nvPr/>
              </p14:nvContentPartPr>
              <p14:xfrm>
                <a:off x="2840397" y="452685"/>
                <a:ext cx="166320" cy="6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3996AB3-9BD4-439F-A59E-C2D11BF169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36077" y="448365"/>
                  <a:ext cx="174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83764FB-1E2E-45C1-BF8D-29BE9C104222}"/>
                    </a:ext>
                  </a:extLst>
                </p14:cNvPr>
                <p14:cNvContentPartPr/>
                <p14:nvPr/>
              </p14:nvContentPartPr>
              <p14:xfrm>
                <a:off x="3076557" y="516765"/>
                <a:ext cx="76680" cy="83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83764FB-1E2E-45C1-BF8D-29BE9C1042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72237" y="512445"/>
                  <a:ext cx="85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6F27EED-661E-4456-BC3B-A423BAB2CEE9}"/>
                    </a:ext>
                  </a:extLst>
                </p14:cNvPr>
                <p14:cNvContentPartPr/>
                <p14:nvPr/>
              </p14:nvContentPartPr>
              <p14:xfrm>
                <a:off x="3061077" y="465285"/>
                <a:ext cx="65880" cy="82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6F27EED-661E-4456-BC3B-A423BAB2CEE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56757" y="460965"/>
                  <a:ext cx="74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571C400-9C6F-4FAF-BD44-E68244494D2A}"/>
                    </a:ext>
                  </a:extLst>
                </p14:cNvPr>
                <p14:cNvContentPartPr/>
                <p14:nvPr/>
              </p14:nvContentPartPr>
              <p14:xfrm>
                <a:off x="3128757" y="570045"/>
                <a:ext cx="96120" cy="61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571C400-9C6F-4FAF-BD44-E68244494D2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24437" y="565725"/>
                  <a:ext cx="104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1E396C7-7197-4D2A-9EAB-0AF6497C9B6C}"/>
                    </a:ext>
                  </a:extLst>
                </p14:cNvPr>
                <p14:cNvContentPartPr/>
                <p14:nvPr/>
              </p14:nvContentPartPr>
              <p14:xfrm>
                <a:off x="3236757" y="439725"/>
                <a:ext cx="118800" cy="237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1E396C7-7197-4D2A-9EAB-0AF6497C9B6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32437" y="435405"/>
                  <a:ext cx="127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29EC6B7-CE2F-48EA-86CF-2EB5210FAFFE}"/>
                    </a:ext>
                  </a:extLst>
                </p14:cNvPr>
                <p14:cNvContentPartPr/>
                <p14:nvPr/>
              </p14:nvContentPartPr>
              <p14:xfrm>
                <a:off x="3490557" y="557445"/>
                <a:ext cx="147600" cy="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29EC6B7-CE2F-48EA-86CF-2EB5210FAF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86237" y="553125"/>
                  <a:ext cx="1562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E18593F-CB6D-4AFD-9AC1-F7A03C3CE4A7}"/>
                    </a:ext>
                  </a:extLst>
                </p14:cNvPr>
                <p14:cNvContentPartPr/>
                <p14:nvPr/>
              </p14:nvContentPartPr>
              <p14:xfrm>
                <a:off x="3504957" y="566805"/>
                <a:ext cx="137160" cy="9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E18593F-CB6D-4AFD-9AC1-F7A03C3CE4A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00637" y="562485"/>
                  <a:ext cx="14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4828F0-8A95-49D2-AEF0-AD8CC27A93EA}"/>
                    </a:ext>
                  </a:extLst>
                </p14:cNvPr>
                <p14:cNvContentPartPr/>
                <p14:nvPr/>
              </p14:nvContentPartPr>
              <p14:xfrm>
                <a:off x="3755517" y="484725"/>
                <a:ext cx="185040" cy="106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4828F0-8A95-49D2-AEF0-AD8CC27A93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51197" y="480405"/>
                  <a:ext cx="193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6AB3C18-C910-466B-8EE0-E3F6FBD4BE78}"/>
                    </a:ext>
                  </a:extLst>
                </p14:cNvPr>
                <p14:cNvContentPartPr/>
                <p14:nvPr/>
              </p14:nvContentPartPr>
              <p14:xfrm>
                <a:off x="3962877" y="449805"/>
                <a:ext cx="92520" cy="106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6AB3C18-C910-466B-8EE0-E3F6FBD4BE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58557" y="445485"/>
                  <a:ext cx="101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0D00E8D-F69E-4006-975F-26A360D3DDAF}"/>
                    </a:ext>
                  </a:extLst>
                </p14:cNvPr>
                <p14:cNvContentPartPr/>
                <p14:nvPr/>
              </p14:nvContentPartPr>
              <p14:xfrm>
                <a:off x="4026597" y="515325"/>
                <a:ext cx="36000" cy="80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0D00E8D-F69E-4006-975F-26A360D3DD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22277" y="511005"/>
                  <a:ext cx="44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6CCAE5C-24E0-432D-A404-2743B39C94FE}"/>
                    </a:ext>
                  </a:extLst>
                </p14:cNvPr>
                <p14:cNvContentPartPr/>
                <p14:nvPr/>
              </p14:nvContentPartPr>
              <p14:xfrm>
                <a:off x="4148637" y="471045"/>
                <a:ext cx="102960" cy="117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6CCAE5C-24E0-432D-A404-2743B39C94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44317" y="466725"/>
                  <a:ext cx="111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D53EA74-0C32-4F87-9C08-1E06547AC34A}"/>
                    </a:ext>
                  </a:extLst>
                </p14:cNvPr>
                <p14:cNvContentPartPr/>
                <p14:nvPr/>
              </p14:nvContentPartPr>
              <p14:xfrm>
                <a:off x="4263477" y="556005"/>
                <a:ext cx="33120" cy="58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D53EA74-0C32-4F87-9C08-1E06547AC34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59157" y="551685"/>
                  <a:ext cx="41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38F3443-C781-44B3-BFF6-4DD23999EAD2}"/>
                    </a:ext>
                  </a:extLst>
                </p14:cNvPr>
                <p14:cNvContentPartPr/>
                <p14:nvPr/>
              </p14:nvContentPartPr>
              <p14:xfrm>
                <a:off x="4301277" y="471045"/>
                <a:ext cx="140760" cy="147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38F3443-C781-44B3-BFF6-4DD23999EA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96957" y="466725"/>
                  <a:ext cx="149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BA67B69-B25C-4407-BF0F-33B1DE07A5F4}"/>
                    </a:ext>
                  </a:extLst>
                </p14:cNvPr>
                <p14:cNvContentPartPr/>
                <p14:nvPr/>
              </p14:nvContentPartPr>
              <p14:xfrm>
                <a:off x="4465077" y="477525"/>
                <a:ext cx="84600" cy="126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BA67B69-B25C-4407-BF0F-33B1DE07A5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60757" y="473205"/>
                  <a:ext cx="93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FD193BB-2A46-42C3-8A95-C974FDF75D49}"/>
                    </a:ext>
                  </a:extLst>
                </p14:cNvPr>
                <p14:cNvContentPartPr/>
                <p14:nvPr/>
              </p14:nvContentPartPr>
              <p14:xfrm>
                <a:off x="4573437" y="194205"/>
                <a:ext cx="362880" cy="224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FD193BB-2A46-42C3-8A95-C974FDF75D4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69117" y="189885"/>
                  <a:ext cx="371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9126CDD-7C7D-48C5-B4E9-C013CC513404}"/>
                    </a:ext>
                  </a:extLst>
                </p14:cNvPr>
                <p14:cNvContentPartPr/>
                <p14:nvPr/>
              </p14:nvContentPartPr>
              <p14:xfrm>
                <a:off x="4620237" y="374205"/>
                <a:ext cx="186120" cy="97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9126CDD-7C7D-48C5-B4E9-C013CC51340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15917" y="369885"/>
                  <a:ext cx="194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62875C5-224B-4916-A6E2-211E27DFBCE1}"/>
                    </a:ext>
                  </a:extLst>
                </p14:cNvPr>
                <p14:cNvContentPartPr/>
                <p14:nvPr/>
              </p14:nvContentPartPr>
              <p14:xfrm>
                <a:off x="4430157" y="134805"/>
                <a:ext cx="178560" cy="146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62875C5-224B-4916-A6E2-211E27DFBCE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25837" y="130485"/>
                  <a:ext cx="187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A1DF097-A43B-42CA-A1D3-2CE6102217B4}"/>
                    </a:ext>
                  </a:extLst>
                </p14:cNvPr>
                <p14:cNvContentPartPr/>
                <p14:nvPr/>
              </p14:nvContentPartPr>
              <p14:xfrm>
                <a:off x="366117" y="974325"/>
                <a:ext cx="178200" cy="1213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A1DF097-A43B-42CA-A1D3-2CE6102217B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1797" y="970005"/>
                  <a:ext cx="18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547A6F6-019D-44CD-8AC6-D4745E6FD13C}"/>
                    </a:ext>
                  </a:extLst>
                </p14:cNvPr>
                <p14:cNvContentPartPr/>
                <p14:nvPr/>
              </p14:nvContentPartPr>
              <p14:xfrm>
                <a:off x="618477" y="982245"/>
                <a:ext cx="41400" cy="117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547A6F6-019D-44CD-8AC6-D4745E6FD1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4157" y="977925"/>
                  <a:ext cx="50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41D79D1-597D-4599-94F8-2FC7B9AFD7F3}"/>
                    </a:ext>
                  </a:extLst>
                </p14:cNvPr>
                <p14:cNvContentPartPr/>
                <p14:nvPr/>
              </p14:nvContentPartPr>
              <p14:xfrm>
                <a:off x="586797" y="977925"/>
                <a:ext cx="254160" cy="95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41D79D1-597D-4599-94F8-2FC7B9AFD7F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2477" y="973605"/>
                  <a:ext cx="262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983804F-B8C5-4B26-8371-763E32B37148}"/>
                    </a:ext>
                  </a:extLst>
                </p14:cNvPr>
                <p14:cNvContentPartPr/>
                <p14:nvPr/>
              </p14:nvContentPartPr>
              <p14:xfrm>
                <a:off x="754557" y="958845"/>
                <a:ext cx="147240" cy="133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983804F-B8C5-4B26-8371-763E32B3714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0237" y="954525"/>
                  <a:ext cx="155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6BB5804-408D-48C2-902F-1ECD47E1D97F}"/>
                    </a:ext>
                  </a:extLst>
                </p14:cNvPr>
                <p14:cNvContentPartPr/>
                <p14:nvPr/>
              </p14:nvContentPartPr>
              <p14:xfrm>
                <a:off x="770037" y="894405"/>
                <a:ext cx="181080" cy="6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6BB5804-408D-48C2-902F-1ECD47E1D97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5717" y="890085"/>
                  <a:ext cx="189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4A98E11-CC66-463F-91D2-359B1943871B}"/>
                    </a:ext>
                  </a:extLst>
                </p14:cNvPr>
                <p14:cNvContentPartPr/>
                <p14:nvPr/>
              </p14:nvContentPartPr>
              <p14:xfrm>
                <a:off x="817557" y="875685"/>
                <a:ext cx="180000" cy="244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4A98E11-CC66-463F-91D2-359B1943871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3237" y="871365"/>
                  <a:ext cx="188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C7315D2-3C83-4E3B-A2C7-45BBD9CC7B87}"/>
                    </a:ext>
                  </a:extLst>
                </p14:cNvPr>
                <p14:cNvContentPartPr/>
                <p14:nvPr/>
              </p14:nvContentPartPr>
              <p14:xfrm>
                <a:off x="302037" y="878205"/>
                <a:ext cx="130680" cy="2556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C7315D2-3C83-4E3B-A2C7-45BBD9CC7B8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7717" y="873885"/>
                  <a:ext cx="139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75D9568-FA10-469E-AA5E-784FD9C41C47}"/>
                    </a:ext>
                  </a:extLst>
                </p14:cNvPr>
                <p14:cNvContentPartPr/>
                <p14:nvPr/>
              </p14:nvContentPartPr>
              <p14:xfrm>
                <a:off x="1078917" y="791445"/>
                <a:ext cx="92880" cy="900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75D9568-FA10-469E-AA5E-784FD9C41C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4597" y="787125"/>
                  <a:ext cx="101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FC8A15D-462C-4893-AE99-FAE77E3E0293}"/>
                    </a:ext>
                  </a:extLst>
                </p14:cNvPr>
                <p14:cNvContentPartPr/>
                <p14:nvPr/>
              </p14:nvContentPartPr>
              <p14:xfrm>
                <a:off x="1202037" y="985125"/>
                <a:ext cx="143640" cy="10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FC8A15D-462C-4893-AE99-FAE77E3E029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7717" y="980805"/>
                  <a:ext cx="1522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754AC5-6601-432F-A492-265BB07254DF}"/>
                    </a:ext>
                  </a:extLst>
                </p14:cNvPr>
                <p14:cNvContentPartPr/>
                <p14:nvPr/>
              </p14:nvContentPartPr>
              <p14:xfrm>
                <a:off x="1222917" y="1021485"/>
                <a:ext cx="130680" cy="14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754AC5-6601-432F-A492-265BB07254D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18597" y="1017165"/>
                  <a:ext cx="139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B9D9A88-2723-4B50-9FF7-97A610027347}"/>
                    </a:ext>
                  </a:extLst>
                </p14:cNvPr>
                <p14:cNvContentPartPr/>
                <p14:nvPr/>
              </p14:nvContentPartPr>
              <p14:xfrm>
                <a:off x="1529637" y="899445"/>
                <a:ext cx="74520" cy="190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B9D9A88-2723-4B50-9FF7-97A6100273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525317" y="895125"/>
                  <a:ext cx="83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41EE691-3EF9-4F79-B279-BB98D203A056}"/>
                    </a:ext>
                  </a:extLst>
                </p14:cNvPr>
                <p14:cNvContentPartPr/>
                <p14:nvPr/>
              </p14:nvContentPartPr>
              <p14:xfrm>
                <a:off x="1721517" y="910965"/>
                <a:ext cx="190440" cy="110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41EE691-3EF9-4F79-B279-BB98D203A05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717197" y="906645"/>
                  <a:ext cx="19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9393694-8760-4008-9CF5-815004B12AA0}"/>
                    </a:ext>
                  </a:extLst>
                </p14:cNvPr>
                <p14:cNvContentPartPr/>
                <p14:nvPr/>
              </p14:nvContentPartPr>
              <p14:xfrm>
                <a:off x="1896117" y="1034445"/>
                <a:ext cx="26280" cy="75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9393694-8760-4008-9CF5-815004B12AA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91797" y="1030125"/>
                  <a:ext cx="34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71B07DC-47C9-4CD7-8DF5-9D9198D0C25E}"/>
                    </a:ext>
                  </a:extLst>
                </p14:cNvPr>
                <p14:cNvContentPartPr/>
                <p14:nvPr/>
              </p14:nvContentPartPr>
              <p14:xfrm>
                <a:off x="1984677" y="939405"/>
                <a:ext cx="95400" cy="100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71B07DC-47C9-4CD7-8DF5-9D9198D0C25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80357" y="935085"/>
                  <a:ext cx="104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812BE4C-1AD8-4B66-806F-05A21CC31DA0}"/>
                    </a:ext>
                  </a:extLst>
                </p14:cNvPr>
                <p14:cNvContentPartPr/>
                <p14:nvPr/>
              </p14:nvContentPartPr>
              <p14:xfrm>
                <a:off x="2112477" y="936885"/>
                <a:ext cx="128520" cy="110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812BE4C-1AD8-4B66-806F-05A21CC31DA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08157" y="932565"/>
                  <a:ext cx="137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3CF2F5F-A9C3-477B-B676-013690DE8F5F}"/>
                    </a:ext>
                  </a:extLst>
                </p14:cNvPr>
                <p14:cNvContentPartPr/>
                <p14:nvPr/>
              </p14:nvContentPartPr>
              <p14:xfrm>
                <a:off x="2291757" y="944085"/>
                <a:ext cx="104400" cy="1026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3CF2F5F-A9C3-477B-B676-013690DE8F5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87437" y="939765"/>
                  <a:ext cx="113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196E5C1-90F6-4441-BCA0-E8A38C6DF5C0}"/>
                    </a:ext>
                  </a:extLst>
                </p14:cNvPr>
                <p14:cNvContentPartPr/>
                <p14:nvPr/>
              </p14:nvContentPartPr>
              <p14:xfrm>
                <a:off x="2326317" y="922845"/>
                <a:ext cx="117360" cy="16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196E5C1-90F6-4441-BCA0-E8A38C6DF5C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21997" y="918525"/>
                  <a:ext cx="12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53BE8DF-DD67-4606-B85D-439E9E8A6496}"/>
                    </a:ext>
                  </a:extLst>
                </p14:cNvPr>
                <p14:cNvContentPartPr/>
                <p14:nvPr/>
              </p14:nvContentPartPr>
              <p14:xfrm>
                <a:off x="2485797" y="905205"/>
                <a:ext cx="76320" cy="139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53BE8DF-DD67-4606-B85D-439E9E8A649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81477" y="900885"/>
                  <a:ext cx="84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E94DADC-A63F-4A0A-A8D0-0B8635FD9454}"/>
                    </a:ext>
                  </a:extLst>
                </p14:cNvPr>
                <p14:cNvContentPartPr/>
                <p14:nvPr/>
              </p14:nvContentPartPr>
              <p14:xfrm>
                <a:off x="2547717" y="886485"/>
                <a:ext cx="95400" cy="1810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E94DADC-A63F-4A0A-A8D0-0B8635FD945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543397" y="882165"/>
                  <a:ext cx="104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7FBA003-F37F-40E4-9844-B49EB789B243}"/>
                    </a:ext>
                  </a:extLst>
                </p14:cNvPr>
                <p14:cNvContentPartPr/>
                <p14:nvPr/>
              </p14:nvContentPartPr>
              <p14:xfrm>
                <a:off x="2691357" y="870645"/>
                <a:ext cx="90360" cy="171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7FBA003-F37F-40E4-9844-B49EB789B24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87037" y="866325"/>
                  <a:ext cx="99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5901B50-9E03-41E3-B6B3-0FE4CD8B1973}"/>
                    </a:ext>
                  </a:extLst>
                </p14:cNvPr>
                <p14:cNvContentPartPr/>
                <p14:nvPr/>
              </p14:nvContentPartPr>
              <p14:xfrm>
                <a:off x="2815917" y="884325"/>
                <a:ext cx="186840" cy="120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5901B50-9E03-41E3-B6B3-0FE4CD8B197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11597" y="880005"/>
                  <a:ext cx="195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8C2D1FF-B0AE-476C-BB29-08F103F668EC}"/>
                    </a:ext>
                  </a:extLst>
                </p14:cNvPr>
                <p14:cNvContentPartPr/>
                <p14:nvPr/>
              </p14:nvContentPartPr>
              <p14:xfrm>
                <a:off x="3012837" y="998085"/>
                <a:ext cx="7920" cy="856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8C2D1FF-B0AE-476C-BB29-08F103F668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08517" y="993765"/>
                  <a:ext cx="1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CAEDB48-4917-4EE5-8A89-19DE8B4F76F8}"/>
                    </a:ext>
                  </a:extLst>
                </p14:cNvPr>
                <p14:cNvContentPartPr/>
                <p14:nvPr/>
              </p14:nvContentPartPr>
              <p14:xfrm>
                <a:off x="3072597" y="909885"/>
                <a:ext cx="120960" cy="74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CAEDB48-4917-4EE5-8A89-19DE8B4F76F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68277" y="905565"/>
                  <a:ext cx="129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F824641-6080-4088-B0DB-7F4F8C0B9CD8}"/>
                    </a:ext>
                  </a:extLst>
                </p14:cNvPr>
                <p14:cNvContentPartPr/>
                <p14:nvPr/>
              </p14:nvContentPartPr>
              <p14:xfrm>
                <a:off x="3215877" y="911325"/>
                <a:ext cx="96120" cy="698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F824641-6080-4088-B0DB-7F4F8C0B9CD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11557" y="907005"/>
                  <a:ext cx="104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5474E1F-6C1B-4F39-AFD0-44AE799736F8}"/>
                    </a:ext>
                  </a:extLst>
                </p14:cNvPr>
                <p14:cNvContentPartPr/>
                <p14:nvPr/>
              </p14:nvContentPartPr>
              <p14:xfrm>
                <a:off x="3378237" y="924285"/>
                <a:ext cx="124920" cy="61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5474E1F-6C1B-4F39-AFD0-44AE799736F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73917" y="919965"/>
                  <a:ext cx="133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6DF56EC-413B-4955-8F55-97875FA9B004}"/>
                    </a:ext>
                  </a:extLst>
                </p14:cNvPr>
                <p14:cNvContentPartPr/>
                <p14:nvPr/>
              </p14:nvContentPartPr>
              <p14:xfrm>
                <a:off x="3514677" y="923925"/>
                <a:ext cx="96840" cy="594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6DF56EC-413B-4955-8F55-97875FA9B00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10357" y="919605"/>
                  <a:ext cx="105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B4F5862-01E8-4362-BDDC-B46EAC4BE1D6}"/>
                    </a:ext>
                  </a:extLst>
                </p14:cNvPr>
                <p14:cNvContentPartPr/>
                <p14:nvPr/>
              </p14:nvContentPartPr>
              <p14:xfrm>
                <a:off x="3659397" y="854445"/>
                <a:ext cx="96480" cy="2041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B4F5862-01E8-4362-BDDC-B46EAC4BE1D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55077" y="850125"/>
                  <a:ext cx="105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02135BD-BD4A-4D86-A660-29DE91F94039}"/>
                    </a:ext>
                  </a:extLst>
                </p14:cNvPr>
                <p14:cNvContentPartPr/>
                <p14:nvPr/>
              </p14:nvContentPartPr>
              <p14:xfrm>
                <a:off x="2346117" y="780285"/>
                <a:ext cx="22320" cy="84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02135BD-BD4A-4D86-A660-29DE91F9403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41797" y="775965"/>
                  <a:ext cx="30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AE64EB9-6B1F-4B7F-B431-C4A8E7E7C74E}"/>
                    </a:ext>
                  </a:extLst>
                </p14:cNvPr>
                <p14:cNvContentPartPr/>
                <p14:nvPr/>
              </p14:nvContentPartPr>
              <p14:xfrm>
                <a:off x="2380677" y="762645"/>
                <a:ext cx="848880" cy="1098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AE64EB9-6B1F-4B7F-B431-C4A8E7E7C7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376357" y="758325"/>
                  <a:ext cx="85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FF95AE3-C9B4-42AB-9415-827EAB91FF63}"/>
                    </a:ext>
                  </a:extLst>
                </p14:cNvPr>
                <p14:cNvContentPartPr/>
                <p14:nvPr/>
              </p14:nvContentPartPr>
              <p14:xfrm>
                <a:off x="2845437" y="715125"/>
                <a:ext cx="1416600" cy="64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FF95AE3-C9B4-42AB-9415-827EAB91FF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841117" y="710805"/>
                  <a:ext cx="1425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22DB241-8C8B-4974-ACFE-58BCBBAEE168}"/>
                    </a:ext>
                  </a:extLst>
                </p14:cNvPr>
                <p14:cNvContentPartPr/>
                <p14:nvPr/>
              </p14:nvContentPartPr>
              <p14:xfrm>
                <a:off x="4516197" y="751845"/>
                <a:ext cx="28080" cy="66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22DB241-8C8B-4974-ACFE-58BCBBAEE16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11877" y="747525"/>
                  <a:ext cx="36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D37FE73-0542-45A8-81E9-3624AB7251FA}"/>
                    </a:ext>
                  </a:extLst>
                </p14:cNvPr>
                <p14:cNvContentPartPr/>
                <p14:nvPr/>
              </p14:nvContentPartPr>
              <p14:xfrm>
                <a:off x="4442037" y="797205"/>
                <a:ext cx="161280" cy="230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D37FE73-0542-45A8-81E9-3624AB7251F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37717" y="792885"/>
                  <a:ext cx="169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92ABB88-A28C-4C14-86F3-63AD55BE8664}"/>
                    </a:ext>
                  </a:extLst>
                </p14:cNvPr>
                <p14:cNvContentPartPr/>
                <p14:nvPr/>
              </p14:nvContentPartPr>
              <p14:xfrm>
                <a:off x="4481997" y="733845"/>
                <a:ext cx="145800" cy="15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92ABB88-A28C-4C14-86F3-63AD55BE866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77677" y="729525"/>
                  <a:ext cx="154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9C8C1F0-B1B0-4DE8-94C6-1F6497D3899E}"/>
                    </a:ext>
                  </a:extLst>
                </p14:cNvPr>
                <p14:cNvContentPartPr/>
                <p14:nvPr/>
              </p14:nvContentPartPr>
              <p14:xfrm>
                <a:off x="4643637" y="726645"/>
                <a:ext cx="117360" cy="69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9C8C1F0-B1B0-4DE8-94C6-1F6497D3899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39317" y="722325"/>
                  <a:ext cx="126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9B4BA8A-61D4-4613-89BF-450F9F77E5F7}"/>
                    </a:ext>
                  </a:extLst>
                </p14:cNvPr>
                <p14:cNvContentPartPr/>
                <p14:nvPr/>
              </p14:nvContentPartPr>
              <p14:xfrm>
                <a:off x="4816077" y="668325"/>
                <a:ext cx="125280" cy="1652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9B4BA8A-61D4-4613-89BF-450F9F77E5F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11757" y="664005"/>
                  <a:ext cx="13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9C14AF1-438B-4295-BAD3-915F52BDC5A3}"/>
                    </a:ext>
                  </a:extLst>
                </p14:cNvPr>
                <p14:cNvContentPartPr/>
                <p14:nvPr/>
              </p14:nvContentPartPr>
              <p14:xfrm>
                <a:off x="4946757" y="743205"/>
                <a:ext cx="111240" cy="39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9C14AF1-438B-4295-BAD3-915F52BDC5A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42437" y="738885"/>
                  <a:ext cx="119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01559D0-70BE-4BCD-8D45-DB0C97C43FFB}"/>
                    </a:ext>
                  </a:extLst>
                </p14:cNvPr>
                <p14:cNvContentPartPr/>
                <p14:nvPr/>
              </p14:nvContentPartPr>
              <p14:xfrm>
                <a:off x="5089317" y="663285"/>
                <a:ext cx="129600" cy="132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01559D0-70BE-4BCD-8D45-DB0C97C43FF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84997" y="658965"/>
                  <a:ext cx="138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8897236-E03A-4A0A-AEAD-B4CBCD85F48A}"/>
                    </a:ext>
                  </a:extLst>
                </p14:cNvPr>
                <p14:cNvContentPartPr/>
                <p14:nvPr/>
              </p14:nvContentPartPr>
              <p14:xfrm>
                <a:off x="5224677" y="680925"/>
                <a:ext cx="10800" cy="37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8897236-E03A-4A0A-AEAD-B4CBCD85F4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20357" y="676605"/>
                  <a:ext cx="19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2DBACC4-8B61-457E-8F5F-D2BCDDCDC408}"/>
                    </a:ext>
                  </a:extLst>
                </p14:cNvPr>
                <p14:cNvContentPartPr/>
                <p14:nvPr/>
              </p14:nvContentPartPr>
              <p14:xfrm>
                <a:off x="5231877" y="733485"/>
                <a:ext cx="200880" cy="42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2DBACC4-8B61-457E-8F5F-D2BCDDCDC40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27557" y="729165"/>
                  <a:ext cx="209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42D2A36-1FF5-4E18-8E32-504F5C34286B}"/>
                    </a:ext>
                  </a:extLst>
                </p14:cNvPr>
                <p14:cNvContentPartPr/>
                <p14:nvPr/>
              </p14:nvContentPartPr>
              <p14:xfrm>
                <a:off x="5521677" y="637365"/>
                <a:ext cx="62640" cy="2016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42D2A36-1FF5-4E18-8E32-504F5C34286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17357" y="633045"/>
                  <a:ext cx="71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5B60217-96BA-4290-A8AC-0819C819D49F}"/>
                    </a:ext>
                  </a:extLst>
                </p14:cNvPr>
                <p14:cNvContentPartPr/>
                <p14:nvPr/>
              </p14:nvContentPartPr>
              <p14:xfrm>
                <a:off x="5615277" y="725565"/>
                <a:ext cx="93600" cy="424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5B60217-96BA-4290-A8AC-0819C819D49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10957" y="721245"/>
                  <a:ext cx="102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D7696ED-217A-4606-A1E5-F4E85B75F049}"/>
                    </a:ext>
                  </a:extLst>
                </p14:cNvPr>
                <p14:cNvContentPartPr/>
                <p14:nvPr/>
              </p14:nvContentPartPr>
              <p14:xfrm>
                <a:off x="5739837" y="703965"/>
                <a:ext cx="129240" cy="55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D7696ED-217A-4606-A1E5-F4E85B75F04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35517" y="699645"/>
                  <a:ext cx="137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AF78A94-AEDE-4C7B-9EAC-834AE1612C3D}"/>
                    </a:ext>
                  </a:extLst>
                </p14:cNvPr>
                <p14:cNvContentPartPr/>
                <p14:nvPr/>
              </p14:nvContentPartPr>
              <p14:xfrm>
                <a:off x="5877357" y="609645"/>
                <a:ext cx="75600" cy="145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AF78A94-AEDE-4C7B-9EAC-834AE1612C3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73037" y="605325"/>
                  <a:ext cx="84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E6820B5-12FC-416C-A26A-9B7FA540E2E9}"/>
                    </a:ext>
                  </a:extLst>
                </p14:cNvPr>
                <p14:cNvContentPartPr/>
                <p14:nvPr/>
              </p14:nvContentPartPr>
              <p14:xfrm>
                <a:off x="5970597" y="656805"/>
                <a:ext cx="161640" cy="72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E6820B5-12FC-416C-A26A-9B7FA540E2E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66277" y="652485"/>
                  <a:ext cx="170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426F748-F331-4A2B-BB11-73AB363D8330}"/>
                    </a:ext>
                  </a:extLst>
                </p14:cNvPr>
                <p14:cNvContentPartPr/>
                <p14:nvPr/>
              </p14:nvContentPartPr>
              <p14:xfrm>
                <a:off x="6132237" y="637005"/>
                <a:ext cx="107280" cy="104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426F748-F331-4A2B-BB11-73AB363D833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127917" y="632685"/>
                  <a:ext cx="115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321DB0E-27E5-42D4-84D7-BC2D1E92648C}"/>
                    </a:ext>
                  </a:extLst>
                </p14:cNvPr>
                <p14:cNvContentPartPr/>
                <p14:nvPr/>
              </p14:nvContentPartPr>
              <p14:xfrm>
                <a:off x="607317" y="1492365"/>
                <a:ext cx="170280" cy="12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321DB0E-27E5-42D4-84D7-BC2D1E92648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2997" y="1488045"/>
                  <a:ext cx="178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2A810B0-58DB-48B4-B0B8-629503D244A6}"/>
                    </a:ext>
                  </a:extLst>
                </p14:cNvPr>
                <p14:cNvContentPartPr/>
                <p14:nvPr/>
              </p14:nvContentPartPr>
              <p14:xfrm>
                <a:off x="613437" y="1523685"/>
                <a:ext cx="122400" cy="147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2A810B0-58DB-48B4-B0B8-629503D244A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9117" y="1519365"/>
                  <a:ext cx="131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BDFFE3D-F952-4661-84D8-520D3899FCEA}"/>
                    </a:ext>
                  </a:extLst>
                </p14:cNvPr>
                <p14:cNvContentPartPr/>
                <p14:nvPr/>
              </p14:nvContentPartPr>
              <p14:xfrm>
                <a:off x="806757" y="1434765"/>
                <a:ext cx="118080" cy="1461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BDFFE3D-F952-4661-84D8-520D3899FCE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2437" y="1430445"/>
                  <a:ext cx="126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701999A-7453-4A7E-BB17-491EE83638FB}"/>
                    </a:ext>
                  </a:extLst>
                </p14:cNvPr>
                <p14:cNvContentPartPr/>
                <p14:nvPr/>
              </p14:nvContentPartPr>
              <p14:xfrm>
                <a:off x="1129677" y="1468605"/>
                <a:ext cx="23760" cy="64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701999A-7453-4A7E-BB17-491EE83638F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25357" y="1464285"/>
                  <a:ext cx="32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0A9AA4B-93DB-4B12-B379-33A07BA91F78}"/>
                    </a:ext>
                  </a:extLst>
                </p14:cNvPr>
                <p14:cNvContentPartPr/>
                <p14:nvPr/>
              </p14:nvContentPartPr>
              <p14:xfrm>
                <a:off x="1165677" y="1457445"/>
                <a:ext cx="27000" cy="73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0A9AA4B-93DB-4B12-B379-33A07BA91F7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61357" y="1453125"/>
                  <a:ext cx="35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482B648-4A72-4663-8738-06FD3210F832}"/>
                    </a:ext>
                  </a:extLst>
                </p14:cNvPr>
                <p14:cNvContentPartPr/>
                <p14:nvPr/>
              </p14:nvContentPartPr>
              <p14:xfrm>
                <a:off x="1086837" y="1407045"/>
                <a:ext cx="160920" cy="11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482B648-4A72-4663-8738-06FD3210F83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2517" y="1402725"/>
                  <a:ext cx="169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16EE1F8-D6BB-48F4-BAC7-84A4045C7825}"/>
                    </a:ext>
                  </a:extLst>
                </p14:cNvPr>
                <p14:cNvContentPartPr/>
                <p14:nvPr/>
              </p14:nvContentPartPr>
              <p14:xfrm>
                <a:off x="1105917" y="1336125"/>
                <a:ext cx="165240" cy="13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16EE1F8-D6BB-48F4-BAC7-84A4045C782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1597" y="1331805"/>
                  <a:ext cx="173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5D878F9-C888-4D4F-83F5-4CE9002F5910}"/>
                    </a:ext>
                  </a:extLst>
                </p14:cNvPr>
                <p14:cNvContentPartPr/>
                <p14:nvPr/>
              </p14:nvContentPartPr>
              <p14:xfrm>
                <a:off x="1402917" y="1438725"/>
                <a:ext cx="163800" cy="4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5D878F9-C888-4D4F-83F5-4CE9002F591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398597" y="1434405"/>
                  <a:ext cx="1724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84F1CB6-41A0-4898-A571-4509A44590E1}"/>
                    </a:ext>
                  </a:extLst>
                </p14:cNvPr>
                <p14:cNvContentPartPr/>
                <p14:nvPr/>
              </p14:nvContentPartPr>
              <p14:xfrm>
                <a:off x="1447557" y="1470405"/>
                <a:ext cx="122400" cy="17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84F1CB6-41A0-4898-A571-4509A44590E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43237" y="1466085"/>
                  <a:ext cx="131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9D71C33-7DA5-45D0-ACEF-2813E691F4D9}"/>
                    </a:ext>
                  </a:extLst>
                </p14:cNvPr>
                <p14:cNvContentPartPr/>
                <p14:nvPr/>
              </p14:nvContentPartPr>
              <p14:xfrm>
                <a:off x="1763637" y="1331085"/>
                <a:ext cx="80640" cy="2091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9D71C33-7DA5-45D0-ACEF-2813E691F4D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59317" y="1326765"/>
                  <a:ext cx="89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01B6C8D-19AB-4BB5-A3F4-9D97801CFFF0}"/>
                    </a:ext>
                  </a:extLst>
                </p14:cNvPr>
                <p14:cNvContentPartPr/>
                <p14:nvPr/>
              </p14:nvContentPartPr>
              <p14:xfrm>
                <a:off x="1919157" y="1380765"/>
                <a:ext cx="117720" cy="80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01B6C8D-19AB-4BB5-A3F4-9D97801CFFF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914837" y="1376445"/>
                  <a:ext cx="126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8F5887A-B1B7-40CC-BABF-381D346DD6A2}"/>
                    </a:ext>
                  </a:extLst>
                </p14:cNvPr>
                <p14:cNvContentPartPr/>
                <p14:nvPr/>
              </p14:nvContentPartPr>
              <p14:xfrm>
                <a:off x="2134077" y="1357005"/>
                <a:ext cx="360" cy="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8F5887A-B1B7-40CC-BABF-381D346DD6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29757" y="1352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1997E29-5703-47D5-B14A-07E169981564}"/>
                    </a:ext>
                  </a:extLst>
                </p14:cNvPr>
                <p14:cNvContentPartPr/>
                <p14:nvPr/>
              </p14:nvContentPartPr>
              <p14:xfrm>
                <a:off x="2077557" y="1445205"/>
                <a:ext cx="24480" cy="95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1997E29-5703-47D5-B14A-07E16998156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073237" y="1440885"/>
                  <a:ext cx="33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FD8F421-2E6E-4B58-881B-A3A2A51F7754}"/>
                    </a:ext>
                  </a:extLst>
                </p14:cNvPr>
                <p14:cNvContentPartPr/>
                <p14:nvPr/>
              </p14:nvContentPartPr>
              <p14:xfrm>
                <a:off x="2148477" y="1351605"/>
                <a:ext cx="123840" cy="128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FD8F421-2E6E-4B58-881B-A3A2A51F775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44157" y="1347285"/>
                  <a:ext cx="132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BDA851A-7A1F-4BF3-A169-B7351F21A45C}"/>
                    </a:ext>
                  </a:extLst>
                </p14:cNvPr>
                <p14:cNvContentPartPr/>
                <p14:nvPr/>
              </p14:nvContentPartPr>
              <p14:xfrm>
                <a:off x="2282037" y="1340085"/>
                <a:ext cx="101160" cy="1324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BDA851A-7A1F-4BF3-A169-B7351F21A45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277717" y="1335765"/>
                  <a:ext cx="109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F125B56-01E4-4D18-9081-FD12461C4144}"/>
                    </a:ext>
                  </a:extLst>
                </p14:cNvPr>
                <p14:cNvContentPartPr/>
                <p14:nvPr/>
              </p14:nvContentPartPr>
              <p14:xfrm>
                <a:off x="2402277" y="1338645"/>
                <a:ext cx="46440" cy="129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F125B56-01E4-4D18-9081-FD12461C414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397957" y="1334325"/>
                  <a:ext cx="55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E65AA40-9FC9-48B4-A998-7F009333F828}"/>
                    </a:ext>
                  </a:extLst>
                </p14:cNvPr>
                <p14:cNvContentPartPr/>
                <p14:nvPr/>
              </p14:nvContentPartPr>
              <p14:xfrm>
                <a:off x="2446557" y="1312005"/>
                <a:ext cx="161640" cy="1350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E65AA40-9FC9-48B4-A998-7F009333F82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442237" y="1307685"/>
                  <a:ext cx="170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6A26C42-633B-46D5-9D7B-2A54763332A0}"/>
                    </a:ext>
                  </a:extLst>
                </p14:cNvPr>
                <p14:cNvContentPartPr/>
                <p14:nvPr/>
              </p14:nvContentPartPr>
              <p14:xfrm>
                <a:off x="2512077" y="1392285"/>
                <a:ext cx="105840" cy="7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6A26C42-633B-46D5-9D7B-2A54763332A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507757" y="1387965"/>
                  <a:ext cx="114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EF25E93-735B-4092-9D53-41E7727BDE6E}"/>
                    </a:ext>
                  </a:extLst>
                </p14:cNvPr>
                <p14:cNvContentPartPr/>
                <p14:nvPr/>
              </p14:nvContentPartPr>
              <p14:xfrm>
                <a:off x="2643837" y="1288965"/>
                <a:ext cx="64080" cy="179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EF25E93-735B-4092-9D53-41E7727BDE6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39517" y="1284645"/>
                  <a:ext cx="72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56813C3-44E9-438E-9B7D-BA1FF0ABF23A}"/>
                    </a:ext>
                  </a:extLst>
                </p14:cNvPr>
                <p14:cNvContentPartPr/>
                <p14:nvPr/>
              </p14:nvContentPartPr>
              <p14:xfrm>
                <a:off x="2758677" y="1293645"/>
                <a:ext cx="100080" cy="1972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56813C3-44E9-438E-9B7D-BA1FF0ABF23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754357" y="1289325"/>
                  <a:ext cx="108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C69DC71-1899-4D3C-9A5C-E53A3BA1DC54}"/>
                    </a:ext>
                  </a:extLst>
                </p14:cNvPr>
                <p14:cNvContentPartPr/>
                <p14:nvPr/>
              </p14:nvContentPartPr>
              <p14:xfrm>
                <a:off x="2922477" y="1306605"/>
                <a:ext cx="149760" cy="100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C69DC71-1899-4D3C-9A5C-E53A3BA1DC5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918157" y="1302285"/>
                  <a:ext cx="158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BFE172A-DA5F-4BB3-9152-7821D1861CE1}"/>
                    </a:ext>
                  </a:extLst>
                </p14:cNvPr>
                <p14:cNvContentPartPr/>
                <p14:nvPr/>
              </p14:nvContentPartPr>
              <p14:xfrm>
                <a:off x="3080877" y="1367085"/>
                <a:ext cx="57960" cy="1087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BFE172A-DA5F-4BB3-9152-7821D1861CE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076557" y="1362765"/>
                  <a:ext cx="66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6BE170F-840D-44B3-8BBA-DAFDDFBF6A9E}"/>
                    </a:ext>
                  </a:extLst>
                </p14:cNvPr>
                <p14:cNvContentPartPr/>
                <p14:nvPr/>
              </p14:nvContentPartPr>
              <p14:xfrm>
                <a:off x="3197157" y="1315605"/>
                <a:ext cx="125280" cy="83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6BE170F-840D-44B3-8BBA-DAFDDFBF6A9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192837" y="1311285"/>
                  <a:ext cx="133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63244AD-8D7A-4348-BC46-B83494F7F657}"/>
                    </a:ext>
                  </a:extLst>
                </p14:cNvPr>
                <p14:cNvContentPartPr/>
                <p14:nvPr/>
              </p14:nvContentPartPr>
              <p14:xfrm>
                <a:off x="3351957" y="1333245"/>
                <a:ext cx="160920" cy="97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63244AD-8D7A-4348-BC46-B83494F7F65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47637" y="1328925"/>
                  <a:ext cx="169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EF6F336-06FE-4104-A648-553B1F8EAE20}"/>
                    </a:ext>
                  </a:extLst>
                </p14:cNvPr>
                <p14:cNvContentPartPr/>
                <p14:nvPr/>
              </p14:nvContentPartPr>
              <p14:xfrm>
                <a:off x="3526557" y="1336125"/>
                <a:ext cx="130680" cy="74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EF6F336-06FE-4104-A648-553B1F8EAE2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522237" y="1331805"/>
                  <a:ext cx="139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4D8AE82-9A69-4A23-9F22-4C841BDDC44A}"/>
                    </a:ext>
                  </a:extLst>
                </p14:cNvPr>
                <p14:cNvContentPartPr/>
                <p14:nvPr/>
              </p14:nvContentPartPr>
              <p14:xfrm>
                <a:off x="3693237" y="1334685"/>
                <a:ext cx="142920" cy="871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4D8AE82-9A69-4A23-9F22-4C841BDDC44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688917" y="1330365"/>
                  <a:ext cx="151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811DDEF-7FD2-44F2-AF07-D85E9D87BC37}"/>
                    </a:ext>
                  </a:extLst>
                </p14:cNvPr>
                <p14:cNvContentPartPr/>
                <p14:nvPr/>
              </p14:nvContentPartPr>
              <p14:xfrm>
                <a:off x="3824997" y="1254045"/>
                <a:ext cx="113040" cy="241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811DDEF-7FD2-44F2-AF07-D85E9D87BC3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820677" y="1249725"/>
                  <a:ext cx="121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812BB05-A414-40D1-A998-35F431914979}"/>
                    </a:ext>
                  </a:extLst>
                </p14:cNvPr>
                <p14:cNvContentPartPr/>
                <p14:nvPr/>
              </p14:nvContentPartPr>
              <p14:xfrm>
                <a:off x="1625397" y="1238925"/>
                <a:ext cx="186120" cy="394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812BB05-A414-40D1-A998-35F43191497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621077" y="1234605"/>
                  <a:ext cx="194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584DE73-9A59-4844-BF23-5C183DD70982}"/>
                    </a:ext>
                  </a:extLst>
                </p14:cNvPr>
                <p14:cNvContentPartPr/>
                <p14:nvPr/>
              </p14:nvContentPartPr>
              <p14:xfrm>
                <a:off x="3925797" y="1206525"/>
                <a:ext cx="165960" cy="2469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584DE73-9A59-4844-BF23-5C183DD7098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21477" y="1202205"/>
                  <a:ext cx="174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E03910A-50E4-4AC5-ADC5-A24B0BA50C5A}"/>
                    </a:ext>
                  </a:extLst>
                </p14:cNvPr>
                <p14:cNvContentPartPr/>
                <p14:nvPr/>
              </p14:nvContentPartPr>
              <p14:xfrm>
                <a:off x="4194357" y="1026885"/>
                <a:ext cx="20160" cy="846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E03910A-50E4-4AC5-ADC5-A24B0BA50C5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190037" y="1022565"/>
                  <a:ext cx="28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6B4B75B-E15B-4BF5-BB2E-EC364218B377}"/>
                    </a:ext>
                  </a:extLst>
                </p14:cNvPr>
                <p14:cNvContentPartPr/>
                <p14:nvPr/>
              </p14:nvContentPartPr>
              <p14:xfrm>
                <a:off x="4116237" y="1111845"/>
                <a:ext cx="153000" cy="19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6B4B75B-E15B-4BF5-BB2E-EC364218B37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111917" y="1107525"/>
                  <a:ext cx="161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6D538B0-AC3C-43B6-AB20-DC7804385AD2}"/>
                    </a:ext>
                  </a:extLst>
                </p14:cNvPr>
                <p14:cNvContentPartPr/>
                <p14:nvPr/>
              </p14:nvContentPartPr>
              <p14:xfrm>
                <a:off x="4145397" y="1137045"/>
                <a:ext cx="128160" cy="932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6D538B0-AC3C-43B6-AB20-DC7804385AD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41077" y="1132725"/>
                  <a:ext cx="1368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1E10B667-C02C-4C9E-894D-85CB115BBBD0}"/>
              </a:ext>
            </a:extLst>
          </p:cNvPr>
          <p:cNvGrpSpPr/>
          <p:nvPr/>
        </p:nvGrpSpPr>
        <p:grpSpPr>
          <a:xfrm>
            <a:off x="4308477" y="1321005"/>
            <a:ext cx="506520" cy="154080"/>
            <a:chOff x="4308477" y="1321005"/>
            <a:chExt cx="50652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759A753-0766-4F17-8A0E-A219A004CF77}"/>
                    </a:ext>
                  </a:extLst>
                </p14:cNvPr>
                <p14:cNvContentPartPr/>
                <p14:nvPr/>
              </p14:nvContentPartPr>
              <p14:xfrm>
                <a:off x="4308477" y="1427565"/>
                <a:ext cx="163800" cy="75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759A753-0766-4F17-8A0E-A219A004CF7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304157" y="1423245"/>
                  <a:ext cx="172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069D76E-8AC2-4A07-9F45-FE5957537E7B}"/>
                    </a:ext>
                  </a:extLst>
                </p14:cNvPr>
                <p14:cNvContentPartPr/>
                <p14:nvPr/>
              </p14:nvContentPartPr>
              <p14:xfrm>
                <a:off x="4628157" y="1321005"/>
                <a:ext cx="186840" cy="1540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069D76E-8AC2-4A07-9F45-FE5957537E7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623837" y="1316685"/>
                  <a:ext cx="1954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AA0CBDA3-360F-43B0-BDE8-C519D2AB95FD}"/>
              </a:ext>
            </a:extLst>
          </p:cNvPr>
          <p:cNvGrpSpPr/>
          <p:nvPr/>
        </p:nvGrpSpPr>
        <p:grpSpPr>
          <a:xfrm>
            <a:off x="442797" y="1926165"/>
            <a:ext cx="214560" cy="349200"/>
            <a:chOff x="442797" y="1926165"/>
            <a:chExt cx="2145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D84B4AE-AFAA-47F3-8E7C-3AFE9D0F3DE5}"/>
                    </a:ext>
                  </a:extLst>
                </p14:cNvPr>
                <p14:cNvContentPartPr/>
                <p14:nvPr/>
              </p14:nvContentPartPr>
              <p14:xfrm>
                <a:off x="442797" y="2016885"/>
                <a:ext cx="108000" cy="1123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D84B4AE-AFAA-47F3-8E7C-3AFE9D0F3DE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38477" y="2012565"/>
                  <a:ext cx="116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E219AF9-ABBD-4029-B17A-79E68B4DB601}"/>
                    </a:ext>
                  </a:extLst>
                </p14:cNvPr>
                <p14:cNvContentPartPr/>
                <p14:nvPr/>
              </p14:nvContentPartPr>
              <p14:xfrm>
                <a:off x="540357" y="1926165"/>
                <a:ext cx="117000" cy="3492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E219AF9-ABBD-4029-B17A-79E68B4DB60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6037" y="1921845"/>
                  <a:ext cx="125640" cy="3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574B503E-2367-4C90-8A78-29815C30E765}"/>
                  </a:ext>
                </a:extLst>
              </p14:cNvPr>
              <p14:cNvContentPartPr/>
              <p14:nvPr/>
            </p14:nvContentPartPr>
            <p14:xfrm>
              <a:off x="2390757" y="2547885"/>
              <a:ext cx="648720" cy="2124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574B503E-2367-4C90-8A78-29815C30E76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2386437" y="2543565"/>
                <a:ext cx="6573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15CCD097-322C-4630-91D5-DA276EB975FE}"/>
              </a:ext>
            </a:extLst>
          </p:cNvPr>
          <p:cNvGrpSpPr/>
          <p:nvPr/>
        </p:nvGrpSpPr>
        <p:grpSpPr>
          <a:xfrm>
            <a:off x="11201037" y="2204085"/>
            <a:ext cx="573120" cy="133200"/>
            <a:chOff x="11201037" y="2204085"/>
            <a:chExt cx="57312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DAEEE40-38E7-4777-8E29-15492B149FD7}"/>
                    </a:ext>
                  </a:extLst>
                </p14:cNvPr>
                <p14:cNvContentPartPr/>
                <p14:nvPr/>
              </p14:nvContentPartPr>
              <p14:xfrm>
                <a:off x="11220117" y="2204805"/>
                <a:ext cx="91800" cy="1324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DAEEE40-38E7-4777-8E29-15492B149FD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215797" y="2200485"/>
                  <a:ext cx="100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24E4A1F-8E9A-406B-AADE-863BE51792F6}"/>
                    </a:ext>
                  </a:extLst>
                </p14:cNvPr>
                <p14:cNvContentPartPr/>
                <p14:nvPr/>
              </p14:nvContentPartPr>
              <p14:xfrm>
                <a:off x="11201037" y="2251605"/>
                <a:ext cx="127800" cy="46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24E4A1F-8E9A-406B-AADE-863BE51792F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196717" y="2247285"/>
                  <a:ext cx="1364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B16B4F6-8364-49C1-8270-6ADE88BCE31D}"/>
                    </a:ext>
                  </a:extLst>
                </p14:cNvPr>
                <p14:cNvContentPartPr/>
                <p14:nvPr/>
              </p14:nvContentPartPr>
              <p14:xfrm>
                <a:off x="11429277" y="2243685"/>
                <a:ext cx="136800" cy="388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B16B4F6-8364-49C1-8270-6ADE88BCE31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424957" y="2239365"/>
                  <a:ext cx="145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9F20D76-4EB0-496A-96B8-1ABF8D010F61}"/>
                    </a:ext>
                  </a:extLst>
                </p14:cNvPr>
                <p14:cNvContentPartPr/>
                <p14:nvPr/>
              </p14:nvContentPartPr>
              <p14:xfrm>
                <a:off x="11639157" y="2204085"/>
                <a:ext cx="135000" cy="1188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9F20D76-4EB0-496A-96B8-1ABF8D010F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634837" y="2199765"/>
                  <a:ext cx="1436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AFF636C7-FD81-4A2E-9D6A-B16475236A06}"/>
              </a:ext>
            </a:extLst>
          </p:cNvPr>
          <p:cNvGrpSpPr/>
          <p:nvPr/>
        </p:nvGrpSpPr>
        <p:grpSpPr>
          <a:xfrm>
            <a:off x="5006517" y="1221285"/>
            <a:ext cx="1329840" cy="325080"/>
            <a:chOff x="5006517" y="1221285"/>
            <a:chExt cx="13298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7B2A37A-7ECA-4599-8CAA-F162EB8EC319}"/>
                    </a:ext>
                  </a:extLst>
                </p14:cNvPr>
                <p14:cNvContentPartPr/>
                <p14:nvPr/>
              </p14:nvContentPartPr>
              <p14:xfrm>
                <a:off x="5010477" y="1327485"/>
                <a:ext cx="153000" cy="86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7B2A37A-7ECA-4599-8CAA-F162EB8EC31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006157" y="1323165"/>
                  <a:ext cx="161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2C16C56-8E5C-497C-AC5F-7FA811574E52}"/>
                    </a:ext>
                  </a:extLst>
                </p14:cNvPr>
                <p14:cNvContentPartPr/>
                <p14:nvPr/>
              </p14:nvContentPartPr>
              <p14:xfrm>
                <a:off x="5006517" y="1356645"/>
                <a:ext cx="182520" cy="20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2C16C56-8E5C-497C-AC5F-7FA811574E5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002197" y="1352325"/>
                  <a:ext cx="191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7FAD6A-DFEE-4242-BDC8-169BD80CA08A}"/>
                    </a:ext>
                  </a:extLst>
                </p14:cNvPr>
                <p14:cNvContentPartPr/>
                <p14:nvPr/>
              </p14:nvContentPartPr>
              <p14:xfrm>
                <a:off x="5346717" y="1294725"/>
                <a:ext cx="194760" cy="1166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7FAD6A-DFEE-4242-BDC8-169BD80CA08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342397" y="1290405"/>
                  <a:ext cx="203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C88ECDE-E6C9-4017-A348-89981AA7BC60}"/>
                    </a:ext>
                  </a:extLst>
                </p14:cNvPr>
                <p14:cNvContentPartPr/>
                <p14:nvPr/>
              </p14:nvContentPartPr>
              <p14:xfrm>
                <a:off x="5584317" y="1287525"/>
                <a:ext cx="119880" cy="1288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C88ECDE-E6C9-4017-A348-89981AA7BC6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579997" y="1283205"/>
                  <a:ext cx="12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E3D5920-8950-4B36-9845-D49408C925C4}"/>
                    </a:ext>
                  </a:extLst>
                </p14:cNvPr>
                <p14:cNvContentPartPr/>
                <p14:nvPr/>
              </p14:nvContentPartPr>
              <p14:xfrm>
                <a:off x="5736957" y="1385805"/>
                <a:ext cx="35280" cy="91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E3D5920-8950-4B36-9845-D49408C925C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732637" y="1381485"/>
                  <a:ext cx="43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D523461-0C0A-4EE3-ACF9-CD7A48CF94DB}"/>
                    </a:ext>
                  </a:extLst>
                </p14:cNvPr>
                <p14:cNvContentPartPr/>
                <p14:nvPr/>
              </p14:nvContentPartPr>
              <p14:xfrm>
                <a:off x="5816877" y="1269525"/>
                <a:ext cx="110520" cy="115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D523461-0C0A-4EE3-ACF9-CD7A48CF94D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812557" y="1265205"/>
                  <a:ext cx="119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71BBFB6-BC7C-4DB1-B939-6D9F7F1F2490}"/>
                    </a:ext>
                  </a:extLst>
                </p14:cNvPr>
                <p14:cNvContentPartPr/>
                <p14:nvPr/>
              </p14:nvContentPartPr>
              <p14:xfrm>
                <a:off x="5827317" y="1267365"/>
                <a:ext cx="118440" cy="68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71BBFB6-BC7C-4DB1-B939-6D9F7F1F24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822997" y="1263045"/>
                  <a:ext cx="127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E973938-A96D-44A2-8820-DBA7FA66807B}"/>
                    </a:ext>
                  </a:extLst>
                </p14:cNvPr>
                <p14:cNvContentPartPr/>
                <p14:nvPr/>
              </p14:nvContentPartPr>
              <p14:xfrm>
                <a:off x="5965197" y="1261245"/>
                <a:ext cx="115920" cy="126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E973938-A96D-44A2-8820-DBA7FA66807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960877" y="1256925"/>
                  <a:ext cx="124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627FF5D-AB0B-40D1-B72A-6D1A73E34E5C}"/>
                    </a:ext>
                  </a:extLst>
                </p14:cNvPr>
                <p14:cNvContentPartPr/>
                <p14:nvPr/>
              </p14:nvContentPartPr>
              <p14:xfrm>
                <a:off x="6158877" y="1273485"/>
                <a:ext cx="92160" cy="106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627FF5D-AB0B-40D1-B72A-6D1A73E34E5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154557" y="1269165"/>
                  <a:ext cx="100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D387028-784E-479A-8E29-AF94025E583F}"/>
                    </a:ext>
                  </a:extLst>
                </p14:cNvPr>
                <p14:cNvContentPartPr/>
                <p14:nvPr/>
              </p14:nvContentPartPr>
              <p14:xfrm>
                <a:off x="6103077" y="1221285"/>
                <a:ext cx="90720" cy="900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D387028-784E-479A-8E29-AF94025E583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98757" y="1216965"/>
                  <a:ext cx="99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39CC45A-636E-4519-A34E-6622CF294AD7}"/>
                    </a:ext>
                  </a:extLst>
                </p14:cNvPr>
                <p14:cNvContentPartPr/>
                <p14:nvPr/>
              </p14:nvContentPartPr>
              <p14:xfrm>
                <a:off x="6248517" y="1334325"/>
                <a:ext cx="87840" cy="734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39CC45A-636E-4519-A34E-6622CF294AD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244197" y="1330005"/>
                  <a:ext cx="96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B0D423F-94F4-41B8-B010-B2C00B0EBC92}"/>
                    </a:ext>
                  </a:extLst>
                </p14:cNvPr>
                <p14:cNvContentPartPr/>
                <p14:nvPr/>
              </p14:nvContentPartPr>
              <p14:xfrm>
                <a:off x="5323677" y="1469685"/>
                <a:ext cx="1009800" cy="766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B0D423F-94F4-41B8-B010-B2C00B0EBC9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319357" y="1465365"/>
                  <a:ext cx="101844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C8603218-F12E-42A0-B67C-0DE7E9616626}"/>
                  </a:ext>
                </a:extLst>
              </p14:cNvPr>
              <p14:cNvContentPartPr/>
              <p14:nvPr/>
            </p14:nvContentPartPr>
            <p14:xfrm>
              <a:off x="1022397" y="2004645"/>
              <a:ext cx="19080" cy="8136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C8603218-F12E-42A0-B67C-0DE7E9616626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018077" y="2000325"/>
                <a:ext cx="27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BC481434-641B-46E2-BF3C-37A68B3EA8C0}"/>
                  </a:ext>
                </a:extLst>
              </p14:cNvPr>
              <p14:cNvContentPartPr/>
              <p14:nvPr/>
            </p14:nvContentPartPr>
            <p14:xfrm>
              <a:off x="921237" y="1913925"/>
              <a:ext cx="231480" cy="1044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BC481434-641B-46E2-BF3C-37A68B3EA8C0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916917" y="1909605"/>
                <a:ext cx="2401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4890684B-9045-44B1-AC15-D56029A43B1B}"/>
                  </a:ext>
                </a:extLst>
              </p14:cNvPr>
              <p14:cNvContentPartPr/>
              <p14:nvPr/>
            </p14:nvContentPartPr>
            <p14:xfrm>
              <a:off x="974877" y="2016525"/>
              <a:ext cx="132840" cy="32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4890684B-9045-44B1-AC15-D56029A43B1B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70557" y="2012205"/>
                <a:ext cx="1414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23BC804-AAE5-487D-AB60-B5B7027F5CF8}"/>
                  </a:ext>
                </a:extLst>
              </p14:cNvPr>
              <p14:cNvContentPartPr/>
              <p14:nvPr/>
            </p14:nvContentPartPr>
            <p14:xfrm>
              <a:off x="1204557" y="2003565"/>
              <a:ext cx="18720" cy="6660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23BC804-AAE5-487D-AB60-B5B7027F5CF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200237" y="1999245"/>
                <a:ext cx="27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3704B1B-F383-4A85-80CA-A604D2B3362D}"/>
                  </a:ext>
                </a:extLst>
              </p14:cNvPr>
              <p14:cNvContentPartPr/>
              <p14:nvPr/>
            </p14:nvContentPartPr>
            <p14:xfrm>
              <a:off x="1212837" y="1932285"/>
              <a:ext cx="24480" cy="313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3704B1B-F383-4A85-80CA-A604D2B3362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208517" y="1927965"/>
                <a:ext cx="33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542A7B3F-9090-4FA9-A37E-4B7C10045F49}"/>
                  </a:ext>
                </a:extLst>
              </p14:cNvPr>
              <p14:cNvContentPartPr/>
              <p14:nvPr/>
            </p14:nvContentPartPr>
            <p14:xfrm>
              <a:off x="1240917" y="1983405"/>
              <a:ext cx="76680" cy="903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542A7B3F-9090-4FA9-A37E-4B7C10045F4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236597" y="1979085"/>
                <a:ext cx="85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8A3063AC-03D0-4361-84A8-7FF83B3E2008}"/>
                  </a:ext>
                </a:extLst>
              </p14:cNvPr>
              <p14:cNvContentPartPr/>
              <p14:nvPr/>
            </p14:nvContentPartPr>
            <p14:xfrm>
              <a:off x="1351437" y="1935165"/>
              <a:ext cx="78480" cy="1065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8A3063AC-03D0-4361-84A8-7FF83B3E2008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347117" y="1930845"/>
                <a:ext cx="87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FE3C5DBC-CEB9-4B1C-B0C2-7E63A15A8C64}"/>
                  </a:ext>
                </a:extLst>
              </p14:cNvPr>
              <p14:cNvContentPartPr/>
              <p14:nvPr/>
            </p14:nvContentPartPr>
            <p14:xfrm>
              <a:off x="1473117" y="1973325"/>
              <a:ext cx="165600" cy="5832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FE3C5DBC-CEB9-4B1C-B0C2-7E63A15A8C64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468797" y="1969005"/>
                <a:ext cx="174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41F0FAE-C2D2-4B2F-94D7-5DB598EC20E9}"/>
                  </a:ext>
                </a:extLst>
              </p14:cNvPr>
              <p14:cNvContentPartPr/>
              <p14:nvPr/>
            </p14:nvContentPartPr>
            <p14:xfrm>
              <a:off x="1765437" y="2009685"/>
              <a:ext cx="131760" cy="54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41F0FAE-C2D2-4B2F-94D7-5DB598EC20E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761117" y="2005365"/>
                <a:ext cx="1404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40825CBA-1F86-4027-8F8B-620311471F4F}"/>
                  </a:ext>
                </a:extLst>
              </p14:cNvPr>
              <p14:cNvContentPartPr/>
              <p14:nvPr/>
            </p14:nvContentPartPr>
            <p14:xfrm>
              <a:off x="1978557" y="1931925"/>
              <a:ext cx="110160" cy="1072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40825CBA-1F86-4027-8F8B-620311471F4F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974237" y="1927605"/>
                <a:ext cx="1188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79247531-681F-4A80-B8AC-678053CEE4B6}"/>
                  </a:ext>
                </a:extLst>
              </p14:cNvPr>
              <p14:cNvContentPartPr/>
              <p14:nvPr/>
            </p14:nvContentPartPr>
            <p14:xfrm>
              <a:off x="2099877" y="1931205"/>
              <a:ext cx="149760" cy="23112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79247531-681F-4A80-B8AC-678053CEE4B6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095557" y="1926885"/>
                <a:ext cx="1584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0AF5A4D1-A5CA-4E0A-92F1-FF4E25FA3800}"/>
                  </a:ext>
                </a:extLst>
              </p14:cNvPr>
              <p14:cNvContentPartPr/>
              <p14:nvPr/>
            </p14:nvContentPartPr>
            <p14:xfrm>
              <a:off x="2283477" y="1928685"/>
              <a:ext cx="105840" cy="799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0AF5A4D1-A5CA-4E0A-92F1-FF4E25FA3800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2279157" y="1924365"/>
                <a:ext cx="1144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232914F-2A7E-4E2B-8766-A8053A74CAAF}"/>
                  </a:ext>
                </a:extLst>
              </p14:cNvPr>
              <p14:cNvContentPartPr/>
              <p14:nvPr/>
            </p14:nvContentPartPr>
            <p14:xfrm>
              <a:off x="2435037" y="1940205"/>
              <a:ext cx="123120" cy="640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232914F-2A7E-4E2B-8766-A8053A74CAAF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2430717" y="1935885"/>
                <a:ext cx="1317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B2ADCB0D-DB22-4984-80FE-ED509B116307}"/>
                  </a:ext>
                </a:extLst>
              </p14:cNvPr>
              <p14:cNvContentPartPr/>
              <p14:nvPr/>
            </p14:nvContentPartPr>
            <p14:xfrm>
              <a:off x="2600997" y="1829325"/>
              <a:ext cx="152280" cy="1717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B2ADCB0D-DB22-4984-80FE-ED509B116307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2596677" y="1825005"/>
                <a:ext cx="1609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A8E60DE-00A0-4B62-94C9-5AE197BF25E4}"/>
                  </a:ext>
                </a:extLst>
              </p14:cNvPr>
              <p14:cNvContentPartPr/>
              <p14:nvPr/>
            </p14:nvContentPartPr>
            <p14:xfrm>
              <a:off x="2783157" y="1845525"/>
              <a:ext cx="18360" cy="3708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A8E60DE-00A0-4B62-94C9-5AE197BF25E4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2778837" y="1841205"/>
                <a:ext cx="27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C5A33A74-2558-4060-B0AA-7F4799B26CCF}"/>
                  </a:ext>
                </a:extLst>
              </p14:cNvPr>
              <p14:cNvContentPartPr/>
              <p14:nvPr/>
            </p14:nvContentPartPr>
            <p14:xfrm>
              <a:off x="2788917" y="1902765"/>
              <a:ext cx="202320" cy="802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C5A33A74-2558-4060-B0AA-7F4799B26CCF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784597" y="1898445"/>
                <a:ext cx="210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11F70E1B-80BE-4422-AA98-DB269F2B5068}"/>
                  </a:ext>
                </a:extLst>
              </p14:cNvPr>
              <p14:cNvContentPartPr/>
              <p14:nvPr/>
            </p14:nvContentPartPr>
            <p14:xfrm>
              <a:off x="845637" y="2476605"/>
              <a:ext cx="207360" cy="14472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11F70E1B-80BE-4422-AA98-DB269F2B5068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41317" y="2472285"/>
                <a:ext cx="2160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D3493C28-01FA-4F55-814E-73F67F0D7229}"/>
                  </a:ext>
                </a:extLst>
              </p14:cNvPr>
              <p14:cNvContentPartPr/>
              <p14:nvPr/>
            </p14:nvContentPartPr>
            <p14:xfrm>
              <a:off x="1185117" y="2499285"/>
              <a:ext cx="29520" cy="1519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D3493C28-01FA-4F55-814E-73F67F0D7229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180797" y="2494965"/>
                <a:ext cx="381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3570B2AB-B1DD-466E-B033-F1F14BD027FF}"/>
                  </a:ext>
                </a:extLst>
              </p14:cNvPr>
              <p14:cNvContentPartPr/>
              <p14:nvPr/>
            </p14:nvContentPartPr>
            <p14:xfrm>
              <a:off x="1133637" y="2556165"/>
              <a:ext cx="114840" cy="122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3570B2AB-B1DD-466E-B033-F1F14BD027FF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129317" y="2551845"/>
                <a:ext cx="1234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68BC7A5F-2C2F-4A7C-A3D9-DAA8D78993CF}"/>
                  </a:ext>
                </a:extLst>
              </p14:cNvPr>
              <p14:cNvContentPartPr/>
              <p14:nvPr/>
            </p14:nvContentPartPr>
            <p14:xfrm>
              <a:off x="1362957" y="2511165"/>
              <a:ext cx="179640" cy="1206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68BC7A5F-2C2F-4A7C-A3D9-DAA8D78993CF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358637" y="2506845"/>
                <a:ext cx="188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33D7C7CD-A753-4EAC-BADF-F879B4695A28}"/>
                  </a:ext>
                </a:extLst>
              </p14:cNvPr>
              <p14:cNvContentPartPr/>
              <p14:nvPr/>
            </p14:nvContentPartPr>
            <p14:xfrm>
              <a:off x="1824117" y="2574165"/>
              <a:ext cx="135000" cy="75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33D7C7CD-A753-4EAC-BADF-F879B4695A28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819797" y="2569845"/>
                <a:ext cx="1436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1C4944E1-5B48-40BC-8863-FF2242C3D651}"/>
                  </a:ext>
                </a:extLst>
              </p14:cNvPr>
              <p14:cNvContentPartPr/>
              <p14:nvPr/>
            </p14:nvContentPartPr>
            <p14:xfrm>
              <a:off x="1843917" y="2615205"/>
              <a:ext cx="156960" cy="1692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1C4944E1-5B48-40BC-8863-FF2242C3D651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839597" y="2610885"/>
                <a:ext cx="1656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BC7574A8-97F9-4FE8-957C-8F161320B082}"/>
                  </a:ext>
                </a:extLst>
              </p14:cNvPr>
              <p14:cNvContentPartPr/>
              <p14:nvPr/>
            </p14:nvContentPartPr>
            <p14:xfrm>
              <a:off x="2356557" y="2345925"/>
              <a:ext cx="217440" cy="11916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BC7574A8-97F9-4FE8-957C-8F161320B082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2352237" y="2341605"/>
                <a:ext cx="226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121583AE-4847-432A-BDCD-D69277B2704A}"/>
                  </a:ext>
                </a:extLst>
              </p14:cNvPr>
              <p14:cNvContentPartPr/>
              <p14:nvPr/>
            </p14:nvContentPartPr>
            <p14:xfrm>
              <a:off x="2724117" y="2360325"/>
              <a:ext cx="18720" cy="10548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121583AE-4847-432A-BDCD-D69277B2704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2719797" y="2356005"/>
                <a:ext cx="273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6F188924-295E-45F7-8422-13A364473769}"/>
                  </a:ext>
                </a:extLst>
              </p14:cNvPr>
              <p14:cNvContentPartPr/>
              <p14:nvPr/>
            </p14:nvContentPartPr>
            <p14:xfrm>
              <a:off x="2681277" y="2398125"/>
              <a:ext cx="137880" cy="396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6F188924-295E-45F7-8422-13A364473769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676957" y="2393805"/>
                <a:ext cx="1465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1658C896-299D-4738-9926-85BCDDD85AFA}"/>
                  </a:ext>
                </a:extLst>
              </p14:cNvPr>
              <p14:cNvContentPartPr/>
              <p14:nvPr/>
            </p14:nvContentPartPr>
            <p14:xfrm>
              <a:off x="2908797" y="2248365"/>
              <a:ext cx="72000" cy="1886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1658C896-299D-4738-9926-85BCDDD85AFA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2904477" y="2244045"/>
                <a:ext cx="806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CBFAC778-8A00-475A-9EE9-43CF4988CBEE}"/>
                  </a:ext>
                </a:extLst>
              </p14:cNvPr>
              <p14:cNvContentPartPr/>
              <p14:nvPr/>
            </p14:nvContentPartPr>
            <p14:xfrm>
              <a:off x="1522437" y="2322165"/>
              <a:ext cx="44280" cy="9072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CBFAC778-8A00-475A-9EE9-43CF4988CBEE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518117" y="2317845"/>
                <a:ext cx="52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0FFD86C-3670-4F93-92BA-E6851532F862}"/>
                  </a:ext>
                </a:extLst>
              </p14:cNvPr>
              <p14:cNvContentPartPr/>
              <p14:nvPr/>
            </p14:nvContentPartPr>
            <p14:xfrm>
              <a:off x="1473117" y="2361405"/>
              <a:ext cx="121680" cy="7236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0FFD86C-3670-4F93-92BA-E6851532F86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468797" y="2357085"/>
                <a:ext cx="1303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CF7AF21D-0401-47C2-971E-EEDC0950C071}"/>
                  </a:ext>
                </a:extLst>
              </p14:cNvPr>
              <p14:cNvContentPartPr/>
              <p14:nvPr/>
            </p14:nvContentPartPr>
            <p14:xfrm>
              <a:off x="1191597" y="2156565"/>
              <a:ext cx="169200" cy="10404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CF7AF21D-0401-47C2-971E-EEDC0950C071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187277" y="2152245"/>
                <a:ext cx="1778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ABF187F-7EB7-4BCB-A8BD-A4AA04AAACA3}"/>
                  </a:ext>
                </a:extLst>
              </p14:cNvPr>
              <p14:cNvContentPartPr/>
              <p14:nvPr/>
            </p14:nvContentPartPr>
            <p14:xfrm>
              <a:off x="1348917" y="2182845"/>
              <a:ext cx="104760" cy="5904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ABF187F-7EB7-4BCB-A8BD-A4AA04AAACA3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344597" y="2178525"/>
                <a:ext cx="113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80AD3EA6-3667-4438-A2AD-FDFB38489F7D}"/>
                  </a:ext>
                </a:extLst>
              </p14:cNvPr>
              <p14:cNvContentPartPr/>
              <p14:nvPr/>
            </p14:nvContentPartPr>
            <p14:xfrm>
              <a:off x="1490397" y="2110845"/>
              <a:ext cx="28080" cy="979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80AD3EA6-3667-4438-A2AD-FDFB38489F7D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486077" y="2106525"/>
                <a:ext cx="36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DB4ACBE0-FE95-4CB1-BBAF-9876DDDFA595}"/>
                  </a:ext>
                </a:extLst>
              </p14:cNvPr>
              <p14:cNvContentPartPr/>
              <p14:nvPr/>
            </p14:nvContentPartPr>
            <p14:xfrm>
              <a:off x="1602357" y="2178885"/>
              <a:ext cx="145080" cy="4248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DB4ACBE0-FE95-4CB1-BBAF-9876DDDFA595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598037" y="2174565"/>
                <a:ext cx="153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8D32794-D9B8-408E-A781-F14FE5300CC1}"/>
                  </a:ext>
                </a:extLst>
              </p14:cNvPr>
              <p14:cNvContentPartPr/>
              <p14:nvPr/>
            </p14:nvContentPartPr>
            <p14:xfrm>
              <a:off x="1774437" y="2100045"/>
              <a:ext cx="249480" cy="12060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8D32794-D9B8-408E-A781-F14FE5300CC1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770117" y="2095725"/>
                <a:ext cx="2581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FFA9BD7C-6E7F-4927-90CD-536AEC89F55E}"/>
                  </a:ext>
                </a:extLst>
              </p14:cNvPr>
              <p14:cNvContentPartPr/>
              <p14:nvPr/>
            </p14:nvContentPartPr>
            <p14:xfrm>
              <a:off x="2026077" y="2157645"/>
              <a:ext cx="56880" cy="676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FFA9BD7C-6E7F-4927-90CD-536AEC89F55E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021757" y="2153325"/>
                <a:ext cx="655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3823AE39-B757-4162-8445-AD88121A66A9}"/>
                  </a:ext>
                </a:extLst>
              </p14:cNvPr>
              <p14:cNvContentPartPr/>
              <p14:nvPr/>
            </p14:nvContentPartPr>
            <p14:xfrm>
              <a:off x="2096997" y="2118765"/>
              <a:ext cx="98280" cy="8964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3823AE39-B757-4162-8445-AD88121A66A9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092677" y="2114445"/>
                <a:ext cx="1069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9A0F89D-A374-4901-873F-E34C5A6B1AE2}"/>
                  </a:ext>
                </a:extLst>
              </p14:cNvPr>
              <p14:cNvContentPartPr/>
              <p14:nvPr/>
            </p14:nvContentPartPr>
            <p14:xfrm>
              <a:off x="2262597" y="2148645"/>
              <a:ext cx="123840" cy="428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9A0F89D-A374-4901-873F-E34C5A6B1AE2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258277" y="2144325"/>
                <a:ext cx="132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D2CB91FD-0AE4-4252-BB67-F076B1EF9172}"/>
                  </a:ext>
                </a:extLst>
              </p14:cNvPr>
              <p14:cNvContentPartPr/>
              <p14:nvPr/>
            </p14:nvContentPartPr>
            <p14:xfrm>
              <a:off x="2363757" y="2077005"/>
              <a:ext cx="261720" cy="10440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D2CB91FD-0AE4-4252-BB67-F076B1EF917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2359437" y="2072685"/>
                <a:ext cx="2703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79C65D73-287C-4993-A19D-113947EFE927}"/>
                  </a:ext>
                </a:extLst>
              </p14:cNvPr>
              <p14:cNvContentPartPr/>
              <p14:nvPr/>
            </p14:nvContentPartPr>
            <p14:xfrm>
              <a:off x="3028317" y="2159445"/>
              <a:ext cx="244800" cy="10116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79C65D73-287C-4993-A19D-113947EFE927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3023997" y="2155125"/>
                <a:ext cx="2534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F182D372-D143-411B-B359-C6036581F756}"/>
                  </a:ext>
                </a:extLst>
              </p14:cNvPr>
              <p14:cNvContentPartPr/>
              <p14:nvPr/>
            </p14:nvContentPartPr>
            <p14:xfrm>
              <a:off x="3012837" y="2169885"/>
              <a:ext cx="163440" cy="10620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F182D372-D143-411B-B359-C6036581F756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008517" y="2165565"/>
                <a:ext cx="17208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08CDACEB-25B3-4A21-851C-BEBE071A0053}"/>
              </a:ext>
            </a:extLst>
          </p:cNvPr>
          <p:cNvGrpSpPr/>
          <p:nvPr/>
        </p:nvGrpSpPr>
        <p:grpSpPr>
          <a:xfrm>
            <a:off x="3480477" y="1773165"/>
            <a:ext cx="2040840" cy="347760"/>
            <a:chOff x="3480477" y="1773165"/>
            <a:chExt cx="20408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89A4B28-2AC4-4C14-92AE-C84D5B825ED3}"/>
                    </a:ext>
                  </a:extLst>
                </p14:cNvPr>
                <p14:cNvContentPartPr/>
                <p14:nvPr/>
              </p14:nvContentPartPr>
              <p14:xfrm>
                <a:off x="3480477" y="2082045"/>
                <a:ext cx="110880" cy="38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89A4B28-2AC4-4C14-92AE-C84D5B825ED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476157" y="2077725"/>
                  <a:ext cx="119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D5D6C9F-4BEE-488D-B226-95B533F558EC}"/>
                    </a:ext>
                  </a:extLst>
                </p14:cNvPr>
                <p14:cNvContentPartPr/>
                <p14:nvPr/>
              </p14:nvContentPartPr>
              <p14:xfrm>
                <a:off x="3610077" y="2059725"/>
                <a:ext cx="316800" cy="41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D5D6C9F-4BEE-488D-B226-95B533F558E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605757" y="2055405"/>
                  <a:ext cx="325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EC6A993-B455-4AD1-8F6B-26D8ED558A17}"/>
                    </a:ext>
                  </a:extLst>
                </p14:cNvPr>
                <p14:cNvContentPartPr/>
                <p14:nvPr/>
              </p14:nvContentPartPr>
              <p14:xfrm>
                <a:off x="3986277" y="2030925"/>
                <a:ext cx="135720" cy="471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EC6A993-B455-4AD1-8F6B-26D8ED558A1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981957" y="2026605"/>
                  <a:ext cx="144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E92872F-EDBE-49FF-93E5-B00302BB6890}"/>
                    </a:ext>
                  </a:extLst>
                </p14:cNvPr>
                <p14:cNvContentPartPr/>
                <p14:nvPr/>
              </p14:nvContentPartPr>
              <p14:xfrm>
                <a:off x="4177077" y="1933365"/>
                <a:ext cx="30240" cy="122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E92872F-EDBE-49FF-93E5-B00302BB689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172757" y="1929045"/>
                  <a:ext cx="38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AEE150E-DEBE-4BA3-A1C7-7CA2C14372C2}"/>
                    </a:ext>
                  </a:extLst>
                </p14:cNvPr>
                <p14:cNvContentPartPr/>
                <p14:nvPr/>
              </p14:nvContentPartPr>
              <p14:xfrm>
                <a:off x="4333317" y="1998885"/>
                <a:ext cx="162360" cy="37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AEE150E-DEBE-4BA3-A1C7-7CA2C14372C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328997" y="1994565"/>
                  <a:ext cx="171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28FF4FC-8C0C-42DD-A892-42CD5B84C919}"/>
                    </a:ext>
                  </a:extLst>
                </p14:cNvPr>
                <p14:cNvContentPartPr/>
                <p14:nvPr/>
              </p14:nvContentPartPr>
              <p14:xfrm>
                <a:off x="4521957" y="1904205"/>
                <a:ext cx="190080" cy="1299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28FF4FC-8C0C-42DD-A892-42CD5B84C91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517637" y="1899885"/>
                  <a:ext cx="198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E916D24-AE1A-4499-8DE7-ADE37AF1554C}"/>
                    </a:ext>
                  </a:extLst>
                </p14:cNvPr>
                <p14:cNvContentPartPr/>
                <p14:nvPr/>
              </p14:nvContentPartPr>
              <p14:xfrm>
                <a:off x="4726077" y="1935165"/>
                <a:ext cx="56160" cy="673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E916D24-AE1A-4499-8DE7-ADE37AF1554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721757" y="1930845"/>
                  <a:ext cx="64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9805B1F-C9D7-4BD0-8FAC-DA0498997AB1}"/>
                    </a:ext>
                  </a:extLst>
                </p14:cNvPr>
                <p14:cNvContentPartPr/>
                <p14:nvPr/>
              </p14:nvContentPartPr>
              <p14:xfrm>
                <a:off x="4820757" y="1927965"/>
                <a:ext cx="54000" cy="80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9805B1F-C9D7-4BD0-8FAC-DA0498997AB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816437" y="1923645"/>
                  <a:ext cx="62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D1F4B82-65CD-4067-96EF-A73C86D86079}"/>
                    </a:ext>
                  </a:extLst>
                </p14:cNvPr>
                <p14:cNvContentPartPr/>
                <p14:nvPr/>
              </p14:nvContentPartPr>
              <p14:xfrm>
                <a:off x="4920837" y="1818165"/>
                <a:ext cx="103680" cy="1548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D1F4B82-65CD-4067-96EF-A73C86D8607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916517" y="1813845"/>
                  <a:ext cx="11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EBA5EA8-B973-43DD-BE1F-311F5537067B}"/>
                    </a:ext>
                  </a:extLst>
                </p14:cNvPr>
                <p14:cNvContentPartPr/>
                <p14:nvPr/>
              </p14:nvContentPartPr>
              <p14:xfrm>
                <a:off x="5132157" y="1773165"/>
                <a:ext cx="389160" cy="1742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EBA5EA8-B973-43DD-BE1F-311F5537067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127837" y="1768845"/>
                  <a:ext cx="3978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198078F5-AA24-43A1-93FC-016CC7EB152C}"/>
              </a:ext>
            </a:extLst>
          </p:cNvPr>
          <p:cNvGrpSpPr/>
          <p:nvPr/>
        </p:nvGrpSpPr>
        <p:grpSpPr>
          <a:xfrm>
            <a:off x="2408757" y="2609445"/>
            <a:ext cx="886320" cy="205560"/>
            <a:chOff x="2408757" y="2609445"/>
            <a:chExt cx="88632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F44524A-A26F-4735-B399-75CDD8F39827}"/>
                    </a:ext>
                  </a:extLst>
                </p14:cNvPr>
                <p14:cNvContentPartPr/>
                <p14:nvPr/>
              </p14:nvContentPartPr>
              <p14:xfrm>
                <a:off x="2408757" y="2659125"/>
                <a:ext cx="145080" cy="1252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F44524A-A26F-4735-B399-75CDD8F3982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404437" y="2654805"/>
                  <a:ext cx="15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BFD94C7-ED6C-4E3C-A0FF-CEEFA785D5B1}"/>
                    </a:ext>
                  </a:extLst>
                </p14:cNvPr>
                <p14:cNvContentPartPr/>
                <p14:nvPr/>
              </p14:nvContentPartPr>
              <p14:xfrm>
                <a:off x="2651757" y="2666685"/>
                <a:ext cx="30240" cy="1342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BFD94C7-ED6C-4E3C-A0FF-CEEFA785D5B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647437" y="2662365"/>
                  <a:ext cx="38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0B7A615-2BD0-4EE4-B0F4-05AB38B3E0D3}"/>
                    </a:ext>
                  </a:extLst>
                </p14:cNvPr>
                <p14:cNvContentPartPr/>
                <p14:nvPr/>
              </p14:nvContentPartPr>
              <p14:xfrm>
                <a:off x="2611437" y="2724645"/>
                <a:ext cx="114480" cy="140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0B7A615-2BD0-4EE4-B0F4-05AB38B3E0D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607117" y="2720325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50115C9-8EC2-4309-ACF0-CBC9C2B2CF7A}"/>
                    </a:ext>
                  </a:extLst>
                </p14:cNvPr>
                <p14:cNvContentPartPr/>
                <p14:nvPr/>
              </p14:nvContentPartPr>
              <p14:xfrm>
                <a:off x="2829237" y="2713485"/>
                <a:ext cx="43200" cy="101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50115C9-8EC2-4309-ACF0-CBC9C2B2CF7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824917" y="2709165"/>
                  <a:ext cx="51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E9CFD3F-D773-4A78-A8EB-DC7D4A81DB4B}"/>
                    </a:ext>
                  </a:extLst>
                </p14:cNvPr>
                <p14:cNvContentPartPr/>
                <p14:nvPr/>
              </p14:nvContentPartPr>
              <p14:xfrm>
                <a:off x="2876397" y="2707725"/>
                <a:ext cx="34560" cy="982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E9CFD3F-D773-4A78-A8EB-DC7D4A81DB4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872077" y="2703405"/>
                  <a:ext cx="43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7A38AEC-D7A6-4614-9DAE-DFF9BB6D308C}"/>
                    </a:ext>
                  </a:extLst>
                </p14:cNvPr>
                <p14:cNvContentPartPr/>
                <p14:nvPr/>
              </p14:nvContentPartPr>
              <p14:xfrm>
                <a:off x="2785317" y="2668125"/>
                <a:ext cx="172440" cy="9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7A38AEC-D7A6-4614-9DAE-DFF9BB6D308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780997" y="2663805"/>
                  <a:ext cx="181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10B5244-1BD9-4E10-BDBD-945F548B8EB9}"/>
                    </a:ext>
                  </a:extLst>
                </p14:cNvPr>
                <p14:cNvContentPartPr/>
                <p14:nvPr/>
              </p14:nvContentPartPr>
              <p14:xfrm>
                <a:off x="2807637" y="2609445"/>
                <a:ext cx="188280" cy="212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10B5244-1BD9-4E10-BDBD-945F548B8EB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803317" y="2605125"/>
                  <a:ext cx="196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C1DF974-936E-490F-A9B6-35A71B5F9B34}"/>
                    </a:ext>
                  </a:extLst>
                </p14:cNvPr>
                <p14:cNvContentPartPr/>
                <p14:nvPr/>
              </p14:nvContentPartPr>
              <p14:xfrm>
                <a:off x="3086277" y="2688285"/>
                <a:ext cx="208800" cy="44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C1DF974-936E-490F-A9B6-35A71B5F9B3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081957" y="2683965"/>
                  <a:ext cx="217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6CE390D-E3A1-4219-9BFD-70B8D57E9F9A}"/>
                    </a:ext>
                  </a:extLst>
                </p14:cNvPr>
                <p14:cNvContentPartPr/>
                <p14:nvPr/>
              </p14:nvContentPartPr>
              <p14:xfrm>
                <a:off x="3060357" y="2625645"/>
                <a:ext cx="125280" cy="141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6CE390D-E3A1-4219-9BFD-70B8D57E9F9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056037" y="2621325"/>
                  <a:ext cx="1339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8F537044-AEE2-46B5-B90A-13AF6CF9F405}"/>
              </a:ext>
            </a:extLst>
          </p:cNvPr>
          <p:cNvGrpSpPr/>
          <p:nvPr/>
        </p:nvGrpSpPr>
        <p:grpSpPr>
          <a:xfrm>
            <a:off x="3489837" y="2462205"/>
            <a:ext cx="1105200" cy="273240"/>
            <a:chOff x="3489837" y="2462205"/>
            <a:chExt cx="110520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F93A005-5D15-4A1D-B85B-7A52919EE001}"/>
                    </a:ext>
                  </a:extLst>
                </p14:cNvPr>
                <p14:cNvContentPartPr/>
                <p14:nvPr/>
              </p14:nvContentPartPr>
              <p14:xfrm>
                <a:off x="3489837" y="2642925"/>
                <a:ext cx="247320" cy="572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F93A005-5D15-4A1D-B85B-7A52919EE00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485517" y="2638605"/>
                  <a:ext cx="255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1A0F34A-4756-4D5F-9003-30864D26A0EC}"/>
                    </a:ext>
                  </a:extLst>
                </p14:cNvPr>
                <p14:cNvContentPartPr/>
                <p14:nvPr/>
              </p14:nvContentPartPr>
              <p14:xfrm>
                <a:off x="3693237" y="2561925"/>
                <a:ext cx="21600" cy="79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1A0F34A-4756-4D5F-9003-30864D26A0E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688917" y="2557605"/>
                  <a:ext cx="30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8DAC757-7ECB-4DA2-B600-D20A108B9D47}"/>
                    </a:ext>
                  </a:extLst>
                </p14:cNvPr>
                <p14:cNvContentPartPr/>
                <p14:nvPr/>
              </p14:nvContentPartPr>
              <p14:xfrm>
                <a:off x="3812397" y="2498925"/>
                <a:ext cx="196200" cy="236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8DAC757-7ECB-4DA2-B600-D20A108B9D4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808077" y="2494605"/>
                  <a:ext cx="204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BC73CD0-6633-4CE9-8B2B-3CE508F1C3DF}"/>
                    </a:ext>
                  </a:extLst>
                </p14:cNvPr>
                <p14:cNvContentPartPr/>
                <p14:nvPr/>
              </p14:nvContentPartPr>
              <p14:xfrm>
                <a:off x="4007157" y="2479845"/>
                <a:ext cx="316800" cy="1177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BC73CD0-6633-4CE9-8B2B-3CE508F1C3D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002837" y="2475525"/>
                  <a:ext cx="325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00AD07B-59E3-4F7F-ABE1-D53756E8C1F4}"/>
                    </a:ext>
                  </a:extLst>
                </p14:cNvPr>
                <p14:cNvContentPartPr/>
                <p14:nvPr/>
              </p14:nvContentPartPr>
              <p14:xfrm>
                <a:off x="4310277" y="2462205"/>
                <a:ext cx="30240" cy="370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00AD07B-59E3-4F7F-ABE1-D53756E8C1F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305957" y="2457885"/>
                  <a:ext cx="38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E13E3C4-4258-4C21-8846-0896A1BA685D}"/>
                    </a:ext>
                  </a:extLst>
                </p14:cNvPr>
                <p14:cNvContentPartPr/>
                <p14:nvPr/>
              </p14:nvContentPartPr>
              <p14:xfrm>
                <a:off x="4352757" y="2508645"/>
                <a:ext cx="242280" cy="612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E13E3C4-4258-4C21-8846-0896A1BA685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348437" y="2504325"/>
                  <a:ext cx="25092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E1578644-C705-490B-A3B4-D3502FDF4D11}"/>
                  </a:ext>
                </a:extLst>
              </p14:cNvPr>
              <p14:cNvContentPartPr/>
              <p14:nvPr/>
            </p14:nvContentPartPr>
            <p14:xfrm>
              <a:off x="1182597" y="3211365"/>
              <a:ext cx="64800" cy="14472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E1578644-C705-490B-A3B4-D3502FDF4D11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178277" y="3207045"/>
                <a:ext cx="73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B92E8ED2-16C4-4B43-A662-230981D95208}"/>
                  </a:ext>
                </a:extLst>
              </p14:cNvPr>
              <p14:cNvContentPartPr/>
              <p14:nvPr/>
            </p14:nvContentPartPr>
            <p14:xfrm>
              <a:off x="1243077" y="3107685"/>
              <a:ext cx="29520" cy="1512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B92E8ED2-16C4-4B43-A662-230981D95208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238757" y="3103365"/>
                <a:ext cx="38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EFA40196-D8C3-4BD1-BD05-09E124088F2D}"/>
                  </a:ext>
                </a:extLst>
              </p14:cNvPr>
              <p14:cNvContentPartPr/>
              <p14:nvPr/>
            </p14:nvContentPartPr>
            <p14:xfrm>
              <a:off x="1601997" y="3188685"/>
              <a:ext cx="208800" cy="6984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EFA40196-D8C3-4BD1-BD05-09E124088F2D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597677" y="3184365"/>
                <a:ext cx="21744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834BE144-572E-4736-800A-B2CCD1B9CA63}"/>
              </a:ext>
            </a:extLst>
          </p:cNvPr>
          <p:cNvGrpSpPr/>
          <p:nvPr/>
        </p:nvGrpSpPr>
        <p:grpSpPr>
          <a:xfrm>
            <a:off x="2111397" y="2881245"/>
            <a:ext cx="5009040" cy="429480"/>
            <a:chOff x="2111397" y="2881245"/>
            <a:chExt cx="50090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851556B-4434-4BF2-8D96-726C4665F5F8}"/>
                    </a:ext>
                  </a:extLst>
                </p14:cNvPr>
                <p14:cNvContentPartPr/>
                <p14:nvPr/>
              </p14:nvContentPartPr>
              <p14:xfrm>
                <a:off x="2131917" y="3094725"/>
                <a:ext cx="175680" cy="138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851556B-4434-4BF2-8D96-726C4665F5F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127597" y="3090405"/>
                  <a:ext cx="184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2BE0B10-9FAE-4EB1-BEC5-8F2E78B49269}"/>
                    </a:ext>
                  </a:extLst>
                </p14:cNvPr>
                <p14:cNvContentPartPr/>
                <p14:nvPr/>
              </p14:nvContentPartPr>
              <p14:xfrm>
                <a:off x="2352957" y="3114885"/>
                <a:ext cx="40680" cy="1440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2BE0B10-9FAE-4EB1-BEC5-8F2E78B4926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348637" y="3110565"/>
                  <a:ext cx="4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155010F-6EBB-4C77-95D3-A079ED905AF7}"/>
                    </a:ext>
                  </a:extLst>
                </p14:cNvPr>
                <p14:cNvContentPartPr/>
                <p14:nvPr/>
              </p14:nvContentPartPr>
              <p14:xfrm>
                <a:off x="2337837" y="3176085"/>
                <a:ext cx="83520" cy="136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155010F-6EBB-4C77-95D3-A079ED905AF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333517" y="3171765"/>
                  <a:ext cx="92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A886824-344D-4987-A54B-7EDCF0ADBBFA}"/>
                    </a:ext>
                  </a:extLst>
                </p14:cNvPr>
                <p14:cNvContentPartPr/>
                <p14:nvPr/>
              </p14:nvContentPartPr>
              <p14:xfrm>
                <a:off x="2482197" y="3073125"/>
                <a:ext cx="229320" cy="219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A886824-344D-4987-A54B-7EDCF0ADBBFA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477877" y="3068805"/>
                  <a:ext cx="237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458A328-4175-47D3-BE5C-8877ACC04465}"/>
                    </a:ext>
                  </a:extLst>
                </p14:cNvPr>
                <p14:cNvContentPartPr/>
                <p14:nvPr/>
              </p14:nvContentPartPr>
              <p14:xfrm>
                <a:off x="2111397" y="2999325"/>
                <a:ext cx="104040" cy="3114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458A328-4175-47D3-BE5C-8877ACC0446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107077" y="2995005"/>
                  <a:ext cx="112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A38058B-E0ED-4088-B770-C2F96E31E57C}"/>
                    </a:ext>
                  </a:extLst>
                </p14:cNvPr>
                <p14:cNvContentPartPr/>
                <p14:nvPr/>
              </p14:nvContentPartPr>
              <p14:xfrm>
                <a:off x="2762997" y="3034605"/>
                <a:ext cx="97560" cy="2368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A38058B-E0ED-4088-B770-C2F96E31E57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758677" y="3030285"/>
                  <a:ext cx="106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837714B-A31B-4749-8CF7-ED8604EE7BC1}"/>
                    </a:ext>
                  </a:extLst>
                </p14:cNvPr>
                <p14:cNvContentPartPr/>
                <p14:nvPr/>
              </p14:nvContentPartPr>
              <p14:xfrm>
                <a:off x="2913837" y="3055485"/>
                <a:ext cx="165960" cy="1144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837714B-A31B-4749-8CF7-ED8604EE7BC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909517" y="3051165"/>
                  <a:ext cx="17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11878CC-5C9E-46A1-B964-CBB6B319ED90}"/>
                    </a:ext>
                  </a:extLst>
                </p14:cNvPr>
                <p14:cNvContentPartPr/>
                <p14:nvPr/>
              </p14:nvContentPartPr>
              <p14:xfrm>
                <a:off x="3141357" y="3064125"/>
                <a:ext cx="47160" cy="1393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11878CC-5C9E-46A1-B964-CBB6B319ED9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137037" y="3059805"/>
                  <a:ext cx="55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D3D3A6D-A1AC-425E-A028-7AFD2426D6E2}"/>
                    </a:ext>
                  </a:extLst>
                </p14:cNvPr>
                <p14:cNvContentPartPr/>
                <p14:nvPr/>
              </p14:nvContentPartPr>
              <p14:xfrm>
                <a:off x="3116157" y="3132165"/>
                <a:ext cx="97560" cy="18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D3D3A6D-A1AC-425E-A028-7AFD2426D6E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111837" y="3127845"/>
                  <a:ext cx="1062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F5D0C9E-09EE-4F52-8AD8-8D7E828951A5}"/>
                    </a:ext>
                  </a:extLst>
                </p14:cNvPr>
                <p14:cNvContentPartPr/>
                <p14:nvPr/>
              </p14:nvContentPartPr>
              <p14:xfrm>
                <a:off x="3346197" y="3075645"/>
                <a:ext cx="62640" cy="770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F5D0C9E-09EE-4F52-8AD8-8D7E828951A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341877" y="3071325"/>
                  <a:ext cx="71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005D871-7F46-405A-8862-599B67B7E2AD}"/>
                    </a:ext>
                  </a:extLst>
                </p14:cNvPr>
                <p14:cNvContentPartPr/>
                <p14:nvPr/>
              </p14:nvContentPartPr>
              <p14:xfrm>
                <a:off x="3308397" y="3023085"/>
                <a:ext cx="175320" cy="129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005D871-7F46-405A-8862-599B67B7E2A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304077" y="3018765"/>
                  <a:ext cx="183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DB47089-CCBA-4A11-AB3B-D8CAFBE15E77}"/>
                    </a:ext>
                  </a:extLst>
                </p14:cNvPr>
                <p14:cNvContentPartPr/>
                <p14:nvPr/>
              </p14:nvContentPartPr>
              <p14:xfrm>
                <a:off x="3453477" y="2979885"/>
                <a:ext cx="360" cy="3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DB47089-CCBA-4A11-AB3B-D8CAFBE15E7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49157" y="2975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D6ED6FC-DD6D-479A-926E-ACB3B3E280FF}"/>
                    </a:ext>
                  </a:extLst>
                </p14:cNvPr>
                <p14:cNvContentPartPr/>
                <p14:nvPr/>
              </p14:nvContentPartPr>
              <p14:xfrm>
                <a:off x="3275277" y="2951805"/>
                <a:ext cx="198360" cy="111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D6ED6FC-DD6D-479A-926E-ACB3B3E280F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270957" y="2947485"/>
                  <a:ext cx="207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136079A-B1A5-43D7-B66F-73A42A7CB567}"/>
                    </a:ext>
                  </a:extLst>
                </p14:cNvPr>
                <p14:cNvContentPartPr/>
                <p14:nvPr/>
              </p14:nvContentPartPr>
              <p14:xfrm>
                <a:off x="3432957" y="2930205"/>
                <a:ext cx="150120" cy="3175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136079A-B1A5-43D7-B66F-73A42A7CB56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428637" y="2925885"/>
                  <a:ext cx="1587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90D6503-09F3-4242-999A-D75EFECFAEE1}"/>
                    </a:ext>
                  </a:extLst>
                </p14:cNvPr>
                <p14:cNvContentPartPr/>
                <p14:nvPr/>
              </p14:nvContentPartPr>
              <p14:xfrm>
                <a:off x="3708357" y="3111285"/>
                <a:ext cx="168480" cy="108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90D6503-09F3-4242-999A-D75EFECFAEE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704037" y="3106965"/>
                  <a:ext cx="177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A1D9681-AE95-4299-B572-DB0471829C46}"/>
                    </a:ext>
                  </a:extLst>
                </p14:cNvPr>
                <p14:cNvContentPartPr/>
                <p14:nvPr/>
              </p14:nvContentPartPr>
              <p14:xfrm>
                <a:off x="3974397" y="3047205"/>
                <a:ext cx="165600" cy="1389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A1D9681-AE95-4299-B572-DB0471829C4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970077" y="3042885"/>
                  <a:ext cx="174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C5EE2EA-5FC7-4519-8690-E5F1E58A7DE7}"/>
                    </a:ext>
                  </a:extLst>
                </p14:cNvPr>
                <p14:cNvContentPartPr/>
                <p14:nvPr/>
              </p14:nvContentPartPr>
              <p14:xfrm>
                <a:off x="4228917" y="3089685"/>
                <a:ext cx="136080" cy="194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C5EE2EA-5FC7-4519-8690-E5F1E58A7DE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24597" y="3085365"/>
                  <a:ext cx="144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68DDE92-8A7C-4C6D-955B-9EC14FED3BB9}"/>
                    </a:ext>
                  </a:extLst>
                </p14:cNvPr>
                <p14:cNvContentPartPr/>
                <p14:nvPr/>
              </p14:nvContentPartPr>
              <p14:xfrm>
                <a:off x="4254117" y="3139725"/>
                <a:ext cx="148680" cy="165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68DDE92-8A7C-4C6D-955B-9EC14FED3BB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249797" y="3135405"/>
                  <a:ext cx="157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DD98588-75F2-4A11-9FFC-BCCE46B6F0D3}"/>
                    </a:ext>
                  </a:extLst>
                </p14:cNvPr>
                <p14:cNvContentPartPr/>
                <p14:nvPr/>
              </p14:nvContentPartPr>
              <p14:xfrm>
                <a:off x="4521957" y="3037125"/>
                <a:ext cx="119160" cy="1015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DD98588-75F2-4A11-9FFC-BCCE46B6F0D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517637" y="3032805"/>
                  <a:ext cx="127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1439805-149D-40CF-83A1-7C5ADB9F0C48}"/>
                    </a:ext>
                  </a:extLst>
                </p14:cNvPr>
                <p14:cNvContentPartPr/>
                <p14:nvPr/>
              </p14:nvContentPartPr>
              <p14:xfrm>
                <a:off x="4668837" y="3054765"/>
                <a:ext cx="49680" cy="946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1439805-149D-40CF-83A1-7C5ADB9F0C4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664517" y="3050445"/>
                  <a:ext cx="58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652C77B-AE45-49BC-8875-6E369F9F8DD0}"/>
                    </a:ext>
                  </a:extLst>
                </p14:cNvPr>
                <p14:cNvContentPartPr/>
                <p14:nvPr/>
              </p14:nvContentPartPr>
              <p14:xfrm>
                <a:off x="4650837" y="3031005"/>
                <a:ext cx="191520" cy="83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652C77B-AE45-49BC-8875-6E369F9F8DD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646517" y="3026685"/>
                  <a:ext cx="200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A3DE8EB-7DB7-48D8-A9B5-3DACF6CB94D2}"/>
                    </a:ext>
                  </a:extLst>
                </p14:cNvPr>
                <p14:cNvContentPartPr/>
                <p14:nvPr/>
              </p14:nvContentPartPr>
              <p14:xfrm>
                <a:off x="4889157" y="3050085"/>
                <a:ext cx="77760" cy="644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A3DE8EB-7DB7-48D8-A9B5-3DACF6CB94D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884837" y="3045765"/>
                  <a:ext cx="86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2C7DE06-EBAF-4377-B2C4-2B1CF3EBC5D1}"/>
                    </a:ext>
                  </a:extLst>
                </p14:cNvPr>
                <p14:cNvContentPartPr/>
                <p14:nvPr/>
              </p14:nvContentPartPr>
              <p14:xfrm>
                <a:off x="5034237" y="3031005"/>
                <a:ext cx="77760" cy="936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2C7DE06-EBAF-4377-B2C4-2B1CF3EBC5D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029917" y="3026685"/>
                  <a:ext cx="8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AD4152-EA19-451F-8812-1DD0F2C287C7}"/>
                    </a:ext>
                  </a:extLst>
                </p14:cNvPr>
                <p14:cNvContentPartPr/>
                <p14:nvPr/>
              </p14:nvContentPartPr>
              <p14:xfrm>
                <a:off x="4994277" y="2990685"/>
                <a:ext cx="163080" cy="1285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AD4152-EA19-451F-8812-1DD0F2C287C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989957" y="2986365"/>
                  <a:ext cx="171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3F478E8-59F4-4354-BEF4-13079912054E}"/>
                    </a:ext>
                  </a:extLst>
                </p14:cNvPr>
                <p14:cNvContentPartPr/>
                <p14:nvPr/>
              </p14:nvContentPartPr>
              <p14:xfrm>
                <a:off x="5090037" y="2960085"/>
                <a:ext cx="159480" cy="2023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3F478E8-59F4-4354-BEF4-13079912054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085717" y="2955765"/>
                  <a:ext cx="168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CBE4F91-0E55-49A2-8983-B24624E178FD}"/>
                    </a:ext>
                  </a:extLst>
                </p14:cNvPr>
                <p14:cNvContentPartPr/>
                <p14:nvPr/>
              </p14:nvContentPartPr>
              <p14:xfrm>
                <a:off x="4480917" y="2921565"/>
                <a:ext cx="104760" cy="2876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CBE4F91-0E55-49A2-8983-B24624E178F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476597" y="2917245"/>
                  <a:ext cx="1134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8A958B2-BBB1-4DD6-8177-77E1D605E8D6}"/>
                    </a:ext>
                  </a:extLst>
                </p14:cNvPr>
                <p14:cNvContentPartPr/>
                <p14:nvPr/>
              </p14:nvContentPartPr>
              <p14:xfrm>
                <a:off x="5272917" y="2929845"/>
                <a:ext cx="70920" cy="2120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8A958B2-BBB1-4DD6-8177-77E1D605E8D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268597" y="2925525"/>
                  <a:ext cx="79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8EF8D6EC-0023-4107-80E1-C0CD1579C090}"/>
                    </a:ext>
                  </a:extLst>
                </p14:cNvPr>
                <p14:cNvContentPartPr/>
                <p14:nvPr/>
              </p14:nvContentPartPr>
              <p14:xfrm>
                <a:off x="5390637" y="2940645"/>
                <a:ext cx="54000" cy="1666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8EF8D6EC-0023-4107-80E1-C0CD1579C09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386317" y="2936325"/>
                  <a:ext cx="62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3CE7BDD-B2B0-44E4-8DBC-22B1F6EDA46D}"/>
                    </a:ext>
                  </a:extLst>
                </p14:cNvPr>
                <p14:cNvContentPartPr/>
                <p14:nvPr/>
              </p14:nvContentPartPr>
              <p14:xfrm>
                <a:off x="5329077" y="2942445"/>
                <a:ext cx="122760" cy="666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3CE7BDD-B2B0-44E4-8DBC-22B1F6EDA46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324757" y="2938125"/>
                  <a:ext cx="131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A2E38C5-C447-43E6-BDCB-5C672B68C46C}"/>
                    </a:ext>
                  </a:extLst>
                </p14:cNvPr>
                <p14:cNvContentPartPr/>
                <p14:nvPr/>
              </p14:nvContentPartPr>
              <p14:xfrm>
                <a:off x="5517357" y="2978445"/>
                <a:ext cx="25560" cy="1065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A2E38C5-C447-43E6-BDCB-5C672B68C46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513037" y="2974125"/>
                  <a:ext cx="34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65C7900-FAAB-495A-9267-61491E1D0FB8}"/>
                    </a:ext>
                  </a:extLst>
                </p14:cNvPr>
                <p14:cNvContentPartPr/>
                <p14:nvPr/>
              </p14:nvContentPartPr>
              <p14:xfrm>
                <a:off x="5490357" y="3025605"/>
                <a:ext cx="97200" cy="133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65C7900-FAAB-495A-9267-61491E1D0FB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86037" y="3021285"/>
                  <a:ext cx="105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A8C52D9-D50D-4ABC-9A13-D789ED313FE3}"/>
                    </a:ext>
                  </a:extLst>
                </p14:cNvPr>
                <p14:cNvContentPartPr/>
                <p14:nvPr/>
              </p14:nvContentPartPr>
              <p14:xfrm>
                <a:off x="5641917" y="2959005"/>
                <a:ext cx="154440" cy="113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A8C52D9-D50D-4ABC-9A13-D789ED313FE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637597" y="2954685"/>
                  <a:ext cx="163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F09634B-B25C-4351-AA5B-8D45728F018A}"/>
                    </a:ext>
                  </a:extLst>
                </p14:cNvPr>
                <p14:cNvContentPartPr/>
                <p14:nvPr/>
              </p14:nvContentPartPr>
              <p14:xfrm>
                <a:off x="5816877" y="2952165"/>
                <a:ext cx="83520" cy="1537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F09634B-B25C-4351-AA5B-8D45728F018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12557" y="2947845"/>
                  <a:ext cx="92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5A6B1B3-14FB-49CE-9895-BE9364335F83}"/>
                    </a:ext>
                  </a:extLst>
                </p14:cNvPr>
                <p14:cNvContentPartPr/>
                <p14:nvPr/>
              </p14:nvContentPartPr>
              <p14:xfrm>
                <a:off x="5939637" y="3065565"/>
                <a:ext cx="29880" cy="57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5A6B1B3-14FB-49CE-9895-BE9364335F8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935317" y="3061245"/>
                  <a:ext cx="3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AB2C0B4-F1FC-4D6C-9190-B0A36F354011}"/>
                    </a:ext>
                  </a:extLst>
                </p14:cNvPr>
                <p14:cNvContentPartPr/>
                <p14:nvPr/>
              </p14:nvContentPartPr>
              <p14:xfrm>
                <a:off x="6016317" y="2950725"/>
                <a:ext cx="136080" cy="1321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AB2C0B4-F1FC-4D6C-9190-B0A36F35401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011997" y="2946405"/>
                  <a:ext cx="144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6B62387-BE79-4CD4-AD89-8EF0C0A068BB}"/>
                    </a:ext>
                  </a:extLst>
                </p14:cNvPr>
                <p14:cNvContentPartPr/>
                <p14:nvPr/>
              </p14:nvContentPartPr>
              <p14:xfrm>
                <a:off x="6178677" y="2944965"/>
                <a:ext cx="119160" cy="1198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6B62387-BE79-4CD4-AD89-8EF0C0A068B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174357" y="2940645"/>
                  <a:ext cx="12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A6443FE-B6F1-4CE1-8E1D-0E3A1069FCE9}"/>
                    </a:ext>
                  </a:extLst>
                </p14:cNvPr>
                <p14:cNvContentPartPr/>
                <p14:nvPr/>
              </p14:nvContentPartPr>
              <p14:xfrm>
                <a:off x="6337797" y="2971245"/>
                <a:ext cx="84600" cy="979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A6443FE-B6F1-4CE1-8E1D-0E3A1069FCE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333477" y="2966925"/>
                  <a:ext cx="93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A87BD8B-0355-42B4-BF02-80E40EB1F4D7}"/>
                    </a:ext>
                  </a:extLst>
                </p14:cNvPr>
                <p14:cNvContentPartPr/>
                <p14:nvPr/>
              </p14:nvContentPartPr>
              <p14:xfrm>
                <a:off x="6279477" y="2919765"/>
                <a:ext cx="190440" cy="1648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A87BD8B-0355-42B4-BF02-80E40EB1F4D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275157" y="2915445"/>
                  <a:ext cx="199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3B1023E-EBA0-49D6-AC3F-2795B7953155}"/>
                    </a:ext>
                  </a:extLst>
                </p14:cNvPr>
                <p14:cNvContentPartPr/>
                <p14:nvPr/>
              </p14:nvContentPartPr>
              <p14:xfrm>
                <a:off x="6530757" y="2881245"/>
                <a:ext cx="65160" cy="2196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3B1023E-EBA0-49D6-AC3F-2795B7953155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526437" y="2876925"/>
                  <a:ext cx="73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C0923A5-0557-4113-A265-88C60151C3FC}"/>
                    </a:ext>
                  </a:extLst>
                </p14:cNvPr>
                <p14:cNvContentPartPr/>
                <p14:nvPr/>
              </p14:nvContentPartPr>
              <p14:xfrm>
                <a:off x="6721197" y="2967645"/>
                <a:ext cx="125640" cy="244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C0923A5-0557-4113-A265-88C60151C3F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716877" y="2963325"/>
                  <a:ext cx="134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2062A0D-CC4B-4D69-995D-E29E5645AFF0}"/>
                    </a:ext>
                  </a:extLst>
                </p14:cNvPr>
                <p14:cNvContentPartPr/>
                <p14:nvPr/>
              </p14:nvContentPartPr>
              <p14:xfrm>
                <a:off x="6931077" y="2927685"/>
                <a:ext cx="189360" cy="1555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2062A0D-CC4B-4D69-995D-E29E5645AFF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926757" y="2923365"/>
                  <a:ext cx="1980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771F9AB6-CFBB-49A8-B324-5F3048C11A93}"/>
              </a:ext>
            </a:extLst>
          </p:cNvPr>
          <p:cNvGrpSpPr/>
          <p:nvPr/>
        </p:nvGrpSpPr>
        <p:grpSpPr>
          <a:xfrm>
            <a:off x="7254717" y="2790165"/>
            <a:ext cx="1376280" cy="269640"/>
            <a:chOff x="7254717" y="2790165"/>
            <a:chExt cx="137628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AE066E3-C53E-4218-AECC-E879B5F148E3}"/>
                    </a:ext>
                  </a:extLst>
                </p14:cNvPr>
                <p14:cNvContentPartPr/>
                <p14:nvPr/>
              </p14:nvContentPartPr>
              <p14:xfrm>
                <a:off x="7254717" y="2947845"/>
                <a:ext cx="189720" cy="144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AE066E3-C53E-4218-AECC-E879B5F148E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250397" y="2943525"/>
                  <a:ext cx="198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E3D2E60-B2BD-4D8B-94E3-3AA128669C35}"/>
                    </a:ext>
                  </a:extLst>
                </p14:cNvPr>
                <p14:cNvContentPartPr/>
                <p14:nvPr/>
              </p14:nvContentPartPr>
              <p14:xfrm>
                <a:off x="7304037" y="3008685"/>
                <a:ext cx="150120" cy="72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E3D2E60-B2BD-4D8B-94E3-3AA128669C3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299717" y="3004365"/>
                  <a:ext cx="158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AB8E133-AE0A-4316-85C0-CD5B0EF77244}"/>
                    </a:ext>
                  </a:extLst>
                </p14:cNvPr>
                <p14:cNvContentPartPr/>
                <p14:nvPr/>
              </p14:nvContentPartPr>
              <p14:xfrm>
                <a:off x="7554237" y="2857485"/>
                <a:ext cx="142200" cy="169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AB8E133-AE0A-4316-85C0-CD5B0EF7724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549917" y="2853165"/>
                  <a:ext cx="150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19C8BEC-DF32-4292-9278-4446326F253A}"/>
                    </a:ext>
                  </a:extLst>
                </p14:cNvPr>
                <p14:cNvContentPartPr/>
                <p14:nvPr/>
              </p14:nvContentPartPr>
              <p14:xfrm>
                <a:off x="7744677" y="2847045"/>
                <a:ext cx="145080" cy="1713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19C8BEC-DF32-4292-9278-4446326F253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40357" y="2842725"/>
                  <a:ext cx="153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5E1994C-63FA-4F79-ABD7-20B06858F905}"/>
                    </a:ext>
                  </a:extLst>
                </p14:cNvPr>
                <p14:cNvContentPartPr/>
                <p14:nvPr/>
              </p14:nvContentPartPr>
              <p14:xfrm>
                <a:off x="7915317" y="2960085"/>
                <a:ext cx="29160" cy="997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5E1994C-63FA-4F79-ABD7-20B06858F90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910997" y="2955765"/>
                  <a:ext cx="37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C03CB5A4-3C67-48AA-A114-CEE90836B32D}"/>
                    </a:ext>
                  </a:extLst>
                </p14:cNvPr>
                <p14:cNvContentPartPr/>
                <p14:nvPr/>
              </p14:nvContentPartPr>
              <p14:xfrm>
                <a:off x="8023677" y="2846325"/>
                <a:ext cx="95040" cy="1191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C03CB5A4-3C67-48AA-A114-CEE90836B32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019357" y="2842005"/>
                  <a:ext cx="103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39B92A8-BDB7-4B3F-B695-3A2DC6D12397}"/>
                    </a:ext>
                  </a:extLst>
                </p14:cNvPr>
                <p14:cNvContentPartPr/>
                <p14:nvPr/>
              </p14:nvContentPartPr>
              <p14:xfrm>
                <a:off x="8100357" y="2908245"/>
                <a:ext cx="50400" cy="1072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39B92A8-BDB7-4B3F-B695-3A2DC6D1239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96037" y="2903925"/>
                  <a:ext cx="59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AE13D5C-38A5-4CB1-9051-17493F0E913F}"/>
                    </a:ext>
                  </a:extLst>
                </p14:cNvPr>
                <p14:cNvContentPartPr/>
                <p14:nvPr/>
              </p14:nvContentPartPr>
              <p14:xfrm>
                <a:off x="8161197" y="2842005"/>
                <a:ext cx="160560" cy="17316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AE13D5C-38A5-4CB1-9051-17493F0E913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156877" y="2837685"/>
                  <a:ext cx="169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601DD51-678A-43C8-8A5B-0F277A0F823E}"/>
                    </a:ext>
                  </a:extLst>
                </p14:cNvPr>
                <p14:cNvContentPartPr/>
                <p14:nvPr/>
              </p14:nvContentPartPr>
              <p14:xfrm>
                <a:off x="8439117" y="2881605"/>
                <a:ext cx="83520" cy="1137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601DD51-678A-43C8-8A5B-0F277A0F823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434797" y="2877285"/>
                  <a:ext cx="92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FE6FADB-3449-439F-B30C-1BD414A52522}"/>
                    </a:ext>
                  </a:extLst>
                </p14:cNvPr>
                <p14:cNvContentPartPr/>
                <p14:nvPr/>
              </p14:nvContentPartPr>
              <p14:xfrm>
                <a:off x="8371797" y="2790165"/>
                <a:ext cx="96480" cy="748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FE6FADB-3449-439F-B30C-1BD414A5252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367477" y="2785845"/>
                  <a:ext cx="105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79BACE2-B218-48A8-A424-BBE1639E53F9}"/>
                    </a:ext>
                  </a:extLst>
                </p14:cNvPr>
                <p14:cNvContentPartPr/>
                <p14:nvPr/>
              </p14:nvContentPartPr>
              <p14:xfrm>
                <a:off x="8510037" y="2946045"/>
                <a:ext cx="120960" cy="799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79BACE2-B218-48A8-A424-BBE1639E53F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505717" y="2941725"/>
                  <a:ext cx="129600" cy="88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6" name="Grafik 415">
            <a:extLst>
              <a:ext uri="{FF2B5EF4-FFF2-40B4-BE49-F238E27FC236}">
                <a16:creationId xmlns:a16="http://schemas.microsoft.com/office/drawing/2014/main" id="{F096E202-F6A1-4B4E-B0F3-1B2D1832DA2D}"/>
              </a:ext>
            </a:extLst>
          </p:cNvPr>
          <p:cNvPicPr>
            <a:picLocks noChangeAspect="1"/>
          </p:cNvPicPr>
          <p:nvPr/>
        </p:nvPicPr>
        <p:blipFill>
          <a:blip r:embed="rId698"/>
          <a:stretch>
            <a:fillRect/>
          </a:stretch>
        </p:blipFill>
        <p:spPr>
          <a:xfrm>
            <a:off x="7003199" y="3156741"/>
            <a:ext cx="4986475" cy="1034327"/>
          </a:xfrm>
          <a:prstGeom prst="rect">
            <a:avLst/>
          </a:prstGeom>
        </p:spPr>
      </p:pic>
      <p:graphicFrame>
        <p:nvGraphicFramePr>
          <p:cNvPr id="417" name="Objekt 416">
            <a:extLst>
              <a:ext uri="{FF2B5EF4-FFF2-40B4-BE49-F238E27FC236}">
                <a16:creationId xmlns:a16="http://schemas.microsoft.com/office/drawing/2014/main" id="{81635832-62E5-4BB5-9D57-121823A7A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82806"/>
              </p:ext>
            </p:extLst>
          </p:nvPr>
        </p:nvGraphicFramePr>
        <p:xfrm>
          <a:off x="628834" y="4236772"/>
          <a:ext cx="68675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699" imgW="6867601" imgH="2104949" progId="Excel.Sheet.12">
                  <p:embed/>
                </p:oleObj>
              </mc:Choice>
              <mc:Fallback>
                <p:oleObj name="Worksheet" r:id="rId699" imgW="6867601" imgH="21049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0"/>
                      <a:stretch>
                        <a:fillRect/>
                      </a:stretch>
                    </p:blipFill>
                    <p:spPr>
                      <a:xfrm>
                        <a:off x="628834" y="4236772"/>
                        <a:ext cx="686752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542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3DCA6C-755D-4039-8959-E08D99851F1D}"/>
              </a:ext>
            </a:extLst>
          </p:cNvPr>
          <p:cNvSpPr txBox="1"/>
          <p:nvPr/>
        </p:nvSpPr>
        <p:spPr>
          <a:xfrm>
            <a:off x="477795" y="576649"/>
            <a:ext cx="60276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Country </a:t>
            </a:r>
            <a:r>
              <a:rPr lang="de-DE" dirty="0" err="1"/>
              <a:t>data</a:t>
            </a:r>
            <a:r>
              <a:rPr lang="de-DE" dirty="0"/>
              <a:t>: IMF </a:t>
            </a:r>
            <a:r>
              <a:rPr lang="de-DE" dirty="0" err="1"/>
              <a:t>datamapper</a:t>
            </a:r>
            <a:endParaRPr lang="de-DE" dirty="0"/>
          </a:p>
          <a:p>
            <a:r>
              <a:rPr lang="de-DE" dirty="0">
                <a:hlinkClick r:id="rId3"/>
              </a:rPr>
              <a:t>IMF </a:t>
            </a:r>
            <a:r>
              <a:rPr lang="de-DE" dirty="0" err="1">
                <a:hlinkClick r:id="rId3"/>
              </a:rPr>
              <a:t>DataMapper</a:t>
            </a:r>
            <a:r>
              <a:rPr lang="de-DE" dirty="0"/>
              <a:t> </a:t>
            </a:r>
          </a:p>
          <a:p>
            <a:r>
              <a:rPr lang="de-DE" dirty="0">
                <a:hlinkClick r:id="rId3"/>
              </a:rPr>
              <a:t>https://www.imf.org/external/datamapper/profile/CAQ</a:t>
            </a:r>
            <a:endParaRPr lang="de-DE" dirty="0"/>
          </a:p>
          <a:p>
            <a:r>
              <a:rPr lang="de-DE" dirty="0"/>
              <a:t>-&gt; </a:t>
            </a:r>
            <a:r>
              <a:rPr lang="de-DE" dirty="0" err="1"/>
              <a:t>click</a:t>
            </a:r>
            <a:r>
              <a:rPr lang="de-DE" dirty="0"/>
              <a:t> on IMF </a:t>
            </a:r>
            <a:r>
              <a:rPr lang="de-DE" dirty="0" err="1"/>
              <a:t>datamapper</a:t>
            </a:r>
            <a:endParaRPr lang="de-DE" dirty="0"/>
          </a:p>
          <a:p>
            <a:r>
              <a:rPr lang="de-DE" dirty="0"/>
              <a:t>-&gt; </a:t>
            </a:r>
            <a:r>
              <a:rPr lang="de-DE" dirty="0" err="1"/>
              <a:t>click</a:t>
            </a:r>
            <a:r>
              <a:rPr lang="de-DE" dirty="0"/>
              <a:t> on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  <a:p>
            <a:r>
              <a:rPr lang="de-DE" dirty="0"/>
              <a:t>-&gt; World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outlook</a:t>
            </a:r>
            <a:endParaRPr lang="de-DE" dirty="0"/>
          </a:p>
          <a:p>
            <a:r>
              <a:rPr lang="de-DE" dirty="0"/>
              <a:t>-&gt;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i.e. real GDP </a:t>
            </a:r>
            <a:r>
              <a:rPr lang="de-DE" dirty="0" err="1"/>
              <a:t>growth</a:t>
            </a:r>
            <a:endParaRPr lang="de-DE" dirty="0"/>
          </a:p>
          <a:p>
            <a:r>
              <a:rPr lang="de-DE" dirty="0"/>
              <a:t>-&gt; i.e.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Brazil</a:t>
            </a:r>
          </a:p>
          <a:p>
            <a:r>
              <a:rPr lang="de-DE" dirty="0"/>
              <a:t>-&gt; Download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in an </a:t>
            </a:r>
            <a:r>
              <a:rPr lang="de-DE" dirty="0" err="1"/>
              <a:t>excel</a:t>
            </a:r>
            <a:r>
              <a:rPr lang="de-DE" dirty="0"/>
              <a:t>-file</a:t>
            </a:r>
          </a:p>
          <a:p>
            <a:r>
              <a:rPr lang="de-DE" dirty="0"/>
              <a:t>-&gt;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global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crisis</a:t>
            </a:r>
            <a:r>
              <a:rPr lang="de-DE" dirty="0"/>
              <a:t> (2008-2023)</a:t>
            </a:r>
          </a:p>
          <a:p>
            <a:r>
              <a:rPr lang="de-DE" dirty="0"/>
              <a:t>-&gt;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average</a:t>
            </a:r>
            <a:r>
              <a:rPr lang="de-DE" dirty="0"/>
              <a:t> real </a:t>
            </a:r>
            <a:r>
              <a:rPr lang="de-DE" dirty="0" err="1"/>
              <a:t>gdp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rate (2008-2023)</a:t>
            </a:r>
          </a:p>
          <a:p>
            <a:endParaRPr lang="de-DE" dirty="0"/>
          </a:p>
          <a:p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BDCEE2-3FFF-4A4B-B914-616198AB2921}"/>
                  </a:ext>
                </a:extLst>
              </p14:cNvPr>
              <p14:cNvContentPartPr/>
              <p14:nvPr/>
            </p14:nvContentPartPr>
            <p14:xfrm>
              <a:off x="6998397" y="3015525"/>
              <a:ext cx="360" cy="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BDCEE2-3FFF-4A4B-B914-616198AB29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4077" y="30112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99E13F1-AF98-45FD-BC23-9B8F6D7B4414}"/>
                  </a:ext>
                </a:extLst>
              </p14:cNvPr>
              <p14:cNvContentPartPr/>
              <p14:nvPr/>
            </p14:nvContentPartPr>
            <p14:xfrm>
              <a:off x="10402917" y="1099245"/>
              <a:ext cx="58680" cy="1720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99E13F1-AF98-45FD-BC23-9B8F6D7B44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98597" y="1094925"/>
                <a:ext cx="673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7FB2319-18D5-4902-860B-8DF913173C4F}"/>
                  </a:ext>
                </a:extLst>
              </p14:cNvPr>
              <p14:cNvContentPartPr/>
              <p14:nvPr/>
            </p14:nvContentPartPr>
            <p14:xfrm>
              <a:off x="10681917" y="887205"/>
              <a:ext cx="119880" cy="2584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7FB2319-18D5-4902-860B-8DF913173C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77597" y="882885"/>
                <a:ext cx="1285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1F2CB886-B5C7-4ACE-BF0F-27BFB691C1B2}"/>
                  </a:ext>
                </a:extLst>
              </p14:cNvPr>
              <p14:cNvContentPartPr/>
              <p14:nvPr/>
            </p14:nvContentPartPr>
            <p14:xfrm>
              <a:off x="10291317" y="2451405"/>
              <a:ext cx="93240" cy="1713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1F2CB886-B5C7-4ACE-BF0F-27BFB691C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86997" y="2447085"/>
                <a:ext cx="101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E9FA91F7-F1E3-44A8-BB5F-B3448E391C0B}"/>
                  </a:ext>
                </a:extLst>
              </p14:cNvPr>
              <p14:cNvContentPartPr/>
              <p14:nvPr/>
            </p14:nvContentPartPr>
            <p14:xfrm>
              <a:off x="10532877" y="2296965"/>
              <a:ext cx="77400" cy="1695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E9FA91F7-F1E3-44A8-BB5F-B3448E391C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28557" y="2292645"/>
                <a:ext cx="86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64A3B16-385C-4AD6-AB41-CA64EFF035A6}"/>
                  </a:ext>
                </a:extLst>
              </p14:cNvPr>
              <p14:cNvContentPartPr/>
              <p14:nvPr/>
            </p14:nvContentPartPr>
            <p14:xfrm>
              <a:off x="10635117" y="2210565"/>
              <a:ext cx="91800" cy="1548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64A3B16-385C-4AD6-AB41-CA64EFF035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30797" y="2206245"/>
                <a:ext cx="1004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583720EA-F61C-4789-BFE7-8A90E20E2F84}"/>
                  </a:ext>
                </a:extLst>
              </p14:cNvPr>
              <p14:cNvContentPartPr/>
              <p14:nvPr/>
            </p14:nvContentPartPr>
            <p14:xfrm>
              <a:off x="10837437" y="2096805"/>
              <a:ext cx="75600" cy="1566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583720EA-F61C-4789-BFE7-8A90E20E2F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33117" y="2092485"/>
                <a:ext cx="84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24DE8085-0039-4D28-8FED-57228661DFA4}"/>
                  </a:ext>
                </a:extLst>
              </p14:cNvPr>
              <p14:cNvContentPartPr/>
              <p14:nvPr/>
            </p14:nvContentPartPr>
            <p14:xfrm>
              <a:off x="11009877" y="2075925"/>
              <a:ext cx="60480" cy="507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24DE8085-0039-4D28-8FED-57228661DF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05557" y="2071605"/>
                <a:ext cx="69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87521BE-F465-401A-A98E-5D8C264ED11F}"/>
                  </a:ext>
                </a:extLst>
              </p14:cNvPr>
              <p14:cNvContentPartPr/>
              <p14:nvPr/>
            </p14:nvContentPartPr>
            <p14:xfrm>
              <a:off x="11156037" y="1891605"/>
              <a:ext cx="105480" cy="1245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87521BE-F465-401A-A98E-5D8C264ED1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51717" y="1887285"/>
                <a:ext cx="114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BE3F306-DDFD-4911-80E1-B97B73B16C40}"/>
                  </a:ext>
                </a:extLst>
              </p14:cNvPr>
              <p14:cNvContentPartPr/>
              <p14:nvPr/>
            </p14:nvContentPartPr>
            <p14:xfrm>
              <a:off x="11261877" y="1710525"/>
              <a:ext cx="118440" cy="1371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BE3F306-DDFD-4911-80E1-B97B73B16C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57557" y="1706205"/>
                <a:ext cx="127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35AFAF13-E1EE-418C-89CF-86B14B96FAED}"/>
                  </a:ext>
                </a:extLst>
              </p14:cNvPr>
              <p14:cNvContentPartPr/>
              <p14:nvPr/>
            </p14:nvContentPartPr>
            <p14:xfrm>
              <a:off x="11414877" y="1609005"/>
              <a:ext cx="86400" cy="1378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35AFAF13-E1EE-418C-89CF-86B14B96FA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10557" y="1604685"/>
                <a:ext cx="95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0E3CAAC-2073-41A6-B5AD-750D00C05D80}"/>
                  </a:ext>
                </a:extLst>
              </p14:cNvPr>
              <p14:cNvContentPartPr/>
              <p14:nvPr/>
            </p14:nvContentPartPr>
            <p14:xfrm>
              <a:off x="10146597" y="2402445"/>
              <a:ext cx="285120" cy="3355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0E3CAAC-2073-41A6-B5AD-750D00C05D8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42277" y="2398125"/>
                <a:ext cx="29376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E537539-7F59-47C3-BE6C-FB9E604E2B4B}"/>
                  </a:ext>
                </a:extLst>
              </p14:cNvPr>
              <p14:cNvContentPartPr/>
              <p14:nvPr/>
            </p14:nvContentPartPr>
            <p14:xfrm>
              <a:off x="11375277" y="1350165"/>
              <a:ext cx="274320" cy="3920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E537539-7F59-47C3-BE6C-FB9E604E2B4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70957" y="1345845"/>
                <a:ext cx="28296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6286049-2751-4846-A59E-4DB1349692FE}"/>
              </a:ext>
            </a:extLst>
          </p:cNvPr>
          <p:cNvGrpSpPr/>
          <p:nvPr/>
        </p:nvGrpSpPr>
        <p:grpSpPr>
          <a:xfrm>
            <a:off x="11419917" y="952725"/>
            <a:ext cx="571320" cy="527400"/>
            <a:chOff x="11419917" y="952725"/>
            <a:chExt cx="57132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BB41DA6-2D27-4837-A100-9D81ECB9CF64}"/>
                    </a:ext>
                  </a:extLst>
                </p14:cNvPr>
                <p14:cNvContentPartPr/>
                <p14:nvPr/>
              </p14:nvContentPartPr>
              <p14:xfrm>
                <a:off x="11447997" y="952725"/>
                <a:ext cx="82800" cy="255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BB41DA6-2D27-4837-A100-9D81ECB9CF6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43677" y="948405"/>
                  <a:ext cx="91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9C66A9C-2A67-4F94-BBCA-72DDA73ADD0B}"/>
                    </a:ext>
                  </a:extLst>
                </p14:cNvPr>
                <p14:cNvContentPartPr/>
                <p14:nvPr/>
              </p14:nvContentPartPr>
              <p14:xfrm>
                <a:off x="11419917" y="1051365"/>
                <a:ext cx="214200" cy="225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9C66A9C-2A67-4F94-BBCA-72DDA73ADD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15597" y="1047045"/>
                  <a:ext cx="222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4906C3E-7AD7-4F25-862B-A37D7DBE6164}"/>
                    </a:ext>
                  </a:extLst>
                </p14:cNvPr>
                <p14:cNvContentPartPr/>
                <p14:nvPr/>
              </p14:nvContentPartPr>
              <p14:xfrm>
                <a:off x="11490117" y="1175205"/>
                <a:ext cx="78480" cy="140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4906C3E-7AD7-4F25-862B-A37D7DBE61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85797" y="1170885"/>
                  <a:ext cx="87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E11E97F-FE9B-407C-BC39-02637BA62D6C}"/>
                    </a:ext>
                  </a:extLst>
                </p14:cNvPr>
                <p14:cNvContentPartPr/>
                <p14:nvPr/>
              </p14:nvContentPartPr>
              <p14:xfrm>
                <a:off x="11605317" y="1118325"/>
                <a:ext cx="53640" cy="153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E11E97F-FE9B-407C-BC39-02637BA62D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600997" y="1114005"/>
                  <a:ext cx="62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666777F-8854-41C0-A126-2ED0C1D4F0F3}"/>
                    </a:ext>
                  </a:extLst>
                </p14:cNvPr>
                <p14:cNvContentPartPr/>
                <p14:nvPr/>
              </p14:nvContentPartPr>
              <p14:xfrm>
                <a:off x="11717277" y="1373925"/>
                <a:ext cx="109800" cy="106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666777F-8854-41C0-A126-2ED0C1D4F0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12957" y="1369605"/>
                  <a:ext cx="118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2E0F14A-E26D-4F1B-A3E0-0360FD7D8C5C}"/>
                    </a:ext>
                  </a:extLst>
                </p14:cNvPr>
                <p14:cNvContentPartPr/>
                <p14:nvPr/>
              </p14:nvContentPartPr>
              <p14:xfrm>
                <a:off x="11893677" y="1207605"/>
                <a:ext cx="97560" cy="175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2E0F14A-E26D-4F1B-A3E0-0360FD7D8C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889357" y="1203285"/>
                  <a:ext cx="10620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53FA3E3C-C400-4368-BAA5-DAC26B4B7A32}"/>
              </a:ext>
            </a:extLst>
          </p:cNvPr>
          <p:cNvGrpSpPr/>
          <p:nvPr/>
        </p:nvGrpSpPr>
        <p:grpSpPr>
          <a:xfrm>
            <a:off x="6946917" y="145965"/>
            <a:ext cx="3300840" cy="3177000"/>
            <a:chOff x="6946917" y="145965"/>
            <a:chExt cx="3300840" cy="31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615B693-3BF9-4D4C-95FA-CBE5EF23B111}"/>
                    </a:ext>
                  </a:extLst>
                </p14:cNvPr>
                <p14:cNvContentPartPr/>
                <p14:nvPr/>
              </p14:nvContentPartPr>
              <p14:xfrm>
                <a:off x="9374037" y="1028325"/>
                <a:ext cx="99360" cy="197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615B693-3BF9-4D4C-95FA-CBE5EF23B1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69717" y="1024005"/>
                  <a:ext cx="108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9083993-B0CD-4F16-9FE1-1570C4F8B708}"/>
                    </a:ext>
                  </a:extLst>
                </p14:cNvPr>
                <p14:cNvContentPartPr/>
                <p14:nvPr/>
              </p14:nvContentPartPr>
              <p14:xfrm>
                <a:off x="9554037" y="982605"/>
                <a:ext cx="18360" cy="153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9083993-B0CD-4F16-9FE1-1570C4F8B7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49717" y="978285"/>
                  <a:ext cx="27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94BD4E-84ED-43F0-A6E4-8BAD6893A663}"/>
                    </a:ext>
                  </a:extLst>
                </p14:cNvPr>
                <p14:cNvContentPartPr/>
                <p14:nvPr/>
              </p14:nvContentPartPr>
              <p14:xfrm>
                <a:off x="9494277" y="983685"/>
                <a:ext cx="123120" cy="148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94BD4E-84ED-43F0-A6E4-8BAD6893A6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89957" y="979365"/>
                  <a:ext cx="131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5DDF4AC-4BF2-4446-8A8F-4099A1EBD464}"/>
                    </a:ext>
                  </a:extLst>
                </p14:cNvPr>
                <p14:cNvContentPartPr/>
                <p14:nvPr/>
              </p14:nvContentPartPr>
              <p14:xfrm>
                <a:off x="9676797" y="909885"/>
                <a:ext cx="24120" cy="168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5DDF4AC-4BF2-4446-8A8F-4099A1EBD4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72477" y="905565"/>
                  <a:ext cx="32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3C70E80-C48C-4AA2-8A21-ECFF7594F5AF}"/>
                    </a:ext>
                  </a:extLst>
                </p14:cNvPr>
                <p14:cNvContentPartPr/>
                <p14:nvPr/>
              </p14:nvContentPartPr>
              <p14:xfrm>
                <a:off x="9614157" y="895125"/>
                <a:ext cx="114120" cy="103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3C70E80-C48C-4AA2-8A21-ECFF7594F5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09837" y="890805"/>
                  <a:ext cx="122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2B5369D-E9DC-48B7-92C6-FEE09B527323}"/>
                    </a:ext>
                  </a:extLst>
                </p14:cNvPr>
                <p14:cNvContentPartPr/>
                <p14:nvPr/>
              </p14:nvContentPartPr>
              <p14:xfrm>
                <a:off x="9753837" y="991965"/>
                <a:ext cx="61200" cy="100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2B5369D-E9DC-48B7-92C6-FEE09B5273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49517" y="987645"/>
                  <a:ext cx="69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3C35BF6-994E-41D6-BC23-2D8CE2C1609A}"/>
                    </a:ext>
                  </a:extLst>
                </p14:cNvPr>
                <p14:cNvContentPartPr/>
                <p14:nvPr/>
              </p14:nvContentPartPr>
              <p14:xfrm>
                <a:off x="9831237" y="965685"/>
                <a:ext cx="84600" cy="93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3C35BF6-994E-41D6-BC23-2D8CE2C160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26917" y="961365"/>
                  <a:ext cx="93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FB26F20-91A3-4525-BEBF-552B5241AC32}"/>
                    </a:ext>
                  </a:extLst>
                </p14:cNvPr>
                <p14:cNvContentPartPr/>
                <p14:nvPr/>
              </p14:nvContentPartPr>
              <p14:xfrm>
                <a:off x="9964077" y="895845"/>
                <a:ext cx="69120" cy="71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FB26F20-91A3-4525-BEBF-552B5241AC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59757" y="891525"/>
                  <a:ext cx="77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E513476-0E8C-40D6-BC23-5E0E6ED189B6}"/>
                    </a:ext>
                  </a:extLst>
                </p14:cNvPr>
                <p14:cNvContentPartPr/>
                <p14:nvPr/>
              </p14:nvContentPartPr>
              <p14:xfrm>
                <a:off x="10041837" y="855525"/>
                <a:ext cx="71640" cy="110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E513476-0E8C-40D6-BC23-5E0E6ED189B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37517" y="851205"/>
                  <a:ext cx="80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A9D255D-FA1F-482F-A9D3-2DB4B2ADE444}"/>
                    </a:ext>
                  </a:extLst>
                </p14:cNvPr>
                <p14:cNvContentPartPr/>
                <p14:nvPr/>
              </p14:nvContentPartPr>
              <p14:xfrm>
                <a:off x="6946917" y="2179965"/>
                <a:ext cx="137160" cy="203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A9D255D-FA1F-482F-A9D3-2DB4B2ADE4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42597" y="2175645"/>
                  <a:ext cx="145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3D47465-6945-4097-A778-AA6B5ECB9ABC}"/>
                    </a:ext>
                  </a:extLst>
                </p14:cNvPr>
                <p14:cNvContentPartPr/>
                <p14:nvPr/>
              </p14:nvContentPartPr>
              <p14:xfrm>
                <a:off x="7203597" y="2157645"/>
                <a:ext cx="7920" cy="128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3D47465-6945-4097-A778-AA6B5ECB9A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99277" y="2153325"/>
                  <a:ext cx="16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ACB1F07-3F9A-483F-A4B4-0B397B678672}"/>
                    </a:ext>
                  </a:extLst>
                </p14:cNvPr>
                <p14:cNvContentPartPr/>
                <p14:nvPr/>
              </p14:nvContentPartPr>
              <p14:xfrm>
                <a:off x="7105677" y="2137485"/>
                <a:ext cx="159840" cy="171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ACB1F07-3F9A-483F-A4B4-0B397B6786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01357" y="2133165"/>
                  <a:ext cx="168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3274F84-754D-462B-B119-B3322B06739D}"/>
                    </a:ext>
                  </a:extLst>
                </p14:cNvPr>
                <p14:cNvContentPartPr/>
                <p14:nvPr/>
              </p14:nvContentPartPr>
              <p14:xfrm>
                <a:off x="7355877" y="2105805"/>
                <a:ext cx="29160" cy="137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3274F84-754D-462B-B119-B3322B0673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51557" y="2101485"/>
                  <a:ext cx="37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07D55AD-4497-4044-84CD-6F0941937F26}"/>
                    </a:ext>
                  </a:extLst>
                </p14:cNvPr>
                <p14:cNvContentPartPr/>
                <p14:nvPr/>
              </p14:nvContentPartPr>
              <p14:xfrm>
                <a:off x="7285317" y="2048565"/>
                <a:ext cx="178560" cy="62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07D55AD-4497-4044-84CD-6F0941937F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0997" y="2044245"/>
                  <a:ext cx="187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9F6AA4-9C57-4E6F-9FCE-2D7702A5816F}"/>
                    </a:ext>
                  </a:extLst>
                </p14:cNvPr>
                <p14:cNvContentPartPr/>
                <p14:nvPr/>
              </p14:nvContentPartPr>
              <p14:xfrm>
                <a:off x="7502757" y="2159445"/>
                <a:ext cx="79200" cy="91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9F6AA4-9C57-4E6F-9FCE-2D7702A581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98437" y="2155125"/>
                  <a:ext cx="87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3D12FD1-1031-4DBF-8A30-E79194047E8B}"/>
                    </a:ext>
                  </a:extLst>
                </p14:cNvPr>
                <p14:cNvContentPartPr/>
                <p14:nvPr/>
              </p14:nvContentPartPr>
              <p14:xfrm>
                <a:off x="7597077" y="2120565"/>
                <a:ext cx="53640" cy="86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3D12FD1-1031-4DBF-8A30-E79194047E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92757" y="2116245"/>
                  <a:ext cx="62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D423692-2146-4F47-B14A-7971E6D60B4F}"/>
                    </a:ext>
                  </a:extLst>
                </p14:cNvPr>
                <p14:cNvContentPartPr/>
                <p14:nvPr/>
              </p14:nvContentPartPr>
              <p14:xfrm>
                <a:off x="7678797" y="2080965"/>
                <a:ext cx="56880" cy="113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D423692-2146-4F47-B14A-7971E6D60B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74477" y="2076645"/>
                  <a:ext cx="65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B262E0-961E-4CE8-8A29-A2E8ABCF6D5D}"/>
                    </a:ext>
                  </a:extLst>
                </p14:cNvPr>
                <p14:cNvContentPartPr/>
                <p14:nvPr/>
              </p14:nvContentPartPr>
              <p14:xfrm>
                <a:off x="7750437" y="2024085"/>
                <a:ext cx="54000" cy="119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B262E0-961E-4CE8-8A29-A2E8ABCF6D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46117" y="2019765"/>
                  <a:ext cx="62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54E71AE-E23B-4A63-A31B-3ADDD369722A}"/>
                    </a:ext>
                  </a:extLst>
                </p14:cNvPr>
                <p14:cNvContentPartPr/>
                <p14:nvPr/>
              </p14:nvContentPartPr>
              <p14:xfrm>
                <a:off x="7771677" y="1891605"/>
                <a:ext cx="178920" cy="216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54E71AE-E23B-4A63-A31B-3ADDD36972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67357" y="1887285"/>
                  <a:ext cx="187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E7C9A41-AC63-4569-8067-B49B0B606047}"/>
                    </a:ext>
                  </a:extLst>
                </p14:cNvPr>
                <p14:cNvContentPartPr/>
                <p14:nvPr/>
              </p14:nvContentPartPr>
              <p14:xfrm>
                <a:off x="7890837" y="1907085"/>
                <a:ext cx="91440" cy="80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E7C9A41-AC63-4569-8067-B49B0B60604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86517" y="1902765"/>
                  <a:ext cx="100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232CA43-52A4-4E9F-8507-BC25A5FADFE8}"/>
                    </a:ext>
                  </a:extLst>
                </p14:cNvPr>
                <p14:cNvContentPartPr/>
                <p14:nvPr/>
              </p14:nvContentPartPr>
              <p14:xfrm>
                <a:off x="8160837" y="1695405"/>
                <a:ext cx="92880" cy="183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232CA43-52A4-4E9F-8507-BC25A5FADF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56517" y="1691085"/>
                  <a:ext cx="101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D84E878-0B60-4B87-8019-ED4DF6CBCBAD}"/>
                    </a:ext>
                  </a:extLst>
                </p14:cNvPr>
                <p14:cNvContentPartPr/>
                <p14:nvPr/>
              </p14:nvContentPartPr>
              <p14:xfrm>
                <a:off x="8297637" y="1641045"/>
                <a:ext cx="89640" cy="118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D84E878-0B60-4B87-8019-ED4DF6CBCB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93317" y="1636725"/>
                  <a:ext cx="98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76F2632-6A20-4CB4-844D-6FF107F42C1A}"/>
                    </a:ext>
                  </a:extLst>
                </p14:cNvPr>
                <p14:cNvContentPartPr/>
                <p14:nvPr/>
              </p14:nvContentPartPr>
              <p14:xfrm>
                <a:off x="8437677" y="1583805"/>
                <a:ext cx="68040" cy="120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76F2632-6A20-4CB4-844D-6FF107F42C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33357" y="1579485"/>
                  <a:ext cx="76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E2F6473-65D7-492C-B523-7FFDC0A11E30}"/>
                    </a:ext>
                  </a:extLst>
                </p14:cNvPr>
                <p14:cNvContentPartPr/>
                <p14:nvPr/>
              </p14:nvContentPartPr>
              <p14:xfrm>
                <a:off x="7073637" y="2762805"/>
                <a:ext cx="160920" cy="74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E2F6473-65D7-492C-B523-7FFDC0A11E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69317" y="2758485"/>
                  <a:ext cx="169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054C741-0C1F-4BE0-BFD6-013C7DD2DD25}"/>
                    </a:ext>
                  </a:extLst>
                </p14:cNvPr>
                <p14:cNvContentPartPr/>
                <p14:nvPr/>
              </p14:nvContentPartPr>
              <p14:xfrm>
                <a:off x="7193157" y="2708805"/>
                <a:ext cx="101880" cy="178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054C741-0C1F-4BE0-BFD6-013C7DD2DD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88837" y="2704485"/>
                  <a:ext cx="110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0781901-DCF4-4827-A5B1-04F6E644B6A3}"/>
                    </a:ext>
                  </a:extLst>
                </p14:cNvPr>
                <p14:cNvContentPartPr/>
                <p14:nvPr/>
              </p14:nvContentPartPr>
              <p14:xfrm>
                <a:off x="8784357" y="1419645"/>
                <a:ext cx="185760" cy="108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0781901-DCF4-4827-A5B1-04F6E644B6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80037" y="1415325"/>
                  <a:ext cx="194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8E6113C-316B-4C61-9FFE-8CDC28395D6C}"/>
                    </a:ext>
                  </a:extLst>
                </p14:cNvPr>
                <p14:cNvContentPartPr/>
                <p14:nvPr/>
              </p14:nvContentPartPr>
              <p14:xfrm>
                <a:off x="8955357" y="1328205"/>
                <a:ext cx="111960" cy="165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8E6113C-316B-4C61-9FFE-8CDC28395D6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51037" y="1323885"/>
                  <a:ext cx="120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02FFB8C-9385-4DB5-85EA-ADAF18F56CA2}"/>
                    </a:ext>
                  </a:extLst>
                </p14:cNvPr>
                <p14:cNvContentPartPr/>
                <p14:nvPr/>
              </p14:nvContentPartPr>
              <p14:xfrm>
                <a:off x="7704717" y="2593605"/>
                <a:ext cx="135360" cy="198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02FFB8C-9385-4DB5-85EA-ADAF18F56C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00397" y="2589285"/>
                  <a:ext cx="144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F8EEC3E-3937-4198-BFC1-D4236A59E9A6}"/>
                    </a:ext>
                  </a:extLst>
                </p14:cNvPr>
                <p14:cNvContentPartPr/>
                <p14:nvPr/>
              </p14:nvContentPartPr>
              <p14:xfrm>
                <a:off x="7861317" y="2551125"/>
                <a:ext cx="88560" cy="138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F8EEC3E-3937-4198-BFC1-D4236A59E9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6997" y="2546805"/>
                  <a:ext cx="97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B815EC4-2C65-470A-BF84-26870818B4CF}"/>
                    </a:ext>
                  </a:extLst>
                </p14:cNvPr>
                <p14:cNvContentPartPr/>
                <p14:nvPr/>
              </p14:nvContentPartPr>
              <p14:xfrm>
                <a:off x="7988397" y="2500725"/>
                <a:ext cx="70200" cy="98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B815EC4-2C65-470A-BF84-26870818B4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84077" y="2496405"/>
                  <a:ext cx="78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E90C4F4-F5AA-4127-9C22-6112947C3CB4}"/>
                    </a:ext>
                  </a:extLst>
                </p14:cNvPr>
                <p14:cNvContentPartPr/>
                <p14:nvPr/>
              </p14:nvContentPartPr>
              <p14:xfrm>
                <a:off x="8108997" y="2364645"/>
                <a:ext cx="105120" cy="197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E90C4F4-F5AA-4127-9C22-6112947C3C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04677" y="2360325"/>
                  <a:ext cx="113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18880A-3F5B-4C35-87C0-9313BDB538C7}"/>
                    </a:ext>
                  </a:extLst>
                </p14:cNvPr>
                <p14:cNvContentPartPr/>
                <p14:nvPr/>
              </p14:nvContentPartPr>
              <p14:xfrm>
                <a:off x="8318517" y="2299845"/>
                <a:ext cx="85680" cy="187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18880A-3F5B-4C35-87C0-9313BDB538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14197" y="2295525"/>
                  <a:ext cx="9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E501B64-4A32-47D2-8D24-BC1F2950F358}"/>
                    </a:ext>
                  </a:extLst>
                </p14:cNvPr>
                <p14:cNvContentPartPr/>
                <p14:nvPr/>
              </p14:nvContentPartPr>
              <p14:xfrm>
                <a:off x="8482677" y="2263125"/>
                <a:ext cx="52560" cy="108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E501B64-4A32-47D2-8D24-BC1F2950F3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78357" y="2258805"/>
                  <a:ext cx="61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0474C71-A236-4261-B559-057B8BF5F4AE}"/>
                    </a:ext>
                  </a:extLst>
                </p14:cNvPr>
                <p14:cNvContentPartPr/>
                <p14:nvPr/>
              </p14:nvContentPartPr>
              <p14:xfrm>
                <a:off x="8472957" y="2277885"/>
                <a:ext cx="86040" cy="64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0474C71-A236-4261-B559-057B8BF5F4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68637" y="2273565"/>
                  <a:ext cx="94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D48B219-CF84-4A32-A826-A4CBA7237441}"/>
                    </a:ext>
                  </a:extLst>
                </p14:cNvPr>
                <p14:cNvContentPartPr/>
                <p14:nvPr/>
              </p14:nvContentPartPr>
              <p14:xfrm>
                <a:off x="8642877" y="2196525"/>
                <a:ext cx="103320" cy="201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D48B219-CF84-4A32-A826-A4CBA72374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38557" y="2192205"/>
                  <a:ext cx="111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E669EC6-7454-4AAB-828F-30351A3B74EC}"/>
                    </a:ext>
                  </a:extLst>
                </p14:cNvPr>
                <p14:cNvContentPartPr/>
                <p14:nvPr/>
              </p14:nvContentPartPr>
              <p14:xfrm>
                <a:off x="8789037" y="2197965"/>
                <a:ext cx="52920" cy="71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E669EC6-7454-4AAB-828F-30351A3B74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84717" y="2193645"/>
                  <a:ext cx="61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24021EA-FFFA-4D7A-97DF-B97AD3733C28}"/>
                    </a:ext>
                  </a:extLst>
                </p14:cNvPr>
                <p14:cNvContentPartPr/>
                <p14:nvPr/>
              </p14:nvContentPartPr>
              <p14:xfrm>
                <a:off x="8842677" y="2179965"/>
                <a:ext cx="36720" cy="54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24021EA-FFFA-4D7A-97DF-B97AD3733C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38357" y="2175645"/>
                  <a:ext cx="45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8718D06-306A-4540-8F6C-E3D100C4305A}"/>
                    </a:ext>
                  </a:extLst>
                </p14:cNvPr>
                <p14:cNvContentPartPr/>
                <p14:nvPr/>
              </p14:nvContentPartPr>
              <p14:xfrm>
                <a:off x="8899917" y="2142525"/>
                <a:ext cx="45720" cy="77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8718D06-306A-4540-8F6C-E3D100C4305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95597" y="2138205"/>
                  <a:ext cx="54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A26FA50-595F-4EB8-888F-597F55F075CD}"/>
                    </a:ext>
                  </a:extLst>
                </p14:cNvPr>
                <p14:cNvContentPartPr/>
                <p14:nvPr/>
              </p14:nvContentPartPr>
              <p14:xfrm>
                <a:off x="8994597" y="2095005"/>
                <a:ext cx="31680" cy="102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A26FA50-595F-4EB8-888F-597F55F075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90277" y="2090685"/>
                  <a:ext cx="4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B8D8B9A-4766-43C1-A5FD-802D87DE5A44}"/>
                    </a:ext>
                  </a:extLst>
                </p14:cNvPr>
                <p14:cNvContentPartPr/>
                <p14:nvPr/>
              </p14:nvContentPartPr>
              <p14:xfrm>
                <a:off x="9026997" y="1966485"/>
                <a:ext cx="66960" cy="195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B8D8B9A-4766-43C1-A5FD-802D87DE5A4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22677" y="1962165"/>
                  <a:ext cx="75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F6AB03-9EB5-41C9-BD50-4436D5F5E901}"/>
                    </a:ext>
                  </a:extLst>
                </p14:cNvPr>
                <p14:cNvContentPartPr/>
                <p14:nvPr/>
              </p14:nvContentPartPr>
              <p14:xfrm>
                <a:off x="9111597" y="1852005"/>
                <a:ext cx="78120" cy="231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F6AB03-9EB5-41C9-BD50-4436D5F5E90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07277" y="1847685"/>
                  <a:ext cx="86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4E3423D-C2DA-42EF-BB16-5A826730719D}"/>
                    </a:ext>
                  </a:extLst>
                </p14:cNvPr>
                <p14:cNvContentPartPr/>
                <p14:nvPr/>
              </p14:nvContentPartPr>
              <p14:xfrm>
                <a:off x="9181797" y="1820685"/>
                <a:ext cx="79920" cy="141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4E3423D-C2DA-42EF-BB16-5A826730719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77477" y="1816365"/>
                  <a:ext cx="88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9B2BEE-9241-43C2-8BA3-4732F3D10D55}"/>
                    </a:ext>
                  </a:extLst>
                </p14:cNvPr>
                <p14:cNvContentPartPr/>
                <p14:nvPr/>
              </p14:nvContentPartPr>
              <p14:xfrm>
                <a:off x="9263157" y="1812045"/>
                <a:ext cx="46440" cy="112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9B2BEE-9241-43C2-8BA3-4732F3D10D5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58837" y="1807725"/>
                  <a:ext cx="55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2835AE3-9A74-474E-BE23-C13573771347}"/>
                    </a:ext>
                  </a:extLst>
                </p14:cNvPr>
                <p14:cNvContentPartPr/>
                <p14:nvPr/>
              </p14:nvContentPartPr>
              <p14:xfrm>
                <a:off x="9329397" y="1793685"/>
                <a:ext cx="53280" cy="186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2835AE3-9A74-474E-BE23-C1357377134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25077" y="1789365"/>
                  <a:ext cx="61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965A7BD-17BF-416A-A7E0-6C36C96118D6}"/>
                    </a:ext>
                  </a:extLst>
                </p14:cNvPr>
                <p14:cNvContentPartPr/>
                <p14:nvPr/>
              </p14:nvContentPartPr>
              <p14:xfrm>
                <a:off x="9411477" y="1834725"/>
                <a:ext cx="59400" cy="77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965A7BD-17BF-416A-A7E0-6C36C96118D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07157" y="1830405"/>
                  <a:ext cx="68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338458-01A1-41E3-91F7-0EBBBCC1E562}"/>
                    </a:ext>
                  </a:extLst>
                </p14:cNvPr>
                <p14:cNvContentPartPr/>
                <p14:nvPr/>
              </p14:nvContentPartPr>
              <p14:xfrm>
                <a:off x="9482397" y="1799805"/>
                <a:ext cx="41760" cy="64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338458-01A1-41E3-91F7-0EBBBCC1E5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78077" y="1795485"/>
                  <a:ext cx="50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6973C7E-2ABB-424A-BB77-FD9C3D660C6C}"/>
                    </a:ext>
                  </a:extLst>
                </p14:cNvPr>
                <p14:cNvContentPartPr/>
                <p14:nvPr/>
              </p14:nvContentPartPr>
              <p14:xfrm>
                <a:off x="9551517" y="1762365"/>
                <a:ext cx="46080" cy="78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6973C7E-2ABB-424A-BB77-FD9C3D660C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7197" y="1758045"/>
                  <a:ext cx="54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6BCA74C-4AF8-4161-AE70-4A13D9869E3C}"/>
                    </a:ext>
                  </a:extLst>
                </p14:cNvPr>
                <p14:cNvContentPartPr/>
                <p14:nvPr/>
              </p14:nvContentPartPr>
              <p14:xfrm>
                <a:off x="9622077" y="1718445"/>
                <a:ext cx="58680" cy="83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6BCA74C-4AF8-4161-AE70-4A13D9869E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17757" y="1714125"/>
                  <a:ext cx="67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9CA458-BC25-4FCB-9379-8EB000B86321}"/>
                    </a:ext>
                  </a:extLst>
                </p14:cNvPr>
                <p14:cNvContentPartPr/>
                <p14:nvPr/>
              </p14:nvContentPartPr>
              <p14:xfrm>
                <a:off x="9659157" y="1568685"/>
                <a:ext cx="95040" cy="188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9CA458-BC25-4FCB-9379-8EB000B863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54837" y="1564365"/>
                  <a:ext cx="103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BE296E3-9B27-40D4-B33F-818108CC60A0}"/>
                    </a:ext>
                  </a:extLst>
                </p14:cNvPr>
                <p14:cNvContentPartPr/>
                <p14:nvPr/>
              </p14:nvContentPartPr>
              <p14:xfrm>
                <a:off x="9841677" y="1520445"/>
                <a:ext cx="177840" cy="116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BE296E3-9B27-40D4-B33F-818108CC60A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37357" y="1516125"/>
                  <a:ext cx="186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BE0E946-B39F-4E14-BEA5-4B93336CEE4E}"/>
                    </a:ext>
                  </a:extLst>
                </p14:cNvPr>
                <p14:cNvContentPartPr/>
                <p14:nvPr/>
              </p14:nvContentPartPr>
              <p14:xfrm>
                <a:off x="10102677" y="1405605"/>
                <a:ext cx="145080" cy="74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BE0E946-B39F-4E14-BEA5-4B93336CEE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98357" y="1401285"/>
                  <a:ext cx="153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36E1796-CBC5-407E-AB0C-A49AC8964AAA}"/>
                    </a:ext>
                  </a:extLst>
                </p14:cNvPr>
                <p14:cNvContentPartPr/>
                <p14:nvPr/>
              </p14:nvContentPartPr>
              <p14:xfrm>
                <a:off x="8585997" y="2882685"/>
                <a:ext cx="160200" cy="86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36E1796-CBC5-407E-AB0C-A49AC8964AA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81677" y="2878365"/>
                  <a:ext cx="168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A287F87-DBFA-4067-93A0-C91E438EE002}"/>
                    </a:ext>
                  </a:extLst>
                </p14:cNvPr>
                <p14:cNvContentPartPr/>
                <p14:nvPr/>
              </p14:nvContentPartPr>
              <p14:xfrm>
                <a:off x="8633517" y="2889165"/>
                <a:ext cx="135000" cy="97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A287F87-DBFA-4067-93A0-C91E438EE0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29197" y="2884845"/>
                  <a:ext cx="143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B47A0C6-0DBE-4212-9A62-48F7F9D80BFB}"/>
                    </a:ext>
                  </a:extLst>
                </p14:cNvPr>
                <p14:cNvContentPartPr/>
                <p14:nvPr/>
              </p14:nvContentPartPr>
              <p14:xfrm>
                <a:off x="8963637" y="2671365"/>
                <a:ext cx="85320" cy="236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B47A0C6-0DBE-4212-9A62-48F7F9D80B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59317" y="2667045"/>
                  <a:ext cx="93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F9FA1D7-C5E6-419C-8D99-9035C88CBDD4}"/>
                    </a:ext>
                  </a:extLst>
                </p14:cNvPr>
                <p14:cNvContentPartPr/>
                <p14:nvPr/>
              </p14:nvContentPartPr>
              <p14:xfrm>
                <a:off x="9108357" y="2615565"/>
                <a:ext cx="74520" cy="140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F9FA1D7-C5E6-419C-8D99-9035C88CBD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04037" y="2611245"/>
                  <a:ext cx="83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9FCC866-C121-4D01-9014-4F6AD7EEBB90}"/>
                    </a:ext>
                  </a:extLst>
                </p14:cNvPr>
                <p14:cNvContentPartPr/>
                <p14:nvPr/>
              </p14:nvContentPartPr>
              <p14:xfrm>
                <a:off x="9253797" y="2553285"/>
                <a:ext cx="73800" cy="121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9FCC866-C121-4D01-9014-4F6AD7EEBB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49477" y="2548965"/>
                  <a:ext cx="82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7BCF5D5-F808-454F-B6ED-CB9BDA7FBE87}"/>
                    </a:ext>
                  </a:extLst>
                </p14:cNvPr>
                <p14:cNvContentPartPr/>
                <p14:nvPr/>
              </p14:nvContentPartPr>
              <p14:xfrm>
                <a:off x="9484197" y="2337285"/>
                <a:ext cx="99000" cy="228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7BCF5D5-F808-454F-B6ED-CB9BDA7FBE8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79877" y="2332965"/>
                  <a:ext cx="107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090D845-77FA-4E15-A5AC-67F3B04FB0A1}"/>
                    </a:ext>
                  </a:extLst>
                </p14:cNvPr>
                <p14:cNvContentPartPr/>
                <p14:nvPr/>
              </p14:nvContentPartPr>
              <p14:xfrm>
                <a:off x="9692277" y="2313165"/>
                <a:ext cx="116640" cy="236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090D845-77FA-4E15-A5AC-67F3B04FB0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687957" y="2308845"/>
                  <a:ext cx="125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596896-AD53-4D48-9F7C-B4979094171B}"/>
                    </a:ext>
                  </a:extLst>
                </p14:cNvPr>
                <p14:cNvContentPartPr/>
                <p14:nvPr/>
              </p14:nvContentPartPr>
              <p14:xfrm>
                <a:off x="9568437" y="2358165"/>
                <a:ext cx="53280" cy="143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596896-AD53-4D48-9F7C-B497909417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64117" y="2353845"/>
                  <a:ext cx="61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385ABC6-8C88-4CCF-9775-4754FC7C64B5}"/>
                    </a:ext>
                  </a:extLst>
                </p14:cNvPr>
                <p14:cNvContentPartPr/>
                <p14:nvPr/>
              </p14:nvContentPartPr>
              <p14:xfrm>
                <a:off x="9638277" y="2358525"/>
                <a:ext cx="12600" cy="109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385ABC6-8C88-4CCF-9775-4754FC7C64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33957" y="2354205"/>
                  <a:ext cx="21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4AA63F7-B521-4367-BC24-7F51B20E7549}"/>
                    </a:ext>
                  </a:extLst>
                </p14:cNvPr>
                <p14:cNvContentPartPr/>
                <p14:nvPr/>
              </p14:nvContentPartPr>
              <p14:xfrm>
                <a:off x="9628917" y="2210565"/>
                <a:ext cx="144360" cy="235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4AA63F7-B521-4367-BC24-7F51B20E754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24597" y="2206245"/>
                  <a:ext cx="153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DCC3FF2-474C-4539-9B40-8BC88348BF86}"/>
                    </a:ext>
                  </a:extLst>
                </p14:cNvPr>
                <p14:cNvContentPartPr/>
                <p14:nvPr/>
              </p14:nvContentPartPr>
              <p14:xfrm>
                <a:off x="9838077" y="2127045"/>
                <a:ext cx="99000" cy="276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DCC3FF2-474C-4539-9B40-8BC88348BF8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33757" y="2122725"/>
                  <a:ext cx="107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2AFAA14-3F30-4A3E-A460-26FC5A741FB6}"/>
                    </a:ext>
                  </a:extLst>
                </p14:cNvPr>
                <p14:cNvContentPartPr/>
                <p14:nvPr/>
              </p14:nvContentPartPr>
              <p14:xfrm>
                <a:off x="9265317" y="3166365"/>
                <a:ext cx="141120" cy="92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2AFAA14-3F30-4A3E-A460-26FC5A741F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60997" y="3162045"/>
                  <a:ext cx="149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E7282F9-20AE-43D1-A648-F89D7DDED860}"/>
                    </a:ext>
                  </a:extLst>
                </p14:cNvPr>
                <p14:cNvContentPartPr/>
                <p14:nvPr/>
              </p14:nvContentPartPr>
              <p14:xfrm>
                <a:off x="9266757" y="3216045"/>
                <a:ext cx="147600" cy="106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E7282F9-20AE-43D1-A648-F89D7DDED86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62437" y="3211725"/>
                  <a:ext cx="156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58A2445-BC73-4129-B498-B8BAEA5E71E1}"/>
                    </a:ext>
                  </a:extLst>
                </p14:cNvPr>
                <p14:cNvContentPartPr/>
                <p14:nvPr/>
              </p14:nvContentPartPr>
              <p14:xfrm>
                <a:off x="9417957" y="3091485"/>
                <a:ext cx="58320" cy="189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58A2445-BC73-4129-B498-B8BAEA5E71E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13637" y="3087165"/>
                  <a:ext cx="66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84F9FEA-CF3E-4E49-B6EE-9907BE8CCD9F}"/>
                    </a:ext>
                  </a:extLst>
                </p14:cNvPr>
                <p14:cNvContentPartPr/>
                <p14:nvPr/>
              </p14:nvContentPartPr>
              <p14:xfrm>
                <a:off x="9803517" y="2898165"/>
                <a:ext cx="75960" cy="281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84F9FEA-CF3E-4E49-B6EE-9907BE8CCD9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99197" y="2893845"/>
                  <a:ext cx="846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3DDF2CD-24EC-44ED-B73A-603010256B60}"/>
                    </a:ext>
                  </a:extLst>
                </p14:cNvPr>
                <p14:cNvContentPartPr/>
                <p14:nvPr/>
              </p14:nvContentPartPr>
              <p14:xfrm>
                <a:off x="9772197" y="2772165"/>
                <a:ext cx="134280" cy="103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3DDF2CD-24EC-44ED-B73A-603010256B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67877" y="2767845"/>
                  <a:ext cx="142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C5AD28F-855D-4EF0-99BD-9A5FDCB0318A}"/>
                    </a:ext>
                  </a:extLst>
                </p14:cNvPr>
                <p14:cNvContentPartPr/>
                <p14:nvPr/>
              </p14:nvContentPartPr>
              <p14:xfrm>
                <a:off x="10046157" y="2717085"/>
                <a:ext cx="105120" cy="72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C5AD28F-855D-4EF0-99BD-9A5FDCB0318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41837" y="2712765"/>
                  <a:ext cx="113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510F0FC-51D6-4161-A128-1A96FB7FB45A}"/>
                    </a:ext>
                  </a:extLst>
                </p14:cNvPr>
                <p14:cNvContentPartPr/>
                <p14:nvPr/>
              </p14:nvContentPartPr>
              <p14:xfrm>
                <a:off x="10052637" y="2756685"/>
                <a:ext cx="129240" cy="90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510F0FC-51D6-4161-A128-1A96FB7FB4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48317" y="2752365"/>
                  <a:ext cx="137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98125B5-E2DB-4FEF-A6EB-0141CB5ECE10}"/>
                    </a:ext>
                  </a:extLst>
                </p14:cNvPr>
                <p14:cNvContentPartPr/>
                <p14:nvPr/>
              </p14:nvContentPartPr>
              <p14:xfrm>
                <a:off x="9942837" y="1880445"/>
                <a:ext cx="57960" cy="126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98125B5-E2DB-4FEF-A6EB-0141CB5ECE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38517" y="1876125"/>
                  <a:ext cx="66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40F5DBE-2E26-431E-AF52-21B0A71B143E}"/>
                    </a:ext>
                  </a:extLst>
                </p14:cNvPr>
                <p14:cNvContentPartPr/>
                <p14:nvPr/>
              </p14:nvContentPartPr>
              <p14:xfrm>
                <a:off x="10036437" y="1818525"/>
                <a:ext cx="50040" cy="134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40F5DBE-2E26-431E-AF52-21B0A71B143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32117" y="1814205"/>
                  <a:ext cx="58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93353E6-79B9-4C10-B538-B78E6DC06A15}"/>
                    </a:ext>
                  </a:extLst>
                </p14:cNvPr>
                <p14:cNvContentPartPr/>
                <p14:nvPr/>
              </p14:nvContentPartPr>
              <p14:xfrm>
                <a:off x="8238957" y="1929045"/>
                <a:ext cx="582120" cy="285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93353E6-79B9-4C10-B538-B78E6DC06A1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34637" y="1924725"/>
                  <a:ext cx="590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918CD71-34DB-4413-9E38-D99D1B302852}"/>
                    </a:ext>
                  </a:extLst>
                </p14:cNvPr>
                <p14:cNvContentPartPr/>
                <p14:nvPr/>
              </p14:nvContentPartPr>
              <p14:xfrm>
                <a:off x="8408517" y="1168005"/>
                <a:ext cx="144000" cy="678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918CD71-34DB-4413-9E38-D99D1B30285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04197" y="1163685"/>
                  <a:ext cx="15264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426BBD2-DBF9-4E23-8AB2-DA1B101D812B}"/>
                    </a:ext>
                  </a:extLst>
                </p14:cNvPr>
                <p14:cNvContentPartPr/>
                <p14:nvPr/>
              </p14:nvContentPartPr>
              <p14:xfrm>
                <a:off x="8438037" y="1704045"/>
                <a:ext cx="190800" cy="252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426BBD2-DBF9-4E23-8AB2-DA1B101D81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33717" y="1699725"/>
                  <a:ext cx="199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716570A-D388-4290-9BA2-3CEC4A73A495}"/>
                    </a:ext>
                  </a:extLst>
                </p14:cNvPr>
                <p14:cNvContentPartPr/>
                <p14:nvPr/>
              </p14:nvContentPartPr>
              <p14:xfrm>
                <a:off x="7994157" y="915645"/>
                <a:ext cx="123120" cy="262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716570A-D388-4290-9BA2-3CEC4A73A49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89837" y="911325"/>
                  <a:ext cx="131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604BBC6-70CB-478D-B684-9BF6BB560A51}"/>
                    </a:ext>
                  </a:extLst>
                </p14:cNvPr>
                <p14:cNvContentPartPr/>
                <p14:nvPr/>
              </p14:nvContentPartPr>
              <p14:xfrm>
                <a:off x="8112597" y="850485"/>
                <a:ext cx="73440" cy="111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604BBC6-70CB-478D-B684-9BF6BB560A5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08277" y="846165"/>
                  <a:ext cx="82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0DF864C-D321-4775-9842-5A29BFFD526D}"/>
                    </a:ext>
                  </a:extLst>
                </p14:cNvPr>
                <p14:cNvContentPartPr/>
                <p14:nvPr/>
              </p14:nvContentPartPr>
              <p14:xfrm>
                <a:off x="8200797" y="736365"/>
                <a:ext cx="178920" cy="145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0DF864C-D321-4775-9842-5A29BFFD526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96477" y="732045"/>
                  <a:ext cx="187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A009000-824E-4173-90A9-ADDC28C5ECD3}"/>
                    </a:ext>
                  </a:extLst>
                </p14:cNvPr>
                <p14:cNvContentPartPr/>
                <p14:nvPr/>
              </p14:nvContentPartPr>
              <p14:xfrm>
                <a:off x="8405277" y="552765"/>
                <a:ext cx="129960" cy="195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A009000-824E-4173-90A9-ADDC28C5EC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00957" y="548445"/>
                  <a:ext cx="138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F9EA96F-8343-439D-86F2-2C373649658D}"/>
                    </a:ext>
                  </a:extLst>
                </p14:cNvPr>
                <p14:cNvContentPartPr/>
                <p14:nvPr/>
              </p14:nvContentPartPr>
              <p14:xfrm>
                <a:off x="8652597" y="438285"/>
                <a:ext cx="62640" cy="233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F9EA96F-8343-439D-86F2-2C373649658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48277" y="433965"/>
                  <a:ext cx="71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1C46266-8811-4C8B-A4FC-2E1E8461DB40}"/>
                    </a:ext>
                  </a:extLst>
                </p14:cNvPr>
                <p14:cNvContentPartPr/>
                <p14:nvPr/>
              </p14:nvContentPartPr>
              <p14:xfrm>
                <a:off x="8746557" y="477885"/>
                <a:ext cx="51480" cy="75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1C46266-8811-4C8B-A4FC-2E1E8461DB4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42237" y="473565"/>
                  <a:ext cx="60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77C31C5-3FD1-4F72-9C49-A3ACECC7772A}"/>
                    </a:ext>
                  </a:extLst>
                </p14:cNvPr>
                <p14:cNvContentPartPr/>
                <p14:nvPr/>
              </p14:nvContentPartPr>
              <p14:xfrm>
                <a:off x="8834037" y="440805"/>
                <a:ext cx="72000" cy="65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77C31C5-3FD1-4F72-9C49-A3ACECC7772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29717" y="436485"/>
                  <a:ext cx="80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502F208-99FC-430A-8850-CF02C1342A10}"/>
                    </a:ext>
                  </a:extLst>
                </p14:cNvPr>
                <p14:cNvContentPartPr/>
                <p14:nvPr/>
              </p14:nvContentPartPr>
              <p14:xfrm>
                <a:off x="8907477" y="306885"/>
                <a:ext cx="32760" cy="176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502F208-99FC-430A-8850-CF02C1342A1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03157" y="302565"/>
                  <a:ext cx="41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66858E8-DDED-4A48-B1F5-19FF001B4B11}"/>
                    </a:ext>
                  </a:extLst>
                </p14:cNvPr>
                <p14:cNvContentPartPr/>
                <p14:nvPr/>
              </p14:nvContentPartPr>
              <p14:xfrm>
                <a:off x="8977317" y="332445"/>
                <a:ext cx="72720" cy="86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66858E8-DDED-4A48-B1F5-19FF001B4B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72997" y="328125"/>
                  <a:ext cx="81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FF0BAF9-0E02-4CEF-B685-EAE244EF5B9C}"/>
                    </a:ext>
                  </a:extLst>
                </p14:cNvPr>
                <p14:cNvContentPartPr/>
                <p14:nvPr/>
              </p14:nvContentPartPr>
              <p14:xfrm>
                <a:off x="9097557" y="305445"/>
                <a:ext cx="42840" cy="78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FF0BAF9-0E02-4CEF-B685-EAE244EF5B9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93237" y="301125"/>
                  <a:ext cx="51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94A5DCF-B618-4C2E-BFA0-C2A60130BA76}"/>
                    </a:ext>
                  </a:extLst>
                </p14:cNvPr>
                <p14:cNvContentPartPr/>
                <p14:nvPr/>
              </p14:nvContentPartPr>
              <p14:xfrm>
                <a:off x="9137877" y="145965"/>
                <a:ext cx="47520" cy="194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94A5DCF-B618-4C2E-BFA0-C2A60130BA7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33557" y="141645"/>
                  <a:ext cx="56160" cy="203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9" name="Grafik 138">
            <a:extLst>
              <a:ext uri="{FF2B5EF4-FFF2-40B4-BE49-F238E27FC236}">
                <a16:creationId xmlns:a16="http://schemas.microsoft.com/office/drawing/2014/main" id="{0778EC22-3B5A-4E25-B82B-BAE2F2F6599C}"/>
              </a:ext>
            </a:extLst>
      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378374" y="3824382"/>
            <a:ext cx="3553250" cy="2135730"/>
          </a:xfrm>
          <a:prstGeom prst="rect">
            <a:avLst/>
          </a:prstGeom>
        </p:spPr>
      </p:pic>
      <p:sp>
        <p:nvSpPr>
          <p:cNvPr id="141" name="Textfeld 140">
            <a:extLst>
              <a:ext uri="{FF2B5EF4-FFF2-40B4-BE49-F238E27FC236}">
                <a16:creationId xmlns:a16="http://schemas.microsoft.com/office/drawing/2014/main" id="{E61557EF-68E7-4707-890F-5B94B9171CE2}"/>
              </a:ext>
            </a:extLst>
          </p:cNvPr>
          <p:cNvSpPr txBox="1"/>
          <p:nvPr/>
        </p:nvSpPr>
        <p:spPr>
          <a:xfrm>
            <a:off x="4502978" y="5001828"/>
            <a:ext cx="6100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1,63%</a:t>
            </a:r>
          </a:p>
        </p:txBody>
      </p: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DB96A298-C332-433F-B1E1-0D16FFB79B2B}"/>
              </a:ext>
            </a:extLst>
          </p:cNvPr>
          <p:cNvGrpSpPr/>
          <p:nvPr/>
        </p:nvGrpSpPr>
        <p:grpSpPr>
          <a:xfrm>
            <a:off x="4930197" y="4610685"/>
            <a:ext cx="180360" cy="291240"/>
            <a:chOff x="4930197" y="4610685"/>
            <a:chExt cx="18036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05D9122-9A33-4117-9346-A7EB77B33F7A}"/>
                    </a:ext>
                  </a:extLst>
                </p14:cNvPr>
                <p14:cNvContentPartPr/>
                <p14:nvPr/>
              </p14:nvContentPartPr>
              <p14:xfrm>
                <a:off x="4976637" y="4610685"/>
                <a:ext cx="53280" cy="200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05D9122-9A33-4117-9346-A7EB77B33F7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72317" y="4606365"/>
                  <a:ext cx="61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6AEC273-928C-4916-BBF7-BA8EAB683B6C}"/>
                    </a:ext>
                  </a:extLst>
                </p14:cNvPr>
                <p14:cNvContentPartPr/>
                <p14:nvPr/>
              </p14:nvContentPartPr>
              <p14:xfrm>
                <a:off x="4930197" y="4698525"/>
                <a:ext cx="180360" cy="203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6AEC273-928C-4916-BBF7-BA8EAB683B6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925877" y="4694205"/>
                  <a:ext cx="1890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7B469C5-E011-4919-9F34-BBD9171D41E1}"/>
              </a:ext>
            </a:extLst>
          </p:cNvPr>
          <p:cNvGrpSpPr/>
          <p:nvPr/>
        </p:nvGrpSpPr>
        <p:grpSpPr>
          <a:xfrm>
            <a:off x="4755597" y="4212525"/>
            <a:ext cx="705600" cy="208800"/>
            <a:chOff x="4755597" y="4212525"/>
            <a:chExt cx="70560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AAF2F18-AFE8-44CC-8A78-5A44F707B493}"/>
                    </a:ext>
                  </a:extLst>
                </p14:cNvPr>
                <p14:cNvContentPartPr/>
                <p14:nvPr/>
              </p14:nvContentPartPr>
              <p14:xfrm>
                <a:off x="4755597" y="4282005"/>
                <a:ext cx="128160" cy="94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AAF2F18-AFE8-44CC-8A78-5A44F707B49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51277" y="4277685"/>
                  <a:ext cx="136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E940852-58E4-4D9A-9433-2B1365451C1E}"/>
                    </a:ext>
                  </a:extLst>
                </p14:cNvPr>
                <p14:cNvContentPartPr/>
                <p14:nvPr/>
              </p14:nvContentPartPr>
              <p14:xfrm>
                <a:off x="4912557" y="4252125"/>
                <a:ext cx="243720" cy="89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E940852-58E4-4D9A-9433-2B1365451C1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08237" y="4247805"/>
                  <a:ext cx="252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C2EB1D5-29F7-4126-989D-219865938BB4}"/>
                    </a:ext>
                  </a:extLst>
                </p14:cNvPr>
                <p14:cNvContentPartPr/>
                <p14:nvPr/>
              </p14:nvContentPartPr>
              <p14:xfrm>
                <a:off x="5183997" y="4245645"/>
                <a:ext cx="102600" cy="46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C2EB1D5-29F7-4126-989D-219865938BB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79677" y="4241325"/>
                  <a:ext cx="111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AC764D6-655A-4E48-A416-9E63EF98E1FD}"/>
                    </a:ext>
                  </a:extLst>
                </p14:cNvPr>
                <p14:cNvContentPartPr/>
                <p14:nvPr/>
              </p14:nvContentPartPr>
              <p14:xfrm>
                <a:off x="5301357" y="4212525"/>
                <a:ext cx="159840" cy="208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AC764D6-655A-4E48-A416-9E63EF98E1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97037" y="4208205"/>
                  <a:ext cx="1684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6712E401-E1AC-4421-9E62-5C217AA79E5C}"/>
              </a:ext>
            </a:extLst>
          </p:cNvPr>
          <p:cNvGrpSpPr/>
          <p:nvPr/>
        </p:nvGrpSpPr>
        <p:grpSpPr>
          <a:xfrm>
            <a:off x="5663517" y="4089045"/>
            <a:ext cx="639000" cy="300240"/>
            <a:chOff x="5663517" y="4089045"/>
            <a:chExt cx="63900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AD39421-7E51-4DBB-B682-27C659580B68}"/>
                    </a:ext>
                  </a:extLst>
                </p14:cNvPr>
                <p14:cNvContentPartPr/>
                <p14:nvPr/>
              </p14:nvContentPartPr>
              <p14:xfrm>
                <a:off x="5663517" y="4197045"/>
                <a:ext cx="182520" cy="192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AD39421-7E51-4DBB-B682-27C659580B6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59197" y="4192725"/>
                  <a:ext cx="191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66C115A-281E-4400-B949-C9F1188BDD57}"/>
                    </a:ext>
                  </a:extLst>
                </p14:cNvPr>
                <p14:cNvContentPartPr/>
                <p14:nvPr/>
              </p14:nvContentPartPr>
              <p14:xfrm>
                <a:off x="5858277" y="4173645"/>
                <a:ext cx="243360" cy="85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66C115A-281E-4400-B949-C9F1188BDD5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853957" y="4169325"/>
                  <a:ext cx="252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D65A9F7-5D76-4CEC-AFA7-A9872AE7EC4D}"/>
                    </a:ext>
                  </a:extLst>
                </p14:cNvPr>
                <p14:cNvContentPartPr/>
                <p14:nvPr/>
              </p14:nvContentPartPr>
              <p14:xfrm>
                <a:off x="6148077" y="4089045"/>
                <a:ext cx="154440" cy="138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D65A9F7-5D76-4CEC-AFA7-A9872AE7EC4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143757" y="4084725"/>
                  <a:ext cx="1630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4F4EDFA8-3B1F-4905-8D50-E170B81ADF6A}"/>
              </a:ext>
            </a:extLst>
          </p:cNvPr>
          <p:cNvGrpSpPr/>
          <p:nvPr/>
        </p:nvGrpSpPr>
        <p:grpSpPr>
          <a:xfrm>
            <a:off x="6447237" y="4072485"/>
            <a:ext cx="415440" cy="163800"/>
            <a:chOff x="6447237" y="4072485"/>
            <a:chExt cx="41544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3C0C434-6D5C-492C-9054-E06D9DAD8174}"/>
                    </a:ext>
                  </a:extLst>
                </p14:cNvPr>
                <p14:cNvContentPartPr/>
                <p14:nvPr/>
              </p14:nvContentPartPr>
              <p14:xfrm>
                <a:off x="6447237" y="4167165"/>
                <a:ext cx="66240" cy="69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3C0C434-6D5C-492C-9054-E06D9DAD817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42917" y="4162845"/>
                  <a:ext cx="74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8A312D9-0825-4D54-A415-83F1A0FD6940}"/>
                    </a:ext>
                  </a:extLst>
                </p14:cNvPr>
                <p14:cNvContentPartPr/>
                <p14:nvPr/>
              </p14:nvContentPartPr>
              <p14:xfrm>
                <a:off x="6536877" y="4072485"/>
                <a:ext cx="325800" cy="145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8A312D9-0825-4D54-A415-83F1A0FD694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32557" y="4068165"/>
                  <a:ext cx="3344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7E3BC17D-D63E-487D-96DB-CB278EEAEBE4}"/>
              </a:ext>
            </a:extLst>
          </p:cNvPr>
          <p:cNvGrpSpPr/>
          <p:nvPr/>
        </p:nvGrpSpPr>
        <p:grpSpPr>
          <a:xfrm>
            <a:off x="7059957" y="3908325"/>
            <a:ext cx="1464840" cy="229320"/>
            <a:chOff x="7059957" y="3908325"/>
            <a:chExt cx="146484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0B38ECE-320C-4E33-8ACF-D3C0860555C4}"/>
                    </a:ext>
                  </a:extLst>
                </p14:cNvPr>
                <p14:cNvContentPartPr/>
                <p14:nvPr/>
              </p14:nvContentPartPr>
              <p14:xfrm>
                <a:off x="7059957" y="4023885"/>
                <a:ext cx="155880" cy="113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0B38ECE-320C-4E33-8ACF-D3C0860555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055637" y="4019565"/>
                  <a:ext cx="164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E4E7250-01AC-4DBF-A7A8-22C221A68A29}"/>
                    </a:ext>
                  </a:extLst>
                </p14:cNvPr>
                <p14:cNvContentPartPr/>
                <p14:nvPr/>
              </p14:nvContentPartPr>
              <p14:xfrm>
                <a:off x="7230597" y="4036125"/>
                <a:ext cx="113040" cy="824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E4E7250-01AC-4DBF-A7A8-22C221A68A2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26277" y="4031805"/>
                  <a:ext cx="121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90BA5AF-9970-4E38-9097-212D94E3CA33}"/>
                    </a:ext>
                  </a:extLst>
                </p14:cNvPr>
                <p14:cNvContentPartPr/>
                <p14:nvPr/>
              </p14:nvContentPartPr>
              <p14:xfrm>
                <a:off x="7367037" y="4033245"/>
                <a:ext cx="128160" cy="77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90BA5AF-9970-4E38-9097-212D94E3CA3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362717" y="4028925"/>
                  <a:ext cx="136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F6A5827-A94A-49BA-AE84-4D43296C2A32}"/>
                    </a:ext>
                  </a:extLst>
                </p14:cNvPr>
                <p14:cNvContentPartPr/>
                <p14:nvPr/>
              </p14:nvContentPartPr>
              <p14:xfrm>
                <a:off x="7520397" y="3991845"/>
                <a:ext cx="90000" cy="133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F6A5827-A94A-49BA-AE84-4D43296C2A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16077" y="3987525"/>
                  <a:ext cx="98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63DFDA-07B3-4C77-B2BD-BCDBEC0774E2}"/>
                    </a:ext>
                  </a:extLst>
                </p14:cNvPr>
                <p14:cNvContentPartPr/>
                <p14:nvPr/>
              </p14:nvContentPartPr>
              <p14:xfrm>
                <a:off x="7729557" y="4041165"/>
                <a:ext cx="58680" cy="237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63DFDA-07B3-4C77-B2BD-BCDBEC0774E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725237" y="4036845"/>
                  <a:ext cx="67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1A43DE8-2B4A-4105-B775-16A9CAA3B3C3}"/>
                    </a:ext>
                  </a:extLst>
                </p14:cNvPr>
                <p14:cNvContentPartPr/>
                <p14:nvPr/>
              </p14:nvContentPartPr>
              <p14:xfrm>
                <a:off x="7865997" y="3969885"/>
                <a:ext cx="158400" cy="122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1A43DE8-2B4A-4105-B775-16A9CAA3B3C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61677" y="3965565"/>
                  <a:ext cx="167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F124C7C-20FE-42A3-B2EC-66E27D1569D8}"/>
                    </a:ext>
                  </a:extLst>
                </p14:cNvPr>
                <p14:cNvContentPartPr/>
                <p14:nvPr/>
              </p14:nvContentPartPr>
              <p14:xfrm>
                <a:off x="8057877" y="3958725"/>
                <a:ext cx="123480" cy="103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F124C7C-20FE-42A3-B2EC-66E27D1569D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53557" y="3954405"/>
                  <a:ext cx="132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98071AF-9806-4574-955C-739F20834C45}"/>
                    </a:ext>
                  </a:extLst>
                </p14:cNvPr>
                <p14:cNvContentPartPr/>
                <p14:nvPr/>
              </p14:nvContentPartPr>
              <p14:xfrm>
                <a:off x="8234277" y="3931725"/>
                <a:ext cx="180000" cy="121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98071AF-9806-4574-955C-739F20834C4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29957" y="3927405"/>
                  <a:ext cx="188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6484359-9E07-4AEE-8F60-1D0DCA7DBF2D}"/>
                    </a:ext>
                  </a:extLst>
                </p14:cNvPr>
                <p14:cNvContentPartPr/>
                <p14:nvPr/>
              </p14:nvContentPartPr>
              <p14:xfrm>
                <a:off x="8392317" y="3908325"/>
                <a:ext cx="132480" cy="158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6484359-9E07-4AEE-8F60-1D0DCA7DBF2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87997" y="3904005"/>
                  <a:ext cx="141120" cy="16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7437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A4BBA1-1BE3-4E9F-9F03-F8D97E951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84" y="146337"/>
            <a:ext cx="5487894" cy="1798502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6161F4-7FE3-4ACE-BF20-2D6E4C133DCF}"/>
              </a:ext>
            </a:extLst>
          </p:cNvPr>
          <p:cNvGrpSpPr/>
          <p:nvPr/>
        </p:nvGrpSpPr>
        <p:grpSpPr>
          <a:xfrm>
            <a:off x="198357" y="187365"/>
            <a:ext cx="186840" cy="204120"/>
            <a:chOff x="198357" y="187365"/>
            <a:chExt cx="18684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EEA3661-1160-46B5-A4EE-15BEA128191A}"/>
                    </a:ext>
                  </a:extLst>
                </p14:cNvPr>
                <p14:cNvContentPartPr/>
                <p14:nvPr/>
              </p14:nvContentPartPr>
              <p14:xfrm>
                <a:off x="198357" y="251445"/>
                <a:ext cx="105480" cy="60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EEA3661-1160-46B5-A4EE-15BEA12819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037" y="247125"/>
                  <a:ext cx="114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975734C-5037-4FB0-9D84-6C083132B6BB}"/>
                    </a:ext>
                  </a:extLst>
                </p14:cNvPr>
                <p14:cNvContentPartPr/>
                <p14:nvPr/>
              </p14:nvContentPartPr>
              <p14:xfrm>
                <a:off x="300237" y="187365"/>
                <a:ext cx="84960" cy="204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975734C-5037-4FB0-9D84-6C083132B6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917" y="183045"/>
                  <a:ext cx="936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1D53853-1001-4857-B2D9-21993B5DE5B4}"/>
              </a:ext>
            </a:extLst>
          </p:cNvPr>
          <p:cNvGrpSpPr/>
          <p:nvPr/>
        </p:nvGrpSpPr>
        <p:grpSpPr>
          <a:xfrm>
            <a:off x="556917" y="135525"/>
            <a:ext cx="470880" cy="248400"/>
            <a:chOff x="556917" y="135525"/>
            <a:chExt cx="47088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1B2A6C7-69F0-4ECF-91F9-531B12F24AF4}"/>
                    </a:ext>
                  </a:extLst>
                </p14:cNvPr>
                <p14:cNvContentPartPr/>
                <p14:nvPr/>
              </p14:nvContentPartPr>
              <p14:xfrm>
                <a:off x="556917" y="211485"/>
                <a:ext cx="77760" cy="70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1B2A6C7-69F0-4ECF-91F9-531B12F24A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2597" y="207165"/>
                  <a:ext cx="86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45876C6-A3A2-478A-B648-A56810726572}"/>
                    </a:ext>
                  </a:extLst>
                </p14:cNvPr>
                <p14:cNvContentPartPr/>
                <p14:nvPr/>
              </p14:nvContentPartPr>
              <p14:xfrm>
                <a:off x="606237" y="232725"/>
                <a:ext cx="49320" cy="151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45876C6-A3A2-478A-B648-A568107265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917" y="228405"/>
                  <a:ext cx="57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003916F-6812-45B6-A02F-442E242ADE2F}"/>
                    </a:ext>
                  </a:extLst>
                </p14:cNvPr>
                <p14:cNvContentPartPr/>
                <p14:nvPr/>
              </p14:nvContentPartPr>
              <p14:xfrm>
                <a:off x="715317" y="157125"/>
                <a:ext cx="30240" cy="105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003916F-6812-45B6-A02F-442E242ADE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0997" y="152805"/>
                  <a:ext cx="38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92BAAFB-3299-47E2-A703-4D04D99F0C75}"/>
                    </a:ext>
                  </a:extLst>
                </p14:cNvPr>
                <p14:cNvContentPartPr/>
                <p14:nvPr/>
              </p14:nvContentPartPr>
              <p14:xfrm>
                <a:off x="680037" y="135525"/>
                <a:ext cx="95400" cy="117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92BAAFB-3299-47E2-A703-4D04D99F0C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5717" y="131205"/>
                  <a:ext cx="104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ACEFD50-586B-4D9A-968D-D5154B7A5274}"/>
                    </a:ext>
                  </a:extLst>
                </p14:cNvPr>
                <p14:cNvContentPartPr/>
                <p14:nvPr/>
              </p14:nvContentPartPr>
              <p14:xfrm>
                <a:off x="863997" y="245325"/>
                <a:ext cx="163800" cy="43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ACEFD50-586B-4D9A-968D-D5154B7A52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9677" y="241005"/>
                  <a:ext cx="1724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8F214B5-383C-434B-976D-8F6CA6153007}"/>
              </a:ext>
            </a:extLst>
          </p:cNvPr>
          <p:cNvGrpSpPr/>
          <p:nvPr/>
        </p:nvGrpSpPr>
        <p:grpSpPr>
          <a:xfrm>
            <a:off x="1801437" y="173325"/>
            <a:ext cx="157680" cy="167040"/>
            <a:chOff x="1801437" y="173325"/>
            <a:chExt cx="15768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069BE59-96BC-40B7-B574-30EBDC191136}"/>
                    </a:ext>
                  </a:extLst>
                </p14:cNvPr>
                <p14:cNvContentPartPr/>
                <p14:nvPr/>
              </p14:nvContentPartPr>
              <p14:xfrm>
                <a:off x="1880277" y="207525"/>
                <a:ext cx="24120" cy="97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069BE59-96BC-40B7-B574-30EBDC1911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75957" y="203205"/>
                  <a:ext cx="3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E0020F2-3C47-451B-92A3-76EA8FF062A5}"/>
                    </a:ext>
                  </a:extLst>
                </p14:cNvPr>
                <p14:cNvContentPartPr/>
                <p14:nvPr/>
              </p14:nvContentPartPr>
              <p14:xfrm>
                <a:off x="1801437" y="302565"/>
                <a:ext cx="135000" cy="37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E0020F2-3C47-451B-92A3-76EA8FF062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7117" y="298245"/>
                  <a:ext cx="143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961E28D-CB1E-44FF-B79E-931C82AB9DBE}"/>
                    </a:ext>
                  </a:extLst>
                </p14:cNvPr>
                <p14:cNvContentPartPr/>
                <p14:nvPr/>
              </p14:nvContentPartPr>
              <p14:xfrm>
                <a:off x="1802157" y="173325"/>
                <a:ext cx="156960" cy="16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961E28D-CB1E-44FF-B79E-931C82AB9D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97837" y="169005"/>
                  <a:ext cx="1656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4EFCE67-F533-4905-918F-134D5869B5FD}"/>
              </a:ext>
            </a:extLst>
          </p:cNvPr>
          <p:cNvGrpSpPr/>
          <p:nvPr/>
        </p:nvGrpSpPr>
        <p:grpSpPr>
          <a:xfrm>
            <a:off x="2142717" y="163965"/>
            <a:ext cx="314640" cy="129240"/>
            <a:chOff x="2142717" y="163965"/>
            <a:chExt cx="31464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531CB40-E3DC-4BB7-A6C6-3F804ABAF78B}"/>
                    </a:ext>
                  </a:extLst>
                </p14:cNvPr>
                <p14:cNvContentPartPr/>
                <p14:nvPr/>
              </p14:nvContentPartPr>
              <p14:xfrm>
                <a:off x="2193837" y="201405"/>
                <a:ext cx="3960" cy="72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531CB40-E3DC-4BB7-A6C6-3F804ABAF7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9517" y="197085"/>
                  <a:ext cx="12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BD2CC4F-9282-4647-83FB-9622B5DBFE9D}"/>
                    </a:ext>
                  </a:extLst>
                </p14:cNvPr>
                <p14:cNvContentPartPr/>
                <p14:nvPr/>
              </p14:nvContentPartPr>
              <p14:xfrm>
                <a:off x="2142717" y="234525"/>
                <a:ext cx="126000" cy="11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BD2CC4F-9282-4647-83FB-9622B5DBFE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38397" y="230205"/>
                  <a:ext cx="134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7901238-A5BE-45D9-9671-E66D7D0939ED}"/>
                    </a:ext>
                  </a:extLst>
                </p14:cNvPr>
                <p14:cNvContentPartPr/>
                <p14:nvPr/>
              </p14:nvContentPartPr>
              <p14:xfrm>
                <a:off x="2361237" y="163965"/>
                <a:ext cx="96120" cy="129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7901238-A5BE-45D9-9671-E66D7D0939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6917" y="159645"/>
                  <a:ext cx="1047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7DA2A31-96EF-4A56-984F-CA4253BEF9AE}"/>
              </a:ext>
            </a:extLst>
          </p:cNvPr>
          <p:cNvGrpSpPr/>
          <p:nvPr/>
        </p:nvGrpSpPr>
        <p:grpSpPr>
          <a:xfrm>
            <a:off x="1558797" y="245325"/>
            <a:ext cx="101520" cy="103320"/>
            <a:chOff x="1558797" y="245325"/>
            <a:chExt cx="10152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A646419-C1D9-41B2-8421-548838116CC5}"/>
                    </a:ext>
                  </a:extLst>
                </p14:cNvPr>
                <p14:cNvContentPartPr/>
                <p14:nvPr/>
              </p14:nvContentPartPr>
              <p14:xfrm>
                <a:off x="1600917" y="245325"/>
                <a:ext cx="10440" cy="103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A646419-C1D9-41B2-8421-548838116C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96597" y="241005"/>
                  <a:ext cx="19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B0FCDF4-EA88-4860-A1E0-017BB5765323}"/>
                    </a:ext>
                  </a:extLst>
                </p14:cNvPr>
                <p14:cNvContentPartPr/>
                <p14:nvPr/>
              </p14:nvContentPartPr>
              <p14:xfrm>
                <a:off x="1558797" y="275565"/>
                <a:ext cx="101520" cy="15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B0FCDF4-EA88-4860-A1E0-017BB57653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54477" y="271245"/>
                  <a:ext cx="1101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CF846D9-63BB-4E80-BE7C-85F0A83CEBCA}"/>
                  </a:ext>
                </a:extLst>
              </p14:cNvPr>
              <p14:cNvContentPartPr/>
              <p14:nvPr/>
            </p14:nvContentPartPr>
            <p14:xfrm>
              <a:off x="1205277" y="161445"/>
              <a:ext cx="188280" cy="1587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CF846D9-63BB-4E80-BE7C-85F0A83CEBC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00957" y="157125"/>
                <a:ext cx="19692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9DD31D6-719A-47FE-9EFA-4FAA4F88CE8A}"/>
              </a:ext>
            </a:extLst>
          </p:cNvPr>
          <p:cNvGrpSpPr/>
          <p:nvPr/>
        </p:nvGrpSpPr>
        <p:grpSpPr>
          <a:xfrm>
            <a:off x="2967117" y="114285"/>
            <a:ext cx="923040" cy="137880"/>
            <a:chOff x="2967117" y="114285"/>
            <a:chExt cx="92304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0466DBD-3544-437F-8D54-F9B40073D080}"/>
                    </a:ext>
                  </a:extLst>
                </p14:cNvPr>
                <p14:cNvContentPartPr/>
                <p14:nvPr/>
              </p14:nvContentPartPr>
              <p14:xfrm>
                <a:off x="2967117" y="114285"/>
                <a:ext cx="79560" cy="134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0466DBD-3544-437F-8D54-F9B40073D0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62797" y="109965"/>
                  <a:ext cx="88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1B8C449-D0ED-40FC-B169-FC1D31E9334A}"/>
                    </a:ext>
                  </a:extLst>
                </p14:cNvPr>
                <p14:cNvContentPartPr/>
                <p14:nvPr/>
              </p14:nvContentPartPr>
              <p14:xfrm>
                <a:off x="3193197" y="140205"/>
                <a:ext cx="10440" cy="77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1B8C449-D0ED-40FC-B169-FC1D31E933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88877" y="135885"/>
                  <a:ext cx="19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0268EE-94A7-47D5-9801-0CE9EC83BF21}"/>
                    </a:ext>
                  </a:extLst>
                </p14:cNvPr>
                <p14:cNvContentPartPr/>
                <p14:nvPr/>
              </p14:nvContentPartPr>
              <p14:xfrm>
                <a:off x="3123717" y="144885"/>
                <a:ext cx="140400" cy="107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0268EE-94A7-47D5-9801-0CE9EC83BF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19397" y="140565"/>
                  <a:ext cx="149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75BD28A-571B-4CCB-897D-682CFE4FA002}"/>
                    </a:ext>
                  </a:extLst>
                </p14:cNvPr>
                <p14:cNvContentPartPr/>
                <p14:nvPr/>
              </p14:nvContentPartPr>
              <p14:xfrm>
                <a:off x="3305877" y="167565"/>
                <a:ext cx="304920" cy="61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75BD28A-571B-4CCB-897D-682CFE4FA0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01557" y="163245"/>
                  <a:ext cx="313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3BECD2C-FBF0-4F80-8C1E-632DCD07DCEB}"/>
                    </a:ext>
                  </a:extLst>
                </p14:cNvPr>
                <p14:cNvContentPartPr/>
                <p14:nvPr/>
              </p14:nvContentPartPr>
              <p14:xfrm>
                <a:off x="3614397" y="182325"/>
                <a:ext cx="151560" cy="28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3BECD2C-FBF0-4F80-8C1E-632DCD07DC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10077" y="178005"/>
                  <a:ext cx="160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9109831-6318-4FC9-AB8E-4F6D173638FE}"/>
                    </a:ext>
                  </a:extLst>
                </p14:cNvPr>
                <p14:cNvContentPartPr/>
                <p14:nvPr/>
              </p14:nvContentPartPr>
              <p14:xfrm>
                <a:off x="3797637" y="136605"/>
                <a:ext cx="92520" cy="68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9109831-6318-4FC9-AB8E-4F6D173638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93317" y="132285"/>
                  <a:ext cx="1011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EFD8184-042B-4442-A217-B6C0FBDE81C9}"/>
              </a:ext>
            </a:extLst>
          </p:cNvPr>
          <p:cNvGrpSpPr/>
          <p:nvPr/>
        </p:nvGrpSpPr>
        <p:grpSpPr>
          <a:xfrm>
            <a:off x="4072677" y="65685"/>
            <a:ext cx="2422440" cy="210600"/>
            <a:chOff x="4072677" y="65685"/>
            <a:chExt cx="242244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D9830B9-9247-4D8D-85F4-3335A9EC91CF}"/>
                    </a:ext>
                  </a:extLst>
                </p14:cNvPr>
                <p14:cNvContentPartPr/>
                <p14:nvPr/>
              </p14:nvContentPartPr>
              <p14:xfrm>
                <a:off x="4072677" y="145245"/>
                <a:ext cx="97920" cy="70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D9830B9-9247-4D8D-85F4-3335A9EC91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68357" y="140925"/>
                  <a:ext cx="10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867D7CB-19D6-4B2E-9EC5-970EA8D66EF3}"/>
                    </a:ext>
                  </a:extLst>
                </p14:cNvPr>
                <p14:cNvContentPartPr/>
                <p14:nvPr/>
              </p14:nvContentPartPr>
              <p14:xfrm>
                <a:off x="4208037" y="112125"/>
                <a:ext cx="44640" cy="76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867D7CB-19D6-4B2E-9EC5-970EA8D66E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03717" y="107805"/>
                  <a:ext cx="53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7BEB735-9F78-4257-BC61-B0E34B2E7DC0}"/>
                    </a:ext>
                  </a:extLst>
                </p14:cNvPr>
                <p14:cNvContentPartPr/>
                <p14:nvPr/>
              </p14:nvContentPartPr>
              <p14:xfrm>
                <a:off x="4282557" y="123285"/>
                <a:ext cx="120240" cy="72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7BEB735-9F78-4257-BC61-B0E34B2E7D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78237" y="118965"/>
                  <a:ext cx="128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2C14E31-F11C-41A0-A949-5B180B5CB12E}"/>
                    </a:ext>
                  </a:extLst>
                </p14:cNvPr>
                <p14:cNvContentPartPr/>
                <p14:nvPr/>
              </p14:nvContentPartPr>
              <p14:xfrm>
                <a:off x="4427277" y="145605"/>
                <a:ext cx="64080" cy="50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2C14E31-F11C-41A0-A949-5B180B5CB1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22957" y="141285"/>
                  <a:ext cx="72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F04A0B3-CE48-4505-AF16-9A68FC495CB0}"/>
                    </a:ext>
                  </a:extLst>
                </p14:cNvPr>
                <p14:cNvContentPartPr/>
                <p14:nvPr/>
              </p14:nvContentPartPr>
              <p14:xfrm>
                <a:off x="4623837" y="196005"/>
                <a:ext cx="15480" cy="56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F04A0B3-CE48-4505-AF16-9A68FC495C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19517" y="191685"/>
                  <a:ext cx="2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508905B-4831-4347-A580-1BBBC72E7E5E}"/>
                    </a:ext>
                  </a:extLst>
                </p14:cNvPr>
                <p14:cNvContentPartPr/>
                <p14:nvPr/>
              </p14:nvContentPartPr>
              <p14:xfrm>
                <a:off x="4715637" y="133725"/>
                <a:ext cx="121320" cy="59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508905B-4831-4347-A580-1BBBC72E7E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11317" y="129405"/>
                  <a:ext cx="129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7E19E34-977A-4919-9C0B-B89FAA841470}"/>
                    </a:ext>
                  </a:extLst>
                </p14:cNvPr>
                <p14:cNvContentPartPr/>
                <p14:nvPr/>
              </p14:nvContentPartPr>
              <p14:xfrm>
                <a:off x="4854597" y="133365"/>
                <a:ext cx="83880" cy="87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7E19E34-977A-4919-9C0B-B89FAA8414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50277" y="129045"/>
                  <a:ext cx="92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F00430D-D23F-4756-BEAC-755E560A0A5A}"/>
                    </a:ext>
                  </a:extLst>
                </p14:cNvPr>
                <p14:cNvContentPartPr/>
                <p14:nvPr/>
              </p14:nvContentPartPr>
              <p14:xfrm>
                <a:off x="4980237" y="139845"/>
                <a:ext cx="78120" cy="122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F00430D-D23F-4756-BEAC-755E560A0A5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75917" y="135525"/>
                  <a:ext cx="86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7A690A7-96BE-4BC8-AD24-5A49B89EA37B}"/>
                    </a:ext>
                  </a:extLst>
                </p14:cNvPr>
                <p14:cNvContentPartPr/>
                <p14:nvPr/>
              </p14:nvContentPartPr>
              <p14:xfrm>
                <a:off x="5069517" y="142005"/>
                <a:ext cx="160920" cy="39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7A690A7-96BE-4BC8-AD24-5A49B89EA37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65197" y="137685"/>
                  <a:ext cx="169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6A23CF2-515F-4474-BBED-9FFEE700F8AD}"/>
                    </a:ext>
                  </a:extLst>
                </p14:cNvPr>
                <p14:cNvContentPartPr/>
                <p14:nvPr/>
              </p14:nvContentPartPr>
              <p14:xfrm>
                <a:off x="5282277" y="144885"/>
                <a:ext cx="181080" cy="70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6A23CF2-515F-4474-BBED-9FFEE700F8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77957" y="140565"/>
                  <a:ext cx="189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5D8EE4B-84E1-4818-AC6D-9AF53FFD3FFD}"/>
                    </a:ext>
                  </a:extLst>
                </p14:cNvPr>
                <p14:cNvContentPartPr/>
                <p14:nvPr/>
              </p14:nvContentPartPr>
              <p14:xfrm>
                <a:off x="5500077" y="90525"/>
                <a:ext cx="226800" cy="120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5D8EE4B-84E1-4818-AC6D-9AF53FFD3F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95757" y="86205"/>
                  <a:ext cx="23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5F9CD3-420C-4F71-B4EC-63A35DFE4D90}"/>
                    </a:ext>
                  </a:extLst>
                </p14:cNvPr>
                <p14:cNvContentPartPr/>
                <p14:nvPr/>
              </p14:nvContentPartPr>
              <p14:xfrm>
                <a:off x="5474157" y="74685"/>
                <a:ext cx="14400" cy="5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5F9CD3-420C-4F71-B4EC-63A35DFE4D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69837" y="70365"/>
                  <a:ext cx="23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4FD0AC-28F6-4415-A424-FDB748189BB4}"/>
                    </a:ext>
                  </a:extLst>
                </p14:cNvPr>
                <p14:cNvContentPartPr/>
                <p14:nvPr/>
              </p14:nvContentPartPr>
              <p14:xfrm>
                <a:off x="5842077" y="139485"/>
                <a:ext cx="99720" cy="52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4FD0AC-28F6-4415-A424-FDB748189BB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7757" y="135165"/>
                  <a:ext cx="108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E9E310D-D9A0-420C-83CC-2F4235A464A4}"/>
                    </a:ext>
                  </a:extLst>
                </p14:cNvPr>
                <p14:cNvContentPartPr/>
                <p14:nvPr/>
              </p14:nvContentPartPr>
              <p14:xfrm>
                <a:off x="5941437" y="119325"/>
                <a:ext cx="128160" cy="156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E9E310D-D9A0-420C-83CC-2F4235A464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37117" y="115005"/>
                  <a:ext cx="136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2260CB6-C98A-4224-B583-CF37A9E4B020}"/>
                    </a:ext>
                  </a:extLst>
                </p14:cNvPr>
                <p14:cNvContentPartPr/>
                <p14:nvPr/>
              </p14:nvContentPartPr>
              <p14:xfrm>
                <a:off x="6032517" y="129405"/>
                <a:ext cx="131040" cy="132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2260CB6-C98A-4224-B583-CF37A9E4B02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28197" y="125085"/>
                  <a:ext cx="139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033625C-27F7-4D00-8087-70DBE2F3C5FB}"/>
                    </a:ext>
                  </a:extLst>
                </p14:cNvPr>
                <p14:cNvContentPartPr/>
                <p14:nvPr/>
              </p14:nvContentPartPr>
              <p14:xfrm>
                <a:off x="6172557" y="130125"/>
                <a:ext cx="57960" cy="34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033625C-27F7-4D00-8087-70DBE2F3C5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68237" y="125805"/>
                  <a:ext cx="66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FE71EF3-9826-49FF-AEF0-910E2D7ED737}"/>
                    </a:ext>
                  </a:extLst>
                </p14:cNvPr>
                <p14:cNvContentPartPr/>
                <p14:nvPr/>
              </p14:nvContentPartPr>
              <p14:xfrm>
                <a:off x="6255357" y="133005"/>
                <a:ext cx="64440" cy="38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FE71EF3-9826-49FF-AEF0-910E2D7ED7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51037" y="128685"/>
                  <a:ext cx="73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3AFBA80-9BC1-4E9E-A326-7D2526644D96}"/>
                    </a:ext>
                  </a:extLst>
                </p14:cNvPr>
                <p14:cNvContentPartPr/>
                <p14:nvPr/>
              </p14:nvContentPartPr>
              <p14:xfrm>
                <a:off x="6358317" y="65685"/>
                <a:ext cx="136800" cy="107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3AFBA80-9BC1-4E9E-A326-7D2526644D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53997" y="61365"/>
                  <a:ext cx="145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D12CA15-6059-48D8-B905-6F5F926F895D}"/>
                    </a:ext>
                  </a:extLst>
                </p14:cNvPr>
                <p14:cNvContentPartPr/>
                <p14:nvPr/>
              </p14:nvContentPartPr>
              <p14:xfrm>
                <a:off x="6300717" y="139485"/>
                <a:ext cx="49680" cy="34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D12CA15-6059-48D8-B905-6F5F926F89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96397" y="135165"/>
                  <a:ext cx="583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50E97C29-00C6-4278-84F0-AEED50977F52}"/>
              </a:ext>
            </a:extLst>
          </p:cNvPr>
          <p:cNvGrpSpPr/>
          <p:nvPr/>
        </p:nvGrpSpPr>
        <p:grpSpPr>
          <a:xfrm>
            <a:off x="3475077" y="578325"/>
            <a:ext cx="148680" cy="72360"/>
            <a:chOff x="3475077" y="578325"/>
            <a:chExt cx="148680" cy="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FE6AF15-D5EB-4704-949F-C1FA50BC268E}"/>
                    </a:ext>
                  </a:extLst>
                </p14:cNvPr>
                <p14:cNvContentPartPr/>
                <p14:nvPr/>
              </p14:nvContentPartPr>
              <p14:xfrm>
                <a:off x="3475077" y="578325"/>
                <a:ext cx="120600" cy="11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FE6AF15-D5EB-4704-949F-C1FA50BC268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70757" y="574005"/>
                  <a:ext cx="129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278393F-6184-47BF-A363-173986E8A8F9}"/>
                    </a:ext>
                  </a:extLst>
                </p14:cNvPr>
                <p14:cNvContentPartPr/>
                <p14:nvPr/>
              </p14:nvContentPartPr>
              <p14:xfrm>
                <a:off x="3504597" y="643125"/>
                <a:ext cx="119160" cy="7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278393F-6184-47BF-A363-173986E8A8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00277" y="638805"/>
                  <a:ext cx="12780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B12C375-A506-4FB2-B8FD-AEEDBC912ABA}"/>
              </a:ext>
            </a:extLst>
          </p:cNvPr>
          <p:cNvGrpSpPr/>
          <p:nvPr/>
        </p:nvGrpSpPr>
        <p:grpSpPr>
          <a:xfrm>
            <a:off x="826197" y="556005"/>
            <a:ext cx="2454840" cy="272520"/>
            <a:chOff x="826197" y="556005"/>
            <a:chExt cx="245484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10B40EA-614D-4D94-988D-E30756726504}"/>
                    </a:ext>
                  </a:extLst>
                </p14:cNvPr>
                <p14:cNvContentPartPr/>
                <p14:nvPr/>
              </p14:nvContentPartPr>
              <p14:xfrm>
                <a:off x="826197" y="697845"/>
                <a:ext cx="205920" cy="5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10B40EA-614D-4D94-988D-E307567265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1877" y="693525"/>
                  <a:ext cx="214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21A1D90-6F20-40AD-9A8D-C7462E09D2F3}"/>
                    </a:ext>
                  </a:extLst>
                </p14:cNvPr>
                <p14:cNvContentPartPr/>
                <p14:nvPr/>
              </p14:nvContentPartPr>
              <p14:xfrm>
                <a:off x="869037" y="757965"/>
                <a:ext cx="141120" cy="30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21A1D90-6F20-40AD-9A8D-C7462E09D2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4717" y="753645"/>
                  <a:ext cx="149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F17546F-3267-4770-8C00-6C08921A8662}"/>
                    </a:ext>
                  </a:extLst>
                </p14:cNvPr>
                <p14:cNvContentPartPr/>
                <p14:nvPr/>
              </p14:nvContentPartPr>
              <p14:xfrm>
                <a:off x="1140837" y="646725"/>
                <a:ext cx="143640" cy="129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F17546F-3267-4770-8C00-6C08921A86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6517" y="642405"/>
                  <a:ext cx="152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C930467-509F-4D27-9387-0810CB5E5B48}"/>
                    </a:ext>
                  </a:extLst>
                </p14:cNvPr>
                <p14:cNvContentPartPr/>
                <p14:nvPr/>
              </p14:nvContentPartPr>
              <p14:xfrm>
                <a:off x="1356837" y="663285"/>
                <a:ext cx="80280" cy="62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C930467-509F-4D27-9387-0810CB5E5B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52517" y="658965"/>
                  <a:ext cx="88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58B74DB-1BED-48C7-AE64-F746AAF2435D}"/>
                    </a:ext>
                  </a:extLst>
                </p14:cNvPr>
                <p14:cNvContentPartPr/>
                <p14:nvPr/>
              </p14:nvContentPartPr>
              <p14:xfrm>
                <a:off x="1542957" y="656805"/>
                <a:ext cx="11160" cy="110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58B74DB-1BED-48C7-AE64-F746AAF243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38637" y="652485"/>
                  <a:ext cx="1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74B286-48BA-450A-9EE1-538F9AE86047}"/>
                    </a:ext>
                  </a:extLst>
                </p14:cNvPr>
                <p14:cNvContentPartPr/>
                <p14:nvPr/>
              </p14:nvContentPartPr>
              <p14:xfrm>
                <a:off x="1507677" y="693525"/>
                <a:ext cx="80640" cy="15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74B286-48BA-450A-9EE1-538F9AE860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03357" y="689205"/>
                  <a:ext cx="89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C2FC39D-D84A-4CFF-BF82-8AEE66C99526}"/>
                    </a:ext>
                  </a:extLst>
                </p14:cNvPr>
                <p14:cNvContentPartPr/>
                <p14:nvPr/>
              </p14:nvContentPartPr>
              <p14:xfrm>
                <a:off x="1718277" y="650685"/>
                <a:ext cx="74880" cy="63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C2FC39D-D84A-4CFF-BF82-8AEE66C995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13957" y="646365"/>
                  <a:ext cx="83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21F2F67-36CC-4921-AEF9-ABFB9324991C}"/>
                    </a:ext>
                  </a:extLst>
                </p14:cNvPr>
                <p14:cNvContentPartPr/>
                <p14:nvPr/>
              </p14:nvContentPartPr>
              <p14:xfrm>
                <a:off x="1833117" y="696405"/>
                <a:ext cx="20880" cy="87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21F2F67-36CC-4921-AEF9-ABFB932499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28797" y="692085"/>
                  <a:ext cx="29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6C6AD75-5F8D-4F6D-B468-F0C78A7AE3A3}"/>
                    </a:ext>
                  </a:extLst>
                </p14:cNvPr>
                <p14:cNvContentPartPr/>
                <p14:nvPr/>
              </p14:nvContentPartPr>
              <p14:xfrm>
                <a:off x="1905477" y="622245"/>
                <a:ext cx="84240" cy="101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6C6AD75-5F8D-4F6D-B468-F0C78A7AE3A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01157" y="617925"/>
                  <a:ext cx="92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B8F16D2-22A3-4D05-9B58-4AD3886BA19E}"/>
                    </a:ext>
                  </a:extLst>
                </p14:cNvPr>
                <p14:cNvContentPartPr/>
                <p14:nvPr/>
              </p14:nvContentPartPr>
              <p14:xfrm>
                <a:off x="2037237" y="654285"/>
                <a:ext cx="91080" cy="51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B8F16D2-22A3-4D05-9B58-4AD3886BA1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32917" y="649965"/>
                  <a:ext cx="99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DB2BA8-09D8-446F-AA99-52037323BDE8}"/>
                    </a:ext>
                  </a:extLst>
                </p14:cNvPr>
                <p14:cNvContentPartPr/>
                <p14:nvPr/>
              </p14:nvContentPartPr>
              <p14:xfrm>
                <a:off x="2095557" y="643485"/>
                <a:ext cx="61920" cy="160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DB2BA8-09D8-446F-AA99-52037323BDE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91237" y="639165"/>
                  <a:ext cx="70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B4EA075-9F1E-4316-ABA3-3ACE641AC2F8}"/>
                    </a:ext>
                  </a:extLst>
                </p14:cNvPr>
                <p14:cNvContentPartPr/>
                <p14:nvPr/>
              </p14:nvContentPartPr>
              <p14:xfrm>
                <a:off x="2329557" y="615405"/>
                <a:ext cx="17640" cy="120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B4EA075-9F1E-4316-ABA3-3ACE641AC2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25237" y="611085"/>
                  <a:ext cx="2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031922D-845C-47B7-874F-5DC199AF0783}"/>
                    </a:ext>
                  </a:extLst>
                </p14:cNvPr>
                <p14:cNvContentPartPr/>
                <p14:nvPr/>
              </p14:nvContentPartPr>
              <p14:xfrm>
                <a:off x="2287437" y="660405"/>
                <a:ext cx="126000" cy="11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031922D-845C-47B7-874F-5DC199AF07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83117" y="656085"/>
                  <a:ext cx="134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DCF351E-E20A-457F-B7AB-4E72738608E7}"/>
                    </a:ext>
                  </a:extLst>
                </p14:cNvPr>
                <p14:cNvContentPartPr/>
                <p14:nvPr/>
              </p14:nvContentPartPr>
              <p14:xfrm>
                <a:off x="2497317" y="576165"/>
                <a:ext cx="90720" cy="116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DCF351E-E20A-457F-B7AB-4E72738608E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92997" y="571845"/>
                  <a:ext cx="99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CE3EE50-BA93-431C-BAB9-7D708B31BD5C}"/>
                    </a:ext>
                  </a:extLst>
                </p14:cNvPr>
                <p14:cNvContentPartPr/>
                <p14:nvPr/>
              </p14:nvContentPartPr>
              <p14:xfrm>
                <a:off x="2516037" y="640965"/>
                <a:ext cx="76680" cy="11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CE3EE50-BA93-431C-BAB9-7D708B31BD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11717" y="636645"/>
                  <a:ext cx="85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E5A65E6-745A-4782-BFD1-E69D28796C4D}"/>
                    </a:ext>
                  </a:extLst>
                </p14:cNvPr>
                <p14:cNvContentPartPr/>
                <p14:nvPr/>
              </p14:nvContentPartPr>
              <p14:xfrm>
                <a:off x="2661837" y="595965"/>
                <a:ext cx="194400" cy="81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E5A65E6-745A-4782-BFD1-E69D28796C4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57517" y="591645"/>
                  <a:ext cx="203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3C87A01-E01E-4340-AADF-C9C63D4B2312}"/>
                    </a:ext>
                  </a:extLst>
                </p14:cNvPr>
                <p14:cNvContentPartPr/>
                <p14:nvPr/>
              </p14:nvContentPartPr>
              <p14:xfrm>
                <a:off x="2802957" y="625845"/>
                <a:ext cx="84600" cy="15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3C87A01-E01E-4340-AADF-C9C63D4B23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98637" y="621525"/>
                  <a:ext cx="93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7F071F0-0A36-4869-91FB-1609B9ECE5D3}"/>
                    </a:ext>
                  </a:extLst>
                </p14:cNvPr>
                <p14:cNvContentPartPr/>
                <p14:nvPr/>
              </p14:nvContentPartPr>
              <p14:xfrm>
                <a:off x="3002397" y="581565"/>
                <a:ext cx="98640" cy="105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7F071F0-0A36-4869-91FB-1609B9ECE5D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98077" y="577245"/>
                  <a:ext cx="107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6932183-CE95-4365-896C-2FD092FADBB1}"/>
                    </a:ext>
                  </a:extLst>
                </p14:cNvPr>
                <p14:cNvContentPartPr/>
                <p14:nvPr/>
              </p14:nvContentPartPr>
              <p14:xfrm>
                <a:off x="3029037" y="572565"/>
                <a:ext cx="135000" cy="3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6932183-CE95-4365-896C-2FD092FADB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24717" y="568245"/>
                  <a:ext cx="143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5E30DE3-297A-4F4A-B096-E5D4628A51F4}"/>
                    </a:ext>
                  </a:extLst>
                </p14:cNvPr>
                <p14:cNvContentPartPr/>
                <p14:nvPr/>
              </p14:nvContentPartPr>
              <p14:xfrm>
                <a:off x="3169437" y="556005"/>
                <a:ext cx="111600" cy="108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5E30DE3-297A-4F4A-B096-E5D4628A51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65117" y="551685"/>
                  <a:ext cx="120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2887D22-067D-4384-9741-7F0EA0571748}"/>
                    </a:ext>
                  </a:extLst>
                </p14:cNvPr>
                <p14:cNvContentPartPr/>
                <p14:nvPr/>
              </p14:nvContentPartPr>
              <p14:xfrm>
                <a:off x="1173597" y="811965"/>
                <a:ext cx="280080" cy="16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2887D22-067D-4384-9741-7F0EA05717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69277" y="807645"/>
                  <a:ext cx="2887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AC52385-968F-48BB-BD46-BA1BA635FE0F}"/>
                  </a:ext>
                </a:extLst>
              </p14:cNvPr>
              <p14:cNvContentPartPr/>
              <p14:nvPr/>
            </p14:nvContentPartPr>
            <p14:xfrm>
              <a:off x="2495517" y="787845"/>
              <a:ext cx="172440" cy="201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AC52385-968F-48BB-BD46-BA1BA635FE0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491197" y="783525"/>
                <a:ext cx="1810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FE90A412-1E32-459E-BF42-F010C6772B57}"/>
                  </a:ext>
                </a:extLst>
              </p14:cNvPr>
              <p14:cNvContentPartPr/>
              <p14:nvPr/>
            </p14:nvContentPartPr>
            <p14:xfrm>
              <a:off x="3025437" y="779925"/>
              <a:ext cx="246960" cy="277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FE90A412-1E32-459E-BF42-F010C6772B5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21117" y="775605"/>
                <a:ext cx="25560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7044C1A-4A5A-44F6-88DE-12E5298DA7C5}"/>
              </a:ext>
            </a:extLst>
          </p:cNvPr>
          <p:cNvGrpSpPr/>
          <p:nvPr/>
        </p:nvGrpSpPr>
        <p:grpSpPr>
          <a:xfrm>
            <a:off x="3773157" y="507405"/>
            <a:ext cx="1166760" cy="177480"/>
            <a:chOff x="3773157" y="507405"/>
            <a:chExt cx="116676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69BC012-B2F4-47D3-A26B-0611CBF5363A}"/>
                    </a:ext>
                  </a:extLst>
                </p14:cNvPr>
                <p14:cNvContentPartPr/>
                <p14:nvPr/>
              </p14:nvContentPartPr>
              <p14:xfrm>
                <a:off x="3773157" y="529725"/>
                <a:ext cx="128520" cy="103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69BC012-B2F4-47D3-A26B-0611CBF5363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68837" y="525405"/>
                  <a:ext cx="137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452CB11-B2E5-4076-93A3-2310A6321484}"/>
                    </a:ext>
                  </a:extLst>
                </p14:cNvPr>
                <p14:cNvContentPartPr/>
                <p14:nvPr/>
              </p14:nvContentPartPr>
              <p14:xfrm>
                <a:off x="3939837" y="513885"/>
                <a:ext cx="93960" cy="139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452CB11-B2E5-4076-93A3-2310A63214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35517" y="509565"/>
                  <a:ext cx="102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777B87B-B0C5-41C0-ACB4-F5E6E2CA509C}"/>
                    </a:ext>
                  </a:extLst>
                </p14:cNvPr>
                <p14:cNvContentPartPr/>
                <p14:nvPr/>
              </p14:nvContentPartPr>
              <p14:xfrm>
                <a:off x="3977637" y="511725"/>
                <a:ext cx="87120" cy="4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777B87B-B0C5-41C0-ACB4-F5E6E2CA50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73317" y="507405"/>
                  <a:ext cx="95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2ACD997-89BC-4175-82C8-5BC38A0BFEFC}"/>
                    </a:ext>
                  </a:extLst>
                </p14:cNvPr>
                <p14:cNvContentPartPr/>
                <p14:nvPr/>
              </p14:nvContentPartPr>
              <p14:xfrm>
                <a:off x="4110837" y="507405"/>
                <a:ext cx="91080" cy="1033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2ACD997-89BC-4175-82C8-5BC38A0BFEF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06517" y="503085"/>
                  <a:ext cx="99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468FCBC-F11A-4B48-B6C3-6C86B01EC4C1}"/>
                    </a:ext>
                  </a:extLst>
                </p14:cNvPr>
                <p14:cNvContentPartPr/>
                <p14:nvPr/>
              </p14:nvContentPartPr>
              <p14:xfrm>
                <a:off x="4372197" y="531885"/>
                <a:ext cx="11520" cy="115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468FCBC-F11A-4B48-B6C3-6C86B01EC4C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67877" y="527565"/>
                  <a:ext cx="2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05DC49B-2710-4764-AA96-862CE5AC6E38}"/>
                    </a:ext>
                  </a:extLst>
                </p14:cNvPr>
                <p14:cNvContentPartPr/>
                <p14:nvPr/>
              </p14:nvContentPartPr>
              <p14:xfrm>
                <a:off x="4327557" y="584805"/>
                <a:ext cx="142920" cy="7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05DC49B-2710-4764-AA96-862CE5AC6E3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23237" y="580485"/>
                  <a:ext cx="151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17EEF1A-CDCF-4EFF-B265-8DDD5ECD5AED}"/>
                    </a:ext>
                  </a:extLst>
                </p14:cNvPr>
                <p14:cNvContentPartPr/>
                <p14:nvPr/>
              </p14:nvContentPartPr>
              <p14:xfrm>
                <a:off x="4535277" y="518565"/>
                <a:ext cx="93240" cy="82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17EEF1A-CDCF-4EFF-B265-8DDD5ECD5AE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30957" y="514245"/>
                  <a:ext cx="101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98950FF-D579-43A0-BB81-9A360725F9E6}"/>
                    </a:ext>
                  </a:extLst>
                </p14:cNvPr>
                <p14:cNvContentPartPr/>
                <p14:nvPr/>
              </p14:nvContentPartPr>
              <p14:xfrm>
                <a:off x="4642197" y="576885"/>
                <a:ext cx="16920" cy="91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98950FF-D579-43A0-BB81-9A360725F9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37877" y="572565"/>
                  <a:ext cx="25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4E17046-23A6-43E2-9010-30F4913B7E31}"/>
                    </a:ext>
                  </a:extLst>
                </p14:cNvPr>
                <p14:cNvContentPartPr/>
                <p14:nvPr/>
              </p14:nvContentPartPr>
              <p14:xfrm>
                <a:off x="4718157" y="508845"/>
                <a:ext cx="81360" cy="111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4E17046-23A6-43E2-9010-30F4913B7E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13837" y="504525"/>
                  <a:ext cx="90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7BC3A5B-6676-4D6F-AC4B-DC0886E96837}"/>
                    </a:ext>
                  </a:extLst>
                </p14:cNvPr>
                <p14:cNvContentPartPr/>
                <p14:nvPr/>
              </p14:nvContentPartPr>
              <p14:xfrm>
                <a:off x="4837317" y="553125"/>
                <a:ext cx="93600" cy="33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7BC3A5B-6676-4D6F-AC4B-DC0886E968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32997" y="548805"/>
                  <a:ext cx="102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5C8C99F-D151-4870-8D36-F2EDBFA027B9}"/>
                    </a:ext>
                  </a:extLst>
                </p14:cNvPr>
                <p14:cNvContentPartPr/>
                <p14:nvPr/>
              </p14:nvContentPartPr>
              <p14:xfrm>
                <a:off x="4872957" y="550965"/>
                <a:ext cx="66960" cy="133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5C8C99F-D151-4870-8D36-F2EDBFA027B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68637" y="546645"/>
                  <a:ext cx="756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EAE44590-2E8A-4221-B2D0-D75583295ECD}"/>
              </a:ext>
            </a:extLst>
          </p:cNvPr>
          <p:cNvGrpSpPr/>
          <p:nvPr/>
        </p:nvGrpSpPr>
        <p:grpSpPr>
          <a:xfrm>
            <a:off x="213477" y="990525"/>
            <a:ext cx="179280" cy="270360"/>
            <a:chOff x="213477" y="990525"/>
            <a:chExt cx="17928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3B2A848-340A-45C0-B3C9-63291423C09F}"/>
                    </a:ext>
                  </a:extLst>
                </p14:cNvPr>
                <p14:cNvContentPartPr/>
                <p14:nvPr/>
              </p14:nvContentPartPr>
              <p14:xfrm>
                <a:off x="213477" y="1034445"/>
                <a:ext cx="91800" cy="155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3B2A848-340A-45C0-B3C9-63291423C09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9157" y="1030125"/>
                  <a:ext cx="100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470C75C-D973-4CA2-910C-3A0E71E2BB53}"/>
                    </a:ext>
                  </a:extLst>
                </p14:cNvPr>
                <p14:cNvContentPartPr/>
                <p14:nvPr/>
              </p14:nvContentPartPr>
              <p14:xfrm>
                <a:off x="284397" y="990525"/>
                <a:ext cx="108360" cy="270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470C75C-D973-4CA2-910C-3A0E71E2BB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0077" y="986205"/>
                  <a:ext cx="1170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BE340EB2-3CC1-4F17-AADB-D7C27185BC09}"/>
              </a:ext>
            </a:extLst>
          </p:cNvPr>
          <p:cNvGrpSpPr/>
          <p:nvPr/>
        </p:nvGrpSpPr>
        <p:grpSpPr>
          <a:xfrm>
            <a:off x="6900837" y="1971525"/>
            <a:ext cx="3236040" cy="1999080"/>
            <a:chOff x="6900837" y="1971525"/>
            <a:chExt cx="3236040" cy="19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E4C940B-664F-41B8-A792-7AFA238CD49C}"/>
                    </a:ext>
                  </a:extLst>
                </p14:cNvPr>
                <p14:cNvContentPartPr/>
                <p14:nvPr/>
              </p14:nvContentPartPr>
              <p14:xfrm>
                <a:off x="7378557" y="2163405"/>
                <a:ext cx="63720" cy="1601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E4C940B-664F-41B8-A792-7AFA238CD4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74237" y="2159085"/>
                  <a:ext cx="72360" cy="16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A5824B2-505B-4A8F-9DEF-B4BDCC4AA1E4}"/>
                    </a:ext>
                  </a:extLst>
                </p14:cNvPr>
                <p14:cNvContentPartPr/>
                <p14:nvPr/>
              </p14:nvContentPartPr>
              <p14:xfrm>
                <a:off x="7247157" y="3589725"/>
                <a:ext cx="2820600" cy="142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A5824B2-505B-4A8F-9DEF-B4BDCC4AA1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42837" y="3585405"/>
                  <a:ext cx="2829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97F0C4C-EEAB-4A81-AA4F-6A9C0D5C522E}"/>
                    </a:ext>
                  </a:extLst>
                </p14:cNvPr>
                <p14:cNvContentPartPr/>
                <p14:nvPr/>
              </p14:nvContentPartPr>
              <p14:xfrm>
                <a:off x="10002957" y="3527805"/>
                <a:ext cx="133920" cy="190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97F0C4C-EEAB-4A81-AA4F-6A9C0D5C522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98637" y="3523485"/>
                  <a:ext cx="142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C16A2DE-ED3E-467E-93FC-96D4FD79BB88}"/>
                    </a:ext>
                  </a:extLst>
                </p14:cNvPr>
                <p14:cNvContentPartPr/>
                <p14:nvPr/>
              </p14:nvContentPartPr>
              <p14:xfrm>
                <a:off x="7354077" y="2029485"/>
                <a:ext cx="173880" cy="153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C16A2DE-ED3E-467E-93FC-96D4FD79BB8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49757" y="2025165"/>
                  <a:ext cx="182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F3A6985-60F1-452E-BB0E-66B9C9E4FF64}"/>
                    </a:ext>
                  </a:extLst>
                </p14:cNvPr>
                <p14:cNvContentPartPr/>
                <p14:nvPr/>
              </p14:nvContentPartPr>
              <p14:xfrm>
                <a:off x="7093077" y="2071965"/>
                <a:ext cx="73080" cy="39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F3A6985-60F1-452E-BB0E-66B9C9E4FF6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88757" y="2067645"/>
                  <a:ext cx="81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2D209B8-ADA9-4315-95CB-15453000C03D}"/>
                    </a:ext>
                  </a:extLst>
                </p14:cNvPr>
                <p14:cNvContentPartPr/>
                <p14:nvPr/>
              </p14:nvContentPartPr>
              <p14:xfrm>
                <a:off x="7145277" y="2068365"/>
                <a:ext cx="45360" cy="131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2D209B8-ADA9-4315-95CB-15453000C0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40957" y="2064045"/>
                  <a:ext cx="54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3F6E769-7BB3-4BB1-8678-283B5823DE21}"/>
                    </a:ext>
                  </a:extLst>
                </p14:cNvPr>
                <p14:cNvContentPartPr/>
                <p14:nvPr/>
              </p14:nvContentPartPr>
              <p14:xfrm>
                <a:off x="7243557" y="1981605"/>
                <a:ext cx="15120" cy="68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3F6E769-7BB3-4BB1-8678-283B5823DE2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39237" y="1977285"/>
                  <a:ext cx="23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55D27CD-60C0-4F85-9D8F-826B6BE9CFB3}"/>
                    </a:ext>
                  </a:extLst>
                </p14:cNvPr>
                <p14:cNvContentPartPr/>
                <p14:nvPr/>
              </p14:nvContentPartPr>
              <p14:xfrm>
                <a:off x="7189917" y="1971525"/>
                <a:ext cx="113040" cy="1036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55D27CD-60C0-4F85-9D8F-826B6BE9CFB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85597" y="1967205"/>
                  <a:ext cx="121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3441E67-D9DA-4F4E-B95F-7776D79F591E}"/>
                    </a:ext>
                  </a:extLst>
                </p14:cNvPr>
                <p14:cNvContentPartPr/>
                <p14:nvPr/>
              </p14:nvContentPartPr>
              <p14:xfrm>
                <a:off x="9881997" y="3800325"/>
                <a:ext cx="134280" cy="67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3441E67-D9DA-4F4E-B95F-7776D79F591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77677" y="3796005"/>
                  <a:ext cx="142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33A5E01-6E1D-4ABE-8FE1-1865756F4C30}"/>
                    </a:ext>
                  </a:extLst>
                </p14:cNvPr>
                <p14:cNvContentPartPr/>
                <p14:nvPr/>
              </p14:nvContentPartPr>
              <p14:xfrm>
                <a:off x="9961917" y="3798885"/>
                <a:ext cx="63000" cy="171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33A5E01-6E1D-4ABE-8FE1-1865756F4C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57597" y="3794565"/>
                  <a:ext cx="71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DEDDCB3-70B2-4BFC-99B2-CF59F34400CA}"/>
                    </a:ext>
                  </a:extLst>
                </p14:cNvPr>
                <p14:cNvContentPartPr/>
                <p14:nvPr/>
              </p14:nvContentPartPr>
              <p14:xfrm>
                <a:off x="6900837" y="2054685"/>
                <a:ext cx="114120" cy="206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DEDDCB3-70B2-4BFC-99B2-CF59F34400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96517" y="2050365"/>
                  <a:ext cx="122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8DDE6B3-7DB1-429A-AC41-333DD165285B}"/>
                    </a:ext>
                  </a:extLst>
                </p14:cNvPr>
                <p14:cNvContentPartPr/>
                <p14:nvPr/>
              </p14:nvContentPartPr>
              <p14:xfrm>
                <a:off x="7382157" y="2295525"/>
                <a:ext cx="1645560" cy="1414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8DDE6B3-7DB1-429A-AC41-333DD16528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77837" y="2291205"/>
                  <a:ext cx="1654200" cy="14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EEFBA41-D6EB-424A-A862-EB60450A2E71}"/>
                    </a:ext>
                  </a:extLst>
                </p14:cNvPr>
                <p14:cNvContentPartPr/>
                <p14:nvPr/>
              </p14:nvContentPartPr>
              <p14:xfrm>
                <a:off x="7741077" y="3452205"/>
                <a:ext cx="69480" cy="239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EEFBA41-D6EB-424A-A862-EB60450A2E7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36757" y="3447885"/>
                  <a:ext cx="78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DBD72A4-569F-44B4-986B-E16C81BF4271}"/>
                    </a:ext>
                  </a:extLst>
                </p14:cNvPr>
                <p14:cNvContentPartPr/>
                <p14:nvPr/>
              </p14:nvContentPartPr>
              <p14:xfrm>
                <a:off x="7584837" y="3569925"/>
                <a:ext cx="63000" cy="97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DBD72A4-569F-44B4-986B-E16C81BF427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80517" y="3565605"/>
                  <a:ext cx="71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7EBC795-3069-4526-BABB-F18B839ADE21}"/>
                    </a:ext>
                  </a:extLst>
                </p14:cNvPr>
                <p14:cNvContentPartPr/>
                <p14:nvPr/>
              </p14:nvContentPartPr>
              <p14:xfrm>
                <a:off x="7665477" y="3559125"/>
                <a:ext cx="58320" cy="95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7EBC795-3069-4526-BABB-F18B839ADE2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61157" y="3554805"/>
                  <a:ext cx="66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A11CA06-8E56-4AA2-BF72-4D77C4FD8EC8}"/>
                    </a:ext>
                  </a:extLst>
                </p14:cNvPr>
                <p14:cNvContentPartPr/>
                <p14:nvPr/>
              </p14:nvContentPartPr>
              <p14:xfrm>
                <a:off x="7667637" y="3533925"/>
                <a:ext cx="56520" cy="16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A11CA06-8E56-4AA2-BF72-4D77C4FD8E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63317" y="3529605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8C61E1A-F65B-4837-A6E7-B485AD195866}"/>
                    </a:ext>
                  </a:extLst>
                </p14:cNvPr>
                <p14:cNvContentPartPr/>
                <p14:nvPr/>
              </p14:nvContentPartPr>
              <p14:xfrm>
                <a:off x="7722357" y="3500805"/>
                <a:ext cx="47880" cy="71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8C61E1A-F65B-4837-A6E7-B485AD19586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18037" y="3496485"/>
                  <a:ext cx="565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61250302-C12F-4231-8D90-F74EB68A9FF9}"/>
              </a:ext>
            </a:extLst>
          </p:cNvPr>
          <p:cNvGrpSpPr/>
          <p:nvPr/>
        </p:nvGrpSpPr>
        <p:grpSpPr>
          <a:xfrm>
            <a:off x="547557" y="925725"/>
            <a:ext cx="648360" cy="273600"/>
            <a:chOff x="547557" y="925725"/>
            <a:chExt cx="64836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7EBEF6E-025C-4C13-A2A8-05B50A15D704}"/>
                    </a:ext>
                  </a:extLst>
                </p14:cNvPr>
                <p14:cNvContentPartPr/>
                <p14:nvPr/>
              </p14:nvContentPartPr>
              <p14:xfrm>
                <a:off x="547557" y="1007085"/>
                <a:ext cx="86040" cy="89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7EBEF6E-025C-4C13-A2A8-05B50A15D70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3237" y="1002765"/>
                  <a:ext cx="94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845DACE-6A0C-47A5-8A88-597971BAB749}"/>
                    </a:ext>
                  </a:extLst>
                </p14:cNvPr>
                <p14:cNvContentPartPr/>
                <p14:nvPr/>
              </p14:nvContentPartPr>
              <p14:xfrm>
                <a:off x="578877" y="1044525"/>
                <a:ext cx="74160" cy="154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845DACE-6A0C-47A5-8A88-597971BAB74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4557" y="1040205"/>
                  <a:ext cx="82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D788C39-4679-4256-8815-23531626C19B}"/>
                    </a:ext>
                  </a:extLst>
                </p14:cNvPr>
                <p14:cNvContentPartPr/>
                <p14:nvPr/>
              </p14:nvContentPartPr>
              <p14:xfrm>
                <a:off x="688677" y="925725"/>
                <a:ext cx="110880" cy="126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D788C39-4679-4256-8815-23531626C19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4357" y="921405"/>
                  <a:ext cx="119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50362A9-52D0-4983-A592-91E1AA5FEF9F}"/>
                    </a:ext>
                  </a:extLst>
                </p14:cNvPr>
                <p14:cNvContentPartPr/>
                <p14:nvPr/>
              </p14:nvContentPartPr>
              <p14:xfrm>
                <a:off x="850677" y="1056405"/>
                <a:ext cx="136800" cy="187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50362A9-52D0-4983-A592-91E1AA5FEF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6357" y="1052085"/>
                  <a:ext cx="145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4EC6818-6A02-4694-A664-E48923A6833A}"/>
                    </a:ext>
                  </a:extLst>
                </p14:cNvPr>
                <p14:cNvContentPartPr/>
                <p14:nvPr/>
              </p14:nvContentPartPr>
              <p14:xfrm>
                <a:off x="876597" y="1108245"/>
                <a:ext cx="98280" cy="13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4EC6818-6A02-4694-A664-E48923A683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2277" y="1103925"/>
                  <a:ext cx="106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F27FFD1-5F42-4224-AF4B-B8512A74E076}"/>
                    </a:ext>
                  </a:extLst>
                </p14:cNvPr>
                <p14:cNvContentPartPr/>
                <p14:nvPr/>
              </p14:nvContentPartPr>
              <p14:xfrm>
                <a:off x="1079637" y="1049925"/>
                <a:ext cx="116280" cy="135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F27FFD1-5F42-4224-AF4B-B8512A74E0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5317" y="1045605"/>
                  <a:ext cx="1249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96182425-853F-43C4-B4AD-7640559BB9F1}"/>
              </a:ext>
            </a:extLst>
          </p:cNvPr>
          <p:cNvGrpSpPr/>
          <p:nvPr/>
        </p:nvGrpSpPr>
        <p:grpSpPr>
          <a:xfrm>
            <a:off x="1442517" y="1072605"/>
            <a:ext cx="230400" cy="126720"/>
            <a:chOff x="1442517" y="1072605"/>
            <a:chExt cx="23040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0860E7B-778C-4A63-A9A2-DD804EB1F304}"/>
                    </a:ext>
                  </a:extLst>
                </p14:cNvPr>
                <p14:cNvContentPartPr/>
                <p14:nvPr/>
              </p14:nvContentPartPr>
              <p14:xfrm>
                <a:off x="1447197" y="1106445"/>
                <a:ext cx="116640" cy="5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0860E7B-778C-4A63-A9A2-DD804EB1F30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42877" y="1102125"/>
                  <a:ext cx="125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4B41FCF-96DD-4989-B3B6-4D158988048B}"/>
                    </a:ext>
                  </a:extLst>
                </p14:cNvPr>
                <p14:cNvContentPartPr/>
                <p14:nvPr/>
              </p14:nvContentPartPr>
              <p14:xfrm>
                <a:off x="1442517" y="1124445"/>
                <a:ext cx="145800" cy="8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4B41FCF-96DD-4989-B3B6-4D15898804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38197" y="1120125"/>
                  <a:ext cx="154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57035AC-9B65-4D42-B2E5-9CEE2D5233DC}"/>
                    </a:ext>
                  </a:extLst>
                </p14:cNvPr>
                <p14:cNvContentPartPr/>
                <p14:nvPr/>
              </p14:nvContentPartPr>
              <p14:xfrm>
                <a:off x="1569237" y="1072605"/>
                <a:ext cx="103680" cy="126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57035AC-9B65-4D42-B2E5-9CEE2D5233D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64917" y="1068285"/>
                  <a:ext cx="1123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B2485202-852D-436E-89AC-9253F3016EB3}"/>
              </a:ext>
            </a:extLst>
          </p:cNvPr>
          <p:cNvGrpSpPr/>
          <p:nvPr/>
        </p:nvGrpSpPr>
        <p:grpSpPr>
          <a:xfrm>
            <a:off x="2035077" y="1103925"/>
            <a:ext cx="378720" cy="173520"/>
            <a:chOff x="2035077" y="1103925"/>
            <a:chExt cx="37872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97209B7-D76C-408E-B1EC-86688AAC6F1F}"/>
                    </a:ext>
                  </a:extLst>
                </p14:cNvPr>
                <p14:cNvContentPartPr/>
                <p14:nvPr/>
              </p14:nvContentPartPr>
              <p14:xfrm>
                <a:off x="2035077" y="1116525"/>
                <a:ext cx="110880" cy="32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97209B7-D76C-408E-B1EC-86688AAC6F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30757" y="1112205"/>
                  <a:ext cx="119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301F067-B9F5-4AF8-8B1D-A1E8956D7A88}"/>
                    </a:ext>
                  </a:extLst>
                </p14:cNvPr>
                <p14:cNvContentPartPr/>
                <p14:nvPr/>
              </p14:nvContentPartPr>
              <p14:xfrm>
                <a:off x="2090157" y="1121565"/>
                <a:ext cx="68040" cy="155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301F067-B9F5-4AF8-8B1D-A1E8956D7A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85837" y="1117245"/>
                  <a:ext cx="76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61916CF-9A8E-44EA-AC1B-D62A292B12AA}"/>
                    </a:ext>
                  </a:extLst>
                </p14:cNvPr>
                <p14:cNvContentPartPr/>
                <p14:nvPr/>
              </p14:nvContentPartPr>
              <p14:xfrm>
                <a:off x="2308317" y="1103925"/>
                <a:ext cx="105480" cy="48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61916CF-9A8E-44EA-AC1B-D62A292B12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03997" y="1099605"/>
                  <a:ext cx="1141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CA67AD2D-45D4-4DA1-8927-A36797E8E5EE}"/>
              </a:ext>
            </a:extLst>
          </p:cNvPr>
          <p:cNvGrpSpPr/>
          <p:nvPr/>
        </p:nvGrpSpPr>
        <p:grpSpPr>
          <a:xfrm>
            <a:off x="2604237" y="1041645"/>
            <a:ext cx="1112760" cy="169920"/>
            <a:chOff x="2604237" y="1041645"/>
            <a:chExt cx="111276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EB9877A-E90F-43C2-9743-E867D62D03E5}"/>
                    </a:ext>
                  </a:extLst>
                </p14:cNvPr>
                <p14:cNvContentPartPr/>
                <p14:nvPr/>
              </p14:nvContentPartPr>
              <p14:xfrm>
                <a:off x="2604237" y="1062165"/>
                <a:ext cx="160920" cy="107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EB9877A-E90F-43C2-9743-E867D62D03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99917" y="1057845"/>
                  <a:ext cx="169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28F0141-14D1-426C-A678-77F790B432FC}"/>
                    </a:ext>
                  </a:extLst>
                </p14:cNvPr>
                <p14:cNvContentPartPr/>
                <p14:nvPr/>
              </p14:nvContentPartPr>
              <p14:xfrm>
                <a:off x="2806197" y="1069725"/>
                <a:ext cx="93240" cy="95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28F0141-14D1-426C-A678-77F790B432F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01877" y="1065405"/>
                  <a:ext cx="101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9F20746-A62A-4B41-A067-539CC62A0CF4}"/>
                    </a:ext>
                  </a:extLst>
                </p14:cNvPr>
                <p14:cNvContentPartPr/>
                <p14:nvPr/>
              </p14:nvContentPartPr>
              <p14:xfrm>
                <a:off x="2830677" y="1057845"/>
                <a:ext cx="99000" cy="36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9F20746-A62A-4B41-A067-539CC62A0C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26357" y="1053525"/>
                  <a:ext cx="107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6252F88-71C9-4A73-BAD3-2B00D2C67551}"/>
                    </a:ext>
                  </a:extLst>
                </p14:cNvPr>
                <p14:cNvContentPartPr/>
                <p14:nvPr/>
              </p14:nvContentPartPr>
              <p14:xfrm>
                <a:off x="2963877" y="1047045"/>
                <a:ext cx="65160" cy="878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6252F88-71C9-4A73-BAD3-2B00D2C6755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59557" y="1042725"/>
                  <a:ext cx="73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B62E87A-3F57-43C5-AD41-9F995380607B}"/>
                    </a:ext>
                  </a:extLst>
                </p14:cNvPr>
                <p14:cNvContentPartPr/>
                <p14:nvPr/>
              </p14:nvContentPartPr>
              <p14:xfrm>
                <a:off x="3191397" y="1069725"/>
                <a:ext cx="8640" cy="101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B62E87A-3F57-43C5-AD41-9F995380607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87077" y="1065405"/>
                  <a:ext cx="17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6606E0B-B549-4EAF-9E51-1FE1983986B9}"/>
                    </a:ext>
                  </a:extLst>
                </p14:cNvPr>
                <p14:cNvContentPartPr/>
                <p14:nvPr/>
              </p14:nvContentPartPr>
              <p14:xfrm>
                <a:off x="3162237" y="1102485"/>
                <a:ext cx="126360" cy="6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6606E0B-B549-4EAF-9E51-1FE1983986B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57917" y="1098165"/>
                  <a:ext cx="135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665EB5A-2150-4B43-91EF-F98C86DE6DE6}"/>
                    </a:ext>
                  </a:extLst>
                </p14:cNvPr>
                <p14:cNvContentPartPr/>
                <p14:nvPr/>
              </p14:nvContentPartPr>
              <p14:xfrm>
                <a:off x="3340077" y="1056765"/>
                <a:ext cx="109440" cy="125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665EB5A-2150-4B43-91EF-F98C86DE6DE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35757" y="1052445"/>
                  <a:ext cx="118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B4AF28A-C059-47FE-855F-98086594ED45}"/>
                    </a:ext>
                  </a:extLst>
                </p14:cNvPr>
                <p14:cNvContentPartPr/>
                <p14:nvPr/>
              </p14:nvContentPartPr>
              <p14:xfrm>
                <a:off x="3486957" y="1041645"/>
                <a:ext cx="69120" cy="111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B4AF28A-C059-47FE-855F-98086594ED4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82637" y="1037325"/>
                  <a:ext cx="77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1FCE813-3ED8-4065-85FE-61914C60A5B1}"/>
                    </a:ext>
                  </a:extLst>
                </p14:cNvPr>
                <p14:cNvContentPartPr/>
                <p14:nvPr/>
              </p14:nvContentPartPr>
              <p14:xfrm>
                <a:off x="3625557" y="1063965"/>
                <a:ext cx="81360" cy="30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1FCE813-3ED8-4065-85FE-61914C60A5B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21237" y="1059645"/>
                  <a:ext cx="90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277F113-1186-4402-B060-2CE03815A90A}"/>
                    </a:ext>
                  </a:extLst>
                </p14:cNvPr>
                <p14:cNvContentPartPr/>
                <p14:nvPr/>
              </p14:nvContentPartPr>
              <p14:xfrm>
                <a:off x="3642117" y="1067565"/>
                <a:ext cx="74880" cy="144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277F113-1186-4402-B060-2CE03815A90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37797" y="1063245"/>
                  <a:ext cx="835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EF3BE7E2-17DB-44EE-9A4D-E0032AA3F727}"/>
              </a:ext>
            </a:extLst>
          </p:cNvPr>
          <p:cNvGrpSpPr/>
          <p:nvPr/>
        </p:nvGrpSpPr>
        <p:grpSpPr>
          <a:xfrm>
            <a:off x="6958797" y="2459685"/>
            <a:ext cx="2490840" cy="824040"/>
            <a:chOff x="6958797" y="2459685"/>
            <a:chExt cx="2490840" cy="82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43013CE-031B-49B7-8DCD-39359596D28C}"/>
                    </a:ext>
                  </a:extLst>
                </p14:cNvPr>
                <p14:cNvContentPartPr/>
                <p14:nvPr/>
              </p14:nvContentPartPr>
              <p14:xfrm>
                <a:off x="7341837" y="3203085"/>
                <a:ext cx="115200" cy="24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43013CE-031B-49B7-8DCD-39359596D28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37517" y="3198765"/>
                  <a:ext cx="123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C890217-F195-40C6-9E9A-6AC4FDF044DA}"/>
                    </a:ext>
                  </a:extLst>
                </p14:cNvPr>
                <p14:cNvContentPartPr/>
                <p14:nvPr/>
              </p14:nvContentPartPr>
              <p14:xfrm>
                <a:off x="6958797" y="3183285"/>
                <a:ext cx="95040" cy="84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C890217-F195-40C6-9E9A-6AC4FDF044D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54477" y="3178965"/>
                  <a:ext cx="103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A50E44B-EA30-477A-87AD-A2E5F4399E83}"/>
                    </a:ext>
                  </a:extLst>
                </p14:cNvPr>
                <p14:cNvContentPartPr/>
                <p14:nvPr/>
              </p14:nvContentPartPr>
              <p14:xfrm>
                <a:off x="7065717" y="3175005"/>
                <a:ext cx="67680" cy="108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A50E44B-EA30-477A-87AD-A2E5F4399E8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61397" y="3170685"/>
                  <a:ext cx="76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F54DD37-D045-47F6-B80F-308A31ED1A99}"/>
                    </a:ext>
                  </a:extLst>
                </p14:cNvPr>
                <p14:cNvContentPartPr/>
                <p14:nvPr/>
              </p14:nvContentPartPr>
              <p14:xfrm>
                <a:off x="7105677" y="3160965"/>
                <a:ext cx="155160" cy="71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F54DD37-D045-47F6-B80F-308A31ED1A9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01357" y="3156645"/>
                  <a:ext cx="163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61B4593-671D-4805-A58E-230DA04B1804}"/>
                    </a:ext>
                  </a:extLst>
                </p14:cNvPr>
                <p14:cNvContentPartPr/>
                <p14:nvPr/>
              </p14:nvContentPartPr>
              <p14:xfrm>
                <a:off x="7386477" y="2459685"/>
                <a:ext cx="2063160" cy="7704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61B4593-671D-4805-A58E-230DA04B180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82157" y="2455365"/>
                  <a:ext cx="2071800" cy="77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51E2D485-DB1E-424C-A2D3-92ABBCBDD8BC}"/>
              </a:ext>
            </a:extLst>
          </p:cNvPr>
          <p:cNvGrpSpPr/>
          <p:nvPr/>
        </p:nvGrpSpPr>
        <p:grpSpPr>
          <a:xfrm>
            <a:off x="8990637" y="1575525"/>
            <a:ext cx="2803680" cy="958680"/>
            <a:chOff x="8990637" y="1575525"/>
            <a:chExt cx="2803680" cy="9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9EA3920-9E2E-4365-923C-4080A176FCD8}"/>
                    </a:ext>
                  </a:extLst>
                </p14:cNvPr>
                <p14:cNvContentPartPr/>
                <p14:nvPr/>
              </p14:nvContentPartPr>
              <p14:xfrm>
                <a:off x="9091797" y="2190045"/>
                <a:ext cx="67320" cy="46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9EA3920-9E2E-4365-923C-4080A176FCD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87477" y="2185725"/>
                  <a:ext cx="75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C155898-F13E-4FE1-8EAD-1F9611FC038B}"/>
                    </a:ext>
                  </a:extLst>
                </p14:cNvPr>
                <p14:cNvContentPartPr/>
                <p14:nvPr/>
              </p14:nvContentPartPr>
              <p14:xfrm>
                <a:off x="9140037" y="2186445"/>
                <a:ext cx="23760" cy="146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C155898-F13E-4FE1-8EAD-1F9611FC03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35717" y="2182125"/>
                  <a:ext cx="32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16DB311-C9AD-4D14-87FB-D6C775F79BD8}"/>
                    </a:ext>
                  </a:extLst>
                </p14:cNvPr>
                <p14:cNvContentPartPr/>
                <p14:nvPr/>
              </p14:nvContentPartPr>
              <p14:xfrm>
                <a:off x="9253077" y="2163045"/>
                <a:ext cx="105480" cy="38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16DB311-C9AD-4D14-87FB-D6C775F79B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48757" y="2158725"/>
                  <a:ext cx="114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04A84DD-878D-4F85-922B-FD0BFC5B7428}"/>
                    </a:ext>
                  </a:extLst>
                </p14:cNvPr>
                <p14:cNvContentPartPr/>
                <p14:nvPr/>
              </p14:nvContentPartPr>
              <p14:xfrm>
                <a:off x="9422277" y="2091765"/>
                <a:ext cx="82800" cy="128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04A84DD-878D-4F85-922B-FD0BFC5B742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17957" y="2087445"/>
                  <a:ext cx="91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A95E8E8-80AE-423E-9952-D6DE3518F35E}"/>
                    </a:ext>
                  </a:extLst>
                </p14:cNvPr>
                <p14:cNvContentPartPr/>
                <p14:nvPr/>
              </p14:nvContentPartPr>
              <p14:xfrm>
                <a:off x="9556917" y="2005365"/>
                <a:ext cx="5760" cy="75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A95E8E8-80AE-423E-9952-D6DE3518F35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52597" y="2001045"/>
                  <a:ext cx="14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6980421-9E8C-4965-9A1C-2BD3FC36C7C0}"/>
                    </a:ext>
                  </a:extLst>
                </p14:cNvPr>
                <p14:cNvContentPartPr/>
                <p14:nvPr/>
              </p14:nvContentPartPr>
              <p14:xfrm>
                <a:off x="9500397" y="2025525"/>
                <a:ext cx="128160" cy="78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6980421-9E8C-4965-9A1C-2BD3FC36C7C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96077" y="2021205"/>
                  <a:ext cx="136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3758A0E-5D15-46E0-AE9C-3AA28849E557}"/>
                    </a:ext>
                  </a:extLst>
                </p14:cNvPr>
                <p14:cNvContentPartPr/>
                <p14:nvPr/>
              </p14:nvContentPartPr>
              <p14:xfrm>
                <a:off x="8990637" y="2083125"/>
                <a:ext cx="48600" cy="2170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3758A0E-5D15-46E0-AE9C-3AA28849E5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86317" y="2078805"/>
                  <a:ext cx="57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075119D-B562-44C2-AF45-119D2622DC41}"/>
                    </a:ext>
                  </a:extLst>
                </p14:cNvPr>
                <p14:cNvContentPartPr/>
                <p14:nvPr/>
              </p14:nvContentPartPr>
              <p14:xfrm>
                <a:off x="9066597" y="1930485"/>
                <a:ext cx="675360" cy="227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075119D-B562-44C2-AF45-119D2622DC4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62277" y="1926165"/>
                  <a:ext cx="684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04D166D-D5A1-4CDA-A87E-CEAE4EDD180D}"/>
                    </a:ext>
                  </a:extLst>
                </p14:cNvPr>
                <p14:cNvContentPartPr/>
                <p14:nvPr/>
              </p14:nvContentPartPr>
              <p14:xfrm>
                <a:off x="9133557" y="2230365"/>
                <a:ext cx="485640" cy="139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04D166D-D5A1-4CDA-A87E-CEAE4EDD18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29237" y="2226045"/>
                  <a:ext cx="494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E193BA6-52EF-4A5E-AF10-B892E82EBE29}"/>
                    </a:ext>
                  </a:extLst>
                </p14:cNvPr>
                <p14:cNvContentPartPr/>
                <p14:nvPr/>
              </p14:nvContentPartPr>
              <p14:xfrm>
                <a:off x="9852117" y="1854165"/>
                <a:ext cx="116280" cy="115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E193BA6-52EF-4A5E-AF10-B892E82EBE2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47797" y="1849845"/>
                  <a:ext cx="124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747DDC2-D38E-44A4-9245-8F5A6F902968}"/>
                    </a:ext>
                  </a:extLst>
                </p14:cNvPr>
                <p14:cNvContentPartPr/>
                <p14:nvPr/>
              </p14:nvContentPartPr>
              <p14:xfrm>
                <a:off x="9764637" y="1837965"/>
                <a:ext cx="144000" cy="153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747DDC2-D38E-44A4-9245-8F5A6F9029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60317" y="1833645"/>
                  <a:ext cx="152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C77A8D1-167E-45EE-A4B6-28D75FBF0194}"/>
                    </a:ext>
                  </a:extLst>
                </p14:cNvPr>
                <p14:cNvContentPartPr/>
                <p14:nvPr/>
              </p14:nvContentPartPr>
              <p14:xfrm>
                <a:off x="10052637" y="1719885"/>
                <a:ext cx="112680" cy="1116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C77A8D1-167E-45EE-A4B6-28D75FBF019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48317" y="1715565"/>
                  <a:ext cx="12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5699CFE-E779-43CD-B70D-3021A5DFFF79}"/>
                    </a:ext>
                  </a:extLst>
                </p14:cNvPr>
                <p14:cNvContentPartPr/>
                <p14:nvPr/>
              </p14:nvContentPartPr>
              <p14:xfrm>
                <a:off x="10198797" y="1686765"/>
                <a:ext cx="195120" cy="208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5699CFE-E779-43CD-B70D-3021A5DFFF7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94477" y="1682445"/>
                  <a:ext cx="203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3D0CB78-3ECD-4653-99EA-C4C8E45FD23C}"/>
                    </a:ext>
                  </a:extLst>
                </p14:cNvPr>
                <p14:cNvContentPartPr/>
                <p14:nvPr/>
              </p14:nvContentPartPr>
              <p14:xfrm>
                <a:off x="10420557" y="1606845"/>
                <a:ext cx="44640" cy="140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3D0CB78-3ECD-4653-99EA-C4C8E45FD23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16237" y="1602525"/>
                  <a:ext cx="53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ADC16B3-6052-4B19-B538-ECF46E7BBF86}"/>
                    </a:ext>
                  </a:extLst>
                </p14:cNvPr>
                <p14:cNvContentPartPr/>
                <p14:nvPr/>
              </p14:nvContentPartPr>
              <p14:xfrm>
                <a:off x="10470597" y="1698645"/>
                <a:ext cx="11880" cy="40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ADC16B3-6052-4B19-B538-ECF46E7BBF8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466277" y="1694325"/>
                  <a:ext cx="20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CA04941-5205-41EB-8F95-A76A179CA648}"/>
                    </a:ext>
                  </a:extLst>
                </p14:cNvPr>
                <p14:cNvContentPartPr/>
                <p14:nvPr/>
              </p14:nvContentPartPr>
              <p14:xfrm>
                <a:off x="10500117" y="1609005"/>
                <a:ext cx="75240" cy="129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CA04941-5205-41EB-8F95-A76A179CA6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95797" y="1604685"/>
                  <a:ext cx="83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720526C-1CA5-4F00-8B9E-FE1863FFF26C}"/>
                    </a:ext>
                  </a:extLst>
                </p14:cNvPr>
                <p14:cNvContentPartPr/>
                <p14:nvPr/>
              </p14:nvContentPartPr>
              <p14:xfrm>
                <a:off x="10581837" y="1663725"/>
                <a:ext cx="285480" cy="590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720526C-1CA5-4F00-8B9E-FE1863FFF26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77517" y="1659405"/>
                  <a:ext cx="294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C849B21-C0DB-4A26-BDC7-183C3B1961DA}"/>
                    </a:ext>
                  </a:extLst>
                </p14:cNvPr>
                <p14:cNvContentPartPr/>
                <p14:nvPr/>
              </p14:nvContentPartPr>
              <p14:xfrm>
                <a:off x="10995837" y="1663725"/>
                <a:ext cx="60120" cy="70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C849B21-C0DB-4A26-BDC7-183C3B1961D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91517" y="1659405"/>
                  <a:ext cx="68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8B26136-E6A8-4723-ACDB-50E12AD86503}"/>
                    </a:ext>
                  </a:extLst>
                </p14:cNvPr>
                <p14:cNvContentPartPr/>
                <p14:nvPr/>
              </p14:nvContentPartPr>
              <p14:xfrm>
                <a:off x="11095557" y="1668405"/>
                <a:ext cx="165960" cy="42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8B26136-E6A8-4723-ACDB-50E12AD8650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91237" y="1664085"/>
                  <a:ext cx="174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19F1452-0018-43AE-BED6-EE60A4B2E588}"/>
                    </a:ext>
                  </a:extLst>
                </p14:cNvPr>
                <p14:cNvContentPartPr/>
                <p14:nvPr/>
              </p14:nvContentPartPr>
              <p14:xfrm>
                <a:off x="11309037" y="1624485"/>
                <a:ext cx="158040" cy="71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19F1452-0018-43AE-BED6-EE60A4B2E5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304717" y="1620165"/>
                  <a:ext cx="166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4560D1B-6FF8-4014-B601-3926A2469EDB}"/>
                    </a:ext>
                  </a:extLst>
                </p14:cNvPr>
                <p14:cNvContentPartPr/>
                <p14:nvPr/>
              </p14:nvContentPartPr>
              <p14:xfrm>
                <a:off x="11491557" y="1575525"/>
                <a:ext cx="91080" cy="102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4560D1B-6FF8-4014-B601-3926A2469ED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87237" y="1571205"/>
                  <a:ext cx="99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36403A5-59C8-4DFB-9914-694D5047D020}"/>
                    </a:ext>
                  </a:extLst>
                </p14:cNvPr>
                <p14:cNvContentPartPr/>
                <p14:nvPr/>
              </p14:nvContentPartPr>
              <p14:xfrm>
                <a:off x="11589837" y="1580565"/>
                <a:ext cx="15120" cy="367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36403A5-59C8-4DFB-9914-694D5047D0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585517" y="1576245"/>
                  <a:ext cx="23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03340D7-467E-480B-9AD8-800C9BFD7380}"/>
                    </a:ext>
                  </a:extLst>
                </p14:cNvPr>
                <p14:cNvContentPartPr/>
                <p14:nvPr/>
              </p14:nvContentPartPr>
              <p14:xfrm>
                <a:off x="11622597" y="1628085"/>
                <a:ext cx="171720" cy="58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03340D7-467E-480B-9AD8-800C9BFD73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618277" y="1623765"/>
                  <a:ext cx="18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143CF25-1A04-43DF-AC66-88F2FF0B29E8}"/>
                    </a:ext>
                  </a:extLst>
                </p14:cNvPr>
                <p14:cNvContentPartPr/>
                <p14:nvPr/>
              </p14:nvContentPartPr>
              <p14:xfrm>
                <a:off x="9585717" y="2425125"/>
                <a:ext cx="72360" cy="45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143CF25-1A04-43DF-AC66-88F2FF0B29E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581397" y="2420805"/>
                  <a:ext cx="81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AEB34BB-3715-4140-B2B8-B53961917D76}"/>
                    </a:ext>
                  </a:extLst>
                </p14:cNvPr>
                <p14:cNvContentPartPr/>
                <p14:nvPr/>
              </p14:nvContentPartPr>
              <p14:xfrm>
                <a:off x="9637557" y="2417565"/>
                <a:ext cx="45360" cy="116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AEB34BB-3715-4140-B2B8-B53961917D7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33237" y="2413245"/>
                  <a:ext cx="54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29A04C9-E63F-48F4-BB40-161E12716DA0}"/>
                    </a:ext>
                  </a:extLst>
                </p14:cNvPr>
                <p14:cNvContentPartPr/>
                <p14:nvPr/>
              </p14:nvContentPartPr>
              <p14:xfrm>
                <a:off x="9750597" y="2354925"/>
                <a:ext cx="20160" cy="68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29A04C9-E63F-48F4-BB40-161E12716DA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46277" y="2350605"/>
                  <a:ext cx="28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57FD291-0CB6-41AD-B24F-9BD206FDCDC4}"/>
                    </a:ext>
                  </a:extLst>
                </p14:cNvPr>
                <p14:cNvContentPartPr/>
                <p14:nvPr/>
              </p14:nvContentPartPr>
              <p14:xfrm>
                <a:off x="9707757" y="2349165"/>
                <a:ext cx="266040" cy="77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57FD291-0CB6-41AD-B24F-9BD206FDCDC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03437" y="2344845"/>
                  <a:ext cx="274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5DA130A-22A9-4D6C-8EB7-9CAF0594CA37}"/>
                    </a:ext>
                  </a:extLst>
                </p14:cNvPr>
                <p14:cNvContentPartPr/>
                <p14:nvPr/>
              </p14:nvContentPartPr>
              <p14:xfrm>
                <a:off x="9892437" y="2443845"/>
                <a:ext cx="73440" cy="12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5DA130A-22A9-4D6C-8EB7-9CAF0594CA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88117" y="2439525"/>
                  <a:ext cx="82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DFBD1EA-B52E-4CAE-BBF0-6F27C5AA6C24}"/>
                    </a:ext>
                  </a:extLst>
                </p14:cNvPr>
                <p14:cNvContentPartPr/>
                <p14:nvPr/>
              </p14:nvContentPartPr>
              <p14:xfrm>
                <a:off x="10091157" y="2381205"/>
                <a:ext cx="7560" cy="83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DFBD1EA-B52E-4CAE-BBF0-6F27C5AA6C2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86837" y="2376885"/>
                  <a:ext cx="16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166B968-EDD5-4B8B-AED2-5084117EC801}"/>
                    </a:ext>
                  </a:extLst>
                </p14:cNvPr>
                <p14:cNvContentPartPr/>
                <p14:nvPr/>
              </p14:nvContentPartPr>
              <p14:xfrm>
                <a:off x="10154157" y="2374005"/>
                <a:ext cx="81000" cy="82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166B968-EDD5-4B8B-AED2-5084117EC80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49837" y="2369685"/>
                  <a:ext cx="89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BE59A76-2EB9-4CB0-BFFF-16C81CEB74C3}"/>
                    </a:ext>
                  </a:extLst>
                </p14:cNvPr>
                <p14:cNvContentPartPr/>
                <p14:nvPr/>
              </p14:nvContentPartPr>
              <p14:xfrm>
                <a:off x="10184037" y="2343405"/>
                <a:ext cx="99360" cy="12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BE59A76-2EB9-4CB0-BFFF-16C81CEB74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79717" y="2339085"/>
                  <a:ext cx="10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04F950B-98E1-40E0-90DA-9275165753DE}"/>
                    </a:ext>
                  </a:extLst>
                </p14:cNvPr>
                <p14:cNvContentPartPr/>
                <p14:nvPr/>
              </p14:nvContentPartPr>
              <p14:xfrm>
                <a:off x="10299237" y="2338365"/>
                <a:ext cx="152280" cy="75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04F950B-98E1-40E0-90DA-9275165753D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94917" y="2334045"/>
                  <a:ext cx="160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334CE8B-A9DF-40A6-8981-9CEC3D99E849}"/>
                    </a:ext>
                  </a:extLst>
                </p14:cNvPr>
                <p14:cNvContentPartPr/>
                <p14:nvPr/>
              </p14:nvContentPartPr>
              <p14:xfrm>
                <a:off x="10398237" y="2366445"/>
                <a:ext cx="91080" cy="17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334CE8B-A9DF-40A6-8981-9CEC3D99E84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393917" y="2362125"/>
                  <a:ext cx="99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54C8EF4-2815-4D6C-A5E4-EF45EB45CFC7}"/>
                    </a:ext>
                  </a:extLst>
                </p14:cNvPr>
                <p14:cNvContentPartPr/>
                <p14:nvPr/>
              </p14:nvContentPartPr>
              <p14:xfrm>
                <a:off x="10544757" y="2312085"/>
                <a:ext cx="115560" cy="1090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54C8EF4-2815-4D6C-A5E4-EF45EB45CFC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40437" y="2307765"/>
                  <a:ext cx="124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4D296C8-C0F6-4937-AAF6-EF3FA8A27F21}"/>
                    </a:ext>
                  </a:extLst>
                </p14:cNvPr>
                <p14:cNvContentPartPr/>
                <p14:nvPr/>
              </p14:nvContentPartPr>
              <p14:xfrm>
                <a:off x="10688037" y="2290845"/>
                <a:ext cx="70560" cy="95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4D296C8-C0F6-4937-AAF6-EF3FA8A27F2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83717" y="2286525"/>
                  <a:ext cx="79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EBBD618-4F09-4357-B6FC-B863AADD8981}"/>
                    </a:ext>
                  </a:extLst>
                </p14:cNvPr>
                <p14:cNvContentPartPr/>
                <p14:nvPr/>
              </p14:nvContentPartPr>
              <p14:xfrm>
                <a:off x="10815117" y="2314605"/>
                <a:ext cx="64440" cy="108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EBBD618-4F09-4357-B6FC-B863AADD898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10797" y="2310285"/>
                  <a:ext cx="73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C1848968-A7FD-4BBD-AB98-6832F19B4666}"/>
              </a:ext>
            </a:extLst>
          </p:cNvPr>
          <p:cNvGrpSpPr/>
          <p:nvPr/>
        </p:nvGrpSpPr>
        <p:grpSpPr>
          <a:xfrm>
            <a:off x="4091397" y="916725"/>
            <a:ext cx="757440" cy="237960"/>
            <a:chOff x="4091397" y="916725"/>
            <a:chExt cx="75744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3615CF3-19EF-45D6-A2B7-AB091997276E}"/>
                    </a:ext>
                  </a:extLst>
                </p14:cNvPr>
                <p14:cNvContentPartPr/>
                <p14:nvPr/>
              </p14:nvContentPartPr>
              <p14:xfrm>
                <a:off x="4091397" y="916725"/>
                <a:ext cx="33840" cy="2293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3615CF3-19EF-45D6-A2B7-AB09199727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87077" y="912405"/>
                  <a:ext cx="42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3D966CF-7B65-4A99-9BDC-23FFBDE79A52}"/>
                    </a:ext>
                  </a:extLst>
                </p14:cNvPr>
                <p14:cNvContentPartPr/>
                <p14:nvPr/>
              </p14:nvContentPartPr>
              <p14:xfrm>
                <a:off x="4193637" y="1047045"/>
                <a:ext cx="124200" cy="28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3D966CF-7B65-4A99-9BDC-23FFBDE79A5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89317" y="1042725"/>
                  <a:ext cx="132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7771179-FEDB-472C-A01E-767D25A967E8}"/>
                    </a:ext>
                  </a:extLst>
                </p14:cNvPr>
                <p14:cNvContentPartPr/>
                <p14:nvPr/>
              </p14:nvContentPartPr>
              <p14:xfrm>
                <a:off x="4411797" y="984045"/>
                <a:ext cx="99360" cy="96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7771179-FEDB-472C-A01E-767D25A967E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07477" y="979725"/>
                  <a:ext cx="108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7F14C8D-E266-419F-867E-BFA362C0E938}"/>
                    </a:ext>
                  </a:extLst>
                </p14:cNvPr>
                <p14:cNvContentPartPr/>
                <p14:nvPr/>
              </p14:nvContentPartPr>
              <p14:xfrm>
                <a:off x="4536717" y="1058205"/>
                <a:ext cx="27360" cy="86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7F14C8D-E266-419F-867E-BFA362C0E93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532397" y="1053885"/>
                  <a:ext cx="36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FD0EB0E-2358-40EF-9C17-4BAA5372DFB4}"/>
                    </a:ext>
                  </a:extLst>
                </p14:cNvPr>
                <p14:cNvContentPartPr/>
                <p14:nvPr/>
              </p14:nvContentPartPr>
              <p14:xfrm>
                <a:off x="4620237" y="965685"/>
                <a:ext cx="88200" cy="127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FD0EB0E-2358-40EF-9C17-4BAA5372DFB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15917" y="961365"/>
                  <a:ext cx="96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AB8C8A0-349A-4E66-A3C8-E9D24AD1D145}"/>
                    </a:ext>
                  </a:extLst>
                </p14:cNvPr>
                <p14:cNvContentPartPr/>
                <p14:nvPr/>
              </p14:nvContentPartPr>
              <p14:xfrm>
                <a:off x="4758477" y="1003125"/>
                <a:ext cx="90360" cy="151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AB8C8A0-349A-4E66-A3C8-E9D24AD1D14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754157" y="998805"/>
                  <a:ext cx="990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8464D6AD-8716-42AA-88CD-909C5BE305F5}"/>
              </a:ext>
            </a:extLst>
          </p:cNvPr>
          <p:cNvGrpSpPr/>
          <p:nvPr/>
        </p:nvGrpSpPr>
        <p:grpSpPr>
          <a:xfrm>
            <a:off x="2287797" y="1553925"/>
            <a:ext cx="132840" cy="44280"/>
            <a:chOff x="2287797" y="1553925"/>
            <a:chExt cx="132840" cy="4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EDA4560-A4B3-4E9F-A5B9-2487F4CC0A51}"/>
                    </a:ext>
                  </a:extLst>
                </p14:cNvPr>
                <p14:cNvContentPartPr/>
                <p14:nvPr/>
              </p14:nvContentPartPr>
              <p14:xfrm>
                <a:off x="2287797" y="1553925"/>
                <a:ext cx="130320" cy="4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EDA4560-A4B3-4E9F-A5B9-2487F4CC0A5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283477" y="1549605"/>
                  <a:ext cx="138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1D129E4-52AF-4C87-8EC4-32EF2707A575}"/>
                    </a:ext>
                  </a:extLst>
                </p14:cNvPr>
                <p14:cNvContentPartPr/>
                <p14:nvPr/>
              </p14:nvContentPartPr>
              <p14:xfrm>
                <a:off x="2320197" y="1587045"/>
                <a:ext cx="100440" cy="11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1D129E4-52AF-4C87-8EC4-32EF2707A5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315877" y="1582725"/>
                  <a:ext cx="10908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254747DB-2E5E-4F47-8C12-07C5820E1A30}"/>
              </a:ext>
            </a:extLst>
          </p:cNvPr>
          <p:cNvGrpSpPr/>
          <p:nvPr/>
        </p:nvGrpSpPr>
        <p:grpSpPr>
          <a:xfrm>
            <a:off x="2626557" y="1496685"/>
            <a:ext cx="357120" cy="119520"/>
            <a:chOff x="2626557" y="1496685"/>
            <a:chExt cx="357120" cy="1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4650B4A-B1F6-459E-B82D-07A0297B31C7}"/>
                    </a:ext>
                  </a:extLst>
                </p14:cNvPr>
                <p14:cNvContentPartPr/>
                <p14:nvPr/>
              </p14:nvContentPartPr>
              <p14:xfrm>
                <a:off x="2626557" y="1527285"/>
                <a:ext cx="22680" cy="88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4650B4A-B1F6-459E-B82D-07A0297B31C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22237" y="1522965"/>
                  <a:ext cx="31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3766A14-4472-4E53-A5CF-B86C1DB8BB91}"/>
                    </a:ext>
                  </a:extLst>
                </p14:cNvPr>
                <p14:cNvContentPartPr/>
                <p14:nvPr/>
              </p14:nvContentPartPr>
              <p14:xfrm>
                <a:off x="2720157" y="1504245"/>
                <a:ext cx="104400" cy="110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3766A14-4472-4E53-A5CF-B86C1DB8BB9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15837" y="1499925"/>
                  <a:ext cx="113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BDA65A0-2DFC-4727-B094-893F8B97AFA4}"/>
                    </a:ext>
                  </a:extLst>
                </p14:cNvPr>
                <p14:cNvContentPartPr/>
                <p14:nvPr/>
              </p14:nvContentPartPr>
              <p14:xfrm>
                <a:off x="2756877" y="1496685"/>
                <a:ext cx="120960" cy="6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BDA65A0-2DFC-4727-B094-893F8B97AFA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752557" y="1492365"/>
                  <a:ext cx="129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F71D842-BBDB-45F1-ADDE-A02701BA9370}"/>
                    </a:ext>
                  </a:extLst>
                </p14:cNvPr>
                <p14:cNvContentPartPr/>
                <p14:nvPr/>
              </p14:nvContentPartPr>
              <p14:xfrm>
                <a:off x="2893317" y="1498125"/>
                <a:ext cx="90360" cy="90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F71D842-BBDB-45F1-ADDE-A02701BA937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88997" y="1493805"/>
                  <a:ext cx="990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569FE170-A603-4132-AE07-3D157189E671}"/>
              </a:ext>
            </a:extLst>
          </p:cNvPr>
          <p:cNvGrpSpPr/>
          <p:nvPr/>
        </p:nvGrpSpPr>
        <p:grpSpPr>
          <a:xfrm>
            <a:off x="1011957" y="1511085"/>
            <a:ext cx="1044000" cy="198720"/>
            <a:chOff x="1011957" y="1511085"/>
            <a:chExt cx="104400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FC5DB57-2B7F-484C-91FB-AD065C17A9F8}"/>
                    </a:ext>
                  </a:extLst>
                </p14:cNvPr>
                <p14:cNvContentPartPr/>
                <p14:nvPr/>
              </p14:nvContentPartPr>
              <p14:xfrm>
                <a:off x="1246677" y="1544565"/>
                <a:ext cx="82800" cy="65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FC5DB57-2B7F-484C-91FB-AD065C17A9F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242357" y="1540245"/>
                  <a:ext cx="91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5FEAD21-04D6-4EF9-BD77-ABA251192AD3}"/>
                    </a:ext>
                  </a:extLst>
                </p14:cNvPr>
                <p14:cNvContentPartPr/>
                <p14:nvPr/>
              </p14:nvContentPartPr>
              <p14:xfrm>
                <a:off x="1289517" y="1574445"/>
                <a:ext cx="74880" cy="1353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5FEAD21-04D6-4EF9-BD77-ABA251192AD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85197" y="1570125"/>
                  <a:ext cx="83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E4A0BE9-9B06-4896-B80B-B3803BB665FF}"/>
                    </a:ext>
                  </a:extLst>
                </p14:cNvPr>
                <p14:cNvContentPartPr/>
                <p14:nvPr/>
              </p14:nvContentPartPr>
              <p14:xfrm>
                <a:off x="1465197" y="1556805"/>
                <a:ext cx="124920" cy="147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E4A0BE9-9B06-4896-B80B-B3803BB665F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460877" y="1552485"/>
                  <a:ext cx="133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20B0ED8-FC18-4BDF-934A-ADEFE6410871}"/>
                    </a:ext>
                  </a:extLst>
                </p14:cNvPr>
                <p14:cNvContentPartPr/>
                <p14:nvPr/>
              </p14:nvContentPartPr>
              <p14:xfrm>
                <a:off x="1700637" y="1525485"/>
                <a:ext cx="95400" cy="80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20B0ED8-FC18-4BDF-934A-ADEFE641087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696317" y="1521165"/>
                  <a:ext cx="104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3E61927-6E94-4C6F-9D74-1789F34FEC51}"/>
                    </a:ext>
                  </a:extLst>
                </p14:cNvPr>
                <p14:cNvContentPartPr/>
                <p14:nvPr/>
              </p14:nvContentPartPr>
              <p14:xfrm>
                <a:off x="1803237" y="1583445"/>
                <a:ext cx="15840" cy="716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3E61927-6E94-4C6F-9D74-1789F34FEC5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98917" y="1579125"/>
                  <a:ext cx="24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C607B34-FA12-46EB-B6F9-63845D03D15C}"/>
                    </a:ext>
                  </a:extLst>
                </p14:cNvPr>
                <p14:cNvContentPartPr/>
                <p14:nvPr/>
              </p14:nvContentPartPr>
              <p14:xfrm>
                <a:off x="1852557" y="1514325"/>
                <a:ext cx="82080" cy="122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C607B34-FA12-46EB-B6F9-63845D03D15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48237" y="1510005"/>
                  <a:ext cx="90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B451070-0B19-4C18-93CA-1387F7774D60}"/>
                    </a:ext>
                  </a:extLst>
                </p14:cNvPr>
                <p14:cNvContentPartPr/>
                <p14:nvPr/>
              </p14:nvContentPartPr>
              <p14:xfrm>
                <a:off x="1982877" y="1567965"/>
                <a:ext cx="73080" cy="1076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B451070-0B19-4C18-93CA-1387F7774D6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978557" y="1563645"/>
                  <a:ext cx="81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3681022-8C66-45EC-B15D-C46A2860ADA7}"/>
                    </a:ext>
                  </a:extLst>
                </p14:cNvPr>
                <p14:cNvContentPartPr/>
                <p14:nvPr/>
              </p14:nvContentPartPr>
              <p14:xfrm>
                <a:off x="1011957" y="1511085"/>
                <a:ext cx="137520" cy="1548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3681022-8C66-45EC-B15D-C46A2860ADA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7637" y="1506765"/>
                  <a:ext cx="1461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2A4A5BA1-294E-4A72-A7F8-BB30280CCFC6}"/>
              </a:ext>
            </a:extLst>
          </p:cNvPr>
          <p:cNvGrpSpPr/>
          <p:nvPr/>
        </p:nvGrpSpPr>
        <p:grpSpPr>
          <a:xfrm>
            <a:off x="1223277" y="1850925"/>
            <a:ext cx="1740960" cy="173880"/>
            <a:chOff x="1223277" y="1850925"/>
            <a:chExt cx="174096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4F1D72E-9D44-4EE6-8930-EACD92F20DEC}"/>
                    </a:ext>
                  </a:extLst>
                </p14:cNvPr>
                <p14:cNvContentPartPr/>
                <p14:nvPr/>
              </p14:nvContentPartPr>
              <p14:xfrm>
                <a:off x="1223277" y="1883685"/>
                <a:ext cx="78120" cy="507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4F1D72E-9D44-4EE6-8930-EACD92F20D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218957" y="1879365"/>
                  <a:ext cx="8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DF3F065-C7EF-413C-BCFC-D6A3CB6D96EB}"/>
                    </a:ext>
                  </a:extLst>
                </p14:cNvPr>
                <p14:cNvContentPartPr/>
                <p14:nvPr/>
              </p14:nvContentPartPr>
              <p14:xfrm>
                <a:off x="1252077" y="1906725"/>
                <a:ext cx="66960" cy="118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DF3F065-C7EF-413C-BCFC-D6A3CB6D96E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247757" y="1902405"/>
                  <a:ext cx="75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17069FA-7490-4B61-9BF9-97ED8336E466}"/>
                    </a:ext>
                  </a:extLst>
                </p14:cNvPr>
                <p14:cNvContentPartPr/>
                <p14:nvPr/>
              </p14:nvContentPartPr>
              <p14:xfrm>
                <a:off x="1395717" y="1850925"/>
                <a:ext cx="45360" cy="157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17069FA-7490-4B61-9BF9-97ED8336E46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391397" y="1846605"/>
                  <a:ext cx="54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6D64CCD-5427-426E-B0FC-91649CA4B463}"/>
                    </a:ext>
                  </a:extLst>
                </p14:cNvPr>
                <p14:cNvContentPartPr/>
                <p14:nvPr/>
              </p14:nvContentPartPr>
              <p14:xfrm>
                <a:off x="1502637" y="1882605"/>
                <a:ext cx="114480" cy="874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6D64CCD-5427-426E-B0FC-91649CA4B46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498317" y="1878285"/>
                  <a:ext cx="12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535610C-572A-4152-BD8B-DC48433A31A1}"/>
                    </a:ext>
                  </a:extLst>
                </p14:cNvPr>
                <p14:cNvContentPartPr/>
                <p14:nvPr/>
              </p14:nvContentPartPr>
              <p14:xfrm>
                <a:off x="1668957" y="1925445"/>
                <a:ext cx="91080" cy="75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535610C-572A-4152-BD8B-DC48433A31A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64637" y="1921125"/>
                  <a:ext cx="99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DD5C442-97FD-4C25-908D-1019C74B7FAC}"/>
                    </a:ext>
                  </a:extLst>
                </p14:cNvPr>
                <p14:cNvContentPartPr/>
                <p14:nvPr/>
              </p14:nvContentPartPr>
              <p14:xfrm>
                <a:off x="1802517" y="1888725"/>
                <a:ext cx="103320" cy="74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DD5C442-97FD-4C25-908D-1019C74B7FA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798197" y="1884405"/>
                  <a:ext cx="111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ECDD7C2-A989-4E7B-BD9A-CCA46B926C52}"/>
                    </a:ext>
                  </a:extLst>
                </p14:cNvPr>
                <p14:cNvContentPartPr/>
                <p14:nvPr/>
              </p14:nvContentPartPr>
              <p14:xfrm>
                <a:off x="1888557" y="1943445"/>
                <a:ext cx="37080" cy="79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ECDD7C2-A989-4E7B-BD9A-CCA46B926C5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884237" y="1939125"/>
                  <a:ext cx="45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D3E50EE-1113-4840-A379-3D42E911B854}"/>
                    </a:ext>
                  </a:extLst>
                </p14:cNvPr>
                <p14:cNvContentPartPr/>
                <p14:nvPr/>
              </p14:nvContentPartPr>
              <p14:xfrm>
                <a:off x="1983237" y="1879365"/>
                <a:ext cx="64800" cy="99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D3E50EE-1113-4840-A379-3D42E911B85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978917" y="1875045"/>
                  <a:ext cx="73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904E35B-CFB2-4005-A517-594D705A7821}"/>
                    </a:ext>
                  </a:extLst>
                </p14:cNvPr>
                <p14:cNvContentPartPr/>
                <p14:nvPr/>
              </p14:nvContentPartPr>
              <p14:xfrm>
                <a:off x="2042997" y="1865685"/>
                <a:ext cx="54000" cy="1371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904E35B-CFB2-4005-A517-594D705A782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38677" y="1861365"/>
                  <a:ext cx="62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87E338D-ACCC-4E98-902C-9DACB8A9FF39}"/>
                    </a:ext>
                  </a:extLst>
                </p14:cNvPr>
                <p14:cNvContentPartPr/>
                <p14:nvPr/>
              </p14:nvContentPartPr>
              <p14:xfrm>
                <a:off x="2240637" y="1933725"/>
                <a:ext cx="148320" cy="7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87E338D-ACCC-4E98-902C-9DACB8A9FF3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36317" y="1929405"/>
                  <a:ext cx="1569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11FBA1E-C75D-4080-B851-199145471E35}"/>
                    </a:ext>
                  </a:extLst>
                </p14:cNvPr>
                <p14:cNvContentPartPr/>
                <p14:nvPr/>
              </p14:nvContentPartPr>
              <p14:xfrm>
                <a:off x="2279157" y="1956405"/>
                <a:ext cx="150480" cy="22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11FBA1E-C75D-4080-B851-199145471E3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74837" y="1952085"/>
                  <a:ext cx="15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196689C-8A78-48D3-B86F-36C5B48532C2}"/>
                    </a:ext>
                  </a:extLst>
                </p14:cNvPr>
                <p14:cNvContentPartPr/>
                <p14:nvPr/>
              </p14:nvContentPartPr>
              <p14:xfrm>
                <a:off x="2533677" y="1886205"/>
                <a:ext cx="123840" cy="878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196689C-8A78-48D3-B86F-36C5B48532C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529357" y="1881885"/>
                  <a:ext cx="132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DDFCED8-5F94-45F0-94DC-AE0D18CADE9A}"/>
                    </a:ext>
                  </a:extLst>
                </p14:cNvPr>
                <p14:cNvContentPartPr/>
                <p14:nvPr/>
              </p14:nvContentPartPr>
              <p14:xfrm>
                <a:off x="2701077" y="1884405"/>
                <a:ext cx="74880" cy="92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DDFCED8-5F94-45F0-94DC-AE0D18CADE9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96757" y="1880085"/>
                  <a:ext cx="83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383C8C3-6BB3-46F6-9830-EF0BEEAA9019}"/>
                    </a:ext>
                  </a:extLst>
                </p14:cNvPr>
                <p14:cNvContentPartPr/>
                <p14:nvPr/>
              </p14:nvContentPartPr>
              <p14:xfrm>
                <a:off x="2722677" y="1884045"/>
                <a:ext cx="78480" cy="97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383C8C3-6BB3-46F6-9830-EF0BEEAA901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18357" y="1879725"/>
                  <a:ext cx="87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51F803F-DB3B-4CDF-A51A-3178FEC373AE}"/>
                    </a:ext>
                  </a:extLst>
                </p14:cNvPr>
                <p14:cNvContentPartPr/>
                <p14:nvPr/>
              </p14:nvContentPartPr>
              <p14:xfrm>
                <a:off x="2856957" y="1877205"/>
                <a:ext cx="107280" cy="76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51F803F-DB3B-4CDF-A51A-3178FEC373A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852637" y="1872885"/>
                  <a:ext cx="1159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EDA4A2F3-9102-471C-ACFB-CCB4FB2DBDA1}"/>
              </a:ext>
            </a:extLst>
          </p:cNvPr>
          <p:cNvGrpSpPr/>
          <p:nvPr/>
        </p:nvGrpSpPr>
        <p:grpSpPr>
          <a:xfrm>
            <a:off x="3167637" y="1796925"/>
            <a:ext cx="868680" cy="232200"/>
            <a:chOff x="3167637" y="1796925"/>
            <a:chExt cx="86868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1AFC833-566C-440A-84CB-89A93D919414}"/>
                    </a:ext>
                  </a:extLst>
                </p14:cNvPr>
                <p14:cNvContentPartPr/>
                <p14:nvPr/>
              </p14:nvContentPartPr>
              <p14:xfrm>
                <a:off x="3167637" y="1918245"/>
                <a:ext cx="109800" cy="100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1AFC833-566C-440A-84CB-89A93D91941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163317" y="1913925"/>
                  <a:ext cx="118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36C46A8-8484-44DB-B26B-F8C690386FBB}"/>
                    </a:ext>
                  </a:extLst>
                </p14:cNvPr>
                <p14:cNvContentPartPr/>
                <p14:nvPr/>
              </p14:nvContentPartPr>
              <p14:xfrm>
                <a:off x="3169437" y="1965405"/>
                <a:ext cx="108000" cy="10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36C46A8-8484-44DB-B26B-F8C690386FB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65117" y="1961085"/>
                  <a:ext cx="116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7D58A43-0137-4C73-88C4-6F253C5F5DE9}"/>
                    </a:ext>
                  </a:extLst>
                </p14:cNvPr>
                <p14:cNvContentPartPr/>
                <p14:nvPr/>
              </p14:nvContentPartPr>
              <p14:xfrm>
                <a:off x="3264477" y="1855965"/>
                <a:ext cx="118440" cy="157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7D58A43-0137-4C73-88C4-6F253C5F5DE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260157" y="1851645"/>
                  <a:ext cx="127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208FA7A-CBEF-4261-B8F6-67B1595F6BC7}"/>
                    </a:ext>
                  </a:extLst>
                </p14:cNvPr>
                <p14:cNvContentPartPr/>
                <p14:nvPr/>
              </p14:nvContentPartPr>
              <p14:xfrm>
                <a:off x="3500637" y="1911405"/>
                <a:ext cx="91080" cy="295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208FA7A-CBEF-4261-B8F6-67B1595F6BC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496317" y="1907085"/>
                  <a:ext cx="99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FC36C10-6C63-4697-B2D5-4385F5A445F2}"/>
                    </a:ext>
                  </a:extLst>
                </p14:cNvPr>
                <p14:cNvContentPartPr/>
                <p14:nvPr/>
              </p14:nvContentPartPr>
              <p14:xfrm>
                <a:off x="3525837" y="1904205"/>
                <a:ext cx="87840" cy="124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FC36C10-6C63-4697-B2D5-4385F5A445F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21517" y="1899885"/>
                  <a:ext cx="96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F14DC01-AFC6-4D1C-969E-21355D4DABBC}"/>
                    </a:ext>
                  </a:extLst>
                </p14:cNvPr>
                <p14:cNvContentPartPr/>
                <p14:nvPr/>
              </p14:nvContentPartPr>
              <p14:xfrm>
                <a:off x="3660477" y="1796925"/>
                <a:ext cx="106920" cy="1170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F14DC01-AFC6-4D1C-969E-21355D4DABB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56157" y="1792605"/>
                  <a:ext cx="115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5D75446-ABC4-4EF0-B709-62B495284DE1}"/>
                    </a:ext>
                  </a:extLst>
                </p14:cNvPr>
                <p14:cNvContentPartPr/>
                <p14:nvPr/>
              </p14:nvContentPartPr>
              <p14:xfrm>
                <a:off x="3908877" y="1909245"/>
                <a:ext cx="127440" cy="9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5D75446-ABC4-4EF0-B709-62B495284DE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904557" y="1904925"/>
                  <a:ext cx="136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8613F64-4E32-4C8C-ADEF-029FE86C026C}"/>
                    </a:ext>
                  </a:extLst>
                </p14:cNvPr>
                <p14:cNvContentPartPr/>
                <p14:nvPr/>
              </p14:nvContentPartPr>
              <p14:xfrm>
                <a:off x="3923277" y="1938765"/>
                <a:ext cx="109800" cy="72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8613F64-4E32-4C8C-ADEF-029FE86C026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918957" y="1934445"/>
                  <a:ext cx="11844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1658485F-594A-4270-851D-703BA7888DB3}"/>
              </a:ext>
            </a:extLst>
          </p:cNvPr>
          <p:cNvGrpSpPr/>
          <p:nvPr/>
        </p:nvGrpSpPr>
        <p:grpSpPr>
          <a:xfrm>
            <a:off x="4197237" y="1751205"/>
            <a:ext cx="537480" cy="209160"/>
            <a:chOff x="4197237" y="1751205"/>
            <a:chExt cx="53748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FE80264-C622-4673-9945-07024EC6DBB1}"/>
                    </a:ext>
                  </a:extLst>
                </p14:cNvPr>
                <p14:cNvContentPartPr/>
                <p14:nvPr/>
              </p14:nvContentPartPr>
              <p14:xfrm>
                <a:off x="4242237" y="1767045"/>
                <a:ext cx="155520" cy="117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FE80264-C622-4673-9945-07024EC6DBB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237917" y="1762725"/>
                  <a:ext cx="164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28055B7-B917-41DB-8887-D6B404BA484B}"/>
                    </a:ext>
                  </a:extLst>
                </p14:cNvPr>
                <p14:cNvContentPartPr/>
                <p14:nvPr/>
              </p14:nvContentPartPr>
              <p14:xfrm>
                <a:off x="4425477" y="1773165"/>
                <a:ext cx="63000" cy="97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28055B7-B917-41DB-8887-D6B404BA484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421157" y="1768845"/>
                  <a:ext cx="71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AB02C8E-DE7F-4A65-9044-856CCB4478B6}"/>
                    </a:ext>
                  </a:extLst>
                </p14:cNvPr>
                <p14:cNvContentPartPr/>
                <p14:nvPr/>
              </p14:nvContentPartPr>
              <p14:xfrm>
                <a:off x="4450317" y="1760925"/>
                <a:ext cx="98640" cy="10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AB02C8E-DE7F-4A65-9044-856CCB4478B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45997" y="1756605"/>
                  <a:ext cx="107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7584E9F-69EA-4B73-9D8D-41EED68A3C48}"/>
                    </a:ext>
                  </a:extLst>
                </p14:cNvPr>
                <p14:cNvContentPartPr/>
                <p14:nvPr/>
              </p14:nvContentPartPr>
              <p14:xfrm>
                <a:off x="4576317" y="1751205"/>
                <a:ext cx="73800" cy="835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7584E9F-69EA-4B73-9D8D-41EED68A3C4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571997" y="1746885"/>
                  <a:ext cx="82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8D8B530-78F8-40B5-BD5C-C2A14039072E}"/>
                    </a:ext>
                  </a:extLst>
                </p14:cNvPr>
                <p14:cNvContentPartPr/>
                <p14:nvPr/>
              </p14:nvContentPartPr>
              <p14:xfrm>
                <a:off x="4197237" y="1898085"/>
                <a:ext cx="537480" cy="62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8D8B530-78F8-40B5-BD5C-C2A14039072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192917" y="1893765"/>
                  <a:ext cx="5461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9F1F4D9E-9CA8-4069-9B50-6B90699E65EB}"/>
              </a:ext>
            </a:extLst>
          </p:cNvPr>
          <p:cNvGrpSpPr/>
          <p:nvPr/>
        </p:nvGrpSpPr>
        <p:grpSpPr>
          <a:xfrm>
            <a:off x="4069077" y="2052885"/>
            <a:ext cx="615600" cy="168480"/>
            <a:chOff x="4069077" y="2052885"/>
            <a:chExt cx="6156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FBDCD62-7F1D-4E54-99E2-0111BF1C281D}"/>
                    </a:ext>
                  </a:extLst>
                </p14:cNvPr>
                <p14:cNvContentPartPr/>
                <p14:nvPr/>
              </p14:nvContentPartPr>
              <p14:xfrm>
                <a:off x="4069077" y="2058645"/>
                <a:ext cx="163440" cy="131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FBDCD62-7F1D-4E54-99E2-0111BF1C281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064757" y="2054325"/>
                  <a:ext cx="172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2D665C9-810D-437E-935F-0ABB6F5D5FBE}"/>
                    </a:ext>
                  </a:extLst>
                </p14:cNvPr>
                <p14:cNvContentPartPr/>
                <p14:nvPr/>
              </p14:nvContentPartPr>
              <p14:xfrm>
                <a:off x="4272477" y="2143605"/>
                <a:ext cx="92160" cy="6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2D665C9-810D-437E-935F-0ABB6F5D5FB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268157" y="2139285"/>
                  <a:ext cx="100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085DCA1-6D4A-4964-A108-EEFF0C93E2B1}"/>
                    </a:ext>
                  </a:extLst>
                </p14:cNvPr>
                <p14:cNvContentPartPr/>
                <p14:nvPr/>
              </p14:nvContentPartPr>
              <p14:xfrm>
                <a:off x="4445277" y="2069085"/>
                <a:ext cx="76320" cy="76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085DCA1-6D4A-4964-A108-EEFF0C93E2B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440957" y="2064765"/>
                  <a:ext cx="84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EFDA707-6856-4387-91BF-5EAE237631CB}"/>
                    </a:ext>
                  </a:extLst>
                </p14:cNvPr>
                <p14:cNvContentPartPr/>
                <p14:nvPr/>
              </p14:nvContentPartPr>
              <p14:xfrm>
                <a:off x="4535997" y="2123445"/>
                <a:ext cx="21240" cy="979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EFDA707-6856-4387-91BF-5EAE237631C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531677" y="2119125"/>
                  <a:ext cx="29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D8D8B49-C08C-4C50-936C-ED655F1C0F2B}"/>
                    </a:ext>
                  </a:extLst>
                </p14:cNvPr>
                <p14:cNvContentPartPr/>
                <p14:nvPr/>
              </p14:nvContentPartPr>
              <p14:xfrm>
                <a:off x="4599357" y="2052885"/>
                <a:ext cx="85320" cy="100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D8D8B49-C08C-4C50-936C-ED655F1C0F2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595037" y="2048565"/>
                  <a:ext cx="939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0AA7A0A9-28AA-4407-8119-45948C9480B0}"/>
              </a:ext>
            </a:extLst>
          </p:cNvPr>
          <p:cNvGrpSpPr/>
          <p:nvPr/>
        </p:nvGrpSpPr>
        <p:grpSpPr>
          <a:xfrm>
            <a:off x="4884117" y="1778925"/>
            <a:ext cx="909000" cy="186480"/>
            <a:chOff x="4884117" y="1778925"/>
            <a:chExt cx="90900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C1842FE-53BC-4AF6-A097-A7435CEA3369}"/>
                    </a:ext>
                  </a:extLst>
                </p14:cNvPr>
                <p14:cNvContentPartPr/>
                <p14:nvPr/>
              </p14:nvContentPartPr>
              <p14:xfrm>
                <a:off x="4884117" y="1902765"/>
                <a:ext cx="125280" cy="6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C1842FE-53BC-4AF6-A097-A7435CEA336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879797" y="1898445"/>
                  <a:ext cx="133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A7D68D6-B3FE-4F06-9273-047F02A50853}"/>
                    </a:ext>
                  </a:extLst>
                </p14:cNvPr>
                <p14:cNvContentPartPr/>
                <p14:nvPr/>
              </p14:nvContentPartPr>
              <p14:xfrm>
                <a:off x="4912917" y="1957125"/>
                <a:ext cx="129240" cy="82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A7D68D6-B3FE-4F06-9273-047F02A5085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908597" y="1952805"/>
                  <a:ext cx="137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2798138-FF75-44C3-B144-52363DE4D9D4}"/>
                    </a:ext>
                  </a:extLst>
                </p14:cNvPr>
                <p14:cNvContentPartPr/>
                <p14:nvPr/>
              </p14:nvContentPartPr>
              <p14:xfrm>
                <a:off x="5186877" y="1778925"/>
                <a:ext cx="163440" cy="150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2798138-FF75-44C3-B144-52363DE4D9D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182557" y="1774605"/>
                  <a:ext cx="172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25E6358-8C6A-4AF8-B2B6-4C6B5B9CD597}"/>
                    </a:ext>
                  </a:extLst>
                </p14:cNvPr>
                <p14:cNvContentPartPr/>
                <p14:nvPr/>
              </p14:nvContentPartPr>
              <p14:xfrm>
                <a:off x="5375517" y="1803045"/>
                <a:ext cx="99360" cy="1281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25E6358-8C6A-4AF8-B2B6-4C6B5B9CD59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371197" y="1798725"/>
                  <a:ext cx="108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760C233-E42B-4068-8983-13607ED6BDBB}"/>
                    </a:ext>
                  </a:extLst>
                </p14:cNvPr>
                <p14:cNvContentPartPr/>
                <p14:nvPr/>
              </p14:nvContentPartPr>
              <p14:xfrm>
                <a:off x="5400357" y="1807725"/>
                <a:ext cx="101160" cy="1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760C233-E42B-4068-8983-13607ED6BDB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96037" y="1803405"/>
                  <a:ext cx="109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5888AD2-B6AD-4A91-B9E0-A71D1F78314F}"/>
                    </a:ext>
                  </a:extLst>
                </p14:cNvPr>
                <p14:cNvContentPartPr/>
                <p14:nvPr/>
              </p14:nvContentPartPr>
              <p14:xfrm>
                <a:off x="5535357" y="1805565"/>
                <a:ext cx="95040" cy="89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5888AD2-B6AD-4A91-B9E0-A71D1F78314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531037" y="1801245"/>
                  <a:ext cx="103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8C6FE56-0720-4D92-9428-905398143EA1}"/>
                    </a:ext>
                  </a:extLst>
                </p14:cNvPr>
                <p14:cNvContentPartPr/>
                <p14:nvPr/>
              </p14:nvContentPartPr>
              <p14:xfrm>
                <a:off x="5674677" y="1801965"/>
                <a:ext cx="118440" cy="702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8C6FE56-0720-4D92-9428-905398143EA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670357" y="1797645"/>
                  <a:ext cx="12708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C85C94B6-CBEA-438B-AA57-4B55EB21A9D6}"/>
              </a:ext>
            </a:extLst>
          </p:cNvPr>
          <p:cNvGrpSpPr/>
          <p:nvPr/>
        </p:nvGrpSpPr>
        <p:grpSpPr>
          <a:xfrm>
            <a:off x="242277" y="2440245"/>
            <a:ext cx="192960" cy="248760"/>
            <a:chOff x="242277" y="2440245"/>
            <a:chExt cx="19296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CF78D3F-FCEF-49FA-B6FA-508F8CFCEDD6}"/>
                    </a:ext>
                  </a:extLst>
                </p14:cNvPr>
                <p14:cNvContentPartPr/>
                <p14:nvPr/>
              </p14:nvContentPartPr>
              <p14:xfrm>
                <a:off x="242277" y="2511885"/>
                <a:ext cx="104040" cy="889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CF78D3F-FCEF-49FA-B6FA-508F8CFCEDD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7957" y="2507565"/>
                  <a:ext cx="112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813809E-ECE4-4009-ADD2-A58AC9F3B6BE}"/>
                    </a:ext>
                  </a:extLst>
                </p14:cNvPr>
                <p14:cNvContentPartPr/>
                <p14:nvPr/>
              </p14:nvContentPartPr>
              <p14:xfrm>
                <a:off x="327957" y="2440245"/>
                <a:ext cx="107280" cy="2487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813809E-ECE4-4009-ADD2-A58AC9F3B6B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23637" y="2435925"/>
                  <a:ext cx="1159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79BB77D2-2F03-4FA0-8F35-BB3F9D155D70}"/>
                  </a:ext>
                </a:extLst>
              </p14:cNvPr>
              <p14:cNvContentPartPr/>
              <p14:nvPr/>
            </p14:nvContentPartPr>
            <p14:xfrm>
              <a:off x="855357" y="1822125"/>
              <a:ext cx="37080" cy="187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79BB77D2-2F03-4FA0-8F35-BB3F9D155D70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851037" y="1817805"/>
                <a:ext cx="45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47A392DC-C205-4F54-8C3C-1BC0CEED0972}"/>
                  </a:ext>
                </a:extLst>
              </p14:cNvPr>
              <p14:cNvContentPartPr/>
              <p14:nvPr/>
            </p14:nvContentPartPr>
            <p14:xfrm>
              <a:off x="2267637" y="336765"/>
              <a:ext cx="269280" cy="399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47A392DC-C205-4F54-8C3C-1BC0CEED097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263317" y="332445"/>
                <a:ext cx="27792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2410DD8E-B4A9-491C-A740-1F47B55097FE}"/>
              </a:ext>
            </a:extLst>
          </p:cNvPr>
          <p:cNvGrpSpPr/>
          <p:nvPr/>
        </p:nvGrpSpPr>
        <p:grpSpPr>
          <a:xfrm>
            <a:off x="4409277" y="2771805"/>
            <a:ext cx="1696680" cy="243720"/>
            <a:chOff x="4409277" y="2771805"/>
            <a:chExt cx="169668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C89AE72-45DE-4429-BA58-8E8650EF1C18}"/>
                    </a:ext>
                  </a:extLst>
                </p14:cNvPr>
                <p14:cNvContentPartPr/>
                <p14:nvPr/>
              </p14:nvContentPartPr>
              <p14:xfrm>
                <a:off x="4409277" y="2896725"/>
                <a:ext cx="79920" cy="30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C89AE72-45DE-4429-BA58-8E8650EF1C1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404957" y="2892405"/>
                  <a:ext cx="88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3BB6BB4-1D72-4452-BBC9-02952D3A4262}"/>
                    </a:ext>
                  </a:extLst>
                </p14:cNvPr>
                <p14:cNvContentPartPr/>
                <p14:nvPr/>
              </p14:nvContentPartPr>
              <p14:xfrm>
                <a:off x="4459677" y="2875845"/>
                <a:ext cx="57960" cy="139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3BB6BB4-1D72-4452-BBC9-02952D3A426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455357" y="2871525"/>
                  <a:ext cx="66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D31D94A-4332-4918-882A-CEB8575AED56}"/>
                    </a:ext>
                  </a:extLst>
                </p14:cNvPr>
                <p14:cNvContentPartPr/>
                <p14:nvPr/>
              </p14:nvContentPartPr>
              <p14:xfrm>
                <a:off x="4585317" y="2793405"/>
                <a:ext cx="8640" cy="103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D31D94A-4332-4918-882A-CEB8575AED5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580997" y="2789085"/>
                  <a:ext cx="17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166A655-B7F4-4B00-8FE7-8BC09696075E}"/>
                    </a:ext>
                  </a:extLst>
                </p14:cNvPr>
                <p14:cNvContentPartPr/>
                <p14:nvPr/>
              </p14:nvContentPartPr>
              <p14:xfrm>
                <a:off x="4531317" y="2771805"/>
                <a:ext cx="119160" cy="1159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166A655-B7F4-4B00-8FE7-8BC09696075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526997" y="2767485"/>
                  <a:ext cx="127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3468F22-C28E-4E79-BAEB-BA84EAE4FE45}"/>
                    </a:ext>
                  </a:extLst>
                </p14:cNvPr>
                <p14:cNvContentPartPr/>
                <p14:nvPr/>
              </p14:nvContentPartPr>
              <p14:xfrm>
                <a:off x="4744797" y="2867565"/>
                <a:ext cx="128160" cy="14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3468F22-C28E-4E79-BAEB-BA84EAE4FE4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740477" y="2863245"/>
                  <a:ext cx="136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290D9F9-B627-4A8F-BA14-9AF57D4ED61B}"/>
                    </a:ext>
                  </a:extLst>
                </p14:cNvPr>
                <p14:cNvContentPartPr/>
                <p14:nvPr/>
              </p14:nvContentPartPr>
              <p14:xfrm>
                <a:off x="4788357" y="2893485"/>
                <a:ext cx="97200" cy="140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290D9F9-B627-4A8F-BA14-9AF57D4ED61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84037" y="2889165"/>
                  <a:ext cx="105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EEE2E00-4F12-400B-978F-35137D52BCFD}"/>
                    </a:ext>
                  </a:extLst>
                </p14:cNvPr>
                <p14:cNvContentPartPr/>
                <p14:nvPr/>
              </p14:nvContentPartPr>
              <p14:xfrm>
                <a:off x="4984557" y="2814645"/>
                <a:ext cx="143280" cy="1108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EEE2E00-4F12-400B-978F-35137D52BCF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80237" y="2810325"/>
                  <a:ext cx="151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08D1563-B945-48BE-9BD9-0E3CDDA5E0D9}"/>
                    </a:ext>
                  </a:extLst>
                </p14:cNvPr>
                <p14:cNvContentPartPr/>
                <p14:nvPr/>
              </p14:nvContentPartPr>
              <p14:xfrm>
                <a:off x="5165277" y="2825085"/>
                <a:ext cx="91080" cy="662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08D1563-B945-48BE-9BD9-0E3CDDA5E0D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60957" y="2820765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5A534C7-6A50-4BC4-915B-5B930F07B48E}"/>
                    </a:ext>
                  </a:extLst>
                </p14:cNvPr>
                <p14:cNvContentPartPr/>
                <p14:nvPr/>
              </p14:nvContentPartPr>
              <p14:xfrm>
                <a:off x="5277237" y="2828685"/>
                <a:ext cx="90000" cy="637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5A534C7-6A50-4BC4-915B-5B930F07B48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272917" y="2824365"/>
                  <a:ext cx="98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C9AD1BB-E185-4304-AAB1-69A59BDCDA13}"/>
                    </a:ext>
                  </a:extLst>
                </p14:cNvPr>
                <p14:cNvContentPartPr/>
                <p14:nvPr/>
              </p14:nvContentPartPr>
              <p14:xfrm>
                <a:off x="5457957" y="2822925"/>
                <a:ext cx="29160" cy="964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C9AD1BB-E185-4304-AAB1-69A59BDCDA1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53637" y="2818605"/>
                  <a:ext cx="37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1DACAEC-F7E9-4F71-8F99-C52AFBBD48DB}"/>
                    </a:ext>
                  </a:extLst>
                </p14:cNvPr>
                <p14:cNvContentPartPr/>
                <p14:nvPr/>
              </p14:nvContentPartPr>
              <p14:xfrm>
                <a:off x="5439237" y="2856765"/>
                <a:ext cx="132480" cy="104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1DACAEC-F7E9-4F71-8F99-C52AFBBD48D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434917" y="2852445"/>
                  <a:ext cx="141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80821EC-1C6D-4BE4-B9D2-0FC6E4CC5E4D}"/>
                    </a:ext>
                  </a:extLst>
                </p14:cNvPr>
                <p14:cNvContentPartPr/>
                <p14:nvPr/>
              </p14:nvContentPartPr>
              <p14:xfrm>
                <a:off x="5663517" y="2817165"/>
                <a:ext cx="106200" cy="74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80821EC-1C6D-4BE4-B9D2-0FC6E4CC5E4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659197" y="2812845"/>
                  <a:ext cx="114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40E7013-1CD1-4402-BF6D-1FE13AC918C3}"/>
                    </a:ext>
                  </a:extLst>
                </p14:cNvPr>
                <p14:cNvContentPartPr/>
                <p14:nvPr/>
              </p14:nvContentPartPr>
              <p14:xfrm>
                <a:off x="5766837" y="2868285"/>
                <a:ext cx="23760" cy="1029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40E7013-1CD1-4402-BF6D-1FE13AC918C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762517" y="2863965"/>
                  <a:ext cx="32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F08675-A1C8-447F-A430-8778C9B8E85A}"/>
                    </a:ext>
                  </a:extLst>
                </p14:cNvPr>
                <p14:cNvContentPartPr/>
                <p14:nvPr/>
              </p14:nvContentPartPr>
              <p14:xfrm>
                <a:off x="5853957" y="2780085"/>
                <a:ext cx="80640" cy="1350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F08675-A1C8-447F-A430-8778C9B8E85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49637" y="2775765"/>
                  <a:ext cx="89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5D07FC5-3F7B-4D84-8B23-1A379E96A126}"/>
                    </a:ext>
                  </a:extLst>
                </p14:cNvPr>
                <p14:cNvContentPartPr/>
                <p14:nvPr/>
              </p14:nvContentPartPr>
              <p14:xfrm>
                <a:off x="5985717" y="2870445"/>
                <a:ext cx="110160" cy="230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5D07FC5-3F7B-4D84-8B23-1A379E96A12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81397" y="2866125"/>
                  <a:ext cx="118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DA2F0B2-3345-402C-8648-F332C3EB6540}"/>
                    </a:ext>
                  </a:extLst>
                </p14:cNvPr>
                <p14:cNvContentPartPr/>
                <p14:nvPr/>
              </p14:nvContentPartPr>
              <p14:xfrm>
                <a:off x="6042237" y="2870445"/>
                <a:ext cx="63720" cy="1188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DA2F0B2-3345-402C-8648-F332C3EB654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37917" y="2866125"/>
                  <a:ext cx="723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uppieren 379">
            <a:extLst>
              <a:ext uri="{FF2B5EF4-FFF2-40B4-BE49-F238E27FC236}">
                <a16:creationId xmlns:a16="http://schemas.microsoft.com/office/drawing/2014/main" id="{D27EC05B-45E1-4D59-8056-9173F2477C11}"/>
              </a:ext>
            </a:extLst>
          </p:cNvPr>
          <p:cNvGrpSpPr/>
          <p:nvPr/>
        </p:nvGrpSpPr>
        <p:grpSpPr>
          <a:xfrm>
            <a:off x="7013157" y="2035245"/>
            <a:ext cx="3883320" cy="939600"/>
            <a:chOff x="7013157" y="2035245"/>
            <a:chExt cx="3883320" cy="93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1196E7A-0E74-47A5-9628-17AC03402A7A}"/>
                    </a:ext>
                  </a:extLst>
                </p14:cNvPr>
                <p14:cNvContentPartPr/>
                <p14:nvPr/>
              </p14:nvContentPartPr>
              <p14:xfrm>
                <a:off x="7349757" y="2930565"/>
                <a:ext cx="144000" cy="345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1196E7A-0E74-47A5-9628-17AC03402A7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345437" y="2926245"/>
                  <a:ext cx="152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94CF0F9-71E7-4A95-9DBD-3C30DC90E194}"/>
                    </a:ext>
                  </a:extLst>
                </p14:cNvPr>
                <p14:cNvContentPartPr/>
                <p14:nvPr/>
              </p14:nvContentPartPr>
              <p14:xfrm>
                <a:off x="7013157" y="2865045"/>
                <a:ext cx="71640" cy="1098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94CF0F9-71E7-4A95-9DBD-3C30DC90E19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008837" y="2860725"/>
                  <a:ext cx="80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55EFBD4-7400-4958-AFF4-7DA010988E66}"/>
                    </a:ext>
                  </a:extLst>
                </p14:cNvPr>
                <p14:cNvContentPartPr/>
                <p14:nvPr/>
              </p14:nvContentPartPr>
              <p14:xfrm>
                <a:off x="7120077" y="2873685"/>
                <a:ext cx="96840" cy="795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55EFBD4-7400-4958-AFF4-7DA010988E6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115757" y="2869365"/>
                  <a:ext cx="105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E3D5CA2-1F01-444B-BFFE-EE6A489AFE87}"/>
                    </a:ext>
                  </a:extLst>
                </p14:cNvPr>
                <p14:cNvContentPartPr/>
                <p14:nvPr/>
              </p14:nvContentPartPr>
              <p14:xfrm>
                <a:off x="7238157" y="2870085"/>
                <a:ext cx="81360" cy="71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E3D5CA2-1F01-444B-BFFE-EE6A489AFE8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233837" y="2865765"/>
                  <a:ext cx="90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84CB593-E06C-4D3C-A771-A7A425D9427E}"/>
                    </a:ext>
                  </a:extLst>
                </p14:cNvPr>
                <p14:cNvContentPartPr/>
                <p14:nvPr/>
              </p14:nvContentPartPr>
              <p14:xfrm>
                <a:off x="7435077" y="2336925"/>
                <a:ext cx="2058120" cy="5950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84CB593-E06C-4D3C-A771-A7A425D9427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30757" y="2332605"/>
                  <a:ext cx="206676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E75A635-61FD-4FD1-9DBB-1D1CD471A2C0}"/>
                    </a:ext>
                  </a:extLst>
                </p14:cNvPr>
                <p14:cNvContentPartPr/>
                <p14:nvPr/>
              </p14:nvContentPartPr>
              <p14:xfrm>
                <a:off x="9555117" y="2273565"/>
                <a:ext cx="92880" cy="255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E75A635-61FD-4FD1-9DBB-1D1CD471A2C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550797" y="2269245"/>
                  <a:ext cx="101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54540B7-9AC3-4170-8F20-702D32C06E3C}"/>
                    </a:ext>
                  </a:extLst>
                </p14:cNvPr>
                <p14:cNvContentPartPr/>
                <p14:nvPr/>
              </p14:nvContentPartPr>
              <p14:xfrm>
                <a:off x="9622077" y="2244405"/>
                <a:ext cx="50760" cy="99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54540B7-9AC3-4170-8F20-702D32C06E3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617757" y="2240085"/>
                  <a:ext cx="59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8F75A42-F89D-4A46-9A18-D1E4B80266C1}"/>
                    </a:ext>
                  </a:extLst>
                </p14:cNvPr>
                <p14:cNvContentPartPr/>
                <p14:nvPr/>
              </p14:nvContentPartPr>
              <p14:xfrm>
                <a:off x="9743757" y="2180685"/>
                <a:ext cx="16920" cy="63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8F75A42-F89D-4A46-9A18-D1E4B80266C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739437" y="2176365"/>
                  <a:ext cx="25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DE81E7E-F34D-4417-9A52-147AF85FE0C8}"/>
                    </a:ext>
                  </a:extLst>
                </p14:cNvPr>
                <p14:cNvContentPartPr/>
                <p14:nvPr/>
              </p14:nvContentPartPr>
              <p14:xfrm>
                <a:off x="9697677" y="2154765"/>
                <a:ext cx="97560" cy="900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DE81E7E-F34D-4417-9A52-147AF85FE0C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693357" y="2150445"/>
                  <a:ext cx="10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6270472E-C7BD-4CB8-8562-9635DD6DE65A}"/>
                    </a:ext>
                  </a:extLst>
                </p14:cNvPr>
                <p14:cNvContentPartPr/>
                <p14:nvPr/>
              </p14:nvContentPartPr>
              <p14:xfrm>
                <a:off x="9841677" y="2082045"/>
                <a:ext cx="8280" cy="565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6270472E-C7BD-4CB8-8562-9635DD6DE65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837357" y="2077725"/>
                  <a:ext cx="16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467EB2C-0064-4AC1-BD9F-0D524DA54102}"/>
                    </a:ext>
                  </a:extLst>
                </p14:cNvPr>
                <p14:cNvContentPartPr/>
                <p14:nvPr/>
              </p14:nvContentPartPr>
              <p14:xfrm>
                <a:off x="9944997" y="2147205"/>
                <a:ext cx="90720" cy="43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467EB2C-0064-4AC1-BD9F-0D524DA5410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40677" y="2142885"/>
                  <a:ext cx="99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F9C25C5-A463-4BD0-87E1-2373F07C4D2A}"/>
                    </a:ext>
                  </a:extLst>
                </p14:cNvPr>
                <p14:cNvContentPartPr/>
                <p14:nvPr/>
              </p14:nvContentPartPr>
              <p14:xfrm>
                <a:off x="9956517" y="2172405"/>
                <a:ext cx="125280" cy="205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F9C25C5-A463-4BD0-87E1-2373F07C4D2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952197" y="2168085"/>
                  <a:ext cx="133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13A813A-049F-4139-8C5E-8B74475FD105}"/>
                    </a:ext>
                  </a:extLst>
                </p14:cNvPr>
                <p14:cNvContentPartPr/>
                <p14:nvPr/>
              </p14:nvContentPartPr>
              <p14:xfrm>
                <a:off x="10138677" y="2104005"/>
                <a:ext cx="48600" cy="73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13A813A-049F-4139-8C5E-8B74475FD10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134357" y="2099685"/>
                  <a:ext cx="57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FC8532C-3946-4C29-9E78-70C2872FBFD3}"/>
                    </a:ext>
                  </a:extLst>
                </p14:cNvPr>
                <p14:cNvContentPartPr/>
                <p14:nvPr/>
              </p14:nvContentPartPr>
              <p14:xfrm>
                <a:off x="10214997" y="2088525"/>
                <a:ext cx="169200" cy="820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FC8532C-3946-4C29-9E78-70C2872FBFD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210677" y="2084205"/>
                  <a:ext cx="177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D19044A-E212-4C18-918F-86FC4570A729}"/>
                    </a:ext>
                  </a:extLst>
                </p14:cNvPr>
                <p14:cNvContentPartPr/>
                <p14:nvPr/>
              </p14:nvContentPartPr>
              <p14:xfrm>
                <a:off x="10465557" y="2066925"/>
                <a:ext cx="7920" cy="903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D19044A-E212-4C18-918F-86FC4570A72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461237" y="2062605"/>
                  <a:ext cx="16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A188D76-9BDC-456D-BAC1-491704AA26E8}"/>
                    </a:ext>
                  </a:extLst>
                </p14:cNvPr>
                <p14:cNvContentPartPr/>
                <p14:nvPr/>
              </p14:nvContentPartPr>
              <p14:xfrm>
                <a:off x="10426317" y="2088885"/>
                <a:ext cx="119160" cy="126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A188D76-9BDC-456D-BAC1-491704AA26E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421997" y="2084565"/>
                  <a:ext cx="127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12D4793-70BD-4FC9-82C8-32F4671DEBD7}"/>
                    </a:ext>
                  </a:extLst>
                </p14:cNvPr>
                <p14:cNvContentPartPr/>
                <p14:nvPr/>
              </p14:nvContentPartPr>
              <p14:xfrm>
                <a:off x="10544757" y="2046405"/>
                <a:ext cx="103320" cy="705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12D4793-70BD-4FC9-82C8-32F4671DEBD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540437" y="2042085"/>
                  <a:ext cx="111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90F1EB7-24E1-40B6-A60D-6C4EF6D3B05B}"/>
                    </a:ext>
                  </a:extLst>
                </p14:cNvPr>
                <p14:cNvContentPartPr/>
                <p14:nvPr/>
              </p14:nvContentPartPr>
              <p14:xfrm>
                <a:off x="10621437" y="2085645"/>
                <a:ext cx="33840" cy="90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90F1EB7-24E1-40B6-A60D-6C4EF6D3B05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617117" y="2081325"/>
                  <a:ext cx="4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6131CCB-D802-4513-919E-F12B7A1EA9FC}"/>
                    </a:ext>
                  </a:extLst>
                </p14:cNvPr>
                <p14:cNvContentPartPr/>
                <p14:nvPr/>
              </p14:nvContentPartPr>
              <p14:xfrm>
                <a:off x="10677597" y="2035245"/>
                <a:ext cx="83160" cy="961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6131CCB-D802-4513-919E-F12B7A1EA9F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673277" y="2030925"/>
                  <a:ext cx="91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124DE67-D0CC-4D60-BA32-F65D79EE52C1}"/>
                    </a:ext>
                  </a:extLst>
                </p14:cNvPr>
                <p14:cNvContentPartPr/>
                <p14:nvPr/>
              </p14:nvContentPartPr>
              <p14:xfrm>
                <a:off x="10824837" y="2050005"/>
                <a:ext cx="71640" cy="1303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124DE67-D0CC-4D60-BA32-F65D79EE52C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820517" y="2045685"/>
                  <a:ext cx="802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uppieren 389">
            <a:extLst>
              <a:ext uri="{FF2B5EF4-FFF2-40B4-BE49-F238E27FC236}">
                <a16:creationId xmlns:a16="http://schemas.microsoft.com/office/drawing/2014/main" id="{27A5BAFF-BFE5-4E6E-B2A6-B76EE06F2C94}"/>
              </a:ext>
            </a:extLst>
          </p:cNvPr>
          <p:cNvGrpSpPr/>
          <p:nvPr/>
        </p:nvGrpSpPr>
        <p:grpSpPr>
          <a:xfrm>
            <a:off x="870477" y="3165285"/>
            <a:ext cx="789840" cy="282600"/>
            <a:chOff x="870477" y="3165285"/>
            <a:chExt cx="78984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C3619C6-20B9-4B26-871F-00290BD7C347}"/>
                    </a:ext>
                  </a:extLst>
                </p14:cNvPr>
                <p14:cNvContentPartPr/>
                <p14:nvPr/>
              </p14:nvContentPartPr>
              <p14:xfrm>
                <a:off x="870477" y="3302445"/>
                <a:ext cx="106200" cy="460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C3619C6-20B9-4B26-871F-00290BD7C34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66157" y="3298125"/>
                  <a:ext cx="114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39D6868-01EE-453F-8410-6C13B62DE3ED}"/>
                    </a:ext>
                  </a:extLst>
                </p14:cNvPr>
                <p14:cNvContentPartPr/>
                <p14:nvPr/>
              </p14:nvContentPartPr>
              <p14:xfrm>
                <a:off x="911877" y="3297765"/>
                <a:ext cx="93240" cy="1501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39D6868-01EE-453F-8410-6C13B62DE3E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07557" y="3293445"/>
                  <a:ext cx="101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41D3F56-6139-4798-B058-A6C720460095}"/>
                    </a:ext>
                  </a:extLst>
                </p14:cNvPr>
                <p14:cNvContentPartPr/>
                <p14:nvPr/>
              </p14:nvContentPartPr>
              <p14:xfrm>
                <a:off x="1133277" y="3329085"/>
                <a:ext cx="110160" cy="15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41D3F56-6139-4798-B058-A6C72046009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28957" y="3324765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60326F7-DC3D-4654-870B-6CB0948841DB}"/>
                    </a:ext>
                  </a:extLst>
                </p14:cNvPr>
                <p14:cNvContentPartPr/>
                <p14:nvPr/>
              </p14:nvContentPartPr>
              <p14:xfrm>
                <a:off x="1152357" y="3361125"/>
                <a:ext cx="107640" cy="248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60326F7-DC3D-4654-870B-6CB0948841D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48037" y="3356805"/>
                  <a:ext cx="11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FB112F8-D1FB-4940-829C-24507A69E5D2}"/>
                    </a:ext>
                  </a:extLst>
                </p14:cNvPr>
                <p14:cNvContentPartPr/>
                <p14:nvPr/>
              </p14:nvContentPartPr>
              <p14:xfrm>
                <a:off x="1337037" y="3302085"/>
                <a:ext cx="93240" cy="1447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FB112F8-D1FB-4940-829C-24507A69E5D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332717" y="3297765"/>
                  <a:ext cx="101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FBDC94C3-3B96-4AA5-A6BE-AF43186FD87F}"/>
                    </a:ext>
                  </a:extLst>
                </p14:cNvPr>
                <p14:cNvContentPartPr/>
                <p14:nvPr/>
              </p14:nvContentPartPr>
              <p14:xfrm>
                <a:off x="1522437" y="3259605"/>
                <a:ext cx="24120" cy="702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FBDC94C3-3B96-4AA5-A6BE-AF43186FD87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518117" y="3255285"/>
                  <a:ext cx="32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EBE224E7-CA54-4F89-B2E6-27AD7D159711}"/>
                    </a:ext>
                  </a:extLst>
                </p14:cNvPr>
                <p14:cNvContentPartPr/>
                <p14:nvPr/>
              </p14:nvContentPartPr>
              <p14:xfrm>
                <a:off x="1475637" y="3250965"/>
                <a:ext cx="124560" cy="957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EBE224E7-CA54-4F89-B2E6-27AD7D15971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471317" y="3246645"/>
                  <a:ext cx="133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35DA9B0-2F8C-4492-B2F6-B85AF3F66440}"/>
                    </a:ext>
                  </a:extLst>
                </p14:cNvPr>
                <p14:cNvContentPartPr/>
                <p14:nvPr/>
              </p14:nvContentPartPr>
              <p14:xfrm>
                <a:off x="1649157" y="3165285"/>
                <a:ext cx="11160" cy="586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35DA9B0-2F8C-4492-B2F6-B85AF3F6644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644837" y="3160965"/>
                  <a:ext cx="198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A4477450-97D9-4A0D-B961-02819C2748D4}"/>
              </a:ext>
            </a:extLst>
          </p:cNvPr>
          <p:cNvGrpSpPr/>
          <p:nvPr/>
        </p:nvGrpSpPr>
        <p:grpSpPr>
          <a:xfrm>
            <a:off x="634677" y="2334765"/>
            <a:ext cx="3652200" cy="730080"/>
            <a:chOff x="634677" y="2334765"/>
            <a:chExt cx="3652200" cy="73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3FEB6DA-32A1-4483-ABFC-51D67FEDFC91}"/>
                    </a:ext>
                  </a:extLst>
                </p14:cNvPr>
                <p14:cNvContentPartPr/>
                <p14:nvPr/>
              </p14:nvContentPartPr>
              <p14:xfrm>
                <a:off x="634677" y="2462205"/>
                <a:ext cx="131400" cy="198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3FEB6DA-32A1-4483-ABFC-51D67FEDFC9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30357" y="2457885"/>
                  <a:ext cx="140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B4EBA55-C352-4CB9-92AA-A75B7080EF43}"/>
                    </a:ext>
                  </a:extLst>
                </p14:cNvPr>
                <p14:cNvContentPartPr/>
                <p14:nvPr/>
              </p14:nvContentPartPr>
              <p14:xfrm>
                <a:off x="885957" y="2508285"/>
                <a:ext cx="23040" cy="149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B4EBA55-C352-4CB9-92AA-A75B7080EF4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81637" y="2503965"/>
                  <a:ext cx="31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6A7BEB1-1901-4E27-844B-6A1286DE1356}"/>
                    </a:ext>
                  </a:extLst>
                </p14:cNvPr>
                <p14:cNvContentPartPr/>
                <p14:nvPr/>
              </p14:nvContentPartPr>
              <p14:xfrm>
                <a:off x="827997" y="2409645"/>
                <a:ext cx="144720" cy="115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6A7BEB1-1901-4E27-844B-6A1286DE135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23677" y="2405325"/>
                  <a:ext cx="153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E1B1C05-F53D-4408-8150-9B2C061DB0E7}"/>
                    </a:ext>
                  </a:extLst>
                </p14:cNvPr>
                <p14:cNvContentPartPr/>
                <p14:nvPr/>
              </p14:nvContentPartPr>
              <p14:xfrm>
                <a:off x="1100877" y="2587845"/>
                <a:ext cx="175680" cy="9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E1B1C05-F53D-4408-8150-9B2C061DB0E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96557" y="2583525"/>
                  <a:ext cx="184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519841F-D540-4B59-B322-AEE9A0B62338}"/>
                    </a:ext>
                  </a:extLst>
                </p14:cNvPr>
                <p14:cNvContentPartPr/>
                <p14:nvPr/>
              </p14:nvContentPartPr>
              <p14:xfrm>
                <a:off x="1252437" y="2525205"/>
                <a:ext cx="82800" cy="1479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519841F-D540-4B59-B322-AEE9A0B6233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248117" y="2520885"/>
                  <a:ext cx="91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1F5B2E3-B15E-431B-BF84-B730608CF7E2}"/>
                    </a:ext>
                  </a:extLst>
                </p14:cNvPr>
                <p14:cNvContentPartPr/>
                <p14:nvPr/>
              </p14:nvContentPartPr>
              <p14:xfrm>
                <a:off x="1594077" y="2492445"/>
                <a:ext cx="95040" cy="1195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1F5B2E3-B15E-431B-BF84-B730608CF7E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589757" y="2488125"/>
                  <a:ext cx="103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712BFDF-4D02-4B17-8E7F-C05C400AE989}"/>
                    </a:ext>
                  </a:extLst>
                </p14:cNvPr>
                <p14:cNvContentPartPr/>
                <p14:nvPr/>
              </p14:nvContentPartPr>
              <p14:xfrm>
                <a:off x="1662117" y="2489205"/>
                <a:ext cx="36360" cy="1314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712BFDF-4D02-4B17-8E7F-C05C400AE98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657797" y="2484885"/>
                  <a:ext cx="45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D0269FE-BE11-4BB3-8F05-D84CA074FCBC}"/>
                    </a:ext>
                  </a:extLst>
                </p14:cNvPr>
                <p14:cNvContentPartPr/>
                <p14:nvPr/>
              </p14:nvContentPartPr>
              <p14:xfrm>
                <a:off x="1599477" y="2618805"/>
                <a:ext cx="117360" cy="54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D0269FE-BE11-4BB3-8F05-D84CA074FCB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595157" y="2614485"/>
                  <a:ext cx="126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1D95C79-613E-4074-9B40-8ABEEB43912B}"/>
                    </a:ext>
                  </a:extLst>
                </p14:cNvPr>
                <p14:cNvContentPartPr/>
                <p14:nvPr/>
              </p14:nvContentPartPr>
              <p14:xfrm>
                <a:off x="1760757" y="2465445"/>
                <a:ext cx="113400" cy="1699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1D95C79-613E-4074-9B40-8ABEEB43912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756437" y="2461125"/>
                  <a:ext cx="122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6F28C29-5FD5-459B-A891-400AC54E0772}"/>
                    </a:ext>
                  </a:extLst>
                </p14:cNvPr>
                <p14:cNvContentPartPr/>
                <p14:nvPr/>
              </p14:nvContentPartPr>
              <p14:xfrm>
                <a:off x="1960557" y="2543205"/>
                <a:ext cx="131760" cy="97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6F28C29-5FD5-459B-A891-400AC54E077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956237" y="2538885"/>
                  <a:ext cx="140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B31E0BA-9224-4A00-857C-2A6446BED9F9}"/>
                    </a:ext>
                  </a:extLst>
                </p14:cNvPr>
                <p14:cNvContentPartPr/>
                <p14:nvPr/>
              </p14:nvContentPartPr>
              <p14:xfrm>
                <a:off x="1985037" y="2574885"/>
                <a:ext cx="130680" cy="100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B31E0BA-9224-4A00-857C-2A6446BED9F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980717" y="2570565"/>
                  <a:ext cx="139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CF223C51-944A-45DC-AE51-55FF35DB36C0}"/>
                    </a:ext>
                  </a:extLst>
                </p14:cNvPr>
                <p14:cNvContentPartPr/>
                <p14:nvPr/>
              </p14:nvContentPartPr>
              <p14:xfrm>
                <a:off x="2201757" y="2465805"/>
                <a:ext cx="101160" cy="1378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CF223C51-944A-45DC-AE51-55FF35DB36C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197437" y="2461485"/>
                  <a:ext cx="109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D9C68C6-EFEF-4733-86B4-F9A7531DEDEB}"/>
                    </a:ext>
                  </a:extLst>
                </p14:cNvPr>
                <p14:cNvContentPartPr/>
                <p14:nvPr/>
              </p14:nvContentPartPr>
              <p14:xfrm>
                <a:off x="2246757" y="2469405"/>
                <a:ext cx="124560" cy="6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D9C68C6-EFEF-4733-86B4-F9A7531DEDE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242437" y="2465085"/>
                  <a:ext cx="133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A2BA122-19E0-4AD9-B1C6-CA78545EEBDB}"/>
                    </a:ext>
                  </a:extLst>
                </p14:cNvPr>
                <p14:cNvContentPartPr/>
                <p14:nvPr/>
              </p14:nvContentPartPr>
              <p14:xfrm>
                <a:off x="2364117" y="2476965"/>
                <a:ext cx="75600" cy="1119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A2BA122-19E0-4AD9-B1C6-CA78545EEBD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359797" y="2472645"/>
                  <a:ext cx="84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6393BA2-FC7A-465E-81A5-41F80D6B260B}"/>
                    </a:ext>
                  </a:extLst>
                </p14:cNvPr>
                <p14:cNvContentPartPr/>
                <p14:nvPr/>
              </p14:nvContentPartPr>
              <p14:xfrm>
                <a:off x="2658957" y="2521965"/>
                <a:ext cx="160200" cy="93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6393BA2-FC7A-465E-81A5-41F80D6B260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654637" y="2517645"/>
                  <a:ext cx="168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EB12143-3332-4CD3-B054-D12B82B78D08}"/>
                    </a:ext>
                  </a:extLst>
                </p14:cNvPr>
                <p14:cNvContentPartPr/>
                <p14:nvPr/>
              </p14:nvContentPartPr>
              <p14:xfrm>
                <a:off x="2784597" y="2488125"/>
                <a:ext cx="117000" cy="109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EB12143-3332-4CD3-B054-D12B82B78D0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780277" y="2483805"/>
                  <a:ext cx="125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E3FAFE8-FB89-421D-B73D-4C737D438B32}"/>
                    </a:ext>
                  </a:extLst>
                </p14:cNvPr>
                <p14:cNvContentPartPr/>
                <p14:nvPr/>
              </p14:nvContentPartPr>
              <p14:xfrm>
                <a:off x="3090237" y="2462925"/>
                <a:ext cx="146160" cy="1368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E3FAFE8-FB89-421D-B73D-4C737D438B3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085917" y="2458605"/>
                  <a:ext cx="154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86666AD-5366-497D-9FD9-C32F0C117E6B}"/>
                    </a:ext>
                  </a:extLst>
                </p14:cNvPr>
                <p14:cNvContentPartPr/>
                <p14:nvPr/>
              </p14:nvContentPartPr>
              <p14:xfrm>
                <a:off x="3286797" y="2334765"/>
                <a:ext cx="24480" cy="114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86666AD-5366-497D-9FD9-C32F0C117E6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282477" y="2330445"/>
                  <a:ext cx="33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D4863BC-6BC2-4421-8EAF-045821156F21}"/>
                    </a:ext>
                  </a:extLst>
                </p14:cNvPr>
                <p14:cNvContentPartPr/>
                <p14:nvPr/>
              </p14:nvContentPartPr>
              <p14:xfrm>
                <a:off x="3443757" y="2527365"/>
                <a:ext cx="120600" cy="68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D4863BC-6BC2-4421-8EAF-045821156F2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439437" y="2523045"/>
                  <a:ext cx="129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7DA44E2-3025-4772-9CD2-05C4131781B1}"/>
                    </a:ext>
                  </a:extLst>
                </p14:cNvPr>
                <p14:cNvContentPartPr/>
                <p14:nvPr/>
              </p14:nvContentPartPr>
              <p14:xfrm>
                <a:off x="3456717" y="2552925"/>
                <a:ext cx="109440" cy="16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7DA44E2-3025-4772-9CD2-05C4131781B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452397" y="2548605"/>
                  <a:ext cx="11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0F23A34-D26D-4412-9797-293A379FC629}"/>
                    </a:ext>
                  </a:extLst>
                </p14:cNvPr>
                <p14:cNvContentPartPr/>
                <p14:nvPr/>
              </p14:nvContentPartPr>
              <p14:xfrm>
                <a:off x="3717357" y="2480565"/>
                <a:ext cx="153720" cy="114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0F23A34-D26D-4412-9797-293A379FC62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713037" y="2476245"/>
                  <a:ext cx="162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E378CC6-07EA-43ED-910B-0999E4114503}"/>
                    </a:ext>
                  </a:extLst>
                </p14:cNvPr>
                <p14:cNvContentPartPr/>
                <p14:nvPr/>
              </p14:nvContentPartPr>
              <p14:xfrm>
                <a:off x="3892317" y="2506485"/>
                <a:ext cx="90720" cy="648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E378CC6-07EA-43ED-910B-0999E411450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887997" y="2502165"/>
                  <a:ext cx="99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278BEDD-0125-43C9-8898-5B618DBFB3D8}"/>
                    </a:ext>
                  </a:extLst>
                </p14:cNvPr>
                <p14:cNvContentPartPr/>
                <p14:nvPr/>
              </p14:nvContentPartPr>
              <p14:xfrm>
                <a:off x="4049277" y="2511165"/>
                <a:ext cx="73440" cy="630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278BEDD-0125-43C9-8898-5B618DBFB3D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044957" y="2506845"/>
                  <a:ext cx="82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72BCD38-CD0C-405E-B0AC-C8A84BB0601C}"/>
                    </a:ext>
                  </a:extLst>
                </p14:cNvPr>
                <p14:cNvContentPartPr/>
                <p14:nvPr/>
              </p14:nvContentPartPr>
              <p14:xfrm>
                <a:off x="737637" y="2912565"/>
                <a:ext cx="104760" cy="428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72BCD38-CD0C-405E-B0AC-C8A84BB0601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33317" y="2908245"/>
                  <a:ext cx="113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B923E0C-34D8-47EE-9D70-A8A01569ED32}"/>
                    </a:ext>
                  </a:extLst>
                </p14:cNvPr>
                <p14:cNvContentPartPr/>
                <p14:nvPr/>
              </p14:nvContentPartPr>
              <p14:xfrm>
                <a:off x="803517" y="2914365"/>
                <a:ext cx="72000" cy="1504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B923E0C-34D8-47EE-9D70-A8A01569ED3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99197" y="2910045"/>
                  <a:ext cx="80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0B63D03-7BD2-42F1-8D16-56D6BF8B5884}"/>
                    </a:ext>
                  </a:extLst>
                </p14:cNvPr>
                <p14:cNvContentPartPr/>
                <p14:nvPr/>
              </p14:nvContentPartPr>
              <p14:xfrm>
                <a:off x="921597" y="2849205"/>
                <a:ext cx="21960" cy="723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0B63D03-7BD2-42F1-8D16-56D6BF8B588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17277" y="2844885"/>
                  <a:ext cx="30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E7A5C45-922E-4449-BB42-B47239A3F0EA}"/>
                    </a:ext>
                  </a:extLst>
                </p14:cNvPr>
                <p14:cNvContentPartPr/>
                <p14:nvPr/>
              </p14:nvContentPartPr>
              <p14:xfrm>
                <a:off x="887397" y="2841645"/>
                <a:ext cx="116640" cy="964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E7A5C45-922E-4449-BB42-B47239A3F0E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83077" y="2837325"/>
                  <a:ext cx="125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07B983B-F704-4407-9886-D239DEBFEBB3}"/>
                    </a:ext>
                  </a:extLst>
                </p14:cNvPr>
                <p14:cNvContentPartPr/>
                <p14:nvPr/>
              </p14:nvContentPartPr>
              <p14:xfrm>
                <a:off x="1054437" y="2940645"/>
                <a:ext cx="169920" cy="40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07B983B-F704-4407-9886-D239DEBFEBB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50117" y="2936325"/>
                  <a:ext cx="178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A3E09D8-117F-4DDD-88EE-09A7ED7FFF54}"/>
                    </a:ext>
                  </a:extLst>
                </p14:cNvPr>
                <p14:cNvContentPartPr/>
                <p14:nvPr/>
              </p14:nvContentPartPr>
              <p14:xfrm>
                <a:off x="1368717" y="2879445"/>
                <a:ext cx="106200" cy="1278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A3E09D8-117F-4DDD-88EE-09A7ED7FFF5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364397" y="2875125"/>
                  <a:ext cx="114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0F46EA9-427E-499C-8520-83221706CBAF}"/>
                    </a:ext>
                  </a:extLst>
                </p14:cNvPr>
                <p14:cNvContentPartPr/>
                <p14:nvPr/>
              </p14:nvContentPartPr>
              <p14:xfrm>
                <a:off x="1547637" y="2919765"/>
                <a:ext cx="92520" cy="71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0F46EA9-427E-499C-8520-83221706CBA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543317" y="2915445"/>
                  <a:ext cx="101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17164A6-AFB2-41D2-A482-8BC2849C1350}"/>
                    </a:ext>
                  </a:extLst>
                </p14:cNvPr>
                <p14:cNvContentPartPr/>
                <p14:nvPr/>
              </p14:nvContentPartPr>
              <p14:xfrm>
                <a:off x="1708197" y="2906445"/>
                <a:ext cx="93600" cy="85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17164A6-AFB2-41D2-A482-8BC2849C135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703877" y="2902125"/>
                  <a:ext cx="102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FE2628F-F2DC-4117-A2F4-970FC448E14C}"/>
                    </a:ext>
                  </a:extLst>
                </p14:cNvPr>
                <p14:cNvContentPartPr/>
                <p14:nvPr/>
              </p14:nvContentPartPr>
              <p14:xfrm>
                <a:off x="1930677" y="2895285"/>
                <a:ext cx="111240" cy="435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FE2628F-F2DC-4117-A2F4-970FC448E14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926357" y="2890965"/>
                  <a:ext cx="119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BAB781E-4F21-4D0D-97E4-B336BE3B18D5}"/>
                    </a:ext>
                  </a:extLst>
                </p14:cNvPr>
                <p14:cNvContentPartPr/>
                <p14:nvPr/>
              </p14:nvContentPartPr>
              <p14:xfrm>
                <a:off x="2037957" y="2950725"/>
                <a:ext cx="25920" cy="572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BAB781E-4F21-4D0D-97E4-B336BE3B18D5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033637" y="2946405"/>
                  <a:ext cx="34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9D95C0B-FF14-44FC-A0F7-1DC96FD4AD46}"/>
                    </a:ext>
                  </a:extLst>
                </p14:cNvPr>
                <p14:cNvContentPartPr/>
                <p14:nvPr/>
              </p14:nvContentPartPr>
              <p14:xfrm>
                <a:off x="2122197" y="2870805"/>
                <a:ext cx="81360" cy="1105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9D95C0B-FF14-44FC-A0F7-1DC96FD4AD4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117877" y="2866485"/>
                  <a:ext cx="90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C2352AD-03A7-40C8-AE6E-CB58B3CD7E8E}"/>
                    </a:ext>
                  </a:extLst>
                </p14:cNvPr>
                <p14:cNvContentPartPr/>
                <p14:nvPr/>
              </p14:nvContentPartPr>
              <p14:xfrm>
                <a:off x="2267997" y="2917965"/>
                <a:ext cx="100800" cy="1015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C2352AD-03A7-40C8-AE6E-CB58B3CD7E8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263677" y="2913645"/>
                  <a:ext cx="109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2980276-055D-4319-8BDE-DB91ACC31884}"/>
                    </a:ext>
                  </a:extLst>
                </p14:cNvPr>
                <p14:cNvContentPartPr/>
                <p14:nvPr/>
              </p14:nvContentPartPr>
              <p14:xfrm>
                <a:off x="2467797" y="2892405"/>
                <a:ext cx="2160" cy="835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2980276-055D-4319-8BDE-DB91ACC3188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463477" y="2888085"/>
                  <a:ext cx="10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FBA1D3D-D21D-43F8-8A9A-631BAAFBA6E0}"/>
                    </a:ext>
                  </a:extLst>
                </p14:cNvPr>
                <p14:cNvContentPartPr/>
                <p14:nvPr/>
              </p14:nvContentPartPr>
              <p14:xfrm>
                <a:off x="2441157" y="2914005"/>
                <a:ext cx="97560" cy="252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FBA1D3D-D21D-43F8-8A9A-631BAAFBA6E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436837" y="2909685"/>
                  <a:ext cx="106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E3A8116-EE31-48A8-9DAB-F1880E351B40}"/>
                    </a:ext>
                  </a:extLst>
                </p14:cNvPr>
                <p14:cNvContentPartPr/>
                <p14:nvPr/>
              </p14:nvContentPartPr>
              <p14:xfrm>
                <a:off x="2605317" y="2844885"/>
                <a:ext cx="99000" cy="1270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E3A8116-EE31-48A8-9DAB-F1880E351B4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600997" y="2840565"/>
                  <a:ext cx="107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9251062-B0B6-4D8A-86C0-E6F723268FB7}"/>
                    </a:ext>
                  </a:extLst>
                </p14:cNvPr>
                <p14:cNvContentPartPr/>
                <p14:nvPr/>
              </p14:nvContentPartPr>
              <p14:xfrm>
                <a:off x="2633757" y="2867565"/>
                <a:ext cx="225360" cy="78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9251062-B0B6-4D8A-86C0-E6F723268FB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629437" y="2863245"/>
                  <a:ext cx="234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5A4BFF8-382E-40C3-ACF7-977A269AC80D}"/>
                    </a:ext>
                  </a:extLst>
                </p14:cNvPr>
                <p14:cNvContentPartPr/>
                <p14:nvPr/>
              </p14:nvContentPartPr>
              <p14:xfrm>
                <a:off x="3016077" y="2898885"/>
                <a:ext cx="11520" cy="853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5A4BFF8-382E-40C3-ACF7-977A269AC80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011757" y="2894565"/>
                  <a:ext cx="20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2D2EE3D-2E30-464E-82EC-1D3168795B1F}"/>
                    </a:ext>
                  </a:extLst>
                </p14:cNvPr>
                <p14:cNvContentPartPr/>
                <p14:nvPr/>
              </p14:nvContentPartPr>
              <p14:xfrm>
                <a:off x="2968917" y="2925885"/>
                <a:ext cx="120600" cy="23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2D2EE3D-2E30-464E-82EC-1D3168795B1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964597" y="2921565"/>
                  <a:ext cx="129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082F65B-CF56-48D8-89BB-F0B6741FC2E1}"/>
                    </a:ext>
                  </a:extLst>
                </p14:cNvPr>
                <p14:cNvContentPartPr/>
                <p14:nvPr/>
              </p14:nvContentPartPr>
              <p14:xfrm>
                <a:off x="3178077" y="2892765"/>
                <a:ext cx="95040" cy="864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082F65B-CF56-48D8-89BB-F0B6741FC2E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173757" y="2888445"/>
                  <a:ext cx="103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957EB9B-4470-4DF5-AE85-CEF6F8DA7C84}"/>
                    </a:ext>
                  </a:extLst>
                </p14:cNvPr>
                <p14:cNvContentPartPr/>
                <p14:nvPr/>
              </p14:nvContentPartPr>
              <p14:xfrm>
                <a:off x="3199677" y="2869725"/>
                <a:ext cx="124560" cy="72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957EB9B-4470-4DF5-AE85-CEF6F8DA7C8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195357" y="2865405"/>
                  <a:ext cx="133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C09CB4D-0D69-4090-B266-747650F35272}"/>
                    </a:ext>
                  </a:extLst>
                </p14:cNvPr>
                <p14:cNvContentPartPr/>
                <p14:nvPr/>
              </p14:nvContentPartPr>
              <p14:xfrm>
                <a:off x="3348717" y="2842725"/>
                <a:ext cx="122400" cy="1220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C09CB4D-0D69-4090-B266-747650F3527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344397" y="2838405"/>
                  <a:ext cx="131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906D7C2-A694-4D1D-A35B-687056C5B7E7}"/>
                    </a:ext>
                  </a:extLst>
                </p14:cNvPr>
                <p14:cNvContentPartPr/>
                <p14:nvPr/>
              </p14:nvContentPartPr>
              <p14:xfrm>
                <a:off x="3316317" y="2854965"/>
                <a:ext cx="141120" cy="1094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906D7C2-A694-4D1D-A35B-687056C5B7E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11997" y="2850645"/>
                  <a:ext cx="149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839DFC4-89C6-461A-81F9-EAB0281D9B45}"/>
                    </a:ext>
                  </a:extLst>
                </p14:cNvPr>
                <p14:cNvContentPartPr/>
                <p14:nvPr/>
              </p14:nvContentPartPr>
              <p14:xfrm>
                <a:off x="3566157" y="2878005"/>
                <a:ext cx="25200" cy="921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839DFC4-89C6-461A-81F9-EAB0281D9B4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561837" y="2873685"/>
                  <a:ext cx="33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7A9F1CD-947D-4141-852A-BC714EE50328}"/>
                    </a:ext>
                  </a:extLst>
                </p14:cNvPr>
                <p14:cNvContentPartPr/>
                <p14:nvPr/>
              </p14:nvContentPartPr>
              <p14:xfrm>
                <a:off x="3545277" y="2895285"/>
                <a:ext cx="81360" cy="17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7A9F1CD-947D-4141-852A-BC714EE5032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540957" y="2890965"/>
                  <a:ext cx="90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F17FE9A-2E99-48D9-9507-86CD70B14C2B}"/>
                    </a:ext>
                  </a:extLst>
                </p14:cNvPr>
                <p14:cNvContentPartPr/>
                <p14:nvPr/>
              </p14:nvContentPartPr>
              <p14:xfrm>
                <a:off x="3667317" y="2841645"/>
                <a:ext cx="121680" cy="968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F17FE9A-2E99-48D9-9507-86CD70B14C2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662997" y="2837325"/>
                  <a:ext cx="130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161DAA3F-DF20-4F28-AF6E-A9CAD2A1D41B}"/>
                    </a:ext>
                  </a:extLst>
                </p14:cNvPr>
                <p14:cNvContentPartPr/>
                <p14:nvPr/>
              </p14:nvContentPartPr>
              <p14:xfrm>
                <a:off x="3824997" y="2844885"/>
                <a:ext cx="91440" cy="73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161DAA3F-DF20-4F28-AF6E-A9CAD2A1D41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820677" y="2840565"/>
                  <a:ext cx="100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516A861-D75B-4C83-9C98-A6CD8EBF862B}"/>
                    </a:ext>
                  </a:extLst>
                </p14:cNvPr>
                <p14:cNvContentPartPr/>
                <p14:nvPr/>
              </p14:nvContentPartPr>
              <p14:xfrm>
                <a:off x="3682797" y="2691165"/>
                <a:ext cx="78120" cy="64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516A861-D75B-4C83-9C98-A6CD8EBF862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678477" y="2686845"/>
                  <a:ext cx="86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1266E07-42B5-48C2-BC4A-844FAF4F7848}"/>
                    </a:ext>
                  </a:extLst>
                </p14:cNvPr>
                <p14:cNvContentPartPr/>
                <p14:nvPr/>
              </p14:nvContentPartPr>
              <p14:xfrm>
                <a:off x="3689637" y="2696565"/>
                <a:ext cx="101160" cy="946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1266E07-42B5-48C2-BC4A-844FAF4F784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685317" y="2692245"/>
                  <a:ext cx="109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9509D61-6EA2-42BF-9561-5EF7AC6DB316}"/>
                    </a:ext>
                  </a:extLst>
                </p14:cNvPr>
                <p14:cNvContentPartPr/>
                <p14:nvPr/>
              </p14:nvContentPartPr>
              <p14:xfrm>
                <a:off x="3789717" y="2676405"/>
                <a:ext cx="110880" cy="119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9509D61-6EA2-42BF-9561-5EF7AC6DB31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785397" y="2672085"/>
                  <a:ext cx="119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1E31CD7-1761-4876-8D40-DC1AB0FADA19}"/>
                    </a:ext>
                  </a:extLst>
                </p14:cNvPr>
                <p14:cNvContentPartPr/>
                <p14:nvPr/>
              </p14:nvContentPartPr>
              <p14:xfrm>
                <a:off x="4062237" y="2862165"/>
                <a:ext cx="97560" cy="50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1E31CD7-1761-4876-8D40-DC1AB0FADA1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057917" y="2857845"/>
                  <a:ext cx="1062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D39FCD7-BDDB-4AA0-BEAD-A8E09CF642B1}"/>
                    </a:ext>
                  </a:extLst>
                </p14:cNvPr>
                <p14:cNvContentPartPr/>
                <p14:nvPr/>
              </p14:nvContentPartPr>
              <p14:xfrm>
                <a:off x="4070517" y="2882325"/>
                <a:ext cx="119160" cy="194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D39FCD7-BDDB-4AA0-BEAD-A8E09CF642B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066197" y="2878005"/>
                  <a:ext cx="12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690B856-97C6-4CE0-B6E6-0EF3D7FB2CBB}"/>
                    </a:ext>
                  </a:extLst>
                </p14:cNvPr>
                <p14:cNvContentPartPr/>
                <p14:nvPr/>
              </p14:nvContentPartPr>
              <p14:xfrm>
                <a:off x="4160157" y="2819685"/>
                <a:ext cx="126720" cy="1692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690B856-97C6-4CE0-B6E6-0EF3D7FB2CB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155837" y="2815365"/>
                  <a:ext cx="135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07E3B01-8E22-4D5F-89C4-F1C63D819ADD}"/>
                    </a:ext>
                  </a:extLst>
                </p14:cNvPr>
                <p14:cNvContentPartPr/>
                <p14:nvPr/>
              </p14:nvContentPartPr>
              <p14:xfrm>
                <a:off x="1023837" y="2791245"/>
                <a:ext cx="25200" cy="316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07E3B01-8E22-4D5F-89C4-F1C63D819AD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19517" y="2786925"/>
                  <a:ext cx="338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33E37E24-6745-470C-AF34-50EE04FBA79D}"/>
              </a:ext>
            </a:extLst>
          </p:cNvPr>
          <p:cNvGrpSpPr/>
          <p:nvPr/>
        </p:nvGrpSpPr>
        <p:grpSpPr>
          <a:xfrm>
            <a:off x="2900157" y="280245"/>
            <a:ext cx="540720" cy="501480"/>
            <a:chOff x="2900157" y="280245"/>
            <a:chExt cx="54072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93AA3A4-63A8-4DC7-8C61-93C107195B1A}"/>
                    </a:ext>
                  </a:extLst>
                </p14:cNvPr>
                <p14:cNvContentPartPr/>
                <p14:nvPr/>
              </p14:nvContentPartPr>
              <p14:xfrm>
                <a:off x="2900157" y="432525"/>
                <a:ext cx="426960" cy="3492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93AA3A4-63A8-4DC7-8C61-93C107195B1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895837" y="428205"/>
                  <a:ext cx="435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D82848E-E6A5-42E7-A784-03698D30C837}"/>
                    </a:ext>
                  </a:extLst>
                </p14:cNvPr>
                <p14:cNvContentPartPr/>
                <p14:nvPr/>
              </p14:nvContentPartPr>
              <p14:xfrm>
                <a:off x="3134877" y="304005"/>
                <a:ext cx="16920" cy="1144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D82848E-E6A5-42E7-A784-03698D30C83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130557" y="299685"/>
                  <a:ext cx="25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6E6C16D-F257-4D98-8427-859934AAD020}"/>
                    </a:ext>
                  </a:extLst>
                </p14:cNvPr>
                <p14:cNvContentPartPr/>
                <p14:nvPr/>
              </p14:nvContentPartPr>
              <p14:xfrm>
                <a:off x="3084117" y="339285"/>
                <a:ext cx="137160" cy="100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6E6C16D-F257-4D98-8427-859934AAD02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079797" y="334965"/>
                  <a:ext cx="145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C1440330-6B4B-4E2C-B99B-979A8BFF2FD2}"/>
                    </a:ext>
                  </a:extLst>
                </p14:cNvPr>
                <p14:cNvContentPartPr/>
                <p14:nvPr/>
              </p14:nvContentPartPr>
              <p14:xfrm>
                <a:off x="3196077" y="280245"/>
                <a:ext cx="111600" cy="138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C1440330-6B4B-4E2C-B99B-979A8BFF2FD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191757" y="275925"/>
                  <a:ext cx="120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1C60B6A-2EE7-433F-A627-51BCE04B21D9}"/>
                    </a:ext>
                  </a:extLst>
                </p14:cNvPr>
                <p14:cNvContentPartPr/>
                <p14:nvPr/>
              </p14:nvContentPartPr>
              <p14:xfrm>
                <a:off x="3225597" y="282045"/>
                <a:ext cx="215280" cy="1040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1C60B6A-2EE7-433F-A627-51BCE04B21D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221277" y="277725"/>
                  <a:ext cx="2239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CAB284CD-8718-4B54-85A4-1E1B388EAC9F}"/>
              </a:ext>
            </a:extLst>
          </p:cNvPr>
          <p:cNvGrpSpPr/>
          <p:nvPr/>
        </p:nvGrpSpPr>
        <p:grpSpPr>
          <a:xfrm>
            <a:off x="3766677" y="253605"/>
            <a:ext cx="513360" cy="473040"/>
            <a:chOff x="3766677" y="253605"/>
            <a:chExt cx="51336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8E7EA8C-8A76-4720-8B82-68C2000DF143}"/>
                    </a:ext>
                  </a:extLst>
                </p14:cNvPr>
                <p14:cNvContentPartPr/>
                <p14:nvPr/>
              </p14:nvContentPartPr>
              <p14:xfrm>
                <a:off x="3766677" y="420285"/>
                <a:ext cx="510840" cy="3063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8E7EA8C-8A76-4720-8B82-68C2000DF14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762357" y="415965"/>
                  <a:ext cx="519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1B17F4A-90DF-43C7-89E4-3DBBC7118A70}"/>
                    </a:ext>
                  </a:extLst>
                </p14:cNvPr>
                <p14:cNvContentPartPr/>
                <p14:nvPr/>
              </p14:nvContentPartPr>
              <p14:xfrm>
                <a:off x="3898077" y="266925"/>
                <a:ext cx="141480" cy="104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1B17F4A-90DF-43C7-89E4-3DBBC7118A7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893757" y="262605"/>
                  <a:ext cx="150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D1145E9-5958-4C67-85C5-10083AE63A4C}"/>
                    </a:ext>
                  </a:extLst>
                </p14:cNvPr>
                <p14:cNvContentPartPr/>
                <p14:nvPr/>
              </p14:nvContentPartPr>
              <p14:xfrm>
                <a:off x="4019037" y="273045"/>
                <a:ext cx="95400" cy="612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D1145E9-5958-4C67-85C5-10083AE63A4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014717" y="268725"/>
                  <a:ext cx="104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88598FA-0C47-42A2-AAF8-E4FD7110F7D3}"/>
                    </a:ext>
                  </a:extLst>
                </p14:cNvPr>
                <p14:cNvContentPartPr/>
                <p14:nvPr/>
              </p14:nvContentPartPr>
              <p14:xfrm>
                <a:off x="4165917" y="253605"/>
                <a:ext cx="114120" cy="831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88598FA-0C47-42A2-AAF8-E4FD7110F7D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161597" y="249285"/>
                  <a:ext cx="1227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63EFAB36-5FB8-41F4-A4D2-AA2C082F0488}"/>
              </a:ext>
            </a:extLst>
          </p:cNvPr>
          <p:cNvGrpSpPr/>
          <p:nvPr/>
        </p:nvGrpSpPr>
        <p:grpSpPr>
          <a:xfrm>
            <a:off x="2554557" y="956685"/>
            <a:ext cx="885240" cy="726120"/>
            <a:chOff x="2554557" y="956685"/>
            <a:chExt cx="885240" cy="72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7A31A5B-4DBE-4A35-B5F4-5C2CA0F9DA88}"/>
                    </a:ext>
                  </a:extLst>
                </p14:cNvPr>
                <p14:cNvContentPartPr/>
                <p14:nvPr/>
              </p14:nvContentPartPr>
              <p14:xfrm>
                <a:off x="2593077" y="956685"/>
                <a:ext cx="595440" cy="290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7A31A5B-4DBE-4A35-B5F4-5C2CA0F9DA8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588757" y="952365"/>
                  <a:ext cx="604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116BCE1-53E9-454A-AE4C-1354A2601F19}"/>
                    </a:ext>
                  </a:extLst>
                </p14:cNvPr>
                <p14:cNvContentPartPr/>
                <p14:nvPr/>
              </p14:nvContentPartPr>
              <p14:xfrm>
                <a:off x="2723757" y="1251885"/>
                <a:ext cx="131400" cy="986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116BCE1-53E9-454A-AE4C-1354A2601F1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719437" y="1247565"/>
                  <a:ext cx="14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44E1E21-14D7-4C0F-B389-AD5F0DACD2C3}"/>
                    </a:ext>
                  </a:extLst>
                </p14:cNvPr>
                <p14:cNvContentPartPr/>
                <p14:nvPr/>
              </p14:nvContentPartPr>
              <p14:xfrm>
                <a:off x="2861997" y="1254405"/>
                <a:ext cx="65880" cy="676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44E1E21-14D7-4C0F-B389-AD5F0DACD2C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857677" y="1250085"/>
                  <a:ext cx="74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4C17F73-64A7-447D-8816-3B968250C90F}"/>
                    </a:ext>
                  </a:extLst>
                </p14:cNvPr>
                <p14:cNvContentPartPr/>
                <p14:nvPr/>
              </p14:nvContentPartPr>
              <p14:xfrm>
                <a:off x="2985117" y="1243965"/>
                <a:ext cx="75600" cy="712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4C17F73-64A7-447D-8816-3B968250C90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980797" y="1239645"/>
                  <a:ext cx="84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2728827-6FFC-49B1-ABC9-A4B13EE4D7E4}"/>
                    </a:ext>
                  </a:extLst>
                </p14:cNvPr>
                <p14:cNvContentPartPr/>
                <p14:nvPr/>
              </p14:nvContentPartPr>
              <p14:xfrm>
                <a:off x="2554557" y="1424685"/>
                <a:ext cx="524880" cy="2581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2728827-6FFC-49B1-ABC9-A4B13EE4D7E4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550237" y="1420365"/>
                  <a:ext cx="533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5ABA760-3688-4EF6-A960-F2877D3C11CB}"/>
                    </a:ext>
                  </a:extLst>
                </p14:cNvPr>
                <p14:cNvContentPartPr/>
                <p14:nvPr/>
              </p14:nvContentPartPr>
              <p14:xfrm>
                <a:off x="3027237" y="1389405"/>
                <a:ext cx="136800" cy="781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5ABA760-3688-4EF6-A960-F2877D3C11C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022917" y="1385085"/>
                  <a:ext cx="145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08B77806-354C-406C-9C09-C9D90958F55C}"/>
                    </a:ext>
                  </a:extLst>
                </p14:cNvPr>
                <p14:cNvContentPartPr/>
                <p14:nvPr/>
              </p14:nvContentPartPr>
              <p14:xfrm>
                <a:off x="3196797" y="1373565"/>
                <a:ext cx="103680" cy="522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08B77806-354C-406C-9C09-C9D90958F55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192477" y="1369245"/>
                  <a:ext cx="11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E0C2CD7-A325-4FDD-897F-FD4CC9D0DF00}"/>
                    </a:ext>
                  </a:extLst>
                </p14:cNvPr>
                <p14:cNvContentPartPr/>
                <p14:nvPr/>
              </p14:nvContentPartPr>
              <p14:xfrm>
                <a:off x="3346557" y="1365285"/>
                <a:ext cx="93240" cy="676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E0C2CD7-A325-4FDD-897F-FD4CC9D0DF0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342237" y="1360965"/>
                  <a:ext cx="1018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uppieren 420">
            <a:extLst>
              <a:ext uri="{FF2B5EF4-FFF2-40B4-BE49-F238E27FC236}">
                <a16:creationId xmlns:a16="http://schemas.microsoft.com/office/drawing/2014/main" id="{006CF1D6-6FCF-4A19-A662-BEB025AC9DDB}"/>
              </a:ext>
            </a:extLst>
          </p:cNvPr>
          <p:cNvGrpSpPr/>
          <p:nvPr/>
        </p:nvGrpSpPr>
        <p:grpSpPr>
          <a:xfrm>
            <a:off x="2491197" y="1767405"/>
            <a:ext cx="583200" cy="407160"/>
            <a:chOff x="2491197" y="1767405"/>
            <a:chExt cx="58320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FD9E6AD-5226-4871-BB7D-109D6DF6F948}"/>
                    </a:ext>
                  </a:extLst>
                </p14:cNvPr>
                <p14:cNvContentPartPr/>
                <p14:nvPr/>
              </p14:nvContentPartPr>
              <p14:xfrm>
                <a:off x="2491197" y="1767405"/>
                <a:ext cx="583200" cy="2876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FD9E6AD-5226-4871-BB7D-109D6DF6F94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486877" y="1763085"/>
                  <a:ext cx="591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86CC30E-1F3D-4B44-B71A-7B6C59ACAE99}"/>
                    </a:ext>
                  </a:extLst>
                </p14:cNvPr>
                <p14:cNvContentPartPr/>
                <p14:nvPr/>
              </p14:nvContentPartPr>
              <p14:xfrm>
                <a:off x="2683077" y="2073045"/>
                <a:ext cx="89640" cy="1015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86CC30E-1F3D-4B44-B71A-7B6C59ACAE9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678757" y="2068725"/>
                  <a:ext cx="98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0D741F4-D6D6-44D3-A582-2F6B965B3E89}"/>
                    </a:ext>
                  </a:extLst>
                </p14:cNvPr>
                <p14:cNvContentPartPr/>
                <p14:nvPr/>
              </p14:nvContentPartPr>
              <p14:xfrm>
                <a:off x="2814117" y="2074125"/>
                <a:ext cx="73800" cy="788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0D741F4-D6D6-44D3-A582-2F6B965B3E8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809797" y="2069805"/>
                  <a:ext cx="82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116B4A8-5395-4425-981F-3B3EAAFC0046}"/>
                    </a:ext>
                  </a:extLst>
                </p14:cNvPr>
                <p14:cNvContentPartPr/>
                <p14:nvPr/>
              </p14:nvContentPartPr>
              <p14:xfrm>
                <a:off x="2919597" y="2062965"/>
                <a:ext cx="110520" cy="856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116B4A8-5395-4425-981F-3B3EAAFC004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915277" y="2058645"/>
                  <a:ext cx="1191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C9342542-BF59-4435-9A58-206205EB60E6}"/>
                  </a:ext>
                </a:extLst>
              </p14:cNvPr>
              <p14:cNvContentPartPr/>
              <p14:nvPr/>
            </p14:nvContentPartPr>
            <p14:xfrm>
              <a:off x="4233237" y="1667325"/>
              <a:ext cx="453240" cy="23112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C9342542-BF59-4435-9A58-206205EB60E6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4228917" y="1663005"/>
                <a:ext cx="46188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AD7BD54E-523D-44AC-9956-E65F4767A88F}"/>
              </a:ext>
            </a:extLst>
          </p:cNvPr>
          <p:cNvGrpSpPr/>
          <p:nvPr/>
        </p:nvGrpSpPr>
        <p:grpSpPr>
          <a:xfrm>
            <a:off x="4395597" y="1480485"/>
            <a:ext cx="392760" cy="104400"/>
            <a:chOff x="4395597" y="1480485"/>
            <a:chExt cx="39276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09138FC9-FC25-4A6E-B829-117F3311EE09}"/>
                    </a:ext>
                  </a:extLst>
                </p14:cNvPr>
                <p14:cNvContentPartPr/>
                <p14:nvPr/>
              </p14:nvContentPartPr>
              <p14:xfrm>
                <a:off x="4395597" y="1480485"/>
                <a:ext cx="142560" cy="1044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09138FC9-FC25-4A6E-B829-117F3311EE0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391277" y="1476165"/>
                  <a:ext cx="151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5F8A137-31B9-4525-9A66-1C95A4876374}"/>
                    </a:ext>
                  </a:extLst>
                </p14:cNvPr>
                <p14:cNvContentPartPr/>
                <p14:nvPr/>
              </p14:nvContentPartPr>
              <p14:xfrm>
                <a:off x="4523037" y="1493085"/>
                <a:ext cx="131760" cy="594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5F8A137-31B9-4525-9A66-1C95A487637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518717" y="1488765"/>
                  <a:ext cx="140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351A55B-87AC-486C-A5F7-A8A1A7D9A432}"/>
                    </a:ext>
                  </a:extLst>
                </p14:cNvPr>
                <p14:cNvContentPartPr/>
                <p14:nvPr/>
              </p14:nvContentPartPr>
              <p14:xfrm>
                <a:off x="4696917" y="1481565"/>
                <a:ext cx="91440" cy="540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351A55B-87AC-486C-A5F7-A8A1A7D9A43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692597" y="1477245"/>
                  <a:ext cx="1000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uppieren 441">
            <a:extLst>
              <a:ext uri="{FF2B5EF4-FFF2-40B4-BE49-F238E27FC236}">
                <a16:creationId xmlns:a16="http://schemas.microsoft.com/office/drawing/2014/main" id="{2EF4B7E8-E4FE-48B2-A42F-D6EB16178578}"/>
              </a:ext>
            </a:extLst>
          </p:cNvPr>
          <p:cNvGrpSpPr/>
          <p:nvPr/>
        </p:nvGrpSpPr>
        <p:grpSpPr>
          <a:xfrm>
            <a:off x="5128557" y="1445925"/>
            <a:ext cx="778680" cy="543600"/>
            <a:chOff x="5128557" y="1445925"/>
            <a:chExt cx="77868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5C7B725-7C16-437D-BA71-4F9CC9480423}"/>
                    </a:ext>
                  </a:extLst>
                </p14:cNvPr>
                <p14:cNvContentPartPr/>
                <p14:nvPr/>
              </p14:nvContentPartPr>
              <p14:xfrm>
                <a:off x="5128557" y="1660845"/>
                <a:ext cx="778680" cy="3286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5C7B725-7C16-437D-BA71-4F9CC948042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124237" y="1656525"/>
                  <a:ext cx="787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3C28BC6-78E6-43A4-B412-471A5529D502}"/>
                    </a:ext>
                  </a:extLst>
                </p14:cNvPr>
                <p14:cNvContentPartPr/>
                <p14:nvPr/>
              </p14:nvContentPartPr>
              <p14:xfrm>
                <a:off x="5266437" y="1466085"/>
                <a:ext cx="172800" cy="1350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3C28BC6-78E6-43A4-B412-471A5529D50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262117" y="1461765"/>
                  <a:ext cx="181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F2CE88C-A1D8-4E98-8E4F-D3F3C7C6CBC5}"/>
                    </a:ext>
                  </a:extLst>
                </p14:cNvPr>
                <p14:cNvContentPartPr/>
                <p14:nvPr/>
              </p14:nvContentPartPr>
              <p14:xfrm>
                <a:off x="5449317" y="1479045"/>
                <a:ext cx="97200" cy="756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F2CE88C-A1D8-4E98-8E4F-D3F3C7C6CBC5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444997" y="1474725"/>
                  <a:ext cx="105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0F486757-3975-4E6B-A0AE-FC565BEEE631}"/>
                    </a:ext>
                  </a:extLst>
                </p14:cNvPr>
                <p14:cNvContentPartPr/>
                <p14:nvPr/>
              </p14:nvContentPartPr>
              <p14:xfrm>
                <a:off x="5609517" y="1451325"/>
                <a:ext cx="129600" cy="943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0F486757-3975-4E6B-A0AE-FC565BEEE63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605197" y="1447005"/>
                  <a:ext cx="138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355F3FF-28B0-492D-BBFE-C12FE90359C5}"/>
                    </a:ext>
                  </a:extLst>
                </p14:cNvPr>
                <p14:cNvContentPartPr/>
                <p14:nvPr/>
              </p14:nvContentPartPr>
              <p14:xfrm>
                <a:off x="5761077" y="1445925"/>
                <a:ext cx="119880" cy="874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355F3FF-28B0-492D-BBFE-C12FE90359C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756757" y="1441605"/>
                  <a:ext cx="1285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5E6ED73F-04BC-4A6E-8CB7-667E606636FB}"/>
              </a:ext>
            </a:extLst>
          </p:cNvPr>
          <p:cNvGrpSpPr/>
          <p:nvPr/>
        </p:nvGrpSpPr>
        <p:grpSpPr>
          <a:xfrm>
            <a:off x="1955157" y="3285165"/>
            <a:ext cx="252720" cy="147960"/>
            <a:chOff x="1955157" y="3285165"/>
            <a:chExt cx="25272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45489917-7E16-4C42-9AE2-109129301F1B}"/>
                    </a:ext>
                  </a:extLst>
                </p14:cNvPr>
                <p14:cNvContentPartPr/>
                <p14:nvPr/>
              </p14:nvContentPartPr>
              <p14:xfrm>
                <a:off x="1955157" y="3313605"/>
                <a:ext cx="113400" cy="136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45489917-7E16-4C42-9AE2-109129301F1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950837" y="3309285"/>
                  <a:ext cx="122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4E1812A-A85E-4DF0-AC2D-237A33DDC8D0}"/>
                    </a:ext>
                  </a:extLst>
                </p14:cNvPr>
                <p14:cNvContentPartPr/>
                <p14:nvPr/>
              </p14:nvContentPartPr>
              <p14:xfrm>
                <a:off x="1963797" y="3368685"/>
                <a:ext cx="129600" cy="93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4E1812A-A85E-4DF0-AC2D-237A33DDC8D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959477" y="3364365"/>
                  <a:ext cx="13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10A3E774-4921-473F-B542-A5C377A142AF}"/>
                    </a:ext>
                  </a:extLst>
                </p14:cNvPr>
                <p14:cNvContentPartPr/>
                <p14:nvPr/>
              </p14:nvContentPartPr>
              <p14:xfrm>
                <a:off x="2126877" y="3285165"/>
                <a:ext cx="81000" cy="147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10A3E774-4921-473F-B542-A5C377A142A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122557" y="3280845"/>
                  <a:ext cx="896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uppieren 439">
            <a:extLst>
              <a:ext uri="{FF2B5EF4-FFF2-40B4-BE49-F238E27FC236}">
                <a16:creationId xmlns:a16="http://schemas.microsoft.com/office/drawing/2014/main" id="{F3B7B451-0594-4794-9EF9-22FA7EF105DA}"/>
              </a:ext>
            </a:extLst>
          </p:cNvPr>
          <p:cNvGrpSpPr/>
          <p:nvPr/>
        </p:nvGrpSpPr>
        <p:grpSpPr>
          <a:xfrm>
            <a:off x="2411997" y="3171405"/>
            <a:ext cx="1181520" cy="274680"/>
            <a:chOff x="2411997" y="3171405"/>
            <a:chExt cx="118152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1049A11-A5F8-4F49-A27F-98EF4AD883F5}"/>
                    </a:ext>
                  </a:extLst>
                </p14:cNvPr>
                <p14:cNvContentPartPr/>
                <p14:nvPr/>
              </p14:nvContentPartPr>
              <p14:xfrm>
                <a:off x="2411997" y="3301365"/>
                <a:ext cx="97560" cy="363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1049A11-A5F8-4F49-A27F-98EF4AD883F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407677" y="3297045"/>
                  <a:ext cx="106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AFC0234-34C3-45B2-8BAB-0D6C5F276506}"/>
                    </a:ext>
                  </a:extLst>
                </p14:cNvPr>
                <p14:cNvContentPartPr/>
                <p14:nvPr/>
              </p14:nvContentPartPr>
              <p14:xfrm>
                <a:off x="2446557" y="3297045"/>
                <a:ext cx="95400" cy="1490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AFC0234-34C3-45B2-8BAB-0D6C5F276506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442237" y="3292725"/>
                  <a:ext cx="104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58DB3E1-A3A1-411B-83CF-B4EC2976AFBD}"/>
                    </a:ext>
                  </a:extLst>
                </p14:cNvPr>
                <p14:cNvContentPartPr/>
                <p14:nvPr/>
              </p14:nvContentPartPr>
              <p14:xfrm>
                <a:off x="2584797" y="3171405"/>
                <a:ext cx="123840" cy="1443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58DB3E1-A3A1-411B-83CF-B4EC2976AFB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580477" y="3167085"/>
                  <a:ext cx="132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EB9AEB51-A55A-43C9-A93A-3E1F12981A61}"/>
                    </a:ext>
                  </a:extLst>
                </p14:cNvPr>
                <p14:cNvContentPartPr/>
                <p14:nvPr/>
              </p14:nvContentPartPr>
              <p14:xfrm>
                <a:off x="2784237" y="3306765"/>
                <a:ext cx="120960" cy="118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EB9AEB51-A55A-43C9-A93A-3E1F12981A6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779917" y="3302445"/>
                  <a:ext cx="129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27CBE27-3823-49EB-A6BD-E8BF6F11E1F3}"/>
                    </a:ext>
                  </a:extLst>
                </p14:cNvPr>
                <p14:cNvContentPartPr/>
                <p14:nvPr/>
              </p14:nvContentPartPr>
              <p14:xfrm>
                <a:off x="2794677" y="3346005"/>
                <a:ext cx="131400" cy="190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27CBE27-3823-49EB-A6BD-E8BF6F11E1F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790357" y="3341685"/>
                  <a:ext cx="140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FE9CEB5-78A2-48E4-9333-A5E0254D41C3}"/>
                    </a:ext>
                  </a:extLst>
                </p14:cNvPr>
                <p14:cNvContentPartPr/>
                <p14:nvPr/>
              </p14:nvContentPartPr>
              <p14:xfrm>
                <a:off x="3015357" y="3261765"/>
                <a:ext cx="140040" cy="1087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FE9CEB5-78A2-48E4-9333-A5E0254D41C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011037" y="3257445"/>
                  <a:ext cx="148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DA8FDFB-7765-42E4-966A-07D80529D7DC}"/>
                    </a:ext>
                  </a:extLst>
                </p14:cNvPr>
                <p14:cNvContentPartPr/>
                <p14:nvPr/>
              </p14:nvContentPartPr>
              <p14:xfrm>
                <a:off x="3187077" y="3264645"/>
                <a:ext cx="96840" cy="795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DA8FDFB-7765-42E4-966A-07D80529D7D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182757" y="3260325"/>
                  <a:ext cx="105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1F30F0F-C970-4857-873F-6906C610B140}"/>
                    </a:ext>
                  </a:extLst>
                </p14:cNvPr>
                <p14:cNvContentPartPr/>
                <p14:nvPr/>
              </p14:nvContentPartPr>
              <p14:xfrm>
                <a:off x="3324237" y="3255645"/>
                <a:ext cx="104040" cy="918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1F30F0F-C970-4857-873F-6906C610B140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319917" y="3251325"/>
                  <a:ext cx="112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BA1434D6-6E6B-47CF-AC41-A5CADA5B09C9}"/>
                    </a:ext>
                  </a:extLst>
                </p14:cNvPr>
                <p14:cNvContentPartPr/>
                <p14:nvPr/>
              </p14:nvContentPartPr>
              <p14:xfrm>
                <a:off x="3486597" y="3262845"/>
                <a:ext cx="106920" cy="543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BA1434D6-6E6B-47CF-AC41-A5CADA5B09C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482277" y="3258525"/>
                  <a:ext cx="1155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uppieren 444">
            <a:extLst>
              <a:ext uri="{FF2B5EF4-FFF2-40B4-BE49-F238E27FC236}">
                <a16:creationId xmlns:a16="http://schemas.microsoft.com/office/drawing/2014/main" id="{56352B6D-4E4A-4CF7-A64E-87A3E23B4F79}"/>
              </a:ext>
            </a:extLst>
          </p:cNvPr>
          <p:cNvGrpSpPr/>
          <p:nvPr/>
        </p:nvGrpSpPr>
        <p:grpSpPr>
          <a:xfrm>
            <a:off x="246237" y="3707445"/>
            <a:ext cx="202680" cy="290520"/>
            <a:chOff x="246237" y="3707445"/>
            <a:chExt cx="20268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5162DCE-3DD4-4B9D-943C-D84F9051F48A}"/>
                    </a:ext>
                  </a:extLst>
                </p14:cNvPr>
                <p14:cNvContentPartPr/>
                <p14:nvPr/>
              </p14:nvContentPartPr>
              <p14:xfrm>
                <a:off x="246237" y="3776205"/>
                <a:ext cx="124200" cy="1184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5162DCE-3DD4-4B9D-943C-D84F9051F48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241917" y="3771885"/>
                  <a:ext cx="132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28BF974-E246-4C92-8B16-F97089A2FC28}"/>
                    </a:ext>
                  </a:extLst>
                </p14:cNvPr>
                <p14:cNvContentPartPr/>
                <p14:nvPr/>
              </p14:nvContentPartPr>
              <p14:xfrm>
                <a:off x="331557" y="3707445"/>
                <a:ext cx="117360" cy="2905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28BF974-E246-4C92-8B16-F97089A2FC2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27237" y="3703125"/>
                  <a:ext cx="126000" cy="29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70430814-AD7A-4955-BAAC-D7AC6A4FE8D6}"/>
                  </a:ext>
                </a:extLst>
              </p14:cNvPr>
              <p14:cNvContentPartPr/>
              <p14:nvPr/>
            </p14:nvContentPartPr>
            <p14:xfrm>
              <a:off x="8248677" y="2915805"/>
              <a:ext cx="13680" cy="19620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70430814-AD7A-4955-BAAC-D7AC6A4FE8D6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8244357" y="2911485"/>
                <a:ext cx="223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C18C1D52-A1B2-431A-850B-7B1E81F21A14}"/>
                  </a:ext>
                </a:extLst>
              </p14:cNvPr>
              <p14:cNvContentPartPr/>
              <p14:nvPr/>
            </p14:nvContentPartPr>
            <p14:xfrm>
              <a:off x="8256597" y="3211365"/>
              <a:ext cx="30600" cy="40716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C18C1D52-A1B2-431A-850B-7B1E81F21A14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8252277" y="3207045"/>
                <a:ext cx="39240" cy="41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30342F39-DC4E-43C2-9085-0A66EA78DC7E}"/>
              </a:ext>
            </a:extLst>
          </p:cNvPr>
          <p:cNvGrpSpPr/>
          <p:nvPr/>
        </p:nvGrpSpPr>
        <p:grpSpPr>
          <a:xfrm>
            <a:off x="8056797" y="3765045"/>
            <a:ext cx="417240" cy="141120"/>
            <a:chOff x="8056797" y="3765045"/>
            <a:chExt cx="41724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5BF2031-B6F7-4EAB-B63A-E6FF775ABE54}"/>
                    </a:ext>
                  </a:extLst>
                </p14:cNvPr>
                <p14:cNvContentPartPr/>
                <p14:nvPr/>
              </p14:nvContentPartPr>
              <p14:xfrm>
                <a:off x="8056797" y="3800685"/>
                <a:ext cx="92880" cy="1054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5BF2031-B6F7-4EAB-B63A-E6FF775ABE5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052477" y="3796365"/>
                  <a:ext cx="101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013D1D7-FFA1-489E-B94E-17202EA3D9DE}"/>
                    </a:ext>
                  </a:extLst>
                </p14:cNvPr>
                <p14:cNvContentPartPr/>
                <p14:nvPr/>
              </p14:nvContentPartPr>
              <p14:xfrm>
                <a:off x="8183157" y="3780525"/>
                <a:ext cx="72000" cy="1126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013D1D7-FFA1-489E-B94E-17202EA3D9DE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178837" y="3776205"/>
                  <a:ext cx="80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9BF2FD1B-E6B8-4CB2-8E4C-DCB090684D28}"/>
                    </a:ext>
                  </a:extLst>
                </p14:cNvPr>
                <p14:cNvContentPartPr/>
                <p14:nvPr/>
              </p14:nvContentPartPr>
              <p14:xfrm>
                <a:off x="8217357" y="3765045"/>
                <a:ext cx="75600" cy="79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9BF2FD1B-E6B8-4CB2-8E4C-DCB090684D2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213037" y="3760725"/>
                  <a:ext cx="84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C863D05-5745-434A-9C35-84413C6BC35A}"/>
                    </a:ext>
                  </a:extLst>
                </p14:cNvPr>
                <p14:cNvContentPartPr/>
                <p14:nvPr/>
              </p14:nvContentPartPr>
              <p14:xfrm>
                <a:off x="8320317" y="3769725"/>
                <a:ext cx="51840" cy="982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C863D05-5745-434A-9C35-84413C6BC35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315997" y="3765405"/>
                  <a:ext cx="60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AC66EE1-51AF-4D3E-B192-A859B8828DC3}"/>
                    </a:ext>
                  </a:extLst>
                </p14:cNvPr>
                <p14:cNvContentPartPr/>
                <p14:nvPr/>
              </p14:nvContentPartPr>
              <p14:xfrm>
                <a:off x="8400957" y="3778725"/>
                <a:ext cx="73080" cy="882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AC66EE1-51AF-4D3E-B192-A859B8828DC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396637" y="3774405"/>
                  <a:ext cx="8172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9A72A937-5669-4BDC-B546-DA74256422D8}"/>
                  </a:ext>
                </a:extLst>
              </p14:cNvPr>
              <p14:cNvContentPartPr/>
              <p14:nvPr/>
            </p14:nvContentPartPr>
            <p14:xfrm>
              <a:off x="8641437" y="2603685"/>
              <a:ext cx="7200" cy="13500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9A72A937-5669-4BDC-B546-DA74256422D8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8637117" y="2599365"/>
                <a:ext cx="15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587BA7F4-D4BE-4183-9321-DCA51F314025}"/>
                  </a:ext>
                </a:extLst>
              </p14:cNvPr>
              <p14:cNvContentPartPr/>
              <p14:nvPr/>
            </p14:nvContentPartPr>
            <p14:xfrm>
              <a:off x="8625597" y="3019845"/>
              <a:ext cx="8640" cy="8136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587BA7F4-D4BE-4183-9321-DCA51F314025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8621277" y="3015525"/>
                <a:ext cx="172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9004126-A34F-46F2-8F5E-94172E203AA7}"/>
                  </a:ext>
                </a:extLst>
              </p14:cNvPr>
              <p14:cNvContentPartPr/>
              <p14:nvPr/>
            </p14:nvContentPartPr>
            <p14:xfrm>
              <a:off x="8624517" y="3302445"/>
              <a:ext cx="12960" cy="31068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9004126-A34F-46F2-8F5E-94172E203AA7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8620197" y="3298125"/>
                <a:ext cx="2160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1" name="Gruppieren 460">
            <a:extLst>
              <a:ext uri="{FF2B5EF4-FFF2-40B4-BE49-F238E27FC236}">
                <a16:creationId xmlns:a16="http://schemas.microsoft.com/office/drawing/2014/main" id="{ED417205-6DB4-45A4-8213-CEA78E0D3FDC}"/>
              </a:ext>
            </a:extLst>
          </p:cNvPr>
          <p:cNvGrpSpPr/>
          <p:nvPr/>
        </p:nvGrpSpPr>
        <p:grpSpPr>
          <a:xfrm>
            <a:off x="8553237" y="3742365"/>
            <a:ext cx="354240" cy="110880"/>
            <a:chOff x="8553237" y="3742365"/>
            <a:chExt cx="35424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E367599E-03AF-49EC-9E7B-2B3FA3B3998F}"/>
                    </a:ext>
                  </a:extLst>
                </p14:cNvPr>
                <p14:cNvContentPartPr/>
                <p14:nvPr/>
              </p14:nvContentPartPr>
              <p14:xfrm>
                <a:off x="8553237" y="3744165"/>
                <a:ext cx="121320" cy="1090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E367599E-03AF-49EC-9E7B-2B3FA3B3998F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548917" y="3739845"/>
                  <a:ext cx="129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FDB7C4E6-B12B-4B0C-AD63-C7F73355C65E}"/>
                    </a:ext>
                  </a:extLst>
                </p14:cNvPr>
                <p14:cNvContentPartPr/>
                <p14:nvPr/>
              </p14:nvContentPartPr>
              <p14:xfrm>
                <a:off x="8666637" y="3764325"/>
                <a:ext cx="47160" cy="792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FDB7C4E6-B12B-4B0C-AD63-C7F73355C65E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662317" y="3760005"/>
                  <a:ext cx="55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08D1C97-2469-4F1C-9256-8F3926916D9D}"/>
                    </a:ext>
                  </a:extLst>
                </p14:cNvPr>
                <p14:cNvContentPartPr/>
                <p14:nvPr/>
              </p14:nvContentPartPr>
              <p14:xfrm>
                <a:off x="8744037" y="3747765"/>
                <a:ext cx="91080" cy="824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08D1C97-2469-4F1C-9256-8F3926916D9D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739717" y="3743445"/>
                  <a:ext cx="99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FD8435F-0D95-4A66-AAAE-46ABEF36E94D}"/>
                    </a:ext>
                  </a:extLst>
                </p14:cNvPr>
                <p14:cNvContentPartPr/>
                <p14:nvPr/>
              </p14:nvContentPartPr>
              <p14:xfrm>
                <a:off x="8837277" y="3742365"/>
                <a:ext cx="70200" cy="795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FD8435F-0D95-4A66-AAAE-46ABEF36E94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832957" y="3738045"/>
                  <a:ext cx="788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uppieren 463">
            <a:extLst>
              <a:ext uri="{FF2B5EF4-FFF2-40B4-BE49-F238E27FC236}">
                <a16:creationId xmlns:a16="http://schemas.microsoft.com/office/drawing/2014/main" id="{CEF91456-B8E9-4C53-8BAF-2312875BD73F}"/>
              </a:ext>
            </a:extLst>
          </p:cNvPr>
          <p:cNvGrpSpPr/>
          <p:nvPr/>
        </p:nvGrpSpPr>
        <p:grpSpPr>
          <a:xfrm>
            <a:off x="619557" y="3739485"/>
            <a:ext cx="93600" cy="120960"/>
            <a:chOff x="619557" y="3739485"/>
            <a:chExt cx="9360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6615BE8F-432B-4378-A0BE-534B77290C0F}"/>
                    </a:ext>
                  </a:extLst>
                </p14:cNvPr>
                <p14:cNvContentPartPr/>
                <p14:nvPr/>
              </p14:nvContentPartPr>
              <p14:xfrm>
                <a:off x="641157" y="3739485"/>
                <a:ext cx="72000" cy="1209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6615BE8F-432B-4378-A0BE-534B77290C0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36837" y="3735165"/>
                  <a:ext cx="80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44DFCB0-F5F4-481C-9B7E-DE5544282A8A}"/>
                    </a:ext>
                  </a:extLst>
                </p14:cNvPr>
                <p14:cNvContentPartPr/>
                <p14:nvPr/>
              </p14:nvContentPartPr>
              <p14:xfrm>
                <a:off x="619557" y="3783405"/>
                <a:ext cx="86760" cy="154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44DFCB0-F5F4-481C-9B7E-DE5544282A8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5237" y="3779085"/>
                  <a:ext cx="954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745BE91B-1141-4144-AD1B-23968EB1F885}"/>
                  </a:ext>
                </a:extLst>
              </p14:cNvPr>
              <p14:cNvContentPartPr/>
              <p14:nvPr/>
            </p14:nvContentPartPr>
            <p14:xfrm>
              <a:off x="1628997" y="819165"/>
              <a:ext cx="647640" cy="7632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745BE91B-1141-4144-AD1B-23968EB1F885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1624677" y="814845"/>
                <a:ext cx="656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92C85E0D-1D08-4F31-926C-3297FDFA8BCD}"/>
                  </a:ext>
                </a:extLst>
              </p14:cNvPr>
              <p14:cNvContentPartPr/>
              <p14:nvPr/>
            </p14:nvContentPartPr>
            <p14:xfrm>
              <a:off x="1046877" y="1749405"/>
              <a:ext cx="2070720" cy="569160"/>
            </p14:xfrm>
          </p:contentPart>
        </mc:Choice>
        <mc:Fallback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92C85E0D-1D08-4F31-926C-3297FDFA8BCD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1042557" y="1745085"/>
                <a:ext cx="20793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5697F477-AD40-4C2F-B2B4-4D449BE39B45}"/>
                  </a:ext>
                </a:extLst>
              </p14:cNvPr>
              <p14:cNvContentPartPr/>
              <p14:nvPr/>
            </p14:nvContentPartPr>
            <p14:xfrm>
              <a:off x="1054077" y="5000925"/>
              <a:ext cx="427680" cy="3276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5697F477-AD40-4C2F-B2B4-4D449BE39B45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1049757" y="4996605"/>
                <a:ext cx="4363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716" name="Freihand 715">
                <a:extLst>
                  <a:ext uri="{FF2B5EF4-FFF2-40B4-BE49-F238E27FC236}">
                    <a16:creationId xmlns:a16="http://schemas.microsoft.com/office/drawing/2014/main" id="{9DBAA17A-305F-44C0-BE84-A5B11DAA9D83}"/>
                  </a:ext>
                </a:extLst>
              </p14:cNvPr>
              <p14:cNvContentPartPr/>
              <p14:nvPr/>
            </p14:nvContentPartPr>
            <p14:xfrm>
              <a:off x="3351957" y="4392885"/>
              <a:ext cx="587160" cy="756720"/>
            </p14:xfrm>
          </p:contentPart>
        </mc:Choice>
        <mc:Fallback>
          <p:pic>
            <p:nvPicPr>
              <p:cNvPr id="716" name="Freihand 715">
                <a:extLst>
                  <a:ext uri="{FF2B5EF4-FFF2-40B4-BE49-F238E27FC236}">
                    <a16:creationId xmlns:a16="http://schemas.microsoft.com/office/drawing/2014/main" id="{9DBAA17A-305F-44C0-BE84-A5B11DAA9D83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3347637" y="4388565"/>
                <a:ext cx="595800" cy="76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uppieren 729">
            <a:extLst>
              <a:ext uri="{FF2B5EF4-FFF2-40B4-BE49-F238E27FC236}">
                <a16:creationId xmlns:a16="http://schemas.microsoft.com/office/drawing/2014/main" id="{126A57A7-FB31-46C2-82C8-93523E6A5E60}"/>
              </a:ext>
            </a:extLst>
          </p:cNvPr>
          <p:cNvGrpSpPr/>
          <p:nvPr/>
        </p:nvGrpSpPr>
        <p:grpSpPr>
          <a:xfrm>
            <a:off x="10593717" y="2582085"/>
            <a:ext cx="843120" cy="704160"/>
            <a:chOff x="10593717" y="2582085"/>
            <a:chExt cx="843120" cy="70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2FBF0BDC-2F83-46BA-A632-7D679C75D926}"/>
                    </a:ext>
                  </a:extLst>
                </p14:cNvPr>
                <p14:cNvContentPartPr/>
                <p14:nvPr/>
              </p14:nvContentPartPr>
              <p14:xfrm>
                <a:off x="10593717" y="2638245"/>
                <a:ext cx="141120" cy="27792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2FBF0BDC-2F83-46BA-A632-7D679C75D926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589397" y="2633925"/>
                  <a:ext cx="1497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3FF27647-C23F-429C-9242-623788BDF326}"/>
                    </a:ext>
                  </a:extLst>
                </p14:cNvPr>
                <p14:cNvContentPartPr/>
                <p14:nvPr/>
              </p14:nvContentPartPr>
              <p14:xfrm>
                <a:off x="10763997" y="2616285"/>
                <a:ext cx="65520" cy="16092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3FF27647-C23F-429C-9242-623788BDF326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759677" y="2611965"/>
                  <a:ext cx="74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4AB176A2-4DBE-4116-9AA6-B8EA623673D9}"/>
                    </a:ext>
                  </a:extLst>
                </p14:cNvPr>
                <p14:cNvContentPartPr/>
                <p14:nvPr/>
              </p14:nvContentPartPr>
              <p14:xfrm>
                <a:off x="10829157" y="2675685"/>
                <a:ext cx="90720" cy="9432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4AB176A2-4DBE-4116-9AA6-B8EA623673D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0824837" y="2671365"/>
                  <a:ext cx="99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E224D7A7-0451-40AC-A7FA-0508EEB5F09C}"/>
                    </a:ext>
                  </a:extLst>
                </p14:cNvPr>
                <p14:cNvContentPartPr/>
                <p14:nvPr/>
              </p14:nvContentPartPr>
              <p14:xfrm>
                <a:off x="10936797" y="2633205"/>
                <a:ext cx="274320" cy="1656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E224D7A7-0451-40AC-A7FA-0508EEB5F09C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932477" y="2628885"/>
                  <a:ext cx="282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4972B078-3E25-4598-A1AE-6C799A9468A9}"/>
                    </a:ext>
                  </a:extLst>
                </p14:cNvPr>
                <p14:cNvContentPartPr/>
                <p14:nvPr/>
              </p14:nvContentPartPr>
              <p14:xfrm>
                <a:off x="11109597" y="2704485"/>
                <a:ext cx="137160" cy="3024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4972B078-3E25-4598-A1AE-6C799A9468A9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105277" y="2700165"/>
                  <a:ext cx="14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A31782C6-7DF7-4E4B-8825-A6DDD1AFF317}"/>
                    </a:ext>
                  </a:extLst>
                </p14:cNvPr>
                <p14:cNvContentPartPr/>
                <p14:nvPr/>
              </p14:nvContentPartPr>
              <p14:xfrm>
                <a:off x="11295717" y="2582085"/>
                <a:ext cx="141120" cy="15336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A31782C6-7DF7-4E4B-8825-A6DDD1AFF31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1291397" y="2577765"/>
                  <a:ext cx="149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7FA5C4F6-1F23-4583-8601-866F9BA0C6D2}"/>
                    </a:ext>
                  </a:extLst>
                </p14:cNvPr>
                <p14:cNvContentPartPr/>
                <p14:nvPr/>
              </p14:nvContentPartPr>
              <p14:xfrm>
                <a:off x="10639437" y="3041805"/>
                <a:ext cx="99360" cy="24444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7FA5C4F6-1F23-4583-8601-866F9BA0C6D2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635117" y="3037485"/>
                  <a:ext cx="108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5239E6BD-46EB-4455-99CF-BEDB5F3587D7}"/>
                    </a:ext>
                  </a:extLst>
                </p14:cNvPr>
                <p14:cNvContentPartPr/>
                <p14:nvPr/>
              </p14:nvContentPartPr>
              <p14:xfrm>
                <a:off x="10758957" y="2982045"/>
                <a:ext cx="34560" cy="7632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5239E6BD-46EB-4455-99CF-BEDB5F3587D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754637" y="2977725"/>
                  <a:ext cx="43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66D6DF2F-3334-4FED-BC10-5B153C031FBD}"/>
                    </a:ext>
                  </a:extLst>
                </p14:cNvPr>
                <p14:cNvContentPartPr/>
                <p14:nvPr/>
              </p14:nvContentPartPr>
              <p14:xfrm>
                <a:off x="10825917" y="3016965"/>
                <a:ext cx="96120" cy="18612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66D6DF2F-3334-4FED-BC10-5B153C031FB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821597" y="3012645"/>
                  <a:ext cx="104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C9C0DBA5-555D-4A9B-B77A-171ADD99C68E}"/>
                    </a:ext>
                  </a:extLst>
                </p14:cNvPr>
                <p14:cNvContentPartPr/>
                <p14:nvPr/>
              </p14:nvContentPartPr>
              <p14:xfrm>
                <a:off x="10885677" y="3058005"/>
                <a:ext cx="90000" cy="11844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C9C0DBA5-555D-4A9B-B77A-171ADD99C68E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881357" y="3053685"/>
                  <a:ext cx="98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1CEBFDB5-5483-4016-B8A9-28A3810EBC8B}"/>
                    </a:ext>
                  </a:extLst>
                </p14:cNvPr>
                <p14:cNvContentPartPr/>
                <p14:nvPr/>
              </p14:nvContentPartPr>
              <p14:xfrm>
                <a:off x="10984677" y="3025245"/>
                <a:ext cx="70920" cy="1825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1CEBFDB5-5483-4016-B8A9-28A3810EBC8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980357" y="3020925"/>
                  <a:ext cx="79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45377C43-E844-467F-A643-9979FA6ED9A1}"/>
                    </a:ext>
                  </a:extLst>
                </p14:cNvPr>
                <p14:cNvContentPartPr/>
                <p14:nvPr/>
              </p14:nvContentPartPr>
              <p14:xfrm>
                <a:off x="11168997" y="3059445"/>
                <a:ext cx="126720" cy="493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45377C43-E844-467F-A643-9979FA6ED9A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164677" y="3055125"/>
                  <a:ext cx="1353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5" name="Gruppieren 744">
            <a:extLst>
              <a:ext uri="{FF2B5EF4-FFF2-40B4-BE49-F238E27FC236}">
                <a16:creationId xmlns:a16="http://schemas.microsoft.com/office/drawing/2014/main" id="{8E42D480-1722-4AB5-8584-46D9A907867E}"/>
              </a:ext>
            </a:extLst>
          </p:cNvPr>
          <p:cNvGrpSpPr/>
          <p:nvPr/>
        </p:nvGrpSpPr>
        <p:grpSpPr>
          <a:xfrm>
            <a:off x="10302117" y="3349245"/>
            <a:ext cx="1510560" cy="797760"/>
            <a:chOff x="10302117" y="3349245"/>
            <a:chExt cx="1510560" cy="79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6664E15B-E07F-4FFE-AE3B-1058DB9355F0}"/>
                    </a:ext>
                  </a:extLst>
                </p14:cNvPr>
                <p14:cNvContentPartPr/>
                <p14:nvPr/>
              </p14:nvContentPartPr>
              <p14:xfrm>
                <a:off x="11699277" y="4036845"/>
                <a:ext cx="66240" cy="11016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6664E15B-E07F-4FFE-AE3B-1058DB9355F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694957" y="4032525"/>
                  <a:ext cx="74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43C25388-2DC9-47FE-B9D7-81D39DDEEBC0}"/>
                    </a:ext>
                  </a:extLst>
                </p14:cNvPr>
                <p14:cNvContentPartPr/>
                <p14:nvPr/>
              </p14:nvContentPartPr>
              <p14:xfrm>
                <a:off x="11702877" y="4067085"/>
                <a:ext cx="109800" cy="7344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43C25388-2DC9-47FE-B9D7-81D39DDEEBC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698557" y="4062765"/>
                  <a:ext cx="118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C05C3F9C-8E2F-49C8-989F-48AE8B940D9A}"/>
                    </a:ext>
                  </a:extLst>
                </p14:cNvPr>
                <p14:cNvContentPartPr/>
                <p14:nvPr/>
              </p14:nvContentPartPr>
              <p14:xfrm>
                <a:off x="10631157" y="3529965"/>
                <a:ext cx="47160" cy="3654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C05C3F9C-8E2F-49C8-989F-48AE8B940D9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626837" y="3525645"/>
                  <a:ext cx="558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7E470B6-C5B9-4894-A73A-265CAEFA2488}"/>
                    </a:ext>
                  </a:extLst>
                </p14:cNvPr>
                <p14:cNvContentPartPr/>
                <p14:nvPr/>
              </p14:nvContentPartPr>
              <p14:xfrm>
                <a:off x="10475997" y="3893925"/>
                <a:ext cx="1161360" cy="331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7E470B6-C5B9-4894-A73A-265CAEFA248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471677" y="3889605"/>
                  <a:ext cx="1170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80CCBB14-371D-4BCD-AA5F-C4451AA13D1B}"/>
                    </a:ext>
                  </a:extLst>
                </p14:cNvPr>
                <p14:cNvContentPartPr/>
                <p14:nvPr/>
              </p14:nvContentPartPr>
              <p14:xfrm>
                <a:off x="11637717" y="3841725"/>
                <a:ext cx="150120" cy="11268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80CCBB14-371D-4BCD-AA5F-C4451AA13D1B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633397" y="3837405"/>
                  <a:ext cx="158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DD49A43B-F402-486B-A195-EC24C03CACA4}"/>
                    </a:ext>
                  </a:extLst>
                </p14:cNvPr>
                <p14:cNvContentPartPr/>
                <p14:nvPr/>
              </p14:nvContentPartPr>
              <p14:xfrm>
                <a:off x="10545117" y="3394245"/>
                <a:ext cx="179640" cy="1850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DD49A43B-F402-486B-A195-EC24C03CACA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540797" y="3389925"/>
                  <a:ext cx="188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2A7DCE25-68B0-496F-B659-0271DDBAEC06}"/>
                    </a:ext>
                  </a:extLst>
                </p14:cNvPr>
                <p14:cNvContentPartPr/>
                <p14:nvPr/>
              </p14:nvContentPartPr>
              <p14:xfrm>
                <a:off x="10302117" y="3349245"/>
                <a:ext cx="77400" cy="2059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2A7DCE25-68B0-496F-B659-0271DDBAEC0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297797" y="3344925"/>
                  <a:ext cx="86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BEE1190A-896C-48B7-86AB-A14754DABE1D}"/>
                    </a:ext>
                  </a:extLst>
                </p14:cNvPr>
                <p14:cNvContentPartPr/>
                <p14:nvPr/>
              </p14:nvContentPartPr>
              <p14:xfrm>
                <a:off x="10388517" y="3357885"/>
                <a:ext cx="54720" cy="9612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BEE1190A-896C-48B7-86AB-A14754DABE1D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384197" y="3353565"/>
                  <a:ext cx="63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8D3D3E54-B5C3-4BDF-A60B-4FC47263FEE0}"/>
                    </a:ext>
                  </a:extLst>
                </p14:cNvPr>
                <p14:cNvContentPartPr/>
                <p14:nvPr/>
              </p14:nvContentPartPr>
              <p14:xfrm>
                <a:off x="10426317" y="3400005"/>
                <a:ext cx="91080" cy="8856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8D3D3E54-B5C3-4BDF-A60B-4FC47263FEE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421997" y="3395685"/>
                  <a:ext cx="99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02AE25DA-7387-44D7-8920-9ADF3A724997}"/>
                    </a:ext>
                  </a:extLst>
                </p14:cNvPr>
                <p14:cNvContentPartPr/>
                <p14:nvPr/>
              </p14:nvContentPartPr>
              <p14:xfrm>
                <a:off x="10525677" y="3352845"/>
                <a:ext cx="24840" cy="16308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02AE25DA-7387-44D7-8920-9ADF3A72499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521357" y="3348525"/>
                  <a:ext cx="33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8F4A88F2-340F-4248-971C-69173EBF1F95}"/>
                    </a:ext>
                  </a:extLst>
                </p14:cNvPr>
                <p14:cNvContentPartPr/>
                <p14:nvPr/>
              </p14:nvContentPartPr>
              <p14:xfrm>
                <a:off x="10492917" y="3611325"/>
                <a:ext cx="1285920" cy="9180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8F4A88F2-340F-4248-971C-69173EBF1F9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488597" y="3607005"/>
                  <a:ext cx="1294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5A815F64-8331-4499-A3CD-3EC27B9B1B65}"/>
                    </a:ext>
                  </a:extLst>
                </p14:cNvPr>
                <p14:cNvContentPartPr/>
                <p14:nvPr/>
              </p14:nvContentPartPr>
              <p14:xfrm>
                <a:off x="10314717" y="3629325"/>
                <a:ext cx="94680" cy="17244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5A815F64-8331-4499-A3CD-3EC27B9B1B65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310397" y="3625005"/>
                  <a:ext cx="10332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42625DDB-876B-4CF1-A976-C6986FBBA340}"/>
                  </a:ext>
                </a:extLst>
              </p14:cNvPr>
              <p14:cNvContentPartPr/>
              <p14:nvPr/>
            </p14:nvContentPartPr>
            <p14:xfrm>
              <a:off x="11367717" y="2945325"/>
              <a:ext cx="168120" cy="185760"/>
            </p14:xfrm>
          </p:contentPart>
        </mc:Choice>
        <mc:Fallback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42625DDB-876B-4CF1-A976-C6986FBBA340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11363397" y="2941005"/>
                <a:ext cx="176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0A8773EA-6890-4FCA-9AEA-A70A27A707D2}"/>
                  </a:ext>
                </a:extLst>
              </p14:cNvPr>
              <p14:cNvContentPartPr/>
              <p14:nvPr/>
            </p14:nvContentPartPr>
            <p14:xfrm>
              <a:off x="3345477" y="4451205"/>
              <a:ext cx="516600" cy="702000"/>
            </p14:xfrm>
          </p:contentPart>
        </mc:Choice>
        <mc:Fallback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0A8773EA-6890-4FCA-9AEA-A70A27A707D2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3341157" y="4446885"/>
                <a:ext cx="52524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8E90E121-3202-48FB-90C3-185562A4DC54}"/>
                  </a:ext>
                </a:extLst>
              </p14:cNvPr>
              <p14:cNvContentPartPr/>
              <p14:nvPr/>
            </p14:nvContentPartPr>
            <p14:xfrm>
              <a:off x="4199037" y="4415205"/>
              <a:ext cx="703440" cy="77724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8E90E121-3202-48FB-90C3-185562A4DC54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4194357" y="4410885"/>
                <a:ext cx="712080" cy="78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9" name="Gruppieren 788">
            <a:extLst>
              <a:ext uri="{FF2B5EF4-FFF2-40B4-BE49-F238E27FC236}">
                <a16:creationId xmlns:a16="http://schemas.microsoft.com/office/drawing/2014/main" id="{260A7BBF-4E22-4204-8193-E69CE15CBA07}"/>
              </a:ext>
            </a:extLst>
          </p:cNvPr>
          <p:cNvGrpSpPr/>
          <p:nvPr/>
        </p:nvGrpSpPr>
        <p:grpSpPr>
          <a:xfrm>
            <a:off x="6417357" y="6237525"/>
            <a:ext cx="1055880" cy="230400"/>
            <a:chOff x="6417357" y="6237525"/>
            <a:chExt cx="105588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D605EEC8-9159-4606-A890-9C1EEA53173D}"/>
                    </a:ext>
                  </a:extLst>
                </p14:cNvPr>
                <p14:cNvContentPartPr/>
                <p14:nvPr/>
              </p14:nvContentPartPr>
              <p14:xfrm>
                <a:off x="6417357" y="6281445"/>
                <a:ext cx="82080" cy="18648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D605EEC8-9159-4606-A890-9C1EEA53173D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413037" y="6277125"/>
                  <a:ext cx="90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86E2D0C5-BE96-4CE0-A472-C5D5A3215552}"/>
                    </a:ext>
                  </a:extLst>
                </p14:cNvPr>
                <p14:cNvContentPartPr/>
                <p14:nvPr/>
              </p14:nvContentPartPr>
              <p14:xfrm>
                <a:off x="6544437" y="6268125"/>
                <a:ext cx="43200" cy="11088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86E2D0C5-BE96-4CE0-A472-C5D5A3215552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540117" y="6263805"/>
                  <a:ext cx="5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F15848A6-1E43-4BF1-858A-E2873DF0C8FD}"/>
                    </a:ext>
                  </a:extLst>
                </p14:cNvPr>
                <p14:cNvContentPartPr/>
                <p14:nvPr/>
              </p14:nvContentPartPr>
              <p14:xfrm>
                <a:off x="6608157" y="6315645"/>
                <a:ext cx="97920" cy="8568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F15848A6-1E43-4BF1-858A-E2873DF0C8FD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603837" y="6310965"/>
                  <a:ext cx="10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163C425C-6A99-41AC-BD15-688C4792E41E}"/>
                    </a:ext>
                  </a:extLst>
                </p14:cNvPr>
                <p14:cNvContentPartPr/>
                <p14:nvPr/>
              </p14:nvContentPartPr>
              <p14:xfrm>
                <a:off x="6689517" y="6285765"/>
                <a:ext cx="73800" cy="12924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163C425C-6A99-41AC-BD15-688C4792E41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685197" y="6281445"/>
                  <a:ext cx="82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9FF690DD-C6A1-4CD5-B08A-EC250B3AAB8A}"/>
                    </a:ext>
                  </a:extLst>
                </p14:cNvPr>
                <p14:cNvContentPartPr/>
                <p14:nvPr/>
              </p14:nvContentPartPr>
              <p14:xfrm>
                <a:off x="6845037" y="6332925"/>
                <a:ext cx="100440" cy="4068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9FF690DD-C6A1-4CD5-B08A-EC250B3AAB8A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6840717" y="6328605"/>
                  <a:ext cx="109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235DE6CF-BF00-4819-9752-A857069DF94C}"/>
                    </a:ext>
                  </a:extLst>
                </p14:cNvPr>
                <p14:cNvContentPartPr/>
                <p14:nvPr/>
              </p14:nvContentPartPr>
              <p14:xfrm>
                <a:off x="7013877" y="6274965"/>
                <a:ext cx="131400" cy="9576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235DE6CF-BF00-4819-9752-A857069DF94C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009557" y="6270645"/>
                  <a:ext cx="140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330E7CB9-A2F7-4A24-BA51-A2643239F195}"/>
                    </a:ext>
                  </a:extLst>
                </p14:cNvPr>
                <p14:cNvContentPartPr/>
                <p14:nvPr/>
              </p14:nvContentPartPr>
              <p14:xfrm>
                <a:off x="7040157" y="6237525"/>
                <a:ext cx="253440" cy="6264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330E7CB9-A2F7-4A24-BA51-A2643239F19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035837" y="6233205"/>
                  <a:ext cx="262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41B67EB3-1DBA-4779-926C-2BDB254A1347}"/>
                    </a:ext>
                  </a:extLst>
                </p14:cNvPr>
                <p14:cNvContentPartPr/>
                <p14:nvPr/>
              </p14:nvContentPartPr>
              <p14:xfrm>
                <a:off x="7349037" y="6260205"/>
                <a:ext cx="112320" cy="986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41B67EB3-1DBA-4779-926C-2BDB254A1347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344717" y="6255885"/>
                  <a:ext cx="120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4929D311-E4BA-40AB-9E8D-87BE432CD09C}"/>
                    </a:ext>
                  </a:extLst>
                </p14:cNvPr>
                <p14:cNvContentPartPr/>
                <p14:nvPr/>
              </p14:nvContentPartPr>
              <p14:xfrm>
                <a:off x="7349037" y="6264885"/>
                <a:ext cx="124200" cy="9612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4929D311-E4BA-40AB-9E8D-87BE432CD09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344717" y="6260565"/>
                  <a:ext cx="1328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0" name="Gruppieren 799">
            <a:extLst>
              <a:ext uri="{FF2B5EF4-FFF2-40B4-BE49-F238E27FC236}">
                <a16:creationId xmlns:a16="http://schemas.microsoft.com/office/drawing/2014/main" id="{6EA40F3E-5FA1-47D9-9058-D0ACBEC6FF33}"/>
              </a:ext>
            </a:extLst>
          </p:cNvPr>
          <p:cNvGrpSpPr/>
          <p:nvPr/>
        </p:nvGrpSpPr>
        <p:grpSpPr>
          <a:xfrm>
            <a:off x="6391437" y="6507885"/>
            <a:ext cx="836640" cy="203760"/>
            <a:chOff x="6391437" y="6507885"/>
            <a:chExt cx="83664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D03CB751-9D59-4A9D-8A06-CC81688546A3}"/>
                    </a:ext>
                  </a:extLst>
                </p14:cNvPr>
                <p14:cNvContentPartPr/>
                <p14:nvPr/>
              </p14:nvContentPartPr>
              <p14:xfrm>
                <a:off x="6420237" y="6550725"/>
                <a:ext cx="39600" cy="16092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D03CB751-9D59-4A9D-8A06-CC81688546A3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415917" y="6546405"/>
                  <a:ext cx="48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E75A323E-926B-4F26-BE3A-EB54C2579F1B}"/>
                    </a:ext>
                  </a:extLst>
                </p14:cNvPr>
                <p14:cNvContentPartPr/>
                <p14:nvPr/>
              </p14:nvContentPartPr>
              <p14:xfrm>
                <a:off x="6391437" y="6607605"/>
                <a:ext cx="109800" cy="3528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E75A323E-926B-4F26-BE3A-EB54C2579F1B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387117" y="6603285"/>
                  <a:ext cx="118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34AB9F65-FFC7-40E5-87FF-67CE4E4CA7F9}"/>
                    </a:ext>
                  </a:extLst>
                </p14:cNvPr>
                <p14:cNvContentPartPr/>
                <p14:nvPr/>
              </p14:nvContentPartPr>
              <p14:xfrm>
                <a:off x="6504837" y="6524805"/>
                <a:ext cx="5760" cy="5904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34AB9F65-FFC7-40E5-87FF-67CE4E4CA7F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500517" y="6520485"/>
                  <a:ext cx="14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44EB39D3-5A6C-4E58-ACE1-136E2EA2A833}"/>
                    </a:ext>
                  </a:extLst>
                </p14:cNvPr>
                <p14:cNvContentPartPr/>
                <p14:nvPr/>
              </p14:nvContentPartPr>
              <p14:xfrm>
                <a:off x="6557037" y="6533085"/>
                <a:ext cx="50040" cy="12384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44EB39D3-5A6C-4E58-ACE1-136E2EA2A833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552717" y="6528765"/>
                  <a:ext cx="58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58872287-0026-4857-AD0C-A180A09864C7}"/>
                    </a:ext>
                  </a:extLst>
                </p14:cNvPr>
                <p14:cNvContentPartPr/>
                <p14:nvPr/>
              </p14:nvContentPartPr>
              <p14:xfrm>
                <a:off x="6621477" y="6570525"/>
                <a:ext cx="75600" cy="10908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58872287-0026-4857-AD0C-A180A09864C7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617157" y="6566205"/>
                  <a:ext cx="84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999956DC-14DC-4DE2-A9DD-3B4E9460AA0E}"/>
                    </a:ext>
                  </a:extLst>
                </p14:cNvPr>
                <p14:cNvContentPartPr/>
                <p14:nvPr/>
              </p14:nvContentPartPr>
              <p14:xfrm>
                <a:off x="6631557" y="6523725"/>
                <a:ext cx="171000" cy="14220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999956DC-14DC-4DE2-A9DD-3B4E9460AA0E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627237" y="6519405"/>
                  <a:ext cx="179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59EF24D2-12D0-4214-B176-D6B2F6EA71CA}"/>
                    </a:ext>
                  </a:extLst>
                </p14:cNvPr>
                <p14:cNvContentPartPr/>
                <p14:nvPr/>
              </p14:nvContentPartPr>
              <p14:xfrm>
                <a:off x="6900837" y="6565125"/>
                <a:ext cx="120960" cy="4608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59EF24D2-12D0-4214-B176-D6B2F6EA71CA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896517" y="6560805"/>
                  <a:ext cx="129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6EF837AF-7F62-490F-977B-0F1DFC2F0E5B}"/>
                    </a:ext>
                  </a:extLst>
                </p14:cNvPr>
                <p14:cNvContentPartPr/>
                <p14:nvPr/>
              </p14:nvContentPartPr>
              <p14:xfrm>
                <a:off x="7085517" y="6507885"/>
                <a:ext cx="97200" cy="12564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6EF837AF-7F62-490F-977B-0F1DFC2F0E5B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081197" y="6503565"/>
                  <a:ext cx="105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ADD3C896-0E72-411F-8E93-5C0CC72488D9}"/>
                    </a:ext>
                  </a:extLst>
                </p14:cNvPr>
                <p14:cNvContentPartPr/>
                <p14:nvPr/>
              </p14:nvContentPartPr>
              <p14:xfrm>
                <a:off x="7109997" y="6509685"/>
                <a:ext cx="118080" cy="2088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ADD3C896-0E72-411F-8E93-5C0CC72488D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105677" y="6505365"/>
                  <a:ext cx="1267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798" name="Freihand 797">
                <a:extLst>
                  <a:ext uri="{FF2B5EF4-FFF2-40B4-BE49-F238E27FC236}">
                    <a16:creationId xmlns:a16="http://schemas.microsoft.com/office/drawing/2014/main" id="{4C19357B-E6DF-4B05-95C4-C2BA09570A89}"/>
                  </a:ext>
                </a:extLst>
              </p14:cNvPr>
              <p14:cNvContentPartPr/>
              <p14:nvPr/>
            </p14:nvContentPartPr>
            <p14:xfrm>
              <a:off x="7169757" y="4937925"/>
              <a:ext cx="406440" cy="659520"/>
            </p14:xfrm>
          </p:contentPart>
        </mc:Choice>
        <mc:Fallback>
          <p:pic>
            <p:nvPicPr>
              <p:cNvPr id="798" name="Freihand 797">
                <a:extLst>
                  <a:ext uri="{FF2B5EF4-FFF2-40B4-BE49-F238E27FC236}">
                    <a16:creationId xmlns:a16="http://schemas.microsoft.com/office/drawing/2014/main" id="{4C19357B-E6DF-4B05-95C4-C2BA09570A89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7165437" y="4933605"/>
                <a:ext cx="415080" cy="66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1" name="Gruppieren 810">
            <a:extLst>
              <a:ext uri="{FF2B5EF4-FFF2-40B4-BE49-F238E27FC236}">
                <a16:creationId xmlns:a16="http://schemas.microsoft.com/office/drawing/2014/main" id="{02FAADA9-4C83-49E6-B97A-1792A06AB9B9}"/>
              </a:ext>
            </a:extLst>
          </p:cNvPr>
          <p:cNvGrpSpPr/>
          <p:nvPr/>
        </p:nvGrpSpPr>
        <p:grpSpPr>
          <a:xfrm>
            <a:off x="557997" y="1587405"/>
            <a:ext cx="8059320" cy="4530960"/>
            <a:chOff x="557997" y="1587405"/>
            <a:chExt cx="8059320" cy="453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A14467C8-09CB-4F0A-B8C2-760BC5724A0C}"/>
                    </a:ext>
                  </a:extLst>
                </p14:cNvPr>
                <p14:cNvContentPartPr/>
                <p14:nvPr/>
              </p14:nvContentPartPr>
              <p14:xfrm>
                <a:off x="1055517" y="5333565"/>
                <a:ext cx="119520" cy="12816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A14467C8-09CB-4F0A-B8C2-760BC5724A0C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51197" y="5329245"/>
                  <a:ext cx="128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E9D61CCE-1CF3-449B-B8AE-8A9A043A42D5}"/>
                    </a:ext>
                  </a:extLst>
                </p14:cNvPr>
                <p14:cNvContentPartPr/>
                <p14:nvPr/>
              </p14:nvContentPartPr>
              <p14:xfrm>
                <a:off x="1232277" y="5379285"/>
                <a:ext cx="74520" cy="1141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E9D61CCE-1CF3-449B-B8AE-8A9A043A42D5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227957" y="5374965"/>
                  <a:ext cx="83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73F70A9D-F559-4013-B745-D6FAD2167F83}"/>
                    </a:ext>
                  </a:extLst>
                </p14:cNvPr>
                <p14:cNvContentPartPr/>
                <p14:nvPr/>
              </p14:nvContentPartPr>
              <p14:xfrm>
                <a:off x="1351797" y="5302605"/>
                <a:ext cx="81720" cy="10260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73F70A9D-F559-4013-B745-D6FAD2167F8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347477" y="5298285"/>
                  <a:ext cx="90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9953EE9E-5601-48A3-B7D9-D13CCEDAEEFE}"/>
                    </a:ext>
                  </a:extLst>
                </p14:cNvPr>
                <p14:cNvContentPartPr/>
                <p14:nvPr/>
              </p14:nvContentPartPr>
              <p14:xfrm>
                <a:off x="943197" y="5527605"/>
                <a:ext cx="536040" cy="241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9953EE9E-5601-48A3-B7D9-D13CCEDAEEF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38877" y="5523285"/>
                  <a:ext cx="544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2E99195D-2F60-4D74-BFC1-DF845BD3FDED}"/>
                    </a:ext>
                  </a:extLst>
                </p14:cNvPr>
                <p14:cNvContentPartPr/>
                <p14:nvPr/>
              </p14:nvContentPartPr>
              <p14:xfrm>
                <a:off x="1033557" y="5587005"/>
                <a:ext cx="165240" cy="14976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2E99195D-2F60-4D74-BFC1-DF845BD3FDED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29237" y="5582685"/>
                  <a:ext cx="173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3C0602C-6700-4BCD-87B8-162F28FA74F1}"/>
                    </a:ext>
                  </a:extLst>
                </p14:cNvPr>
                <p14:cNvContentPartPr/>
                <p14:nvPr/>
              </p14:nvContentPartPr>
              <p14:xfrm>
                <a:off x="1239477" y="5595285"/>
                <a:ext cx="146160" cy="14472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3C0602C-6700-4BCD-87B8-162F28FA74F1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235157" y="5590965"/>
                  <a:ext cx="154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11A4C5E-ED98-4E8F-915E-616BB17BA05C}"/>
                    </a:ext>
                  </a:extLst>
                </p14:cNvPr>
                <p14:cNvContentPartPr/>
                <p14:nvPr/>
              </p14:nvContentPartPr>
              <p14:xfrm>
                <a:off x="1605957" y="5520765"/>
                <a:ext cx="166680" cy="432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11A4C5E-ED98-4E8F-915E-616BB17BA05C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601637" y="5516445"/>
                  <a:ext cx="175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53CF9C2F-4ACC-4229-AA39-EF9059EB5306}"/>
                    </a:ext>
                  </a:extLst>
                </p14:cNvPr>
                <p14:cNvContentPartPr/>
                <p14:nvPr/>
              </p14:nvContentPartPr>
              <p14:xfrm>
                <a:off x="1603077" y="5551725"/>
                <a:ext cx="177120" cy="248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53CF9C2F-4ACC-4229-AA39-EF9059EB530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598757" y="5547405"/>
                  <a:ext cx="185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A430611E-CE0B-4BCF-9856-FE372CE88546}"/>
                    </a:ext>
                  </a:extLst>
                </p14:cNvPr>
                <p14:cNvContentPartPr/>
                <p14:nvPr/>
              </p14:nvContentPartPr>
              <p14:xfrm>
                <a:off x="615597" y="3724365"/>
                <a:ext cx="80640" cy="1684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A430611E-CE0B-4BCF-9856-FE372CE88546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11277" y="3720045"/>
                  <a:ext cx="89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C9BE3E6-9407-4014-B01A-18CB0B4C4037}"/>
                    </a:ext>
                  </a:extLst>
                </p14:cNvPr>
                <p14:cNvContentPartPr/>
                <p14:nvPr/>
              </p14:nvContentPartPr>
              <p14:xfrm>
                <a:off x="614157" y="3782325"/>
                <a:ext cx="116640" cy="129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C9BE3E6-9407-4014-B01A-18CB0B4C4037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09837" y="3778005"/>
                  <a:ext cx="125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0656C96A-0F20-40E3-BC62-F81E6ADFCD9F}"/>
                    </a:ext>
                  </a:extLst>
                </p14:cNvPr>
                <p14:cNvContentPartPr/>
                <p14:nvPr/>
              </p14:nvContentPartPr>
              <p14:xfrm>
                <a:off x="775077" y="3780165"/>
                <a:ext cx="57240" cy="172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0656C96A-0F20-40E3-BC62-F81E6ADFCD9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70757" y="3775845"/>
                  <a:ext cx="65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93F4AF0-C4C2-4633-9EF8-DA72A9EF5834}"/>
                    </a:ext>
                  </a:extLst>
                </p14:cNvPr>
                <p14:cNvContentPartPr/>
                <p14:nvPr/>
              </p14:nvContentPartPr>
              <p14:xfrm>
                <a:off x="783357" y="3767565"/>
                <a:ext cx="169560" cy="673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93F4AF0-C4C2-4633-9EF8-DA72A9EF583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79037" y="3763245"/>
                  <a:ext cx="178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7FBB70C-C90A-4593-AEFB-0848615EB034}"/>
                    </a:ext>
                  </a:extLst>
                </p14:cNvPr>
                <p14:cNvContentPartPr/>
                <p14:nvPr/>
              </p14:nvContentPartPr>
              <p14:xfrm>
                <a:off x="1189437" y="3718605"/>
                <a:ext cx="87120" cy="1188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7FBB70C-C90A-4593-AEFB-0848615EB03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185117" y="3714285"/>
                  <a:ext cx="95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F39E257-5ED5-4CAE-870E-49673490C618}"/>
                    </a:ext>
                  </a:extLst>
                </p14:cNvPr>
                <p14:cNvContentPartPr/>
                <p14:nvPr/>
              </p14:nvContentPartPr>
              <p14:xfrm>
                <a:off x="1207437" y="3698805"/>
                <a:ext cx="142920" cy="208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F39E257-5ED5-4CAE-870E-49673490C618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203117" y="3694485"/>
                  <a:ext cx="151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6327C6AB-2C04-45C6-8B76-F986998DDCD1}"/>
                    </a:ext>
                  </a:extLst>
                </p14:cNvPr>
                <p14:cNvContentPartPr/>
                <p14:nvPr/>
              </p14:nvContentPartPr>
              <p14:xfrm>
                <a:off x="1343157" y="3697365"/>
                <a:ext cx="84600" cy="1112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6327C6AB-2C04-45C6-8B76-F986998DDCD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338837" y="3693045"/>
                  <a:ext cx="93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C70CC029-5CBD-4261-98AD-EB9D021B1A3D}"/>
                    </a:ext>
                  </a:extLst>
                </p14:cNvPr>
                <p14:cNvContentPartPr/>
                <p14:nvPr/>
              </p14:nvContentPartPr>
              <p14:xfrm>
                <a:off x="1510557" y="3772605"/>
                <a:ext cx="105120" cy="50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C70CC029-5CBD-4261-98AD-EB9D021B1A3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506237" y="3768285"/>
                  <a:ext cx="113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ED29BBAC-9624-4BFA-8386-218414FAB9EE}"/>
                    </a:ext>
                  </a:extLst>
                </p14:cNvPr>
                <p14:cNvContentPartPr/>
                <p14:nvPr/>
              </p14:nvContentPartPr>
              <p14:xfrm>
                <a:off x="1514877" y="3806085"/>
                <a:ext cx="87480" cy="169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ED29BBAC-9624-4BFA-8386-218414FAB9E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510557" y="3801765"/>
                  <a:ext cx="96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1654A2A4-C51D-486B-ABC6-E9BA6BC54E65}"/>
                    </a:ext>
                  </a:extLst>
                </p14:cNvPr>
                <p14:cNvContentPartPr/>
                <p14:nvPr/>
              </p14:nvContentPartPr>
              <p14:xfrm>
                <a:off x="1684437" y="3731565"/>
                <a:ext cx="90720" cy="928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1654A2A4-C51D-486B-ABC6-E9BA6BC54E65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680117" y="3727245"/>
                  <a:ext cx="99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5517670-EBF8-421B-B2BD-E8367BF63595}"/>
                    </a:ext>
                  </a:extLst>
                </p14:cNvPr>
                <p14:cNvContentPartPr/>
                <p14:nvPr/>
              </p14:nvContentPartPr>
              <p14:xfrm>
                <a:off x="1708197" y="3805725"/>
                <a:ext cx="106920" cy="176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5517670-EBF8-421B-B2BD-E8367BF6359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703877" y="3801405"/>
                  <a:ext cx="115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448F536-9F8E-4C31-BA43-378FE10B46FD}"/>
                    </a:ext>
                  </a:extLst>
                </p14:cNvPr>
                <p14:cNvContentPartPr/>
                <p14:nvPr/>
              </p14:nvContentPartPr>
              <p14:xfrm>
                <a:off x="1837077" y="3736605"/>
                <a:ext cx="82440" cy="979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448F536-9F8E-4C31-BA43-378FE10B46FD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832757" y="3732285"/>
                  <a:ext cx="91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D87E3A3-A484-4EB2-AC71-B50B7ED8085A}"/>
                    </a:ext>
                  </a:extLst>
                </p14:cNvPr>
                <p14:cNvContentPartPr/>
                <p14:nvPr/>
              </p14:nvContentPartPr>
              <p14:xfrm>
                <a:off x="2055597" y="3769725"/>
                <a:ext cx="91440" cy="64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D87E3A3-A484-4EB2-AC71-B50B7ED8085A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2051277" y="3765405"/>
                  <a:ext cx="100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5BEBF28-ADCC-476F-BFBE-6C75A998BFB6}"/>
                    </a:ext>
                  </a:extLst>
                </p14:cNvPr>
                <p14:cNvContentPartPr/>
                <p14:nvPr/>
              </p14:nvContentPartPr>
              <p14:xfrm>
                <a:off x="2130117" y="3735165"/>
                <a:ext cx="86760" cy="820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5BEBF28-ADCC-476F-BFBE-6C75A998BFB6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125797" y="3730845"/>
                  <a:ext cx="95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D312A14-24ED-465B-9244-C81041DCEBE8}"/>
                    </a:ext>
                  </a:extLst>
                </p14:cNvPr>
                <p14:cNvContentPartPr/>
                <p14:nvPr/>
              </p14:nvContentPartPr>
              <p14:xfrm>
                <a:off x="2460597" y="3683325"/>
                <a:ext cx="62640" cy="824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D312A14-24ED-465B-9244-C81041DCEBE8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456277" y="3679005"/>
                  <a:ext cx="71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EABDD5D-BE7D-4E07-8BCA-FC3B69A462A1}"/>
                    </a:ext>
                  </a:extLst>
                </p14:cNvPr>
                <p14:cNvContentPartPr/>
                <p14:nvPr/>
              </p14:nvContentPartPr>
              <p14:xfrm>
                <a:off x="2464917" y="3669645"/>
                <a:ext cx="120960" cy="1018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EABDD5D-BE7D-4E07-8BCA-FC3B69A462A1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2460597" y="3665325"/>
                  <a:ext cx="129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FDB8568-4BDC-444E-B1B6-B3F5DDBA2C80}"/>
                    </a:ext>
                  </a:extLst>
                </p14:cNvPr>
                <p14:cNvContentPartPr/>
                <p14:nvPr/>
              </p14:nvContentPartPr>
              <p14:xfrm>
                <a:off x="2626557" y="3719325"/>
                <a:ext cx="84960" cy="205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FDB8568-4BDC-444E-B1B6-B3F5DDBA2C80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622237" y="3715005"/>
                  <a:ext cx="93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094668D-8E36-4D9E-B80F-5C538C78C27D}"/>
                    </a:ext>
                  </a:extLst>
                </p14:cNvPr>
                <p14:cNvContentPartPr/>
                <p14:nvPr/>
              </p14:nvContentPartPr>
              <p14:xfrm>
                <a:off x="2675157" y="3694125"/>
                <a:ext cx="57600" cy="1051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094668D-8E36-4D9E-B80F-5C538C78C27D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670837" y="3689805"/>
                  <a:ext cx="66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5225ED24-9060-4A45-82A8-78733A505176}"/>
                    </a:ext>
                  </a:extLst>
                </p14:cNvPr>
                <p14:cNvContentPartPr/>
                <p14:nvPr/>
              </p14:nvContentPartPr>
              <p14:xfrm>
                <a:off x="2735637" y="3743085"/>
                <a:ext cx="52560" cy="471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5225ED24-9060-4A45-82A8-78733A50517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731317" y="3738765"/>
                  <a:ext cx="61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3500E07-3CB4-499E-A79C-8427FCDE270A}"/>
                    </a:ext>
                  </a:extLst>
                </p14:cNvPr>
                <p14:cNvContentPartPr/>
                <p14:nvPr/>
              </p14:nvContentPartPr>
              <p14:xfrm>
                <a:off x="2865597" y="3725085"/>
                <a:ext cx="80280" cy="324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3500E07-3CB4-499E-A79C-8427FCDE270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861277" y="3720765"/>
                  <a:ext cx="8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ACC91B5A-C255-4970-97C2-CEDF2E011665}"/>
                    </a:ext>
                  </a:extLst>
                </p14:cNvPr>
                <p14:cNvContentPartPr/>
                <p14:nvPr/>
              </p14:nvContentPartPr>
              <p14:xfrm>
                <a:off x="2992317" y="3687645"/>
                <a:ext cx="70920" cy="705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ACC91B5A-C255-4970-97C2-CEDF2E011665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987997" y="3683325"/>
                  <a:ext cx="79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1E206ED9-7109-499B-8B66-996BDD8CC2CA}"/>
                    </a:ext>
                  </a:extLst>
                </p14:cNvPr>
                <p14:cNvContentPartPr/>
                <p14:nvPr/>
              </p14:nvContentPartPr>
              <p14:xfrm>
                <a:off x="3010317" y="3676845"/>
                <a:ext cx="70920" cy="54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1E206ED9-7109-499B-8B66-996BDD8CC2C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005997" y="3672525"/>
                  <a:ext cx="79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448F502-B90A-4BA8-A123-66304CC3FF82}"/>
                    </a:ext>
                  </a:extLst>
                </p14:cNvPr>
                <p14:cNvContentPartPr/>
                <p14:nvPr/>
              </p14:nvContentPartPr>
              <p14:xfrm>
                <a:off x="3111837" y="3679365"/>
                <a:ext cx="68400" cy="669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448F502-B90A-4BA8-A123-66304CC3FF8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107517" y="3675045"/>
                  <a:ext cx="77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F13CA28-0A75-4C4E-9065-6CC4B8D61ACB}"/>
                    </a:ext>
                  </a:extLst>
                </p14:cNvPr>
                <p14:cNvContentPartPr/>
                <p14:nvPr/>
              </p14:nvContentPartPr>
              <p14:xfrm>
                <a:off x="1006917" y="4016685"/>
                <a:ext cx="64800" cy="874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F13CA28-0A75-4C4E-9065-6CC4B8D61AC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002597" y="4012365"/>
                  <a:ext cx="73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9DC9116-96CC-4352-89C9-1DCCF3A92C7C}"/>
                    </a:ext>
                  </a:extLst>
                </p14:cNvPr>
                <p14:cNvContentPartPr/>
                <p14:nvPr/>
              </p14:nvContentPartPr>
              <p14:xfrm>
                <a:off x="1065957" y="4009845"/>
                <a:ext cx="25560" cy="1137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9DC9116-96CC-4352-89C9-1DCCF3A92C7C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061637" y="4005525"/>
                  <a:ext cx="3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0B27B3B9-6F83-4E67-A0BC-D1FE798390CA}"/>
                    </a:ext>
                  </a:extLst>
                </p14:cNvPr>
                <p14:cNvContentPartPr/>
                <p14:nvPr/>
              </p14:nvContentPartPr>
              <p14:xfrm>
                <a:off x="1010517" y="4109205"/>
                <a:ext cx="113400" cy="32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0B27B3B9-6F83-4E67-A0BC-D1FE798390CA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006197" y="4104885"/>
                  <a:ext cx="1220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6220C61-695C-44B2-B55B-AF86A5AED55B}"/>
                    </a:ext>
                  </a:extLst>
                </p14:cNvPr>
                <p14:cNvContentPartPr/>
                <p14:nvPr/>
              </p14:nvContentPartPr>
              <p14:xfrm>
                <a:off x="1145517" y="4045845"/>
                <a:ext cx="77760" cy="637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6220C61-695C-44B2-B55B-AF86A5AED55B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141197" y="4041525"/>
                  <a:ext cx="86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1FA028C-9E5B-4931-B0C9-EE9B29BC12A9}"/>
                    </a:ext>
                  </a:extLst>
                </p14:cNvPr>
                <p14:cNvContentPartPr/>
                <p14:nvPr/>
              </p14:nvContentPartPr>
              <p14:xfrm>
                <a:off x="1184397" y="4102725"/>
                <a:ext cx="75960" cy="666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1FA028C-9E5B-4931-B0C9-EE9B29BC12A9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180077" y="4098405"/>
                  <a:ext cx="84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F8ADD19-9FFD-4950-9FE3-5D7733008DD3}"/>
                    </a:ext>
                  </a:extLst>
                </p14:cNvPr>
                <p14:cNvContentPartPr/>
                <p14:nvPr/>
              </p14:nvContentPartPr>
              <p14:xfrm>
                <a:off x="1312557" y="4058445"/>
                <a:ext cx="83880" cy="21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F8ADD19-9FFD-4950-9FE3-5D7733008DD3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308237" y="4054125"/>
                  <a:ext cx="92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F5B864F-1D86-4DF7-ABB6-0A2C23F906BD}"/>
                    </a:ext>
                  </a:extLst>
                </p14:cNvPr>
                <p14:cNvContentPartPr/>
                <p14:nvPr/>
              </p14:nvContentPartPr>
              <p14:xfrm>
                <a:off x="1306077" y="4092645"/>
                <a:ext cx="108000" cy="122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F5B864F-1D86-4DF7-ABB6-0A2C23F906BD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301757" y="4088325"/>
                  <a:ext cx="116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C00A7D91-909C-4247-A56C-201BD7B683AD}"/>
                    </a:ext>
                  </a:extLst>
                </p14:cNvPr>
                <p14:cNvContentPartPr/>
                <p14:nvPr/>
              </p14:nvContentPartPr>
              <p14:xfrm>
                <a:off x="1460517" y="4021725"/>
                <a:ext cx="53280" cy="504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C00A7D91-909C-4247-A56C-201BD7B683AD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456197" y="4017405"/>
                  <a:ext cx="61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B4D06BA0-CD7C-43D6-8712-369EBED875A5}"/>
                    </a:ext>
                  </a:extLst>
                </p14:cNvPr>
                <p14:cNvContentPartPr/>
                <p14:nvPr/>
              </p14:nvContentPartPr>
              <p14:xfrm>
                <a:off x="1531077" y="4085085"/>
                <a:ext cx="22680" cy="496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B4D06BA0-CD7C-43D6-8712-369EBED875A5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526757" y="4080765"/>
                  <a:ext cx="31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6434150-FE67-42D4-A3EA-C4E3AE8618B6}"/>
                    </a:ext>
                  </a:extLst>
                </p14:cNvPr>
                <p14:cNvContentPartPr/>
                <p14:nvPr/>
              </p14:nvContentPartPr>
              <p14:xfrm>
                <a:off x="1595157" y="3994725"/>
                <a:ext cx="75960" cy="986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6434150-FE67-42D4-A3EA-C4E3AE8618B6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590837" y="3990405"/>
                  <a:ext cx="84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33C95237-3CFB-4382-B06B-D3C352474C0F}"/>
                    </a:ext>
                  </a:extLst>
                </p14:cNvPr>
                <p14:cNvContentPartPr/>
                <p14:nvPr/>
              </p14:nvContentPartPr>
              <p14:xfrm>
                <a:off x="1726197" y="4036485"/>
                <a:ext cx="8640" cy="14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33C95237-3CFB-4382-B06B-D3C352474C0F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721877" y="4032165"/>
                  <a:ext cx="172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948E2A6-CF9F-4D3E-8788-46802D6974B3}"/>
                    </a:ext>
                  </a:extLst>
                </p14:cNvPr>
                <p14:cNvContentPartPr/>
                <p14:nvPr/>
              </p14:nvContentPartPr>
              <p14:xfrm>
                <a:off x="1756077" y="3996885"/>
                <a:ext cx="71280" cy="928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948E2A6-CF9F-4D3E-8788-46802D6974B3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751757" y="3992565"/>
                  <a:ext cx="79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E189A8BE-562D-4047-BF17-BF2EBAE90B19}"/>
                    </a:ext>
                  </a:extLst>
                </p14:cNvPr>
                <p14:cNvContentPartPr/>
                <p14:nvPr/>
              </p14:nvContentPartPr>
              <p14:xfrm>
                <a:off x="1792437" y="3990405"/>
                <a:ext cx="128880" cy="1015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E189A8BE-562D-4047-BF17-BF2EBAE90B19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788117" y="3986085"/>
                  <a:ext cx="137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57DB4F0-B65F-4CD5-A204-0C6F888D2B92}"/>
                    </a:ext>
                  </a:extLst>
                </p14:cNvPr>
                <p14:cNvContentPartPr/>
                <p14:nvPr/>
              </p14:nvContentPartPr>
              <p14:xfrm>
                <a:off x="1970997" y="4049085"/>
                <a:ext cx="105840" cy="75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57DB4F0-B65F-4CD5-A204-0C6F888D2B92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966677" y="4044765"/>
                  <a:ext cx="114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19CFCD15-6D57-40C6-98B4-CB5BF54ECDD4}"/>
                    </a:ext>
                  </a:extLst>
                </p14:cNvPr>
                <p14:cNvContentPartPr/>
                <p14:nvPr/>
              </p14:nvContentPartPr>
              <p14:xfrm>
                <a:off x="1987197" y="4084005"/>
                <a:ext cx="83160" cy="97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19CFCD15-6D57-40C6-98B4-CB5BF54ECDD4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1982877" y="4079685"/>
                  <a:ext cx="91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9A207A5-0235-42E5-B4E8-835E35AC6813}"/>
                    </a:ext>
                  </a:extLst>
                </p14:cNvPr>
                <p14:cNvContentPartPr/>
                <p14:nvPr/>
              </p14:nvContentPartPr>
              <p14:xfrm>
                <a:off x="2122197" y="3999765"/>
                <a:ext cx="72720" cy="1044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9A207A5-0235-42E5-B4E8-835E35AC681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117877" y="3995445"/>
                  <a:ext cx="81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2C30406-BCDE-400E-A676-90C3BEAC3B5A}"/>
                    </a:ext>
                  </a:extLst>
                </p14:cNvPr>
                <p14:cNvContentPartPr/>
                <p14:nvPr/>
              </p14:nvContentPartPr>
              <p14:xfrm>
                <a:off x="2218317" y="3984285"/>
                <a:ext cx="133200" cy="1162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2C30406-BCDE-400E-A676-90C3BEAC3B5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213997" y="3979965"/>
                  <a:ext cx="141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1544B0F8-673C-4E2A-8C9B-7AE0E346392F}"/>
                    </a:ext>
                  </a:extLst>
                </p14:cNvPr>
                <p14:cNvContentPartPr/>
                <p14:nvPr/>
              </p14:nvContentPartPr>
              <p14:xfrm>
                <a:off x="2491557" y="3945405"/>
                <a:ext cx="95040" cy="1252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1544B0F8-673C-4E2A-8C9B-7AE0E346392F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487237" y="3941085"/>
                  <a:ext cx="103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50540CE-C9FF-4ADE-8516-1BEAEF619B17}"/>
                    </a:ext>
                  </a:extLst>
                </p14:cNvPr>
                <p14:cNvContentPartPr/>
                <p14:nvPr/>
              </p14:nvContentPartPr>
              <p14:xfrm>
                <a:off x="2528997" y="4043685"/>
                <a:ext cx="79200" cy="75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50540CE-C9FF-4ADE-8516-1BEAEF619B1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524677" y="4039365"/>
                  <a:ext cx="87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948D24E-D6CD-4EF0-B3D3-405A7C7376CC}"/>
                    </a:ext>
                  </a:extLst>
                </p14:cNvPr>
                <p14:cNvContentPartPr/>
                <p14:nvPr/>
              </p14:nvContentPartPr>
              <p14:xfrm>
                <a:off x="2649237" y="3976005"/>
                <a:ext cx="54720" cy="1123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948D24E-D6CD-4EF0-B3D3-405A7C7376CC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644917" y="3971685"/>
                  <a:ext cx="63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66D7223B-896B-4DD3-8F89-8F8117C5FA96}"/>
                    </a:ext>
                  </a:extLst>
                </p14:cNvPr>
                <p14:cNvContentPartPr/>
                <p14:nvPr/>
              </p14:nvContentPartPr>
              <p14:xfrm>
                <a:off x="2730237" y="4044045"/>
                <a:ext cx="59400" cy="648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66D7223B-896B-4DD3-8F89-8F8117C5FA96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2725917" y="4039725"/>
                  <a:ext cx="68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798E7AE-222F-4F81-903A-32822299A753}"/>
                    </a:ext>
                  </a:extLst>
                </p14:cNvPr>
                <p14:cNvContentPartPr/>
                <p14:nvPr/>
              </p14:nvContentPartPr>
              <p14:xfrm>
                <a:off x="2859477" y="4013085"/>
                <a:ext cx="72360" cy="39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798E7AE-222F-4F81-903A-32822299A753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2855157" y="4008765"/>
                  <a:ext cx="81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C35D0BBC-1D52-4D03-BAF7-5810D0ADAA25}"/>
                    </a:ext>
                  </a:extLst>
                </p14:cNvPr>
                <p14:cNvContentPartPr/>
                <p14:nvPr/>
              </p14:nvContentPartPr>
              <p14:xfrm>
                <a:off x="2986917" y="3953685"/>
                <a:ext cx="66600" cy="1116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C35D0BBC-1D52-4D03-BAF7-5810D0ADAA25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2982597" y="3949365"/>
                  <a:ext cx="75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6BC578B-4D5B-4196-804D-36F628670B13}"/>
                    </a:ext>
                  </a:extLst>
                </p14:cNvPr>
                <p14:cNvContentPartPr/>
                <p14:nvPr/>
              </p14:nvContentPartPr>
              <p14:xfrm>
                <a:off x="3091677" y="3961965"/>
                <a:ext cx="64440" cy="961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6BC578B-4D5B-4196-804D-36F628670B13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087357" y="3957645"/>
                  <a:ext cx="73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A5CB9A7-0C4E-400B-B31D-19F8DF8CA74D}"/>
                    </a:ext>
                  </a:extLst>
                </p14:cNvPr>
                <p14:cNvContentPartPr/>
                <p14:nvPr/>
              </p14:nvContentPartPr>
              <p14:xfrm>
                <a:off x="3125517" y="3948285"/>
                <a:ext cx="91080" cy="50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A5CB9A7-0C4E-400B-B31D-19F8DF8CA74D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3121197" y="3943965"/>
                  <a:ext cx="99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4B47095E-5322-40AA-86D1-B2BD76B0648F}"/>
                    </a:ext>
                  </a:extLst>
                </p14:cNvPr>
                <p14:cNvContentPartPr/>
                <p14:nvPr/>
              </p14:nvContentPartPr>
              <p14:xfrm>
                <a:off x="969477" y="4262205"/>
                <a:ext cx="73440" cy="676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4B47095E-5322-40AA-86D1-B2BD76B0648F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965157" y="4257885"/>
                  <a:ext cx="82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0AE8314E-7D29-419D-8F1E-34CE16CAA15A}"/>
                    </a:ext>
                  </a:extLst>
                </p14:cNvPr>
                <p14:cNvContentPartPr/>
                <p14:nvPr/>
              </p14:nvContentPartPr>
              <p14:xfrm>
                <a:off x="1015917" y="4256085"/>
                <a:ext cx="27720" cy="964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0AE8314E-7D29-419D-8F1E-34CE16CAA15A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011597" y="4251765"/>
                  <a:ext cx="36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5297B9D-BA58-4887-B0A3-7AADD6DDBFDD}"/>
                    </a:ext>
                  </a:extLst>
                </p14:cNvPr>
                <p14:cNvContentPartPr/>
                <p14:nvPr/>
              </p14:nvContentPartPr>
              <p14:xfrm>
                <a:off x="996117" y="4325205"/>
                <a:ext cx="81000" cy="183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5297B9D-BA58-4887-B0A3-7AADD6DDBFDD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991797" y="4320885"/>
                  <a:ext cx="89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929CC3CD-5A0B-4464-B434-AC1B0BC58FAB}"/>
                    </a:ext>
                  </a:extLst>
                </p14:cNvPr>
                <p14:cNvContentPartPr/>
                <p14:nvPr/>
              </p14:nvContentPartPr>
              <p14:xfrm>
                <a:off x="1112757" y="4288845"/>
                <a:ext cx="56160" cy="590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929CC3CD-5A0B-4464-B434-AC1B0BC58FAB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108437" y="4284525"/>
                  <a:ext cx="64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063F8BA-573C-44A7-B924-B3FEF3177E2C}"/>
                    </a:ext>
                  </a:extLst>
                </p14:cNvPr>
                <p14:cNvContentPartPr/>
                <p14:nvPr/>
              </p14:nvContentPartPr>
              <p14:xfrm>
                <a:off x="1174317" y="4332765"/>
                <a:ext cx="88920" cy="799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063F8BA-573C-44A7-B924-B3FEF3177E2C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169997" y="4328445"/>
                  <a:ext cx="97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8A64392-BDFC-47E4-A78D-1119B99CE31D}"/>
                    </a:ext>
                  </a:extLst>
                </p14:cNvPr>
                <p14:cNvContentPartPr/>
                <p14:nvPr/>
              </p14:nvContentPartPr>
              <p14:xfrm>
                <a:off x="1330197" y="4298565"/>
                <a:ext cx="83880" cy="50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8A64392-BDFC-47E4-A78D-1119B99CE31D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325877" y="4294245"/>
                  <a:ext cx="92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1626D179-5012-49BD-B1C5-7D916121FF7E}"/>
                    </a:ext>
                  </a:extLst>
                </p14:cNvPr>
                <p14:cNvContentPartPr/>
                <p14:nvPr/>
              </p14:nvContentPartPr>
              <p14:xfrm>
                <a:off x="1347477" y="4320525"/>
                <a:ext cx="79200" cy="82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1626D179-5012-49BD-B1C5-7D916121FF7E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343157" y="4316205"/>
                  <a:ext cx="87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4DA3539-8148-41E0-BEC1-BC89FBCD411D}"/>
                    </a:ext>
                  </a:extLst>
                </p14:cNvPr>
                <p14:cNvContentPartPr/>
                <p14:nvPr/>
              </p14:nvContentPartPr>
              <p14:xfrm>
                <a:off x="1456917" y="4281645"/>
                <a:ext cx="85680" cy="684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4DA3539-8148-41E0-BEC1-BC89FBCD411D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452597" y="4277325"/>
                  <a:ext cx="94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4B08FD93-3EF8-4526-AA17-656E1A4F1819}"/>
                    </a:ext>
                  </a:extLst>
                </p14:cNvPr>
                <p14:cNvContentPartPr/>
                <p14:nvPr/>
              </p14:nvContentPartPr>
              <p14:xfrm>
                <a:off x="1555557" y="4327725"/>
                <a:ext cx="8280" cy="756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4B08FD93-3EF8-4526-AA17-656E1A4F1819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551237" y="4323405"/>
                  <a:ext cx="16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D8536924-47AE-43DC-AE80-655C8F75EF68}"/>
                    </a:ext>
                  </a:extLst>
                </p14:cNvPr>
                <p14:cNvContentPartPr/>
                <p14:nvPr/>
              </p14:nvContentPartPr>
              <p14:xfrm>
                <a:off x="1611357" y="4282725"/>
                <a:ext cx="55800" cy="612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D8536924-47AE-43DC-AE80-655C8F75EF68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607037" y="4278405"/>
                  <a:ext cx="64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6A639BEF-8950-4FD9-A878-3B21FB9E7DC3}"/>
                    </a:ext>
                  </a:extLst>
                </p14:cNvPr>
                <p14:cNvContentPartPr/>
                <p14:nvPr/>
              </p14:nvContentPartPr>
              <p14:xfrm>
                <a:off x="1741317" y="4301805"/>
                <a:ext cx="10800" cy="57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6A639BEF-8950-4FD9-A878-3B21FB9E7DC3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736997" y="4297485"/>
                  <a:ext cx="19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CFC7811-6803-419D-B8AA-E5B9EDC572F3}"/>
                    </a:ext>
                  </a:extLst>
                </p14:cNvPr>
                <p14:cNvContentPartPr/>
                <p14:nvPr/>
              </p14:nvContentPartPr>
              <p14:xfrm>
                <a:off x="1781637" y="4268685"/>
                <a:ext cx="58320" cy="867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CFC7811-6803-419D-B8AA-E5B9EDC572F3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777317" y="4264365"/>
                  <a:ext cx="66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574346E2-1081-4D5D-B8A8-4CF65F7FBFE3}"/>
                    </a:ext>
                  </a:extLst>
                </p14:cNvPr>
                <p14:cNvContentPartPr/>
                <p14:nvPr/>
              </p14:nvContentPartPr>
              <p14:xfrm>
                <a:off x="1859757" y="4278045"/>
                <a:ext cx="52560" cy="946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574346E2-1081-4D5D-B8A8-4CF65F7FBFE3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855437" y="4273725"/>
                  <a:ext cx="61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B32F1F5-5D9D-4788-8A66-916E2C40F130}"/>
                    </a:ext>
                  </a:extLst>
                </p14:cNvPr>
                <p14:cNvContentPartPr/>
                <p14:nvPr/>
              </p14:nvContentPartPr>
              <p14:xfrm>
                <a:off x="1882437" y="4274805"/>
                <a:ext cx="65880" cy="25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B32F1F5-5D9D-4788-8A66-916E2C40F130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878117" y="4270485"/>
                  <a:ext cx="74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D3D0F3C-80DF-4495-AE88-F8FB92881349}"/>
                    </a:ext>
                  </a:extLst>
                </p14:cNvPr>
                <p14:cNvContentPartPr/>
                <p14:nvPr/>
              </p14:nvContentPartPr>
              <p14:xfrm>
                <a:off x="1975317" y="4315845"/>
                <a:ext cx="124560" cy="86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D3D0F3C-80DF-4495-AE88-F8FB92881349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970997" y="4311525"/>
                  <a:ext cx="133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A6A36C3-AF11-4BBA-A903-0FF659C0CF14}"/>
                    </a:ext>
                  </a:extLst>
                </p14:cNvPr>
                <p14:cNvContentPartPr/>
                <p14:nvPr/>
              </p14:nvContentPartPr>
              <p14:xfrm>
                <a:off x="2018157" y="4333485"/>
                <a:ext cx="98280" cy="154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A6A36C3-AF11-4BBA-A903-0FF659C0CF14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2013837" y="4329165"/>
                  <a:ext cx="106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EC8FED8-BFBF-47E8-8A4B-681B1FE9E791}"/>
                    </a:ext>
                  </a:extLst>
                </p14:cNvPr>
                <p14:cNvContentPartPr/>
                <p14:nvPr/>
              </p14:nvContentPartPr>
              <p14:xfrm>
                <a:off x="2140557" y="4254285"/>
                <a:ext cx="52920" cy="950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EC8FED8-BFBF-47E8-8A4B-681B1FE9E791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2136237" y="4249965"/>
                  <a:ext cx="61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EF2CDC6-7F2B-4DCC-A5E9-C86C7C262457}"/>
                    </a:ext>
                  </a:extLst>
                </p14:cNvPr>
                <p14:cNvContentPartPr/>
                <p14:nvPr/>
              </p14:nvContentPartPr>
              <p14:xfrm>
                <a:off x="2214717" y="4287045"/>
                <a:ext cx="54360" cy="651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EF2CDC6-7F2B-4DCC-A5E9-C86C7C262457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2210397" y="4282725"/>
                  <a:ext cx="63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1DF85C45-06B7-4AE2-B8C3-B6177144C8E1}"/>
                    </a:ext>
                  </a:extLst>
                </p14:cNvPr>
                <p14:cNvContentPartPr/>
                <p14:nvPr/>
              </p14:nvContentPartPr>
              <p14:xfrm>
                <a:off x="2280957" y="4343205"/>
                <a:ext cx="17640" cy="500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1DF85C45-06B7-4AE2-B8C3-B6177144C8E1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2276637" y="4338885"/>
                  <a:ext cx="26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A561D03-254B-4673-9E93-8980576F1D02}"/>
                    </a:ext>
                  </a:extLst>
                </p14:cNvPr>
                <p14:cNvContentPartPr/>
                <p14:nvPr/>
              </p14:nvContentPartPr>
              <p14:xfrm>
                <a:off x="2316237" y="4271565"/>
                <a:ext cx="68040" cy="874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A561D03-254B-4673-9E93-8980576F1D02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2311917" y="4267245"/>
                  <a:ext cx="76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DF7F7399-BA16-4444-9756-56C5D44835BF}"/>
                    </a:ext>
                  </a:extLst>
                </p14:cNvPr>
                <p14:cNvContentPartPr/>
                <p14:nvPr/>
              </p14:nvContentPartPr>
              <p14:xfrm>
                <a:off x="2334957" y="4259685"/>
                <a:ext cx="71280" cy="104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DF7F7399-BA16-4444-9756-56C5D44835BF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2330637" y="4255365"/>
                  <a:ext cx="79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C30BDC8-1B6F-442E-A2EC-ECCC3B2CB621}"/>
                    </a:ext>
                  </a:extLst>
                </p14:cNvPr>
                <p14:cNvContentPartPr/>
                <p14:nvPr/>
              </p14:nvContentPartPr>
              <p14:xfrm>
                <a:off x="2513157" y="4241685"/>
                <a:ext cx="59400" cy="579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C30BDC8-1B6F-442E-A2EC-ECCC3B2CB621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2508837" y="4237365"/>
                  <a:ext cx="68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F4C9B45-A035-41F6-B21D-3382E0ABFBFD}"/>
                    </a:ext>
                  </a:extLst>
                </p14:cNvPr>
                <p14:cNvContentPartPr/>
                <p14:nvPr/>
              </p14:nvContentPartPr>
              <p14:xfrm>
                <a:off x="2521797" y="4241685"/>
                <a:ext cx="105480" cy="831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F4C9B45-A035-41F6-B21D-3382E0ABFBFD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2517477" y="4237365"/>
                  <a:ext cx="114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EC325F2C-A613-4927-A18C-91E407F59C48}"/>
                    </a:ext>
                  </a:extLst>
                </p14:cNvPr>
                <p14:cNvContentPartPr/>
                <p14:nvPr/>
              </p14:nvContentPartPr>
              <p14:xfrm>
                <a:off x="2674437" y="4243485"/>
                <a:ext cx="63360" cy="1090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EC325F2C-A613-4927-A18C-91E407F59C4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2670117" y="4239165"/>
                  <a:ext cx="72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19C691C8-EE56-4EFA-A120-11D5CC847CA4}"/>
                    </a:ext>
                  </a:extLst>
                </p14:cNvPr>
                <p14:cNvContentPartPr/>
                <p14:nvPr/>
              </p14:nvContentPartPr>
              <p14:xfrm>
                <a:off x="2740317" y="4284885"/>
                <a:ext cx="60840" cy="745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19C691C8-EE56-4EFA-A120-11D5CC847CA4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2735997" y="4280565"/>
                  <a:ext cx="69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39B3899F-9C7D-4C74-AAA3-4F30271AA5D4}"/>
                    </a:ext>
                  </a:extLst>
                </p14:cNvPr>
                <p14:cNvContentPartPr/>
                <p14:nvPr/>
              </p14:nvContentPartPr>
              <p14:xfrm>
                <a:off x="2841477" y="4254645"/>
                <a:ext cx="131400" cy="32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39B3899F-9C7D-4C74-AAA3-4F30271AA5D4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2837157" y="4250325"/>
                  <a:ext cx="1400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C2E07059-17F3-4CC5-923E-8B8D74E30171}"/>
                    </a:ext>
                  </a:extLst>
                </p14:cNvPr>
                <p14:cNvContentPartPr/>
                <p14:nvPr/>
              </p14:nvContentPartPr>
              <p14:xfrm>
                <a:off x="2899077" y="4280925"/>
                <a:ext cx="89280" cy="79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C2E07059-17F3-4CC5-923E-8B8D74E30171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2894757" y="4276605"/>
                  <a:ext cx="97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6ED847C-EB38-4B65-A482-FEBB979EA0B5}"/>
                    </a:ext>
                  </a:extLst>
                </p14:cNvPr>
                <p14:cNvContentPartPr/>
                <p14:nvPr/>
              </p14:nvContentPartPr>
              <p14:xfrm>
                <a:off x="3024357" y="4214325"/>
                <a:ext cx="46800" cy="910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6ED847C-EB38-4B65-A482-FEBB979EA0B5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3020037" y="4210005"/>
                  <a:ext cx="55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FC6FBDAB-6232-4086-98BB-581CB8C130BE}"/>
                    </a:ext>
                  </a:extLst>
                </p14:cNvPr>
                <p14:cNvContentPartPr/>
                <p14:nvPr/>
              </p14:nvContentPartPr>
              <p14:xfrm>
                <a:off x="3116877" y="4236285"/>
                <a:ext cx="87840" cy="817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FC6FBDAB-6232-4086-98BB-581CB8C130BE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3112557" y="4231965"/>
                  <a:ext cx="96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39F0BC9B-5930-47A0-82BE-FD3C4234E968}"/>
                    </a:ext>
                  </a:extLst>
                </p14:cNvPr>
                <p14:cNvContentPartPr/>
                <p14:nvPr/>
              </p14:nvContentPartPr>
              <p14:xfrm>
                <a:off x="3230997" y="4208205"/>
                <a:ext cx="61200" cy="889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39F0BC9B-5930-47A0-82BE-FD3C4234E968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3226677" y="4203885"/>
                  <a:ext cx="69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7A76114-A8BA-4FD6-A2BF-284716E800D3}"/>
                    </a:ext>
                  </a:extLst>
                </p14:cNvPr>
                <p14:cNvContentPartPr/>
                <p14:nvPr/>
              </p14:nvContentPartPr>
              <p14:xfrm>
                <a:off x="3244677" y="4203525"/>
                <a:ext cx="79560" cy="54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7A76114-A8BA-4FD6-A2BF-284716E800D3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3240357" y="4199205"/>
                  <a:ext cx="88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437960E0-A0A4-4EF8-865D-2D6CD87C1361}"/>
                    </a:ext>
                  </a:extLst>
                </p14:cNvPr>
                <p14:cNvContentPartPr/>
                <p14:nvPr/>
              </p14:nvContentPartPr>
              <p14:xfrm>
                <a:off x="2978637" y="4421685"/>
                <a:ext cx="360" cy="3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437960E0-A0A4-4EF8-865D-2D6CD87C1361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974317" y="4417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291A24C-D81A-4B04-9A16-FCA2BECA5775}"/>
                    </a:ext>
                  </a:extLst>
                </p14:cNvPr>
                <p14:cNvContentPartPr/>
                <p14:nvPr/>
              </p14:nvContentPartPr>
              <p14:xfrm>
                <a:off x="2979717" y="4531845"/>
                <a:ext cx="22320" cy="784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291A24C-D81A-4B04-9A16-FCA2BECA5775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975397" y="4527525"/>
                  <a:ext cx="30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45DE081-3310-4D4D-A7B5-BE08BE151406}"/>
                    </a:ext>
                  </a:extLst>
                </p14:cNvPr>
                <p14:cNvContentPartPr/>
                <p14:nvPr/>
              </p14:nvContentPartPr>
              <p14:xfrm>
                <a:off x="3355917" y="3678645"/>
                <a:ext cx="81000" cy="8596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45DE081-3310-4D4D-A7B5-BE08BE151406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3351597" y="3674325"/>
                  <a:ext cx="8964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F28AF1A5-E157-4BA3-992C-9ED66C9CC4E1}"/>
                    </a:ext>
                  </a:extLst>
                </p14:cNvPr>
                <p14:cNvContentPartPr/>
                <p14:nvPr/>
              </p14:nvContentPartPr>
              <p14:xfrm>
                <a:off x="3552477" y="4041885"/>
                <a:ext cx="141480" cy="115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F28AF1A5-E157-4BA3-992C-9ED66C9CC4E1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3548157" y="4037565"/>
                  <a:ext cx="150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650CEA5-F3AB-4F04-A2DF-2874A13D8846}"/>
                    </a:ext>
                  </a:extLst>
                </p14:cNvPr>
                <p14:cNvContentPartPr/>
                <p14:nvPr/>
              </p14:nvContentPartPr>
              <p14:xfrm>
                <a:off x="3543477" y="4107405"/>
                <a:ext cx="109080" cy="97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650CEA5-F3AB-4F04-A2DF-2874A13D8846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3539157" y="4103085"/>
                  <a:ext cx="117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34DEE738-2E8B-4566-B6AB-9D465D8B6814}"/>
                    </a:ext>
                  </a:extLst>
                </p14:cNvPr>
                <p14:cNvContentPartPr/>
                <p14:nvPr/>
              </p14:nvContentPartPr>
              <p14:xfrm>
                <a:off x="3686397" y="4015605"/>
                <a:ext cx="101880" cy="1648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34DEE738-2E8B-4566-B6AB-9D465D8B6814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3682077" y="4011285"/>
                  <a:ext cx="110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3623F70-29BD-49D0-9DBE-E08FDE73ABC1}"/>
                    </a:ext>
                  </a:extLst>
                </p14:cNvPr>
                <p14:cNvContentPartPr/>
                <p14:nvPr/>
              </p14:nvContentPartPr>
              <p14:xfrm>
                <a:off x="4010757" y="3696645"/>
                <a:ext cx="77040" cy="1231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3623F70-29BD-49D0-9DBE-E08FDE73ABC1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4006437" y="3692325"/>
                  <a:ext cx="85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D9F78EA8-0AD1-482B-840D-5F2CF7E32BCF}"/>
                    </a:ext>
                  </a:extLst>
                </p14:cNvPr>
                <p14:cNvContentPartPr/>
                <p14:nvPr/>
              </p14:nvContentPartPr>
              <p14:xfrm>
                <a:off x="4056117" y="3687285"/>
                <a:ext cx="110520" cy="104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D9F78EA8-0AD1-482B-840D-5F2CF7E32BCF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4051797" y="3682965"/>
                  <a:ext cx="119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798A2B5B-604C-4393-B7D0-0E9A05F33035}"/>
                    </a:ext>
                  </a:extLst>
                </p14:cNvPr>
                <p14:cNvContentPartPr/>
                <p14:nvPr/>
              </p14:nvContentPartPr>
              <p14:xfrm>
                <a:off x="4156917" y="3691245"/>
                <a:ext cx="82800" cy="9468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798A2B5B-604C-4393-B7D0-0E9A05F33035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4152597" y="3686925"/>
                  <a:ext cx="91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D8EA8FF1-F8D3-4704-8DB9-F9C19808EE7B}"/>
                    </a:ext>
                  </a:extLst>
                </p14:cNvPr>
                <p14:cNvContentPartPr/>
                <p14:nvPr/>
              </p14:nvContentPartPr>
              <p14:xfrm>
                <a:off x="4328997" y="3697005"/>
                <a:ext cx="95400" cy="885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D8EA8FF1-F8D3-4704-8DB9-F9C19808EE7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324677" y="3692685"/>
                  <a:ext cx="104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58FEFC6-1002-4EAC-8205-7260C6EA98E6}"/>
                    </a:ext>
                  </a:extLst>
                </p14:cNvPr>
                <p14:cNvContentPartPr/>
                <p14:nvPr/>
              </p14:nvContentPartPr>
              <p14:xfrm>
                <a:off x="4457517" y="3680085"/>
                <a:ext cx="59760" cy="964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58FEFC6-1002-4EAC-8205-7260C6EA98E6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4453197" y="3675765"/>
                  <a:ext cx="68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86CF4976-BD09-4308-813D-80F01DB28E0D}"/>
                    </a:ext>
                  </a:extLst>
                </p14:cNvPr>
                <p14:cNvContentPartPr/>
                <p14:nvPr/>
              </p14:nvContentPartPr>
              <p14:xfrm>
                <a:off x="4592517" y="3675045"/>
                <a:ext cx="106200" cy="936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86CF4976-BD09-4308-813D-80F01DB28E0D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588197" y="3670725"/>
                  <a:ext cx="114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04469C20-7F0E-4B41-972E-DDAC927FCB97}"/>
                    </a:ext>
                  </a:extLst>
                </p14:cNvPr>
                <p14:cNvContentPartPr/>
                <p14:nvPr/>
              </p14:nvContentPartPr>
              <p14:xfrm>
                <a:off x="3618717" y="3724365"/>
                <a:ext cx="44640" cy="662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04469C20-7F0E-4B41-972E-DDAC927FCB97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3614397" y="3720045"/>
                  <a:ext cx="53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1E7E188C-088B-4CC8-B8F4-EB5CBF920B7D}"/>
                    </a:ext>
                  </a:extLst>
                </p14:cNvPr>
                <p14:cNvContentPartPr/>
                <p14:nvPr/>
              </p14:nvContentPartPr>
              <p14:xfrm>
                <a:off x="3605757" y="3731205"/>
                <a:ext cx="78840" cy="961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1E7E188C-088B-4CC8-B8F4-EB5CBF920B7D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3601437" y="3726885"/>
                  <a:ext cx="87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E028A213-AE72-4AC6-9106-14C53FB6B341}"/>
                    </a:ext>
                  </a:extLst>
                </p14:cNvPr>
                <p14:cNvContentPartPr/>
                <p14:nvPr/>
              </p14:nvContentPartPr>
              <p14:xfrm>
                <a:off x="3700797" y="3747045"/>
                <a:ext cx="67320" cy="1213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E028A213-AE72-4AC6-9106-14C53FB6B341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3696477" y="3742725"/>
                  <a:ext cx="75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3207215-D25C-4EDD-A006-1F3858CB3FBF}"/>
                    </a:ext>
                  </a:extLst>
                </p14:cNvPr>
                <p14:cNvContentPartPr/>
                <p14:nvPr/>
              </p14:nvContentPartPr>
              <p14:xfrm>
                <a:off x="3858837" y="3757125"/>
                <a:ext cx="97200" cy="54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3207215-D25C-4EDD-A006-1F3858CB3FBF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3854517" y="3752805"/>
                  <a:ext cx="105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D1F1D779-5EE9-4585-98D5-FE9A566F31D0}"/>
                    </a:ext>
                  </a:extLst>
                </p14:cNvPr>
                <p14:cNvContentPartPr/>
                <p14:nvPr/>
              </p14:nvContentPartPr>
              <p14:xfrm>
                <a:off x="3855237" y="3780885"/>
                <a:ext cx="83160" cy="136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D1F1D779-5EE9-4585-98D5-FE9A566F31D0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3850917" y="3776565"/>
                  <a:ext cx="91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D1F7EF9-7184-4B04-9C93-DD1D15C58574}"/>
                    </a:ext>
                  </a:extLst>
                </p14:cNvPr>
                <p14:cNvContentPartPr/>
                <p14:nvPr/>
              </p14:nvContentPartPr>
              <p14:xfrm>
                <a:off x="4860717" y="3692325"/>
                <a:ext cx="3960" cy="806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D1F7EF9-7184-4B04-9C93-DD1D15C58574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856397" y="3688005"/>
                  <a:ext cx="12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A8D4784-54D1-4270-A681-C3D9A96878BB}"/>
                    </a:ext>
                  </a:extLst>
                </p14:cNvPr>
                <p14:cNvContentPartPr/>
                <p14:nvPr/>
              </p14:nvContentPartPr>
              <p14:xfrm>
                <a:off x="4811397" y="3730125"/>
                <a:ext cx="122400" cy="97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A8D4784-54D1-4270-A681-C3D9A96878BB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807077" y="3725805"/>
                  <a:ext cx="131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2468C8C-F54D-437E-886D-C78FBEC5A600}"/>
                    </a:ext>
                  </a:extLst>
                </p14:cNvPr>
                <p14:cNvContentPartPr/>
                <p14:nvPr/>
              </p14:nvContentPartPr>
              <p14:xfrm>
                <a:off x="4974477" y="3661725"/>
                <a:ext cx="97560" cy="871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2468C8C-F54D-437E-886D-C78FBEC5A600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4970157" y="3657405"/>
                  <a:ext cx="106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373392B-3065-40E2-89B0-728F98935425}"/>
                    </a:ext>
                  </a:extLst>
                </p14:cNvPr>
                <p14:cNvContentPartPr/>
                <p14:nvPr/>
              </p14:nvContentPartPr>
              <p14:xfrm>
                <a:off x="5116677" y="3668565"/>
                <a:ext cx="100080" cy="1137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373392B-3065-40E2-89B0-728F98935425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5112357" y="3664245"/>
                  <a:ext cx="108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34BC0E8-A640-422D-87D4-5264EEDA7906}"/>
                    </a:ext>
                  </a:extLst>
                </p14:cNvPr>
                <p14:cNvContentPartPr/>
                <p14:nvPr/>
              </p14:nvContentPartPr>
              <p14:xfrm>
                <a:off x="5288397" y="3639045"/>
                <a:ext cx="69120" cy="1008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34BC0E8-A640-422D-87D4-5264EEDA7906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5284077" y="3634725"/>
                  <a:ext cx="77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A3AB6BF2-5DB6-412F-973F-4F59215AE18F}"/>
                    </a:ext>
                  </a:extLst>
                </p14:cNvPr>
                <p14:cNvContentPartPr/>
                <p14:nvPr/>
              </p14:nvContentPartPr>
              <p14:xfrm>
                <a:off x="5304237" y="3629325"/>
                <a:ext cx="203400" cy="1098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A3AB6BF2-5DB6-412F-973F-4F59215AE18F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5299917" y="3625005"/>
                  <a:ext cx="212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C8EC42E0-4378-446D-8E69-872C8C96EB36}"/>
                    </a:ext>
                  </a:extLst>
                </p14:cNvPr>
                <p14:cNvContentPartPr/>
                <p14:nvPr/>
              </p14:nvContentPartPr>
              <p14:xfrm>
                <a:off x="5456877" y="3708165"/>
                <a:ext cx="399960" cy="82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C8EC42E0-4378-446D-8E69-872C8C96EB36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5452557" y="3703845"/>
                  <a:ext cx="408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4E4C885-674D-4E72-802A-C77D0DA00189}"/>
                    </a:ext>
                  </a:extLst>
                </p14:cNvPr>
                <p14:cNvContentPartPr/>
                <p14:nvPr/>
              </p14:nvContentPartPr>
              <p14:xfrm>
                <a:off x="5921997" y="3700245"/>
                <a:ext cx="155880" cy="176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4E4C885-674D-4E72-802A-C77D0DA00189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5917677" y="3695925"/>
                  <a:ext cx="164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118BBF0C-86CE-45C9-A37B-F762619CCF28}"/>
                    </a:ext>
                  </a:extLst>
                </p14:cNvPr>
                <p14:cNvContentPartPr/>
                <p14:nvPr/>
              </p14:nvContentPartPr>
              <p14:xfrm>
                <a:off x="3892677" y="4062045"/>
                <a:ext cx="76680" cy="129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118BBF0C-86CE-45C9-A37B-F762619CCF28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888357" y="4057725"/>
                  <a:ext cx="85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D8C041A-0F41-4059-AFE3-A139CD5CDAFF}"/>
                    </a:ext>
                  </a:extLst>
                </p14:cNvPr>
                <p14:cNvContentPartPr/>
                <p14:nvPr/>
              </p14:nvContentPartPr>
              <p14:xfrm>
                <a:off x="3878277" y="4101285"/>
                <a:ext cx="143280" cy="1260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D8C041A-0F41-4059-AFE3-A139CD5CDAFF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873957" y="4096965"/>
                  <a:ext cx="151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E1E4F3A0-47E4-4EFC-A6DC-1BCF3EBC33E1}"/>
                    </a:ext>
                  </a:extLst>
                </p14:cNvPr>
                <p14:cNvContentPartPr/>
                <p14:nvPr/>
              </p14:nvContentPartPr>
              <p14:xfrm>
                <a:off x="4103997" y="4031445"/>
                <a:ext cx="80640" cy="1051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E1E4F3A0-47E4-4EFC-A6DC-1BCF3EBC33E1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099677" y="4027125"/>
                  <a:ext cx="8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FD848006-75EB-45D6-9757-1CE571AEF978}"/>
                    </a:ext>
                  </a:extLst>
                </p14:cNvPr>
                <p14:cNvContentPartPr/>
                <p14:nvPr/>
              </p14:nvContentPartPr>
              <p14:xfrm>
                <a:off x="4137117" y="4001565"/>
                <a:ext cx="93600" cy="126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FD848006-75EB-45D6-9757-1CE571AEF978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4132797" y="3997245"/>
                  <a:ext cx="102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F3574393-3F8A-42FB-94CE-9BAC68527E4C}"/>
                    </a:ext>
                  </a:extLst>
                </p14:cNvPr>
                <p14:cNvContentPartPr/>
                <p14:nvPr/>
              </p14:nvContentPartPr>
              <p14:xfrm>
                <a:off x="4248357" y="4018485"/>
                <a:ext cx="87840" cy="864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F3574393-3F8A-42FB-94CE-9BAC68527E4C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4244037" y="4014165"/>
                  <a:ext cx="96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4B81197-EF12-4911-AF31-E212A4502F67}"/>
                    </a:ext>
                  </a:extLst>
                </p14:cNvPr>
                <p14:cNvContentPartPr/>
                <p14:nvPr/>
              </p14:nvContentPartPr>
              <p14:xfrm>
                <a:off x="4418277" y="3959085"/>
                <a:ext cx="69480" cy="1566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4B81197-EF12-4911-AF31-E212A4502F67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413957" y="3954765"/>
                  <a:ext cx="78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6AE2E034-03D4-4C3B-815C-A060F96EA25D}"/>
                    </a:ext>
                  </a:extLst>
                </p14:cNvPr>
                <p14:cNvContentPartPr/>
                <p14:nvPr/>
              </p14:nvContentPartPr>
              <p14:xfrm>
                <a:off x="4537077" y="3967005"/>
                <a:ext cx="149400" cy="993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6AE2E034-03D4-4C3B-815C-A060F96EA25D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532757" y="3962685"/>
                  <a:ext cx="158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D541FE3F-CF14-4A00-9D42-DAACA70DACED}"/>
                    </a:ext>
                  </a:extLst>
                </p14:cNvPr>
                <p14:cNvContentPartPr/>
                <p14:nvPr/>
              </p14:nvContentPartPr>
              <p14:xfrm>
                <a:off x="4810317" y="3985365"/>
                <a:ext cx="30600" cy="950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D541FE3F-CF14-4A00-9D42-DAACA70DACED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4805997" y="3981045"/>
                  <a:ext cx="39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65F02698-0355-46BD-8922-9DA2EDDDEEBB}"/>
                    </a:ext>
                  </a:extLst>
                </p14:cNvPr>
                <p14:cNvContentPartPr/>
                <p14:nvPr/>
              </p14:nvContentPartPr>
              <p14:xfrm>
                <a:off x="4791957" y="4008045"/>
                <a:ext cx="109800" cy="205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65F02698-0355-46BD-8922-9DA2EDDDEEBB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4787637" y="4003725"/>
                  <a:ext cx="118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A2395FBC-E422-42ED-9B91-9FCA5C93E7F4}"/>
                    </a:ext>
                  </a:extLst>
                </p14:cNvPr>
                <p14:cNvContentPartPr/>
                <p14:nvPr/>
              </p14:nvContentPartPr>
              <p14:xfrm>
                <a:off x="4958637" y="3961245"/>
                <a:ext cx="101880" cy="1411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A2395FBC-E422-42ED-9B91-9FCA5C93E7F4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4954317" y="3956925"/>
                  <a:ext cx="11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9E23788-EA53-4663-8A11-DE6FA02AA299}"/>
                    </a:ext>
                  </a:extLst>
                </p14:cNvPr>
                <p14:cNvContentPartPr/>
                <p14:nvPr/>
              </p14:nvContentPartPr>
              <p14:xfrm>
                <a:off x="5136117" y="3944685"/>
                <a:ext cx="78840" cy="1116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9E23788-EA53-4663-8A11-DE6FA02AA299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5131797" y="3940365"/>
                  <a:ext cx="87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E5CA591-AD9E-4C59-B72B-3485E2D4262B}"/>
                    </a:ext>
                  </a:extLst>
                </p14:cNvPr>
                <p14:cNvContentPartPr/>
                <p14:nvPr/>
              </p14:nvContentPartPr>
              <p14:xfrm>
                <a:off x="5327277" y="3961605"/>
                <a:ext cx="16200" cy="856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E5CA591-AD9E-4C59-B72B-3485E2D4262B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5322957" y="3957285"/>
                  <a:ext cx="24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65F5087C-6122-4D8D-ACFA-8F0375C444E2}"/>
                    </a:ext>
                  </a:extLst>
                </p14:cNvPr>
                <p14:cNvContentPartPr/>
                <p14:nvPr/>
              </p14:nvContentPartPr>
              <p14:xfrm>
                <a:off x="5290557" y="3989325"/>
                <a:ext cx="85680" cy="50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65F5087C-6122-4D8D-ACFA-8F0375C444E2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5286237" y="3985005"/>
                  <a:ext cx="94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BE39E566-0594-4382-9F2E-13D168B3D737}"/>
                    </a:ext>
                  </a:extLst>
                </p14:cNvPr>
                <p14:cNvContentPartPr/>
                <p14:nvPr/>
              </p14:nvContentPartPr>
              <p14:xfrm>
                <a:off x="5502597" y="3929205"/>
                <a:ext cx="109800" cy="813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BE39E566-0594-4382-9F2E-13D168B3D737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5498277" y="3924885"/>
                  <a:ext cx="118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4ECDFD6E-97F0-4E15-A4B6-B4EBC9CA8CA9}"/>
                    </a:ext>
                  </a:extLst>
                </p14:cNvPr>
                <p14:cNvContentPartPr/>
                <p14:nvPr/>
              </p14:nvContentPartPr>
              <p14:xfrm>
                <a:off x="5606637" y="4004445"/>
                <a:ext cx="18360" cy="878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4ECDFD6E-97F0-4E15-A4B6-B4EBC9CA8CA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5602317" y="4000125"/>
                  <a:ext cx="27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A43E99CB-8075-4543-BA6D-204B0D5AF155}"/>
                    </a:ext>
                  </a:extLst>
                </p14:cNvPr>
                <p14:cNvContentPartPr/>
                <p14:nvPr/>
              </p14:nvContentPartPr>
              <p14:xfrm>
                <a:off x="5685477" y="3913365"/>
                <a:ext cx="76320" cy="1137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A43E99CB-8075-4543-BA6D-204B0D5AF155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5681157" y="3909045"/>
                  <a:ext cx="84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9894C203-624F-4029-96B4-4E72FC52531F}"/>
                    </a:ext>
                  </a:extLst>
                </p14:cNvPr>
                <p14:cNvContentPartPr/>
                <p14:nvPr/>
              </p14:nvContentPartPr>
              <p14:xfrm>
                <a:off x="5774757" y="3835965"/>
                <a:ext cx="77400" cy="921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9894C203-624F-4029-96B4-4E72FC52531F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5770437" y="3831645"/>
                  <a:ext cx="86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47772F7-112C-4E78-98A8-A948153864F5}"/>
                    </a:ext>
                  </a:extLst>
                </p14:cNvPr>
                <p14:cNvContentPartPr/>
                <p14:nvPr/>
              </p14:nvContentPartPr>
              <p14:xfrm>
                <a:off x="5900397" y="3935325"/>
                <a:ext cx="82080" cy="810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47772F7-112C-4E78-98A8-A948153864F5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5896077" y="3931005"/>
                  <a:ext cx="90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D22609E0-F03C-4199-8AAE-6C3C4F9EF986}"/>
                    </a:ext>
                  </a:extLst>
                </p14:cNvPr>
                <p14:cNvContentPartPr/>
                <p14:nvPr/>
              </p14:nvContentPartPr>
              <p14:xfrm>
                <a:off x="6141957" y="3974925"/>
                <a:ext cx="78480" cy="108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D22609E0-F03C-4199-8AAE-6C3C4F9EF986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137637" y="3970605"/>
                  <a:ext cx="87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63604DEA-205B-478C-9B5F-6F0B2EC32471}"/>
                    </a:ext>
                  </a:extLst>
                </p14:cNvPr>
                <p14:cNvContentPartPr/>
                <p14:nvPr/>
              </p14:nvContentPartPr>
              <p14:xfrm>
                <a:off x="6330597" y="3958005"/>
                <a:ext cx="169200" cy="108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63604DEA-205B-478C-9B5F-6F0B2EC32471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326277" y="3953685"/>
                  <a:ext cx="177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D2C7A303-6344-4E75-A2B3-8CCCD962A06A}"/>
                    </a:ext>
                  </a:extLst>
                </p14:cNvPr>
                <p14:cNvContentPartPr/>
                <p14:nvPr/>
              </p14:nvContentPartPr>
              <p14:xfrm>
                <a:off x="6558117" y="3822645"/>
                <a:ext cx="119880" cy="1843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D2C7A303-6344-4E75-A2B3-8CCCD962A06A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553797" y="3818325"/>
                  <a:ext cx="128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8FF5743-055D-4ABD-B22B-D0025FB8831D}"/>
                    </a:ext>
                  </a:extLst>
                </p14:cNvPr>
                <p14:cNvContentPartPr/>
                <p14:nvPr/>
              </p14:nvContentPartPr>
              <p14:xfrm>
                <a:off x="4558317" y="4069245"/>
                <a:ext cx="1737720" cy="986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8FF5743-055D-4ABD-B22B-D0025FB8831D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4553637" y="4064925"/>
                  <a:ext cx="1746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63785ED7-6BD9-457F-ABE0-76A892589FE3}"/>
                    </a:ext>
                  </a:extLst>
                </p14:cNvPr>
                <p14:cNvContentPartPr/>
                <p14:nvPr/>
              </p14:nvContentPartPr>
              <p14:xfrm>
                <a:off x="5237277" y="4229445"/>
                <a:ext cx="84240" cy="1713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63785ED7-6BD9-457F-ABE0-76A892589FE3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5232957" y="4225125"/>
                  <a:ext cx="92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89AEFA1A-4A68-47A5-A1FB-030FF2E6B67A}"/>
                    </a:ext>
                  </a:extLst>
                </p14:cNvPr>
                <p14:cNvContentPartPr/>
                <p14:nvPr/>
              </p14:nvContentPartPr>
              <p14:xfrm>
                <a:off x="5374437" y="4220445"/>
                <a:ext cx="98280" cy="763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89AEFA1A-4A68-47A5-A1FB-030FF2E6B67A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5370117" y="4216125"/>
                  <a:ext cx="106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6D415EF-F8D8-4F3D-8FD7-1D834C1ACAFE}"/>
                    </a:ext>
                  </a:extLst>
                </p14:cNvPr>
                <p14:cNvContentPartPr/>
                <p14:nvPr/>
              </p14:nvContentPartPr>
              <p14:xfrm>
                <a:off x="5488917" y="4222245"/>
                <a:ext cx="276120" cy="5328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6D415EF-F8D8-4F3D-8FD7-1D834C1ACAFE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5484597" y="4217925"/>
                  <a:ext cx="284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1AC6185B-C545-4B01-A460-06838ABEA06A}"/>
                    </a:ext>
                  </a:extLst>
                </p14:cNvPr>
                <p14:cNvContentPartPr/>
                <p14:nvPr/>
              </p14:nvContentPartPr>
              <p14:xfrm>
                <a:off x="5824797" y="4274805"/>
                <a:ext cx="360" cy="3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1AC6185B-C545-4B01-A460-06838ABEA06A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5820477" y="4270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5CCCC902-7A27-4468-BD57-51B3D789AD36}"/>
                    </a:ext>
                  </a:extLst>
                </p14:cNvPr>
                <p14:cNvContentPartPr/>
                <p14:nvPr/>
              </p14:nvContentPartPr>
              <p14:xfrm>
                <a:off x="5963037" y="4198485"/>
                <a:ext cx="72720" cy="6588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5CCCC902-7A27-4468-BD57-51B3D789AD3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5958717" y="4194165"/>
                  <a:ext cx="81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1ABA184-4B53-4F44-B62C-3A1C97A9875A}"/>
                    </a:ext>
                  </a:extLst>
                </p14:cNvPr>
                <p14:cNvContentPartPr/>
                <p14:nvPr/>
              </p14:nvContentPartPr>
              <p14:xfrm>
                <a:off x="6078597" y="4184445"/>
                <a:ext cx="216000" cy="608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1ABA184-4B53-4F44-B62C-3A1C97A9875A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6074277" y="4180125"/>
                  <a:ext cx="224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8D77B9ED-4F25-44AB-BCA2-2B0105F4A245}"/>
                    </a:ext>
                  </a:extLst>
                </p14:cNvPr>
                <p14:cNvContentPartPr/>
                <p14:nvPr/>
              </p14:nvContentPartPr>
              <p14:xfrm>
                <a:off x="6304317" y="4150245"/>
                <a:ext cx="360" cy="3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8D77B9ED-4F25-44AB-BCA2-2B0105F4A245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6299997" y="4145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F3687799-EF3D-43FC-B6B9-770431DB6805}"/>
                    </a:ext>
                  </a:extLst>
                </p14:cNvPr>
                <p14:cNvContentPartPr/>
                <p14:nvPr/>
              </p14:nvContentPartPr>
              <p14:xfrm>
                <a:off x="6342117" y="4165725"/>
                <a:ext cx="73800" cy="640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F3687799-EF3D-43FC-B6B9-770431DB6805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6337797" y="4161405"/>
                  <a:ext cx="82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5E4B8C00-3016-4B02-90C9-58D78BA89451}"/>
                    </a:ext>
                  </a:extLst>
                </p14:cNvPr>
                <p14:cNvContentPartPr/>
                <p14:nvPr/>
              </p14:nvContentPartPr>
              <p14:xfrm>
                <a:off x="6452277" y="4158885"/>
                <a:ext cx="73800" cy="882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5E4B8C00-3016-4B02-90C9-58D78BA89451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6447957" y="4154565"/>
                  <a:ext cx="82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4E9CD2D-C49A-45A5-8721-2298405DB942}"/>
                    </a:ext>
                  </a:extLst>
                </p14:cNvPr>
                <p14:cNvContentPartPr/>
                <p14:nvPr/>
              </p14:nvContentPartPr>
              <p14:xfrm>
                <a:off x="5459397" y="4384605"/>
                <a:ext cx="163080" cy="1116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4E9CD2D-C49A-45A5-8721-2298405DB942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5455077" y="4380285"/>
                  <a:ext cx="171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8F4CEEE-41F6-4D27-B4BB-F406F5900D89}"/>
                    </a:ext>
                  </a:extLst>
                </p14:cNvPr>
                <p14:cNvContentPartPr/>
                <p14:nvPr/>
              </p14:nvContentPartPr>
              <p14:xfrm>
                <a:off x="5303517" y="4567125"/>
                <a:ext cx="555480" cy="3528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8F4CEEE-41F6-4D27-B4BB-F406F5900D89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5299197" y="4562805"/>
                  <a:ext cx="564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8300BE3D-5AAD-44E6-A921-81214D37E942}"/>
                    </a:ext>
                  </a:extLst>
                </p14:cNvPr>
                <p14:cNvContentPartPr/>
                <p14:nvPr/>
              </p14:nvContentPartPr>
              <p14:xfrm>
                <a:off x="5349597" y="4659285"/>
                <a:ext cx="138600" cy="11628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8300BE3D-5AAD-44E6-A921-81214D37E942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345277" y="4654965"/>
                  <a:ext cx="147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51A3FDB5-7388-4AA7-A67F-ADBC13E4EBD0}"/>
                    </a:ext>
                  </a:extLst>
                </p14:cNvPr>
                <p14:cNvContentPartPr/>
                <p14:nvPr/>
              </p14:nvContentPartPr>
              <p14:xfrm>
                <a:off x="5546517" y="4675485"/>
                <a:ext cx="24840" cy="1188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51A3FDB5-7388-4AA7-A67F-ADBC13E4EBD0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542197" y="4671165"/>
                  <a:ext cx="3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2E0C08D2-AB03-42DD-9635-200E48E4C1BC}"/>
                    </a:ext>
                  </a:extLst>
                </p14:cNvPr>
                <p14:cNvContentPartPr/>
                <p14:nvPr/>
              </p14:nvContentPartPr>
              <p14:xfrm>
                <a:off x="5527797" y="4719405"/>
                <a:ext cx="83880" cy="864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2E0C08D2-AB03-42DD-9635-200E48E4C1B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5523477" y="4715085"/>
                  <a:ext cx="92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E4F987D8-544A-44B5-95D7-D825C805B881}"/>
                    </a:ext>
                  </a:extLst>
                </p14:cNvPr>
                <p14:cNvContentPartPr/>
                <p14:nvPr/>
              </p14:nvContentPartPr>
              <p14:xfrm>
                <a:off x="5660997" y="4681965"/>
                <a:ext cx="104400" cy="932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E4F987D8-544A-44B5-95D7-D825C805B881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5656677" y="4677645"/>
                  <a:ext cx="113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6706ACAD-66B0-49A2-8283-39EF44D67F71}"/>
                    </a:ext>
                  </a:extLst>
                </p14:cNvPr>
                <p14:cNvContentPartPr/>
                <p14:nvPr/>
              </p14:nvContentPartPr>
              <p14:xfrm>
                <a:off x="5753157" y="4738845"/>
                <a:ext cx="11520" cy="759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6706ACAD-66B0-49A2-8283-39EF44D67F71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5748837" y="4734525"/>
                  <a:ext cx="20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BE992B03-0EA8-417B-A9F8-E01F3E1F5266}"/>
                    </a:ext>
                  </a:extLst>
                </p14:cNvPr>
                <p14:cNvContentPartPr/>
                <p14:nvPr/>
              </p14:nvContentPartPr>
              <p14:xfrm>
                <a:off x="5822637" y="4661805"/>
                <a:ext cx="98640" cy="11772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BE992B03-0EA8-417B-A9F8-E01F3E1F5266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5818317" y="4657485"/>
                  <a:ext cx="107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6D2C9091-290B-4109-9D23-029EBC729B0E}"/>
                    </a:ext>
                  </a:extLst>
                </p14:cNvPr>
                <p14:cNvContentPartPr/>
                <p14:nvPr/>
              </p14:nvContentPartPr>
              <p14:xfrm>
                <a:off x="6064917" y="4563525"/>
                <a:ext cx="145080" cy="144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6D2C9091-290B-4109-9D23-029EBC729B0E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060597" y="4559205"/>
                  <a:ext cx="153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8240E64-C8C0-46B7-863F-EB427166AC12}"/>
                    </a:ext>
                  </a:extLst>
                </p14:cNvPr>
                <p14:cNvContentPartPr/>
                <p14:nvPr/>
              </p14:nvContentPartPr>
              <p14:xfrm>
                <a:off x="6109557" y="4588365"/>
                <a:ext cx="121680" cy="133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8240E64-C8C0-46B7-863F-EB427166AC12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6105237" y="4584045"/>
                  <a:ext cx="130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1CFB451-F2E5-4493-A3D6-025C13DB550F}"/>
                    </a:ext>
                  </a:extLst>
                </p14:cNvPr>
                <p14:cNvContentPartPr/>
                <p14:nvPr/>
              </p14:nvContentPartPr>
              <p14:xfrm>
                <a:off x="6339597" y="4501245"/>
                <a:ext cx="136440" cy="860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1CFB451-F2E5-4493-A3D6-025C13DB550F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6335277" y="4496925"/>
                  <a:ext cx="145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A6B9DCD3-1E38-4653-BD80-20AC084977A6}"/>
                    </a:ext>
                  </a:extLst>
                </p14:cNvPr>
                <p14:cNvContentPartPr/>
                <p14:nvPr/>
              </p14:nvContentPartPr>
              <p14:xfrm>
                <a:off x="6522117" y="4505205"/>
                <a:ext cx="116280" cy="892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A6B9DCD3-1E38-4653-BD80-20AC084977A6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6517797" y="4500885"/>
                  <a:ext cx="12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4A9D7AE-2825-4D77-A6B2-7703D8E05CBE}"/>
                    </a:ext>
                  </a:extLst>
                </p14:cNvPr>
                <p14:cNvContentPartPr/>
                <p14:nvPr/>
              </p14:nvContentPartPr>
              <p14:xfrm>
                <a:off x="6829197" y="4437165"/>
                <a:ext cx="105840" cy="19044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4A9D7AE-2825-4D77-A6B2-7703D8E05CBE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824877" y="4432845"/>
                  <a:ext cx="114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7FF4F84C-6680-4E6B-B75B-81D297B6C78C}"/>
                    </a:ext>
                  </a:extLst>
                </p14:cNvPr>
                <p14:cNvContentPartPr/>
                <p14:nvPr/>
              </p14:nvContentPartPr>
              <p14:xfrm>
                <a:off x="6973557" y="4415925"/>
                <a:ext cx="77760" cy="658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7FF4F84C-6680-4E6B-B75B-81D297B6C78C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6969237" y="4411605"/>
                  <a:ext cx="8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9B9EEB88-E648-4698-99D9-601CFEA59BE0}"/>
                    </a:ext>
                  </a:extLst>
                </p14:cNvPr>
                <p14:cNvContentPartPr/>
                <p14:nvPr/>
              </p14:nvContentPartPr>
              <p14:xfrm>
                <a:off x="7030437" y="4392525"/>
                <a:ext cx="419760" cy="8712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9B9EEB88-E648-4698-99D9-601CFEA59BE0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026117" y="4388205"/>
                  <a:ext cx="428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0D994233-BB13-4E0F-8509-51878F48A471}"/>
                    </a:ext>
                  </a:extLst>
                </p14:cNvPr>
                <p14:cNvContentPartPr/>
                <p14:nvPr/>
              </p14:nvContentPartPr>
              <p14:xfrm>
                <a:off x="7494477" y="4407645"/>
                <a:ext cx="26280" cy="4068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0D994233-BB13-4E0F-8509-51878F48A471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7490157" y="4403325"/>
                  <a:ext cx="34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094573B7-5900-431B-ABDE-587CC0294223}"/>
                    </a:ext>
                  </a:extLst>
                </p14:cNvPr>
                <p14:cNvContentPartPr/>
                <p14:nvPr/>
              </p14:nvContentPartPr>
              <p14:xfrm>
                <a:off x="7489437" y="4331685"/>
                <a:ext cx="307800" cy="1047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094573B7-5900-431B-ABDE-587CC0294223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7485117" y="4327365"/>
                  <a:ext cx="316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C68A872B-BB3E-4238-834E-5DFB4F4DD4E1}"/>
                    </a:ext>
                  </a:extLst>
                </p14:cNvPr>
                <p14:cNvContentPartPr/>
                <p14:nvPr/>
              </p14:nvContentPartPr>
              <p14:xfrm>
                <a:off x="7882197" y="4321965"/>
                <a:ext cx="121680" cy="10584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C68A872B-BB3E-4238-834E-5DFB4F4DD4E1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877877" y="4317645"/>
                  <a:ext cx="130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63E1F3CF-6C90-4306-8BBE-973513A3D23E}"/>
                    </a:ext>
                  </a:extLst>
                </p14:cNvPr>
                <p14:cNvContentPartPr/>
                <p14:nvPr/>
              </p14:nvContentPartPr>
              <p14:xfrm>
                <a:off x="7975077" y="4328085"/>
                <a:ext cx="123840" cy="1159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63E1F3CF-6C90-4306-8BBE-973513A3D23E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970757" y="4323765"/>
                  <a:ext cx="132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27F3C576-18E3-4199-A91A-F4FA07A2DC44}"/>
                    </a:ext>
                  </a:extLst>
                </p14:cNvPr>
                <p14:cNvContentPartPr/>
                <p14:nvPr/>
              </p14:nvContentPartPr>
              <p14:xfrm>
                <a:off x="8079837" y="4340685"/>
                <a:ext cx="96480" cy="1702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27F3C576-18E3-4199-A91A-F4FA07A2DC44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8075517" y="4336365"/>
                  <a:ext cx="105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EE524587-E303-4394-9267-BEA5088BD651}"/>
                    </a:ext>
                  </a:extLst>
                </p14:cNvPr>
                <p14:cNvContentPartPr/>
                <p14:nvPr/>
              </p14:nvContentPartPr>
              <p14:xfrm>
                <a:off x="8184957" y="4346445"/>
                <a:ext cx="97920" cy="5580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EE524587-E303-4394-9267-BEA5088BD651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8180637" y="4342125"/>
                  <a:ext cx="106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BD8145E7-27A1-4054-A8AB-2049C22ED0C8}"/>
                    </a:ext>
                  </a:extLst>
                </p14:cNvPr>
                <p14:cNvContentPartPr/>
                <p14:nvPr/>
              </p14:nvContentPartPr>
              <p14:xfrm>
                <a:off x="8323197" y="4287405"/>
                <a:ext cx="96120" cy="1090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BD8145E7-27A1-4054-A8AB-2049C22ED0C8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8318877" y="4283085"/>
                  <a:ext cx="104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C3FFC2DC-05E7-48D8-B9D5-902433FF1460}"/>
                    </a:ext>
                  </a:extLst>
                </p14:cNvPr>
                <p14:cNvContentPartPr/>
                <p14:nvPr/>
              </p14:nvContentPartPr>
              <p14:xfrm>
                <a:off x="8461437" y="4239885"/>
                <a:ext cx="155880" cy="1429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C3FFC2DC-05E7-48D8-B9D5-902433FF1460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457117" y="4235565"/>
                  <a:ext cx="164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D8069C1D-62A2-4A63-92D3-02DC8919E77B}"/>
                    </a:ext>
                  </a:extLst>
                </p14:cNvPr>
                <p14:cNvContentPartPr/>
                <p14:nvPr/>
              </p14:nvContentPartPr>
              <p14:xfrm>
                <a:off x="7242117" y="4552005"/>
                <a:ext cx="457920" cy="1814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D8069C1D-62A2-4A63-92D3-02DC8919E77B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237797" y="4547685"/>
                  <a:ext cx="466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A1CBB8AB-6C28-4EDD-A25C-426F5896E1F1}"/>
                    </a:ext>
                  </a:extLst>
                </p14:cNvPr>
                <p14:cNvContentPartPr/>
                <p14:nvPr/>
              </p14:nvContentPartPr>
              <p14:xfrm>
                <a:off x="7712637" y="4547325"/>
                <a:ext cx="1440" cy="450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A1CBB8AB-6C28-4EDD-A25C-426F5896E1F1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7708317" y="4543005"/>
                  <a:ext cx="10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FCDC15FE-29B8-43AC-AA49-2608146BF774}"/>
                    </a:ext>
                  </a:extLst>
                </p14:cNvPr>
                <p14:cNvContentPartPr/>
                <p14:nvPr/>
              </p14:nvContentPartPr>
              <p14:xfrm>
                <a:off x="7707237" y="4627245"/>
                <a:ext cx="110880" cy="17244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FCDC15FE-29B8-43AC-AA49-2608146BF774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7702917" y="4622925"/>
                  <a:ext cx="119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4A2CCE43-3A74-4C25-92F2-C2EF768C3454}"/>
                    </a:ext>
                  </a:extLst>
                </p14:cNvPr>
                <p14:cNvContentPartPr/>
                <p14:nvPr/>
              </p14:nvContentPartPr>
              <p14:xfrm>
                <a:off x="7838277" y="4572525"/>
                <a:ext cx="28800" cy="10656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4A2CCE43-3A74-4C25-92F2-C2EF768C3454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7833957" y="4568205"/>
                  <a:ext cx="37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7DDEC6E-C807-426F-BDE1-EE31732BE4BF}"/>
                    </a:ext>
                  </a:extLst>
                </p14:cNvPr>
                <p14:cNvContentPartPr/>
                <p14:nvPr/>
              </p14:nvContentPartPr>
              <p14:xfrm>
                <a:off x="7899837" y="4571445"/>
                <a:ext cx="155880" cy="900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7DDEC6E-C807-426F-BDE1-EE31732BE4BF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895517" y="4567125"/>
                  <a:ext cx="164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5911F722-0DCF-456A-9B0F-0BCC14C978F3}"/>
                    </a:ext>
                  </a:extLst>
                </p14:cNvPr>
                <p14:cNvContentPartPr/>
                <p14:nvPr/>
              </p14:nvContentPartPr>
              <p14:xfrm>
                <a:off x="8009997" y="4495125"/>
                <a:ext cx="108720" cy="7200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5911F722-0DCF-456A-9B0F-0BCC14C978F3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005677" y="4490805"/>
                  <a:ext cx="117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709E6E4D-377A-4448-A97D-2049D03B349E}"/>
                    </a:ext>
                  </a:extLst>
                </p14:cNvPr>
                <p14:cNvContentPartPr/>
                <p14:nvPr/>
              </p14:nvContentPartPr>
              <p14:xfrm>
                <a:off x="8078037" y="4677285"/>
                <a:ext cx="5040" cy="2160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709E6E4D-377A-4448-A97D-2049D03B349E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8073717" y="4672965"/>
                  <a:ext cx="13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50C1540-E335-4F2F-8AC4-355F094B9021}"/>
                    </a:ext>
                  </a:extLst>
                </p14:cNvPr>
                <p14:cNvContentPartPr/>
                <p14:nvPr/>
              </p14:nvContentPartPr>
              <p14:xfrm>
                <a:off x="3428997" y="1587405"/>
                <a:ext cx="1414800" cy="6890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50C1540-E335-4F2F-8AC4-355F094B9021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3424677" y="1583085"/>
                  <a:ext cx="142344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C0E00F8E-4F61-4CB1-AC40-4F7518349E27}"/>
                    </a:ext>
                  </a:extLst>
                </p14:cNvPr>
                <p14:cNvContentPartPr/>
                <p14:nvPr/>
              </p14:nvContentPartPr>
              <p14:xfrm>
                <a:off x="557997" y="2303445"/>
                <a:ext cx="3196080" cy="255348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C0E00F8E-4F61-4CB1-AC40-4F7518349E27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553677" y="2299125"/>
                  <a:ext cx="3204720" cy="25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14913CDF-FB2B-47F8-9359-4D453F6944B7}"/>
                    </a:ext>
                  </a:extLst>
                </p14:cNvPr>
                <p14:cNvContentPartPr/>
                <p14:nvPr/>
              </p14:nvContentPartPr>
              <p14:xfrm>
                <a:off x="623877" y="4760085"/>
                <a:ext cx="181440" cy="320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14913CDF-FB2B-47F8-9359-4D453F6944B7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619557" y="4755765"/>
                  <a:ext cx="190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C3130A1B-9385-4B05-A302-07CC401C93EA}"/>
                    </a:ext>
                  </a:extLst>
                </p14:cNvPr>
                <p14:cNvContentPartPr/>
                <p14:nvPr/>
              </p14:nvContentPartPr>
              <p14:xfrm>
                <a:off x="798837" y="4683765"/>
                <a:ext cx="86760" cy="26820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C3130A1B-9385-4B05-A302-07CC401C93EA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794517" y="4679445"/>
                  <a:ext cx="95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587D0CDF-DF75-487C-8741-30EE08C2797A}"/>
                    </a:ext>
                  </a:extLst>
                </p14:cNvPr>
                <p14:cNvContentPartPr/>
                <p14:nvPr/>
              </p14:nvContentPartPr>
              <p14:xfrm>
                <a:off x="1176837" y="4761165"/>
                <a:ext cx="110160" cy="8784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587D0CDF-DF75-487C-8741-30EE08C2797A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172517" y="4756845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32015EE7-3C7C-4355-8E6C-A47C72CF76E9}"/>
                    </a:ext>
                  </a:extLst>
                </p14:cNvPr>
                <p14:cNvContentPartPr/>
                <p14:nvPr/>
              </p14:nvContentPartPr>
              <p14:xfrm>
                <a:off x="1215717" y="4768365"/>
                <a:ext cx="107640" cy="18828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32015EE7-3C7C-4355-8E6C-A47C72CF76E9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211397" y="4764045"/>
                  <a:ext cx="116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69F70D8-3C39-47B1-A7F4-F891C3C56D97}"/>
                    </a:ext>
                  </a:extLst>
                </p14:cNvPr>
                <p14:cNvContentPartPr/>
                <p14:nvPr/>
              </p14:nvContentPartPr>
              <p14:xfrm>
                <a:off x="1374477" y="4681245"/>
                <a:ext cx="151920" cy="1321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69F70D8-3C39-47B1-A7F4-F891C3C56D97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1370157" y="4676925"/>
                  <a:ext cx="160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8CCD2948-B17B-4723-A19D-8A022173AB22}"/>
                    </a:ext>
                  </a:extLst>
                </p14:cNvPr>
                <p14:cNvContentPartPr/>
                <p14:nvPr/>
              </p14:nvContentPartPr>
              <p14:xfrm>
                <a:off x="1681197" y="4790685"/>
                <a:ext cx="80640" cy="28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8CCD2948-B17B-4723-A19D-8A022173AB22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676877" y="4786365"/>
                  <a:ext cx="892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160D9FC3-0BA6-4A88-93BD-243C4FFC4705}"/>
                    </a:ext>
                  </a:extLst>
                </p14:cNvPr>
                <p14:cNvContentPartPr/>
                <p14:nvPr/>
              </p14:nvContentPartPr>
              <p14:xfrm>
                <a:off x="1657797" y="4811565"/>
                <a:ext cx="105480" cy="111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160D9FC3-0BA6-4A88-93BD-243C4FFC4705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653477" y="4807245"/>
                  <a:ext cx="114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CDCD5D02-F73B-49DF-BFE6-1EE4FCCC3E04}"/>
                    </a:ext>
                  </a:extLst>
                </p14:cNvPr>
                <p14:cNvContentPartPr/>
                <p14:nvPr/>
              </p14:nvContentPartPr>
              <p14:xfrm>
                <a:off x="2009517" y="4645605"/>
                <a:ext cx="126360" cy="11592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CDCD5D02-F73B-49DF-BFE6-1EE4FCCC3E04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2005197" y="4641285"/>
                  <a:ext cx="135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897F4E08-45A8-4331-A6D1-7FCCAD949B8C}"/>
                    </a:ext>
                  </a:extLst>
                </p14:cNvPr>
                <p14:cNvContentPartPr/>
                <p14:nvPr/>
              </p14:nvContentPartPr>
              <p14:xfrm>
                <a:off x="2110317" y="4733805"/>
                <a:ext cx="90000" cy="604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897F4E08-45A8-4331-A6D1-7FCCAD949B8C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2105997" y="4729485"/>
                  <a:ext cx="98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F083875D-C6CF-4D14-832C-08263FE7A3F4}"/>
                    </a:ext>
                  </a:extLst>
                </p14:cNvPr>
                <p14:cNvContentPartPr/>
                <p14:nvPr/>
              </p14:nvContentPartPr>
              <p14:xfrm>
                <a:off x="2328117" y="4680165"/>
                <a:ext cx="7200" cy="8604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F083875D-C6CF-4D14-832C-08263FE7A3F4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2323797" y="4675845"/>
                  <a:ext cx="15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80ADC545-0A82-4142-8A8D-58CE8ED4CCAD}"/>
                    </a:ext>
                  </a:extLst>
                </p14:cNvPr>
                <p14:cNvContentPartPr/>
                <p14:nvPr/>
              </p14:nvContentPartPr>
              <p14:xfrm>
                <a:off x="2281317" y="4659645"/>
                <a:ext cx="201960" cy="835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80ADC545-0A82-4142-8A8D-58CE8ED4CCAD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2276997" y="4655325"/>
                  <a:ext cx="210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BD97BAB-F1F4-4DBF-B3D2-74353D035439}"/>
                    </a:ext>
                  </a:extLst>
                </p14:cNvPr>
                <p14:cNvContentPartPr/>
                <p14:nvPr/>
              </p14:nvContentPartPr>
              <p14:xfrm>
                <a:off x="2418477" y="4720125"/>
                <a:ext cx="97200" cy="334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BD97BAB-F1F4-4DBF-B3D2-74353D035439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2414157" y="4715805"/>
                  <a:ext cx="105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6097BBB2-6AE9-453E-A72C-097A0A9CD971}"/>
                    </a:ext>
                  </a:extLst>
                </p14:cNvPr>
                <p14:cNvContentPartPr/>
                <p14:nvPr/>
              </p14:nvContentPartPr>
              <p14:xfrm>
                <a:off x="2419917" y="4633725"/>
                <a:ext cx="137160" cy="936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6097BBB2-6AE9-453E-A72C-097A0A9CD971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2415597" y="4629405"/>
                  <a:ext cx="14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7E0C6C61-1194-4625-92BE-D52D4E14B30F}"/>
                    </a:ext>
                  </a:extLst>
                </p14:cNvPr>
                <p14:cNvContentPartPr/>
                <p14:nvPr/>
              </p14:nvContentPartPr>
              <p14:xfrm>
                <a:off x="2680197" y="4659645"/>
                <a:ext cx="24120" cy="8604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7E0C6C61-1194-4625-92BE-D52D4E14B30F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2675877" y="4655325"/>
                  <a:ext cx="32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74B24FCA-DAFE-499D-AA69-694240655262}"/>
                    </a:ext>
                  </a:extLst>
                </p14:cNvPr>
                <p14:cNvContentPartPr/>
                <p14:nvPr/>
              </p14:nvContentPartPr>
              <p14:xfrm>
                <a:off x="2643477" y="4697805"/>
                <a:ext cx="110880" cy="54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74B24FCA-DAFE-499D-AA69-694240655262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2639157" y="4693485"/>
                  <a:ext cx="119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D67A76C1-FA63-4C63-BC42-1FBE65DC06D7}"/>
                    </a:ext>
                  </a:extLst>
                </p14:cNvPr>
                <p14:cNvContentPartPr/>
                <p14:nvPr/>
              </p14:nvContentPartPr>
              <p14:xfrm>
                <a:off x="2784957" y="4628325"/>
                <a:ext cx="132120" cy="1504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D67A76C1-FA63-4C63-BC42-1FBE65DC06D7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2780637" y="4624005"/>
                  <a:ext cx="140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1744F4D1-6874-49C8-B270-6925E5B2A3A2}"/>
                    </a:ext>
                  </a:extLst>
                </p14:cNvPr>
                <p14:cNvContentPartPr/>
                <p14:nvPr/>
              </p14:nvContentPartPr>
              <p14:xfrm>
                <a:off x="2023917" y="4849365"/>
                <a:ext cx="1019880" cy="334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1744F4D1-6874-49C8-B270-6925E5B2A3A2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2019597" y="4845045"/>
                  <a:ext cx="1028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41CB1ABF-EF38-4E05-A03E-C38767C3BA8A}"/>
                    </a:ext>
                  </a:extLst>
                </p14:cNvPr>
                <p14:cNvContentPartPr/>
                <p14:nvPr/>
              </p14:nvContentPartPr>
              <p14:xfrm>
                <a:off x="2217237" y="4921725"/>
                <a:ext cx="186120" cy="1483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41CB1ABF-EF38-4E05-A03E-C38767C3BA8A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2212917" y="4917405"/>
                  <a:ext cx="194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DD0CA735-9D15-4C8C-B610-9EAA5239A15F}"/>
                    </a:ext>
                  </a:extLst>
                </p14:cNvPr>
                <p14:cNvContentPartPr/>
                <p14:nvPr/>
              </p14:nvContentPartPr>
              <p14:xfrm>
                <a:off x="2446197" y="5000205"/>
                <a:ext cx="111960" cy="1476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DD0CA735-9D15-4C8C-B610-9EAA5239A15F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2441877" y="4995885"/>
                  <a:ext cx="120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8C1DC0F6-8BEE-485D-8531-32B3894249AC}"/>
                    </a:ext>
                  </a:extLst>
                </p14:cNvPr>
                <p14:cNvContentPartPr/>
                <p14:nvPr/>
              </p14:nvContentPartPr>
              <p14:xfrm>
                <a:off x="2623677" y="4949805"/>
                <a:ext cx="105840" cy="878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8C1DC0F6-8BEE-485D-8531-32B3894249AC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2619357" y="4945485"/>
                  <a:ext cx="114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EA9BF8C-86C8-47E6-B071-639C41BF6FCB}"/>
                    </a:ext>
                  </a:extLst>
                </p14:cNvPr>
                <p14:cNvContentPartPr/>
                <p14:nvPr/>
              </p14:nvContentPartPr>
              <p14:xfrm>
                <a:off x="2738157" y="5008485"/>
                <a:ext cx="87120" cy="1072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EA9BF8C-86C8-47E6-B071-639C41BF6FCB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2733837" y="5004165"/>
                  <a:ext cx="95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B3152A02-D9D0-46F1-B4D3-267CDFEBEA17}"/>
                    </a:ext>
                  </a:extLst>
                </p14:cNvPr>
                <p14:cNvContentPartPr/>
                <p14:nvPr/>
              </p14:nvContentPartPr>
              <p14:xfrm>
                <a:off x="3176277" y="4834245"/>
                <a:ext cx="112680" cy="118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B3152A02-D9D0-46F1-B4D3-267CDFEBEA17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3171957" y="4829925"/>
                  <a:ext cx="121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D8F0D1A3-C998-4888-9815-001718F95F98}"/>
                    </a:ext>
                  </a:extLst>
                </p14:cNvPr>
                <p14:cNvContentPartPr/>
                <p14:nvPr/>
              </p14:nvContentPartPr>
              <p14:xfrm>
                <a:off x="3188157" y="4887525"/>
                <a:ext cx="133920" cy="2052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D8F0D1A3-C998-4888-9815-001718F95F98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3183837" y="4883205"/>
                  <a:ext cx="142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9F935896-E9BF-4699-BEDE-6FC5480C183F}"/>
                    </a:ext>
                  </a:extLst>
                </p14:cNvPr>
                <p14:cNvContentPartPr/>
                <p14:nvPr/>
              </p14:nvContentPartPr>
              <p14:xfrm>
                <a:off x="3410997" y="4644885"/>
                <a:ext cx="86400" cy="10080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9F935896-E9BF-4699-BEDE-6FC5480C183F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3406677" y="4640565"/>
                  <a:ext cx="95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24A9B823-51A4-424E-A697-DA6FCC91C7E2}"/>
                    </a:ext>
                  </a:extLst>
                </p14:cNvPr>
                <p14:cNvContentPartPr/>
                <p14:nvPr/>
              </p14:nvContentPartPr>
              <p14:xfrm>
                <a:off x="3502797" y="4737405"/>
                <a:ext cx="59040" cy="507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24A9B823-51A4-424E-A697-DA6FCC91C7E2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3498477" y="4733085"/>
                  <a:ext cx="67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5629812C-B734-4D58-990A-51B2D47B4DFF}"/>
                    </a:ext>
                  </a:extLst>
                </p14:cNvPr>
                <p14:cNvContentPartPr/>
                <p14:nvPr/>
              </p14:nvContentPartPr>
              <p14:xfrm>
                <a:off x="3662997" y="4662525"/>
                <a:ext cx="9360" cy="799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5629812C-B734-4D58-990A-51B2D47B4DFF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3658677" y="4658205"/>
                  <a:ext cx="18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477C40EE-D099-4737-B939-6DB048F30AB4}"/>
                    </a:ext>
                  </a:extLst>
                </p14:cNvPr>
                <p14:cNvContentPartPr/>
                <p14:nvPr/>
              </p14:nvContentPartPr>
              <p14:xfrm>
                <a:off x="3618357" y="4702485"/>
                <a:ext cx="87120" cy="864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477C40EE-D099-4737-B939-6DB048F30AB4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3614037" y="4698165"/>
                  <a:ext cx="95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0622681A-F659-451E-886E-BB1915F052C7}"/>
                    </a:ext>
                  </a:extLst>
                </p14:cNvPr>
                <p14:cNvContentPartPr/>
                <p14:nvPr/>
              </p14:nvContentPartPr>
              <p14:xfrm>
                <a:off x="3720597" y="4647045"/>
                <a:ext cx="91440" cy="11016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0622681A-F659-451E-886E-BB1915F052C7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3716277" y="4642725"/>
                  <a:ext cx="100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CDB652ED-803E-4F24-8717-A46F4AACFAD1}"/>
                    </a:ext>
                  </a:extLst>
                </p14:cNvPr>
                <p14:cNvContentPartPr/>
                <p14:nvPr/>
              </p14:nvContentPartPr>
              <p14:xfrm>
                <a:off x="3715197" y="4623645"/>
                <a:ext cx="118800" cy="129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CDB652ED-803E-4F24-8717-A46F4AACFAD1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3710877" y="4619325"/>
                  <a:ext cx="127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D5F0F6D7-B2CD-4B61-A2CC-B82C24779B34}"/>
                    </a:ext>
                  </a:extLst>
                </p14:cNvPr>
                <p14:cNvContentPartPr/>
                <p14:nvPr/>
              </p14:nvContentPartPr>
              <p14:xfrm>
                <a:off x="3394437" y="4822725"/>
                <a:ext cx="442800" cy="2628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D5F0F6D7-B2CD-4B61-A2CC-B82C24779B34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3390117" y="4818405"/>
                  <a:ext cx="451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D6BEEF55-98F1-4434-ADAF-59E05D9B007A}"/>
                    </a:ext>
                  </a:extLst>
                </p14:cNvPr>
                <p14:cNvContentPartPr/>
                <p14:nvPr/>
              </p14:nvContentPartPr>
              <p14:xfrm>
                <a:off x="3357357" y="4949445"/>
                <a:ext cx="150840" cy="11808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D6BEEF55-98F1-4434-ADAF-59E05D9B007A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3353037" y="4945125"/>
                  <a:ext cx="159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A602092-4FE2-4109-98C6-9B5462C11EB1}"/>
                    </a:ext>
                  </a:extLst>
                </p14:cNvPr>
                <p14:cNvContentPartPr/>
                <p14:nvPr/>
              </p14:nvContentPartPr>
              <p14:xfrm>
                <a:off x="3552477" y="4966005"/>
                <a:ext cx="32040" cy="7704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A602092-4FE2-4109-98C6-9B5462C11EB1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3548157" y="4961685"/>
                  <a:ext cx="40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02A8D92-521D-47CE-BA7F-F72A63C7CDE9}"/>
                    </a:ext>
                  </a:extLst>
                </p14:cNvPr>
                <p14:cNvContentPartPr/>
                <p14:nvPr/>
              </p14:nvContentPartPr>
              <p14:xfrm>
                <a:off x="3516117" y="4952325"/>
                <a:ext cx="217080" cy="759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02A8D92-521D-47CE-BA7F-F72A63C7CDE9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3511797" y="4948005"/>
                  <a:ext cx="225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E7A57878-BD18-4D5D-8D24-90DE409F44F3}"/>
                    </a:ext>
                  </a:extLst>
                </p14:cNvPr>
                <p14:cNvContentPartPr/>
                <p14:nvPr/>
              </p14:nvContentPartPr>
              <p14:xfrm>
                <a:off x="3717717" y="5022885"/>
                <a:ext cx="43560" cy="705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E7A57878-BD18-4D5D-8D24-90DE409F44F3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3713397" y="5018565"/>
                  <a:ext cx="52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68910E09-E1B1-4CED-822A-146DBF9D58DC}"/>
                    </a:ext>
                  </a:extLst>
                </p14:cNvPr>
                <p14:cNvContentPartPr/>
                <p14:nvPr/>
              </p14:nvContentPartPr>
              <p14:xfrm>
                <a:off x="4019397" y="4742085"/>
                <a:ext cx="15840" cy="12744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68910E09-E1B1-4CED-822A-146DBF9D58DC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4015077" y="4737765"/>
                  <a:ext cx="24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F28BD5A5-1B8B-4568-929D-644CD11139C8}"/>
                    </a:ext>
                  </a:extLst>
                </p14:cNvPr>
                <p14:cNvContentPartPr/>
                <p14:nvPr/>
              </p14:nvContentPartPr>
              <p14:xfrm>
                <a:off x="3989157" y="4799325"/>
                <a:ext cx="122040" cy="972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F28BD5A5-1B8B-4568-929D-644CD11139C8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3984837" y="4795005"/>
                  <a:ext cx="130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DBEBE13C-98AA-46B9-A717-081807DC93FC}"/>
                    </a:ext>
                  </a:extLst>
                </p14:cNvPr>
                <p14:cNvContentPartPr/>
                <p14:nvPr/>
              </p14:nvContentPartPr>
              <p14:xfrm>
                <a:off x="4438797" y="4574685"/>
                <a:ext cx="125640" cy="1591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DBEBE13C-98AA-46B9-A717-081807DC93FC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4434477" y="4570365"/>
                  <a:ext cx="13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59C6DAA2-90EC-49D8-9F85-E0B6ADF51EB1}"/>
                    </a:ext>
                  </a:extLst>
                </p14:cNvPr>
                <p14:cNvContentPartPr/>
                <p14:nvPr/>
              </p14:nvContentPartPr>
              <p14:xfrm>
                <a:off x="4315677" y="4770165"/>
                <a:ext cx="387360" cy="158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59C6DAA2-90EC-49D8-9F85-E0B6ADF51EB1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4311357" y="4765845"/>
                  <a:ext cx="396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A2ED8AB6-41D9-4B9B-B149-FB7FCC95D8FD}"/>
                    </a:ext>
                  </a:extLst>
                </p14:cNvPr>
                <p14:cNvContentPartPr/>
                <p14:nvPr/>
              </p14:nvContentPartPr>
              <p14:xfrm>
                <a:off x="4282197" y="4888605"/>
                <a:ext cx="118080" cy="11916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A2ED8AB6-41D9-4B9B-B149-FB7FCC95D8FD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4277877" y="4884285"/>
                  <a:ext cx="126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15579EB1-0387-4E6F-96DC-32C0AEE268F6}"/>
                    </a:ext>
                  </a:extLst>
                </p14:cNvPr>
                <p14:cNvContentPartPr/>
                <p14:nvPr/>
              </p14:nvContentPartPr>
              <p14:xfrm>
                <a:off x="4438797" y="4945485"/>
                <a:ext cx="71280" cy="792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15579EB1-0387-4E6F-96DC-32C0AEE268F6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4434477" y="4941165"/>
                  <a:ext cx="79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64FBA001-262C-42CD-8803-C2CC91341F1D}"/>
                    </a:ext>
                  </a:extLst>
                </p14:cNvPr>
                <p14:cNvContentPartPr/>
                <p14:nvPr/>
              </p14:nvContentPartPr>
              <p14:xfrm>
                <a:off x="4587477" y="4868085"/>
                <a:ext cx="96840" cy="9756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64FBA001-262C-42CD-8803-C2CC91341F1D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4583157" y="4863765"/>
                  <a:ext cx="105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75FD5605-35D4-413D-A140-E4D49D5F5396}"/>
                    </a:ext>
                  </a:extLst>
                </p14:cNvPr>
                <p14:cNvContentPartPr/>
                <p14:nvPr/>
              </p14:nvContentPartPr>
              <p14:xfrm>
                <a:off x="4679277" y="4945845"/>
                <a:ext cx="77760" cy="2052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75FD5605-35D4-413D-A140-E4D49D5F5396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4674957" y="4941525"/>
                  <a:ext cx="86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A4E9A2FF-88DD-408F-9FC8-4E47B16E4B11}"/>
                    </a:ext>
                  </a:extLst>
                </p14:cNvPr>
                <p14:cNvContentPartPr/>
                <p14:nvPr/>
              </p14:nvContentPartPr>
              <p14:xfrm>
                <a:off x="4698717" y="4937925"/>
                <a:ext cx="74160" cy="9360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A4E9A2FF-88DD-408F-9FC8-4E47B16E4B11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4694397" y="4933605"/>
                  <a:ext cx="82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A8A2EAB-54B6-46FE-827C-1CB266F57202}"/>
                    </a:ext>
                  </a:extLst>
                </p14:cNvPr>
                <p14:cNvContentPartPr/>
                <p14:nvPr/>
              </p14:nvContentPartPr>
              <p14:xfrm>
                <a:off x="6464517" y="5803725"/>
                <a:ext cx="113760" cy="26064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A8A2EAB-54B6-46FE-827C-1CB266F57202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6460197" y="5799405"/>
                  <a:ext cx="122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C2CC95B8-F37F-4CDF-9041-FBBDD52C6EA5}"/>
                    </a:ext>
                  </a:extLst>
                </p14:cNvPr>
                <p14:cNvContentPartPr/>
                <p14:nvPr/>
              </p14:nvContentPartPr>
              <p14:xfrm>
                <a:off x="6604917" y="5745045"/>
                <a:ext cx="24480" cy="10872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C2CC95B8-F37F-4CDF-9041-FBBDD52C6EA5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6600597" y="5740725"/>
                  <a:ext cx="3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65D3C2B3-49D6-4629-9BD6-5D8E23147633}"/>
                    </a:ext>
                  </a:extLst>
                </p14:cNvPr>
                <p14:cNvContentPartPr/>
                <p14:nvPr/>
              </p14:nvContentPartPr>
              <p14:xfrm>
                <a:off x="6649917" y="5779605"/>
                <a:ext cx="64800" cy="2012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65D3C2B3-49D6-4629-9BD6-5D8E23147633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645597" y="5775285"/>
                  <a:ext cx="73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04B056CB-E2C1-4BC0-A5B5-97EEE209EC76}"/>
                    </a:ext>
                  </a:extLst>
                </p14:cNvPr>
                <p14:cNvContentPartPr/>
                <p14:nvPr/>
              </p14:nvContentPartPr>
              <p14:xfrm>
                <a:off x="6721917" y="5862765"/>
                <a:ext cx="107640" cy="1116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04B056CB-E2C1-4BC0-A5B5-97EEE209EC76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6717597" y="5858445"/>
                  <a:ext cx="116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88231A4C-8B09-4FC5-943F-C676DF5EB379}"/>
                    </a:ext>
                  </a:extLst>
                </p14:cNvPr>
                <p14:cNvContentPartPr/>
                <p14:nvPr/>
              </p14:nvContentPartPr>
              <p14:xfrm>
                <a:off x="6801117" y="5817765"/>
                <a:ext cx="248760" cy="16236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88231A4C-8B09-4FC5-943F-C676DF5EB379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6796797" y="5813445"/>
                  <a:ext cx="257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CF8ADCDC-0497-4063-981E-3EA185104306}"/>
                    </a:ext>
                  </a:extLst>
                </p14:cNvPr>
                <p14:cNvContentPartPr/>
                <p14:nvPr/>
              </p14:nvContentPartPr>
              <p14:xfrm>
                <a:off x="6959157" y="5919285"/>
                <a:ext cx="125280" cy="828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CF8ADCDC-0497-4063-981E-3EA185104306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6954837" y="5914965"/>
                  <a:ext cx="133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B98555B4-BFCD-4B41-9B3F-024F8AA08EA9}"/>
                    </a:ext>
                  </a:extLst>
                </p14:cNvPr>
                <p14:cNvContentPartPr/>
                <p14:nvPr/>
              </p14:nvContentPartPr>
              <p14:xfrm>
                <a:off x="6479277" y="5213325"/>
                <a:ext cx="82440" cy="26532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B98555B4-BFCD-4B41-9B3F-024F8AA08EA9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6474957" y="5209005"/>
                  <a:ext cx="91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8D82E52-4EDF-465B-9023-63A0E15108B0}"/>
                    </a:ext>
                  </a:extLst>
                </p14:cNvPr>
                <p14:cNvContentPartPr/>
                <p14:nvPr/>
              </p14:nvContentPartPr>
              <p14:xfrm>
                <a:off x="6435357" y="5351205"/>
                <a:ext cx="111960" cy="2736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8D82E52-4EDF-465B-9023-63A0E15108B0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6431037" y="5346885"/>
                  <a:ext cx="12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24B7ECFE-597A-48C1-88EF-21A227919F24}"/>
                    </a:ext>
                  </a:extLst>
                </p14:cNvPr>
                <p14:cNvContentPartPr/>
                <p14:nvPr/>
              </p14:nvContentPartPr>
              <p14:xfrm>
                <a:off x="6632277" y="5212245"/>
                <a:ext cx="74160" cy="18144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24B7ECFE-597A-48C1-88EF-21A227919F24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6627957" y="5207925"/>
                  <a:ext cx="82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77CF1E2B-49F7-44FA-994C-794F560826BB}"/>
                    </a:ext>
                  </a:extLst>
                </p14:cNvPr>
                <p14:cNvContentPartPr/>
                <p14:nvPr/>
              </p14:nvContentPartPr>
              <p14:xfrm>
                <a:off x="6711477" y="5287125"/>
                <a:ext cx="116280" cy="8640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77CF1E2B-49F7-44FA-994C-794F560826BB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6707157" y="5282805"/>
                  <a:ext cx="124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0AF7660D-6E79-4638-B747-5DBBA184A885}"/>
                    </a:ext>
                  </a:extLst>
                </p14:cNvPr>
                <p14:cNvContentPartPr/>
                <p14:nvPr/>
              </p14:nvContentPartPr>
              <p14:xfrm>
                <a:off x="6824517" y="5234565"/>
                <a:ext cx="77040" cy="1807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0AF7660D-6E79-4638-B747-5DBBA184A885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6820197" y="5230245"/>
                  <a:ext cx="85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F26ED180-3B20-4DFA-9E15-3634008FBEC5}"/>
                    </a:ext>
                  </a:extLst>
                </p14:cNvPr>
                <p14:cNvContentPartPr/>
                <p14:nvPr/>
              </p14:nvContentPartPr>
              <p14:xfrm>
                <a:off x="6974637" y="5294685"/>
                <a:ext cx="148680" cy="756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F26ED180-3B20-4DFA-9E15-3634008FBEC5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6970317" y="5290365"/>
                  <a:ext cx="1573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BA8DCF18-7C3F-4304-B15E-6C17955DF05B}"/>
                    </a:ext>
                  </a:extLst>
                </p14:cNvPr>
                <p14:cNvContentPartPr/>
                <p14:nvPr/>
              </p14:nvContentPartPr>
              <p14:xfrm>
                <a:off x="6985797" y="5335005"/>
                <a:ext cx="164880" cy="2052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BA8DCF18-7C3F-4304-B15E-6C17955DF05B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6981477" y="5330685"/>
                  <a:ext cx="173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240F9659-D6C3-46FC-93BB-290646CC7A6A}"/>
                    </a:ext>
                  </a:extLst>
                </p14:cNvPr>
                <p14:cNvContentPartPr/>
                <p14:nvPr/>
              </p14:nvContentPartPr>
              <p14:xfrm>
                <a:off x="7275237" y="5108205"/>
                <a:ext cx="123840" cy="1155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240F9659-D6C3-46FC-93BB-290646CC7A6A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7270917" y="5103885"/>
                  <a:ext cx="13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8E70A075-5A20-46C0-B2C6-BD74E045F326}"/>
                    </a:ext>
                  </a:extLst>
                </p14:cNvPr>
                <p14:cNvContentPartPr/>
                <p14:nvPr/>
              </p14:nvContentPartPr>
              <p14:xfrm>
                <a:off x="7179117" y="5240685"/>
                <a:ext cx="422640" cy="648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8E70A075-5A20-46C0-B2C6-BD74E045F326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7174797" y="5236365"/>
                  <a:ext cx="431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4D7A3CFA-90D5-4BFF-BD9C-FA515EF962E4}"/>
                    </a:ext>
                  </a:extLst>
                </p14:cNvPr>
                <p14:cNvContentPartPr/>
                <p14:nvPr/>
              </p14:nvContentPartPr>
              <p14:xfrm>
                <a:off x="7151397" y="5385405"/>
                <a:ext cx="126720" cy="10872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4D7A3CFA-90D5-4BFF-BD9C-FA515EF962E4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7147077" y="5381085"/>
                  <a:ext cx="135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752691DA-352F-484D-810A-25160E990A5F}"/>
                    </a:ext>
                  </a:extLst>
                </p14:cNvPr>
                <p14:cNvContentPartPr/>
                <p14:nvPr/>
              </p14:nvContentPartPr>
              <p14:xfrm>
                <a:off x="7309077" y="5431845"/>
                <a:ext cx="60840" cy="324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752691DA-352F-484D-810A-25160E990A5F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7304757" y="5427525"/>
                  <a:ext cx="69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E39728C4-2CA5-4207-9A99-1AB6146AEDFB}"/>
                    </a:ext>
                  </a:extLst>
                </p14:cNvPr>
                <p14:cNvContentPartPr/>
                <p14:nvPr/>
              </p14:nvContentPartPr>
              <p14:xfrm>
                <a:off x="7384677" y="5395845"/>
                <a:ext cx="82800" cy="7956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E39728C4-2CA5-4207-9A99-1AB6146AEDFB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7380357" y="5391525"/>
                  <a:ext cx="91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4D2E93C5-482A-48B5-A894-78AC97270141}"/>
                    </a:ext>
                  </a:extLst>
                </p14:cNvPr>
                <p14:cNvContentPartPr/>
                <p14:nvPr/>
              </p14:nvContentPartPr>
              <p14:xfrm>
                <a:off x="7450197" y="5459925"/>
                <a:ext cx="38160" cy="6768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4D2E93C5-482A-48B5-A894-78AC97270141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7445877" y="5455605"/>
                  <a:ext cx="46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BE38348D-47A3-471A-A6DF-CB14F356E5AB}"/>
                    </a:ext>
                  </a:extLst>
                </p14:cNvPr>
                <p14:cNvContentPartPr/>
                <p14:nvPr/>
              </p14:nvContentPartPr>
              <p14:xfrm>
                <a:off x="7501677" y="5389365"/>
                <a:ext cx="81720" cy="10620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BE38348D-47A3-471A-A6DF-CB14F356E5AB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7497357" y="5385045"/>
                  <a:ext cx="90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DB263B16-25C4-4CB7-B1C2-8F6990747AE5}"/>
                    </a:ext>
                  </a:extLst>
                </p14:cNvPr>
                <p14:cNvContentPartPr/>
                <p14:nvPr/>
              </p14:nvContentPartPr>
              <p14:xfrm>
                <a:off x="7712637" y="5270205"/>
                <a:ext cx="50040" cy="324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DB263B16-25C4-4CB7-B1C2-8F6990747AE5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7708317" y="5265885"/>
                  <a:ext cx="586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E6CD7008-A65E-4E10-9873-CF9A7BB4CAD4}"/>
                    </a:ext>
                  </a:extLst>
                </p14:cNvPr>
                <p14:cNvContentPartPr/>
                <p14:nvPr/>
              </p14:nvContentPartPr>
              <p14:xfrm>
                <a:off x="7802997" y="5203965"/>
                <a:ext cx="123840" cy="1188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E6CD7008-A65E-4E10-9873-CF9A7BB4CAD4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7798677" y="5199645"/>
                  <a:ext cx="132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3C064CDF-2925-4D68-BFDA-86D33F987C49}"/>
                    </a:ext>
                  </a:extLst>
                </p14:cNvPr>
                <p14:cNvContentPartPr/>
                <p14:nvPr/>
              </p14:nvContentPartPr>
              <p14:xfrm>
                <a:off x="7826757" y="5213685"/>
                <a:ext cx="137520" cy="936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3C064CDF-2925-4D68-BFDA-86D33F987C49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7822437" y="5209365"/>
                  <a:ext cx="146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C53ACEAC-1F1D-4C8E-880C-26F80038A5EC}"/>
                    </a:ext>
                  </a:extLst>
                </p14:cNvPr>
                <p14:cNvContentPartPr/>
                <p14:nvPr/>
              </p14:nvContentPartPr>
              <p14:xfrm>
                <a:off x="2065677" y="5277045"/>
                <a:ext cx="223560" cy="14616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C53ACEAC-1F1D-4C8E-880C-26F80038A5EC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2061357" y="5272725"/>
                  <a:ext cx="232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508BF810-2ED6-494F-9CAF-7572555B83F5}"/>
                    </a:ext>
                  </a:extLst>
                </p14:cNvPr>
                <p14:cNvContentPartPr/>
                <p14:nvPr/>
              </p14:nvContentPartPr>
              <p14:xfrm>
                <a:off x="1958757" y="5504565"/>
                <a:ext cx="548280" cy="216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508BF810-2ED6-494F-9CAF-7572555B83F5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1954437" y="5500245"/>
                  <a:ext cx="556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D915DD66-9230-49E9-AABC-EB148FFD59D7}"/>
                    </a:ext>
                  </a:extLst>
                </p14:cNvPr>
                <p14:cNvContentPartPr/>
                <p14:nvPr/>
              </p14:nvContentPartPr>
              <p14:xfrm>
                <a:off x="1878477" y="5670165"/>
                <a:ext cx="194400" cy="11952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D915DD66-9230-49E9-AABC-EB148FFD59D7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1874157" y="5665845"/>
                  <a:ext cx="20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49CC18F0-B4B1-4385-A125-CCEFD6F106CB}"/>
                    </a:ext>
                  </a:extLst>
                </p14:cNvPr>
                <p14:cNvContentPartPr/>
                <p14:nvPr/>
              </p14:nvContentPartPr>
              <p14:xfrm>
                <a:off x="2152077" y="5685285"/>
                <a:ext cx="69480" cy="1764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49CC18F0-B4B1-4385-A125-CCEFD6F106CB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2147757" y="5680965"/>
                  <a:ext cx="78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C071D753-DA3B-494E-AB99-BB704C0BE775}"/>
                    </a:ext>
                  </a:extLst>
                </p14:cNvPr>
                <p14:cNvContentPartPr/>
                <p14:nvPr/>
              </p14:nvContentPartPr>
              <p14:xfrm>
                <a:off x="2301837" y="5663685"/>
                <a:ext cx="104760" cy="11052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C071D753-DA3B-494E-AB99-BB704C0BE775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2297517" y="5659365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A2F2B90B-0DC6-4343-BB38-B864EAC22B8F}"/>
                    </a:ext>
                  </a:extLst>
                </p14:cNvPr>
                <p14:cNvContentPartPr/>
                <p14:nvPr/>
              </p14:nvContentPartPr>
              <p14:xfrm>
                <a:off x="2402277" y="5725245"/>
                <a:ext cx="67320" cy="10296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A2F2B90B-0DC6-4343-BB38-B864EAC22B8F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2397957" y="5720925"/>
                  <a:ext cx="75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7A942A05-F4ED-43F1-AC55-5D61FA92500C}"/>
                    </a:ext>
                  </a:extLst>
                </p14:cNvPr>
                <p14:cNvContentPartPr/>
                <p14:nvPr/>
              </p14:nvContentPartPr>
              <p14:xfrm>
                <a:off x="1726917" y="5130165"/>
                <a:ext cx="869040" cy="98820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7A942A05-F4ED-43F1-AC55-5D61FA92500C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1722597" y="5125845"/>
                  <a:ext cx="877680" cy="9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C6BF3658-14DD-4D85-832F-ECCF30BD68EE}"/>
                    </a:ext>
                  </a:extLst>
                </p14:cNvPr>
                <p14:cNvContentPartPr/>
                <p14:nvPr/>
              </p14:nvContentPartPr>
              <p14:xfrm>
                <a:off x="2627637" y="4896885"/>
                <a:ext cx="3045600" cy="80748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C6BF3658-14DD-4D85-832F-ECCF30BD68EE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2623317" y="4892565"/>
                  <a:ext cx="305424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9D69BAB3-E8CF-4E55-A0D8-9BD4488458BB}"/>
                    </a:ext>
                  </a:extLst>
                </p14:cNvPr>
                <p14:cNvContentPartPr/>
                <p14:nvPr/>
              </p14:nvContentPartPr>
              <p14:xfrm>
                <a:off x="5430597" y="4837485"/>
                <a:ext cx="291960" cy="18324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9D69BAB3-E8CF-4E55-A0D8-9BD4488458BB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5426277" y="4833165"/>
                  <a:ext cx="300600" cy="19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9324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FDD4F1-6651-4B30-8ACA-5F3164A23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8" y="215749"/>
            <a:ext cx="4735789" cy="27934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03B864F-CE5B-4974-A07F-CA88F0427111}"/>
                  </a:ext>
                </a:extLst>
              </p14:cNvPr>
              <p14:cNvContentPartPr/>
              <p14:nvPr/>
            </p14:nvContentPartPr>
            <p14:xfrm>
              <a:off x="8431197" y="2315685"/>
              <a:ext cx="41400" cy="140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03B864F-CE5B-4974-A07F-CA88F04271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6877" y="2311365"/>
                <a:ext cx="500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C8C6095-5449-4950-8C40-4B2533B2F579}"/>
                  </a:ext>
                </a:extLst>
              </p14:cNvPr>
              <p14:cNvContentPartPr/>
              <p14:nvPr/>
            </p14:nvContentPartPr>
            <p14:xfrm>
              <a:off x="9979197" y="800805"/>
              <a:ext cx="1472040" cy="17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C8C6095-5449-4950-8C40-4B2533B2F5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74877" y="796485"/>
                <a:ext cx="14806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804F686-2585-4685-BCA7-218B9DF23DC2}"/>
                  </a:ext>
                </a:extLst>
              </p14:cNvPr>
              <p14:cNvContentPartPr/>
              <p14:nvPr/>
            </p14:nvContentPartPr>
            <p14:xfrm>
              <a:off x="7733877" y="783885"/>
              <a:ext cx="2095200" cy="66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804F686-2585-4685-BCA7-218B9DF23D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29557" y="779565"/>
                <a:ext cx="210384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847DE91-3351-45B9-B996-3C38F9D42770}"/>
              </a:ext>
            </a:extLst>
          </p:cNvPr>
          <p:cNvGrpSpPr/>
          <p:nvPr/>
        </p:nvGrpSpPr>
        <p:grpSpPr>
          <a:xfrm>
            <a:off x="8185677" y="370965"/>
            <a:ext cx="878760" cy="180360"/>
            <a:chOff x="8185677" y="370965"/>
            <a:chExt cx="87876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396BE1B-5399-4234-8F55-8B759610CAE3}"/>
                    </a:ext>
                  </a:extLst>
                </p14:cNvPr>
                <p14:cNvContentPartPr/>
                <p14:nvPr/>
              </p14:nvContentPartPr>
              <p14:xfrm>
                <a:off x="8185677" y="454845"/>
                <a:ext cx="73080" cy="74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396BE1B-5399-4234-8F55-8B759610CA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81357" y="450525"/>
                  <a:ext cx="81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5726098-DA02-45B2-B438-DF19D0E0C575}"/>
                    </a:ext>
                  </a:extLst>
                </p14:cNvPr>
                <p14:cNvContentPartPr/>
                <p14:nvPr/>
              </p14:nvContentPartPr>
              <p14:xfrm>
                <a:off x="8279637" y="463485"/>
                <a:ext cx="261720" cy="32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5726098-DA02-45B2-B438-DF19D0E0C5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75317" y="459165"/>
                  <a:ext cx="270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AA8E029-1EE5-4D45-A921-281A4DEB4A82}"/>
                    </a:ext>
                  </a:extLst>
                </p14:cNvPr>
                <p14:cNvContentPartPr/>
                <p14:nvPr/>
              </p14:nvContentPartPr>
              <p14:xfrm>
                <a:off x="8546397" y="463845"/>
                <a:ext cx="128520" cy="28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AA8E029-1EE5-4D45-A921-281A4DEB4A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42077" y="459525"/>
                  <a:ext cx="137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09DE81E-5F21-4331-8150-32006AD75166}"/>
                    </a:ext>
                  </a:extLst>
                </p14:cNvPr>
                <p14:cNvContentPartPr/>
                <p14:nvPr/>
              </p14:nvContentPartPr>
              <p14:xfrm>
                <a:off x="8695437" y="467445"/>
                <a:ext cx="77760" cy="34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09DE81E-5F21-4331-8150-32006AD751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91117" y="463125"/>
                  <a:ext cx="86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D3DF3B8-6462-44CB-8077-B698B1B4C9EE}"/>
                    </a:ext>
                  </a:extLst>
                </p14:cNvPr>
                <p14:cNvContentPartPr/>
                <p14:nvPr/>
              </p14:nvContentPartPr>
              <p14:xfrm>
                <a:off x="8794797" y="429285"/>
                <a:ext cx="166320" cy="55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D3DF3B8-6462-44CB-8077-B698B1B4C9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90477" y="424965"/>
                  <a:ext cx="174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52F78D0-D5DE-4E15-899F-1AECB1F848C3}"/>
                    </a:ext>
                  </a:extLst>
                </p14:cNvPr>
                <p14:cNvContentPartPr/>
                <p14:nvPr/>
              </p14:nvContentPartPr>
              <p14:xfrm>
                <a:off x="8984157" y="405165"/>
                <a:ext cx="80280" cy="146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52F78D0-D5DE-4E15-899F-1AECB1F848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79837" y="400845"/>
                  <a:ext cx="88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D71E29-0712-415B-8628-39CEF294D946}"/>
                    </a:ext>
                  </a:extLst>
                </p14:cNvPr>
                <p14:cNvContentPartPr/>
                <p14:nvPr/>
              </p14:nvContentPartPr>
              <p14:xfrm>
                <a:off x="8938437" y="370965"/>
                <a:ext cx="25560" cy="10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D71E29-0712-415B-8628-39CEF294D9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34117" y="366645"/>
                  <a:ext cx="342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63A3F28-2217-4137-AA05-97473A8CE54C}"/>
              </a:ext>
            </a:extLst>
          </p:cNvPr>
          <p:cNvGrpSpPr/>
          <p:nvPr/>
        </p:nvGrpSpPr>
        <p:grpSpPr>
          <a:xfrm>
            <a:off x="10439997" y="436845"/>
            <a:ext cx="596880" cy="142920"/>
            <a:chOff x="10439997" y="436845"/>
            <a:chExt cx="59688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DCA594-8940-44B7-A1C0-887D9F11A7B9}"/>
                    </a:ext>
                  </a:extLst>
                </p14:cNvPr>
                <p14:cNvContentPartPr/>
                <p14:nvPr/>
              </p14:nvContentPartPr>
              <p14:xfrm>
                <a:off x="10439997" y="447645"/>
                <a:ext cx="177840" cy="63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DCA594-8940-44B7-A1C0-887D9F11A7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35677" y="443325"/>
                  <a:ext cx="186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D83C2E3-46EB-49F8-BFEF-3D6D67C8B7FD}"/>
                    </a:ext>
                  </a:extLst>
                </p14:cNvPr>
                <p14:cNvContentPartPr/>
                <p14:nvPr/>
              </p14:nvContentPartPr>
              <p14:xfrm>
                <a:off x="10636917" y="455565"/>
                <a:ext cx="157680" cy="39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D83C2E3-46EB-49F8-BFEF-3D6D67C8B7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632597" y="451245"/>
                  <a:ext cx="166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3A5868F-7946-4260-AD67-D645DF30550A}"/>
                    </a:ext>
                  </a:extLst>
                </p14:cNvPr>
                <p14:cNvContentPartPr/>
                <p14:nvPr/>
              </p14:nvContentPartPr>
              <p14:xfrm>
                <a:off x="10823757" y="436845"/>
                <a:ext cx="213120" cy="142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3A5868F-7946-4260-AD67-D645DF3055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19437" y="432525"/>
                  <a:ext cx="22176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7CFFF517-0C4E-4142-918D-B3405DDDC945}"/>
                  </a:ext>
                </a:extLst>
              </p14:cNvPr>
              <p14:cNvContentPartPr/>
              <p14:nvPr/>
            </p14:nvContentPartPr>
            <p14:xfrm>
              <a:off x="6789597" y="316245"/>
              <a:ext cx="383400" cy="482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7CFFF517-0C4E-4142-918D-B3405DDDC94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85277" y="311925"/>
                <a:ext cx="392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389B0406-40EA-4BDC-AFFC-C66C155D272E}"/>
                  </a:ext>
                </a:extLst>
              </p14:cNvPr>
              <p14:cNvContentPartPr/>
              <p14:nvPr/>
            </p14:nvContentPartPr>
            <p14:xfrm>
              <a:off x="6753597" y="306885"/>
              <a:ext cx="401760" cy="982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389B0406-40EA-4BDC-AFFC-C66C155D272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49277" y="302565"/>
                <a:ext cx="410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B5E35BBF-82FF-476A-9F43-1F59C98616A0}"/>
                  </a:ext>
                </a:extLst>
              </p14:cNvPr>
              <p14:cNvContentPartPr/>
              <p14:nvPr/>
            </p14:nvContentPartPr>
            <p14:xfrm>
              <a:off x="11671197" y="1332885"/>
              <a:ext cx="77760" cy="108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B5E35BBF-82FF-476A-9F43-1F59C98616A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666877" y="1328565"/>
                <a:ext cx="8640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8456130C-CCD8-4A85-BB80-742FB2C2F0FC}"/>
              </a:ext>
            </a:extLst>
          </p:cNvPr>
          <p:cNvGrpSpPr/>
          <p:nvPr/>
        </p:nvGrpSpPr>
        <p:grpSpPr>
          <a:xfrm>
            <a:off x="10418397" y="1207965"/>
            <a:ext cx="1636200" cy="480600"/>
            <a:chOff x="10418397" y="1207965"/>
            <a:chExt cx="163620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8E86FC8-2683-486F-B393-E96DD7DFE96B}"/>
                    </a:ext>
                  </a:extLst>
                </p14:cNvPr>
                <p14:cNvContentPartPr/>
                <p14:nvPr/>
              </p14:nvContentPartPr>
              <p14:xfrm>
                <a:off x="10418397" y="1320285"/>
                <a:ext cx="104400" cy="164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8E86FC8-2683-486F-B393-E96DD7DFE96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14077" y="1315965"/>
                  <a:ext cx="113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573568F-3476-45E4-92A7-FFB2203C1B8D}"/>
                    </a:ext>
                  </a:extLst>
                </p14:cNvPr>
                <p14:cNvContentPartPr/>
                <p14:nvPr/>
              </p14:nvContentPartPr>
              <p14:xfrm>
                <a:off x="10563837" y="1318485"/>
                <a:ext cx="42120" cy="91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573568F-3476-45E4-92A7-FFB2203C1B8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59517" y="1314165"/>
                  <a:ext cx="50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22378E9-583F-4D0E-932B-BE7E0F74DFAF}"/>
                    </a:ext>
                  </a:extLst>
                </p14:cNvPr>
                <p14:cNvContentPartPr/>
                <p14:nvPr/>
              </p14:nvContentPartPr>
              <p14:xfrm>
                <a:off x="10626477" y="1355925"/>
                <a:ext cx="42120" cy="77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22378E9-583F-4D0E-932B-BE7E0F74DF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22157" y="1351605"/>
                  <a:ext cx="50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F226453-ABDB-4A0A-A7EB-16D804CE3F3D}"/>
                    </a:ext>
                  </a:extLst>
                </p14:cNvPr>
                <p14:cNvContentPartPr/>
                <p14:nvPr/>
              </p14:nvContentPartPr>
              <p14:xfrm>
                <a:off x="10695597" y="1342605"/>
                <a:ext cx="66240" cy="120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F226453-ABDB-4A0A-A7EB-16D804CE3F3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91277" y="1338285"/>
                  <a:ext cx="74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447C53D-DA6F-4608-832E-31C35EC337D6}"/>
                    </a:ext>
                  </a:extLst>
                </p14:cNvPr>
                <p14:cNvContentPartPr/>
                <p14:nvPr/>
              </p14:nvContentPartPr>
              <p14:xfrm>
                <a:off x="10795317" y="1370685"/>
                <a:ext cx="90720" cy="3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447C53D-DA6F-4608-832E-31C35EC337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90997" y="1366365"/>
                  <a:ext cx="993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675DD07-CDBA-42CD-B7B0-6D0E1CF045DD}"/>
                    </a:ext>
                  </a:extLst>
                </p14:cNvPr>
                <p14:cNvContentPartPr/>
                <p14:nvPr/>
              </p14:nvContentPartPr>
              <p14:xfrm>
                <a:off x="10806117" y="1277085"/>
                <a:ext cx="209160" cy="131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675DD07-CDBA-42CD-B7B0-6D0E1CF045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01797" y="1272765"/>
                  <a:ext cx="217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013500A-0FD2-4D4E-9C02-0ACE0E6E7650}"/>
                    </a:ext>
                  </a:extLst>
                </p14:cNvPr>
                <p14:cNvContentPartPr/>
                <p14:nvPr/>
              </p14:nvContentPartPr>
              <p14:xfrm>
                <a:off x="10952277" y="1343325"/>
                <a:ext cx="110880" cy="18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013500A-0FD2-4D4E-9C02-0ACE0E6E76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47957" y="1339005"/>
                  <a:ext cx="119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F442ADC-DFDA-4651-9BBE-AB113FF0A435}"/>
                    </a:ext>
                  </a:extLst>
                </p14:cNvPr>
                <p14:cNvContentPartPr/>
                <p14:nvPr/>
              </p14:nvContentPartPr>
              <p14:xfrm>
                <a:off x="10957677" y="1401645"/>
                <a:ext cx="101160" cy="61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F442ADC-DFDA-4651-9BBE-AB113FF0A4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3357" y="1397325"/>
                  <a:ext cx="109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8D941EB-CF4E-4F65-97A8-BCE4FB109193}"/>
                    </a:ext>
                  </a:extLst>
                </p14:cNvPr>
                <p14:cNvContentPartPr/>
                <p14:nvPr/>
              </p14:nvContentPartPr>
              <p14:xfrm>
                <a:off x="11190237" y="1285725"/>
                <a:ext cx="72360" cy="171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8D941EB-CF4E-4F65-97A8-BCE4FB1091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85917" y="1281405"/>
                  <a:ext cx="81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AF603D3-F3A6-409A-BDA4-403544BA67E4}"/>
                    </a:ext>
                  </a:extLst>
                </p14:cNvPr>
                <p14:cNvContentPartPr/>
                <p14:nvPr/>
              </p14:nvContentPartPr>
              <p14:xfrm>
                <a:off x="11271957" y="1228485"/>
                <a:ext cx="11160" cy="75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AF603D3-F3A6-409A-BDA4-403544BA67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67637" y="1224165"/>
                  <a:ext cx="19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B2F9091-C600-49E8-B630-0B7B462FBB9F}"/>
                    </a:ext>
                  </a:extLst>
                </p14:cNvPr>
                <p14:cNvContentPartPr/>
                <p14:nvPr/>
              </p14:nvContentPartPr>
              <p14:xfrm>
                <a:off x="11310117" y="1269885"/>
                <a:ext cx="46800" cy="113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B2F9091-C600-49E8-B630-0B7B462FBB9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05797" y="1265565"/>
                  <a:ext cx="55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A501F50-B0CF-45FD-AF20-0A51B2A092EE}"/>
                    </a:ext>
                  </a:extLst>
                </p14:cNvPr>
                <p14:cNvContentPartPr/>
                <p14:nvPr/>
              </p14:nvContentPartPr>
              <p14:xfrm>
                <a:off x="11356917" y="1296165"/>
                <a:ext cx="70560" cy="918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A501F50-B0CF-45FD-AF20-0A51B2A092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352597" y="1291845"/>
                  <a:ext cx="79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592B979-FCCD-41A1-907C-E4A8FE0993FB}"/>
                    </a:ext>
                  </a:extLst>
                </p14:cNvPr>
                <p14:cNvContentPartPr/>
                <p14:nvPr/>
              </p14:nvContentPartPr>
              <p14:xfrm>
                <a:off x="11356917" y="1273845"/>
                <a:ext cx="117360" cy="136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592B979-FCCD-41A1-907C-E4A8FE0993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52597" y="1269525"/>
                  <a:ext cx="126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7CA0967-FC63-42BD-B411-3CC64017427D}"/>
                    </a:ext>
                  </a:extLst>
                </p14:cNvPr>
                <p14:cNvContentPartPr/>
                <p14:nvPr/>
              </p14:nvContentPartPr>
              <p14:xfrm>
                <a:off x="11528637" y="1317405"/>
                <a:ext cx="108360" cy="57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7CA0967-FC63-42BD-B411-3CC6401742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24317" y="1313085"/>
                  <a:ext cx="117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6131044-8912-45D5-9F34-3487C40CA511}"/>
                    </a:ext>
                  </a:extLst>
                </p14:cNvPr>
                <p14:cNvContentPartPr/>
                <p14:nvPr/>
              </p14:nvContentPartPr>
              <p14:xfrm>
                <a:off x="10718277" y="1576605"/>
                <a:ext cx="83520" cy="13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6131044-8912-45D5-9F34-3487C40CA5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13957" y="1572285"/>
                  <a:ext cx="92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672CA90-EF58-49D4-9235-4B0040B41BF4}"/>
                    </a:ext>
                  </a:extLst>
                </p14:cNvPr>
                <p14:cNvContentPartPr/>
                <p14:nvPr/>
              </p14:nvContentPartPr>
              <p14:xfrm>
                <a:off x="10724397" y="1612245"/>
                <a:ext cx="99000" cy="9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672CA90-EF58-49D4-9235-4B0040B41B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20077" y="1607925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AE2736F-ADEB-450F-850B-7E03F1936291}"/>
                    </a:ext>
                  </a:extLst>
                </p14:cNvPr>
                <p14:cNvContentPartPr/>
                <p14:nvPr/>
              </p14:nvContentPartPr>
              <p14:xfrm>
                <a:off x="10848597" y="1560765"/>
                <a:ext cx="73440" cy="93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AE2736F-ADEB-450F-850B-7E03F19362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44277" y="1556445"/>
                  <a:ext cx="8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3CD6539-A3C2-4233-97C2-B0E83EC5B8DE}"/>
                    </a:ext>
                  </a:extLst>
                </p14:cNvPr>
                <p14:cNvContentPartPr/>
                <p14:nvPr/>
              </p14:nvContentPartPr>
              <p14:xfrm>
                <a:off x="10850037" y="1582725"/>
                <a:ext cx="72360" cy="29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3CD6539-A3C2-4233-97C2-B0E83EC5B8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45717" y="1578405"/>
                  <a:ext cx="81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B6F7657-138F-40EF-883E-21E96E3281E2}"/>
                    </a:ext>
                  </a:extLst>
                </p14:cNvPr>
                <p14:cNvContentPartPr/>
                <p14:nvPr/>
              </p14:nvContentPartPr>
              <p14:xfrm>
                <a:off x="10924197" y="1534845"/>
                <a:ext cx="77760" cy="12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B6F7657-138F-40EF-883E-21E96E3281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9877" y="1530525"/>
                  <a:ext cx="86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24A4147-80BD-4F6E-B59A-ECEF67597797}"/>
                    </a:ext>
                  </a:extLst>
                </p14:cNvPr>
                <p14:cNvContentPartPr/>
                <p14:nvPr/>
              </p14:nvContentPartPr>
              <p14:xfrm>
                <a:off x="11022477" y="1498845"/>
                <a:ext cx="51840" cy="45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24A4147-80BD-4F6E-B59A-ECEF675977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18157" y="1494525"/>
                  <a:ext cx="60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B876B78-B83E-4385-B0A5-AB856A0B92B0}"/>
                    </a:ext>
                  </a:extLst>
                </p14:cNvPr>
                <p14:cNvContentPartPr/>
                <p14:nvPr/>
              </p14:nvContentPartPr>
              <p14:xfrm>
                <a:off x="11782797" y="1293645"/>
                <a:ext cx="60840" cy="81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B876B78-B83E-4385-B0A5-AB856A0B92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778477" y="1289325"/>
                  <a:ext cx="69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3AFCAFC-2805-477F-A3B6-00BDB99F24A9}"/>
                    </a:ext>
                  </a:extLst>
                </p14:cNvPr>
                <p14:cNvContentPartPr/>
                <p14:nvPr/>
              </p14:nvContentPartPr>
              <p14:xfrm>
                <a:off x="11783157" y="1318485"/>
                <a:ext cx="86760" cy="29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3AFCAFC-2805-477F-A3B6-00BDB99F24A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78837" y="1314165"/>
                  <a:ext cx="95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BC8BFAA-B22C-4283-9BDA-7FD4C229BDA1}"/>
                    </a:ext>
                  </a:extLst>
                </p14:cNvPr>
                <p14:cNvContentPartPr/>
                <p14:nvPr/>
              </p14:nvContentPartPr>
              <p14:xfrm>
                <a:off x="11882517" y="1273125"/>
                <a:ext cx="61920" cy="1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BC8BFAA-B22C-4283-9BDA-7FD4C229BD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78197" y="1268805"/>
                  <a:ext cx="705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CA2E512-D976-4855-8520-2E2A029D95B5}"/>
                    </a:ext>
                  </a:extLst>
                </p14:cNvPr>
                <p14:cNvContentPartPr/>
                <p14:nvPr/>
              </p14:nvContentPartPr>
              <p14:xfrm>
                <a:off x="11949117" y="1207965"/>
                <a:ext cx="86040" cy="763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CA2E512-D976-4855-8520-2E2A029D95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44797" y="1203645"/>
                  <a:ext cx="94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0FEE12-2332-4C1E-BD49-B83E0E9A51B1}"/>
                    </a:ext>
                  </a:extLst>
                </p14:cNvPr>
                <p14:cNvContentPartPr/>
                <p14:nvPr/>
              </p14:nvContentPartPr>
              <p14:xfrm>
                <a:off x="11489037" y="1533405"/>
                <a:ext cx="109440" cy="28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0FEE12-2332-4C1E-BD49-B83E0E9A51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84717" y="1529085"/>
                  <a:ext cx="1180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669B56D-E7F5-4083-BF02-F294FD0F8235}"/>
                    </a:ext>
                  </a:extLst>
                </p14:cNvPr>
                <p14:cNvContentPartPr/>
                <p14:nvPr/>
              </p14:nvContentPartPr>
              <p14:xfrm>
                <a:off x="11514237" y="1539525"/>
                <a:ext cx="226080" cy="24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669B56D-E7F5-4083-BF02-F294FD0F82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09917" y="1535205"/>
                  <a:ext cx="234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9410165-B975-4C89-80F4-8D5A451DE47A}"/>
                    </a:ext>
                  </a:extLst>
                </p14:cNvPr>
                <p14:cNvContentPartPr/>
                <p14:nvPr/>
              </p14:nvContentPartPr>
              <p14:xfrm>
                <a:off x="11825997" y="1430445"/>
                <a:ext cx="93960" cy="903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9410165-B975-4C89-80F4-8D5A451DE4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21677" y="1426125"/>
                  <a:ext cx="102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1BC13D0-5E5B-4D57-9215-1E04FDE50A4C}"/>
                    </a:ext>
                  </a:extLst>
                </p14:cNvPr>
                <p14:cNvContentPartPr/>
                <p14:nvPr/>
              </p14:nvContentPartPr>
              <p14:xfrm>
                <a:off x="11823117" y="1538805"/>
                <a:ext cx="113040" cy="10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1BC13D0-5E5B-4D57-9215-1E04FDE50A4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818797" y="1534485"/>
                  <a:ext cx="121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26482FB-99DD-4F31-AED1-33B809E1834D}"/>
                    </a:ext>
                  </a:extLst>
                </p14:cNvPr>
                <p14:cNvContentPartPr/>
                <p14:nvPr/>
              </p14:nvContentPartPr>
              <p14:xfrm>
                <a:off x="11824917" y="1615485"/>
                <a:ext cx="89280" cy="73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26482FB-99DD-4F31-AED1-33B809E183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820597" y="1611165"/>
                  <a:ext cx="97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22FCE66-E8F9-4CAA-8F23-5D856115ADEE}"/>
                    </a:ext>
                  </a:extLst>
                </p14:cNvPr>
                <p14:cNvContentPartPr/>
                <p14:nvPr/>
              </p14:nvContentPartPr>
              <p14:xfrm>
                <a:off x="11945157" y="1560765"/>
                <a:ext cx="109440" cy="748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22FCE66-E8F9-4CAA-8F23-5D856115ADE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940837" y="1556445"/>
                  <a:ext cx="11808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AB22D63A-C6E5-48B9-A829-ED448B3827A2}"/>
                  </a:ext>
                </a:extLst>
              </p14:cNvPr>
              <p14:cNvContentPartPr/>
              <p14:nvPr/>
            </p14:nvContentPartPr>
            <p14:xfrm>
              <a:off x="9278997" y="753645"/>
              <a:ext cx="269640" cy="1944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AB22D63A-C6E5-48B9-A829-ED448B3827A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274677" y="749325"/>
                <a:ext cx="2782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3" name="Gruppieren 542">
            <a:extLst>
              <a:ext uri="{FF2B5EF4-FFF2-40B4-BE49-F238E27FC236}">
                <a16:creationId xmlns:a16="http://schemas.microsoft.com/office/drawing/2014/main" id="{982830E4-16F3-4849-9888-E13FFCCA111E}"/>
              </a:ext>
            </a:extLst>
          </p:cNvPr>
          <p:cNvGrpSpPr/>
          <p:nvPr/>
        </p:nvGrpSpPr>
        <p:grpSpPr>
          <a:xfrm>
            <a:off x="677157" y="2849565"/>
            <a:ext cx="1643040" cy="188640"/>
            <a:chOff x="677157" y="2849565"/>
            <a:chExt cx="164304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2F17148-6B82-49EA-B5A5-FAC3B2325638}"/>
                    </a:ext>
                  </a:extLst>
                </p14:cNvPr>
                <p14:cNvContentPartPr/>
                <p14:nvPr/>
              </p14:nvContentPartPr>
              <p14:xfrm>
                <a:off x="2176917" y="2978445"/>
                <a:ext cx="143280" cy="118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2F17148-6B82-49EA-B5A5-FAC3B23256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72597" y="2974125"/>
                  <a:ext cx="151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1D2B829E-6E31-4B59-929F-5FEBFB591801}"/>
                    </a:ext>
                  </a:extLst>
                </p14:cNvPr>
                <p14:cNvContentPartPr/>
                <p14:nvPr/>
              </p14:nvContentPartPr>
              <p14:xfrm>
                <a:off x="2082597" y="2917245"/>
                <a:ext cx="159120" cy="1015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1D2B829E-6E31-4B59-929F-5FEBFB59180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78277" y="2912925"/>
                  <a:ext cx="167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7DB54F7-5D4D-4D62-8192-EE02C70F2F0E}"/>
                    </a:ext>
                  </a:extLst>
                </p14:cNvPr>
                <p14:cNvContentPartPr/>
                <p14:nvPr/>
              </p14:nvContentPartPr>
              <p14:xfrm>
                <a:off x="677157" y="2926965"/>
                <a:ext cx="109440" cy="1112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7DB54F7-5D4D-4D62-8192-EE02C70F2F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2837" y="2922645"/>
                  <a:ext cx="118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9280CE6-AF96-4006-B0EE-F3FB00840E04}"/>
                    </a:ext>
                  </a:extLst>
                </p14:cNvPr>
                <p14:cNvContentPartPr/>
                <p14:nvPr/>
              </p14:nvContentPartPr>
              <p14:xfrm>
                <a:off x="817917" y="2890245"/>
                <a:ext cx="135720" cy="986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9280CE6-AF96-4006-B0EE-F3FB00840E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3597" y="2885925"/>
                  <a:ext cx="144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E9919F8-DAFE-4B74-8059-BE22D4D9FAA2}"/>
                    </a:ext>
                  </a:extLst>
                </p14:cNvPr>
                <p14:cNvContentPartPr/>
                <p14:nvPr/>
              </p14:nvContentPartPr>
              <p14:xfrm>
                <a:off x="1024557" y="2935605"/>
                <a:ext cx="77760" cy="136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E9919F8-DAFE-4B74-8059-BE22D4D9FA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0237" y="2931285"/>
                  <a:ext cx="86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8DC6472-587A-4B71-B29E-0F1F2CDC3670}"/>
                    </a:ext>
                  </a:extLst>
                </p14:cNvPr>
                <p14:cNvContentPartPr/>
                <p14:nvPr/>
              </p14:nvContentPartPr>
              <p14:xfrm>
                <a:off x="1209957" y="2882685"/>
                <a:ext cx="20880" cy="1148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8DC6472-587A-4B71-B29E-0F1F2CDC36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05637" y="2878365"/>
                  <a:ext cx="29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3B062F5-E7FB-4B42-BD7F-9B50630205F2}"/>
                    </a:ext>
                  </a:extLst>
                </p14:cNvPr>
                <p14:cNvContentPartPr/>
                <p14:nvPr/>
              </p14:nvContentPartPr>
              <p14:xfrm>
                <a:off x="1153437" y="2865405"/>
                <a:ext cx="141120" cy="97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3B062F5-E7FB-4B42-BD7F-9B50630205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9117" y="2861085"/>
                  <a:ext cx="149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E003745A-9F01-4317-A940-FF573B8161DE}"/>
                    </a:ext>
                  </a:extLst>
                </p14:cNvPr>
                <p14:cNvContentPartPr/>
                <p14:nvPr/>
              </p14:nvContentPartPr>
              <p14:xfrm>
                <a:off x="1149477" y="2930925"/>
                <a:ext cx="154080" cy="208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E003745A-9F01-4317-A940-FF573B8161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5157" y="2926605"/>
                  <a:ext cx="162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3FF11DBB-C7D8-4E0A-8BBF-AEA82D9A7D8A}"/>
                    </a:ext>
                  </a:extLst>
                </p14:cNvPr>
                <p14:cNvContentPartPr/>
                <p14:nvPr/>
              </p14:nvContentPartPr>
              <p14:xfrm>
                <a:off x="1296717" y="2923725"/>
                <a:ext cx="111960" cy="590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3FF11DBB-C7D8-4E0A-8BBF-AEA82D9A7D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92397" y="2919405"/>
                  <a:ext cx="120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CA630861-213E-4860-9006-954067C104ED}"/>
                    </a:ext>
                  </a:extLst>
                </p14:cNvPr>
                <p14:cNvContentPartPr/>
                <p14:nvPr/>
              </p14:nvContentPartPr>
              <p14:xfrm>
                <a:off x="1451157" y="2914365"/>
                <a:ext cx="213120" cy="496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CA630861-213E-4860-9006-954067C104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46837" y="2910045"/>
                  <a:ext cx="221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8690DA7B-52AF-4C26-8D51-D7FAC854FB97}"/>
                    </a:ext>
                  </a:extLst>
                </p14:cNvPr>
                <p14:cNvContentPartPr/>
                <p14:nvPr/>
              </p14:nvContentPartPr>
              <p14:xfrm>
                <a:off x="1666077" y="2849565"/>
                <a:ext cx="141120" cy="1332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8690DA7B-52AF-4C26-8D51-D7FAC854FB9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61757" y="2845245"/>
                  <a:ext cx="149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EA23A7D-88C7-4D23-878B-C839455A771E}"/>
                    </a:ext>
                  </a:extLst>
                </p14:cNvPr>
                <p14:cNvContentPartPr/>
                <p14:nvPr/>
              </p14:nvContentPartPr>
              <p14:xfrm>
                <a:off x="1811517" y="2867205"/>
                <a:ext cx="12960" cy="356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EA23A7D-88C7-4D23-878B-C839455A771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07197" y="2862885"/>
                  <a:ext cx="2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632E70C1-8111-4095-9A79-8FDF814DCAB5}"/>
                    </a:ext>
                  </a:extLst>
                </p14:cNvPr>
                <p14:cNvContentPartPr/>
                <p14:nvPr/>
              </p14:nvContentPartPr>
              <p14:xfrm>
                <a:off x="1819797" y="2915805"/>
                <a:ext cx="188640" cy="565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632E70C1-8111-4095-9A79-8FDF814DCAB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15477" y="2911485"/>
                  <a:ext cx="19728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61A10E8B-AD13-4640-A7C5-EB2DFEE2E453}"/>
                  </a:ext>
                </a:extLst>
              </p14:cNvPr>
              <p14:cNvContentPartPr/>
              <p14:nvPr/>
            </p14:nvContentPartPr>
            <p14:xfrm>
              <a:off x="3105357" y="3036765"/>
              <a:ext cx="295200" cy="1332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61A10E8B-AD13-4640-A7C5-EB2DFEE2E4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01037" y="3032445"/>
                <a:ext cx="303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FF3B776-4094-4165-A555-8283FF07719F}"/>
                  </a:ext>
                </a:extLst>
              </p14:cNvPr>
              <p14:cNvContentPartPr/>
              <p14:nvPr/>
            </p14:nvContentPartPr>
            <p14:xfrm>
              <a:off x="245517" y="222645"/>
              <a:ext cx="126720" cy="108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FF3B776-4094-4165-A555-8283FF07719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41197" y="218325"/>
                <a:ext cx="135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90B8D4F-C8E7-4079-937F-41C833993B4F}"/>
                  </a:ext>
                </a:extLst>
              </p14:cNvPr>
              <p14:cNvContentPartPr/>
              <p14:nvPr/>
            </p14:nvContentPartPr>
            <p14:xfrm>
              <a:off x="355317" y="169365"/>
              <a:ext cx="113400" cy="2984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90B8D4F-C8E7-4079-937F-41C833993B4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0997" y="165045"/>
                <a:ext cx="1220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5FAE278-CDDD-40E7-AD9D-A02BB436798D}"/>
                  </a:ext>
                </a:extLst>
              </p14:cNvPr>
              <p14:cNvContentPartPr/>
              <p14:nvPr/>
            </p14:nvContentPartPr>
            <p14:xfrm>
              <a:off x="573477" y="243525"/>
              <a:ext cx="79200" cy="590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5FAE278-CDDD-40E7-AD9D-A02BB436798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69157" y="239205"/>
                <a:ext cx="87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7E78325-8D14-4E54-8D8B-6D8BA8BFA912}"/>
                  </a:ext>
                </a:extLst>
              </p14:cNvPr>
              <p14:cNvContentPartPr/>
              <p14:nvPr/>
            </p14:nvContentPartPr>
            <p14:xfrm>
              <a:off x="700917" y="174045"/>
              <a:ext cx="51120" cy="979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7E78325-8D14-4E54-8D8B-6D8BA8BFA91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96597" y="169725"/>
                <a:ext cx="59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688CA6F-63DF-45D2-82AA-C6E93269FD75}"/>
                  </a:ext>
                </a:extLst>
              </p14:cNvPr>
              <p14:cNvContentPartPr/>
              <p14:nvPr/>
            </p14:nvContentPartPr>
            <p14:xfrm>
              <a:off x="800637" y="221925"/>
              <a:ext cx="91080" cy="957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688CA6F-63DF-45D2-82AA-C6E93269FD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6317" y="217605"/>
                <a:ext cx="99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2787449-ADE5-41B8-959A-8FD255E46C89}"/>
                  </a:ext>
                </a:extLst>
              </p14:cNvPr>
              <p14:cNvContentPartPr/>
              <p14:nvPr/>
            </p14:nvContentPartPr>
            <p14:xfrm>
              <a:off x="890997" y="201045"/>
              <a:ext cx="65160" cy="1375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2787449-ADE5-41B8-959A-8FD255E46C8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86677" y="196725"/>
                <a:ext cx="738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32EA08B-274B-4529-975B-6930CE958986}"/>
                  </a:ext>
                </a:extLst>
              </p14:cNvPr>
              <p14:cNvContentPartPr/>
              <p14:nvPr/>
            </p14:nvContentPartPr>
            <p14:xfrm>
              <a:off x="1059837" y="234525"/>
              <a:ext cx="90000" cy="356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32EA08B-274B-4529-975B-6930CE95898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55517" y="230205"/>
                <a:ext cx="98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C680B15-56DC-44FC-93ED-85E2E786B506}"/>
                  </a:ext>
                </a:extLst>
              </p14:cNvPr>
              <p14:cNvContentPartPr/>
              <p14:nvPr/>
            </p14:nvContentPartPr>
            <p14:xfrm>
              <a:off x="1266477" y="214725"/>
              <a:ext cx="93960" cy="795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C680B15-56DC-44FC-93ED-85E2E786B50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262157" y="210405"/>
                <a:ext cx="1026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2E7FA45-095F-4536-A1E1-831648C10E07}"/>
                  </a:ext>
                </a:extLst>
              </p14:cNvPr>
              <p14:cNvContentPartPr/>
              <p14:nvPr/>
            </p14:nvContentPartPr>
            <p14:xfrm>
              <a:off x="1268997" y="174765"/>
              <a:ext cx="145080" cy="97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2E7FA45-095F-4536-A1E1-831648C10E0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264677" y="170445"/>
                <a:ext cx="1537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CB948B9-29EA-4A59-848A-4246F45A9B9C}"/>
                  </a:ext>
                </a:extLst>
              </p14:cNvPr>
              <p14:cNvContentPartPr/>
              <p14:nvPr/>
            </p14:nvContentPartPr>
            <p14:xfrm>
              <a:off x="1486077" y="182685"/>
              <a:ext cx="64800" cy="846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CB948B9-29EA-4A59-848A-4246F45A9B9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481757" y="178365"/>
                <a:ext cx="734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2F9DE22-AB91-498C-AEEA-4846A055162F}"/>
                  </a:ext>
                </a:extLst>
              </p14:cNvPr>
              <p14:cNvContentPartPr/>
              <p14:nvPr/>
            </p14:nvContentPartPr>
            <p14:xfrm>
              <a:off x="1621797" y="180525"/>
              <a:ext cx="83880" cy="1332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2F9DE22-AB91-498C-AEEA-4846A055162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617477" y="176205"/>
                <a:ext cx="925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71EFCA0-BD3B-4DB6-8F0E-2617FEE9FE4F}"/>
                  </a:ext>
                </a:extLst>
              </p14:cNvPr>
              <p14:cNvContentPartPr/>
              <p14:nvPr/>
            </p14:nvContentPartPr>
            <p14:xfrm>
              <a:off x="1776237" y="173685"/>
              <a:ext cx="68760" cy="950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71EFCA0-BD3B-4DB6-8F0E-2617FEE9FE4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771917" y="169365"/>
                <a:ext cx="774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FD8DBA1-3534-4F0A-91C3-76A0E2ECABF4}"/>
                  </a:ext>
                </a:extLst>
              </p14:cNvPr>
              <p14:cNvContentPartPr/>
              <p14:nvPr/>
            </p14:nvContentPartPr>
            <p14:xfrm>
              <a:off x="1789557" y="220485"/>
              <a:ext cx="61920" cy="115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FD8DBA1-3534-4F0A-91C3-76A0E2ECABF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85237" y="216165"/>
                <a:ext cx="705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1FCFCC0-50AC-494B-A760-01C88A752C76}"/>
                  </a:ext>
                </a:extLst>
              </p14:cNvPr>
              <p14:cNvContentPartPr/>
              <p14:nvPr/>
            </p14:nvContentPartPr>
            <p14:xfrm>
              <a:off x="1903677" y="171525"/>
              <a:ext cx="102240" cy="928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1FCFCC0-50AC-494B-A760-01C88A752C7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99357" y="167205"/>
                <a:ext cx="1108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0DCB77B-1D61-44B8-AD52-8B13502463DE}"/>
                  </a:ext>
                </a:extLst>
              </p14:cNvPr>
              <p14:cNvContentPartPr/>
              <p14:nvPr/>
            </p14:nvContentPartPr>
            <p14:xfrm>
              <a:off x="2044797" y="189885"/>
              <a:ext cx="95760" cy="1458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0DCB77B-1D61-44B8-AD52-8B13502463D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040477" y="185565"/>
                <a:ext cx="1044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261A53B-8B3C-455C-A580-5FC07A5942C6}"/>
                  </a:ext>
                </a:extLst>
              </p14:cNvPr>
              <p14:cNvContentPartPr/>
              <p14:nvPr/>
            </p14:nvContentPartPr>
            <p14:xfrm>
              <a:off x="2324157" y="248925"/>
              <a:ext cx="78480" cy="97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261A53B-8B3C-455C-A580-5FC07A5942C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319837" y="244605"/>
                <a:ext cx="871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AF0499A-737C-4538-94DD-284AEDD96C23}"/>
                  </a:ext>
                </a:extLst>
              </p14:cNvPr>
              <p14:cNvContentPartPr/>
              <p14:nvPr/>
            </p14:nvContentPartPr>
            <p14:xfrm>
              <a:off x="2436837" y="190245"/>
              <a:ext cx="55440" cy="1249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AF0499A-737C-4538-94DD-284AEDD96C2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432517" y="185925"/>
                <a:ext cx="640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34102AF-4E14-4E02-9D57-BDFFF00A389B}"/>
                  </a:ext>
                </a:extLst>
              </p14:cNvPr>
              <p14:cNvContentPartPr/>
              <p14:nvPr/>
            </p14:nvContentPartPr>
            <p14:xfrm>
              <a:off x="2582637" y="154965"/>
              <a:ext cx="89280" cy="1026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34102AF-4E14-4E02-9D57-BDFFF00A38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578317" y="150645"/>
                <a:ext cx="979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02ECF52-D7D0-4EF6-8F4B-B35AB6E8F443}"/>
                  </a:ext>
                </a:extLst>
              </p14:cNvPr>
              <p14:cNvContentPartPr/>
              <p14:nvPr/>
            </p14:nvContentPartPr>
            <p14:xfrm>
              <a:off x="2628717" y="148845"/>
              <a:ext cx="23760" cy="1123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02ECF52-D7D0-4EF6-8F4B-B35AB6E8F44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624397" y="144525"/>
                <a:ext cx="324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80ABCA2-66AC-4F48-8F07-55C3F88C9387}"/>
                  </a:ext>
                </a:extLst>
              </p14:cNvPr>
              <p14:cNvContentPartPr/>
              <p14:nvPr/>
            </p14:nvContentPartPr>
            <p14:xfrm>
              <a:off x="2617197" y="216525"/>
              <a:ext cx="91440" cy="144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80ABCA2-66AC-4F48-8F07-55C3F88C938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612877" y="212205"/>
                <a:ext cx="1000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B6980FF-A84A-4833-87F6-EC2DCACD9C4E}"/>
                  </a:ext>
                </a:extLst>
              </p14:cNvPr>
              <p14:cNvContentPartPr/>
              <p14:nvPr/>
            </p14:nvContentPartPr>
            <p14:xfrm>
              <a:off x="2711157" y="182325"/>
              <a:ext cx="198720" cy="640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B6980FF-A84A-4833-87F6-EC2DCACD9C4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706837" y="178005"/>
                <a:ext cx="2073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9F7A882-BD82-451B-B8F0-6FF205A13519}"/>
                  </a:ext>
                </a:extLst>
              </p14:cNvPr>
              <p14:cNvContentPartPr/>
              <p14:nvPr/>
            </p14:nvContentPartPr>
            <p14:xfrm>
              <a:off x="2953437" y="180885"/>
              <a:ext cx="75240" cy="370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9F7A882-BD82-451B-B8F0-6FF205A1351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949117" y="176565"/>
                <a:ext cx="83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6FF78E5-05B1-4A37-902A-3280FCE83117}"/>
                  </a:ext>
                </a:extLst>
              </p14:cNvPr>
              <p14:cNvContentPartPr/>
              <p14:nvPr/>
            </p14:nvContentPartPr>
            <p14:xfrm>
              <a:off x="2998077" y="177645"/>
              <a:ext cx="105840" cy="1504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6FF78E5-05B1-4A37-902A-3280FCE8311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993757" y="173325"/>
                <a:ext cx="1144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18A476DA-1DAE-4BEA-BDD2-49FE6D23382B}"/>
                  </a:ext>
                </a:extLst>
              </p14:cNvPr>
              <p14:cNvContentPartPr/>
              <p14:nvPr/>
            </p14:nvContentPartPr>
            <p14:xfrm>
              <a:off x="6350757" y="52005"/>
              <a:ext cx="320040" cy="4705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18A476DA-1DAE-4BEA-BDD2-49FE6D23382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46437" y="47685"/>
                <a:ext cx="3286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EFE5259-315C-46B5-A93D-A015A384507A}"/>
                  </a:ext>
                </a:extLst>
              </p14:cNvPr>
              <p14:cNvContentPartPr/>
              <p14:nvPr/>
            </p14:nvContentPartPr>
            <p14:xfrm>
              <a:off x="6459477" y="589125"/>
              <a:ext cx="12960" cy="1234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EFE5259-315C-46B5-A93D-A015A384507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55157" y="584805"/>
                <a:ext cx="216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5B3117F4-6086-419E-AF61-2C2F9CAB508C}"/>
                  </a:ext>
                </a:extLst>
              </p14:cNvPr>
              <p14:cNvContentPartPr/>
              <p14:nvPr/>
            </p14:nvContentPartPr>
            <p14:xfrm>
              <a:off x="6391077" y="513165"/>
              <a:ext cx="146160" cy="1191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5B3117F4-6086-419E-AF61-2C2F9CAB508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386757" y="508845"/>
                <a:ext cx="154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C6A1CBFE-A37D-49A4-8E1F-8A23106711AE}"/>
                  </a:ext>
                </a:extLst>
              </p14:cNvPr>
              <p14:cNvContentPartPr/>
              <p14:nvPr/>
            </p14:nvContentPartPr>
            <p14:xfrm>
              <a:off x="6404397" y="762645"/>
              <a:ext cx="91800" cy="1494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C6A1CBFE-A37D-49A4-8E1F-8A23106711A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400077" y="758325"/>
                <a:ext cx="100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9B2F064-E731-4DAD-BF35-9A9DE6A5B963}"/>
                  </a:ext>
                </a:extLst>
              </p14:cNvPr>
              <p14:cNvContentPartPr/>
              <p14:nvPr/>
            </p14:nvContentPartPr>
            <p14:xfrm>
              <a:off x="6517077" y="773445"/>
              <a:ext cx="105120" cy="608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9B2F064-E731-4DAD-BF35-9A9DE6A5B96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512757" y="769125"/>
                <a:ext cx="113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9B16798-C46C-4B26-A162-B7967393A688}"/>
                  </a:ext>
                </a:extLst>
              </p14:cNvPr>
              <p14:cNvContentPartPr/>
              <p14:nvPr/>
            </p14:nvContentPartPr>
            <p14:xfrm>
              <a:off x="6626157" y="699285"/>
              <a:ext cx="77400" cy="993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9B16798-C46C-4B26-A162-B7967393A68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621837" y="694965"/>
                <a:ext cx="86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8871A2F3-F7DA-406A-A916-5AC22E8F4292}"/>
                  </a:ext>
                </a:extLst>
              </p14:cNvPr>
              <p14:cNvContentPartPr/>
              <p14:nvPr/>
            </p14:nvContentPartPr>
            <p14:xfrm>
              <a:off x="6744957" y="757245"/>
              <a:ext cx="156960" cy="583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8871A2F3-F7DA-406A-A916-5AC22E8F429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40637" y="752925"/>
                <a:ext cx="1656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FB0124D-84F7-4F30-86C1-4F588133F487}"/>
                  </a:ext>
                </a:extLst>
              </p14:cNvPr>
              <p14:cNvContentPartPr/>
              <p14:nvPr/>
            </p14:nvContentPartPr>
            <p14:xfrm>
              <a:off x="6857637" y="715845"/>
              <a:ext cx="23760" cy="86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FB0124D-84F7-4F30-86C1-4F588133F48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853317" y="711525"/>
                <a:ext cx="32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7E52167-A444-4064-B029-F316E1F54D48}"/>
                  </a:ext>
                </a:extLst>
              </p14:cNvPr>
              <p14:cNvContentPartPr/>
              <p14:nvPr/>
            </p14:nvContentPartPr>
            <p14:xfrm>
              <a:off x="6972837" y="744285"/>
              <a:ext cx="121320" cy="464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7E52167-A444-4064-B029-F316E1F54D4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68517" y="739965"/>
                <a:ext cx="129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8E57D13-8A3D-4192-BFB4-4896308D7A88}"/>
                  </a:ext>
                </a:extLst>
              </p14:cNvPr>
              <p14:cNvContentPartPr/>
              <p14:nvPr/>
            </p14:nvContentPartPr>
            <p14:xfrm>
              <a:off x="7039797" y="665445"/>
              <a:ext cx="360" cy="3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8E57D13-8A3D-4192-BFB4-4896308D7A8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35477" y="6611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56A134B5-0E5B-4561-B831-EC64B80BE4E5}"/>
                  </a:ext>
                </a:extLst>
              </p14:cNvPr>
              <p14:cNvContentPartPr/>
              <p14:nvPr/>
            </p14:nvContentPartPr>
            <p14:xfrm>
              <a:off x="7171557" y="706485"/>
              <a:ext cx="46440" cy="601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56A134B5-0E5B-4561-B831-EC64B80BE4E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67237" y="702165"/>
                <a:ext cx="55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633F62F-09DF-46EF-A33A-77C7B920DD86}"/>
                  </a:ext>
                </a:extLst>
              </p14:cNvPr>
              <p14:cNvContentPartPr/>
              <p14:nvPr/>
            </p14:nvContentPartPr>
            <p14:xfrm>
              <a:off x="7172637" y="701805"/>
              <a:ext cx="70560" cy="2102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633F62F-09DF-46EF-A33A-77C7B920DD8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168317" y="697485"/>
                <a:ext cx="79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F0D7C68-6644-4CCF-9911-B5095E18F200}"/>
                  </a:ext>
                </a:extLst>
              </p14:cNvPr>
              <p14:cNvContentPartPr/>
              <p14:nvPr/>
            </p14:nvContentPartPr>
            <p14:xfrm>
              <a:off x="5174997" y="130125"/>
              <a:ext cx="80280" cy="705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F0D7C68-6644-4CCF-9911-B5095E18F20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70677" y="125805"/>
                <a:ext cx="889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7B51348-C08F-41EB-83D0-D0BAF2D785F1}"/>
                  </a:ext>
                </a:extLst>
              </p14:cNvPr>
              <p14:cNvContentPartPr/>
              <p14:nvPr/>
            </p14:nvContentPartPr>
            <p14:xfrm>
              <a:off x="5188677" y="111045"/>
              <a:ext cx="118800" cy="194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7B51348-C08F-41EB-83D0-D0BAF2D785F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184357" y="106725"/>
                <a:ext cx="1274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EF8E3EE-CE06-4EB5-929E-AEB09E20180F}"/>
                  </a:ext>
                </a:extLst>
              </p14:cNvPr>
              <p14:cNvContentPartPr/>
              <p14:nvPr/>
            </p14:nvContentPartPr>
            <p14:xfrm>
              <a:off x="5128917" y="223725"/>
              <a:ext cx="192960" cy="241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EF8E3EE-CE06-4EB5-929E-AEB09E20180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124597" y="219405"/>
                <a:ext cx="201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9466747-3315-4430-9C61-FFA94444901A}"/>
                  </a:ext>
                </a:extLst>
              </p14:cNvPr>
              <p14:cNvContentPartPr/>
              <p14:nvPr/>
            </p14:nvContentPartPr>
            <p14:xfrm>
              <a:off x="5191197" y="294285"/>
              <a:ext cx="88200" cy="1296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9466747-3315-4430-9C61-FFA94444901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186877" y="289965"/>
                <a:ext cx="96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7A88C7B-13E5-4A3C-9AA8-E6C29D4712E0}"/>
                  </a:ext>
                </a:extLst>
              </p14:cNvPr>
              <p14:cNvContentPartPr/>
              <p14:nvPr/>
            </p14:nvContentPartPr>
            <p14:xfrm>
              <a:off x="5459037" y="210405"/>
              <a:ext cx="2160" cy="882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7A88C7B-13E5-4A3C-9AA8-E6C29D4712E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454717" y="206085"/>
                <a:ext cx="10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8987200-304A-4F2A-8C93-877C7BCF8A00}"/>
                  </a:ext>
                </a:extLst>
              </p14:cNvPr>
              <p14:cNvContentPartPr/>
              <p14:nvPr/>
            </p14:nvContentPartPr>
            <p14:xfrm>
              <a:off x="5422317" y="257925"/>
              <a:ext cx="101520" cy="54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8987200-304A-4F2A-8C93-877C7BCF8A0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417997" y="253605"/>
                <a:ext cx="1101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33853774-DB2A-4D30-9160-4D7DEEED621E}"/>
                  </a:ext>
                </a:extLst>
              </p14:cNvPr>
              <p14:cNvContentPartPr/>
              <p14:nvPr/>
            </p14:nvContentPartPr>
            <p14:xfrm>
              <a:off x="5559117" y="183765"/>
              <a:ext cx="97200" cy="795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33853774-DB2A-4D30-9160-4D7DEEED621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554797" y="179445"/>
                <a:ext cx="1058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AA28E43-8BD5-4C73-833C-7A0D6D790326}"/>
                  </a:ext>
                </a:extLst>
              </p14:cNvPr>
              <p14:cNvContentPartPr/>
              <p14:nvPr/>
            </p14:nvContentPartPr>
            <p14:xfrm>
              <a:off x="5661717" y="219405"/>
              <a:ext cx="27000" cy="1033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AA28E43-8BD5-4C73-833C-7A0D6D79032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657397" y="215085"/>
                <a:ext cx="35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9214FD2-E285-4834-B92A-58E72E9B29D2}"/>
                  </a:ext>
                </a:extLst>
              </p14:cNvPr>
              <p14:cNvContentPartPr/>
              <p14:nvPr/>
            </p14:nvContentPartPr>
            <p14:xfrm>
              <a:off x="5718597" y="173325"/>
              <a:ext cx="75240" cy="914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9214FD2-E285-4834-B92A-58E72E9B29D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714277" y="169005"/>
                <a:ext cx="83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9FBE8ED-7BAF-4F43-9BD0-46107D2EB252}"/>
                  </a:ext>
                </a:extLst>
              </p14:cNvPr>
              <p14:cNvContentPartPr/>
              <p14:nvPr/>
            </p14:nvContentPartPr>
            <p14:xfrm>
              <a:off x="5794917" y="194925"/>
              <a:ext cx="54720" cy="795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9FBE8ED-7BAF-4F43-9BD0-46107D2EB25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790597" y="190605"/>
                <a:ext cx="63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03817695-811B-435F-A4CD-0EA2B60F5D17}"/>
                  </a:ext>
                </a:extLst>
              </p14:cNvPr>
              <p14:cNvContentPartPr/>
              <p14:nvPr/>
            </p14:nvContentPartPr>
            <p14:xfrm>
              <a:off x="5817957" y="120765"/>
              <a:ext cx="254880" cy="658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03817695-811B-435F-A4CD-0EA2B60F5D1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813637" y="116445"/>
                <a:ext cx="263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C6FD750-486F-44ED-BD67-C59C4ACF7727}"/>
                  </a:ext>
                </a:extLst>
              </p14:cNvPr>
              <p14:cNvContentPartPr/>
              <p14:nvPr/>
            </p14:nvContentPartPr>
            <p14:xfrm>
              <a:off x="6038637" y="122565"/>
              <a:ext cx="51840" cy="741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C6FD750-486F-44ED-BD67-C59C4ACF772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034317" y="118245"/>
                <a:ext cx="604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B828A83-C06C-4F0E-86D7-6523A3D577F7}"/>
                  </a:ext>
                </a:extLst>
              </p14:cNvPr>
              <p14:cNvContentPartPr/>
              <p14:nvPr/>
            </p14:nvContentPartPr>
            <p14:xfrm>
              <a:off x="5932797" y="211485"/>
              <a:ext cx="186120" cy="183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B828A83-C06C-4F0E-86D7-6523A3D577F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928477" y="207165"/>
                <a:ext cx="1947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744B43A6-26F1-4DE1-899D-3A3D6F940442}"/>
                  </a:ext>
                </a:extLst>
              </p14:cNvPr>
              <p14:cNvContentPartPr/>
              <p14:nvPr/>
            </p14:nvContentPartPr>
            <p14:xfrm>
              <a:off x="5965197" y="271245"/>
              <a:ext cx="99720" cy="1108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744B43A6-26F1-4DE1-899D-3A3D6F94044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960877" y="266925"/>
                <a:ext cx="1083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1E6E9C0-C329-41D6-BB1C-F74CF7AD813E}"/>
                  </a:ext>
                </a:extLst>
              </p14:cNvPr>
              <p14:cNvContentPartPr/>
              <p14:nvPr/>
            </p14:nvContentPartPr>
            <p14:xfrm>
              <a:off x="5921277" y="300765"/>
              <a:ext cx="146520" cy="493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1E6E9C0-C329-41D6-BB1C-F74CF7AD813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916957" y="296445"/>
                <a:ext cx="155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1CBFAEC-70DC-451B-A002-8AD50262645C}"/>
                  </a:ext>
                </a:extLst>
              </p14:cNvPr>
              <p14:cNvContentPartPr/>
              <p14:nvPr/>
            </p14:nvContentPartPr>
            <p14:xfrm>
              <a:off x="5974917" y="128685"/>
              <a:ext cx="164880" cy="88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1CBFAEC-70DC-451B-A002-8AD50262645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970597" y="124365"/>
                <a:ext cx="1735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C1E18BB3-9AF0-4E56-AA4B-2C4FCDF774A3}"/>
                  </a:ext>
                </a:extLst>
              </p14:cNvPr>
              <p14:cNvContentPartPr/>
              <p14:nvPr/>
            </p14:nvContentPartPr>
            <p14:xfrm>
              <a:off x="6215757" y="239925"/>
              <a:ext cx="137880" cy="57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C1E18BB3-9AF0-4E56-AA4B-2C4FCDF774A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11437" y="235605"/>
                <a:ext cx="1465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5B02229-AD42-4536-8901-6CAB8213379A}"/>
                  </a:ext>
                </a:extLst>
              </p14:cNvPr>
              <p14:cNvContentPartPr/>
              <p14:nvPr/>
            </p14:nvContentPartPr>
            <p14:xfrm>
              <a:off x="6257877" y="274845"/>
              <a:ext cx="135000" cy="108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5B02229-AD42-4536-8901-6CAB8213379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253557" y="270525"/>
                <a:ext cx="1436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F379907D-00E2-4BE1-AC82-FAC02DA8A1F4}"/>
                  </a:ext>
                </a:extLst>
              </p14:cNvPr>
              <p14:cNvContentPartPr/>
              <p14:nvPr/>
            </p14:nvContentPartPr>
            <p14:xfrm>
              <a:off x="6447237" y="124005"/>
              <a:ext cx="79200" cy="997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F379907D-00E2-4BE1-AC82-FAC02DA8A1F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442917" y="119685"/>
                <a:ext cx="87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B03A847-8F87-4025-9E6A-99D3465BE3CD}"/>
                  </a:ext>
                </a:extLst>
              </p14:cNvPr>
              <p14:cNvContentPartPr/>
              <p14:nvPr/>
            </p14:nvContentPartPr>
            <p14:xfrm>
              <a:off x="6471357" y="115725"/>
              <a:ext cx="90720" cy="144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B03A847-8F87-4025-9E6A-99D3465BE3C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467037" y="111405"/>
                <a:ext cx="99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3ADFD06-60A6-4908-BAB3-08A0C38E7B30}"/>
                  </a:ext>
                </a:extLst>
              </p14:cNvPr>
              <p14:cNvContentPartPr/>
              <p14:nvPr/>
            </p14:nvContentPartPr>
            <p14:xfrm>
              <a:off x="6423117" y="231645"/>
              <a:ext cx="133200" cy="158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3ADFD06-60A6-4908-BAB3-08A0C38E7B3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418797" y="227325"/>
                <a:ext cx="1418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02C116F-5358-41AB-AB0A-B69CAC655149}"/>
                  </a:ext>
                </a:extLst>
              </p14:cNvPr>
              <p14:cNvContentPartPr/>
              <p14:nvPr/>
            </p14:nvContentPartPr>
            <p14:xfrm>
              <a:off x="6446517" y="295005"/>
              <a:ext cx="83520" cy="1177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02C116F-5358-41AB-AB0A-B69CAC65514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442197" y="290685"/>
                <a:ext cx="92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38D1481-4F6B-4BBA-9438-70E501796366}"/>
                  </a:ext>
                </a:extLst>
              </p14:cNvPr>
              <p14:cNvContentPartPr/>
              <p14:nvPr/>
            </p14:nvContentPartPr>
            <p14:xfrm>
              <a:off x="6633357" y="252885"/>
              <a:ext cx="72000" cy="32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38D1481-4F6B-4BBA-9438-70E50179636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629037" y="248565"/>
                <a:ext cx="806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A6CD74F2-4A54-4271-9911-5DAE37D9416F}"/>
                  </a:ext>
                </a:extLst>
              </p14:cNvPr>
              <p14:cNvContentPartPr/>
              <p14:nvPr/>
            </p14:nvContentPartPr>
            <p14:xfrm>
              <a:off x="6657477" y="220125"/>
              <a:ext cx="6840" cy="928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A6CD74F2-4A54-4271-9911-5DAE37D9416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653157" y="215805"/>
                <a:ext cx="154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BBD753D-0A06-4133-B126-BF706D57809F}"/>
                  </a:ext>
                </a:extLst>
              </p14:cNvPr>
              <p14:cNvContentPartPr/>
              <p14:nvPr/>
            </p14:nvContentPartPr>
            <p14:xfrm>
              <a:off x="6757557" y="192045"/>
              <a:ext cx="69480" cy="910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BBD753D-0A06-4133-B126-BF706D57809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753237" y="187725"/>
                <a:ext cx="781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2B1A4AA-4D42-49D0-AAD2-CA7C81659673}"/>
                  </a:ext>
                </a:extLst>
              </p14:cNvPr>
              <p14:cNvContentPartPr/>
              <p14:nvPr/>
            </p14:nvContentPartPr>
            <p14:xfrm>
              <a:off x="6828837" y="253245"/>
              <a:ext cx="14040" cy="813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2B1A4AA-4D42-49D0-AAD2-CA7C8165967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824517" y="248925"/>
                <a:ext cx="226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7B2922BC-BCE8-4DD6-8D65-11B2E03F8219}"/>
                  </a:ext>
                </a:extLst>
              </p14:cNvPr>
              <p14:cNvContentPartPr/>
              <p14:nvPr/>
            </p14:nvContentPartPr>
            <p14:xfrm>
              <a:off x="6896877" y="168285"/>
              <a:ext cx="89640" cy="1213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7B2922BC-BCE8-4DD6-8D65-11B2E03F821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892557" y="163965"/>
                <a:ext cx="98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B6B7DED-D571-4759-97FB-5532262880E4}"/>
                  </a:ext>
                </a:extLst>
              </p14:cNvPr>
              <p14:cNvContentPartPr/>
              <p14:nvPr/>
            </p14:nvContentPartPr>
            <p14:xfrm>
              <a:off x="6994437" y="177645"/>
              <a:ext cx="72000" cy="1234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B6B7DED-D571-4759-97FB-5532262880E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990117" y="173325"/>
                <a:ext cx="806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2A24D31-F0A2-4EA9-BFC7-ECE692C43D14}"/>
                  </a:ext>
                </a:extLst>
              </p14:cNvPr>
              <p14:cNvContentPartPr/>
              <p14:nvPr/>
            </p14:nvContentPartPr>
            <p14:xfrm>
              <a:off x="7019277" y="162165"/>
              <a:ext cx="92880" cy="97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2A24D31-F0A2-4EA9-BFC7-ECE692C43D1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014957" y="157845"/>
                <a:ext cx="1015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B24A09C-BB98-4D01-BCA0-F2219C93CA7E}"/>
                  </a:ext>
                </a:extLst>
              </p14:cNvPr>
              <p14:cNvContentPartPr/>
              <p14:nvPr/>
            </p14:nvContentPartPr>
            <p14:xfrm>
              <a:off x="3265557" y="175845"/>
              <a:ext cx="57960" cy="46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B24A09C-BB98-4D01-BCA0-F2219C93CA7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261237" y="171525"/>
                <a:ext cx="66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E02723F-6EFE-4B8C-B74D-5E118C15DD2C}"/>
                  </a:ext>
                </a:extLst>
              </p14:cNvPr>
              <p14:cNvContentPartPr/>
              <p14:nvPr/>
            </p14:nvContentPartPr>
            <p14:xfrm>
              <a:off x="3343317" y="190605"/>
              <a:ext cx="118800" cy="234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E02723F-6EFE-4B8C-B74D-5E118C15DD2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338997" y="186285"/>
                <a:ext cx="127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A849566-4BA1-41E6-9891-2A454F3B4B5F}"/>
                  </a:ext>
                </a:extLst>
              </p14:cNvPr>
              <p14:cNvContentPartPr/>
              <p14:nvPr/>
            </p14:nvContentPartPr>
            <p14:xfrm>
              <a:off x="3480837" y="174405"/>
              <a:ext cx="51480" cy="604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A849566-4BA1-41E6-9891-2A454F3B4B5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476517" y="170085"/>
                <a:ext cx="601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9E9858B-425C-4D84-82C7-1FCC9EAAA6CD}"/>
                  </a:ext>
                </a:extLst>
              </p14:cNvPr>
              <p14:cNvContentPartPr/>
              <p14:nvPr/>
            </p14:nvContentPartPr>
            <p14:xfrm>
              <a:off x="3573717" y="169005"/>
              <a:ext cx="206280" cy="298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9E9858B-425C-4D84-82C7-1FCC9EAAA6C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569397" y="164685"/>
                <a:ext cx="214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576E32F-11B4-4761-8C8E-28B19C1405DB}"/>
                  </a:ext>
                </a:extLst>
              </p14:cNvPr>
              <p14:cNvContentPartPr/>
              <p14:nvPr/>
            </p14:nvContentPartPr>
            <p14:xfrm>
              <a:off x="3743997" y="163605"/>
              <a:ext cx="94320" cy="138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576E32F-11B4-4761-8C8E-28B19C1405D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739677" y="159285"/>
                <a:ext cx="1029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68F9C87-ED73-4F1C-8080-AD334EBBF9D8}"/>
                  </a:ext>
                </a:extLst>
              </p14:cNvPr>
              <p14:cNvContentPartPr/>
              <p14:nvPr/>
            </p14:nvContentPartPr>
            <p14:xfrm>
              <a:off x="3868557" y="128685"/>
              <a:ext cx="108000" cy="864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68F9C87-ED73-4F1C-8080-AD334EBBF9D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864237" y="124365"/>
                <a:ext cx="1166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B9DACE2-E36F-4636-87FD-3018A5BB5E6C}"/>
                  </a:ext>
                </a:extLst>
              </p14:cNvPr>
              <p14:cNvContentPartPr/>
              <p14:nvPr/>
            </p14:nvContentPartPr>
            <p14:xfrm>
              <a:off x="4009677" y="126885"/>
              <a:ext cx="13320" cy="19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B9DACE2-E36F-4636-87FD-3018A5BB5E6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005357" y="122565"/>
                <a:ext cx="21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4AEBD61-A211-4256-9341-CAD4F52AED10}"/>
                  </a:ext>
                </a:extLst>
              </p14:cNvPr>
              <p14:cNvContentPartPr/>
              <p14:nvPr/>
            </p14:nvContentPartPr>
            <p14:xfrm>
              <a:off x="4019397" y="158565"/>
              <a:ext cx="102600" cy="511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4AEBD61-A211-4256-9341-CAD4F52AED1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015077" y="154245"/>
                <a:ext cx="1112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FD48458-A7C6-4E1F-B87D-A176E22B30B5}"/>
                  </a:ext>
                </a:extLst>
              </p14:cNvPr>
              <p14:cNvContentPartPr/>
              <p14:nvPr/>
            </p14:nvContentPartPr>
            <p14:xfrm>
              <a:off x="4366437" y="128685"/>
              <a:ext cx="111960" cy="450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FD48458-A7C6-4E1F-B87D-A176E22B30B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362117" y="124365"/>
                <a:ext cx="120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34D0F98-BBF6-4828-B2F7-F1DF6ECDBE4E}"/>
                  </a:ext>
                </a:extLst>
              </p14:cNvPr>
              <p14:cNvContentPartPr/>
              <p14:nvPr/>
            </p14:nvContentPartPr>
            <p14:xfrm>
              <a:off x="4474437" y="110685"/>
              <a:ext cx="82800" cy="856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34D0F98-BBF6-4828-B2F7-F1DF6ECDBE4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470117" y="106365"/>
                <a:ext cx="914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CE3F7FC-EC1A-4069-A68F-4A1B0C80D3B0}"/>
                  </a:ext>
                </a:extLst>
              </p14:cNvPr>
              <p14:cNvContentPartPr/>
              <p14:nvPr/>
            </p14:nvContentPartPr>
            <p14:xfrm>
              <a:off x="4572357" y="121845"/>
              <a:ext cx="68040" cy="738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CE3F7FC-EC1A-4069-A68F-4A1B0C80D3B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568037" y="117525"/>
                <a:ext cx="76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3EDC92A-01B2-4357-93F0-2964F23CE45F}"/>
                  </a:ext>
                </a:extLst>
              </p14:cNvPr>
              <p14:cNvContentPartPr/>
              <p14:nvPr/>
            </p14:nvContentPartPr>
            <p14:xfrm>
              <a:off x="4608717" y="93405"/>
              <a:ext cx="95400" cy="1476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3EDC92A-01B2-4357-93F0-2964F23CE45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604397" y="89085"/>
                <a:ext cx="1040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9E2E006-8A76-4C7C-AE15-384F521A0789}"/>
                  </a:ext>
                </a:extLst>
              </p14:cNvPr>
              <p14:cNvContentPartPr/>
              <p14:nvPr/>
            </p14:nvContentPartPr>
            <p14:xfrm>
              <a:off x="4349877" y="240645"/>
              <a:ext cx="367560" cy="122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9E2E006-8A76-4C7C-AE15-384F521A078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345557" y="236325"/>
                <a:ext cx="3762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BE6ED37-C2FB-42BF-880F-5B7E9C3C108A}"/>
                  </a:ext>
                </a:extLst>
              </p14:cNvPr>
              <p14:cNvContentPartPr/>
              <p14:nvPr/>
            </p14:nvContentPartPr>
            <p14:xfrm>
              <a:off x="4448157" y="301845"/>
              <a:ext cx="116640" cy="1252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BE6ED37-C2FB-42BF-880F-5B7E9C3C108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443837" y="297525"/>
                <a:ext cx="1252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DB9A6CF-1AC5-405D-B773-A50180DEA22C}"/>
                  </a:ext>
                </a:extLst>
              </p14:cNvPr>
              <p14:cNvContentPartPr/>
              <p14:nvPr/>
            </p14:nvContentPartPr>
            <p14:xfrm>
              <a:off x="4863597" y="240645"/>
              <a:ext cx="129240" cy="298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DB9A6CF-1AC5-405D-B773-A50180DEA22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859277" y="236325"/>
                <a:ext cx="137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5847CD9A-4F0D-45AC-9BE7-A4CDAF2607FB}"/>
                  </a:ext>
                </a:extLst>
              </p14:cNvPr>
              <p14:cNvContentPartPr/>
              <p14:nvPr/>
            </p14:nvContentPartPr>
            <p14:xfrm>
              <a:off x="4862877" y="289245"/>
              <a:ext cx="142920" cy="151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5847CD9A-4F0D-45AC-9BE7-A4CDAF2607F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858557" y="284925"/>
                <a:ext cx="151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1FFE575-B3E1-42CE-9AAF-C1E6CBA217B3}"/>
                  </a:ext>
                </a:extLst>
              </p14:cNvPr>
              <p14:cNvContentPartPr/>
              <p14:nvPr/>
            </p14:nvContentPartPr>
            <p14:xfrm>
              <a:off x="4026957" y="201405"/>
              <a:ext cx="114120" cy="1177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1FFE575-B3E1-42CE-9AAF-C1E6CBA217B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022637" y="197085"/>
                <a:ext cx="1227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E498ECE-1AAD-460E-B8EC-23CF72E7DEA9}"/>
                  </a:ext>
                </a:extLst>
              </p14:cNvPr>
              <p14:cNvContentPartPr/>
              <p14:nvPr/>
            </p14:nvContentPartPr>
            <p14:xfrm>
              <a:off x="4107597" y="224445"/>
              <a:ext cx="9360" cy="842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E498ECE-1AAD-460E-B8EC-23CF72E7DEA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103277" y="220125"/>
                <a:ext cx="18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3AC7015-A580-4E1D-A432-C8EDDEA3F998}"/>
                  </a:ext>
                </a:extLst>
              </p14:cNvPr>
              <p14:cNvContentPartPr/>
              <p14:nvPr/>
            </p14:nvContentPartPr>
            <p14:xfrm>
              <a:off x="4066917" y="210045"/>
              <a:ext cx="129960" cy="730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3AC7015-A580-4E1D-A432-C8EDDEA3F99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062597" y="205725"/>
                <a:ext cx="138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D114D7F8-66D5-4A89-99ED-516375647A6B}"/>
                  </a:ext>
                </a:extLst>
              </p14:cNvPr>
              <p14:cNvContentPartPr/>
              <p14:nvPr/>
            </p14:nvContentPartPr>
            <p14:xfrm>
              <a:off x="4201917" y="166125"/>
              <a:ext cx="35640" cy="1173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D114D7F8-66D5-4A89-99ED-516375647A6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197597" y="161805"/>
                <a:ext cx="4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9814F55-76D4-4AED-A7DF-4F2DC7094449}"/>
                  </a:ext>
                </a:extLst>
              </p14:cNvPr>
              <p14:cNvContentPartPr/>
              <p14:nvPr/>
            </p14:nvContentPartPr>
            <p14:xfrm>
              <a:off x="4239357" y="217245"/>
              <a:ext cx="53640" cy="270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9814F55-76D4-4AED-A7DF-4F2DC709444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235037" y="212925"/>
                <a:ext cx="622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F20EC199-03F3-48D0-8B26-106545133440}"/>
                  </a:ext>
                </a:extLst>
              </p14:cNvPr>
              <p14:cNvContentPartPr/>
              <p14:nvPr/>
            </p14:nvContentPartPr>
            <p14:xfrm>
              <a:off x="4262397" y="217965"/>
              <a:ext cx="34200" cy="687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F20EC199-03F3-48D0-8B26-106545133440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258077" y="213645"/>
                <a:ext cx="42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ECE41D1-E42B-41CD-9A07-141E82950A9C}"/>
                  </a:ext>
                </a:extLst>
              </p14:cNvPr>
              <p14:cNvContentPartPr/>
              <p14:nvPr/>
            </p14:nvContentPartPr>
            <p14:xfrm>
              <a:off x="4244037" y="181965"/>
              <a:ext cx="115560" cy="1281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ECE41D1-E42B-41CD-9A07-141E82950A9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239717" y="177645"/>
                <a:ext cx="1242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1DA5B8C0-B8EA-4F2E-9FE2-EFB7AAAFBE0B}"/>
                  </a:ext>
                </a:extLst>
              </p14:cNvPr>
              <p14:cNvContentPartPr/>
              <p14:nvPr/>
            </p14:nvContentPartPr>
            <p14:xfrm>
              <a:off x="4308117" y="245685"/>
              <a:ext cx="43560" cy="68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1DA5B8C0-B8EA-4F2E-9FE2-EFB7AAAFBE0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303797" y="241365"/>
                <a:ext cx="522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F4F2062-4EAA-44B9-B709-E6F72BE4F35D}"/>
                  </a:ext>
                </a:extLst>
              </p14:cNvPr>
              <p14:cNvContentPartPr/>
              <p14:nvPr/>
            </p14:nvContentPartPr>
            <p14:xfrm>
              <a:off x="6949077" y="242445"/>
              <a:ext cx="360" cy="3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F4F2062-4EAA-44B9-B709-E6F72BE4F35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944757" y="2381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80FC73B4-E033-4E1A-824D-6841905D86C8}"/>
                  </a:ext>
                </a:extLst>
              </p14:cNvPr>
              <p14:cNvContentPartPr/>
              <p14:nvPr/>
            </p14:nvContentPartPr>
            <p14:xfrm>
              <a:off x="6293877" y="43365"/>
              <a:ext cx="993240" cy="4759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80FC73B4-E033-4E1A-824D-6841905D86C8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289557" y="39045"/>
                <a:ext cx="100188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9D5882A-BA09-434F-9FD2-ED07A2AC9064}"/>
                  </a:ext>
                </a:extLst>
              </p14:cNvPr>
              <p14:cNvContentPartPr/>
              <p14:nvPr/>
            </p14:nvContentPartPr>
            <p14:xfrm>
              <a:off x="3923277" y="606045"/>
              <a:ext cx="164160" cy="612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9D5882A-BA09-434F-9FD2-ED07A2AC9064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918957" y="601725"/>
                <a:ext cx="1728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99BAC46-D0FF-4310-A438-6417C73D781E}"/>
                  </a:ext>
                </a:extLst>
              </p14:cNvPr>
              <p14:cNvContentPartPr/>
              <p14:nvPr/>
            </p14:nvContentPartPr>
            <p14:xfrm>
              <a:off x="4200837" y="523245"/>
              <a:ext cx="42480" cy="1310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99BAC46-D0FF-4310-A438-6417C73D781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196517" y="518925"/>
                <a:ext cx="51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75398485-99C8-4C24-BDA1-50CFC44369B5}"/>
                  </a:ext>
                </a:extLst>
              </p14:cNvPr>
              <p14:cNvContentPartPr/>
              <p14:nvPr/>
            </p14:nvContentPartPr>
            <p14:xfrm>
              <a:off x="4271757" y="597045"/>
              <a:ext cx="73440" cy="453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75398485-99C8-4C24-BDA1-50CFC44369B5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4267437" y="592725"/>
                <a:ext cx="82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6558E006-5BB2-43BD-AA6F-F891A5AF26B6}"/>
                  </a:ext>
                </a:extLst>
              </p14:cNvPr>
              <p14:cNvContentPartPr/>
              <p14:nvPr/>
            </p14:nvContentPartPr>
            <p14:xfrm>
              <a:off x="4377237" y="532605"/>
              <a:ext cx="70200" cy="1008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6558E006-5BB2-43BD-AA6F-F891A5AF26B6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4372917" y="528285"/>
                <a:ext cx="788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4ECF48EA-4E6C-4A7C-B13B-F98CAD8AF672}"/>
                  </a:ext>
                </a:extLst>
              </p14:cNvPr>
              <p14:cNvContentPartPr/>
              <p14:nvPr/>
            </p14:nvContentPartPr>
            <p14:xfrm>
              <a:off x="4424397" y="601725"/>
              <a:ext cx="208800" cy="205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4ECF48EA-4E6C-4A7C-B13B-F98CAD8AF67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420077" y="597405"/>
                <a:ext cx="217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381010CA-8861-4068-A2A4-C0EB62F1BA71}"/>
                  </a:ext>
                </a:extLst>
              </p14:cNvPr>
              <p14:cNvContentPartPr/>
              <p14:nvPr/>
            </p14:nvContentPartPr>
            <p14:xfrm>
              <a:off x="4625637" y="542325"/>
              <a:ext cx="33120" cy="82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381010CA-8861-4068-A2A4-C0EB62F1BA71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621317" y="538005"/>
                <a:ext cx="417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968BFC16-62A7-4EAE-B734-4812C59DE83C}"/>
                  </a:ext>
                </a:extLst>
              </p14:cNvPr>
              <p14:cNvContentPartPr/>
              <p14:nvPr/>
            </p14:nvContentPartPr>
            <p14:xfrm>
              <a:off x="4657317" y="572205"/>
              <a:ext cx="105120" cy="1422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968BFC16-62A7-4EAE-B734-4812C59DE83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652997" y="567885"/>
                <a:ext cx="1137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A858F4C-6DA9-4494-A5F5-BD959D34A15D}"/>
                  </a:ext>
                </a:extLst>
              </p14:cNvPr>
              <p14:cNvContentPartPr/>
              <p14:nvPr/>
            </p14:nvContentPartPr>
            <p14:xfrm>
              <a:off x="4114437" y="850125"/>
              <a:ext cx="78840" cy="961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A858F4C-6DA9-4494-A5F5-BD959D34A15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110117" y="845805"/>
                <a:ext cx="87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08D409F8-E855-402A-A770-A5CC09B51371}"/>
                  </a:ext>
                </a:extLst>
              </p14:cNvPr>
              <p14:cNvContentPartPr/>
              <p14:nvPr/>
            </p14:nvContentPartPr>
            <p14:xfrm>
              <a:off x="4172757" y="846165"/>
              <a:ext cx="19440" cy="1252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08D409F8-E855-402A-A770-A5CC09B5137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168437" y="841845"/>
                <a:ext cx="280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151D8E20-1733-410B-A120-F71BDA15E71B}"/>
                  </a:ext>
                </a:extLst>
              </p14:cNvPr>
              <p14:cNvContentPartPr/>
              <p14:nvPr/>
            </p14:nvContentPartPr>
            <p14:xfrm>
              <a:off x="4129557" y="912765"/>
              <a:ext cx="30600" cy="100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151D8E20-1733-410B-A120-F71BDA15E71B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125237" y="908445"/>
                <a:ext cx="392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97689F5-7207-457A-A76C-EEDE1EE9EAF4}"/>
                  </a:ext>
                </a:extLst>
              </p14:cNvPr>
              <p14:cNvContentPartPr/>
              <p14:nvPr/>
            </p14:nvContentPartPr>
            <p14:xfrm>
              <a:off x="4112277" y="926805"/>
              <a:ext cx="81000" cy="36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97689F5-7207-457A-A76C-EEDE1EE9EAF4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107957" y="922485"/>
                <a:ext cx="8964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34B3CC10-F50A-41F2-94B6-BE05CB3C2C45}"/>
                  </a:ext>
                </a:extLst>
              </p14:cNvPr>
              <p14:cNvContentPartPr/>
              <p14:nvPr/>
            </p14:nvContentPartPr>
            <p14:xfrm>
              <a:off x="4237917" y="867765"/>
              <a:ext cx="82800" cy="702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34B3CC10-F50A-41F2-94B6-BE05CB3C2C4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233597" y="863445"/>
                <a:ext cx="91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2B3EA34-9778-43EC-A865-7BD965CA245F}"/>
                  </a:ext>
                </a:extLst>
              </p14:cNvPr>
              <p14:cNvContentPartPr/>
              <p14:nvPr/>
            </p14:nvContentPartPr>
            <p14:xfrm>
              <a:off x="4374357" y="772725"/>
              <a:ext cx="14400" cy="637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2B3EA34-9778-43EC-A865-7BD965CA245F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370037" y="768405"/>
                <a:ext cx="230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09DFB50-35AD-4336-BFBB-0235A6589066}"/>
                  </a:ext>
                </a:extLst>
              </p14:cNvPr>
              <p14:cNvContentPartPr/>
              <p14:nvPr/>
            </p14:nvContentPartPr>
            <p14:xfrm>
              <a:off x="4418997" y="813765"/>
              <a:ext cx="61560" cy="1238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09DFB50-35AD-4336-BFBB-0235A6589066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414677" y="809445"/>
                <a:ext cx="702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5443F48C-B13A-4554-B38D-F3DE22D61DA1}"/>
                  </a:ext>
                </a:extLst>
              </p14:cNvPr>
              <p14:cNvContentPartPr/>
              <p14:nvPr/>
            </p14:nvContentPartPr>
            <p14:xfrm>
              <a:off x="4518357" y="854085"/>
              <a:ext cx="65880" cy="356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5443F48C-B13A-4554-B38D-F3DE22D61DA1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514037" y="849765"/>
                <a:ext cx="74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9AE8591-DAFD-4C63-864B-2111BCB27133}"/>
                  </a:ext>
                </a:extLst>
              </p14:cNvPr>
              <p14:cNvContentPartPr/>
              <p14:nvPr/>
            </p14:nvContentPartPr>
            <p14:xfrm>
              <a:off x="4555437" y="802605"/>
              <a:ext cx="101160" cy="2088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9AE8591-DAFD-4C63-864B-2111BCB27133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551117" y="798285"/>
                <a:ext cx="109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EE2755E3-4647-4C11-9EEE-9E809325A214}"/>
                  </a:ext>
                </a:extLst>
              </p14:cNvPr>
              <p14:cNvContentPartPr/>
              <p14:nvPr/>
            </p14:nvContentPartPr>
            <p14:xfrm>
              <a:off x="4724277" y="890445"/>
              <a:ext cx="157320" cy="64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EE2755E3-4647-4C11-9EEE-9E809325A214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719957" y="886125"/>
                <a:ext cx="1659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A8D2046-C3B9-42A3-AF40-4594416536F1}"/>
                  </a:ext>
                </a:extLst>
              </p14:cNvPr>
              <p14:cNvContentPartPr/>
              <p14:nvPr/>
            </p14:nvContentPartPr>
            <p14:xfrm>
              <a:off x="4778997" y="912765"/>
              <a:ext cx="120960" cy="180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A8D2046-C3B9-42A3-AF40-4594416536F1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774677" y="908445"/>
                <a:ext cx="129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B449CB79-CAFC-493E-8CB2-3119EC1E177A}"/>
                  </a:ext>
                </a:extLst>
              </p14:cNvPr>
              <p14:cNvContentPartPr/>
              <p14:nvPr/>
            </p14:nvContentPartPr>
            <p14:xfrm>
              <a:off x="4955037" y="862005"/>
              <a:ext cx="85320" cy="86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B449CB79-CAFC-493E-8CB2-3119EC1E177A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950717" y="857685"/>
                <a:ext cx="939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AC108E2A-1AFC-4EDC-AB36-35AEAFC65DDF}"/>
                  </a:ext>
                </a:extLst>
              </p14:cNvPr>
              <p14:cNvContentPartPr/>
              <p14:nvPr/>
            </p14:nvContentPartPr>
            <p14:xfrm>
              <a:off x="5168877" y="744285"/>
              <a:ext cx="72000" cy="950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AC108E2A-1AFC-4EDC-AB36-35AEAFC65DD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5164557" y="739965"/>
                <a:ext cx="80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7D194BAC-54B2-42CA-A94A-6D36346F0768}"/>
                  </a:ext>
                </a:extLst>
              </p14:cNvPr>
              <p14:cNvContentPartPr/>
              <p14:nvPr/>
            </p14:nvContentPartPr>
            <p14:xfrm>
              <a:off x="5162397" y="729885"/>
              <a:ext cx="116280" cy="21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7D194BAC-54B2-42CA-A94A-6D36346F0768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5158077" y="725565"/>
                <a:ext cx="1249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3E439AF7-41EB-4485-B310-E3D404CE64FD}"/>
                  </a:ext>
                </a:extLst>
              </p14:cNvPr>
              <p14:cNvContentPartPr/>
              <p14:nvPr/>
            </p14:nvContentPartPr>
            <p14:xfrm>
              <a:off x="5132877" y="877485"/>
              <a:ext cx="156960" cy="158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3E439AF7-41EB-4485-B310-E3D404CE64FD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5128557" y="873165"/>
                <a:ext cx="165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214FB075-0FD7-4A87-9697-906C45B20368}"/>
                  </a:ext>
                </a:extLst>
              </p14:cNvPr>
              <p14:cNvContentPartPr/>
              <p14:nvPr/>
            </p14:nvContentPartPr>
            <p14:xfrm>
              <a:off x="5137917" y="953445"/>
              <a:ext cx="108360" cy="1346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214FB075-0FD7-4A87-9697-906C45B20368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133597" y="949125"/>
                <a:ext cx="1170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15C1C9FF-A860-4053-B20B-4C33355D5698}"/>
                  </a:ext>
                </a:extLst>
              </p14:cNvPr>
              <p14:cNvContentPartPr/>
              <p14:nvPr/>
            </p14:nvContentPartPr>
            <p14:xfrm>
              <a:off x="5266797" y="921405"/>
              <a:ext cx="75600" cy="518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15C1C9FF-A860-4053-B20B-4C33355D5698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5262477" y="917085"/>
                <a:ext cx="84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9E1912E6-4D7F-4ACE-852C-30BC7A8D5A16}"/>
                  </a:ext>
                </a:extLst>
              </p14:cNvPr>
              <p14:cNvContentPartPr/>
              <p14:nvPr/>
            </p14:nvContentPartPr>
            <p14:xfrm>
              <a:off x="4891317" y="694605"/>
              <a:ext cx="197640" cy="2880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9E1912E6-4D7F-4ACE-852C-30BC7A8D5A16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886997" y="690285"/>
                <a:ext cx="20628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0147468F-AD91-461E-9108-A795CAAC832C}"/>
                  </a:ext>
                </a:extLst>
              </p14:cNvPr>
              <p14:cNvContentPartPr/>
              <p14:nvPr/>
            </p14:nvContentPartPr>
            <p14:xfrm>
              <a:off x="5495757" y="819165"/>
              <a:ext cx="153000" cy="1137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0147468F-AD91-461E-9108-A795CAAC832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491437" y="814845"/>
                <a:ext cx="161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DB3CD850-1D06-44F5-B1EB-076791D1A586}"/>
                  </a:ext>
                </a:extLst>
              </p14:cNvPr>
              <p14:cNvContentPartPr/>
              <p14:nvPr/>
            </p14:nvContentPartPr>
            <p14:xfrm>
              <a:off x="5741277" y="799725"/>
              <a:ext cx="178920" cy="1180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DB3CD850-1D06-44F5-B1EB-076791D1A586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736957" y="795405"/>
                <a:ext cx="1875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2490E6CF-ED8F-4CDE-B7AE-5B41005A09FC}"/>
                  </a:ext>
                </a:extLst>
              </p14:cNvPr>
              <p14:cNvContentPartPr/>
              <p14:nvPr/>
            </p14:nvContentPartPr>
            <p14:xfrm>
              <a:off x="4953597" y="1327845"/>
              <a:ext cx="153000" cy="39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2490E6CF-ED8F-4CDE-B7AE-5B41005A09F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4949277" y="1323525"/>
                <a:ext cx="1616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68D04F99-3D80-4AC7-B2E9-B2FB989B279E}"/>
                  </a:ext>
                </a:extLst>
              </p14:cNvPr>
              <p14:cNvContentPartPr/>
              <p14:nvPr/>
            </p14:nvContentPartPr>
            <p14:xfrm>
              <a:off x="5105877" y="1271685"/>
              <a:ext cx="84960" cy="1083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68D04F99-3D80-4AC7-B2E9-B2FB989B279E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101557" y="1267365"/>
                <a:ext cx="936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6CD45AD9-388F-4335-959E-32DF751915FE}"/>
                  </a:ext>
                </a:extLst>
              </p14:cNvPr>
              <p14:cNvContentPartPr/>
              <p14:nvPr/>
            </p14:nvContentPartPr>
            <p14:xfrm>
              <a:off x="5320797" y="1225605"/>
              <a:ext cx="142920" cy="666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6CD45AD9-388F-4335-959E-32DF751915F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316477" y="1221285"/>
                <a:ext cx="1515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69500AA0-8C89-40E0-B011-0D7FC206C75F}"/>
                  </a:ext>
                </a:extLst>
              </p14:cNvPr>
              <p14:cNvContentPartPr/>
              <p14:nvPr/>
            </p14:nvContentPartPr>
            <p14:xfrm>
              <a:off x="5506917" y="1224165"/>
              <a:ext cx="122400" cy="586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69500AA0-8C89-40E0-B011-0D7FC206C75F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502597" y="1219845"/>
                <a:ext cx="1310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6544CF8E-112C-4FFE-BBF8-BC177FD3940A}"/>
                  </a:ext>
                </a:extLst>
              </p14:cNvPr>
              <p14:cNvContentPartPr/>
              <p14:nvPr/>
            </p14:nvContentPartPr>
            <p14:xfrm>
              <a:off x="5678277" y="1200405"/>
              <a:ext cx="57600" cy="5292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6544CF8E-112C-4FFE-BBF8-BC177FD3940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673957" y="1196085"/>
                <a:ext cx="66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0297222E-458C-4278-90C9-4F4531A7B58C}"/>
                  </a:ext>
                </a:extLst>
              </p14:cNvPr>
              <p14:cNvContentPartPr/>
              <p14:nvPr/>
            </p14:nvContentPartPr>
            <p14:xfrm>
              <a:off x="5800677" y="1123005"/>
              <a:ext cx="111240" cy="1191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0297222E-458C-4278-90C9-4F4531A7B58C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5796357" y="1118685"/>
                <a:ext cx="119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F0445C44-51C3-4D08-87C7-B8440528CAFD}"/>
                  </a:ext>
                </a:extLst>
              </p14:cNvPr>
              <p14:cNvContentPartPr/>
              <p14:nvPr/>
            </p14:nvContentPartPr>
            <p14:xfrm>
              <a:off x="5921997" y="1121565"/>
              <a:ext cx="360" cy="3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F0445C44-51C3-4D08-87C7-B8440528CAF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917677" y="11172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9B0339A1-56E7-47D1-99A7-0EFA43B6B21A}"/>
                  </a:ext>
                </a:extLst>
              </p14:cNvPr>
              <p14:cNvContentPartPr/>
              <p14:nvPr/>
            </p14:nvContentPartPr>
            <p14:xfrm>
              <a:off x="5885277" y="1166565"/>
              <a:ext cx="213480" cy="518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9B0339A1-56E7-47D1-99A7-0EFA43B6B21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880957" y="1162245"/>
                <a:ext cx="222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1A7A312-B8B4-4217-BD25-D26FADDB7832}"/>
                  </a:ext>
                </a:extLst>
              </p14:cNvPr>
              <p14:cNvContentPartPr/>
              <p14:nvPr/>
            </p14:nvContentPartPr>
            <p14:xfrm>
              <a:off x="6093717" y="1138845"/>
              <a:ext cx="360" cy="3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1A7A312-B8B4-4217-BD25-D26FADDB783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089397" y="11345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5A8C77B-0122-4642-BEC8-DCCF2A483584}"/>
                  </a:ext>
                </a:extLst>
              </p14:cNvPr>
              <p14:cNvContentPartPr/>
              <p14:nvPr/>
            </p14:nvContentPartPr>
            <p14:xfrm>
              <a:off x="6159597" y="1170525"/>
              <a:ext cx="47880" cy="5076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5A8C77B-0122-4642-BEC8-DCCF2A483584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155277" y="1166205"/>
                <a:ext cx="565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BFD4A304-78D0-4FC7-90F3-F3AB6A11679F}"/>
                  </a:ext>
                </a:extLst>
              </p14:cNvPr>
              <p14:cNvContentPartPr/>
              <p14:nvPr/>
            </p14:nvContentPartPr>
            <p14:xfrm>
              <a:off x="6096237" y="1155405"/>
              <a:ext cx="3960" cy="7056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BFD4A304-78D0-4FC7-90F3-F3AB6A11679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091917" y="1151085"/>
                <a:ext cx="126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0E647231-5B93-4ABB-8D4A-6B884190CEE2}"/>
                  </a:ext>
                </a:extLst>
              </p14:cNvPr>
              <p14:cNvContentPartPr/>
              <p14:nvPr/>
            </p14:nvContentPartPr>
            <p14:xfrm>
              <a:off x="6220437" y="1139205"/>
              <a:ext cx="88920" cy="723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0E647231-5B93-4ABB-8D4A-6B884190CEE2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216117" y="1134885"/>
                <a:ext cx="975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0495F44D-AC6C-464D-B35E-910FED631CD7}"/>
                  </a:ext>
                </a:extLst>
              </p14:cNvPr>
              <p14:cNvContentPartPr/>
              <p14:nvPr/>
            </p14:nvContentPartPr>
            <p14:xfrm>
              <a:off x="6334917" y="1071165"/>
              <a:ext cx="193680" cy="22608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0495F44D-AC6C-464D-B35E-910FED631CD7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330597" y="1066845"/>
                <a:ext cx="202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19160AB3-4E5C-4B90-834D-8D7CC59E7B78}"/>
                  </a:ext>
                </a:extLst>
              </p14:cNvPr>
              <p14:cNvContentPartPr/>
              <p14:nvPr/>
            </p14:nvContentPartPr>
            <p14:xfrm>
              <a:off x="5699517" y="1380045"/>
              <a:ext cx="116640" cy="1123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19160AB3-4E5C-4B90-834D-8D7CC59E7B78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695197" y="1375725"/>
                <a:ext cx="125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5A7126A-E536-4D83-A4B9-99F2B3BA95B2}"/>
                  </a:ext>
                </a:extLst>
              </p14:cNvPr>
              <p14:cNvContentPartPr/>
              <p14:nvPr/>
            </p14:nvContentPartPr>
            <p14:xfrm>
              <a:off x="5828397" y="1405965"/>
              <a:ext cx="73440" cy="795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5A7126A-E536-4D83-A4B9-99F2B3BA95B2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824077" y="1401645"/>
                <a:ext cx="820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423826E-BF80-4BDB-BB5C-291DC027BC28}"/>
                  </a:ext>
                </a:extLst>
              </p14:cNvPr>
              <p14:cNvContentPartPr/>
              <p14:nvPr/>
            </p14:nvContentPartPr>
            <p14:xfrm>
              <a:off x="5926317" y="1408125"/>
              <a:ext cx="68040" cy="576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423826E-BF80-4BDB-BB5C-291DC027BC2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921997" y="1403805"/>
                <a:ext cx="766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B8A32DEC-B06F-4E45-9E35-E3D36D7BA8B1}"/>
                  </a:ext>
                </a:extLst>
              </p14:cNvPr>
              <p14:cNvContentPartPr/>
              <p14:nvPr/>
            </p14:nvContentPartPr>
            <p14:xfrm>
              <a:off x="6045477" y="1391205"/>
              <a:ext cx="117000" cy="7596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B8A32DEC-B06F-4E45-9E35-E3D36D7BA8B1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041157" y="1386885"/>
                <a:ext cx="125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DFE06A57-5ED2-49BE-9FD9-A84AA6338C40}"/>
                  </a:ext>
                </a:extLst>
              </p14:cNvPr>
              <p14:cNvContentPartPr/>
              <p14:nvPr/>
            </p14:nvContentPartPr>
            <p14:xfrm>
              <a:off x="6195237" y="1398045"/>
              <a:ext cx="85680" cy="586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DFE06A57-5ED2-49BE-9FD9-A84AA6338C4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190917" y="1393725"/>
                <a:ext cx="94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D34C5BE8-3859-4929-A957-0045FE50A01A}"/>
                  </a:ext>
                </a:extLst>
              </p14:cNvPr>
              <p14:cNvContentPartPr/>
              <p14:nvPr/>
            </p14:nvContentPartPr>
            <p14:xfrm>
              <a:off x="6310797" y="1378605"/>
              <a:ext cx="68040" cy="572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D34C5BE8-3859-4929-A957-0045FE50A01A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306477" y="1374285"/>
                <a:ext cx="766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4B4C258-839B-4CF1-834C-118233A38A3C}"/>
                  </a:ext>
                </a:extLst>
              </p14:cNvPr>
              <p14:cNvContentPartPr/>
              <p14:nvPr/>
            </p14:nvContentPartPr>
            <p14:xfrm>
              <a:off x="6393957" y="1373205"/>
              <a:ext cx="183240" cy="349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4B4C258-839B-4CF1-834C-118233A38A3C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389637" y="1368885"/>
                <a:ext cx="191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9C5022A-1261-4866-B08E-C5C6CEE5E927}"/>
                  </a:ext>
                </a:extLst>
              </p14:cNvPr>
              <p14:cNvContentPartPr/>
              <p14:nvPr/>
            </p14:nvContentPartPr>
            <p14:xfrm>
              <a:off x="6555597" y="1324965"/>
              <a:ext cx="13320" cy="936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9C5022A-1261-4866-B08E-C5C6CEE5E927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551277" y="1320645"/>
                <a:ext cx="21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3E7CB7F-EA7B-41E9-B18F-069EF79BFDAD}"/>
                  </a:ext>
                </a:extLst>
              </p14:cNvPr>
              <p14:cNvContentPartPr/>
              <p14:nvPr/>
            </p14:nvContentPartPr>
            <p14:xfrm>
              <a:off x="6641277" y="1359525"/>
              <a:ext cx="69480" cy="1782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3E7CB7F-EA7B-41E9-B18F-069EF79BFDAD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636957" y="1355205"/>
                <a:ext cx="78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58BF4CF8-5D9F-4182-8917-A1DA569EAFC2}"/>
                  </a:ext>
                </a:extLst>
              </p14:cNvPr>
              <p14:cNvContentPartPr/>
              <p14:nvPr/>
            </p14:nvContentPartPr>
            <p14:xfrm>
              <a:off x="6831717" y="1343325"/>
              <a:ext cx="147600" cy="432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58BF4CF8-5D9F-4182-8917-A1DA569EAFC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827397" y="1339005"/>
                <a:ext cx="156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EDC56368-1350-4807-82A1-DE34B1433085}"/>
                  </a:ext>
                </a:extLst>
              </p14:cNvPr>
              <p14:cNvContentPartPr/>
              <p14:nvPr/>
            </p14:nvContentPartPr>
            <p14:xfrm>
              <a:off x="6970317" y="1270605"/>
              <a:ext cx="360" cy="3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EDC56368-1350-4807-82A1-DE34B143308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965997" y="126628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EE16004E-21E5-4E37-AA7F-0D5D33CEF0FE}"/>
                  </a:ext>
                </a:extLst>
              </p14:cNvPr>
              <p14:cNvContentPartPr/>
              <p14:nvPr/>
            </p14:nvContentPartPr>
            <p14:xfrm>
              <a:off x="7138797" y="1328565"/>
              <a:ext cx="117000" cy="3924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EE16004E-21E5-4E37-AA7F-0D5D33CEF0FE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134477" y="1324245"/>
                <a:ext cx="125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EEAB6E7E-053B-40E9-84C4-A76E623A7DC9}"/>
                  </a:ext>
                </a:extLst>
              </p14:cNvPr>
              <p14:cNvContentPartPr/>
              <p14:nvPr/>
            </p14:nvContentPartPr>
            <p14:xfrm>
              <a:off x="7178037" y="1321725"/>
              <a:ext cx="85680" cy="15804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EEAB6E7E-053B-40E9-84C4-A76E623A7DC9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173717" y="1317405"/>
                <a:ext cx="943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F2DC1980-618D-4EFF-8E06-7B988BBE1683}"/>
                  </a:ext>
                </a:extLst>
              </p14:cNvPr>
              <p14:cNvContentPartPr/>
              <p14:nvPr/>
            </p14:nvContentPartPr>
            <p14:xfrm>
              <a:off x="6901197" y="757245"/>
              <a:ext cx="70920" cy="16704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F2DC1980-618D-4EFF-8E06-7B988BBE168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896877" y="752925"/>
                <a:ext cx="795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DCAE322F-96DA-4041-87B4-A99A0054F6CA}"/>
                  </a:ext>
                </a:extLst>
              </p14:cNvPr>
              <p14:cNvContentPartPr/>
              <p14:nvPr/>
            </p14:nvContentPartPr>
            <p14:xfrm>
              <a:off x="6885717" y="1053885"/>
              <a:ext cx="31320" cy="1400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DCAE322F-96DA-4041-87B4-A99A0054F6CA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881397" y="1049565"/>
                <a:ext cx="399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9D85F68-7DC7-4E41-BC08-E033ADB00164}"/>
                  </a:ext>
                </a:extLst>
              </p14:cNvPr>
              <p14:cNvContentPartPr/>
              <p14:nvPr/>
            </p14:nvContentPartPr>
            <p14:xfrm>
              <a:off x="6825957" y="945525"/>
              <a:ext cx="147240" cy="1472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9D85F68-7DC7-4E41-BC08-E033ADB00164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6821637" y="941205"/>
                <a:ext cx="155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CFF1A29-C7B5-472F-8FD6-1C05A079A728}"/>
                  </a:ext>
                </a:extLst>
              </p14:cNvPr>
              <p14:cNvContentPartPr/>
              <p14:nvPr/>
            </p14:nvContentPartPr>
            <p14:xfrm>
              <a:off x="6840717" y="1101045"/>
              <a:ext cx="176760" cy="1868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CFF1A29-C7B5-472F-8FD6-1C05A079A728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836397" y="1096725"/>
                <a:ext cx="1854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3564273-1EF9-4035-861C-54F39BB69CA5}"/>
                  </a:ext>
                </a:extLst>
              </p14:cNvPr>
              <p14:cNvContentPartPr/>
              <p14:nvPr/>
            </p14:nvContentPartPr>
            <p14:xfrm>
              <a:off x="129957" y="790365"/>
              <a:ext cx="93240" cy="1710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3564273-1EF9-4035-861C-54F39BB69CA5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25637" y="786045"/>
                <a:ext cx="1018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3882FA1C-EB4C-41BF-9E33-A77F2A4C2010}"/>
                  </a:ext>
                </a:extLst>
              </p14:cNvPr>
              <p14:cNvContentPartPr/>
              <p14:nvPr/>
            </p14:nvContentPartPr>
            <p14:xfrm>
              <a:off x="158397" y="772725"/>
              <a:ext cx="156600" cy="30348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3882FA1C-EB4C-41BF-9E33-A77F2A4C2010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54077" y="768405"/>
                <a:ext cx="165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5A482BE8-9062-4CE3-BAA2-E32074B26C65}"/>
                  </a:ext>
                </a:extLst>
              </p14:cNvPr>
              <p14:cNvContentPartPr/>
              <p14:nvPr/>
            </p14:nvContentPartPr>
            <p14:xfrm>
              <a:off x="439917" y="865965"/>
              <a:ext cx="45360" cy="9648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5A482BE8-9062-4CE3-BAA2-E32074B26C6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35597" y="861645"/>
                <a:ext cx="540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8EF91D41-B21A-4727-823A-8607291A98C6}"/>
                  </a:ext>
                </a:extLst>
              </p14:cNvPr>
              <p14:cNvContentPartPr/>
              <p14:nvPr/>
            </p14:nvContentPartPr>
            <p14:xfrm>
              <a:off x="375477" y="934005"/>
              <a:ext cx="140400" cy="2232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8EF91D41-B21A-4727-823A-8607291A98C6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71157" y="929685"/>
                <a:ext cx="149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58EB3C56-006F-4283-9594-7A01584733FC}"/>
                  </a:ext>
                </a:extLst>
              </p14:cNvPr>
              <p14:cNvContentPartPr/>
              <p14:nvPr/>
            </p14:nvContentPartPr>
            <p14:xfrm>
              <a:off x="424077" y="836805"/>
              <a:ext cx="136080" cy="576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58EB3C56-006F-4283-9594-7A01584733F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19757" y="832485"/>
                <a:ext cx="1447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84881FD2-1A92-424C-A5D5-B5D2961A8DAF}"/>
                  </a:ext>
                </a:extLst>
              </p14:cNvPr>
              <p14:cNvContentPartPr/>
              <p14:nvPr/>
            </p14:nvContentPartPr>
            <p14:xfrm>
              <a:off x="580677" y="828525"/>
              <a:ext cx="86400" cy="1364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84881FD2-1A92-424C-A5D5-B5D2961A8DAF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76357" y="824205"/>
                <a:ext cx="95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A76ECA20-213C-4FDE-A045-A05C147DBF03}"/>
                  </a:ext>
                </a:extLst>
              </p14:cNvPr>
              <p14:cNvContentPartPr/>
              <p14:nvPr/>
            </p14:nvContentPartPr>
            <p14:xfrm>
              <a:off x="934197" y="826005"/>
              <a:ext cx="77400" cy="8388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A76ECA20-213C-4FDE-A045-A05C147DBF0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29877" y="821685"/>
                <a:ext cx="860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691EE687-B6BD-47E8-9B75-8E10D4DB0E90}"/>
                  </a:ext>
                </a:extLst>
              </p14:cNvPr>
              <p14:cNvContentPartPr/>
              <p14:nvPr/>
            </p14:nvContentPartPr>
            <p14:xfrm>
              <a:off x="946077" y="848325"/>
              <a:ext cx="78120" cy="1468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691EE687-B6BD-47E8-9B75-8E10D4DB0E90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41757" y="844005"/>
                <a:ext cx="867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00F97FFA-FD7A-4D47-B8B8-EA7732894929}"/>
                  </a:ext>
                </a:extLst>
              </p14:cNvPr>
              <p14:cNvContentPartPr/>
              <p14:nvPr/>
            </p14:nvContentPartPr>
            <p14:xfrm>
              <a:off x="1111317" y="741405"/>
              <a:ext cx="37080" cy="7128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00F97FFA-FD7A-4D47-B8B8-EA7732894929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106997" y="737085"/>
                <a:ext cx="457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FC46CAF2-04C1-44FC-83BB-C10FFA8E6895}"/>
                  </a:ext>
                </a:extLst>
              </p14:cNvPr>
              <p14:cNvContentPartPr/>
              <p14:nvPr/>
            </p14:nvContentPartPr>
            <p14:xfrm>
              <a:off x="1065237" y="738525"/>
              <a:ext cx="117360" cy="1105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FC46CAF2-04C1-44FC-83BB-C10FFA8E6895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060917" y="734205"/>
                <a:ext cx="126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550B0529-11EC-41E4-A751-5A6A1CF0DFA8}"/>
                  </a:ext>
                </a:extLst>
              </p14:cNvPr>
              <p14:cNvContentPartPr/>
              <p14:nvPr/>
            </p14:nvContentPartPr>
            <p14:xfrm>
              <a:off x="1238757" y="857685"/>
              <a:ext cx="170280" cy="532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550B0529-11EC-41E4-A751-5A6A1CF0DFA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234437" y="853365"/>
                <a:ext cx="1789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DF099B31-A659-4C70-9F84-80AFF2A76394}"/>
                  </a:ext>
                </a:extLst>
              </p14:cNvPr>
              <p14:cNvContentPartPr/>
              <p14:nvPr/>
            </p14:nvContentPartPr>
            <p14:xfrm>
              <a:off x="1460877" y="846165"/>
              <a:ext cx="81360" cy="342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DF099B31-A659-4C70-9F84-80AFF2A76394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456557" y="841845"/>
                <a:ext cx="90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5EB3107-6870-49C0-8AE3-E7725EFF98E7}"/>
                  </a:ext>
                </a:extLst>
              </p14:cNvPr>
              <p14:cNvContentPartPr/>
              <p14:nvPr/>
            </p14:nvContentPartPr>
            <p14:xfrm>
              <a:off x="1459077" y="835725"/>
              <a:ext cx="89280" cy="1656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5EB3107-6870-49C0-8AE3-E7725EFF98E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454757" y="831405"/>
                <a:ext cx="97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D198004C-B315-4117-89CC-C6E0C475DAF2}"/>
                  </a:ext>
                </a:extLst>
              </p14:cNvPr>
              <p14:cNvContentPartPr/>
              <p14:nvPr/>
            </p14:nvContentPartPr>
            <p14:xfrm>
              <a:off x="211317" y="1254045"/>
              <a:ext cx="77760" cy="14364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D198004C-B315-4117-89CC-C6E0C475DAF2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06997" y="1249725"/>
                <a:ext cx="864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54DCDE44-0383-4E73-BB82-26C454A6A204}"/>
                  </a:ext>
                </a:extLst>
              </p14:cNvPr>
              <p14:cNvContentPartPr/>
              <p14:nvPr/>
            </p14:nvContentPartPr>
            <p14:xfrm>
              <a:off x="215637" y="1255485"/>
              <a:ext cx="178560" cy="1310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54DCDE44-0383-4E73-BB82-26C454A6A204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211317" y="1251165"/>
                <a:ext cx="1872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7F9139F9-744F-477E-A177-CE4F905904C1}"/>
                  </a:ext>
                </a:extLst>
              </p14:cNvPr>
              <p14:cNvContentPartPr/>
              <p14:nvPr/>
            </p14:nvContentPartPr>
            <p14:xfrm>
              <a:off x="356397" y="1334325"/>
              <a:ext cx="60840" cy="28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7F9139F9-744F-477E-A177-CE4F905904C1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52077" y="1330005"/>
                <a:ext cx="694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744C41FA-02D1-42F5-9C73-5CF1B1BBA045}"/>
                  </a:ext>
                </a:extLst>
              </p14:cNvPr>
              <p14:cNvContentPartPr/>
              <p14:nvPr/>
            </p14:nvContentPartPr>
            <p14:xfrm>
              <a:off x="471957" y="1283205"/>
              <a:ext cx="95400" cy="1530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744C41FA-02D1-42F5-9C73-5CF1B1BBA045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67637" y="1278885"/>
                <a:ext cx="1040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61AAC1C0-6E17-456A-A0A5-274EE3EF1576}"/>
                  </a:ext>
                </a:extLst>
              </p14:cNvPr>
              <p14:cNvContentPartPr/>
              <p14:nvPr/>
            </p14:nvContentPartPr>
            <p14:xfrm>
              <a:off x="622437" y="1260525"/>
              <a:ext cx="57240" cy="1170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61AAC1C0-6E17-456A-A0A5-274EE3EF1576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618117" y="1256205"/>
                <a:ext cx="65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10965FF1-A62C-4C0A-ADF9-C2F432A14BFA}"/>
                  </a:ext>
                </a:extLst>
              </p14:cNvPr>
              <p14:cNvContentPartPr/>
              <p14:nvPr/>
            </p14:nvContentPartPr>
            <p14:xfrm>
              <a:off x="623877" y="1276365"/>
              <a:ext cx="142920" cy="835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10965FF1-A62C-4C0A-ADF9-C2F432A14BFA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619557" y="1272045"/>
                <a:ext cx="151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005F482E-F8BE-41C7-BDCE-1B50B527D656}"/>
                  </a:ext>
                </a:extLst>
              </p14:cNvPr>
              <p14:cNvContentPartPr/>
              <p14:nvPr/>
            </p14:nvContentPartPr>
            <p14:xfrm>
              <a:off x="716037" y="1263765"/>
              <a:ext cx="80640" cy="43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005F482E-F8BE-41C7-BDCE-1B50B527D656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711717" y="1259445"/>
                <a:ext cx="8928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427C735F-1824-4112-BD64-3D30DB5FA534}"/>
                  </a:ext>
                </a:extLst>
              </p14:cNvPr>
              <p14:cNvContentPartPr/>
              <p14:nvPr/>
            </p14:nvContentPartPr>
            <p14:xfrm>
              <a:off x="845277" y="1295085"/>
              <a:ext cx="77760" cy="1378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427C735F-1824-4112-BD64-3D30DB5FA534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40957" y="1290765"/>
                <a:ext cx="86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7C6A16EC-712F-4C29-AAFC-AD9DB67D7DEA}"/>
                  </a:ext>
                </a:extLst>
              </p14:cNvPr>
              <p14:cNvContentPartPr/>
              <p14:nvPr/>
            </p14:nvContentPartPr>
            <p14:xfrm>
              <a:off x="1031757" y="1283565"/>
              <a:ext cx="13320" cy="943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7C6A16EC-712F-4C29-AAFC-AD9DB67D7DEA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27437" y="1279245"/>
                <a:ext cx="219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761BC0E0-BD3A-4FB6-9BA0-0802D6B7EE96}"/>
                  </a:ext>
                </a:extLst>
              </p14:cNvPr>
              <p14:cNvContentPartPr/>
              <p14:nvPr/>
            </p14:nvContentPartPr>
            <p14:xfrm>
              <a:off x="1008717" y="1327845"/>
              <a:ext cx="89280" cy="111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761BC0E0-BD3A-4FB6-9BA0-0802D6B7EE96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04397" y="1323525"/>
                <a:ext cx="979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B4E92317-5572-4197-B10F-38ED6F5C0BE7}"/>
                  </a:ext>
                </a:extLst>
              </p14:cNvPr>
              <p14:cNvContentPartPr/>
              <p14:nvPr/>
            </p14:nvContentPartPr>
            <p14:xfrm>
              <a:off x="1119597" y="1251885"/>
              <a:ext cx="159120" cy="1303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B4E92317-5572-4197-B10F-38ED6F5C0BE7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115277" y="1247565"/>
                <a:ext cx="167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88D36D14-48DC-49F5-985E-57DD0BC0BFA9}"/>
                  </a:ext>
                </a:extLst>
              </p14:cNvPr>
              <p14:cNvContentPartPr/>
              <p14:nvPr/>
            </p14:nvContentPartPr>
            <p14:xfrm>
              <a:off x="1304997" y="1294725"/>
              <a:ext cx="114120" cy="1692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88D36D14-48DC-49F5-985E-57DD0BC0BFA9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300677" y="1290405"/>
                <a:ext cx="122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B12D81FF-8F60-4A90-B83A-94EAF98CFADF}"/>
                  </a:ext>
                </a:extLst>
              </p14:cNvPr>
              <p14:cNvContentPartPr/>
              <p14:nvPr/>
            </p14:nvContentPartPr>
            <p14:xfrm>
              <a:off x="192597" y="1465005"/>
              <a:ext cx="199080" cy="900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B12D81FF-8F60-4A90-B83A-94EAF98CFADF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88277" y="1460685"/>
                <a:ext cx="2077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E7423681-3094-498E-A222-E0BD8CF76741}"/>
                  </a:ext>
                </a:extLst>
              </p14:cNvPr>
              <p14:cNvContentPartPr/>
              <p14:nvPr/>
            </p14:nvContentPartPr>
            <p14:xfrm>
              <a:off x="825477" y="1454205"/>
              <a:ext cx="126000" cy="972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E7423681-3094-498E-A222-E0BD8CF76741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821157" y="1449885"/>
                <a:ext cx="1346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DD2AF476-799C-48A6-9E85-C7DC74B2AC90}"/>
                  </a:ext>
                </a:extLst>
              </p14:cNvPr>
              <p14:cNvContentPartPr/>
              <p14:nvPr/>
            </p14:nvContentPartPr>
            <p14:xfrm>
              <a:off x="1071357" y="1446645"/>
              <a:ext cx="146880" cy="2052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DD2AF476-799C-48A6-9E85-C7DC74B2AC9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067037" y="1442325"/>
                <a:ext cx="155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B8C1F53A-1347-4F51-9E0E-2066A1E262A9}"/>
                  </a:ext>
                </a:extLst>
              </p14:cNvPr>
              <p14:cNvContentPartPr/>
              <p14:nvPr/>
            </p14:nvContentPartPr>
            <p14:xfrm>
              <a:off x="1463757" y="1249725"/>
              <a:ext cx="125280" cy="907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B8C1F53A-1347-4F51-9E0E-2066A1E262A9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459437" y="1245405"/>
                <a:ext cx="133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E50C26D-8E01-4B7E-8E10-EF485C6A5A1A}"/>
                  </a:ext>
                </a:extLst>
              </p14:cNvPr>
              <p14:cNvContentPartPr/>
              <p14:nvPr/>
            </p14:nvContentPartPr>
            <p14:xfrm>
              <a:off x="1615317" y="1242525"/>
              <a:ext cx="95400" cy="867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E50C26D-8E01-4B7E-8E10-EF485C6A5A1A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610997" y="1238205"/>
                <a:ext cx="104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5B89576-65D7-4754-A05D-2F9FB8ECD0B4}"/>
                  </a:ext>
                </a:extLst>
              </p14:cNvPr>
              <p14:cNvContentPartPr/>
              <p14:nvPr/>
            </p14:nvContentPartPr>
            <p14:xfrm>
              <a:off x="1716837" y="1248285"/>
              <a:ext cx="61200" cy="842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5B89576-65D7-4754-A05D-2F9FB8ECD0B4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712517" y="1243965"/>
                <a:ext cx="698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DE6BF177-E39D-4ACD-B65D-91928138A1D1}"/>
                  </a:ext>
                </a:extLst>
              </p14:cNvPr>
              <p14:cNvContentPartPr/>
              <p14:nvPr/>
            </p14:nvContentPartPr>
            <p14:xfrm>
              <a:off x="1800357" y="1200045"/>
              <a:ext cx="45720" cy="1285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DE6BF177-E39D-4ACD-B65D-91928138A1D1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796037" y="1195725"/>
                <a:ext cx="54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CF6797A5-5385-4682-91E8-0A4CB92FDF4A}"/>
                  </a:ext>
                </a:extLst>
              </p14:cNvPr>
              <p14:cNvContentPartPr/>
              <p14:nvPr/>
            </p14:nvContentPartPr>
            <p14:xfrm>
              <a:off x="1969197" y="1275285"/>
              <a:ext cx="5400" cy="7056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CF6797A5-5385-4682-91E8-0A4CB92FDF4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964877" y="1270965"/>
                <a:ext cx="140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4A7976B3-983E-4A8D-ADBE-3F37DB8F4DF5}"/>
                  </a:ext>
                </a:extLst>
              </p14:cNvPr>
              <p14:cNvContentPartPr/>
              <p14:nvPr/>
            </p14:nvContentPartPr>
            <p14:xfrm>
              <a:off x="1941837" y="1282125"/>
              <a:ext cx="76680" cy="93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4A7976B3-983E-4A8D-ADBE-3F37DB8F4DF5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937517" y="1277805"/>
                <a:ext cx="85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6B4BC787-6916-4D4C-8C87-2257FED98B1F}"/>
                  </a:ext>
                </a:extLst>
              </p14:cNvPr>
              <p14:cNvContentPartPr/>
              <p14:nvPr/>
            </p14:nvContentPartPr>
            <p14:xfrm>
              <a:off x="2073957" y="1215885"/>
              <a:ext cx="129240" cy="12060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6B4BC787-6916-4D4C-8C87-2257FED98B1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069637" y="1211565"/>
                <a:ext cx="1378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F7656D4C-B111-4A82-8A26-02F5F043DB9A}"/>
                  </a:ext>
                </a:extLst>
              </p14:cNvPr>
              <p14:cNvContentPartPr/>
              <p14:nvPr/>
            </p14:nvContentPartPr>
            <p14:xfrm>
              <a:off x="2325957" y="1228125"/>
              <a:ext cx="64080" cy="576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F7656D4C-B111-4A82-8A26-02F5F043DB9A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2321637" y="1223805"/>
                <a:ext cx="727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BF8531FA-A269-42BB-84B8-3C967A60C275}"/>
                  </a:ext>
                </a:extLst>
              </p14:cNvPr>
              <p14:cNvContentPartPr/>
              <p14:nvPr/>
            </p14:nvContentPartPr>
            <p14:xfrm>
              <a:off x="2311917" y="1230285"/>
              <a:ext cx="269280" cy="500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BF8531FA-A269-42BB-84B8-3C967A60C275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2307597" y="1225965"/>
                <a:ext cx="2779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28B277FD-D10A-4E3F-BABB-D6A0C3BEAC5B}"/>
                  </a:ext>
                </a:extLst>
              </p14:cNvPr>
              <p14:cNvContentPartPr/>
              <p14:nvPr/>
            </p14:nvContentPartPr>
            <p14:xfrm>
              <a:off x="2531517" y="1222005"/>
              <a:ext cx="67680" cy="13716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28B277FD-D10A-4E3F-BABB-D6A0C3BEAC5B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527197" y="1217685"/>
                <a:ext cx="76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538F6785-3EAE-44EA-BC9B-2C22F6D90F29}"/>
                  </a:ext>
                </a:extLst>
              </p14:cNvPr>
              <p14:cNvContentPartPr/>
              <p14:nvPr/>
            </p14:nvContentPartPr>
            <p14:xfrm>
              <a:off x="2034357" y="1383285"/>
              <a:ext cx="140400" cy="147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538F6785-3EAE-44EA-BC9B-2C22F6D90F29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030037" y="1378965"/>
                <a:ext cx="149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130EFDA1-7626-41DA-82E6-E3DFB3BACAC9}"/>
                  </a:ext>
                </a:extLst>
              </p14:cNvPr>
              <p14:cNvContentPartPr/>
              <p14:nvPr/>
            </p14:nvContentPartPr>
            <p14:xfrm>
              <a:off x="2850477" y="1168725"/>
              <a:ext cx="13680" cy="14796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130EFDA1-7626-41DA-82E6-E3DFB3BACAC9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846157" y="1164405"/>
                <a:ext cx="223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45270E87-29F2-4DBC-9843-06921D0194D8}"/>
                  </a:ext>
                </a:extLst>
              </p14:cNvPr>
              <p14:cNvContentPartPr/>
              <p14:nvPr/>
            </p14:nvContentPartPr>
            <p14:xfrm>
              <a:off x="3003837" y="1235325"/>
              <a:ext cx="95400" cy="144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45270E87-29F2-4DBC-9843-06921D0194D8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999517" y="1231005"/>
                <a:ext cx="104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B839F294-DAB6-4C04-9717-8D80B1022E88}"/>
                  </a:ext>
                </a:extLst>
              </p14:cNvPr>
              <p14:cNvContentPartPr/>
              <p14:nvPr/>
            </p14:nvContentPartPr>
            <p14:xfrm>
              <a:off x="3204357" y="1178445"/>
              <a:ext cx="86400" cy="7740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B839F294-DAB6-4C04-9717-8D80B1022E88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200037" y="1174125"/>
                <a:ext cx="95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D17A81C-1C4C-4BBD-AEFC-A1867568FBFF}"/>
                  </a:ext>
                </a:extLst>
              </p14:cNvPr>
              <p14:cNvContentPartPr/>
              <p14:nvPr/>
            </p14:nvContentPartPr>
            <p14:xfrm>
              <a:off x="3299037" y="1246125"/>
              <a:ext cx="19080" cy="6192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D17A81C-1C4C-4BBD-AEFC-A1867568FBF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3294717" y="1241805"/>
                <a:ext cx="277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AFFAE766-E46C-4DD0-9A1E-15832E0021A6}"/>
                  </a:ext>
                </a:extLst>
              </p14:cNvPr>
              <p14:cNvContentPartPr/>
              <p14:nvPr/>
            </p14:nvContentPartPr>
            <p14:xfrm>
              <a:off x="3392997" y="1157565"/>
              <a:ext cx="63720" cy="11304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AFFAE766-E46C-4DD0-9A1E-15832E0021A6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388677" y="1153245"/>
                <a:ext cx="723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8ECE2B13-9B99-4E04-A68C-72112C06BA70}"/>
                  </a:ext>
                </a:extLst>
              </p14:cNvPr>
              <p14:cNvContentPartPr/>
              <p14:nvPr/>
            </p14:nvContentPartPr>
            <p14:xfrm>
              <a:off x="3388677" y="1216965"/>
              <a:ext cx="85680" cy="43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8ECE2B13-9B99-4E04-A68C-72112C06BA70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384357" y="1212645"/>
                <a:ext cx="943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2D49248D-4CDB-4E29-BF69-2A2F06A23D21}"/>
                  </a:ext>
                </a:extLst>
              </p14:cNvPr>
              <p14:cNvContentPartPr/>
              <p14:nvPr/>
            </p14:nvContentPartPr>
            <p14:xfrm>
              <a:off x="3494157" y="1162965"/>
              <a:ext cx="123480" cy="813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2D49248D-4CDB-4E29-BF69-2A2F06A23D21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489837" y="1158645"/>
                <a:ext cx="1321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C305D735-B70A-43CE-B35B-E2D1C6CFDCCF}"/>
                  </a:ext>
                </a:extLst>
              </p14:cNvPr>
              <p14:cNvContentPartPr/>
              <p14:nvPr/>
            </p14:nvContentPartPr>
            <p14:xfrm>
              <a:off x="3625917" y="1200045"/>
              <a:ext cx="93600" cy="324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C305D735-B70A-43CE-B35B-E2D1C6CFDCCF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621597" y="1195725"/>
                <a:ext cx="1022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AA5BE11E-110C-4AD4-A520-B49E3349E751}"/>
                  </a:ext>
                </a:extLst>
              </p14:cNvPr>
              <p14:cNvContentPartPr/>
              <p14:nvPr/>
            </p14:nvContentPartPr>
            <p14:xfrm>
              <a:off x="3635997" y="1152525"/>
              <a:ext cx="78480" cy="5760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AA5BE11E-110C-4AD4-A520-B49E3349E751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631677" y="1148205"/>
                <a:ext cx="87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911FBA58-8734-41E8-9910-5DECA610F440}"/>
                  </a:ext>
                </a:extLst>
              </p14:cNvPr>
              <p14:cNvContentPartPr/>
              <p14:nvPr/>
            </p14:nvContentPartPr>
            <p14:xfrm>
              <a:off x="3628797" y="1164045"/>
              <a:ext cx="103680" cy="17856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911FBA58-8734-41E8-9910-5DECA610F440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624477" y="1159725"/>
                <a:ext cx="1123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98D89237-0598-4CA0-9EB6-61C5CAA279AA}"/>
                  </a:ext>
                </a:extLst>
              </p14:cNvPr>
              <p14:cNvContentPartPr/>
              <p14:nvPr/>
            </p14:nvContentPartPr>
            <p14:xfrm>
              <a:off x="2841477" y="1552125"/>
              <a:ext cx="18360" cy="14724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98D89237-0598-4CA0-9EB6-61C5CAA279AA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837157" y="1547805"/>
                <a:ext cx="27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4F22D92-6959-4854-A9C3-0168ECDD6A0D}"/>
                  </a:ext>
                </a:extLst>
              </p14:cNvPr>
              <p14:cNvContentPartPr/>
              <p14:nvPr/>
            </p14:nvContentPartPr>
            <p14:xfrm>
              <a:off x="3080877" y="1609005"/>
              <a:ext cx="29520" cy="324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4F22D92-6959-4854-A9C3-0168ECDD6A0D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076557" y="1604685"/>
                <a:ext cx="381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1F2DEF9D-FD5E-4A3D-91BA-29ACEBB77F9A}"/>
                  </a:ext>
                </a:extLst>
              </p14:cNvPr>
              <p14:cNvContentPartPr/>
              <p14:nvPr/>
            </p14:nvContentPartPr>
            <p14:xfrm>
              <a:off x="3258717" y="1532685"/>
              <a:ext cx="66240" cy="9072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1F2DEF9D-FD5E-4A3D-91BA-29ACEBB77F9A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3254397" y="1528365"/>
                <a:ext cx="74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DD366094-9854-4178-92A4-668D174FC7FF}"/>
                  </a:ext>
                </a:extLst>
              </p14:cNvPr>
              <p14:cNvContentPartPr/>
              <p14:nvPr/>
            </p14:nvContentPartPr>
            <p14:xfrm>
              <a:off x="3295797" y="1573005"/>
              <a:ext cx="39240" cy="11844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DD366094-9854-4178-92A4-668D174FC7FF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3291477" y="1568685"/>
                <a:ext cx="47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5657738-BA63-4A38-867D-5BFCEDE97FBE}"/>
                  </a:ext>
                </a:extLst>
              </p14:cNvPr>
              <p14:cNvContentPartPr/>
              <p14:nvPr/>
            </p14:nvContentPartPr>
            <p14:xfrm>
              <a:off x="405717" y="1680285"/>
              <a:ext cx="21600" cy="10476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5657738-BA63-4A38-867D-5BFCEDE97FBE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01397" y="1675965"/>
                <a:ext cx="30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6CC42080-F826-40EF-890B-76D79C3BFEEB}"/>
                  </a:ext>
                </a:extLst>
              </p14:cNvPr>
              <p14:cNvContentPartPr/>
              <p14:nvPr/>
            </p14:nvContentPartPr>
            <p14:xfrm>
              <a:off x="490317" y="1679565"/>
              <a:ext cx="66960" cy="9900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6CC42080-F826-40EF-890B-76D79C3BFEE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85997" y="1675245"/>
                <a:ext cx="756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6655B877-7604-4A11-B872-1CE026B1AA29}"/>
                  </a:ext>
                </a:extLst>
              </p14:cNvPr>
              <p14:cNvContentPartPr/>
              <p14:nvPr/>
            </p14:nvContentPartPr>
            <p14:xfrm>
              <a:off x="493197" y="1664445"/>
              <a:ext cx="96480" cy="97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6655B877-7604-4A11-B872-1CE026B1AA29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88877" y="1660125"/>
                <a:ext cx="1051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753F77B2-1685-4FCF-9A70-06C6305A5E6D}"/>
                  </a:ext>
                </a:extLst>
              </p14:cNvPr>
              <p14:cNvContentPartPr/>
              <p14:nvPr/>
            </p14:nvContentPartPr>
            <p14:xfrm>
              <a:off x="668517" y="1714485"/>
              <a:ext cx="103680" cy="50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753F77B2-1685-4FCF-9A70-06C6305A5E6D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664197" y="1710165"/>
                <a:ext cx="1123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33E98202-7A40-418F-866C-562C72BCF548}"/>
                  </a:ext>
                </a:extLst>
              </p14:cNvPr>
              <p14:cNvContentPartPr/>
              <p14:nvPr/>
            </p14:nvContentPartPr>
            <p14:xfrm>
              <a:off x="895317" y="1646805"/>
              <a:ext cx="81360" cy="8028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33E98202-7A40-418F-866C-562C72BCF548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890997" y="1642485"/>
                <a:ext cx="900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095B2A1A-A27D-4361-8079-636A93082E32}"/>
                  </a:ext>
                </a:extLst>
              </p14:cNvPr>
              <p14:cNvContentPartPr/>
              <p14:nvPr/>
            </p14:nvContentPartPr>
            <p14:xfrm>
              <a:off x="1031037" y="1645365"/>
              <a:ext cx="69840" cy="633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095B2A1A-A27D-4361-8079-636A93082E32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1026717" y="1641045"/>
                <a:ext cx="78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2A3E6BA3-FB23-41F1-BA4B-C91809355623}"/>
                  </a:ext>
                </a:extLst>
              </p14:cNvPr>
              <p14:cNvContentPartPr/>
              <p14:nvPr/>
            </p14:nvContentPartPr>
            <p14:xfrm>
              <a:off x="1130757" y="1638525"/>
              <a:ext cx="77400" cy="705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2A3E6BA3-FB23-41F1-BA4B-C9180935562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126437" y="1634205"/>
                <a:ext cx="860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B188B38D-A1A6-4191-B272-22DA8ED992F0}"/>
                  </a:ext>
                </a:extLst>
              </p14:cNvPr>
              <p14:cNvContentPartPr/>
              <p14:nvPr/>
            </p14:nvContentPartPr>
            <p14:xfrm>
              <a:off x="1240557" y="1654365"/>
              <a:ext cx="73800" cy="6588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B188B38D-A1A6-4191-B272-22DA8ED992F0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236237" y="1650045"/>
                <a:ext cx="82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6ACBF47A-3F64-4EF6-8702-53D775726135}"/>
                  </a:ext>
                </a:extLst>
              </p14:cNvPr>
              <p14:cNvContentPartPr/>
              <p14:nvPr/>
            </p14:nvContentPartPr>
            <p14:xfrm>
              <a:off x="1308237" y="1583805"/>
              <a:ext cx="360" cy="36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6ACBF47A-3F64-4EF6-8702-53D77572613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303917" y="157948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068B269E-3DB0-4318-AC94-89BF79E52110}"/>
                  </a:ext>
                </a:extLst>
              </p14:cNvPr>
              <p14:cNvContentPartPr/>
              <p14:nvPr/>
            </p14:nvContentPartPr>
            <p14:xfrm>
              <a:off x="1493637" y="1648605"/>
              <a:ext cx="121320" cy="1080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068B269E-3DB0-4318-AC94-89BF79E52110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489317" y="1644285"/>
                <a:ext cx="129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88A1A2D0-55F5-40B4-ADEF-9659DA55A998}"/>
                  </a:ext>
                </a:extLst>
              </p14:cNvPr>
              <p14:cNvContentPartPr/>
              <p14:nvPr/>
            </p14:nvContentPartPr>
            <p14:xfrm>
              <a:off x="1525677" y="1681725"/>
              <a:ext cx="102240" cy="972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88A1A2D0-55F5-40B4-ADEF-9659DA55A998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521357" y="1677405"/>
                <a:ext cx="1108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200643E7-5327-4EC8-82AF-99C6DBB6536F}"/>
                  </a:ext>
                </a:extLst>
              </p14:cNvPr>
              <p14:cNvContentPartPr/>
              <p14:nvPr/>
            </p14:nvContentPartPr>
            <p14:xfrm>
              <a:off x="1731237" y="1607565"/>
              <a:ext cx="99720" cy="6912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200643E7-5327-4EC8-82AF-99C6DBB6536F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726917" y="1603245"/>
                <a:ext cx="108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070E32D7-073A-4381-A33B-6DA07EF95A21}"/>
                  </a:ext>
                </a:extLst>
              </p14:cNvPr>
              <p14:cNvContentPartPr/>
              <p14:nvPr/>
            </p14:nvContentPartPr>
            <p14:xfrm>
              <a:off x="1831677" y="1659045"/>
              <a:ext cx="24120" cy="8424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070E32D7-073A-4381-A33B-6DA07EF95A21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827357" y="1654725"/>
                <a:ext cx="32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99974195-2E2E-40AD-BC2C-4849DA46452D}"/>
                  </a:ext>
                </a:extLst>
              </p14:cNvPr>
              <p14:cNvContentPartPr/>
              <p14:nvPr/>
            </p14:nvContentPartPr>
            <p14:xfrm>
              <a:off x="1912677" y="1593885"/>
              <a:ext cx="78840" cy="8208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99974195-2E2E-40AD-BC2C-4849DA46452D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908357" y="1589565"/>
                <a:ext cx="87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09D7B32F-A24B-4D80-BE51-4E6CED3B8F15}"/>
                  </a:ext>
                </a:extLst>
              </p14:cNvPr>
              <p14:cNvContentPartPr/>
              <p14:nvPr/>
            </p14:nvContentPartPr>
            <p14:xfrm>
              <a:off x="2037957" y="1589925"/>
              <a:ext cx="60120" cy="9036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09D7B32F-A24B-4D80-BE51-4E6CED3B8F15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2033637" y="1585605"/>
                <a:ext cx="68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FB15840C-1A47-4ABB-A8A4-88BB6B2A705A}"/>
                  </a:ext>
                </a:extLst>
              </p14:cNvPr>
              <p14:cNvContentPartPr/>
              <p14:nvPr/>
            </p14:nvContentPartPr>
            <p14:xfrm>
              <a:off x="2054157" y="1586325"/>
              <a:ext cx="98280" cy="900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FB15840C-1A47-4ABB-A8A4-88BB6B2A705A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2049837" y="1582005"/>
                <a:ext cx="1069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469A83E9-5FA3-4527-A890-21D70BACA3FE}"/>
                  </a:ext>
                </a:extLst>
              </p14:cNvPr>
              <p14:cNvContentPartPr/>
              <p14:nvPr/>
            </p14:nvContentPartPr>
            <p14:xfrm>
              <a:off x="2211117" y="1625205"/>
              <a:ext cx="66240" cy="3708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469A83E9-5FA3-4527-A890-21D70BACA3FE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2206797" y="1620885"/>
                <a:ext cx="74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7E5C95DF-6F8D-4B98-BE87-032DFD5E8B0D}"/>
                  </a:ext>
                </a:extLst>
              </p14:cNvPr>
              <p14:cNvContentPartPr/>
              <p14:nvPr/>
            </p14:nvContentPartPr>
            <p14:xfrm>
              <a:off x="2203917" y="1628085"/>
              <a:ext cx="95760" cy="12888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7E5C95DF-6F8D-4B98-BE87-032DFD5E8B0D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2199597" y="1623765"/>
                <a:ext cx="1044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5D1338D7-E183-4D0F-910F-34B92AD4831F}"/>
                  </a:ext>
                </a:extLst>
              </p14:cNvPr>
              <p14:cNvContentPartPr/>
              <p14:nvPr/>
            </p14:nvContentPartPr>
            <p14:xfrm>
              <a:off x="371517" y="1972245"/>
              <a:ext cx="80280" cy="9108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5D1338D7-E183-4D0F-910F-34B92AD4831F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367197" y="1967925"/>
                <a:ext cx="889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C78463FD-834D-4D6B-9011-127A525CB010}"/>
                  </a:ext>
                </a:extLst>
              </p14:cNvPr>
              <p14:cNvContentPartPr/>
              <p14:nvPr/>
            </p14:nvContentPartPr>
            <p14:xfrm>
              <a:off x="511917" y="1983405"/>
              <a:ext cx="92160" cy="7020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C78463FD-834D-4D6B-9011-127A525CB010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07597" y="1979085"/>
                <a:ext cx="100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C86DFA4F-4105-49A8-832C-AEC9277CFA9D}"/>
                  </a:ext>
                </a:extLst>
              </p14:cNvPr>
              <p14:cNvContentPartPr/>
              <p14:nvPr/>
            </p14:nvContentPartPr>
            <p14:xfrm>
              <a:off x="750957" y="1984485"/>
              <a:ext cx="80640" cy="2268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C86DFA4F-4105-49A8-832C-AEC9277CFA9D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746637" y="1980165"/>
                <a:ext cx="89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B06FE437-C7B0-43BE-B0F8-43C7ACFE7AC5}"/>
                  </a:ext>
                </a:extLst>
              </p14:cNvPr>
              <p14:cNvContentPartPr/>
              <p14:nvPr/>
            </p14:nvContentPartPr>
            <p14:xfrm>
              <a:off x="904677" y="1931205"/>
              <a:ext cx="85680" cy="6444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B06FE437-C7B0-43BE-B0F8-43C7ACFE7AC5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900357" y="1926885"/>
                <a:ext cx="94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9E0D4532-9B00-4F4F-A5B5-238B5AE036D5}"/>
                  </a:ext>
                </a:extLst>
              </p14:cNvPr>
              <p14:cNvContentPartPr/>
              <p14:nvPr/>
            </p14:nvContentPartPr>
            <p14:xfrm>
              <a:off x="957597" y="1958565"/>
              <a:ext cx="30600" cy="6840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9E0D4532-9B00-4F4F-A5B5-238B5AE036D5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953277" y="1954245"/>
                <a:ext cx="392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7D2652EC-4B1B-4BD6-8495-CB233C08FEFE}"/>
                  </a:ext>
                </a:extLst>
              </p14:cNvPr>
              <p14:cNvContentPartPr/>
              <p14:nvPr/>
            </p14:nvContentPartPr>
            <p14:xfrm>
              <a:off x="1021677" y="1931925"/>
              <a:ext cx="193320" cy="8244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7D2652EC-4B1B-4BD6-8495-CB233C08FEFE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1017357" y="1927605"/>
                <a:ext cx="201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1503204D-6725-4890-8348-58A74F84A413}"/>
                  </a:ext>
                </a:extLst>
              </p14:cNvPr>
              <p14:cNvContentPartPr/>
              <p14:nvPr/>
            </p14:nvContentPartPr>
            <p14:xfrm>
              <a:off x="1301037" y="1877205"/>
              <a:ext cx="104760" cy="12636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1503204D-6725-4890-8348-58A74F84A413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1296717" y="1872885"/>
                <a:ext cx="113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0540F4D1-0F4A-4D47-8B5B-280868D54971}"/>
                  </a:ext>
                </a:extLst>
              </p14:cNvPr>
              <p14:cNvContentPartPr/>
              <p14:nvPr/>
            </p14:nvContentPartPr>
            <p14:xfrm>
              <a:off x="1570677" y="1932285"/>
              <a:ext cx="145800" cy="1656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0540F4D1-0F4A-4D47-8B5B-280868D54971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566357" y="1927965"/>
                <a:ext cx="1544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341D201E-E5DB-42A4-A497-6FC6B710840B}"/>
                  </a:ext>
                </a:extLst>
              </p14:cNvPr>
              <p14:cNvContentPartPr/>
              <p14:nvPr/>
            </p14:nvContentPartPr>
            <p14:xfrm>
              <a:off x="1598397" y="1978005"/>
              <a:ext cx="183600" cy="1188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341D201E-E5DB-42A4-A497-6FC6B710840B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1594077" y="1973685"/>
                <a:ext cx="1922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43779F1C-9A70-4CC9-8F37-38B3481AA21F}"/>
                  </a:ext>
                </a:extLst>
              </p14:cNvPr>
              <p14:cNvContentPartPr/>
              <p14:nvPr/>
            </p14:nvContentPartPr>
            <p14:xfrm>
              <a:off x="2002677" y="1936605"/>
              <a:ext cx="85680" cy="4680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43779F1C-9A70-4CC9-8F37-38B3481AA21F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998357" y="1932285"/>
                <a:ext cx="94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FCA723A7-7011-42DD-BAE0-844DEC34127B}"/>
                  </a:ext>
                </a:extLst>
              </p14:cNvPr>
              <p14:cNvContentPartPr/>
              <p14:nvPr/>
            </p14:nvContentPartPr>
            <p14:xfrm>
              <a:off x="2008077" y="1923285"/>
              <a:ext cx="120960" cy="16056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FCA723A7-7011-42DD-BAE0-844DEC34127B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2003757" y="1918965"/>
                <a:ext cx="129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7342210F-954B-4BA8-84C0-64C5A778B2B7}"/>
                  </a:ext>
                </a:extLst>
              </p14:cNvPr>
              <p14:cNvContentPartPr/>
              <p14:nvPr/>
            </p14:nvContentPartPr>
            <p14:xfrm>
              <a:off x="292317" y="1870725"/>
              <a:ext cx="73080" cy="26676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7342210F-954B-4BA8-84C0-64C5A778B2B7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287997" y="1866405"/>
                <a:ext cx="817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727C4CE1-9B0E-4A46-91B1-7BCD6FDB9747}"/>
                  </a:ext>
                </a:extLst>
              </p14:cNvPr>
              <p14:cNvContentPartPr/>
              <p14:nvPr/>
            </p14:nvContentPartPr>
            <p14:xfrm>
              <a:off x="320037" y="2122365"/>
              <a:ext cx="263520" cy="1440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727C4CE1-9B0E-4A46-91B1-7BCD6FDB9747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315717" y="2118045"/>
                <a:ext cx="2721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6889F24E-CA6F-406E-835E-AF5725F39936}"/>
                  </a:ext>
                </a:extLst>
              </p14:cNvPr>
              <p14:cNvContentPartPr/>
              <p14:nvPr/>
            </p14:nvContentPartPr>
            <p14:xfrm>
              <a:off x="426237" y="2069805"/>
              <a:ext cx="1851120" cy="10800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6889F24E-CA6F-406E-835E-AF5725F39936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421917" y="2065485"/>
                <a:ext cx="1859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6820F34C-463D-4B68-83D6-21B949A9656D}"/>
                  </a:ext>
                </a:extLst>
              </p14:cNvPr>
              <p14:cNvContentPartPr/>
              <p14:nvPr/>
            </p14:nvContentPartPr>
            <p14:xfrm>
              <a:off x="343077" y="1828605"/>
              <a:ext cx="1891440" cy="23148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6820F34C-463D-4B68-83D6-21B949A9656D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338757" y="1824285"/>
                <a:ext cx="19000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B2C6BC86-6E51-451C-8BA0-C1E58EBF6F76}"/>
                  </a:ext>
                </a:extLst>
              </p14:cNvPr>
              <p14:cNvContentPartPr/>
              <p14:nvPr/>
            </p14:nvContentPartPr>
            <p14:xfrm>
              <a:off x="2438277" y="1891605"/>
              <a:ext cx="11520" cy="1054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B2C6BC86-6E51-451C-8BA0-C1E58EBF6F76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2433957" y="1887285"/>
                <a:ext cx="20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F08BA942-4042-40A4-8680-CEAB48730896}"/>
                  </a:ext>
                </a:extLst>
              </p14:cNvPr>
              <p14:cNvContentPartPr/>
              <p14:nvPr/>
            </p14:nvContentPartPr>
            <p14:xfrm>
              <a:off x="2518557" y="1876125"/>
              <a:ext cx="97920" cy="12564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F08BA942-4042-40A4-8680-CEAB48730896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2514237" y="1871805"/>
                <a:ext cx="106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C5EF8154-F7AA-42D3-85EB-8E0EBB730E51}"/>
                  </a:ext>
                </a:extLst>
              </p14:cNvPr>
              <p14:cNvContentPartPr/>
              <p14:nvPr/>
            </p14:nvContentPartPr>
            <p14:xfrm>
              <a:off x="2693157" y="1943445"/>
              <a:ext cx="127080" cy="360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C5EF8154-F7AA-42D3-85EB-8E0EBB730E51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2688837" y="1939125"/>
                <a:ext cx="1357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FA3F4FF6-68B2-4611-90E2-D02970836CA9}"/>
                  </a:ext>
                </a:extLst>
              </p14:cNvPr>
              <p14:cNvContentPartPr/>
              <p14:nvPr/>
            </p14:nvContentPartPr>
            <p14:xfrm>
              <a:off x="2872797" y="1857045"/>
              <a:ext cx="26280" cy="1209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FA3F4FF6-68B2-4611-90E2-D02970836CA9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2868477" y="1852725"/>
                <a:ext cx="34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E499AD36-23E6-4D90-8193-2E6A36F13D82}"/>
                  </a:ext>
                </a:extLst>
              </p14:cNvPr>
              <p14:cNvContentPartPr/>
              <p14:nvPr/>
            </p14:nvContentPartPr>
            <p14:xfrm>
              <a:off x="2820597" y="1858125"/>
              <a:ext cx="127440" cy="1224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E499AD36-23E6-4D90-8193-2E6A36F13D82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2816277" y="1853805"/>
                <a:ext cx="1360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85DAC154-425A-4FDF-B543-C62ADE0188B8}"/>
                  </a:ext>
                </a:extLst>
              </p14:cNvPr>
              <p14:cNvContentPartPr/>
              <p14:nvPr/>
            </p14:nvContentPartPr>
            <p14:xfrm>
              <a:off x="2827077" y="1916805"/>
              <a:ext cx="106200" cy="129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85DAC154-425A-4FDF-B543-C62ADE0188B8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2822757" y="1912485"/>
                <a:ext cx="1148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0B97C006-709F-47A7-8545-2309097F546B}"/>
                  </a:ext>
                </a:extLst>
              </p14:cNvPr>
              <p14:cNvContentPartPr/>
              <p14:nvPr/>
            </p14:nvContentPartPr>
            <p14:xfrm>
              <a:off x="2945877" y="1922565"/>
              <a:ext cx="123840" cy="4140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0B97C006-709F-47A7-8545-2309097F546B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2941557" y="1918245"/>
                <a:ext cx="132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8F1F61C9-0DD7-46E0-A123-1176B32E35D8}"/>
                  </a:ext>
                </a:extLst>
              </p14:cNvPr>
              <p14:cNvContentPartPr/>
              <p14:nvPr/>
            </p14:nvContentPartPr>
            <p14:xfrm>
              <a:off x="3096357" y="1914645"/>
              <a:ext cx="57240" cy="446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8F1F61C9-0DD7-46E0-A123-1176B32E35D8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092037" y="1910325"/>
                <a:ext cx="658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A18B3534-7BD5-424B-BDE8-D7F7F0AA125C}"/>
                  </a:ext>
                </a:extLst>
              </p14:cNvPr>
              <p14:cNvContentPartPr/>
              <p14:nvPr/>
            </p14:nvContentPartPr>
            <p14:xfrm>
              <a:off x="3200037" y="1855245"/>
              <a:ext cx="108000" cy="10908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A18B3534-7BD5-424B-BDE8-D7F7F0AA125C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3195717" y="1850925"/>
                <a:ext cx="1166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29CEA977-71FC-4745-9691-F0F0E593FCB7}"/>
                  </a:ext>
                </a:extLst>
              </p14:cNvPr>
              <p14:cNvContentPartPr/>
              <p14:nvPr/>
            </p14:nvContentPartPr>
            <p14:xfrm>
              <a:off x="3315597" y="1853805"/>
              <a:ext cx="18360" cy="2808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29CEA977-71FC-4745-9691-F0F0E593FCB7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311277" y="1849485"/>
                <a:ext cx="27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1E9D277E-B24C-46F5-96DE-62944909EAC1}"/>
                  </a:ext>
                </a:extLst>
              </p14:cNvPr>
              <p14:cNvContentPartPr/>
              <p14:nvPr/>
            </p14:nvContentPartPr>
            <p14:xfrm>
              <a:off x="3358437" y="1922565"/>
              <a:ext cx="110160" cy="4608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1E9D277E-B24C-46F5-96DE-62944909EAC1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3354117" y="1918245"/>
                <a:ext cx="118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4ED44AAF-E394-4043-8FD7-632FB0B3AB63}"/>
                  </a:ext>
                </a:extLst>
              </p14:cNvPr>
              <p14:cNvContentPartPr/>
              <p14:nvPr/>
            </p14:nvContentPartPr>
            <p14:xfrm>
              <a:off x="3980877" y="1812045"/>
              <a:ext cx="76320" cy="18900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4ED44AAF-E394-4043-8FD7-632FB0B3AB63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3976557" y="1807725"/>
                <a:ext cx="849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397BD05A-643B-43EE-8AA0-6DF7E7D1FFC8}"/>
                  </a:ext>
                </a:extLst>
              </p14:cNvPr>
              <p14:cNvContentPartPr/>
              <p14:nvPr/>
            </p14:nvContentPartPr>
            <p14:xfrm>
              <a:off x="4185357" y="1869645"/>
              <a:ext cx="89640" cy="3168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397BD05A-643B-43EE-8AA0-6DF7E7D1FFC8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181037" y="1865325"/>
                <a:ext cx="982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DC859478-2726-4E7F-9C1A-C2DAF44C8EDA}"/>
                  </a:ext>
                </a:extLst>
              </p14:cNvPr>
              <p14:cNvContentPartPr/>
              <p14:nvPr/>
            </p14:nvContentPartPr>
            <p14:xfrm>
              <a:off x="4237557" y="1855245"/>
              <a:ext cx="74160" cy="11664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DC859478-2726-4E7F-9C1A-C2DAF44C8EDA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233237" y="1850925"/>
                <a:ext cx="828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EC198322-37FF-414F-A8E5-BD6A7003D68F}"/>
                  </a:ext>
                </a:extLst>
              </p14:cNvPr>
              <p14:cNvContentPartPr/>
              <p14:nvPr/>
            </p14:nvContentPartPr>
            <p14:xfrm>
              <a:off x="4385877" y="1872165"/>
              <a:ext cx="98280" cy="1368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EC198322-37FF-414F-A8E5-BD6A7003D68F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4381557" y="1867845"/>
                <a:ext cx="106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320C7394-01EF-4134-BC3C-4622CC88A332}"/>
                  </a:ext>
                </a:extLst>
              </p14:cNvPr>
              <p14:cNvContentPartPr/>
              <p14:nvPr/>
            </p14:nvContentPartPr>
            <p14:xfrm>
              <a:off x="4395597" y="1895205"/>
              <a:ext cx="119520" cy="2340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320C7394-01EF-4134-BC3C-4622CC88A332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4391277" y="1890885"/>
                <a:ext cx="1281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CE58B0F7-99D6-4BDD-8A8C-DC6EBBCF1A75}"/>
                  </a:ext>
                </a:extLst>
              </p14:cNvPr>
              <p14:cNvContentPartPr/>
              <p14:nvPr/>
            </p14:nvContentPartPr>
            <p14:xfrm>
              <a:off x="4562277" y="1832565"/>
              <a:ext cx="118080" cy="9072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CE58B0F7-99D6-4BDD-8A8C-DC6EBBCF1A75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4557957" y="1828245"/>
                <a:ext cx="1267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042963ED-F776-40CB-824B-F69E132EB5C1}"/>
                  </a:ext>
                </a:extLst>
              </p14:cNvPr>
              <p14:cNvContentPartPr/>
              <p14:nvPr/>
            </p14:nvContentPartPr>
            <p14:xfrm>
              <a:off x="4776837" y="1872165"/>
              <a:ext cx="105120" cy="432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042963ED-F776-40CB-824B-F69E132EB5C1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4772517" y="1867845"/>
                <a:ext cx="1137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0BB4C9C7-0402-460C-9A96-2636269FDD88}"/>
                  </a:ext>
                </a:extLst>
              </p14:cNvPr>
              <p14:cNvContentPartPr/>
              <p14:nvPr/>
            </p14:nvContentPartPr>
            <p14:xfrm>
              <a:off x="4802037" y="1891245"/>
              <a:ext cx="85680" cy="1332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0BB4C9C7-0402-460C-9A96-2636269FDD88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4797717" y="1886925"/>
                <a:ext cx="943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83641E21-FD63-41F9-9724-3E5B739741A8}"/>
                  </a:ext>
                </a:extLst>
              </p14:cNvPr>
              <p14:cNvContentPartPr/>
              <p14:nvPr/>
            </p14:nvContentPartPr>
            <p14:xfrm>
              <a:off x="4941717" y="1831845"/>
              <a:ext cx="45360" cy="10836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83641E21-FD63-41F9-9724-3E5B739741A8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4937397" y="1827525"/>
                <a:ext cx="54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E6AA09D7-80D8-4E3C-99E4-490BBDC0B451}"/>
                  </a:ext>
                </a:extLst>
              </p14:cNvPr>
              <p14:cNvContentPartPr/>
              <p14:nvPr/>
            </p14:nvContentPartPr>
            <p14:xfrm>
              <a:off x="5165997" y="1828965"/>
              <a:ext cx="80280" cy="8496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E6AA09D7-80D8-4E3C-99E4-490BBDC0B451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161677" y="1824645"/>
                <a:ext cx="88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1AA4E094-EC5B-4DED-AA5E-479C7CCDF189}"/>
                  </a:ext>
                </a:extLst>
              </p14:cNvPr>
              <p14:cNvContentPartPr/>
              <p14:nvPr/>
            </p14:nvContentPartPr>
            <p14:xfrm>
              <a:off x="5307117" y="1844085"/>
              <a:ext cx="60840" cy="4644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1AA4E094-EC5B-4DED-AA5E-479C7CCDF189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5302797" y="1839765"/>
                <a:ext cx="69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5415F1F3-D62F-45B6-A91D-81599DD42170}"/>
                  </a:ext>
                </a:extLst>
              </p14:cNvPr>
              <p14:cNvContentPartPr/>
              <p14:nvPr/>
            </p14:nvContentPartPr>
            <p14:xfrm>
              <a:off x="5487477" y="1836525"/>
              <a:ext cx="101520" cy="504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5415F1F3-D62F-45B6-A91D-81599DD42170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5483157" y="1832205"/>
                <a:ext cx="1101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F8A7B55F-8373-453F-82B2-27CAC6E3C05B}"/>
                  </a:ext>
                </a:extLst>
              </p14:cNvPr>
              <p14:cNvContentPartPr/>
              <p14:nvPr/>
            </p14:nvContentPartPr>
            <p14:xfrm>
              <a:off x="5518077" y="1861365"/>
              <a:ext cx="77760" cy="864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F8A7B55F-8373-453F-82B2-27CAC6E3C05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513757" y="1857045"/>
                <a:ext cx="86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192A4AFA-8AF9-4C1B-8C5C-56DC3312786A}"/>
                  </a:ext>
                </a:extLst>
              </p14:cNvPr>
              <p14:cNvContentPartPr/>
              <p14:nvPr/>
            </p14:nvContentPartPr>
            <p14:xfrm>
              <a:off x="5669997" y="1799445"/>
              <a:ext cx="60480" cy="7740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192A4AFA-8AF9-4C1B-8C5C-56DC3312786A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5665677" y="1795125"/>
                <a:ext cx="691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10B9439D-E02E-495D-83D8-1AEECF05CEAF}"/>
                  </a:ext>
                </a:extLst>
              </p14:cNvPr>
              <p14:cNvContentPartPr/>
              <p14:nvPr/>
            </p14:nvContentPartPr>
            <p14:xfrm>
              <a:off x="5786277" y="1810965"/>
              <a:ext cx="76680" cy="6156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10B9439D-E02E-495D-83D8-1AEECF05CEAF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5781957" y="1806645"/>
                <a:ext cx="85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C54EA238-7632-4923-99EA-C45092FDFB05}"/>
                  </a:ext>
                </a:extLst>
              </p14:cNvPr>
              <p14:cNvContentPartPr/>
              <p14:nvPr/>
            </p14:nvContentPartPr>
            <p14:xfrm>
              <a:off x="5912637" y="1804845"/>
              <a:ext cx="212040" cy="550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C54EA238-7632-4923-99EA-C45092FDFB05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5908317" y="1800525"/>
                <a:ext cx="2206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79947A8D-9DA0-4E0C-A522-64D6593C7529}"/>
                  </a:ext>
                </a:extLst>
              </p14:cNvPr>
              <p14:cNvContentPartPr/>
              <p14:nvPr/>
            </p14:nvContentPartPr>
            <p14:xfrm>
              <a:off x="6113517" y="1757325"/>
              <a:ext cx="360" cy="36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79947A8D-9DA0-4E0C-A522-64D6593C752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109197" y="17530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B0EB55E6-4095-4EDF-BFA0-69333910BB40}"/>
                  </a:ext>
                </a:extLst>
              </p14:cNvPr>
              <p14:cNvContentPartPr/>
              <p14:nvPr/>
            </p14:nvContentPartPr>
            <p14:xfrm>
              <a:off x="5918757" y="1768485"/>
              <a:ext cx="66600" cy="16452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B0EB55E6-4095-4EDF-BFA0-69333910BB40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5914437" y="1764165"/>
                <a:ext cx="752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6B985198-FA4A-484E-95FA-3D0C0CAF0132}"/>
                  </a:ext>
                </a:extLst>
              </p14:cNvPr>
              <p14:cNvContentPartPr/>
              <p14:nvPr/>
            </p14:nvContentPartPr>
            <p14:xfrm>
              <a:off x="5309277" y="1796925"/>
              <a:ext cx="61920" cy="15480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6B985198-FA4A-484E-95FA-3D0C0CAF0132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5304957" y="1792605"/>
                <a:ext cx="705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C42A4C8E-D3FC-48D5-BB38-EFA9684389F7}"/>
                  </a:ext>
                </a:extLst>
              </p14:cNvPr>
              <p14:cNvContentPartPr/>
              <p14:nvPr/>
            </p14:nvContentPartPr>
            <p14:xfrm>
              <a:off x="5651997" y="1751205"/>
              <a:ext cx="246600" cy="18972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C42A4C8E-D3FC-48D5-BB38-EFA9684389F7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5647677" y="1746885"/>
                <a:ext cx="2552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50EEB67D-A9CB-4CFE-A960-2CA1E48D5AF1}"/>
                  </a:ext>
                </a:extLst>
              </p14:cNvPr>
              <p14:cNvContentPartPr/>
              <p14:nvPr/>
            </p14:nvContentPartPr>
            <p14:xfrm>
              <a:off x="5672877" y="1657965"/>
              <a:ext cx="99360" cy="6192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50EEB67D-A9CB-4CFE-A960-2CA1E48D5AF1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5668557" y="1653645"/>
                <a:ext cx="1080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FC4A1959-144C-4945-87F1-7974310A663B}"/>
                  </a:ext>
                </a:extLst>
              </p14:cNvPr>
              <p14:cNvContentPartPr/>
              <p14:nvPr/>
            </p14:nvContentPartPr>
            <p14:xfrm>
              <a:off x="5801757" y="1647165"/>
              <a:ext cx="78120" cy="5436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FC4A1959-144C-4945-87F1-7974310A663B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5797437" y="1642845"/>
                <a:ext cx="867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B23811E1-A14F-45BD-8C3D-213EABDB9B70}"/>
                  </a:ext>
                </a:extLst>
              </p14:cNvPr>
              <p14:cNvContentPartPr/>
              <p14:nvPr/>
            </p14:nvContentPartPr>
            <p14:xfrm>
              <a:off x="5118477" y="1796205"/>
              <a:ext cx="137520" cy="1656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B23811E1-A14F-45BD-8C3D-213EABDB9B70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5114157" y="1791885"/>
                <a:ext cx="1461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0F7CBC26-5368-4BD3-99B7-800072CE6041}"/>
                  </a:ext>
                </a:extLst>
              </p14:cNvPr>
              <p14:cNvContentPartPr/>
              <p14:nvPr/>
            </p14:nvContentPartPr>
            <p14:xfrm>
              <a:off x="5152677" y="1666245"/>
              <a:ext cx="95760" cy="10656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0F7CBC26-5368-4BD3-99B7-800072CE6041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148357" y="1661925"/>
                <a:ext cx="1044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18905B3F-33D6-42C8-8CB2-BC9A801B020E}"/>
                  </a:ext>
                </a:extLst>
              </p14:cNvPr>
              <p14:cNvContentPartPr/>
              <p14:nvPr/>
            </p14:nvContentPartPr>
            <p14:xfrm>
              <a:off x="6307197" y="1810965"/>
              <a:ext cx="86760" cy="1152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18905B3F-33D6-42C8-8CB2-BC9A801B020E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6302877" y="1806645"/>
                <a:ext cx="954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87FA3651-57A8-43D4-BC5B-FCCAC0ECDCFC}"/>
                  </a:ext>
                </a:extLst>
              </p14:cNvPr>
              <p14:cNvContentPartPr/>
              <p14:nvPr/>
            </p14:nvContentPartPr>
            <p14:xfrm>
              <a:off x="6322677" y="1848045"/>
              <a:ext cx="71640" cy="360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87FA3651-57A8-43D4-BC5B-FCCAC0ECDCFC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6318357" y="1843725"/>
                <a:ext cx="802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D6A25F5C-FB4A-46EC-A3A6-82E6173AF494}"/>
                  </a:ext>
                </a:extLst>
              </p14:cNvPr>
              <p14:cNvContentPartPr/>
              <p14:nvPr/>
            </p14:nvContentPartPr>
            <p14:xfrm>
              <a:off x="6436797" y="1769565"/>
              <a:ext cx="70560" cy="11088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D6A25F5C-FB4A-46EC-A3A6-82E6173AF494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6432477" y="1765245"/>
                <a:ext cx="792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27BDC8B5-2731-49B5-8AD6-1020FF45D742}"/>
                  </a:ext>
                </a:extLst>
              </p14:cNvPr>
              <p14:cNvContentPartPr/>
              <p14:nvPr/>
            </p14:nvContentPartPr>
            <p14:xfrm>
              <a:off x="6642357" y="1744725"/>
              <a:ext cx="27360" cy="8496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27BDC8B5-2731-49B5-8AD6-1020FF45D742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6638037" y="1740405"/>
                <a:ext cx="360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B9328842-0DFE-44B3-AFFE-691068AC9B22}"/>
                  </a:ext>
                </a:extLst>
              </p14:cNvPr>
              <p14:cNvContentPartPr/>
              <p14:nvPr/>
            </p14:nvContentPartPr>
            <p14:xfrm>
              <a:off x="6646677" y="1677405"/>
              <a:ext cx="41760" cy="756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B9328842-0DFE-44B3-AFFE-691068AC9B22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6642357" y="1673085"/>
                <a:ext cx="504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DA249757-EAB3-4B21-B53D-16B5D730B5E7}"/>
                  </a:ext>
                </a:extLst>
              </p14:cNvPr>
              <p14:cNvContentPartPr/>
              <p14:nvPr/>
            </p14:nvContentPartPr>
            <p14:xfrm>
              <a:off x="6765117" y="1733565"/>
              <a:ext cx="89280" cy="4608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DA249757-EAB3-4B21-B53D-16B5D730B5E7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6760797" y="1729245"/>
                <a:ext cx="97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8C34F0B4-8D9D-4997-BF62-F70359EE722B}"/>
                  </a:ext>
                </a:extLst>
              </p14:cNvPr>
              <p14:cNvContentPartPr/>
              <p14:nvPr/>
            </p14:nvContentPartPr>
            <p14:xfrm>
              <a:off x="6922437" y="1706925"/>
              <a:ext cx="82080" cy="7956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8C34F0B4-8D9D-4997-BF62-F70359EE722B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6918117" y="1702605"/>
                <a:ext cx="90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23987CEE-8433-4213-9CA2-F75DEEDD64F4}"/>
                  </a:ext>
                </a:extLst>
              </p14:cNvPr>
              <p14:cNvContentPartPr/>
              <p14:nvPr/>
            </p14:nvContentPartPr>
            <p14:xfrm>
              <a:off x="7041957" y="1675605"/>
              <a:ext cx="55440" cy="10440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23987CEE-8433-4213-9CA2-F75DEEDD64F4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7037637" y="1671285"/>
                <a:ext cx="640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65185790-2963-4A52-A3C3-6837C868255E}"/>
                  </a:ext>
                </a:extLst>
              </p14:cNvPr>
              <p14:cNvContentPartPr/>
              <p14:nvPr/>
            </p14:nvContentPartPr>
            <p14:xfrm>
              <a:off x="7053837" y="1678125"/>
              <a:ext cx="195120" cy="7560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65185790-2963-4A52-A3C3-6837C868255E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7049517" y="1673805"/>
                <a:ext cx="203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A0F2BF9A-DACF-4BE9-90FB-F1ACFF1BD953}"/>
                  </a:ext>
                </a:extLst>
              </p14:cNvPr>
              <p14:cNvContentPartPr/>
              <p14:nvPr/>
            </p14:nvContentPartPr>
            <p14:xfrm>
              <a:off x="7159317" y="1634565"/>
              <a:ext cx="45000" cy="5688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A0F2BF9A-DACF-4BE9-90FB-F1ACFF1BD953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7154997" y="1630245"/>
                <a:ext cx="536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5D32D41F-B4C1-4940-99B0-E7D9AA728DF2}"/>
                  </a:ext>
                </a:extLst>
              </p14:cNvPr>
              <p14:cNvContentPartPr/>
              <p14:nvPr/>
            </p14:nvContentPartPr>
            <p14:xfrm>
              <a:off x="7219797" y="1710885"/>
              <a:ext cx="44280" cy="4248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5D32D41F-B4C1-4940-99B0-E7D9AA728DF2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7215477" y="1706565"/>
                <a:ext cx="529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FE0EFB09-40F3-40FF-8CAC-060A52A3A4D6}"/>
                  </a:ext>
                </a:extLst>
              </p14:cNvPr>
              <p14:cNvContentPartPr/>
              <p14:nvPr/>
            </p14:nvContentPartPr>
            <p14:xfrm>
              <a:off x="7290357" y="1596405"/>
              <a:ext cx="60120" cy="26244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FE0EFB09-40F3-40FF-8CAC-060A52A3A4D6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7286037" y="1592085"/>
                <a:ext cx="687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567A5425-F5D6-4E52-AC99-B0253BFB1C7C}"/>
                  </a:ext>
                </a:extLst>
              </p14:cNvPr>
              <p14:cNvContentPartPr/>
              <p14:nvPr/>
            </p14:nvContentPartPr>
            <p14:xfrm>
              <a:off x="369357" y="2362485"/>
              <a:ext cx="88560" cy="9792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567A5425-F5D6-4E52-AC99-B0253BFB1C7C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365037" y="2358165"/>
                <a:ext cx="972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F12BEEB6-B54A-4A0D-A3AE-810FFDF230D8}"/>
                  </a:ext>
                </a:extLst>
              </p14:cNvPr>
              <p14:cNvContentPartPr/>
              <p14:nvPr/>
            </p14:nvContentPartPr>
            <p14:xfrm>
              <a:off x="510477" y="2340885"/>
              <a:ext cx="119520" cy="9972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F12BEEB6-B54A-4A0D-A3AE-810FFDF230D8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506157" y="2336565"/>
                <a:ext cx="128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3994731F-E032-48A6-8FE8-685452E74782}"/>
                  </a:ext>
                </a:extLst>
              </p14:cNvPr>
              <p14:cNvContentPartPr/>
              <p14:nvPr/>
            </p14:nvContentPartPr>
            <p14:xfrm>
              <a:off x="750957" y="2376165"/>
              <a:ext cx="360" cy="36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3994731F-E032-48A6-8FE8-685452E7478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46637" y="23718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BC6F440-87CE-4373-ABF0-CB34061C2750}"/>
                  </a:ext>
                </a:extLst>
              </p14:cNvPr>
              <p14:cNvContentPartPr/>
              <p14:nvPr/>
            </p14:nvContentPartPr>
            <p14:xfrm>
              <a:off x="759237" y="2435925"/>
              <a:ext cx="19080" cy="1476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BC6F440-87CE-4373-ABF0-CB34061C2750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754917" y="2431605"/>
                <a:ext cx="277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C8C40685-41F5-4CC4-B723-CAD22E4FEF96}"/>
                  </a:ext>
                </a:extLst>
              </p14:cNvPr>
              <p14:cNvContentPartPr/>
              <p14:nvPr/>
            </p14:nvContentPartPr>
            <p14:xfrm>
              <a:off x="1047237" y="2264205"/>
              <a:ext cx="87120" cy="11664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C8C40685-41F5-4CC4-B723-CAD22E4FEF96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042917" y="2259885"/>
                <a:ext cx="95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EEB94274-0C0D-4391-A272-C8DC1633FC25}"/>
                  </a:ext>
                </a:extLst>
              </p14:cNvPr>
              <p14:cNvContentPartPr/>
              <p14:nvPr/>
            </p14:nvContentPartPr>
            <p14:xfrm>
              <a:off x="991437" y="2395245"/>
              <a:ext cx="221400" cy="2232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EEB94274-0C0D-4391-A272-C8DC1633FC25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987117" y="2390925"/>
                <a:ext cx="230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42FB744F-71D2-42A4-A9A9-95530A65D896}"/>
                  </a:ext>
                </a:extLst>
              </p14:cNvPr>
              <p14:cNvContentPartPr/>
              <p14:nvPr/>
            </p14:nvContentPartPr>
            <p14:xfrm>
              <a:off x="1045797" y="2472285"/>
              <a:ext cx="23400" cy="10152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42FB744F-71D2-42A4-A9A9-95530A65D896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041477" y="2467965"/>
                <a:ext cx="320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376A5A68-FD9B-4091-B5BF-F7B3389D3CEC}"/>
                  </a:ext>
                </a:extLst>
              </p14:cNvPr>
              <p14:cNvContentPartPr/>
              <p14:nvPr/>
            </p14:nvContentPartPr>
            <p14:xfrm>
              <a:off x="989277" y="2455005"/>
              <a:ext cx="141120" cy="6120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376A5A68-FD9B-4091-B5BF-F7B3389D3CEC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984957" y="2450685"/>
                <a:ext cx="149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E308CC03-0E41-4F52-A3A1-E3615CE85CAF}"/>
                  </a:ext>
                </a:extLst>
              </p14:cNvPr>
              <p14:cNvContentPartPr/>
              <p14:nvPr/>
            </p14:nvContentPartPr>
            <p14:xfrm>
              <a:off x="1397517" y="2389845"/>
              <a:ext cx="360" cy="36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E308CC03-0E41-4F52-A3A1-E3615CE85CA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393197" y="23855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172C37A1-6F93-4B01-89F2-931A21A187EE}"/>
                  </a:ext>
                </a:extLst>
              </p14:cNvPr>
              <p14:cNvContentPartPr/>
              <p14:nvPr/>
            </p14:nvContentPartPr>
            <p14:xfrm>
              <a:off x="1297077" y="2374005"/>
              <a:ext cx="150480" cy="432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172C37A1-6F93-4B01-89F2-931A21A187EE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1292757" y="2369685"/>
                <a:ext cx="1591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6A09A19B-926F-4E16-A91A-4B2AB1B04CA5}"/>
                  </a:ext>
                </a:extLst>
              </p14:cNvPr>
              <p14:cNvContentPartPr/>
              <p14:nvPr/>
            </p14:nvContentPartPr>
            <p14:xfrm>
              <a:off x="1306437" y="2413965"/>
              <a:ext cx="160920" cy="1980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6A09A19B-926F-4E16-A91A-4B2AB1B04CA5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1302117" y="2409645"/>
                <a:ext cx="1695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6A52C246-8E20-4540-B7D2-BA458B5EFAE7}"/>
                  </a:ext>
                </a:extLst>
              </p14:cNvPr>
              <p14:cNvContentPartPr/>
              <p14:nvPr/>
            </p14:nvContentPartPr>
            <p14:xfrm>
              <a:off x="1549437" y="2290125"/>
              <a:ext cx="67320" cy="12384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6A52C246-8E20-4540-B7D2-BA458B5EFAE7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545117" y="2285805"/>
                <a:ext cx="759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8F06C5E0-4EF5-4025-8503-31EEBE216655}"/>
                  </a:ext>
                </a:extLst>
              </p14:cNvPr>
              <p14:cNvContentPartPr/>
              <p14:nvPr/>
            </p14:nvContentPartPr>
            <p14:xfrm>
              <a:off x="1683357" y="2280765"/>
              <a:ext cx="49320" cy="11196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8F06C5E0-4EF5-4025-8503-31EEBE216655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679037" y="2276445"/>
                <a:ext cx="579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C1DF09A-4BD4-4016-9AE2-D90CEC05A939}"/>
                  </a:ext>
                </a:extLst>
              </p14:cNvPr>
              <p14:cNvContentPartPr/>
              <p14:nvPr/>
            </p14:nvContentPartPr>
            <p14:xfrm>
              <a:off x="1789557" y="2330085"/>
              <a:ext cx="15840" cy="4716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C1DF09A-4BD4-4016-9AE2-D90CEC05A939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1785237" y="2325765"/>
                <a:ext cx="244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3EFB288A-1932-4D15-AFDF-EAB7281F5182}"/>
                  </a:ext>
                </a:extLst>
              </p14:cNvPr>
              <p14:cNvContentPartPr/>
              <p14:nvPr/>
            </p14:nvContentPartPr>
            <p14:xfrm>
              <a:off x="1635477" y="2232885"/>
              <a:ext cx="16560" cy="388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3EFB288A-1932-4D15-AFDF-EAB7281F5182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631157" y="2228565"/>
                <a:ext cx="25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3DB65383-A7C8-4170-BEF5-8576F284CFE5}"/>
                  </a:ext>
                </a:extLst>
              </p14:cNvPr>
              <p14:cNvContentPartPr/>
              <p14:nvPr/>
            </p14:nvContentPartPr>
            <p14:xfrm>
              <a:off x="1596597" y="2223885"/>
              <a:ext cx="79920" cy="766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3DB65383-A7C8-4170-BEF5-8576F284CFE5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1592277" y="2219565"/>
                <a:ext cx="885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399728A7-D513-4D81-81A4-BA6ECB1F9061}"/>
                  </a:ext>
                </a:extLst>
              </p14:cNvPr>
              <p14:cNvContentPartPr/>
              <p14:nvPr/>
            </p14:nvContentPartPr>
            <p14:xfrm>
              <a:off x="1837797" y="2384085"/>
              <a:ext cx="14040" cy="4068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399728A7-D513-4D81-81A4-BA6ECB1F9061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833477" y="2379765"/>
                <a:ext cx="22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9926697B-CC0B-4138-81D3-111ED15CC135}"/>
                  </a:ext>
                </a:extLst>
              </p14:cNvPr>
              <p14:cNvContentPartPr/>
              <p14:nvPr/>
            </p14:nvContentPartPr>
            <p14:xfrm>
              <a:off x="1901157" y="2333685"/>
              <a:ext cx="70560" cy="4140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9926697B-CC0B-4138-81D3-111ED15CC135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896837" y="2329365"/>
                <a:ext cx="792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582A6BEF-0066-466D-B67A-B931D148C70F}"/>
                  </a:ext>
                </a:extLst>
              </p14:cNvPr>
              <p14:cNvContentPartPr/>
              <p14:nvPr/>
            </p14:nvContentPartPr>
            <p14:xfrm>
              <a:off x="1945077" y="2348445"/>
              <a:ext cx="30600" cy="7596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582A6BEF-0066-466D-B67A-B931D148C70F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940757" y="2344125"/>
                <a:ext cx="392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F44FFDF9-3D58-4E8F-A282-3FA82946D05F}"/>
                  </a:ext>
                </a:extLst>
              </p14:cNvPr>
              <p14:cNvContentPartPr/>
              <p14:nvPr/>
            </p14:nvContentPartPr>
            <p14:xfrm>
              <a:off x="1952277" y="2267085"/>
              <a:ext cx="92520" cy="19008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F44FFDF9-3D58-4E8F-A282-3FA82946D05F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1947957" y="2262765"/>
                <a:ext cx="101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66537B32-9DD3-4C7F-8ACA-90A621107F46}"/>
                  </a:ext>
                </a:extLst>
              </p14:cNvPr>
              <p14:cNvContentPartPr/>
              <p14:nvPr/>
            </p14:nvContentPartPr>
            <p14:xfrm>
              <a:off x="2173677" y="2343045"/>
              <a:ext cx="72360" cy="1152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66537B32-9DD3-4C7F-8ACA-90A621107F46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2169357" y="2338725"/>
                <a:ext cx="81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536FBA8E-19EB-4FEB-8981-36CA2CC37C2C}"/>
                  </a:ext>
                </a:extLst>
              </p14:cNvPr>
              <p14:cNvContentPartPr/>
              <p14:nvPr/>
            </p14:nvContentPartPr>
            <p14:xfrm>
              <a:off x="2177997" y="2365365"/>
              <a:ext cx="56880" cy="1080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536FBA8E-19EB-4FEB-8981-36CA2CC37C2C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2173677" y="2361045"/>
                <a:ext cx="655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5CA9CFB9-9217-43A4-A639-15D16750D30B}"/>
                  </a:ext>
                </a:extLst>
              </p14:cNvPr>
              <p14:cNvContentPartPr/>
              <p14:nvPr/>
            </p14:nvContentPartPr>
            <p14:xfrm>
              <a:off x="2297157" y="2312085"/>
              <a:ext cx="51120" cy="9072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5CA9CFB9-9217-43A4-A639-15D16750D30B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2292837" y="2307765"/>
                <a:ext cx="59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CEC4B3F4-70E3-4B31-BC50-C2300FCBD2D8}"/>
                  </a:ext>
                </a:extLst>
              </p14:cNvPr>
              <p14:cNvContentPartPr/>
              <p14:nvPr/>
            </p14:nvContentPartPr>
            <p14:xfrm>
              <a:off x="2587677" y="2287245"/>
              <a:ext cx="111600" cy="9972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CEC4B3F4-70E3-4B31-BC50-C2300FCBD2D8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2583357" y="2282925"/>
                <a:ext cx="1202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CC85D0D4-5B25-4E09-8A1B-F4C7092610D8}"/>
                  </a:ext>
                </a:extLst>
              </p14:cNvPr>
              <p14:cNvContentPartPr/>
              <p14:nvPr/>
            </p14:nvContentPartPr>
            <p14:xfrm>
              <a:off x="2754717" y="2282205"/>
              <a:ext cx="75600" cy="9036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CC85D0D4-5B25-4E09-8A1B-F4C7092610D8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2750397" y="2277885"/>
                <a:ext cx="842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88E90426-4794-4429-8E0E-96527E4154EC}"/>
                  </a:ext>
                </a:extLst>
              </p14:cNvPr>
              <p14:cNvContentPartPr/>
              <p14:nvPr/>
            </p14:nvContentPartPr>
            <p14:xfrm>
              <a:off x="2963877" y="2313165"/>
              <a:ext cx="109440" cy="612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88E90426-4794-4429-8E0E-96527E4154EC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2959557" y="2308845"/>
                <a:ext cx="1180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5ED8F9F3-AAF3-429C-B6E5-D0EB03670BC5}"/>
                  </a:ext>
                </a:extLst>
              </p14:cNvPr>
              <p14:cNvContentPartPr/>
              <p14:nvPr/>
            </p14:nvContentPartPr>
            <p14:xfrm>
              <a:off x="2986917" y="2352405"/>
              <a:ext cx="105840" cy="1548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5ED8F9F3-AAF3-429C-B6E5-D0EB03670BC5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2982597" y="2348085"/>
                <a:ext cx="11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76FF4D8-76B8-43DB-9558-5FD8DED191BD}"/>
                  </a:ext>
                </a:extLst>
              </p14:cNvPr>
              <p14:cNvContentPartPr/>
              <p14:nvPr/>
            </p14:nvContentPartPr>
            <p14:xfrm>
              <a:off x="3162957" y="2280045"/>
              <a:ext cx="108360" cy="10080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76FF4D8-76B8-43DB-9558-5FD8DED191BD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3158637" y="2275725"/>
                <a:ext cx="1170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DC4EE55A-4ECE-43F0-AA12-8F5AEC828CE4}"/>
                  </a:ext>
                </a:extLst>
              </p14:cNvPr>
              <p14:cNvContentPartPr/>
              <p14:nvPr/>
            </p14:nvContentPartPr>
            <p14:xfrm>
              <a:off x="3356637" y="2308125"/>
              <a:ext cx="79560" cy="11988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DC4EE55A-4ECE-43F0-AA12-8F5AEC828CE4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3352317" y="2303805"/>
                <a:ext cx="88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EB815318-83B8-40D8-A1B2-CF4FB0B56C8C}"/>
                  </a:ext>
                </a:extLst>
              </p14:cNvPr>
              <p14:cNvContentPartPr/>
              <p14:nvPr/>
            </p14:nvContentPartPr>
            <p14:xfrm>
              <a:off x="3557877" y="2317845"/>
              <a:ext cx="82080" cy="1224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EB815318-83B8-40D8-A1B2-CF4FB0B56C8C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3553557" y="2313525"/>
                <a:ext cx="90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E4B06591-26E2-4910-A03F-5EF75EB83469}"/>
                  </a:ext>
                </a:extLst>
              </p14:cNvPr>
              <p14:cNvContentPartPr/>
              <p14:nvPr/>
            </p14:nvContentPartPr>
            <p14:xfrm>
              <a:off x="3750117" y="2257725"/>
              <a:ext cx="74520" cy="9684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E4B06591-26E2-4910-A03F-5EF75EB83469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3745797" y="2253405"/>
                <a:ext cx="83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9027CFAB-0DDD-4072-9C06-E887C11AADE6}"/>
                  </a:ext>
                </a:extLst>
              </p14:cNvPr>
              <p14:cNvContentPartPr/>
              <p14:nvPr/>
            </p14:nvContentPartPr>
            <p14:xfrm>
              <a:off x="3872877" y="2281125"/>
              <a:ext cx="74880" cy="655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9027CFAB-0DDD-4072-9C06-E887C11AADE6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3868557" y="2276805"/>
                <a:ext cx="835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13202F62-4165-4740-BAE7-7C4343DA56DD}"/>
                  </a:ext>
                </a:extLst>
              </p14:cNvPr>
              <p14:cNvContentPartPr/>
              <p14:nvPr/>
            </p14:nvContentPartPr>
            <p14:xfrm>
              <a:off x="4000677" y="2272125"/>
              <a:ext cx="102600" cy="5220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13202F62-4165-4740-BAE7-7C4343DA56DD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3996357" y="2267805"/>
                <a:ext cx="1112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2327D03C-2A9A-419D-93A7-799A2EFE8395}"/>
                  </a:ext>
                </a:extLst>
              </p14:cNvPr>
              <p14:cNvContentPartPr/>
              <p14:nvPr/>
            </p14:nvContentPartPr>
            <p14:xfrm>
              <a:off x="4172397" y="2257725"/>
              <a:ext cx="52200" cy="7128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2327D03C-2A9A-419D-93A7-799A2EFE8395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4168077" y="2253405"/>
                <a:ext cx="608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C11C8884-6DBD-467C-BEAB-8C690A82F914}"/>
                  </a:ext>
                </a:extLst>
              </p14:cNvPr>
              <p14:cNvContentPartPr/>
              <p14:nvPr/>
            </p14:nvContentPartPr>
            <p14:xfrm>
              <a:off x="4203717" y="2174205"/>
              <a:ext cx="360" cy="3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C11C8884-6DBD-467C-BEAB-8C690A82F91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199397" y="216988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C5479E0C-064C-4D83-BB3D-5A16BFD4EA09}"/>
                  </a:ext>
                </a:extLst>
              </p14:cNvPr>
              <p14:cNvContentPartPr/>
              <p14:nvPr/>
            </p14:nvContentPartPr>
            <p14:xfrm>
              <a:off x="4635357" y="2181405"/>
              <a:ext cx="7560" cy="12420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C5479E0C-064C-4D83-BB3D-5A16BFD4EA09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4631037" y="2177085"/>
                <a:ext cx="162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7A1ABB89-6EAF-4D2A-9CC0-669FD9842505}"/>
                  </a:ext>
                </a:extLst>
              </p14:cNvPr>
              <p14:cNvContentPartPr/>
              <p14:nvPr/>
            </p14:nvContentPartPr>
            <p14:xfrm>
              <a:off x="4789797" y="2218485"/>
              <a:ext cx="5760" cy="802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7A1ABB89-6EAF-4D2A-9CC0-669FD9842505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4785477" y="2214165"/>
                <a:ext cx="14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F94E1008-8F42-436A-B363-BFA9E15B56AD}"/>
                  </a:ext>
                </a:extLst>
              </p14:cNvPr>
              <p14:cNvContentPartPr/>
              <p14:nvPr/>
            </p14:nvContentPartPr>
            <p14:xfrm>
              <a:off x="4754877" y="2258085"/>
              <a:ext cx="85320" cy="972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F94E1008-8F42-436A-B363-BFA9E15B56AD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4750557" y="2253765"/>
                <a:ext cx="939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57F43A52-7FAF-439F-83B3-B42F62237B6C}"/>
                  </a:ext>
                </a:extLst>
              </p14:cNvPr>
              <p14:cNvContentPartPr/>
              <p14:nvPr/>
            </p14:nvContentPartPr>
            <p14:xfrm>
              <a:off x="4920117" y="2191125"/>
              <a:ext cx="54720" cy="9432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57F43A52-7FAF-439F-83B3-B42F62237B6C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4915797" y="2186805"/>
                <a:ext cx="633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377A83C2-2A36-4087-993D-2B3E847F75E9}"/>
                  </a:ext>
                </a:extLst>
              </p14:cNvPr>
              <p14:cNvContentPartPr/>
              <p14:nvPr/>
            </p14:nvContentPartPr>
            <p14:xfrm>
              <a:off x="5019477" y="2207685"/>
              <a:ext cx="77400" cy="5652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377A83C2-2A36-4087-993D-2B3E847F75E9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5015157" y="2203365"/>
                <a:ext cx="860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E5E2CEA7-4E57-428A-BB6A-D5D92655F4E6}"/>
                  </a:ext>
                </a:extLst>
              </p14:cNvPr>
              <p14:cNvContentPartPr/>
              <p14:nvPr/>
            </p14:nvContentPartPr>
            <p14:xfrm>
              <a:off x="5111997" y="2203365"/>
              <a:ext cx="191880" cy="5868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E5E2CEA7-4E57-428A-BB6A-D5D92655F4E6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5107677" y="2199045"/>
                <a:ext cx="200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43CB08B2-A8D8-45A6-ABA7-7DD2524FCD2F}"/>
                  </a:ext>
                </a:extLst>
              </p14:cNvPr>
              <p14:cNvContentPartPr/>
              <p14:nvPr/>
            </p14:nvContentPartPr>
            <p14:xfrm>
              <a:off x="5278317" y="2135685"/>
              <a:ext cx="360" cy="36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43CB08B2-A8D8-45A6-ABA7-7DD2524FCD2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273997" y="21313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E850F2B3-BA67-4AF1-91BB-12D53D3F593D}"/>
                  </a:ext>
                </a:extLst>
              </p14:cNvPr>
              <p14:cNvContentPartPr/>
              <p14:nvPr/>
            </p14:nvContentPartPr>
            <p14:xfrm>
              <a:off x="4650477" y="2538525"/>
              <a:ext cx="7560" cy="16020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E850F2B3-BA67-4AF1-91BB-12D53D3F593D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4646157" y="2534205"/>
                <a:ext cx="16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85D6DC5D-6763-408E-A901-DAF318A38BC9}"/>
                  </a:ext>
                </a:extLst>
              </p14:cNvPr>
              <p14:cNvContentPartPr/>
              <p14:nvPr/>
            </p14:nvContentPartPr>
            <p14:xfrm>
              <a:off x="4838397" y="2568765"/>
              <a:ext cx="360" cy="36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85D6DC5D-6763-408E-A901-DAF318A38BC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34077" y="25644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3D6DDD0C-DA9B-4B6E-B975-10F36952A014}"/>
                  </a:ext>
                </a:extLst>
              </p14:cNvPr>
              <p14:cNvContentPartPr/>
              <p14:nvPr/>
            </p14:nvContentPartPr>
            <p14:xfrm>
              <a:off x="4838397" y="2646165"/>
              <a:ext cx="7920" cy="360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3D6DDD0C-DA9B-4B6E-B975-10F36952A014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4834077" y="2641845"/>
                <a:ext cx="165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2E335EBC-4F06-4232-AB34-F260CFF8B665}"/>
                  </a:ext>
                </a:extLst>
              </p14:cNvPr>
              <p14:cNvContentPartPr/>
              <p14:nvPr/>
            </p14:nvContentPartPr>
            <p14:xfrm>
              <a:off x="4986717" y="2518725"/>
              <a:ext cx="111600" cy="10224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2E335EBC-4F06-4232-AB34-F260CFF8B665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4982397" y="2514405"/>
                <a:ext cx="120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3ED1A900-AB54-481B-B701-919CC016373E}"/>
                  </a:ext>
                </a:extLst>
              </p14:cNvPr>
              <p14:cNvContentPartPr/>
              <p14:nvPr/>
            </p14:nvContentPartPr>
            <p14:xfrm>
              <a:off x="901437" y="2058645"/>
              <a:ext cx="390960" cy="5904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3ED1A900-AB54-481B-B701-919CC016373E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897117" y="2054325"/>
                <a:ext cx="39960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4" name="Gruppieren 553">
            <a:extLst>
              <a:ext uri="{FF2B5EF4-FFF2-40B4-BE49-F238E27FC236}">
                <a16:creationId xmlns:a16="http://schemas.microsoft.com/office/drawing/2014/main" id="{66AFF52C-4075-416D-9DA1-DD20D64DC7B3}"/>
              </a:ext>
            </a:extLst>
          </p:cNvPr>
          <p:cNvGrpSpPr/>
          <p:nvPr/>
        </p:nvGrpSpPr>
        <p:grpSpPr>
          <a:xfrm>
            <a:off x="2498757" y="2538885"/>
            <a:ext cx="1628280" cy="570240"/>
            <a:chOff x="2498757" y="2538885"/>
            <a:chExt cx="162828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F788CE13-2D2B-4893-9909-0152E6C22BB2}"/>
                    </a:ext>
                  </a:extLst>
                </p14:cNvPr>
                <p14:cNvContentPartPr/>
                <p14:nvPr/>
              </p14:nvContentPartPr>
              <p14:xfrm>
                <a:off x="2597397" y="2954325"/>
                <a:ext cx="97920" cy="903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F788CE13-2D2B-4893-9909-0152E6C22BB2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593077" y="2950005"/>
                  <a:ext cx="106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3004A316-29AC-4EDA-BF4F-642CFEB3063A}"/>
                    </a:ext>
                  </a:extLst>
                </p14:cNvPr>
                <p14:cNvContentPartPr/>
                <p14:nvPr/>
              </p14:nvContentPartPr>
              <p14:xfrm>
                <a:off x="2736357" y="2938125"/>
                <a:ext cx="67320" cy="925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3004A316-29AC-4EDA-BF4F-642CFEB3063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732037" y="2933805"/>
                  <a:ext cx="75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DF3799E6-9EF6-4720-9360-4D5F59831A2C}"/>
                    </a:ext>
                  </a:extLst>
                </p14:cNvPr>
                <p14:cNvContentPartPr/>
                <p14:nvPr/>
              </p14:nvContentPartPr>
              <p14:xfrm>
                <a:off x="2756157" y="2907885"/>
                <a:ext cx="93600" cy="241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DF3799E6-9EF6-4720-9360-4D5F59831A2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751837" y="2903565"/>
                  <a:ext cx="102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AAFE5AEC-C451-41AE-B027-68309378C3A5}"/>
                    </a:ext>
                  </a:extLst>
                </p14:cNvPr>
                <p14:cNvContentPartPr/>
                <p14:nvPr/>
              </p14:nvContentPartPr>
              <p14:xfrm>
                <a:off x="2969997" y="2947845"/>
                <a:ext cx="16200" cy="777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AAFE5AEC-C451-41AE-B027-68309378C3A5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965677" y="2943525"/>
                  <a:ext cx="24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CBE4ADE5-3793-4D32-8D16-C6D4F6B53163}"/>
                    </a:ext>
                  </a:extLst>
                </p14:cNvPr>
                <p14:cNvContentPartPr/>
                <p14:nvPr/>
              </p14:nvContentPartPr>
              <p14:xfrm>
                <a:off x="2947317" y="2982045"/>
                <a:ext cx="85680" cy="36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CBE4ADE5-3793-4D32-8D16-C6D4F6B53163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942997" y="2977725"/>
                  <a:ext cx="94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8B332F2-3271-4E48-9376-A78E3C23EDCB}"/>
                    </a:ext>
                  </a:extLst>
                </p14:cNvPr>
                <p14:cNvContentPartPr/>
                <p14:nvPr/>
              </p14:nvContentPartPr>
              <p14:xfrm>
                <a:off x="3105357" y="2918325"/>
                <a:ext cx="97920" cy="745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8B332F2-3271-4E48-9376-A78E3C23EDCB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101037" y="2914005"/>
                  <a:ext cx="106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C7BE6CFE-3EF6-4DBE-96FD-8F5AA44001AF}"/>
                    </a:ext>
                  </a:extLst>
                </p14:cNvPr>
                <p14:cNvContentPartPr/>
                <p14:nvPr/>
              </p14:nvContentPartPr>
              <p14:xfrm>
                <a:off x="3222357" y="2912565"/>
                <a:ext cx="62640" cy="734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C7BE6CFE-3EF6-4DBE-96FD-8F5AA44001A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218037" y="2908245"/>
                  <a:ext cx="71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8E79712-97A3-495C-A4AB-A321CEAA431D}"/>
                    </a:ext>
                  </a:extLst>
                </p14:cNvPr>
                <p14:cNvContentPartPr/>
                <p14:nvPr/>
              </p14:nvContentPartPr>
              <p14:xfrm>
                <a:off x="3319917" y="2900325"/>
                <a:ext cx="196200" cy="75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8E79712-97A3-495C-A4AB-A321CEAA431D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315597" y="2896005"/>
                  <a:ext cx="204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46CEC96-F4C2-45D3-96CE-D2A96E48B97D}"/>
                    </a:ext>
                  </a:extLst>
                </p14:cNvPr>
                <p14:cNvContentPartPr/>
                <p14:nvPr/>
              </p14:nvContentPartPr>
              <p14:xfrm>
                <a:off x="3506757" y="2848125"/>
                <a:ext cx="14400" cy="57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46CEC96-F4C2-45D3-96CE-D2A96E48B97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502437" y="2843805"/>
                  <a:ext cx="23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DF77EEE-BC08-4E21-87A1-F39E2AAA7CDD}"/>
                    </a:ext>
                  </a:extLst>
                </p14:cNvPr>
                <p14:cNvContentPartPr/>
                <p14:nvPr/>
              </p14:nvContentPartPr>
              <p14:xfrm>
                <a:off x="3675957" y="2892045"/>
                <a:ext cx="114840" cy="496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DF77EEE-BC08-4E21-87A1-F39E2AAA7CD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671637" y="2887725"/>
                  <a:ext cx="123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1721D3C-5337-4555-8032-59FC62E58E14}"/>
                    </a:ext>
                  </a:extLst>
                </p14:cNvPr>
                <p14:cNvContentPartPr/>
                <p14:nvPr/>
              </p14:nvContentPartPr>
              <p14:xfrm>
                <a:off x="3912477" y="2896725"/>
                <a:ext cx="93600" cy="1339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1721D3C-5337-4555-8032-59FC62E58E14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908157" y="2892405"/>
                  <a:ext cx="10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4BEB0BE7-48BF-4CFB-800F-BC548698E524}"/>
                    </a:ext>
                  </a:extLst>
                </p14:cNvPr>
                <p14:cNvContentPartPr/>
                <p14:nvPr/>
              </p14:nvContentPartPr>
              <p14:xfrm>
                <a:off x="4093917" y="2863965"/>
                <a:ext cx="12240" cy="1407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4BEB0BE7-48BF-4CFB-800F-BC548698E524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089597" y="2859645"/>
                  <a:ext cx="20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DE0C79F-18B8-4F99-9912-9FB03BFAF9FB}"/>
                    </a:ext>
                  </a:extLst>
                </p14:cNvPr>
                <p14:cNvContentPartPr/>
                <p14:nvPr/>
              </p14:nvContentPartPr>
              <p14:xfrm>
                <a:off x="2547357" y="2781885"/>
                <a:ext cx="1502280" cy="979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DE0C79F-18B8-4F99-9912-9FB03BFAF9FB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543037" y="2777565"/>
                  <a:ext cx="1510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E561F416-3FDF-4C5A-82B3-1688EA242DED}"/>
                    </a:ext>
                  </a:extLst>
                </p14:cNvPr>
                <p14:cNvContentPartPr/>
                <p14:nvPr/>
              </p14:nvContentPartPr>
              <p14:xfrm>
                <a:off x="2498757" y="2889165"/>
                <a:ext cx="12960" cy="1940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E561F416-3FDF-4C5A-82B3-1688EA242DE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494437" y="2884845"/>
                  <a:ext cx="21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97AB810-9696-4D47-8B81-634F66D9B23E}"/>
                    </a:ext>
                  </a:extLst>
                </p14:cNvPr>
                <p14:cNvContentPartPr/>
                <p14:nvPr/>
              </p14:nvContentPartPr>
              <p14:xfrm>
                <a:off x="2532597" y="3013725"/>
                <a:ext cx="1594440" cy="954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97AB810-9696-4D47-8B81-634F66D9B23E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528277" y="3009405"/>
                  <a:ext cx="160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9A5B6DC-D25D-493E-9507-8ECAE92D6356}"/>
                    </a:ext>
                  </a:extLst>
                </p14:cNvPr>
                <p14:cNvContentPartPr/>
                <p14:nvPr/>
              </p14:nvContentPartPr>
              <p14:xfrm>
                <a:off x="2552397" y="2646165"/>
                <a:ext cx="91440" cy="993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9A5B6DC-D25D-493E-9507-8ECAE92D6356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548077" y="2641845"/>
                  <a:ext cx="100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AB9C2E3-8FDD-43D9-AEB2-F59B6B24F5C3}"/>
                    </a:ext>
                  </a:extLst>
                </p14:cNvPr>
                <p14:cNvContentPartPr/>
                <p14:nvPr/>
              </p14:nvContentPartPr>
              <p14:xfrm>
                <a:off x="2580837" y="2616285"/>
                <a:ext cx="93960" cy="18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AB9C2E3-8FDD-43D9-AEB2-F59B6B24F5C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576517" y="2611965"/>
                  <a:ext cx="102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83E0AD5-E956-429B-9184-F9AA21BEC2DA}"/>
                    </a:ext>
                  </a:extLst>
                </p14:cNvPr>
                <p14:cNvContentPartPr/>
                <p14:nvPr/>
              </p14:nvContentPartPr>
              <p14:xfrm>
                <a:off x="2721237" y="2611245"/>
                <a:ext cx="87840" cy="1080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83E0AD5-E956-429B-9184-F9AA21BEC2DA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716917" y="2606925"/>
                  <a:ext cx="96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65CB165-B2B9-4F05-AE4B-C079F01CD06B}"/>
                    </a:ext>
                  </a:extLst>
                </p14:cNvPr>
                <p14:cNvContentPartPr/>
                <p14:nvPr/>
              </p14:nvContentPartPr>
              <p14:xfrm>
                <a:off x="2872797" y="2635725"/>
                <a:ext cx="92520" cy="903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65CB165-B2B9-4F05-AE4B-C079F01CD06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868477" y="2631405"/>
                  <a:ext cx="101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B5B1DF3-593B-4D85-AB0F-9B6E61874B0F}"/>
                    </a:ext>
                  </a:extLst>
                </p14:cNvPr>
                <p14:cNvContentPartPr/>
                <p14:nvPr/>
              </p14:nvContentPartPr>
              <p14:xfrm>
                <a:off x="3027237" y="2631765"/>
                <a:ext cx="106920" cy="979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B5B1DF3-593B-4D85-AB0F-9B6E61874B0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022917" y="2627445"/>
                  <a:ext cx="115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2568E5C-37F1-4DA4-BEAC-9F8B3EDB0A71}"/>
                    </a:ext>
                  </a:extLst>
                </p14:cNvPr>
                <p14:cNvContentPartPr/>
                <p14:nvPr/>
              </p14:nvContentPartPr>
              <p14:xfrm>
                <a:off x="3164037" y="2642205"/>
                <a:ext cx="90000" cy="640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2568E5C-37F1-4DA4-BEAC-9F8B3EDB0A71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159717" y="2637885"/>
                  <a:ext cx="98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5434A53-F3A6-4D81-AB67-A9D4FB15D2B8}"/>
                    </a:ext>
                  </a:extLst>
                </p14:cNvPr>
                <p14:cNvContentPartPr/>
                <p14:nvPr/>
              </p14:nvContentPartPr>
              <p14:xfrm>
                <a:off x="3299037" y="2624205"/>
                <a:ext cx="77400" cy="777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5434A53-F3A6-4D81-AB67-A9D4FB15D2B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294717" y="2619885"/>
                  <a:ext cx="86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81060947-E7DF-4BC3-8FFC-836E8CA522FD}"/>
                    </a:ext>
                  </a:extLst>
                </p14:cNvPr>
                <p14:cNvContentPartPr/>
                <p14:nvPr/>
              </p14:nvContentPartPr>
              <p14:xfrm>
                <a:off x="3435837" y="2642565"/>
                <a:ext cx="43200" cy="442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81060947-E7DF-4BC3-8FFC-836E8CA522F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431517" y="2638245"/>
                  <a:ext cx="5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BBCB558-37C7-4B23-83A8-0F5D1FC93E00}"/>
                    </a:ext>
                  </a:extLst>
                </p14:cNvPr>
                <p14:cNvContentPartPr/>
                <p14:nvPr/>
              </p14:nvContentPartPr>
              <p14:xfrm>
                <a:off x="3446637" y="2538885"/>
                <a:ext cx="4320" cy="10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BBCB558-37C7-4B23-83A8-0F5D1FC93E0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3442317" y="2534565"/>
                  <a:ext cx="12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CE03689-7B55-4CDF-9EA3-8BAC7C931FA8}"/>
                    </a:ext>
                  </a:extLst>
                </p14:cNvPr>
                <p14:cNvContentPartPr/>
                <p14:nvPr/>
              </p14:nvContentPartPr>
              <p14:xfrm>
                <a:off x="3612957" y="2640405"/>
                <a:ext cx="121320" cy="162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CE03689-7B55-4CDF-9EA3-8BAC7C931FA8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608637" y="2636085"/>
                  <a:ext cx="12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D2443A4-E6CF-4EB8-95FD-E9ABE15EA32C}"/>
                    </a:ext>
                  </a:extLst>
                </p14:cNvPr>
                <p14:cNvContentPartPr/>
                <p14:nvPr/>
              </p14:nvContentPartPr>
              <p14:xfrm>
                <a:off x="3653277" y="2672805"/>
                <a:ext cx="111600" cy="176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D2443A4-E6CF-4EB8-95FD-E9ABE15EA32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648957" y="2668485"/>
                  <a:ext cx="120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48963EC8-8283-4424-9366-BEA73DBCEA90}"/>
                    </a:ext>
                  </a:extLst>
                </p14:cNvPr>
                <p14:cNvContentPartPr/>
                <p14:nvPr/>
              </p14:nvContentPartPr>
              <p14:xfrm>
                <a:off x="3882237" y="2581725"/>
                <a:ext cx="132120" cy="882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48963EC8-8283-4424-9366-BEA73DBCEA90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877917" y="2577405"/>
                  <a:ext cx="140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33A4A8D-DA8E-49D2-801C-3D3882710E6F}"/>
                    </a:ext>
                  </a:extLst>
                </p14:cNvPr>
                <p14:cNvContentPartPr/>
                <p14:nvPr/>
              </p14:nvContentPartPr>
              <p14:xfrm>
                <a:off x="4047477" y="2603685"/>
                <a:ext cx="67320" cy="1180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33A4A8D-DA8E-49D2-801C-3D3882710E6F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043157" y="2599365"/>
                  <a:ext cx="75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F5B2D16C-ED51-484B-9C7A-EFB6F74A850B}"/>
                    </a:ext>
                  </a:extLst>
                </p14:cNvPr>
                <p14:cNvContentPartPr/>
                <p14:nvPr/>
              </p14:nvContentPartPr>
              <p14:xfrm>
                <a:off x="3846957" y="3022725"/>
                <a:ext cx="171720" cy="241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F5B2D16C-ED51-484B-9C7A-EFB6F74A850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842637" y="3018405"/>
                  <a:ext cx="1803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0" name="Gruppieren 579">
            <a:extLst>
              <a:ext uri="{FF2B5EF4-FFF2-40B4-BE49-F238E27FC236}">
                <a16:creationId xmlns:a16="http://schemas.microsoft.com/office/drawing/2014/main" id="{9C05492D-8DC9-45F6-AD0D-6ACE6B902100}"/>
              </a:ext>
            </a:extLst>
          </p:cNvPr>
          <p:cNvGrpSpPr/>
          <p:nvPr/>
        </p:nvGrpSpPr>
        <p:grpSpPr>
          <a:xfrm>
            <a:off x="165597" y="3167805"/>
            <a:ext cx="1323720" cy="307440"/>
            <a:chOff x="165597" y="3167805"/>
            <a:chExt cx="132372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E12C8B8-C756-49C0-B13C-2AD6E399978B}"/>
                    </a:ext>
                  </a:extLst>
                </p14:cNvPr>
                <p14:cNvContentPartPr/>
                <p14:nvPr/>
              </p14:nvContentPartPr>
              <p14:xfrm>
                <a:off x="165597" y="3374445"/>
                <a:ext cx="115200" cy="572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E12C8B8-C756-49C0-B13C-2AD6E399978B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61277" y="3370125"/>
                  <a:ext cx="123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A4862195-A84D-4A39-A944-B8CC15C15D16}"/>
                    </a:ext>
                  </a:extLst>
                </p14:cNvPr>
                <p14:cNvContentPartPr/>
                <p14:nvPr/>
              </p14:nvContentPartPr>
              <p14:xfrm>
                <a:off x="273957" y="3301005"/>
                <a:ext cx="78840" cy="1742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A4862195-A84D-4A39-A944-B8CC15C15D16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269637" y="3296685"/>
                  <a:ext cx="87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59D167E8-FEDA-4745-B9E2-FC83DC131E31}"/>
                    </a:ext>
                  </a:extLst>
                </p14:cNvPr>
                <p14:cNvContentPartPr/>
                <p14:nvPr/>
              </p14:nvContentPartPr>
              <p14:xfrm>
                <a:off x="578157" y="3322605"/>
                <a:ext cx="17280" cy="777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59D167E8-FEDA-4745-B9E2-FC83DC131E31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73837" y="3318285"/>
                  <a:ext cx="25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A3AAEAA1-637C-4CD3-B94F-50AD765EE851}"/>
                    </a:ext>
                  </a:extLst>
                </p14:cNvPr>
                <p14:cNvContentPartPr/>
                <p14:nvPr/>
              </p14:nvContentPartPr>
              <p14:xfrm>
                <a:off x="647997" y="3308565"/>
                <a:ext cx="62280" cy="1044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A3AAEAA1-637C-4CD3-B94F-50AD765EE85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43677" y="3304245"/>
                  <a:ext cx="70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C22EC27-BFA8-4AE8-82DB-08A10782D3DD}"/>
                    </a:ext>
                  </a:extLst>
                </p14:cNvPr>
                <p14:cNvContentPartPr/>
                <p14:nvPr/>
              </p14:nvContentPartPr>
              <p14:xfrm>
                <a:off x="874437" y="3335565"/>
                <a:ext cx="82440" cy="194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C22EC27-BFA8-4AE8-82DB-08A10782D3D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70117" y="3331245"/>
                  <a:ext cx="91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7DA0F194-526C-4E92-9D84-85E5BDFBC3F8}"/>
                    </a:ext>
                  </a:extLst>
                </p14:cNvPr>
                <p14:cNvContentPartPr/>
                <p14:nvPr/>
              </p14:nvContentPartPr>
              <p14:xfrm>
                <a:off x="894957" y="3383805"/>
                <a:ext cx="83880" cy="90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7DA0F194-526C-4E92-9D84-85E5BDFBC3F8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890637" y="3379485"/>
                  <a:ext cx="92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BF8530D9-F991-4419-92D5-6A63BEC5BD82}"/>
                    </a:ext>
                  </a:extLst>
                </p14:cNvPr>
                <p14:cNvContentPartPr/>
                <p14:nvPr/>
              </p14:nvContentPartPr>
              <p14:xfrm>
                <a:off x="1112037" y="3308205"/>
                <a:ext cx="100800" cy="889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BF8530D9-F991-4419-92D5-6A63BEC5BD82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07717" y="3303885"/>
                  <a:ext cx="109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155A53C5-84C3-4603-BAB3-3315C6FFE8B7}"/>
                    </a:ext>
                  </a:extLst>
                </p14:cNvPr>
                <p14:cNvContentPartPr/>
                <p14:nvPr/>
              </p14:nvContentPartPr>
              <p14:xfrm>
                <a:off x="1255677" y="3278325"/>
                <a:ext cx="114120" cy="831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155A53C5-84C3-4603-BAB3-3315C6FFE8B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251357" y="3274005"/>
                  <a:ext cx="122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A047AE7E-7433-42EF-82E9-10C48161A114}"/>
                    </a:ext>
                  </a:extLst>
                </p14:cNvPr>
                <p14:cNvContentPartPr/>
                <p14:nvPr/>
              </p14:nvContentPartPr>
              <p14:xfrm>
                <a:off x="1408317" y="3185805"/>
                <a:ext cx="38160" cy="572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A047AE7E-7433-42EF-82E9-10C48161A11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403997" y="3181485"/>
                  <a:ext cx="46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BABF57F-63DF-4CD0-86F2-09CFBEE0C5AF}"/>
                    </a:ext>
                  </a:extLst>
                </p14:cNvPr>
                <p14:cNvContentPartPr/>
                <p14:nvPr/>
              </p14:nvContentPartPr>
              <p14:xfrm>
                <a:off x="1458717" y="3167805"/>
                <a:ext cx="30600" cy="828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BABF57F-63DF-4CD0-86F2-09CFBEE0C5AF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454397" y="3163485"/>
                  <a:ext cx="39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41DF634-44DF-460F-9EC5-CD43B76E4BBE}"/>
                    </a:ext>
                  </a:extLst>
                </p14:cNvPr>
                <p14:cNvContentPartPr/>
                <p14:nvPr/>
              </p14:nvContentPartPr>
              <p14:xfrm>
                <a:off x="483117" y="3193365"/>
                <a:ext cx="62640" cy="622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41DF634-44DF-460F-9EC5-CD43B76E4BBE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78797" y="3189045"/>
                  <a:ext cx="712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7" name="Gruppieren 596">
            <a:extLst>
              <a:ext uri="{FF2B5EF4-FFF2-40B4-BE49-F238E27FC236}">
                <a16:creationId xmlns:a16="http://schemas.microsoft.com/office/drawing/2014/main" id="{5001B525-7CD4-402B-877D-4B7226A713ED}"/>
              </a:ext>
            </a:extLst>
          </p:cNvPr>
          <p:cNvGrpSpPr/>
          <p:nvPr/>
        </p:nvGrpSpPr>
        <p:grpSpPr>
          <a:xfrm>
            <a:off x="1821237" y="3222165"/>
            <a:ext cx="1174320" cy="167400"/>
            <a:chOff x="1821237" y="3222165"/>
            <a:chExt cx="117432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30E60FB-B2C3-41D4-9229-729A7AED4E0A}"/>
                    </a:ext>
                  </a:extLst>
                </p14:cNvPr>
                <p14:cNvContentPartPr/>
                <p14:nvPr/>
              </p14:nvContentPartPr>
              <p14:xfrm>
                <a:off x="1821237" y="3287685"/>
                <a:ext cx="72360" cy="993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30E60FB-B2C3-41D4-9229-729A7AED4E0A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816917" y="3283365"/>
                  <a:ext cx="81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CB9E06F-A2C1-4212-81AE-644B1D630510}"/>
                    </a:ext>
                  </a:extLst>
                </p14:cNvPr>
                <p14:cNvContentPartPr/>
                <p14:nvPr/>
              </p14:nvContentPartPr>
              <p14:xfrm>
                <a:off x="1958757" y="3312885"/>
                <a:ext cx="82800" cy="766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CB9E06F-A2C1-4212-81AE-644B1D63051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954437" y="3308565"/>
                  <a:ext cx="91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EB22C0D-1B1C-4176-A406-1CFC1301D580}"/>
                    </a:ext>
                  </a:extLst>
                </p14:cNvPr>
                <p14:cNvContentPartPr/>
                <p14:nvPr/>
              </p14:nvContentPartPr>
              <p14:xfrm>
                <a:off x="2291037" y="3275445"/>
                <a:ext cx="67680" cy="8964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EB22C0D-1B1C-4176-A406-1CFC1301D58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286717" y="3271125"/>
                  <a:ext cx="76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4C143CEB-2B07-4E3E-8F12-5B2AE51E1493}"/>
                    </a:ext>
                  </a:extLst>
                </p14:cNvPr>
                <p14:cNvContentPartPr/>
                <p14:nvPr/>
              </p14:nvContentPartPr>
              <p14:xfrm>
                <a:off x="2423517" y="3283365"/>
                <a:ext cx="50040" cy="504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4C143CEB-2B07-4E3E-8F12-5B2AE51E1493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419197" y="3279045"/>
                  <a:ext cx="58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140F6A2-4604-4775-A555-A4E41710F840}"/>
                    </a:ext>
                  </a:extLst>
                </p14:cNvPr>
                <p14:cNvContentPartPr/>
                <p14:nvPr/>
              </p14:nvContentPartPr>
              <p14:xfrm>
                <a:off x="2500917" y="3275445"/>
                <a:ext cx="200160" cy="666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140F6A2-4604-4775-A555-A4E41710F840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496597" y="3271125"/>
                  <a:ext cx="208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2B9A118-3375-418D-BF20-FBF6B147C608}"/>
                    </a:ext>
                  </a:extLst>
                </p14:cNvPr>
                <p14:cNvContentPartPr/>
                <p14:nvPr/>
              </p14:nvContentPartPr>
              <p14:xfrm>
                <a:off x="2689557" y="3222165"/>
                <a:ext cx="6480" cy="252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2B9A118-3375-418D-BF20-FBF6B147C60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685237" y="3217845"/>
                  <a:ext cx="15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762BEF6-95F3-464D-B34C-35659FB9159D}"/>
                    </a:ext>
                  </a:extLst>
                </p14:cNvPr>
                <p14:cNvContentPartPr/>
                <p14:nvPr/>
              </p14:nvContentPartPr>
              <p14:xfrm>
                <a:off x="2833197" y="3316485"/>
                <a:ext cx="154800" cy="68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762BEF6-95F3-464D-B34C-35659FB9159D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828877" y="3312165"/>
                  <a:ext cx="163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039227F-EEE4-4AD6-955D-0BD82CED7012}"/>
                    </a:ext>
                  </a:extLst>
                </p14:cNvPr>
                <p14:cNvContentPartPr/>
                <p14:nvPr/>
              </p14:nvContentPartPr>
              <p14:xfrm>
                <a:off x="2874597" y="3354645"/>
                <a:ext cx="120960" cy="111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039227F-EEE4-4AD6-955D-0BD82CED701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870277" y="3350325"/>
                  <a:ext cx="129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DB91429C-2D99-47EE-AFB7-B8FB8154A0B8}"/>
                    </a:ext>
                  </a:extLst>
                </p14:cNvPr>
                <p14:cNvContentPartPr/>
                <p14:nvPr/>
              </p14:nvContentPartPr>
              <p14:xfrm>
                <a:off x="2137317" y="3308925"/>
                <a:ext cx="77040" cy="104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DB91429C-2D99-47EE-AFB7-B8FB8154A0B8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132997" y="3304605"/>
                  <a:ext cx="8568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4" name="Gruppieren 603">
            <a:extLst>
              <a:ext uri="{FF2B5EF4-FFF2-40B4-BE49-F238E27FC236}">
                <a16:creationId xmlns:a16="http://schemas.microsoft.com/office/drawing/2014/main" id="{256F06FA-E0AA-4EC0-8769-0D74045ABDF9}"/>
              </a:ext>
            </a:extLst>
          </p:cNvPr>
          <p:cNvGrpSpPr/>
          <p:nvPr/>
        </p:nvGrpSpPr>
        <p:grpSpPr>
          <a:xfrm>
            <a:off x="3167637" y="3187965"/>
            <a:ext cx="881280" cy="186120"/>
            <a:chOff x="3167637" y="3187965"/>
            <a:chExt cx="88128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B447DA7F-0727-426F-A888-70995BDE0CEC}"/>
                    </a:ext>
                  </a:extLst>
                </p14:cNvPr>
                <p14:cNvContentPartPr/>
                <p14:nvPr/>
              </p14:nvContentPartPr>
              <p14:xfrm>
                <a:off x="3167637" y="3276525"/>
                <a:ext cx="103680" cy="748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B447DA7F-0727-426F-A888-70995BDE0CE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163317" y="3272205"/>
                  <a:ext cx="112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513E4E4E-A07F-4D0E-8D3B-D3E395FFB2D7}"/>
                    </a:ext>
                  </a:extLst>
                </p14:cNvPr>
                <p14:cNvContentPartPr/>
                <p14:nvPr/>
              </p14:nvContentPartPr>
              <p14:xfrm>
                <a:off x="3315597" y="3274365"/>
                <a:ext cx="87840" cy="946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513E4E4E-A07F-4D0E-8D3B-D3E395FFB2D7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311277" y="3270045"/>
                  <a:ext cx="96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3DB64F4B-9787-42E4-A86E-92A144EE679A}"/>
                    </a:ext>
                  </a:extLst>
                </p14:cNvPr>
                <p14:cNvContentPartPr/>
                <p14:nvPr/>
              </p14:nvContentPartPr>
              <p14:xfrm>
                <a:off x="3330357" y="3270765"/>
                <a:ext cx="109800" cy="82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3DB64F4B-9787-42E4-A86E-92A144EE679A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326037" y="3266445"/>
                  <a:ext cx="118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B335FA79-415A-46F9-BC46-6911FA48E9C3}"/>
                    </a:ext>
                  </a:extLst>
                </p14:cNvPr>
                <p14:cNvContentPartPr/>
                <p14:nvPr/>
              </p14:nvContentPartPr>
              <p14:xfrm>
                <a:off x="3532677" y="3304245"/>
                <a:ext cx="3240" cy="6984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B335FA79-415A-46F9-BC46-6911FA48E9C3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528357" y="3299925"/>
                  <a:ext cx="11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C8541D14-7E63-42AA-8D23-80B7D485759B}"/>
                    </a:ext>
                  </a:extLst>
                </p14:cNvPr>
                <p14:cNvContentPartPr/>
                <p14:nvPr/>
              </p14:nvContentPartPr>
              <p14:xfrm>
                <a:off x="3509997" y="3313245"/>
                <a:ext cx="64800" cy="129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C8541D14-7E63-42AA-8D23-80B7D485759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3505677" y="3308925"/>
                  <a:ext cx="73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C7AB9BB-38C7-4A59-91E4-B95E62180ECC}"/>
                    </a:ext>
                  </a:extLst>
                </p14:cNvPr>
                <p14:cNvContentPartPr/>
                <p14:nvPr/>
              </p14:nvContentPartPr>
              <p14:xfrm>
                <a:off x="3646797" y="3259965"/>
                <a:ext cx="95400" cy="853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C7AB9BB-38C7-4A59-91E4-B95E62180ECC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3642477" y="3255645"/>
                  <a:ext cx="104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90A1839F-AA4E-4D72-85DD-EB331E25C937}"/>
                    </a:ext>
                  </a:extLst>
                </p14:cNvPr>
                <p14:cNvContentPartPr/>
                <p14:nvPr/>
              </p14:nvContentPartPr>
              <p14:xfrm>
                <a:off x="3777837" y="3259965"/>
                <a:ext cx="61200" cy="6840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90A1839F-AA4E-4D72-85DD-EB331E25C93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773517" y="3255645"/>
                  <a:ext cx="69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96B41119-4C5A-462A-9B0F-A16F752CDC1A}"/>
                    </a:ext>
                  </a:extLst>
                </p14:cNvPr>
                <p14:cNvContentPartPr/>
                <p14:nvPr/>
              </p14:nvContentPartPr>
              <p14:xfrm>
                <a:off x="3864237" y="3265725"/>
                <a:ext cx="60480" cy="673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96B41119-4C5A-462A-9B0F-A16F752CDC1A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859917" y="3261405"/>
                  <a:ext cx="69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7C869E7-3C96-4F67-ADBD-A567B3EF17DB}"/>
                    </a:ext>
                  </a:extLst>
                </p14:cNvPr>
                <p14:cNvContentPartPr/>
                <p14:nvPr/>
              </p14:nvContentPartPr>
              <p14:xfrm>
                <a:off x="4001757" y="3187965"/>
                <a:ext cx="47160" cy="1321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7C869E7-3C96-4F67-ADBD-A567B3EF17DB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997437" y="3183645"/>
                  <a:ext cx="558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2" name="Gruppieren 611">
            <a:extLst>
              <a:ext uri="{FF2B5EF4-FFF2-40B4-BE49-F238E27FC236}">
                <a16:creationId xmlns:a16="http://schemas.microsoft.com/office/drawing/2014/main" id="{369FA1C2-B774-44A2-89A1-DC23D6E19214}"/>
              </a:ext>
            </a:extLst>
          </p:cNvPr>
          <p:cNvGrpSpPr/>
          <p:nvPr/>
        </p:nvGrpSpPr>
        <p:grpSpPr>
          <a:xfrm>
            <a:off x="4524117" y="3145485"/>
            <a:ext cx="680040" cy="195120"/>
            <a:chOff x="4524117" y="3145485"/>
            <a:chExt cx="68004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58AA3CBE-14B0-4D7D-BC96-755CA73F81FD}"/>
                    </a:ext>
                  </a:extLst>
                </p14:cNvPr>
                <p14:cNvContentPartPr/>
                <p14:nvPr/>
              </p14:nvContentPartPr>
              <p14:xfrm>
                <a:off x="4524117" y="3203445"/>
                <a:ext cx="17280" cy="1371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58AA3CBE-14B0-4D7D-BC96-755CA73F81F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4519797" y="3199125"/>
                  <a:ext cx="2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7AD8F3D9-76F0-4306-AF81-4F305E2427D1}"/>
                    </a:ext>
                  </a:extLst>
                </p14:cNvPr>
                <p14:cNvContentPartPr/>
                <p14:nvPr/>
              </p14:nvContentPartPr>
              <p14:xfrm>
                <a:off x="4694397" y="3226485"/>
                <a:ext cx="5040" cy="853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7AD8F3D9-76F0-4306-AF81-4F305E2427D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690077" y="3222165"/>
                  <a:ext cx="13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D16F4C17-1609-4159-8D1E-7A63C9E99A29}"/>
                    </a:ext>
                  </a:extLst>
                </p14:cNvPr>
                <p14:cNvContentPartPr/>
                <p14:nvPr/>
              </p14:nvContentPartPr>
              <p14:xfrm>
                <a:off x="4648677" y="3262845"/>
                <a:ext cx="92160" cy="61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D16F4C17-1609-4159-8D1E-7A63C9E99A2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644357" y="3258525"/>
                  <a:ext cx="100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9A52DCA6-7607-4A67-BC6A-1177DC7DF4E3}"/>
                    </a:ext>
                  </a:extLst>
                </p14:cNvPr>
                <p14:cNvContentPartPr/>
                <p14:nvPr/>
              </p14:nvContentPartPr>
              <p14:xfrm>
                <a:off x="4815717" y="3196965"/>
                <a:ext cx="61920" cy="1141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9A52DCA6-7607-4A67-BC6A-1177DC7DF4E3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811397" y="3192645"/>
                  <a:ext cx="7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D20C99E5-3D94-48BC-8823-BDCE335562FA}"/>
                    </a:ext>
                  </a:extLst>
                </p14:cNvPr>
                <p14:cNvContentPartPr/>
                <p14:nvPr/>
              </p14:nvContentPartPr>
              <p14:xfrm>
                <a:off x="4922997" y="3215685"/>
                <a:ext cx="68400" cy="680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D20C99E5-3D94-48BC-8823-BDCE335562F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918677" y="3211365"/>
                  <a:ext cx="77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038380F7-74CB-402E-9A7D-4D55A2D4FDF4}"/>
                    </a:ext>
                  </a:extLst>
                </p14:cNvPr>
                <p14:cNvContentPartPr/>
                <p14:nvPr/>
              </p14:nvContentPartPr>
              <p14:xfrm>
                <a:off x="5033877" y="3204165"/>
                <a:ext cx="75240" cy="662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038380F7-74CB-402E-9A7D-4D55A2D4FDF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029557" y="3199845"/>
                  <a:ext cx="83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06204929-6F35-4D0B-A41E-F0D02FAC29C1}"/>
                    </a:ext>
                  </a:extLst>
                </p14:cNvPr>
                <p14:cNvContentPartPr/>
                <p14:nvPr/>
              </p14:nvContentPartPr>
              <p14:xfrm>
                <a:off x="5188677" y="3145485"/>
                <a:ext cx="15480" cy="1065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06204929-6F35-4D0B-A41E-F0D02FAC29C1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184357" y="3141165"/>
                  <a:ext cx="241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1" name="Gruppieren 630">
            <a:extLst>
              <a:ext uri="{FF2B5EF4-FFF2-40B4-BE49-F238E27FC236}">
                <a16:creationId xmlns:a16="http://schemas.microsoft.com/office/drawing/2014/main" id="{42B00E68-9FBC-4B4E-AD1E-C476DBFA0000}"/>
              </a:ext>
            </a:extLst>
          </p:cNvPr>
          <p:cNvGrpSpPr/>
          <p:nvPr/>
        </p:nvGrpSpPr>
        <p:grpSpPr>
          <a:xfrm>
            <a:off x="5400357" y="3163845"/>
            <a:ext cx="465480" cy="97560"/>
            <a:chOff x="5400357" y="3163845"/>
            <a:chExt cx="465480" cy="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739A7A2F-5DEA-40DD-86CA-924F16FE0A2B}"/>
                    </a:ext>
                  </a:extLst>
                </p14:cNvPr>
                <p14:cNvContentPartPr/>
                <p14:nvPr/>
              </p14:nvContentPartPr>
              <p14:xfrm>
                <a:off x="5400357" y="3242685"/>
                <a:ext cx="108000" cy="61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739A7A2F-5DEA-40DD-86CA-924F16FE0A2B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396037" y="3238365"/>
                  <a:ext cx="116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3A8B54CC-4860-4745-82E4-346A7F5A074B}"/>
                    </a:ext>
                  </a:extLst>
                </p14:cNvPr>
                <p14:cNvContentPartPr/>
                <p14:nvPr/>
              </p14:nvContentPartPr>
              <p14:xfrm>
                <a:off x="5588277" y="3175365"/>
                <a:ext cx="120600" cy="810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3A8B54CC-4860-4745-82E4-346A7F5A074B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583957" y="3171045"/>
                  <a:ext cx="129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5C67A726-D558-4D7B-957A-D6E5B2BFAA9B}"/>
                    </a:ext>
                  </a:extLst>
                </p14:cNvPr>
                <p14:cNvContentPartPr/>
                <p14:nvPr/>
              </p14:nvContentPartPr>
              <p14:xfrm>
                <a:off x="5741637" y="3186165"/>
                <a:ext cx="81000" cy="752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5C67A726-D558-4D7B-957A-D6E5B2BFAA9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737317" y="3181845"/>
                  <a:ext cx="89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605FEF9E-31B6-4F9A-ABFB-DEA38D88ECC5}"/>
                    </a:ext>
                  </a:extLst>
                </p14:cNvPr>
                <p14:cNvContentPartPr/>
                <p14:nvPr/>
              </p14:nvContentPartPr>
              <p14:xfrm>
                <a:off x="5776557" y="3163845"/>
                <a:ext cx="89280" cy="226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605FEF9E-31B6-4F9A-ABFB-DEA38D88ECC5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772237" y="3159525"/>
                  <a:ext cx="97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0" name="Gruppieren 629">
            <a:extLst>
              <a:ext uri="{FF2B5EF4-FFF2-40B4-BE49-F238E27FC236}">
                <a16:creationId xmlns:a16="http://schemas.microsoft.com/office/drawing/2014/main" id="{9D6026C5-C06D-4181-AC1F-83975D470621}"/>
              </a:ext>
            </a:extLst>
          </p:cNvPr>
          <p:cNvGrpSpPr/>
          <p:nvPr/>
        </p:nvGrpSpPr>
        <p:grpSpPr>
          <a:xfrm>
            <a:off x="1813317" y="3584685"/>
            <a:ext cx="290160" cy="127080"/>
            <a:chOff x="1813317" y="3584685"/>
            <a:chExt cx="29016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9512155-F29D-4090-84B8-4E2796385958}"/>
                    </a:ext>
                  </a:extLst>
                </p14:cNvPr>
                <p14:cNvContentPartPr/>
                <p14:nvPr/>
              </p14:nvContentPartPr>
              <p14:xfrm>
                <a:off x="1813317" y="3594045"/>
                <a:ext cx="96840" cy="11772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9512155-F29D-4090-84B8-4E2796385958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808997" y="3589725"/>
                  <a:ext cx="105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77620C65-B971-49FD-A990-C80B7F71850A}"/>
                    </a:ext>
                  </a:extLst>
                </p14:cNvPr>
                <p14:cNvContentPartPr/>
                <p14:nvPr/>
              </p14:nvContentPartPr>
              <p14:xfrm>
                <a:off x="1982877" y="3608085"/>
                <a:ext cx="60120" cy="8388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77620C65-B971-49FD-A990-C80B7F71850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978557" y="3603765"/>
                  <a:ext cx="68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C8394A2D-4915-4BFB-BF46-667A39615168}"/>
                    </a:ext>
                  </a:extLst>
                </p14:cNvPr>
                <p14:cNvContentPartPr/>
                <p14:nvPr/>
              </p14:nvContentPartPr>
              <p14:xfrm>
                <a:off x="2015997" y="3584685"/>
                <a:ext cx="87480" cy="1368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C8394A2D-4915-4BFB-BF46-667A3961516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2011677" y="3580365"/>
                  <a:ext cx="961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9" name="Gruppieren 628">
            <a:extLst>
              <a:ext uri="{FF2B5EF4-FFF2-40B4-BE49-F238E27FC236}">
                <a16:creationId xmlns:a16="http://schemas.microsoft.com/office/drawing/2014/main" id="{483F7B2D-4216-4946-9016-2128555A1EC2}"/>
              </a:ext>
            </a:extLst>
          </p:cNvPr>
          <p:cNvGrpSpPr/>
          <p:nvPr/>
        </p:nvGrpSpPr>
        <p:grpSpPr>
          <a:xfrm>
            <a:off x="2925357" y="3632205"/>
            <a:ext cx="194760" cy="39960"/>
            <a:chOff x="2925357" y="3632205"/>
            <a:chExt cx="194760" cy="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F03BD80B-B467-4739-B263-A56E3D26B455}"/>
                    </a:ext>
                  </a:extLst>
                </p14:cNvPr>
                <p14:cNvContentPartPr/>
                <p14:nvPr/>
              </p14:nvContentPartPr>
              <p14:xfrm>
                <a:off x="2925357" y="3632205"/>
                <a:ext cx="144360" cy="86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F03BD80B-B467-4739-B263-A56E3D26B45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2921037" y="3627885"/>
                  <a:ext cx="153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AA836EF5-A973-4CC3-A088-925053A9282D}"/>
                    </a:ext>
                  </a:extLst>
                </p14:cNvPr>
                <p14:cNvContentPartPr/>
                <p14:nvPr/>
              </p14:nvContentPartPr>
              <p14:xfrm>
                <a:off x="2982957" y="3648405"/>
                <a:ext cx="137160" cy="2376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AA836EF5-A973-4CC3-A088-925053A9282D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978637" y="3644085"/>
                  <a:ext cx="1458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8" name="Gruppieren 627">
            <a:extLst>
              <a:ext uri="{FF2B5EF4-FFF2-40B4-BE49-F238E27FC236}">
                <a16:creationId xmlns:a16="http://schemas.microsoft.com/office/drawing/2014/main" id="{8242110B-C15F-4CE1-B6BB-B1863066E912}"/>
              </a:ext>
            </a:extLst>
          </p:cNvPr>
          <p:cNvGrpSpPr/>
          <p:nvPr/>
        </p:nvGrpSpPr>
        <p:grpSpPr>
          <a:xfrm>
            <a:off x="3373197" y="3501525"/>
            <a:ext cx="492840" cy="149040"/>
            <a:chOff x="3373197" y="3501525"/>
            <a:chExt cx="49284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13A0EA73-9F47-4E17-B0C6-CCAAAFB1630F}"/>
                    </a:ext>
                  </a:extLst>
                </p14:cNvPr>
                <p14:cNvContentPartPr/>
                <p14:nvPr/>
              </p14:nvContentPartPr>
              <p14:xfrm>
                <a:off x="3373197" y="3580725"/>
                <a:ext cx="79200" cy="6984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13A0EA73-9F47-4E17-B0C6-CCAAAFB1630F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368877" y="3576405"/>
                  <a:ext cx="87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348BB67-C1B5-4955-A564-1CCBF9A7759A}"/>
                    </a:ext>
                  </a:extLst>
                </p14:cNvPr>
                <p14:cNvContentPartPr/>
                <p14:nvPr/>
              </p14:nvContentPartPr>
              <p14:xfrm>
                <a:off x="3391197" y="3565605"/>
                <a:ext cx="99000" cy="154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348BB67-C1B5-4955-A564-1CCBF9A7759A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386877" y="3561285"/>
                  <a:ext cx="10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5FDC4401-5D53-4E70-9BCF-339089C59EB2}"/>
                    </a:ext>
                  </a:extLst>
                </p14:cNvPr>
                <p14:cNvContentPartPr/>
                <p14:nvPr/>
              </p14:nvContentPartPr>
              <p14:xfrm>
                <a:off x="3538437" y="3559485"/>
                <a:ext cx="108720" cy="687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5FDC4401-5D53-4E70-9BCF-339089C59EB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534117" y="3555165"/>
                  <a:ext cx="117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D781D3FF-640F-430A-9A41-6F642208DCAC}"/>
                    </a:ext>
                  </a:extLst>
                </p14:cNvPr>
                <p14:cNvContentPartPr/>
                <p14:nvPr/>
              </p14:nvContentPartPr>
              <p14:xfrm>
                <a:off x="3664797" y="3562365"/>
                <a:ext cx="201240" cy="579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D781D3FF-640F-430A-9A41-6F642208DCAC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660477" y="3558045"/>
                  <a:ext cx="209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572B0B7-D5B6-4167-A14D-DE87E5623C44}"/>
                    </a:ext>
                  </a:extLst>
                </p14:cNvPr>
                <p14:cNvContentPartPr/>
                <p14:nvPr/>
              </p14:nvContentPartPr>
              <p14:xfrm>
                <a:off x="3847677" y="3501525"/>
                <a:ext cx="360" cy="3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572B0B7-D5B6-4167-A14D-DE87E5623C4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43357" y="3497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DE74F5AB-2D50-4F6B-8AD0-490EA461A7D3}"/>
                  </a:ext>
                </a:extLst>
              </p14:cNvPr>
              <p14:cNvContentPartPr/>
              <p14:nvPr/>
            </p14:nvContentPartPr>
            <p14:xfrm>
              <a:off x="4536717" y="3523485"/>
              <a:ext cx="14400" cy="11700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DE74F5AB-2D50-4F6B-8AD0-490EA461A7D3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4532397" y="3519165"/>
                <a:ext cx="2304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9" name="Gruppieren 638">
            <a:extLst>
              <a:ext uri="{FF2B5EF4-FFF2-40B4-BE49-F238E27FC236}">
                <a16:creationId xmlns:a16="http://schemas.microsoft.com/office/drawing/2014/main" id="{6A195AB0-04F7-471F-8C71-EAC55BA6CFEA}"/>
              </a:ext>
            </a:extLst>
          </p:cNvPr>
          <p:cNvGrpSpPr/>
          <p:nvPr/>
        </p:nvGrpSpPr>
        <p:grpSpPr>
          <a:xfrm>
            <a:off x="4728237" y="3511605"/>
            <a:ext cx="474120" cy="113040"/>
            <a:chOff x="4728237" y="3511605"/>
            <a:chExt cx="47412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E7983AA0-E2D6-4733-A810-B4DF01D7A216}"/>
                    </a:ext>
                  </a:extLst>
                </p14:cNvPr>
                <p14:cNvContentPartPr/>
                <p14:nvPr/>
              </p14:nvContentPartPr>
              <p14:xfrm>
                <a:off x="4740837" y="3569205"/>
                <a:ext cx="360" cy="3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E7983AA0-E2D6-4733-A810-B4DF01D7A21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36517" y="3564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71909FBE-5E3A-4FBE-901B-ED585811C152}"/>
                    </a:ext>
                  </a:extLst>
                </p14:cNvPr>
                <p14:cNvContentPartPr/>
                <p14:nvPr/>
              </p14:nvContentPartPr>
              <p14:xfrm>
                <a:off x="4728237" y="3624285"/>
                <a:ext cx="360" cy="3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71909FBE-5E3A-4FBE-901B-ED585811C15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23917" y="3619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A49270C-69B5-4E15-B77D-42358C00FF33}"/>
                    </a:ext>
                  </a:extLst>
                </p14:cNvPr>
                <p14:cNvContentPartPr/>
                <p14:nvPr/>
              </p14:nvContentPartPr>
              <p14:xfrm>
                <a:off x="4848117" y="3519885"/>
                <a:ext cx="82080" cy="1022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A49270C-69B5-4E15-B77D-42358C00FF33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4843797" y="3515565"/>
                  <a:ext cx="90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6D1A1EE1-A363-4AB2-8692-0CEF4699077D}"/>
                    </a:ext>
                  </a:extLst>
                </p14:cNvPr>
                <p14:cNvContentPartPr/>
                <p14:nvPr/>
              </p14:nvContentPartPr>
              <p14:xfrm>
                <a:off x="4884117" y="3511605"/>
                <a:ext cx="66240" cy="64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6D1A1EE1-A363-4AB2-8692-0CEF4699077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4879797" y="3507285"/>
                  <a:ext cx="74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7547DA57-FA1B-4FE5-B8A1-4D59B06CD7E5}"/>
                    </a:ext>
                  </a:extLst>
                </p14:cNvPr>
                <p14:cNvContentPartPr/>
                <p14:nvPr/>
              </p14:nvContentPartPr>
              <p14:xfrm>
                <a:off x="4985997" y="3515565"/>
                <a:ext cx="96840" cy="990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7547DA57-FA1B-4FE5-B8A1-4D59B06CD7E5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4981677" y="3511245"/>
                  <a:ext cx="10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7880386-747B-4775-BDF5-7601E51518CD}"/>
                    </a:ext>
                  </a:extLst>
                </p14:cNvPr>
                <p14:cNvContentPartPr/>
                <p14:nvPr/>
              </p14:nvContentPartPr>
              <p14:xfrm>
                <a:off x="5129997" y="3514845"/>
                <a:ext cx="72360" cy="7920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7880386-747B-4775-BDF5-7601E51518CD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5125677" y="3510525"/>
                  <a:ext cx="810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6" name="Gruppieren 645">
            <a:extLst>
              <a:ext uri="{FF2B5EF4-FFF2-40B4-BE49-F238E27FC236}">
                <a16:creationId xmlns:a16="http://schemas.microsoft.com/office/drawing/2014/main" id="{A4B66E64-63BF-483D-ADCD-FD98F03D38EB}"/>
              </a:ext>
            </a:extLst>
          </p:cNvPr>
          <p:cNvGrpSpPr/>
          <p:nvPr/>
        </p:nvGrpSpPr>
        <p:grpSpPr>
          <a:xfrm>
            <a:off x="1796757" y="3851085"/>
            <a:ext cx="672480" cy="232200"/>
            <a:chOff x="1796757" y="3851085"/>
            <a:chExt cx="67248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56E5FDC1-04D9-461D-AF67-A24FC827B19C}"/>
                    </a:ext>
                  </a:extLst>
                </p14:cNvPr>
                <p14:cNvContentPartPr/>
                <p14:nvPr/>
              </p14:nvContentPartPr>
              <p14:xfrm>
                <a:off x="1843917" y="3901845"/>
                <a:ext cx="113040" cy="8640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56E5FDC1-04D9-461D-AF67-A24FC827B19C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839597" y="3897525"/>
                  <a:ext cx="121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CF4086CC-DFDD-46B7-AF8C-93F96DEF7810}"/>
                    </a:ext>
                  </a:extLst>
                </p14:cNvPr>
                <p14:cNvContentPartPr/>
                <p14:nvPr/>
              </p14:nvContentPartPr>
              <p14:xfrm>
                <a:off x="2048397" y="3920565"/>
                <a:ext cx="16200" cy="684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CF4086CC-DFDD-46B7-AF8C-93F96DEF7810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2044077" y="3916245"/>
                  <a:ext cx="24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E3692884-530C-4D97-842B-4A4ACF78B537}"/>
                    </a:ext>
                  </a:extLst>
                </p14:cNvPr>
                <p14:cNvContentPartPr/>
                <p14:nvPr/>
              </p14:nvContentPartPr>
              <p14:xfrm>
                <a:off x="2141277" y="3860445"/>
                <a:ext cx="56880" cy="1123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E3692884-530C-4D97-842B-4A4ACF78B537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2136957" y="3856125"/>
                  <a:ext cx="65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E72E7EFE-993B-4BAA-8415-C40C3036AB6D}"/>
                    </a:ext>
                  </a:extLst>
                </p14:cNvPr>
                <p14:cNvContentPartPr/>
                <p14:nvPr/>
              </p14:nvContentPartPr>
              <p14:xfrm>
                <a:off x="2252877" y="3864405"/>
                <a:ext cx="57960" cy="824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E72E7EFE-993B-4BAA-8415-C40C3036AB6D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2248557" y="3860085"/>
                  <a:ext cx="66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3B86BF72-F14C-425B-AEA3-E9575F37A995}"/>
                    </a:ext>
                  </a:extLst>
                </p14:cNvPr>
                <p14:cNvContentPartPr/>
                <p14:nvPr/>
              </p14:nvContentPartPr>
              <p14:xfrm>
                <a:off x="2263317" y="3851085"/>
                <a:ext cx="73080" cy="1368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3B86BF72-F14C-425B-AEA3-E9575F37A995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2258997" y="3846765"/>
                  <a:ext cx="81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0BCEF9D5-8124-422C-9369-03BED651454C}"/>
                    </a:ext>
                  </a:extLst>
                </p14:cNvPr>
                <p14:cNvContentPartPr/>
                <p14:nvPr/>
              </p14:nvContentPartPr>
              <p14:xfrm>
                <a:off x="1796757" y="4050885"/>
                <a:ext cx="672480" cy="324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0BCEF9D5-8124-422C-9369-03BED651454C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792437" y="4046565"/>
                  <a:ext cx="6811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2" name="Gruppieren 651">
            <a:extLst>
              <a:ext uri="{FF2B5EF4-FFF2-40B4-BE49-F238E27FC236}">
                <a16:creationId xmlns:a16="http://schemas.microsoft.com/office/drawing/2014/main" id="{363BD683-A4C1-4E67-B64D-C1804BBAB42F}"/>
              </a:ext>
            </a:extLst>
          </p:cNvPr>
          <p:cNvGrpSpPr/>
          <p:nvPr/>
        </p:nvGrpSpPr>
        <p:grpSpPr>
          <a:xfrm>
            <a:off x="1799997" y="4150245"/>
            <a:ext cx="603720" cy="122040"/>
            <a:chOff x="1799997" y="4150245"/>
            <a:chExt cx="60372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57A577F2-9C9A-4E18-8AB1-3879A4EFE3E3}"/>
                    </a:ext>
                  </a:extLst>
                </p14:cNvPr>
                <p14:cNvContentPartPr/>
                <p14:nvPr/>
              </p14:nvContentPartPr>
              <p14:xfrm>
                <a:off x="1799997" y="4182645"/>
                <a:ext cx="93600" cy="8964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57A577F2-9C9A-4E18-8AB1-3879A4EFE3E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795677" y="4178325"/>
                  <a:ext cx="102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99C4BF3B-B2F6-4131-A761-6B4C3A01BD15}"/>
                    </a:ext>
                  </a:extLst>
                </p14:cNvPr>
                <p14:cNvContentPartPr/>
                <p14:nvPr/>
              </p14:nvContentPartPr>
              <p14:xfrm>
                <a:off x="1961637" y="4220445"/>
                <a:ext cx="13320" cy="43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99C4BF3B-B2F6-4131-A761-6B4C3A01BD15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957317" y="4216125"/>
                  <a:ext cx="21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C81E9A50-9B68-4F1C-B85C-4FFD96F36D61}"/>
                    </a:ext>
                  </a:extLst>
                </p14:cNvPr>
                <p14:cNvContentPartPr/>
                <p14:nvPr/>
              </p14:nvContentPartPr>
              <p14:xfrm>
                <a:off x="2078997" y="4166445"/>
                <a:ext cx="59760" cy="9576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C81E9A50-9B68-4F1C-B85C-4FFD96F36D61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2074677" y="4162125"/>
                  <a:ext cx="68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BF23806D-48BB-4AF5-84C0-A35BB951D18A}"/>
                    </a:ext>
                  </a:extLst>
                </p14:cNvPr>
                <p14:cNvContentPartPr/>
                <p14:nvPr/>
              </p14:nvContentPartPr>
              <p14:xfrm>
                <a:off x="2102757" y="4150245"/>
                <a:ext cx="177840" cy="7380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BF23806D-48BB-4AF5-84C0-A35BB951D18A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2098437" y="4145925"/>
                  <a:ext cx="18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F1B474E1-7004-4A98-B577-A8E687721414}"/>
                    </a:ext>
                  </a:extLst>
                </p14:cNvPr>
                <p14:cNvContentPartPr/>
                <p14:nvPr/>
              </p14:nvContentPartPr>
              <p14:xfrm>
                <a:off x="2318397" y="4156005"/>
                <a:ext cx="85320" cy="576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F1B474E1-7004-4A98-B577-A8E687721414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2314077" y="4151685"/>
                  <a:ext cx="9396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7" name="Gruppieren 656">
            <a:extLst>
              <a:ext uri="{FF2B5EF4-FFF2-40B4-BE49-F238E27FC236}">
                <a16:creationId xmlns:a16="http://schemas.microsoft.com/office/drawing/2014/main" id="{0B071CFD-3D2D-49DB-821F-D11BF1EC916E}"/>
              </a:ext>
            </a:extLst>
          </p:cNvPr>
          <p:cNvGrpSpPr/>
          <p:nvPr/>
        </p:nvGrpSpPr>
        <p:grpSpPr>
          <a:xfrm>
            <a:off x="2878197" y="4031445"/>
            <a:ext cx="162360" cy="60480"/>
            <a:chOff x="2878197" y="4031445"/>
            <a:chExt cx="162360" cy="6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A02A875D-6F1A-495E-8FF9-B33C2572270F}"/>
                    </a:ext>
                  </a:extLst>
                </p14:cNvPr>
                <p14:cNvContentPartPr/>
                <p14:nvPr/>
              </p14:nvContentPartPr>
              <p14:xfrm>
                <a:off x="2878197" y="4031445"/>
                <a:ext cx="145080" cy="54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A02A875D-6F1A-495E-8FF9-B33C2572270F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2873877" y="4027125"/>
                  <a:ext cx="153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63B36941-A842-4E7A-8E6F-E18BA5254D4E}"/>
                    </a:ext>
                  </a:extLst>
                </p14:cNvPr>
                <p14:cNvContentPartPr/>
                <p14:nvPr/>
              </p14:nvContentPartPr>
              <p14:xfrm>
                <a:off x="2909877" y="4074285"/>
                <a:ext cx="130680" cy="176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63B36941-A842-4E7A-8E6F-E18BA5254D4E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2905557" y="4069965"/>
                  <a:ext cx="1393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6" name="Gruppieren 665">
            <a:extLst>
              <a:ext uri="{FF2B5EF4-FFF2-40B4-BE49-F238E27FC236}">
                <a16:creationId xmlns:a16="http://schemas.microsoft.com/office/drawing/2014/main" id="{7B249778-AE4A-4E38-90B3-04189719A27E}"/>
              </a:ext>
            </a:extLst>
          </p:cNvPr>
          <p:cNvGrpSpPr/>
          <p:nvPr/>
        </p:nvGrpSpPr>
        <p:grpSpPr>
          <a:xfrm>
            <a:off x="3218757" y="3852885"/>
            <a:ext cx="727560" cy="239760"/>
            <a:chOff x="3218757" y="3852885"/>
            <a:chExt cx="72756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EFACEA9-6AB9-46B2-8F01-1FF2AA565BCB}"/>
                    </a:ext>
                  </a:extLst>
                </p14:cNvPr>
                <p14:cNvContentPartPr/>
                <p14:nvPr/>
              </p14:nvContentPartPr>
              <p14:xfrm>
                <a:off x="3218757" y="4001205"/>
                <a:ext cx="67320" cy="914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EFACEA9-6AB9-46B2-8F01-1FF2AA565BCB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3214437" y="3996885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520CA77B-84D0-4DB6-8D8A-89132FD3A6B3}"/>
                    </a:ext>
                  </a:extLst>
                </p14:cNvPr>
                <p14:cNvContentPartPr/>
                <p14:nvPr/>
              </p14:nvContentPartPr>
              <p14:xfrm>
                <a:off x="3247917" y="3908685"/>
                <a:ext cx="24120" cy="684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520CA77B-84D0-4DB6-8D8A-89132FD3A6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43597" y="3904365"/>
                  <a:ext cx="32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4AFD0542-DFC8-48F1-BE39-129226E55B1A}"/>
                    </a:ext>
                  </a:extLst>
                </p14:cNvPr>
                <p14:cNvContentPartPr/>
                <p14:nvPr/>
              </p14:nvContentPartPr>
              <p14:xfrm>
                <a:off x="3452757" y="4017405"/>
                <a:ext cx="83880" cy="2772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4AFD0542-DFC8-48F1-BE39-129226E55B1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3448437" y="4013085"/>
                  <a:ext cx="92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BA28615F-2604-49D3-A9F6-3DD8C0B150EC}"/>
                    </a:ext>
                  </a:extLst>
                </p14:cNvPr>
                <p14:cNvContentPartPr/>
                <p14:nvPr/>
              </p14:nvContentPartPr>
              <p14:xfrm>
                <a:off x="3480837" y="4074285"/>
                <a:ext cx="67680" cy="154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BA28615F-2604-49D3-A9F6-3DD8C0B150E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3476517" y="4069965"/>
                  <a:ext cx="76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F5A69F63-DAFE-42C1-B12D-347C399D9BE0}"/>
                    </a:ext>
                  </a:extLst>
                </p14:cNvPr>
                <p14:cNvContentPartPr/>
                <p14:nvPr/>
              </p14:nvContentPartPr>
              <p14:xfrm>
                <a:off x="3659037" y="3943605"/>
                <a:ext cx="80280" cy="11160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F5A69F63-DAFE-42C1-B12D-347C399D9BE0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3654717" y="3939285"/>
                  <a:ext cx="88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72CA9687-5351-4041-AB25-81D2D7C67B74}"/>
                    </a:ext>
                  </a:extLst>
                </p14:cNvPr>
                <p14:cNvContentPartPr/>
                <p14:nvPr/>
              </p14:nvContentPartPr>
              <p14:xfrm>
                <a:off x="3672717" y="3926325"/>
                <a:ext cx="248400" cy="10044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72CA9687-5351-4041-AB25-81D2D7C67B7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3668397" y="3922005"/>
                  <a:ext cx="257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1AFE9D6A-6EB7-4118-8B1A-7B82A9A8BCD3}"/>
                    </a:ext>
                  </a:extLst>
                </p14:cNvPr>
                <p14:cNvContentPartPr/>
                <p14:nvPr/>
              </p14:nvContentPartPr>
              <p14:xfrm>
                <a:off x="3803037" y="3881325"/>
                <a:ext cx="64800" cy="766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1AFE9D6A-6EB7-4118-8B1A-7B82A9A8BCD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798717" y="3877005"/>
                  <a:ext cx="73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E702A2E-7A14-4C64-8E91-015ADDEFCBE6}"/>
                    </a:ext>
                  </a:extLst>
                </p14:cNvPr>
                <p14:cNvContentPartPr/>
                <p14:nvPr/>
              </p14:nvContentPartPr>
              <p14:xfrm>
                <a:off x="3894837" y="3995805"/>
                <a:ext cx="51480" cy="518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E702A2E-7A14-4C64-8E91-015ADDEFCBE6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890517" y="3991485"/>
                  <a:ext cx="60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81C3B90-1DB0-4A54-968A-66323844AD34}"/>
                    </a:ext>
                  </a:extLst>
                </p14:cNvPr>
                <p14:cNvContentPartPr/>
                <p14:nvPr/>
              </p14:nvContentPartPr>
              <p14:xfrm>
                <a:off x="3319557" y="3852885"/>
                <a:ext cx="140760" cy="11124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81C3B90-1DB0-4A54-968A-66323844AD34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3315237" y="3848565"/>
                  <a:ext cx="1494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3" name="Gruppieren 682">
            <a:extLst>
              <a:ext uri="{FF2B5EF4-FFF2-40B4-BE49-F238E27FC236}">
                <a16:creationId xmlns:a16="http://schemas.microsoft.com/office/drawing/2014/main" id="{3A8B6636-F279-4DBC-A3C3-85562E9286D6}"/>
              </a:ext>
            </a:extLst>
          </p:cNvPr>
          <p:cNvGrpSpPr/>
          <p:nvPr/>
        </p:nvGrpSpPr>
        <p:grpSpPr>
          <a:xfrm>
            <a:off x="4324677" y="3855045"/>
            <a:ext cx="240120" cy="237240"/>
            <a:chOff x="4324677" y="3855045"/>
            <a:chExt cx="24012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25BFFEBB-3327-4C8B-B36B-9A415703D385}"/>
                    </a:ext>
                  </a:extLst>
                </p14:cNvPr>
                <p14:cNvContentPartPr/>
                <p14:nvPr/>
              </p14:nvContentPartPr>
              <p14:xfrm>
                <a:off x="4324677" y="3938205"/>
                <a:ext cx="70200" cy="5724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25BFFEBB-3327-4C8B-B36B-9A415703D385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320357" y="3933885"/>
                  <a:ext cx="78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C9FBACC3-DCD2-4B49-9F5C-B7272A6FAABA}"/>
                    </a:ext>
                  </a:extLst>
                </p14:cNvPr>
                <p14:cNvContentPartPr/>
                <p14:nvPr/>
              </p14:nvContentPartPr>
              <p14:xfrm>
                <a:off x="4348797" y="3952245"/>
                <a:ext cx="75600" cy="14004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C9FBACC3-DCD2-4B49-9F5C-B7272A6FAABA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4344477" y="3947925"/>
                  <a:ext cx="84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AF8EFE66-E617-40AF-980B-8AA3A7940C90}"/>
                    </a:ext>
                  </a:extLst>
                </p14:cNvPr>
                <p14:cNvContentPartPr/>
                <p14:nvPr/>
              </p14:nvContentPartPr>
              <p14:xfrm>
                <a:off x="4454277" y="3855045"/>
                <a:ext cx="110520" cy="10764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AF8EFE66-E617-40AF-980B-8AA3A7940C90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4449957" y="3850725"/>
                  <a:ext cx="1191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9" name="Gruppieren 728">
            <a:extLst>
              <a:ext uri="{FF2B5EF4-FFF2-40B4-BE49-F238E27FC236}">
                <a16:creationId xmlns:a16="http://schemas.microsoft.com/office/drawing/2014/main" id="{E272D09D-12A9-4AB6-86EC-23C733564909}"/>
              </a:ext>
            </a:extLst>
          </p:cNvPr>
          <p:cNvGrpSpPr/>
          <p:nvPr/>
        </p:nvGrpSpPr>
        <p:grpSpPr>
          <a:xfrm>
            <a:off x="4664157" y="3824805"/>
            <a:ext cx="2966400" cy="335880"/>
            <a:chOff x="4664157" y="3824805"/>
            <a:chExt cx="296640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C66F2D6B-4797-48E3-B253-A6F86CF6E8F5}"/>
                    </a:ext>
                  </a:extLst>
                </p14:cNvPr>
                <p14:cNvContentPartPr/>
                <p14:nvPr/>
              </p14:nvContentPartPr>
              <p14:xfrm>
                <a:off x="4664157" y="3969525"/>
                <a:ext cx="111960" cy="136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C66F2D6B-4797-48E3-B253-A6F86CF6E8F5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4659837" y="3965205"/>
                  <a:ext cx="12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557B5B6B-BDEC-4667-A6A3-83EEDEAF901B}"/>
                    </a:ext>
                  </a:extLst>
                </p14:cNvPr>
                <p14:cNvContentPartPr/>
                <p14:nvPr/>
              </p14:nvContentPartPr>
              <p14:xfrm>
                <a:off x="4697277" y="4015245"/>
                <a:ext cx="106200" cy="57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557B5B6B-BDEC-4667-A6A3-83EEDEAF901B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4692957" y="4010925"/>
                  <a:ext cx="114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D418E17-844B-49E7-8393-2B1431963F01}"/>
                    </a:ext>
                  </a:extLst>
                </p14:cNvPr>
                <p14:cNvContentPartPr/>
                <p14:nvPr/>
              </p14:nvContentPartPr>
              <p14:xfrm>
                <a:off x="4910037" y="3934245"/>
                <a:ext cx="64800" cy="9180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D418E17-844B-49E7-8393-2B1431963F01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4905717" y="3929925"/>
                  <a:ext cx="73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EDE09639-5859-4E4F-9DDB-832F837D1129}"/>
                    </a:ext>
                  </a:extLst>
                </p14:cNvPr>
                <p14:cNvContentPartPr/>
                <p14:nvPr/>
              </p14:nvContentPartPr>
              <p14:xfrm>
                <a:off x="5038557" y="3940725"/>
                <a:ext cx="82080" cy="6984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EDE09639-5859-4E4F-9DDB-832F837D1129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034237" y="3936405"/>
                  <a:ext cx="90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6D0705D7-9AFE-4803-AE35-70F5F7796BA8}"/>
                    </a:ext>
                  </a:extLst>
                </p14:cNvPr>
                <p14:cNvContentPartPr/>
                <p14:nvPr/>
              </p14:nvContentPartPr>
              <p14:xfrm>
                <a:off x="5248797" y="3974205"/>
                <a:ext cx="85680" cy="57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6D0705D7-9AFE-4803-AE35-70F5F7796BA8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244477" y="3969885"/>
                  <a:ext cx="94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049D1F6-D274-483E-9B5A-952BEA4CDE93}"/>
                    </a:ext>
                  </a:extLst>
                </p14:cNvPr>
                <p14:cNvContentPartPr/>
                <p14:nvPr/>
              </p14:nvContentPartPr>
              <p14:xfrm>
                <a:off x="5391717" y="3913365"/>
                <a:ext cx="79920" cy="9252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049D1F6-D274-483E-9B5A-952BEA4CDE9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5387397" y="3909045"/>
                  <a:ext cx="88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1629842B-C994-4217-BFC8-22C826A7F0D8}"/>
                    </a:ext>
                  </a:extLst>
                </p14:cNvPr>
                <p14:cNvContentPartPr/>
                <p14:nvPr/>
              </p14:nvContentPartPr>
              <p14:xfrm>
                <a:off x="5511597" y="3928845"/>
                <a:ext cx="53640" cy="536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1629842B-C994-4217-BFC8-22C826A7F0D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5507277" y="3924525"/>
                  <a:ext cx="6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19D2807C-AE63-4653-A10D-E78980B8E910}"/>
                    </a:ext>
                  </a:extLst>
                </p14:cNvPr>
                <p14:cNvContentPartPr/>
                <p14:nvPr/>
              </p14:nvContentPartPr>
              <p14:xfrm>
                <a:off x="5597637" y="3926325"/>
                <a:ext cx="65160" cy="543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19D2807C-AE63-4653-A10D-E78980B8E910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5593317" y="3922005"/>
                  <a:ext cx="73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BE3F61E7-0B60-4C8E-AD0C-FE5C1E49A76F}"/>
                    </a:ext>
                  </a:extLst>
                </p14:cNvPr>
                <p14:cNvContentPartPr/>
                <p14:nvPr/>
              </p14:nvContentPartPr>
              <p14:xfrm>
                <a:off x="5732277" y="3948285"/>
                <a:ext cx="23040" cy="828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BE3F61E7-0B60-4C8E-AD0C-FE5C1E49A76F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5727957" y="3943965"/>
                  <a:ext cx="31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CC8409E8-40EA-4F93-A9E5-7AB3911BE871}"/>
                    </a:ext>
                  </a:extLst>
                </p14:cNvPr>
                <p14:cNvContentPartPr/>
                <p14:nvPr/>
              </p14:nvContentPartPr>
              <p14:xfrm>
                <a:off x="5847837" y="3866925"/>
                <a:ext cx="93960" cy="9504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CC8409E8-40EA-4F93-A9E5-7AB3911BE871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843517" y="3862605"/>
                  <a:ext cx="102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8AAE5F82-16B9-4C92-8E38-AD64FB9DF2A1}"/>
                    </a:ext>
                  </a:extLst>
                </p14:cNvPr>
                <p14:cNvContentPartPr/>
                <p14:nvPr/>
              </p14:nvContentPartPr>
              <p14:xfrm>
                <a:off x="5864757" y="3922005"/>
                <a:ext cx="88200" cy="1260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8AAE5F82-16B9-4C92-8E38-AD64FB9DF2A1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5860437" y="3917685"/>
                  <a:ext cx="96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2B9E5B7-7B97-4597-BDB4-0D74E0D84FEB}"/>
                    </a:ext>
                  </a:extLst>
                </p14:cNvPr>
                <p14:cNvContentPartPr/>
                <p14:nvPr/>
              </p14:nvContentPartPr>
              <p14:xfrm>
                <a:off x="5657757" y="4022445"/>
                <a:ext cx="323280" cy="1368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2B9E5B7-7B97-4597-BDB4-0D74E0D84FEB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5653437" y="4018125"/>
                  <a:ext cx="331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B4D36393-0466-4EF8-96EC-499318B5DBCC}"/>
                    </a:ext>
                  </a:extLst>
                </p14:cNvPr>
                <p14:cNvContentPartPr/>
                <p14:nvPr/>
              </p14:nvContentPartPr>
              <p14:xfrm>
                <a:off x="5695917" y="4087245"/>
                <a:ext cx="96840" cy="7344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B4D36393-0466-4EF8-96EC-499318B5DBCC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5691597" y="4082925"/>
                  <a:ext cx="105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1D339502-22EC-4084-80FA-1928715288B5}"/>
                    </a:ext>
                  </a:extLst>
                </p14:cNvPr>
                <p14:cNvContentPartPr/>
                <p14:nvPr/>
              </p14:nvContentPartPr>
              <p14:xfrm>
                <a:off x="5812557" y="4097685"/>
                <a:ext cx="75240" cy="4788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1D339502-22EC-4084-80FA-1928715288B5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5808237" y="4093365"/>
                  <a:ext cx="83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928BD93A-02F5-42C4-8559-D28BE42A050D}"/>
                    </a:ext>
                  </a:extLst>
                </p14:cNvPr>
                <p14:cNvContentPartPr/>
                <p14:nvPr/>
              </p14:nvContentPartPr>
              <p14:xfrm>
                <a:off x="5918037" y="4090125"/>
                <a:ext cx="65160" cy="493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928BD93A-02F5-42C4-8559-D28BE42A050D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5913717" y="4085805"/>
                  <a:ext cx="73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018C5AB4-3443-4B59-A153-4A5A6CD53091}"/>
                    </a:ext>
                  </a:extLst>
                </p14:cNvPr>
                <p14:cNvContentPartPr/>
                <p14:nvPr/>
              </p14:nvContentPartPr>
              <p14:xfrm>
                <a:off x="6119637" y="3970245"/>
                <a:ext cx="158400" cy="180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018C5AB4-3443-4B59-A153-4A5A6CD53091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115317" y="3965925"/>
                  <a:ext cx="167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0E2CBA2A-454A-4BC9-A75D-B95AAE4A76F5}"/>
                    </a:ext>
                  </a:extLst>
                </p14:cNvPr>
                <p14:cNvContentPartPr/>
                <p14:nvPr/>
              </p14:nvContentPartPr>
              <p14:xfrm>
                <a:off x="6161397" y="4015965"/>
                <a:ext cx="143640" cy="972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0E2CBA2A-454A-4BC9-A75D-B95AAE4A76F5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6157077" y="4011645"/>
                  <a:ext cx="152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05CE90A4-4306-461F-B444-B4C314B2FB9C}"/>
                    </a:ext>
                  </a:extLst>
                </p14:cNvPr>
                <p14:cNvContentPartPr/>
                <p14:nvPr/>
              </p14:nvContentPartPr>
              <p14:xfrm>
                <a:off x="5851437" y="4095885"/>
                <a:ext cx="127800" cy="554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05CE90A4-4306-461F-B444-B4C314B2FB9C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847117" y="4091565"/>
                  <a:ext cx="136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543C82DE-45C4-4D69-B421-670BF2A8C1EA}"/>
                    </a:ext>
                  </a:extLst>
                </p14:cNvPr>
                <p14:cNvContentPartPr/>
                <p14:nvPr/>
              </p14:nvContentPartPr>
              <p14:xfrm>
                <a:off x="5516277" y="3922365"/>
                <a:ext cx="151560" cy="7848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543C82DE-45C4-4D69-B421-670BF2A8C1EA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511957" y="3918045"/>
                  <a:ext cx="160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4624AC59-16F9-47BF-BFB3-891F0124694A}"/>
                    </a:ext>
                  </a:extLst>
                </p14:cNvPr>
                <p14:cNvContentPartPr/>
                <p14:nvPr/>
              </p14:nvContentPartPr>
              <p14:xfrm>
                <a:off x="6361197" y="3877365"/>
                <a:ext cx="99360" cy="13284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4624AC59-16F9-47BF-BFB3-891F0124694A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356877" y="3873045"/>
                  <a:ext cx="10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4BA75BE3-B7EF-4F35-B12F-A3752154C78B}"/>
                    </a:ext>
                  </a:extLst>
                </p14:cNvPr>
                <p14:cNvContentPartPr/>
                <p14:nvPr/>
              </p14:nvContentPartPr>
              <p14:xfrm>
                <a:off x="6515637" y="3876645"/>
                <a:ext cx="108000" cy="1090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4BA75BE3-B7EF-4F35-B12F-A3752154C78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511317" y="3872325"/>
                  <a:ext cx="116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1FAF970-C4AE-437C-8413-AEC7D0719381}"/>
                    </a:ext>
                  </a:extLst>
                </p14:cNvPr>
                <p14:cNvContentPartPr/>
                <p14:nvPr/>
              </p14:nvContentPartPr>
              <p14:xfrm>
                <a:off x="6704997" y="3915885"/>
                <a:ext cx="124560" cy="25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1FAF970-C4AE-437C-8413-AEC7D0719381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700677" y="3911565"/>
                  <a:ext cx="133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AC9EADC7-46E3-40AE-999A-AAD472507638}"/>
                    </a:ext>
                  </a:extLst>
                </p14:cNvPr>
                <p14:cNvContentPartPr/>
                <p14:nvPr/>
              </p14:nvContentPartPr>
              <p14:xfrm>
                <a:off x="6713997" y="3940365"/>
                <a:ext cx="100080" cy="1944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AC9EADC7-46E3-40AE-999A-AAD47250763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709677" y="3936045"/>
                  <a:ext cx="108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F906C00A-0FEB-457F-9507-3356306733A9}"/>
                    </a:ext>
                  </a:extLst>
                </p14:cNvPr>
                <p14:cNvContentPartPr/>
                <p14:nvPr/>
              </p14:nvContentPartPr>
              <p14:xfrm>
                <a:off x="6885357" y="3872685"/>
                <a:ext cx="87840" cy="788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F906C00A-0FEB-457F-9507-3356306733A9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6881037" y="3868365"/>
                  <a:ext cx="96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C59DFC5C-DDD0-4516-BFE8-9349024CA899}"/>
                    </a:ext>
                  </a:extLst>
                </p14:cNvPr>
                <p14:cNvContentPartPr/>
                <p14:nvPr/>
              </p14:nvContentPartPr>
              <p14:xfrm>
                <a:off x="7010277" y="3869445"/>
                <a:ext cx="51480" cy="11232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C59DFC5C-DDD0-4516-BFE8-9349024CA899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7005957" y="3865125"/>
                  <a:ext cx="60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803C510F-C4E2-465B-B887-DF1ABA1E05F3}"/>
                    </a:ext>
                  </a:extLst>
                </p14:cNvPr>
                <p14:cNvContentPartPr/>
                <p14:nvPr/>
              </p14:nvContentPartPr>
              <p14:xfrm>
                <a:off x="7053837" y="3864045"/>
                <a:ext cx="140040" cy="9144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803C510F-C4E2-465B-B887-DF1ABA1E05F3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049517" y="3859725"/>
                  <a:ext cx="148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932ED2AE-DEBC-4C5B-8A8F-1FCD8777AE5B}"/>
                    </a:ext>
                  </a:extLst>
                </p14:cNvPr>
                <p14:cNvContentPartPr/>
                <p14:nvPr/>
              </p14:nvContentPartPr>
              <p14:xfrm>
                <a:off x="7142397" y="3912285"/>
                <a:ext cx="69480" cy="1512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932ED2AE-DEBC-4C5B-8A8F-1FCD8777AE5B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138077" y="3907965"/>
                  <a:ext cx="78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E7466184-62EF-41C4-AAAD-C7335D7199B0}"/>
                    </a:ext>
                  </a:extLst>
                </p14:cNvPr>
                <p14:cNvContentPartPr/>
                <p14:nvPr/>
              </p14:nvContentPartPr>
              <p14:xfrm>
                <a:off x="7280997" y="3866925"/>
                <a:ext cx="26280" cy="6192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E7466184-62EF-41C4-AAAD-C7335D7199B0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276677" y="3862605"/>
                  <a:ext cx="34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79807C7C-B95D-41D2-A2DD-0E6207E29407}"/>
                    </a:ext>
                  </a:extLst>
                </p14:cNvPr>
                <p14:cNvContentPartPr/>
                <p14:nvPr/>
              </p14:nvContentPartPr>
              <p14:xfrm>
                <a:off x="7334277" y="3869085"/>
                <a:ext cx="49320" cy="5724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79807C7C-B95D-41D2-A2DD-0E6207E29407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7329957" y="3864765"/>
                  <a:ext cx="57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9025163D-4624-4C4E-BB46-32B3200020C6}"/>
                    </a:ext>
                  </a:extLst>
                </p14:cNvPr>
                <p14:cNvContentPartPr/>
                <p14:nvPr/>
              </p14:nvContentPartPr>
              <p14:xfrm>
                <a:off x="7402317" y="3870165"/>
                <a:ext cx="70920" cy="5076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9025163D-4624-4C4E-BB46-32B3200020C6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397997" y="3865845"/>
                  <a:ext cx="79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92C9E44C-34E8-4BEA-A894-2E9CC5873787}"/>
                    </a:ext>
                  </a:extLst>
                </p14:cNvPr>
                <p14:cNvContentPartPr/>
                <p14:nvPr/>
              </p14:nvContentPartPr>
              <p14:xfrm>
                <a:off x="7531197" y="3893925"/>
                <a:ext cx="360" cy="3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92C9E44C-34E8-4BEA-A894-2E9CC58737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26877" y="388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9C77732D-FED9-4141-A5CA-9ED7DC040A98}"/>
                    </a:ext>
                  </a:extLst>
                </p14:cNvPr>
                <p14:cNvContentPartPr/>
                <p14:nvPr/>
              </p14:nvContentPartPr>
              <p14:xfrm>
                <a:off x="7556397" y="3824805"/>
                <a:ext cx="65160" cy="9612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9C77732D-FED9-4141-A5CA-9ED7DC040A98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7552077" y="3820485"/>
                  <a:ext cx="73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1CEE80A8-68E7-40A1-BCA6-608E13693909}"/>
                    </a:ext>
                  </a:extLst>
                </p14:cNvPr>
                <p14:cNvContentPartPr/>
                <p14:nvPr/>
              </p14:nvContentPartPr>
              <p14:xfrm>
                <a:off x="7570077" y="3874845"/>
                <a:ext cx="60480" cy="1332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1CEE80A8-68E7-40A1-BCA6-608E13693909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7565757" y="3870525"/>
                  <a:ext cx="69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EE0B7F0D-B24B-4903-AC86-E19C10441CF6}"/>
                    </a:ext>
                  </a:extLst>
                </p14:cNvPr>
                <p14:cNvContentPartPr/>
                <p14:nvPr/>
              </p14:nvContentPartPr>
              <p14:xfrm>
                <a:off x="7190277" y="3970605"/>
                <a:ext cx="430200" cy="3348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EE0B7F0D-B24B-4903-AC86-E19C10441CF6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7185957" y="3966285"/>
                  <a:ext cx="438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46ED74F7-23B7-44DB-A8F9-80CF9F11B504}"/>
                    </a:ext>
                  </a:extLst>
                </p14:cNvPr>
                <p14:cNvContentPartPr/>
                <p14:nvPr/>
              </p14:nvContentPartPr>
              <p14:xfrm>
                <a:off x="7284237" y="4015605"/>
                <a:ext cx="158760" cy="8316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46ED74F7-23B7-44DB-A8F9-80CF9F11B504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7279917" y="4011285"/>
                  <a:ext cx="167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F5649C5D-7F99-42E4-8C38-9176643A378F}"/>
                    </a:ext>
                  </a:extLst>
                </p14:cNvPr>
                <p14:cNvContentPartPr/>
                <p14:nvPr/>
              </p14:nvContentPartPr>
              <p14:xfrm>
                <a:off x="7434357" y="4028565"/>
                <a:ext cx="73440" cy="5796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F5649C5D-7F99-42E4-8C38-9176643A378F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7430037" y="4024245"/>
                  <a:ext cx="82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C21B72BC-AB2C-4AFD-A7F5-D8AEAEBA3F59}"/>
                    </a:ext>
                  </a:extLst>
                </p14:cNvPr>
                <p14:cNvContentPartPr/>
                <p14:nvPr/>
              </p14:nvContentPartPr>
              <p14:xfrm>
                <a:off x="7519317" y="4035045"/>
                <a:ext cx="72360" cy="4788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C21B72BC-AB2C-4AFD-A7F5-D8AEAEBA3F59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7514997" y="4030725"/>
                  <a:ext cx="810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1" name="Gruppieren 740">
            <a:extLst>
              <a:ext uri="{FF2B5EF4-FFF2-40B4-BE49-F238E27FC236}">
                <a16:creationId xmlns:a16="http://schemas.microsoft.com/office/drawing/2014/main" id="{BA0D01D2-657F-41ED-974B-1B35FB1360D9}"/>
              </a:ext>
            </a:extLst>
          </p:cNvPr>
          <p:cNvGrpSpPr/>
          <p:nvPr/>
        </p:nvGrpSpPr>
        <p:grpSpPr>
          <a:xfrm>
            <a:off x="7850517" y="2642565"/>
            <a:ext cx="3431880" cy="1805760"/>
            <a:chOff x="7850517" y="2642565"/>
            <a:chExt cx="3431880" cy="180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FA09FCB-E180-410B-830C-6C2B0DAA3A9A}"/>
                    </a:ext>
                  </a:extLst>
                </p14:cNvPr>
                <p14:cNvContentPartPr/>
                <p14:nvPr/>
              </p14:nvContentPartPr>
              <p14:xfrm>
                <a:off x="10130397" y="2692965"/>
                <a:ext cx="44640" cy="153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FA09FCB-E180-410B-830C-6C2B0DAA3A9A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0126077" y="2688645"/>
                  <a:ext cx="53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93733BA-C254-4DF8-9402-464CA84C2826}"/>
                    </a:ext>
                  </a:extLst>
                </p14:cNvPr>
                <p14:cNvContentPartPr/>
                <p14:nvPr/>
              </p14:nvContentPartPr>
              <p14:xfrm>
                <a:off x="10081797" y="2768205"/>
                <a:ext cx="82800" cy="14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93733BA-C254-4DF8-9402-464CA84C2826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0077477" y="2763885"/>
                  <a:ext cx="91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5FC4DCA-9189-4C04-BDC8-67527F4DE0DA}"/>
                    </a:ext>
                  </a:extLst>
                </p14:cNvPr>
                <p14:cNvContentPartPr/>
                <p14:nvPr/>
              </p14:nvContentPartPr>
              <p14:xfrm>
                <a:off x="10241997" y="2665965"/>
                <a:ext cx="149040" cy="113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5FC4DCA-9189-4C04-BDC8-67527F4DE0D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0237677" y="2661645"/>
                  <a:ext cx="157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D0802E6-1E17-4B33-9D18-FB73DC091E74}"/>
                    </a:ext>
                  </a:extLst>
                </p14:cNvPr>
                <p14:cNvContentPartPr/>
                <p14:nvPr/>
              </p14:nvContentPartPr>
              <p14:xfrm>
                <a:off x="10321557" y="2721765"/>
                <a:ext cx="65520" cy="21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D0802E6-1E17-4B33-9D18-FB73DC091E74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0317237" y="2717445"/>
                  <a:ext cx="74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2C7B2F3-7A60-47C3-9855-4AD1C04A3E2C}"/>
                    </a:ext>
                  </a:extLst>
                </p14:cNvPr>
                <p14:cNvContentPartPr/>
                <p14:nvPr/>
              </p14:nvContentPartPr>
              <p14:xfrm>
                <a:off x="10427037" y="2701965"/>
                <a:ext cx="129240" cy="69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2C7B2F3-7A60-47C3-9855-4AD1C04A3E2C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0422717" y="2697645"/>
                  <a:ext cx="137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6A6C45-F43A-4E6E-8619-74899FD052C2}"/>
                    </a:ext>
                  </a:extLst>
                </p14:cNvPr>
                <p14:cNvContentPartPr/>
                <p14:nvPr/>
              </p14:nvContentPartPr>
              <p14:xfrm>
                <a:off x="10492557" y="2760285"/>
                <a:ext cx="82800" cy="4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6A6C45-F43A-4E6E-8619-74899FD052C2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10488237" y="2755965"/>
                  <a:ext cx="91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C53EB9D-B21F-4E64-AEC1-96377E0DA6A5}"/>
                    </a:ext>
                  </a:extLst>
                </p14:cNvPr>
                <p14:cNvContentPartPr/>
                <p14:nvPr/>
              </p14:nvContentPartPr>
              <p14:xfrm>
                <a:off x="10698837" y="2702685"/>
                <a:ext cx="72360" cy="54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C53EB9D-B21F-4E64-AEC1-96377E0DA6A5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0694517" y="2698365"/>
                  <a:ext cx="81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3414A26-CBA8-4FEF-B649-63BBD7E046E0}"/>
                    </a:ext>
                  </a:extLst>
                </p14:cNvPr>
                <p14:cNvContentPartPr/>
                <p14:nvPr/>
              </p14:nvContentPartPr>
              <p14:xfrm>
                <a:off x="10694517" y="2715645"/>
                <a:ext cx="115200" cy="33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3414A26-CBA8-4FEF-B649-63BBD7E046E0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0690197" y="2711325"/>
                  <a:ext cx="123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6FC798E-AF44-425A-879A-5D037DEACACB}"/>
                    </a:ext>
                  </a:extLst>
                </p14:cNvPr>
                <p14:cNvContentPartPr/>
                <p14:nvPr/>
              </p14:nvContentPartPr>
              <p14:xfrm>
                <a:off x="10827717" y="2642565"/>
                <a:ext cx="68040" cy="62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6FC798E-AF44-425A-879A-5D037DEACACB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0823397" y="2638245"/>
                  <a:ext cx="76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8E9AF5E-B84C-4731-BEAB-051D2CFF6DC2}"/>
                    </a:ext>
                  </a:extLst>
                </p14:cNvPr>
                <p14:cNvContentPartPr/>
                <p14:nvPr/>
              </p14:nvContentPartPr>
              <p14:xfrm>
                <a:off x="10131477" y="2890605"/>
                <a:ext cx="35640" cy="154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8E9AF5E-B84C-4731-BEAB-051D2CFF6DC2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0127157" y="2886285"/>
                  <a:ext cx="4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A851DE0-E992-4477-A9B3-29C392E8FC50}"/>
                    </a:ext>
                  </a:extLst>
                </p14:cNvPr>
                <p14:cNvContentPartPr/>
                <p14:nvPr/>
              </p14:nvContentPartPr>
              <p14:xfrm>
                <a:off x="10119237" y="2863605"/>
                <a:ext cx="107640" cy="109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A851DE0-E992-4477-A9B3-29C392E8FC50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0114917" y="2859285"/>
                  <a:ext cx="116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0F6A1E5-E6AA-4A10-BACD-2E6A9BC2ABEC}"/>
                    </a:ext>
                  </a:extLst>
                </p14:cNvPr>
                <p14:cNvContentPartPr/>
                <p14:nvPr/>
              </p14:nvContentPartPr>
              <p14:xfrm>
                <a:off x="10250997" y="2899605"/>
                <a:ext cx="56160" cy="70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0F6A1E5-E6AA-4A10-BACD-2E6A9BC2ABEC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0246677" y="2895285"/>
                  <a:ext cx="64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B9C8772-0767-46F1-90C3-70B861917E42}"/>
                    </a:ext>
                  </a:extLst>
                </p14:cNvPr>
                <p14:cNvContentPartPr/>
                <p14:nvPr/>
              </p14:nvContentPartPr>
              <p14:xfrm>
                <a:off x="10308237" y="2912205"/>
                <a:ext cx="69840" cy="78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B9C8772-0767-46F1-90C3-70B861917E42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10303917" y="2907885"/>
                  <a:ext cx="78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362655A-3FDC-4A68-B006-FCAD57C90568}"/>
                    </a:ext>
                  </a:extLst>
                </p14:cNvPr>
                <p14:cNvContentPartPr/>
                <p14:nvPr/>
              </p14:nvContentPartPr>
              <p14:xfrm>
                <a:off x="10394637" y="2897085"/>
                <a:ext cx="50760" cy="95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362655A-3FDC-4A68-B006-FCAD57C90568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10390317" y="2892765"/>
                  <a:ext cx="59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8E073C8-0082-4772-B42A-5FCFC4681106}"/>
                    </a:ext>
                  </a:extLst>
                </p14:cNvPr>
                <p14:cNvContentPartPr/>
                <p14:nvPr/>
              </p14:nvContentPartPr>
              <p14:xfrm>
                <a:off x="10506237" y="2928765"/>
                <a:ext cx="122400" cy="39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8E073C8-0082-4772-B42A-5FCFC4681106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501917" y="2924445"/>
                  <a:ext cx="131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166BC6-3A84-434D-8DE4-65EB6AFA310C}"/>
                    </a:ext>
                  </a:extLst>
                </p14:cNvPr>
                <p14:cNvContentPartPr/>
                <p14:nvPr/>
              </p14:nvContentPartPr>
              <p14:xfrm>
                <a:off x="10735557" y="2897805"/>
                <a:ext cx="93960" cy="52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166BC6-3A84-434D-8DE4-65EB6AFA310C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731237" y="2893485"/>
                  <a:ext cx="102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80F0F80-68B5-4B91-9E1F-E3AC913AC661}"/>
                    </a:ext>
                  </a:extLst>
                </p14:cNvPr>
                <p14:cNvContentPartPr/>
                <p14:nvPr/>
              </p14:nvContentPartPr>
              <p14:xfrm>
                <a:off x="10893957" y="2878005"/>
                <a:ext cx="75600" cy="644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80F0F80-68B5-4B91-9E1F-E3AC913AC661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0889637" y="2873685"/>
                  <a:ext cx="84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E05DF91-DCF7-4032-B3C5-99420CF47808}"/>
                    </a:ext>
                  </a:extLst>
                </p14:cNvPr>
                <p14:cNvContentPartPr/>
                <p14:nvPr/>
              </p14:nvContentPartPr>
              <p14:xfrm>
                <a:off x="10892877" y="2893485"/>
                <a:ext cx="86400" cy="38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E05DF91-DCF7-4032-B3C5-99420CF4780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0888557" y="2889165"/>
                  <a:ext cx="95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6DDF453-14D9-4873-BCA9-1B73059D5498}"/>
                    </a:ext>
                  </a:extLst>
                </p14:cNvPr>
                <p14:cNvContentPartPr/>
                <p14:nvPr/>
              </p14:nvContentPartPr>
              <p14:xfrm>
                <a:off x="11009877" y="2786565"/>
                <a:ext cx="74160" cy="65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6DDF453-14D9-4873-BCA9-1B73059D5498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1005557" y="2782245"/>
                  <a:ext cx="82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76281A5-860E-48D8-A018-FC2292C61265}"/>
                    </a:ext>
                  </a:extLst>
                </p14:cNvPr>
                <p14:cNvContentPartPr/>
                <p14:nvPr/>
              </p14:nvContentPartPr>
              <p14:xfrm>
                <a:off x="11124357" y="2806365"/>
                <a:ext cx="78480" cy="7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76281A5-860E-48D8-A018-FC2292C61265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1120037" y="2802045"/>
                  <a:ext cx="871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CD70941-7F72-47C2-9D15-531DD0526529}"/>
                    </a:ext>
                  </a:extLst>
                </p14:cNvPr>
                <p14:cNvContentPartPr/>
                <p14:nvPr/>
              </p14:nvContentPartPr>
              <p14:xfrm>
                <a:off x="11224437" y="2772885"/>
                <a:ext cx="57960" cy="66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CD70941-7F72-47C2-9D15-531DD0526529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1220117" y="2768565"/>
                  <a:ext cx="66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5D5CF0E-8D0A-4FC3-848C-FB19E5C42BC4}"/>
                    </a:ext>
                  </a:extLst>
                </p14:cNvPr>
                <p14:cNvContentPartPr/>
                <p14:nvPr/>
              </p14:nvContentPartPr>
              <p14:xfrm>
                <a:off x="8300157" y="3107685"/>
                <a:ext cx="61920" cy="9259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5D5CF0E-8D0A-4FC3-848C-FB19E5C42BC4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8295837" y="3103365"/>
                  <a:ext cx="7056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1D1C80F-A846-4344-A525-9A077EACCEC6}"/>
                    </a:ext>
                  </a:extLst>
                </p14:cNvPr>
                <p14:cNvContentPartPr/>
                <p14:nvPr/>
              </p14:nvContentPartPr>
              <p14:xfrm>
                <a:off x="8155077" y="3945405"/>
                <a:ext cx="1737720" cy="554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1D1C80F-A846-4344-A525-9A077EACCEC6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8150757" y="3941085"/>
                  <a:ext cx="1746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6EABE22-9345-4F65-A59A-39163547F0BF}"/>
                    </a:ext>
                  </a:extLst>
                </p14:cNvPr>
                <p14:cNvContentPartPr/>
                <p14:nvPr/>
              </p14:nvContentPartPr>
              <p14:xfrm>
                <a:off x="9863997" y="3886725"/>
                <a:ext cx="102960" cy="1234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6EABE22-9345-4F65-A59A-39163547F0BF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9859677" y="3882405"/>
                  <a:ext cx="111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D7EF02A-1ABA-414E-9DB2-542286D64279}"/>
                    </a:ext>
                  </a:extLst>
                </p14:cNvPr>
                <p14:cNvContentPartPr/>
                <p14:nvPr/>
              </p14:nvContentPartPr>
              <p14:xfrm>
                <a:off x="8237157" y="3006165"/>
                <a:ext cx="185040" cy="1526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D7EF02A-1ABA-414E-9DB2-542286D64279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8232837" y="3001845"/>
                  <a:ext cx="193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71FCFA1E-9348-4DB2-84DC-F5E5B3CFB7A2}"/>
                    </a:ext>
                  </a:extLst>
                </p14:cNvPr>
                <p14:cNvContentPartPr/>
                <p14:nvPr/>
              </p14:nvContentPartPr>
              <p14:xfrm>
                <a:off x="8067237" y="3016965"/>
                <a:ext cx="54000" cy="82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71FCFA1E-9348-4DB2-84DC-F5E5B3CFB7A2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8062917" y="3012645"/>
                  <a:ext cx="62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1B6CE14-F7ED-44AD-9280-FAAFEB142894}"/>
                    </a:ext>
                  </a:extLst>
                </p14:cNvPr>
                <p14:cNvContentPartPr/>
                <p14:nvPr/>
              </p14:nvContentPartPr>
              <p14:xfrm>
                <a:off x="8060757" y="2942805"/>
                <a:ext cx="360" cy="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1B6CE14-F7ED-44AD-9280-FAAFEB14289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56437" y="2938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12F01BF-5F57-4800-8F90-77BA966C5A3A}"/>
                    </a:ext>
                  </a:extLst>
                </p14:cNvPr>
                <p14:cNvContentPartPr/>
                <p14:nvPr/>
              </p14:nvContentPartPr>
              <p14:xfrm>
                <a:off x="9807477" y="4068165"/>
                <a:ext cx="101520" cy="126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12F01BF-5F57-4800-8F90-77BA966C5A3A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9803157" y="4063845"/>
                  <a:ext cx="110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90F55A5-FE84-4F78-BC28-E0A13BFA3F27}"/>
                    </a:ext>
                  </a:extLst>
                </p14:cNvPr>
                <p14:cNvContentPartPr/>
                <p14:nvPr/>
              </p14:nvContentPartPr>
              <p14:xfrm>
                <a:off x="9242637" y="3911925"/>
                <a:ext cx="7560" cy="1072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90F55A5-FE84-4F78-BC28-E0A13BFA3F27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9238317" y="3907605"/>
                  <a:ext cx="16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178C60E-9DBF-4C2A-A989-58E474D514C8}"/>
                    </a:ext>
                  </a:extLst>
                </p14:cNvPr>
                <p14:cNvContentPartPr/>
                <p14:nvPr/>
              </p14:nvContentPartPr>
              <p14:xfrm>
                <a:off x="9150477" y="4078965"/>
                <a:ext cx="48600" cy="810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178C60E-9DBF-4C2A-A989-58E474D514C8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9146157" y="4074645"/>
                  <a:ext cx="57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DC8FA31-5F2A-4601-90EB-E3F95D1DBB72}"/>
                    </a:ext>
                  </a:extLst>
                </p14:cNvPr>
                <p14:cNvContentPartPr/>
                <p14:nvPr/>
              </p14:nvContentPartPr>
              <p14:xfrm>
                <a:off x="9249117" y="4079325"/>
                <a:ext cx="43920" cy="655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DC8FA31-5F2A-4601-90EB-E3F95D1DBB72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9244797" y="4075005"/>
                  <a:ext cx="52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AB385B4-9A40-4714-908A-23961285BF27}"/>
                    </a:ext>
                  </a:extLst>
                </p14:cNvPr>
                <p14:cNvContentPartPr/>
                <p14:nvPr/>
              </p14:nvContentPartPr>
              <p14:xfrm>
                <a:off x="8260557" y="3407565"/>
                <a:ext cx="199440" cy="15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AB385B4-9A40-4714-908A-23961285BF27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8256237" y="3403245"/>
                  <a:ext cx="208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1709FF7-A4D3-4F1E-A0AE-62BB594507A2}"/>
                    </a:ext>
                  </a:extLst>
                </p14:cNvPr>
                <p14:cNvContentPartPr/>
                <p14:nvPr/>
              </p14:nvContentPartPr>
              <p14:xfrm>
                <a:off x="7923237" y="3380925"/>
                <a:ext cx="82080" cy="813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1709FF7-A4D3-4F1E-A0AE-62BB594507A2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7918917" y="3376605"/>
                  <a:ext cx="90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37778EF-F6B5-479E-902C-D23FD74732C9}"/>
                    </a:ext>
                  </a:extLst>
                </p14:cNvPr>
                <p14:cNvContentPartPr/>
                <p14:nvPr/>
              </p14:nvContentPartPr>
              <p14:xfrm>
                <a:off x="8031597" y="3358965"/>
                <a:ext cx="71640" cy="928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37778EF-F6B5-479E-902C-D23FD74732C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8027277" y="3354645"/>
                  <a:ext cx="80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B15CEC4-B6EA-4521-9C98-25C934F4478E}"/>
                    </a:ext>
                  </a:extLst>
                </p14:cNvPr>
                <p14:cNvContentPartPr/>
                <p14:nvPr/>
              </p14:nvContentPartPr>
              <p14:xfrm>
                <a:off x="8052837" y="3346365"/>
                <a:ext cx="84960" cy="223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B15CEC4-B6EA-4521-9C98-25C934F4478E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8048517" y="3342045"/>
                  <a:ext cx="93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D8D3C7B-EDF1-42D5-83E2-C06629A3278A}"/>
                    </a:ext>
                  </a:extLst>
                </p14:cNvPr>
                <p14:cNvContentPartPr/>
                <p14:nvPr/>
              </p14:nvContentPartPr>
              <p14:xfrm>
                <a:off x="8149677" y="3366885"/>
                <a:ext cx="56880" cy="694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D8D3C7B-EDF1-42D5-83E2-C06629A3278A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8145357" y="3362565"/>
                  <a:ext cx="65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5A7FED3-C12F-4459-8F42-AFB3A9AC9C41}"/>
                    </a:ext>
                  </a:extLst>
                </p14:cNvPr>
                <p14:cNvContentPartPr/>
                <p14:nvPr/>
              </p14:nvContentPartPr>
              <p14:xfrm>
                <a:off x="8132757" y="3307125"/>
                <a:ext cx="54000" cy="496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5A7FED3-C12F-4459-8F42-AFB3A9AC9C41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8128437" y="3302805"/>
                  <a:ext cx="62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45041D9-A895-47A9-A7F1-0C27DE2AB57A}"/>
                    </a:ext>
                  </a:extLst>
                </p14:cNvPr>
                <p14:cNvContentPartPr/>
                <p14:nvPr/>
              </p14:nvContentPartPr>
              <p14:xfrm>
                <a:off x="8179197" y="3411525"/>
                <a:ext cx="59040" cy="255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45041D9-A895-47A9-A7F1-0C27DE2AB57A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174877" y="3407205"/>
                  <a:ext cx="67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38A1AC7-260B-4090-9DE6-B11E0C23D295}"/>
                    </a:ext>
                  </a:extLst>
                </p14:cNvPr>
                <p14:cNvContentPartPr/>
                <p14:nvPr/>
              </p14:nvContentPartPr>
              <p14:xfrm>
                <a:off x="8320677" y="3426645"/>
                <a:ext cx="946080" cy="5418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38A1AC7-260B-4090-9DE6-B11E0C23D295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316357" y="3422325"/>
                  <a:ext cx="9547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7994254-E9A1-47A0-A16F-A30D0F203D41}"/>
                    </a:ext>
                  </a:extLst>
                </p14:cNvPr>
                <p14:cNvContentPartPr/>
                <p14:nvPr/>
              </p14:nvContentPartPr>
              <p14:xfrm>
                <a:off x="8694717" y="3938205"/>
                <a:ext cx="21240" cy="925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7994254-E9A1-47A0-A16F-A30D0F203D41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8690397" y="3933885"/>
                  <a:ext cx="29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3126E434-2D1C-4E58-8C8F-7E4DAE967C84}"/>
                    </a:ext>
                  </a:extLst>
                </p14:cNvPr>
                <p14:cNvContentPartPr/>
                <p14:nvPr/>
              </p14:nvContentPartPr>
              <p14:xfrm>
                <a:off x="8591757" y="4080045"/>
                <a:ext cx="70920" cy="705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3126E434-2D1C-4E58-8C8F-7E4DAE967C84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8587437" y="4075725"/>
                  <a:ext cx="79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26A78E6-99D5-4A01-A9CF-4D1AEFD6C4EF}"/>
                    </a:ext>
                  </a:extLst>
                </p14:cNvPr>
                <p14:cNvContentPartPr/>
                <p14:nvPr/>
              </p14:nvContentPartPr>
              <p14:xfrm>
                <a:off x="8687877" y="4091925"/>
                <a:ext cx="46440" cy="547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26A78E6-99D5-4A01-A9CF-4D1AEFD6C4EF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8683557" y="4087605"/>
                  <a:ext cx="55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F240EC41-9B24-48DE-9733-024687CB2974}"/>
                    </a:ext>
                  </a:extLst>
                </p14:cNvPr>
                <p14:cNvContentPartPr/>
                <p14:nvPr/>
              </p14:nvContentPartPr>
              <p14:xfrm>
                <a:off x="8693997" y="4050885"/>
                <a:ext cx="66600" cy="414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F240EC41-9B24-48DE-9733-024687CB2974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8689677" y="4046565"/>
                  <a:ext cx="75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674D217F-E570-493D-B0A3-B351AE058FA8}"/>
                    </a:ext>
                  </a:extLst>
                </p14:cNvPr>
                <p14:cNvContentPartPr/>
                <p14:nvPr/>
              </p14:nvContentPartPr>
              <p14:xfrm>
                <a:off x="9827997" y="4226925"/>
                <a:ext cx="360" cy="3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674D217F-E570-493D-B0A3-B351AE058FA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23677" y="4222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92176FAD-424D-429F-B566-73F114F609A6}"/>
                    </a:ext>
                  </a:extLst>
                </p14:cNvPr>
                <p14:cNvContentPartPr/>
                <p14:nvPr/>
              </p14:nvContentPartPr>
              <p14:xfrm>
                <a:off x="9845997" y="4158885"/>
                <a:ext cx="123480" cy="576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92176FAD-424D-429F-B566-73F114F609A6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9841677" y="4154565"/>
                  <a:ext cx="132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BA21E92B-191D-49A8-B7A7-9CBD02B70474}"/>
                    </a:ext>
                  </a:extLst>
                </p14:cNvPr>
                <p14:cNvContentPartPr/>
                <p14:nvPr/>
              </p14:nvContentPartPr>
              <p14:xfrm>
                <a:off x="8728197" y="3243765"/>
                <a:ext cx="330120" cy="7336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BA21E92B-191D-49A8-B7A7-9CBD02B70474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8723877" y="3239445"/>
                  <a:ext cx="33876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FB002E0-AC59-4454-ACD8-2C4E6187EC16}"/>
                    </a:ext>
                  </a:extLst>
                </p14:cNvPr>
                <p14:cNvContentPartPr/>
                <p14:nvPr/>
              </p14:nvContentPartPr>
              <p14:xfrm>
                <a:off x="9108717" y="3067725"/>
                <a:ext cx="95400" cy="1256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FB002E0-AC59-4454-ACD8-2C4E6187EC1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9104397" y="3063405"/>
                  <a:ext cx="104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3C93088D-EB6F-4C6A-89C5-A83730896494}"/>
                    </a:ext>
                  </a:extLst>
                </p14:cNvPr>
                <p14:cNvContentPartPr/>
                <p14:nvPr/>
              </p14:nvContentPartPr>
              <p14:xfrm>
                <a:off x="9230037" y="3028485"/>
                <a:ext cx="73800" cy="892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3C93088D-EB6F-4C6A-89C5-A83730896494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9225717" y="3024165"/>
                  <a:ext cx="82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8CD0F1B-B075-43C4-87FF-8D5A1E0C9809}"/>
                    </a:ext>
                  </a:extLst>
                </p14:cNvPr>
                <p14:cNvContentPartPr/>
                <p14:nvPr/>
              </p14:nvContentPartPr>
              <p14:xfrm>
                <a:off x="9205917" y="3814725"/>
                <a:ext cx="19080" cy="133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8CD0F1B-B075-43C4-87FF-8D5A1E0C9809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9201597" y="3810405"/>
                  <a:ext cx="27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5E3D892-117E-4EC9-BA1D-546645D63446}"/>
                    </a:ext>
                  </a:extLst>
                </p14:cNvPr>
                <p14:cNvContentPartPr/>
                <p14:nvPr/>
              </p14:nvContentPartPr>
              <p14:xfrm>
                <a:off x="9210237" y="3776205"/>
                <a:ext cx="111240" cy="568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5E3D892-117E-4EC9-BA1D-546645D63446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9205917" y="3771885"/>
                  <a:ext cx="119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444C8BB9-E275-4C0B-84E3-3A7215AA74DD}"/>
                    </a:ext>
                  </a:extLst>
                </p14:cNvPr>
                <p14:cNvContentPartPr/>
                <p14:nvPr/>
              </p14:nvContentPartPr>
              <p14:xfrm>
                <a:off x="9379077" y="3694125"/>
                <a:ext cx="6480" cy="745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444C8BB9-E275-4C0B-84E3-3A7215AA74DD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9374757" y="3689805"/>
                  <a:ext cx="1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6F94D026-4595-4ECB-9B71-C73657BE9FAB}"/>
                    </a:ext>
                  </a:extLst>
                </p14:cNvPr>
                <p14:cNvContentPartPr/>
                <p14:nvPr/>
              </p14:nvContentPartPr>
              <p14:xfrm>
                <a:off x="9438477" y="3671805"/>
                <a:ext cx="47160" cy="932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6F94D026-4595-4ECB-9B71-C73657BE9FAB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9434157" y="3667485"/>
                  <a:ext cx="55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848F7F5C-E761-4E44-A979-52E5959082F1}"/>
                    </a:ext>
                  </a:extLst>
                </p14:cNvPr>
                <p14:cNvContentPartPr/>
                <p14:nvPr/>
              </p14:nvContentPartPr>
              <p14:xfrm>
                <a:off x="8304117" y="3730125"/>
                <a:ext cx="101160" cy="64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848F7F5C-E761-4E44-A979-52E5959082F1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8299797" y="3725805"/>
                  <a:ext cx="109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B427D7EE-9F92-452C-B26B-D8E1712A70C1}"/>
                    </a:ext>
                  </a:extLst>
                </p14:cNvPr>
                <p14:cNvContentPartPr/>
                <p14:nvPr/>
              </p14:nvContentPartPr>
              <p14:xfrm>
                <a:off x="8430477" y="3738045"/>
                <a:ext cx="199440" cy="828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B427D7EE-9F92-452C-B26B-D8E1712A70C1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8426157" y="3733725"/>
                  <a:ext cx="208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A0093D28-2C1A-4197-AAAA-FA5A6A69E256}"/>
                    </a:ext>
                  </a:extLst>
                </p14:cNvPr>
                <p14:cNvContentPartPr/>
                <p14:nvPr/>
              </p14:nvContentPartPr>
              <p14:xfrm>
                <a:off x="8711277" y="3730485"/>
                <a:ext cx="105480" cy="72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A0093D28-2C1A-4197-AAAA-FA5A6A69E256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8706957" y="3726165"/>
                  <a:ext cx="114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8EB863D8-0691-4676-9868-0B7E7A750102}"/>
                    </a:ext>
                  </a:extLst>
                </p14:cNvPr>
                <p14:cNvContentPartPr/>
                <p14:nvPr/>
              </p14:nvContentPartPr>
              <p14:xfrm>
                <a:off x="7850517" y="3710685"/>
                <a:ext cx="36720" cy="604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8EB863D8-0691-4676-9868-0B7E7A750102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7846197" y="3706365"/>
                  <a:ext cx="45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4F79352D-5013-4A79-8867-738FD4B25283}"/>
                    </a:ext>
                  </a:extLst>
                </p14:cNvPr>
                <p14:cNvContentPartPr/>
                <p14:nvPr/>
              </p14:nvContentPartPr>
              <p14:xfrm>
                <a:off x="7873197" y="3657405"/>
                <a:ext cx="16560" cy="151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4F79352D-5013-4A79-8867-738FD4B25283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7868877" y="3653085"/>
                  <a:ext cx="25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D70A9A65-D833-40E4-A0A4-2E1C4757351D}"/>
                    </a:ext>
                  </a:extLst>
                </p14:cNvPr>
                <p14:cNvContentPartPr/>
                <p14:nvPr/>
              </p14:nvContentPartPr>
              <p14:xfrm>
                <a:off x="7910637" y="3663525"/>
                <a:ext cx="66240" cy="7416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D70A9A65-D833-40E4-A0A4-2E1C4757351D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7906317" y="3659205"/>
                  <a:ext cx="74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350EB165-AB49-420C-99F9-E2FC5FB7FE25}"/>
                    </a:ext>
                  </a:extLst>
                </p14:cNvPr>
                <p14:cNvContentPartPr/>
                <p14:nvPr/>
              </p14:nvContentPartPr>
              <p14:xfrm>
                <a:off x="7996317" y="3738045"/>
                <a:ext cx="67680" cy="46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350EB165-AB49-420C-99F9-E2FC5FB7FE25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7991997" y="3733725"/>
                  <a:ext cx="76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7B00FB22-F54B-4EF2-BB25-A90AAA2C3727}"/>
                    </a:ext>
                  </a:extLst>
                </p14:cNvPr>
                <p14:cNvContentPartPr/>
                <p14:nvPr/>
              </p14:nvContentPartPr>
              <p14:xfrm>
                <a:off x="8008917" y="3755685"/>
                <a:ext cx="63000" cy="32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7B00FB22-F54B-4EF2-BB25-A90AAA2C3727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8004597" y="3751365"/>
                  <a:ext cx="71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BE932C39-B246-49B4-B332-0B8F1597DFF1}"/>
                    </a:ext>
                  </a:extLst>
                </p14:cNvPr>
                <p14:cNvContentPartPr/>
                <p14:nvPr/>
              </p14:nvContentPartPr>
              <p14:xfrm>
                <a:off x="8124837" y="3702045"/>
                <a:ext cx="60480" cy="7452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BE932C39-B246-49B4-B332-0B8F1597DFF1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8120517" y="3697725"/>
                  <a:ext cx="69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5CAB64F6-E321-4048-8172-161ED98C1B08}"/>
                    </a:ext>
                  </a:extLst>
                </p14:cNvPr>
                <p14:cNvContentPartPr/>
                <p14:nvPr/>
              </p14:nvContentPartPr>
              <p14:xfrm>
                <a:off x="8224557" y="3712125"/>
                <a:ext cx="36360" cy="5400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5CAB64F6-E321-4048-8172-161ED98C1B08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8220237" y="3707805"/>
                  <a:ext cx="45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C4667D21-3A6A-412D-BC11-07920AD6A878}"/>
                    </a:ext>
                  </a:extLst>
                </p14:cNvPr>
                <p14:cNvContentPartPr/>
                <p14:nvPr/>
              </p14:nvContentPartPr>
              <p14:xfrm>
                <a:off x="8203317" y="3691245"/>
                <a:ext cx="86040" cy="900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C4667D21-3A6A-412D-BC11-07920AD6A878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8198997" y="3686925"/>
                  <a:ext cx="94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4FF247FE-2E17-4006-B7F3-E11A9AB530DD}"/>
                    </a:ext>
                  </a:extLst>
                </p14:cNvPr>
                <p14:cNvContentPartPr/>
                <p14:nvPr/>
              </p14:nvContentPartPr>
              <p14:xfrm>
                <a:off x="8859237" y="3748845"/>
                <a:ext cx="360" cy="36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4FF247FE-2E17-4006-B7F3-E11A9AB530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54917" y="3744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A6F844F7-943A-40D9-9F0D-712C34C26A9B}"/>
                    </a:ext>
                  </a:extLst>
                </p14:cNvPr>
                <p14:cNvContentPartPr/>
                <p14:nvPr/>
              </p14:nvContentPartPr>
              <p14:xfrm>
                <a:off x="8856717" y="3722565"/>
                <a:ext cx="7560" cy="482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A6F844F7-943A-40D9-9F0D-712C34C26A9B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8852397" y="3718245"/>
                  <a:ext cx="16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79EC6FBA-2A4B-4BB8-9778-5C57B274172D}"/>
                    </a:ext>
                  </a:extLst>
                </p14:cNvPr>
                <p14:cNvContentPartPr/>
                <p14:nvPr/>
              </p14:nvContentPartPr>
              <p14:xfrm>
                <a:off x="8859597" y="3799605"/>
                <a:ext cx="10080" cy="10296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79EC6FBA-2A4B-4BB8-9778-5C57B274172D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8855277" y="3795285"/>
                  <a:ext cx="18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8533E070-835C-4B67-BBB7-6545CA9671E9}"/>
                    </a:ext>
                  </a:extLst>
                </p14:cNvPr>
                <p14:cNvContentPartPr/>
                <p14:nvPr/>
              </p14:nvContentPartPr>
              <p14:xfrm>
                <a:off x="8857437" y="3957645"/>
                <a:ext cx="2160" cy="1764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8533E070-835C-4B67-BBB7-6545CA9671E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8853117" y="3953325"/>
                  <a:ext cx="10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2A78FB08-D73E-4E58-AA2E-34FA1581AFD2}"/>
                    </a:ext>
                  </a:extLst>
                </p14:cNvPr>
                <p14:cNvContentPartPr/>
                <p14:nvPr/>
              </p14:nvContentPartPr>
              <p14:xfrm>
                <a:off x="8800917" y="4046925"/>
                <a:ext cx="55080" cy="8820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2A78FB08-D73E-4E58-AA2E-34FA1581AFD2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8796597" y="4042605"/>
                  <a:ext cx="6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19D95414-3874-4701-9792-70CCD09DA8F7}"/>
                    </a:ext>
                  </a:extLst>
                </p14:cNvPr>
                <p14:cNvContentPartPr/>
                <p14:nvPr/>
              </p14:nvContentPartPr>
              <p14:xfrm>
                <a:off x="8884437" y="4037205"/>
                <a:ext cx="70200" cy="7884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19D95414-3874-4701-9792-70CCD09DA8F7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8880117" y="4032885"/>
                  <a:ext cx="78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D2FC4000-2E98-4D7D-84F7-443FFDCB1241}"/>
                    </a:ext>
                  </a:extLst>
                </p14:cNvPr>
                <p14:cNvContentPartPr/>
                <p14:nvPr/>
              </p14:nvContentPartPr>
              <p14:xfrm>
                <a:off x="8560077" y="4179045"/>
                <a:ext cx="204120" cy="10260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D2FC4000-2E98-4D7D-84F7-443FFDCB1241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8555757" y="4174725"/>
                  <a:ext cx="212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15328C06-19CE-46BA-AC62-FE6394C709A9}"/>
                    </a:ext>
                  </a:extLst>
                </p14:cNvPr>
                <p14:cNvContentPartPr/>
                <p14:nvPr/>
              </p14:nvContentPartPr>
              <p14:xfrm>
                <a:off x="8744397" y="4157805"/>
                <a:ext cx="39960" cy="489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15328C06-19CE-46BA-AC62-FE6394C709A9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8740077" y="4153485"/>
                  <a:ext cx="48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499FC4C0-90D3-4D5F-89FE-A3B0990EF179}"/>
                    </a:ext>
                  </a:extLst>
                </p14:cNvPr>
                <p14:cNvContentPartPr/>
                <p14:nvPr/>
              </p14:nvContentPartPr>
              <p14:xfrm>
                <a:off x="8301597" y="4312245"/>
                <a:ext cx="76320" cy="13608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499FC4C0-90D3-4D5F-89FE-A3B0990EF179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8297277" y="4307925"/>
                  <a:ext cx="8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DE5C49E6-3865-4EFF-ACB2-13E2BB5C0CB9}"/>
                    </a:ext>
                  </a:extLst>
                </p14:cNvPr>
                <p14:cNvContentPartPr/>
                <p14:nvPr/>
              </p14:nvContentPartPr>
              <p14:xfrm>
                <a:off x="8386917" y="4251765"/>
                <a:ext cx="108720" cy="10044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DE5C49E6-3865-4EFF-ACB2-13E2BB5C0CB9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382597" y="4247445"/>
                  <a:ext cx="11736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2" name="Gruppieren 751">
            <a:extLst>
              <a:ext uri="{FF2B5EF4-FFF2-40B4-BE49-F238E27FC236}">
                <a16:creationId xmlns:a16="http://schemas.microsoft.com/office/drawing/2014/main" id="{B8F995B7-22F8-40A5-9347-50089EC79D51}"/>
              </a:ext>
            </a:extLst>
          </p:cNvPr>
          <p:cNvGrpSpPr/>
          <p:nvPr/>
        </p:nvGrpSpPr>
        <p:grpSpPr>
          <a:xfrm>
            <a:off x="2017797" y="946605"/>
            <a:ext cx="236520" cy="471240"/>
            <a:chOff x="2017797" y="946605"/>
            <a:chExt cx="23652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C93FE43D-80E1-4FA4-9E6D-CF02F2533976}"/>
                    </a:ext>
                  </a:extLst>
                </p14:cNvPr>
                <p14:cNvContentPartPr/>
                <p14:nvPr/>
              </p14:nvContentPartPr>
              <p14:xfrm>
                <a:off x="2017797" y="1108605"/>
                <a:ext cx="223920" cy="30924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C93FE43D-80E1-4FA4-9E6D-CF02F2533976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2013477" y="1104285"/>
                  <a:ext cx="232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8B7ACCB1-C2D6-402C-9EBB-22EC99B52E41}"/>
                    </a:ext>
                  </a:extLst>
                </p14:cNvPr>
                <p14:cNvContentPartPr/>
                <p14:nvPr/>
              </p14:nvContentPartPr>
              <p14:xfrm>
                <a:off x="2185557" y="946605"/>
                <a:ext cx="68760" cy="10476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8B7ACCB1-C2D6-402C-9EBB-22EC99B52E41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2181237" y="942285"/>
                  <a:ext cx="774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5" name="Gruppieren 754">
            <a:extLst>
              <a:ext uri="{FF2B5EF4-FFF2-40B4-BE49-F238E27FC236}">
                <a16:creationId xmlns:a16="http://schemas.microsoft.com/office/drawing/2014/main" id="{3636D893-CC21-423C-B766-907102AC717F}"/>
              </a:ext>
            </a:extLst>
          </p:cNvPr>
          <p:cNvGrpSpPr/>
          <p:nvPr/>
        </p:nvGrpSpPr>
        <p:grpSpPr>
          <a:xfrm>
            <a:off x="451437" y="1473645"/>
            <a:ext cx="189360" cy="309240"/>
            <a:chOff x="451437" y="1473645"/>
            <a:chExt cx="18936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0FAE5CF1-B161-4FFB-AE9E-EC0AA82DFA13}"/>
                    </a:ext>
                  </a:extLst>
                </p14:cNvPr>
                <p14:cNvContentPartPr/>
                <p14:nvPr/>
              </p14:nvContentPartPr>
              <p14:xfrm>
                <a:off x="451437" y="1593525"/>
                <a:ext cx="111240" cy="18936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0FAE5CF1-B161-4FFB-AE9E-EC0AA82DFA13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447117" y="1589205"/>
                  <a:ext cx="119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84E0E41F-2130-4F92-969F-8461462192AE}"/>
                    </a:ext>
                  </a:extLst>
                </p14:cNvPr>
                <p14:cNvContentPartPr/>
                <p14:nvPr/>
              </p14:nvContentPartPr>
              <p14:xfrm>
                <a:off x="569877" y="1473645"/>
                <a:ext cx="70920" cy="11700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84E0E41F-2130-4F92-969F-8461462192AE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65557" y="1469325"/>
                  <a:ext cx="795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3" name="Gruppieren 772">
            <a:extLst>
              <a:ext uri="{FF2B5EF4-FFF2-40B4-BE49-F238E27FC236}">
                <a16:creationId xmlns:a16="http://schemas.microsoft.com/office/drawing/2014/main" id="{B38A4854-1293-40F1-B0EF-652CD2878B0E}"/>
              </a:ext>
            </a:extLst>
          </p:cNvPr>
          <p:cNvGrpSpPr/>
          <p:nvPr/>
        </p:nvGrpSpPr>
        <p:grpSpPr>
          <a:xfrm>
            <a:off x="1466997" y="3216765"/>
            <a:ext cx="630000" cy="644760"/>
            <a:chOff x="1466997" y="3216765"/>
            <a:chExt cx="63000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A5668A31-D0BB-4863-B169-1109DD024181}"/>
                    </a:ext>
                  </a:extLst>
                </p14:cNvPr>
                <p14:cNvContentPartPr/>
                <p14:nvPr/>
              </p14:nvContentPartPr>
              <p14:xfrm>
                <a:off x="1774077" y="3216765"/>
                <a:ext cx="276840" cy="24084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A5668A31-D0BB-4863-B169-1109DD024181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1769757" y="3212445"/>
                  <a:ext cx="285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FA2B7D53-FF81-4EF2-8E5D-6EB846608A12}"/>
                    </a:ext>
                  </a:extLst>
                </p14:cNvPr>
                <p14:cNvContentPartPr/>
                <p14:nvPr/>
              </p14:nvContentPartPr>
              <p14:xfrm>
                <a:off x="1580757" y="3437445"/>
                <a:ext cx="68400" cy="11700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FA2B7D53-FF81-4EF2-8E5D-6EB846608A12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1576437" y="3433125"/>
                  <a:ext cx="77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55AEA857-6556-4BAE-A56B-A05D38AFFE0B}"/>
                    </a:ext>
                  </a:extLst>
                </p14:cNvPr>
                <p14:cNvContentPartPr/>
                <p14:nvPr/>
              </p14:nvContentPartPr>
              <p14:xfrm>
                <a:off x="1573557" y="3427365"/>
                <a:ext cx="81360" cy="11808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55AEA857-6556-4BAE-A56B-A05D38AFFE0B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1569237" y="3423045"/>
                  <a:ext cx="90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5FEB87E-FA23-4E15-BDCE-89EB5820650E}"/>
                    </a:ext>
                  </a:extLst>
                </p14:cNvPr>
                <p14:cNvContentPartPr/>
                <p14:nvPr/>
              </p14:nvContentPartPr>
              <p14:xfrm>
                <a:off x="1687317" y="3434565"/>
                <a:ext cx="41760" cy="7380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5FEB87E-FA23-4E15-BDCE-89EB5820650E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1682997" y="3430245"/>
                  <a:ext cx="50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D3C07E5B-A85C-49A3-88A8-265F131BD344}"/>
                    </a:ext>
                  </a:extLst>
                </p14:cNvPr>
                <p14:cNvContentPartPr/>
                <p14:nvPr/>
              </p14:nvContentPartPr>
              <p14:xfrm>
                <a:off x="1725117" y="3470925"/>
                <a:ext cx="28080" cy="9648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D3C07E5B-A85C-49A3-88A8-265F131BD344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1720797" y="3466605"/>
                  <a:ext cx="36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C0725622-56D5-4A90-82DB-D3F8B81717B1}"/>
                    </a:ext>
                  </a:extLst>
                </p14:cNvPr>
                <p14:cNvContentPartPr/>
                <p14:nvPr/>
              </p14:nvContentPartPr>
              <p14:xfrm>
                <a:off x="1762557" y="3539325"/>
                <a:ext cx="334440" cy="25452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C0725622-56D5-4A90-82DB-D3F8B81717B1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1758237" y="3535005"/>
                  <a:ext cx="343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43DAFE78-FBC4-4141-88E1-0C104F0756B1}"/>
                    </a:ext>
                  </a:extLst>
                </p14:cNvPr>
                <p14:cNvContentPartPr/>
                <p14:nvPr/>
              </p14:nvContentPartPr>
              <p14:xfrm>
                <a:off x="1466997" y="3750645"/>
                <a:ext cx="82440" cy="11088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43DAFE78-FBC4-4141-88E1-0C104F0756B1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1462677" y="3746325"/>
                  <a:ext cx="91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3D2A647E-3802-41A2-B56C-0A99BA7795FC}"/>
                    </a:ext>
                  </a:extLst>
                </p14:cNvPr>
                <p14:cNvContentPartPr/>
                <p14:nvPr/>
              </p14:nvContentPartPr>
              <p14:xfrm>
                <a:off x="1589757" y="3734085"/>
                <a:ext cx="77040" cy="12384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3D2A647E-3802-41A2-B56C-0A99BA7795FC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585437" y="3729765"/>
                  <a:ext cx="85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46D1F128-7F26-4873-B000-4381451292B0}"/>
                    </a:ext>
                  </a:extLst>
                </p14:cNvPr>
                <p14:cNvContentPartPr/>
                <p14:nvPr/>
              </p14:nvContentPartPr>
              <p14:xfrm>
                <a:off x="1572117" y="3718245"/>
                <a:ext cx="52560" cy="2268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46D1F128-7F26-4873-B000-4381451292B0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567797" y="3713925"/>
                  <a:ext cx="612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7" name="Gruppieren 776">
            <a:extLst>
              <a:ext uri="{FF2B5EF4-FFF2-40B4-BE49-F238E27FC236}">
                <a16:creationId xmlns:a16="http://schemas.microsoft.com/office/drawing/2014/main" id="{17BA45AF-135D-4B42-A7AE-30783CC20EE2}"/>
              </a:ext>
            </a:extLst>
          </p:cNvPr>
          <p:cNvGrpSpPr/>
          <p:nvPr/>
        </p:nvGrpSpPr>
        <p:grpSpPr>
          <a:xfrm>
            <a:off x="2093037" y="3740205"/>
            <a:ext cx="520920" cy="309600"/>
            <a:chOff x="2093037" y="3740205"/>
            <a:chExt cx="52092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DE9EE18B-9883-4143-9A1E-02B8FC3DF681}"/>
                    </a:ext>
                  </a:extLst>
                </p14:cNvPr>
                <p14:cNvContentPartPr/>
                <p14:nvPr/>
              </p14:nvContentPartPr>
              <p14:xfrm>
                <a:off x="2093037" y="3781965"/>
                <a:ext cx="258840" cy="26784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DE9EE18B-9883-4143-9A1E-02B8FC3DF681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2088717" y="3777645"/>
                  <a:ext cx="267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6B83CBFE-5B55-4BCF-A6F0-530AE5C323D7}"/>
                    </a:ext>
                  </a:extLst>
                </p14:cNvPr>
                <p14:cNvContentPartPr/>
                <p14:nvPr/>
              </p14:nvContentPartPr>
              <p14:xfrm>
                <a:off x="2397237" y="3761445"/>
                <a:ext cx="81720" cy="10512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6B83CBFE-5B55-4BCF-A6F0-530AE5C323D7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2392917" y="3757125"/>
                  <a:ext cx="90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7599AB0E-656C-4D84-AC3C-6D7113C51059}"/>
                    </a:ext>
                  </a:extLst>
                </p14:cNvPr>
                <p14:cNvContentPartPr/>
                <p14:nvPr/>
              </p14:nvContentPartPr>
              <p14:xfrm>
                <a:off x="2512077" y="3740205"/>
                <a:ext cx="101880" cy="13140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7599AB0E-656C-4D84-AC3C-6D7113C51059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2507757" y="3735885"/>
                  <a:ext cx="1105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" name="Gruppieren 797">
            <a:extLst>
              <a:ext uri="{FF2B5EF4-FFF2-40B4-BE49-F238E27FC236}">
                <a16:creationId xmlns:a16="http://schemas.microsoft.com/office/drawing/2014/main" id="{A23E4C2E-34D4-4AE9-A05F-CD304D10069B}"/>
              </a:ext>
            </a:extLst>
          </p:cNvPr>
          <p:cNvGrpSpPr/>
          <p:nvPr/>
        </p:nvGrpSpPr>
        <p:grpSpPr>
          <a:xfrm>
            <a:off x="59757" y="1939125"/>
            <a:ext cx="565920" cy="560880"/>
            <a:chOff x="59757" y="1939125"/>
            <a:chExt cx="56592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7B9EACA0-8643-4941-8BF9-09E049AD1060}"/>
                    </a:ext>
                  </a:extLst>
                </p14:cNvPr>
                <p14:cNvContentPartPr/>
                <p14:nvPr/>
              </p14:nvContentPartPr>
              <p14:xfrm>
                <a:off x="336237" y="1939125"/>
                <a:ext cx="289440" cy="19116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7B9EACA0-8643-4941-8BF9-09E049AD1060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331917" y="1934805"/>
                  <a:ext cx="298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FB757CF9-9BEC-4195-BAB2-FE6ABC7AEA22}"/>
                    </a:ext>
                  </a:extLst>
                </p14:cNvPr>
                <p14:cNvContentPartPr/>
                <p14:nvPr/>
              </p14:nvContentPartPr>
              <p14:xfrm>
                <a:off x="136797" y="2214885"/>
                <a:ext cx="97920" cy="14040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FB757CF9-9BEC-4195-BAB2-FE6ABC7AEA22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32477" y="2210565"/>
                  <a:ext cx="106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8F80506E-37F2-41FA-BEA2-B7EC3372CF8A}"/>
                    </a:ext>
                  </a:extLst>
                </p14:cNvPr>
                <p14:cNvContentPartPr/>
                <p14:nvPr/>
              </p14:nvContentPartPr>
              <p14:xfrm>
                <a:off x="141477" y="2201565"/>
                <a:ext cx="90720" cy="16344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8F80506E-37F2-41FA-BEA2-B7EC3372CF8A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137157" y="2197245"/>
                  <a:ext cx="9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135016D6-A44A-46D8-A9C6-51CED90C6C71}"/>
                    </a:ext>
                  </a:extLst>
                </p14:cNvPr>
                <p14:cNvContentPartPr/>
                <p14:nvPr/>
              </p14:nvContentPartPr>
              <p14:xfrm>
                <a:off x="281157" y="2194725"/>
                <a:ext cx="60120" cy="8064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135016D6-A44A-46D8-A9C6-51CED90C6C71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276837" y="2190405"/>
                  <a:ext cx="68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10DCD60C-F72A-444E-AC75-8367A24CE46D}"/>
                    </a:ext>
                  </a:extLst>
                </p14:cNvPr>
                <p14:cNvContentPartPr/>
                <p14:nvPr/>
              </p14:nvContentPartPr>
              <p14:xfrm>
                <a:off x="329037" y="2219925"/>
                <a:ext cx="15120" cy="10872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10DCD60C-F72A-444E-AC75-8367A24CE46D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324717" y="2215605"/>
                  <a:ext cx="23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9679382C-FA18-4601-9A99-EE6F081D9C20}"/>
                    </a:ext>
                  </a:extLst>
                </p14:cNvPr>
                <p14:cNvContentPartPr/>
                <p14:nvPr/>
              </p14:nvContentPartPr>
              <p14:xfrm>
                <a:off x="59757" y="2125245"/>
                <a:ext cx="374760" cy="3747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9679382C-FA18-4601-9A99-EE6F081D9C20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55437" y="2120925"/>
                  <a:ext cx="383400" cy="38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4">
            <p14:nvContentPartPr>
              <p14:cNvPr id="802" name="Freihand 801">
                <a:extLst>
                  <a:ext uri="{FF2B5EF4-FFF2-40B4-BE49-F238E27FC236}">
                    <a16:creationId xmlns:a16="http://schemas.microsoft.com/office/drawing/2014/main" id="{204C377E-E1DF-4ACD-AF30-A6C154195FD6}"/>
                  </a:ext>
                </a:extLst>
              </p14:cNvPr>
              <p14:cNvContentPartPr/>
              <p14:nvPr/>
            </p14:nvContentPartPr>
            <p14:xfrm>
              <a:off x="897117" y="2050365"/>
              <a:ext cx="411120" cy="73440"/>
            </p14:xfrm>
          </p:contentPart>
        </mc:Choice>
        <mc:Fallback>
          <p:pic>
            <p:nvPicPr>
              <p:cNvPr id="802" name="Freihand 801">
                <a:extLst>
                  <a:ext uri="{FF2B5EF4-FFF2-40B4-BE49-F238E27FC236}">
                    <a16:creationId xmlns:a16="http://schemas.microsoft.com/office/drawing/2014/main" id="{204C377E-E1DF-4ACD-AF30-A6C154195FD6}"/>
                  </a:ext>
                </a:extLst>
              </p:cNvPr>
              <p:cNvPicPr/>
              <p:nvPr/>
            </p:nvPicPr>
            <p:blipFill>
              <a:blip r:embed="rId1245"/>
              <a:stretch>
                <a:fillRect/>
              </a:stretch>
            </p:blipFill>
            <p:spPr>
              <a:xfrm>
                <a:off x="892797" y="2046045"/>
                <a:ext cx="419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6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F1C7305B-85B3-4F3A-9D3A-9823A793EF67}"/>
                  </a:ext>
                </a:extLst>
              </p14:cNvPr>
              <p14:cNvContentPartPr/>
              <p14:nvPr/>
            </p14:nvContentPartPr>
            <p14:xfrm>
              <a:off x="9334077" y="3955125"/>
              <a:ext cx="360" cy="360"/>
            </p14:xfrm>
          </p:contentPart>
        </mc:Choice>
        <mc:Fallback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F1C7305B-85B3-4F3A-9D3A-9823A793EF67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9329757" y="39508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8">
            <p14:nvContentPartPr>
              <p14:cNvPr id="800" name="Freihand 799">
                <a:extLst>
                  <a:ext uri="{FF2B5EF4-FFF2-40B4-BE49-F238E27FC236}">
                    <a16:creationId xmlns:a16="http://schemas.microsoft.com/office/drawing/2014/main" id="{CB01009A-0897-4434-96D3-B5BE17F5511D}"/>
                  </a:ext>
                </a:extLst>
              </p14:cNvPr>
              <p14:cNvContentPartPr/>
              <p14:nvPr/>
            </p14:nvContentPartPr>
            <p14:xfrm>
              <a:off x="9319677" y="3929565"/>
              <a:ext cx="18360" cy="99360"/>
            </p14:xfrm>
          </p:contentPart>
        </mc:Choice>
        <mc:Fallback>
          <p:pic>
            <p:nvPicPr>
              <p:cNvPr id="800" name="Freihand 799">
                <a:extLst>
                  <a:ext uri="{FF2B5EF4-FFF2-40B4-BE49-F238E27FC236}">
                    <a16:creationId xmlns:a16="http://schemas.microsoft.com/office/drawing/2014/main" id="{CB01009A-0897-4434-96D3-B5BE17F5511D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9315357" y="3925245"/>
                <a:ext cx="27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0">
            <p14:nvContentPartPr>
              <p14:cNvPr id="803" name="Freihand 802">
                <a:extLst>
                  <a:ext uri="{FF2B5EF4-FFF2-40B4-BE49-F238E27FC236}">
                    <a16:creationId xmlns:a16="http://schemas.microsoft.com/office/drawing/2014/main" id="{8488892E-8958-4ACF-8E62-B8523C1C28AB}"/>
                  </a:ext>
                </a:extLst>
              </p14:cNvPr>
              <p14:cNvContentPartPr/>
              <p14:nvPr/>
            </p14:nvContentPartPr>
            <p14:xfrm>
              <a:off x="8353077" y="3348525"/>
              <a:ext cx="972000" cy="607680"/>
            </p14:xfrm>
          </p:contentPart>
        </mc:Choice>
        <mc:Fallback>
          <p:pic>
            <p:nvPicPr>
              <p:cNvPr id="803" name="Freihand 802">
                <a:extLst>
                  <a:ext uri="{FF2B5EF4-FFF2-40B4-BE49-F238E27FC236}">
                    <a16:creationId xmlns:a16="http://schemas.microsoft.com/office/drawing/2014/main" id="{8488892E-8958-4ACF-8E62-B8523C1C28AB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8348757" y="3344205"/>
                <a:ext cx="98064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2">
            <p14:nvContentPartPr>
              <p14:cNvPr id="805" name="Freihand 804">
                <a:extLst>
                  <a:ext uri="{FF2B5EF4-FFF2-40B4-BE49-F238E27FC236}">
                    <a16:creationId xmlns:a16="http://schemas.microsoft.com/office/drawing/2014/main" id="{6DC6145B-B411-421F-91D8-23DDA6E0AA22}"/>
                  </a:ext>
                </a:extLst>
              </p14:cNvPr>
              <p14:cNvContentPartPr/>
              <p14:nvPr/>
            </p14:nvContentPartPr>
            <p14:xfrm>
              <a:off x="8459277" y="3181125"/>
              <a:ext cx="57240" cy="107640"/>
            </p14:xfrm>
          </p:contentPart>
        </mc:Choice>
        <mc:Fallback>
          <p:pic>
            <p:nvPicPr>
              <p:cNvPr id="805" name="Freihand 804">
                <a:extLst>
                  <a:ext uri="{FF2B5EF4-FFF2-40B4-BE49-F238E27FC236}">
                    <a16:creationId xmlns:a16="http://schemas.microsoft.com/office/drawing/2014/main" id="{6DC6145B-B411-421F-91D8-23DDA6E0AA22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8454957" y="3176805"/>
                <a:ext cx="658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4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2D3994C9-342A-47DD-93E8-DB52DA770F00}"/>
                  </a:ext>
                </a:extLst>
              </p14:cNvPr>
              <p14:cNvContentPartPr/>
              <p14:nvPr/>
            </p14:nvContentPartPr>
            <p14:xfrm>
              <a:off x="8515077" y="3024885"/>
              <a:ext cx="55800" cy="121320"/>
            </p14:xfrm>
          </p:contentPart>
        </mc:Choice>
        <mc:Fallback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2D3994C9-342A-47DD-93E8-DB52DA770F00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8510757" y="3020565"/>
                <a:ext cx="64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6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15B601A0-4DDC-4345-A45D-48C5765B1B65}"/>
                  </a:ext>
                </a:extLst>
              </p14:cNvPr>
              <p14:cNvContentPartPr/>
              <p14:nvPr/>
            </p14:nvContentPartPr>
            <p14:xfrm>
              <a:off x="8467917" y="3065565"/>
              <a:ext cx="51120" cy="95760"/>
            </p14:xfrm>
          </p:contentPart>
        </mc:Choice>
        <mc:Fallback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15B601A0-4DDC-4345-A45D-48C5765B1B65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8463597" y="3061245"/>
                <a:ext cx="59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8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A5A02DD1-7860-448C-92AD-A706764F0CC8}"/>
                  </a:ext>
                </a:extLst>
              </p14:cNvPr>
              <p14:cNvContentPartPr/>
              <p14:nvPr/>
            </p14:nvContentPartPr>
            <p14:xfrm>
              <a:off x="8546037" y="2956125"/>
              <a:ext cx="28800" cy="64440"/>
            </p14:xfrm>
          </p:contentPart>
        </mc:Choice>
        <mc:Fallback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A5A02DD1-7860-448C-92AD-A706764F0CC8}"/>
                  </a:ext>
                </a:extLst>
              </p:cNvPr>
              <p:cNvPicPr/>
              <p:nvPr/>
            </p:nvPicPr>
            <p:blipFill>
              <a:blip r:embed="rId1259"/>
              <a:stretch>
                <a:fillRect/>
              </a:stretch>
            </p:blipFill>
            <p:spPr>
              <a:xfrm>
                <a:off x="8541717" y="2951805"/>
                <a:ext cx="37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0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A59CCD1B-9AD4-4E42-BEF6-0CA94F2660E0}"/>
                  </a:ext>
                </a:extLst>
              </p14:cNvPr>
              <p14:cNvContentPartPr/>
              <p14:nvPr/>
            </p14:nvContentPartPr>
            <p14:xfrm>
              <a:off x="8627037" y="2952165"/>
              <a:ext cx="41040" cy="127440"/>
            </p14:xfrm>
          </p:contentPart>
        </mc:Choice>
        <mc:Fallback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A59CCD1B-9AD4-4E42-BEF6-0CA94F2660E0}"/>
                  </a:ext>
                </a:extLst>
              </p:cNvPr>
              <p:cNvPicPr/>
              <p:nvPr/>
            </p:nvPicPr>
            <p:blipFill>
              <a:blip r:embed="rId1261"/>
              <a:stretch>
                <a:fillRect/>
              </a:stretch>
            </p:blipFill>
            <p:spPr>
              <a:xfrm>
                <a:off x="8622717" y="2947845"/>
                <a:ext cx="496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2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CB179A6B-E31E-44EB-B5DE-E2FFC63420C7}"/>
                  </a:ext>
                </a:extLst>
              </p14:cNvPr>
              <p14:cNvContentPartPr/>
              <p14:nvPr/>
            </p14:nvContentPartPr>
            <p14:xfrm>
              <a:off x="8696877" y="2963685"/>
              <a:ext cx="9000" cy="80280"/>
            </p14:xfrm>
          </p:contentPart>
        </mc:Choice>
        <mc:Fallback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CB179A6B-E31E-44EB-B5DE-E2FFC63420C7}"/>
                  </a:ext>
                </a:extLst>
              </p:cNvPr>
              <p:cNvPicPr/>
              <p:nvPr/>
            </p:nvPicPr>
            <p:blipFill>
              <a:blip r:embed="rId1263"/>
              <a:stretch>
                <a:fillRect/>
              </a:stretch>
            </p:blipFill>
            <p:spPr>
              <a:xfrm>
                <a:off x="8692557" y="2959365"/>
                <a:ext cx="17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4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6F739425-A36F-43C1-B952-D41EA874B9B4}"/>
                  </a:ext>
                </a:extLst>
              </p14:cNvPr>
              <p14:cNvContentPartPr/>
              <p14:nvPr/>
            </p14:nvContentPartPr>
            <p14:xfrm>
              <a:off x="8690397" y="2964405"/>
              <a:ext cx="61560" cy="90720"/>
            </p14:xfrm>
          </p:contentPart>
        </mc:Choice>
        <mc:Fallback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6F739425-A36F-43C1-B952-D41EA874B9B4}"/>
                  </a:ext>
                </a:extLst>
              </p:cNvPr>
              <p:cNvPicPr/>
              <p:nvPr/>
            </p:nvPicPr>
            <p:blipFill>
              <a:blip r:embed="rId1265"/>
              <a:stretch>
                <a:fillRect/>
              </a:stretch>
            </p:blipFill>
            <p:spPr>
              <a:xfrm>
                <a:off x="8686077" y="2960085"/>
                <a:ext cx="70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6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F7277139-698F-4BFF-A5EC-ACBA66AE9A04}"/>
                  </a:ext>
                </a:extLst>
              </p14:cNvPr>
              <p14:cNvContentPartPr/>
              <p14:nvPr/>
            </p14:nvContentPartPr>
            <p14:xfrm>
              <a:off x="8746917" y="2950725"/>
              <a:ext cx="51480" cy="89280"/>
            </p14:xfrm>
          </p:contentPart>
        </mc:Choice>
        <mc:Fallback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F7277139-698F-4BFF-A5EC-ACBA66AE9A04}"/>
                  </a:ext>
                </a:extLst>
              </p:cNvPr>
              <p:cNvPicPr/>
              <p:nvPr/>
            </p:nvPicPr>
            <p:blipFill>
              <a:blip r:embed="rId1267"/>
              <a:stretch>
                <a:fillRect/>
              </a:stretch>
            </p:blipFill>
            <p:spPr>
              <a:xfrm>
                <a:off x="8742597" y="2946405"/>
                <a:ext cx="601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8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A2D931E6-14E1-434E-9156-FF189E1D9006}"/>
                  </a:ext>
                </a:extLst>
              </p14:cNvPr>
              <p14:cNvContentPartPr/>
              <p14:nvPr/>
            </p14:nvContentPartPr>
            <p14:xfrm>
              <a:off x="8804157" y="2956845"/>
              <a:ext cx="51480" cy="16920"/>
            </p14:xfrm>
          </p:contentPart>
        </mc:Choice>
        <mc:Fallback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A2D931E6-14E1-434E-9156-FF189E1D9006}"/>
                  </a:ext>
                </a:extLst>
              </p:cNvPr>
              <p:cNvPicPr/>
              <p:nvPr/>
            </p:nvPicPr>
            <p:blipFill>
              <a:blip r:embed="rId1269"/>
              <a:stretch>
                <a:fillRect/>
              </a:stretch>
            </p:blipFill>
            <p:spPr>
              <a:xfrm>
                <a:off x="8799837" y="2952525"/>
                <a:ext cx="60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0">
            <p14:nvContentPartPr>
              <p14:cNvPr id="816" name="Freihand 815">
                <a:extLst>
                  <a:ext uri="{FF2B5EF4-FFF2-40B4-BE49-F238E27FC236}">
                    <a16:creationId xmlns:a16="http://schemas.microsoft.com/office/drawing/2014/main" id="{770D837D-B1FF-46A4-9592-D9674FE0A131}"/>
                  </a:ext>
                </a:extLst>
              </p14:cNvPr>
              <p14:cNvContentPartPr/>
              <p14:nvPr/>
            </p14:nvContentPartPr>
            <p14:xfrm>
              <a:off x="8832237" y="2928765"/>
              <a:ext cx="81720" cy="63360"/>
            </p14:xfrm>
          </p:contentPart>
        </mc:Choice>
        <mc:Fallback>
          <p:pic>
            <p:nvPicPr>
              <p:cNvPr id="816" name="Freihand 815">
                <a:extLst>
                  <a:ext uri="{FF2B5EF4-FFF2-40B4-BE49-F238E27FC236}">
                    <a16:creationId xmlns:a16="http://schemas.microsoft.com/office/drawing/2014/main" id="{770D837D-B1FF-46A4-9592-D9674FE0A131}"/>
                  </a:ext>
                </a:extLst>
              </p:cNvPr>
              <p:cNvPicPr/>
              <p:nvPr/>
            </p:nvPicPr>
            <p:blipFill>
              <a:blip r:embed="rId1271"/>
              <a:stretch>
                <a:fillRect/>
              </a:stretch>
            </p:blipFill>
            <p:spPr>
              <a:xfrm>
                <a:off x="8827917" y="2924445"/>
                <a:ext cx="90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2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A3DB6707-4707-47FC-BB97-97728237A5DA}"/>
                  </a:ext>
                </a:extLst>
              </p14:cNvPr>
              <p14:cNvContentPartPr/>
              <p14:nvPr/>
            </p14:nvContentPartPr>
            <p14:xfrm>
              <a:off x="8934837" y="2906805"/>
              <a:ext cx="24480" cy="119880"/>
            </p14:xfrm>
          </p:contentPart>
        </mc:Choice>
        <mc:Fallback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A3DB6707-4707-47FC-BB97-97728237A5DA}"/>
                  </a:ext>
                </a:extLst>
              </p:cNvPr>
              <p:cNvPicPr/>
              <p:nvPr/>
            </p:nvPicPr>
            <p:blipFill>
              <a:blip r:embed="rId1273"/>
              <a:stretch>
                <a:fillRect/>
              </a:stretch>
            </p:blipFill>
            <p:spPr>
              <a:xfrm>
                <a:off x="8930517" y="2902485"/>
                <a:ext cx="331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4">
            <p14:nvContentPartPr>
              <p14:cNvPr id="819" name="Freihand 818">
                <a:extLst>
                  <a:ext uri="{FF2B5EF4-FFF2-40B4-BE49-F238E27FC236}">
                    <a16:creationId xmlns:a16="http://schemas.microsoft.com/office/drawing/2014/main" id="{CFDCCE78-A915-4CD7-BC48-0ED617B224EC}"/>
                  </a:ext>
                </a:extLst>
              </p14:cNvPr>
              <p14:cNvContentPartPr/>
              <p14:nvPr/>
            </p14:nvContentPartPr>
            <p14:xfrm>
              <a:off x="8883357" y="3660645"/>
              <a:ext cx="10800" cy="54000"/>
            </p14:xfrm>
          </p:contentPart>
        </mc:Choice>
        <mc:Fallback>
          <p:pic>
            <p:nvPicPr>
              <p:cNvPr id="819" name="Freihand 818">
                <a:extLst>
                  <a:ext uri="{FF2B5EF4-FFF2-40B4-BE49-F238E27FC236}">
                    <a16:creationId xmlns:a16="http://schemas.microsoft.com/office/drawing/2014/main" id="{CFDCCE78-A915-4CD7-BC48-0ED617B224EC}"/>
                  </a:ext>
                </a:extLst>
              </p:cNvPr>
              <p:cNvPicPr/>
              <p:nvPr/>
            </p:nvPicPr>
            <p:blipFill>
              <a:blip r:embed="rId1275"/>
              <a:stretch>
                <a:fillRect/>
              </a:stretch>
            </p:blipFill>
            <p:spPr>
              <a:xfrm>
                <a:off x="8879037" y="3656325"/>
                <a:ext cx="194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6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A07A9144-E9F8-45CE-A53C-6484F9CC0E2D}"/>
                  </a:ext>
                </a:extLst>
              </p14:cNvPr>
              <p14:cNvContentPartPr/>
              <p14:nvPr/>
            </p14:nvContentPartPr>
            <p14:xfrm>
              <a:off x="8895957" y="3730485"/>
              <a:ext cx="15480" cy="180360"/>
            </p14:xfrm>
          </p:contentPart>
        </mc:Choice>
        <mc:Fallback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A07A9144-E9F8-45CE-A53C-6484F9CC0E2D}"/>
                  </a:ext>
                </a:extLst>
              </p:cNvPr>
              <p:cNvPicPr/>
              <p:nvPr/>
            </p:nvPicPr>
            <p:blipFill>
              <a:blip r:embed="rId1277"/>
              <a:stretch>
                <a:fillRect/>
              </a:stretch>
            </p:blipFill>
            <p:spPr>
              <a:xfrm>
                <a:off x="8891637" y="3726165"/>
                <a:ext cx="241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8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51DD5F3E-0169-4C8C-924C-8CFA4263C184}"/>
                  </a:ext>
                </a:extLst>
              </p14:cNvPr>
              <p14:cNvContentPartPr/>
              <p14:nvPr/>
            </p14:nvContentPartPr>
            <p14:xfrm>
              <a:off x="8912517" y="3930645"/>
              <a:ext cx="9000" cy="41400"/>
            </p14:xfrm>
          </p:contentPart>
        </mc:Choice>
        <mc:Fallback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51DD5F3E-0169-4C8C-924C-8CFA4263C184}"/>
                  </a:ext>
                </a:extLst>
              </p:cNvPr>
              <p:cNvPicPr/>
              <p:nvPr/>
            </p:nvPicPr>
            <p:blipFill>
              <a:blip r:embed="rId1279"/>
              <a:stretch>
                <a:fillRect/>
              </a:stretch>
            </p:blipFill>
            <p:spPr>
              <a:xfrm>
                <a:off x="8908197" y="3926325"/>
                <a:ext cx="17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0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E12F10F7-4464-4DC2-BC9B-A6EAA6CB0B59}"/>
                  </a:ext>
                </a:extLst>
              </p14:cNvPr>
              <p14:cNvContentPartPr/>
              <p14:nvPr/>
            </p14:nvContentPartPr>
            <p14:xfrm>
              <a:off x="8792637" y="3647325"/>
              <a:ext cx="52560" cy="12240"/>
            </p14:xfrm>
          </p:contentPart>
        </mc:Choice>
        <mc:Fallback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E12F10F7-4464-4DC2-BC9B-A6EAA6CB0B59}"/>
                  </a:ext>
                </a:extLst>
              </p:cNvPr>
              <p:cNvPicPr/>
              <p:nvPr/>
            </p:nvPicPr>
            <p:blipFill>
              <a:blip r:embed="rId1281"/>
              <a:stretch>
                <a:fillRect/>
              </a:stretch>
            </p:blipFill>
            <p:spPr>
              <a:xfrm>
                <a:off x="8788317" y="3643005"/>
                <a:ext cx="612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2">
            <p14:nvContentPartPr>
              <p14:cNvPr id="823" name="Freihand 822">
                <a:extLst>
                  <a:ext uri="{FF2B5EF4-FFF2-40B4-BE49-F238E27FC236}">
                    <a16:creationId xmlns:a16="http://schemas.microsoft.com/office/drawing/2014/main" id="{2F512F83-6687-4DD9-B05D-B383C15BD3BD}"/>
                  </a:ext>
                </a:extLst>
              </p14:cNvPr>
              <p14:cNvContentPartPr/>
              <p14:nvPr/>
            </p14:nvContentPartPr>
            <p14:xfrm>
              <a:off x="8599317" y="3663885"/>
              <a:ext cx="93960" cy="8280"/>
            </p14:xfrm>
          </p:contentPart>
        </mc:Choice>
        <mc:Fallback>
          <p:pic>
            <p:nvPicPr>
              <p:cNvPr id="823" name="Freihand 822">
                <a:extLst>
                  <a:ext uri="{FF2B5EF4-FFF2-40B4-BE49-F238E27FC236}">
                    <a16:creationId xmlns:a16="http://schemas.microsoft.com/office/drawing/2014/main" id="{2F512F83-6687-4DD9-B05D-B383C15BD3BD}"/>
                  </a:ext>
                </a:extLst>
              </p:cNvPr>
              <p:cNvPicPr/>
              <p:nvPr/>
            </p:nvPicPr>
            <p:blipFill>
              <a:blip r:embed="rId1283"/>
              <a:stretch>
                <a:fillRect/>
              </a:stretch>
            </p:blipFill>
            <p:spPr>
              <a:xfrm>
                <a:off x="8594997" y="3659565"/>
                <a:ext cx="1026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4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5A7EE1DF-4EB5-4D88-848C-35220451FE9C}"/>
                  </a:ext>
                </a:extLst>
              </p14:cNvPr>
              <p14:cNvContentPartPr/>
              <p14:nvPr/>
            </p14:nvContentPartPr>
            <p14:xfrm>
              <a:off x="8288997" y="3641565"/>
              <a:ext cx="240840" cy="18000"/>
            </p14:xfrm>
          </p:contentPart>
        </mc:Choice>
        <mc:Fallback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5A7EE1DF-4EB5-4D88-848C-35220451FE9C}"/>
                  </a:ext>
                </a:extLst>
              </p:cNvPr>
              <p:cNvPicPr/>
              <p:nvPr/>
            </p:nvPicPr>
            <p:blipFill>
              <a:blip r:embed="rId1285"/>
              <a:stretch>
                <a:fillRect/>
              </a:stretch>
            </p:blipFill>
            <p:spPr>
              <a:xfrm>
                <a:off x="8284677" y="3637245"/>
                <a:ext cx="249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6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F524F65A-B06B-415F-9055-A7646A252B2F}"/>
                  </a:ext>
                </a:extLst>
              </p14:cNvPr>
              <p14:cNvContentPartPr/>
              <p14:nvPr/>
            </p14:nvContentPartPr>
            <p14:xfrm>
              <a:off x="7706157" y="3362205"/>
              <a:ext cx="482400" cy="228960"/>
            </p14:xfrm>
          </p:contentPart>
        </mc:Choice>
        <mc:Fallback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F524F65A-B06B-415F-9055-A7646A252B2F}"/>
                  </a:ext>
                </a:extLst>
              </p:cNvPr>
              <p:cNvPicPr/>
              <p:nvPr/>
            </p:nvPicPr>
            <p:blipFill>
              <a:blip r:embed="rId1287"/>
              <a:stretch>
                <a:fillRect/>
              </a:stretch>
            </p:blipFill>
            <p:spPr>
              <a:xfrm>
                <a:off x="7701837" y="3357885"/>
                <a:ext cx="491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8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B47061E2-37A3-4854-B9B4-675F9215545D}"/>
                  </a:ext>
                </a:extLst>
              </p14:cNvPr>
              <p14:cNvContentPartPr/>
              <p14:nvPr/>
            </p14:nvContentPartPr>
            <p14:xfrm>
              <a:off x="8089917" y="3513405"/>
              <a:ext cx="101160" cy="127800"/>
            </p14:xfrm>
          </p:contentPart>
        </mc:Choice>
        <mc:Fallback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B47061E2-37A3-4854-B9B4-675F9215545D}"/>
                  </a:ext>
                </a:extLst>
              </p:cNvPr>
              <p:cNvPicPr/>
              <p:nvPr/>
            </p:nvPicPr>
            <p:blipFill>
              <a:blip r:embed="rId1289"/>
              <a:stretch>
                <a:fillRect/>
              </a:stretch>
            </p:blipFill>
            <p:spPr>
              <a:xfrm>
                <a:off x="8085597" y="3509085"/>
                <a:ext cx="109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0">
            <p14:nvContentPartPr>
              <p14:cNvPr id="828" name="Freihand 827">
                <a:extLst>
                  <a:ext uri="{FF2B5EF4-FFF2-40B4-BE49-F238E27FC236}">
                    <a16:creationId xmlns:a16="http://schemas.microsoft.com/office/drawing/2014/main" id="{AFAA7A50-E94C-4C71-970E-65614B18E4E6}"/>
                  </a:ext>
                </a:extLst>
              </p14:cNvPr>
              <p14:cNvContentPartPr/>
              <p14:nvPr/>
            </p14:nvContentPartPr>
            <p14:xfrm>
              <a:off x="7413837" y="3260325"/>
              <a:ext cx="74160" cy="87840"/>
            </p14:xfrm>
          </p:contentPart>
        </mc:Choice>
        <mc:Fallback>
          <p:pic>
            <p:nvPicPr>
              <p:cNvPr id="828" name="Freihand 827">
                <a:extLst>
                  <a:ext uri="{FF2B5EF4-FFF2-40B4-BE49-F238E27FC236}">
                    <a16:creationId xmlns:a16="http://schemas.microsoft.com/office/drawing/2014/main" id="{AFAA7A50-E94C-4C71-970E-65614B18E4E6}"/>
                  </a:ext>
                </a:extLst>
              </p:cNvPr>
              <p:cNvPicPr/>
              <p:nvPr/>
            </p:nvPicPr>
            <p:blipFill>
              <a:blip r:embed="rId1291"/>
              <a:stretch>
                <a:fillRect/>
              </a:stretch>
            </p:blipFill>
            <p:spPr>
              <a:xfrm>
                <a:off x="7409517" y="3256005"/>
                <a:ext cx="82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2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21CA37C9-1A0C-467D-BFD5-CD452BD7FFD0}"/>
                  </a:ext>
                </a:extLst>
              </p14:cNvPr>
              <p14:cNvContentPartPr/>
              <p14:nvPr/>
            </p14:nvContentPartPr>
            <p14:xfrm>
              <a:off x="7377477" y="3184005"/>
              <a:ext cx="7560" cy="13680"/>
            </p14:xfrm>
          </p:contentPart>
        </mc:Choice>
        <mc:Fallback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21CA37C9-1A0C-467D-BFD5-CD452BD7FFD0}"/>
                  </a:ext>
                </a:extLst>
              </p:cNvPr>
              <p:cNvPicPr/>
              <p:nvPr/>
            </p:nvPicPr>
            <p:blipFill>
              <a:blip r:embed="rId1293"/>
              <a:stretch>
                <a:fillRect/>
              </a:stretch>
            </p:blipFill>
            <p:spPr>
              <a:xfrm>
                <a:off x="7373157" y="3179685"/>
                <a:ext cx="162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4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825192CE-AD53-4E23-BA47-3CBE888DA958}"/>
                  </a:ext>
                </a:extLst>
              </p14:cNvPr>
              <p14:cNvContentPartPr/>
              <p14:nvPr/>
            </p14:nvContentPartPr>
            <p14:xfrm>
              <a:off x="7448757" y="3129645"/>
              <a:ext cx="59400" cy="103680"/>
            </p14:xfrm>
          </p:contentPart>
        </mc:Choice>
        <mc:Fallback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825192CE-AD53-4E23-BA47-3CBE888DA958}"/>
                  </a:ext>
                </a:extLst>
              </p:cNvPr>
              <p:cNvPicPr/>
              <p:nvPr/>
            </p:nvPicPr>
            <p:blipFill>
              <a:blip r:embed="rId1295"/>
              <a:stretch>
                <a:fillRect/>
              </a:stretch>
            </p:blipFill>
            <p:spPr>
              <a:xfrm>
                <a:off x="7444437" y="3125325"/>
                <a:ext cx="680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6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ECF3EA4A-2801-470F-9B96-3A314083B23C}"/>
                  </a:ext>
                </a:extLst>
              </p14:cNvPr>
              <p14:cNvContentPartPr/>
              <p14:nvPr/>
            </p14:nvContentPartPr>
            <p14:xfrm>
              <a:off x="7437597" y="3040365"/>
              <a:ext cx="46440" cy="48600"/>
            </p14:xfrm>
          </p:contentPart>
        </mc:Choice>
        <mc:Fallback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ECF3EA4A-2801-470F-9B96-3A314083B23C}"/>
                  </a:ext>
                </a:extLst>
              </p:cNvPr>
              <p:cNvPicPr/>
              <p:nvPr/>
            </p:nvPicPr>
            <p:blipFill>
              <a:blip r:embed="rId1297"/>
              <a:stretch>
                <a:fillRect/>
              </a:stretch>
            </p:blipFill>
            <p:spPr>
              <a:xfrm>
                <a:off x="7433277" y="3036045"/>
                <a:ext cx="550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8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F6512F4C-C3D5-471F-81A9-C130EBA03887}"/>
                  </a:ext>
                </a:extLst>
              </p14:cNvPr>
              <p14:cNvContentPartPr/>
              <p14:nvPr/>
            </p14:nvContentPartPr>
            <p14:xfrm>
              <a:off x="7539837" y="3137565"/>
              <a:ext cx="63360" cy="51840"/>
            </p14:xfrm>
          </p:contentPart>
        </mc:Choice>
        <mc:Fallback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F6512F4C-C3D5-471F-81A9-C130EBA03887}"/>
                  </a:ext>
                </a:extLst>
              </p:cNvPr>
              <p:cNvPicPr/>
              <p:nvPr/>
            </p:nvPicPr>
            <p:blipFill>
              <a:blip r:embed="rId1299"/>
              <a:stretch>
                <a:fillRect/>
              </a:stretch>
            </p:blipFill>
            <p:spPr>
              <a:xfrm>
                <a:off x="7535517" y="3133245"/>
                <a:ext cx="72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0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38EFA7CA-9ECD-4A46-8971-0693DE87EC42}"/>
                  </a:ext>
                </a:extLst>
              </p14:cNvPr>
              <p14:cNvContentPartPr/>
              <p14:nvPr/>
            </p14:nvContentPartPr>
            <p14:xfrm>
              <a:off x="7564317" y="3159885"/>
              <a:ext cx="56160" cy="61200"/>
            </p14:xfrm>
          </p:contentPart>
        </mc:Choice>
        <mc:Fallback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38EFA7CA-9ECD-4A46-8971-0693DE87EC42}"/>
                  </a:ext>
                </a:extLst>
              </p:cNvPr>
              <p:cNvPicPr/>
              <p:nvPr/>
            </p:nvPicPr>
            <p:blipFill>
              <a:blip r:embed="rId1301"/>
              <a:stretch>
                <a:fillRect/>
              </a:stretch>
            </p:blipFill>
            <p:spPr>
              <a:xfrm>
                <a:off x="7559997" y="3155565"/>
                <a:ext cx="648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2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C6C78C49-7EB0-48D8-8881-D1E44EC645A0}"/>
                  </a:ext>
                </a:extLst>
              </p14:cNvPr>
              <p14:cNvContentPartPr/>
              <p14:nvPr/>
            </p14:nvContentPartPr>
            <p14:xfrm>
              <a:off x="7628037" y="3043965"/>
              <a:ext cx="66960" cy="108360"/>
            </p14:xfrm>
          </p:contentPart>
        </mc:Choice>
        <mc:Fallback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C6C78C49-7EB0-48D8-8881-D1E44EC645A0}"/>
                  </a:ext>
                </a:extLst>
              </p:cNvPr>
              <p:cNvPicPr/>
              <p:nvPr/>
            </p:nvPicPr>
            <p:blipFill>
              <a:blip r:embed="rId1303"/>
              <a:stretch>
                <a:fillRect/>
              </a:stretch>
            </p:blipFill>
            <p:spPr>
              <a:xfrm>
                <a:off x="7623717" y="3039645"/>
                <a:ext cx="756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4">
            <p14:nvContentPartPr>
              <p14:cNvPr id="835" name="Freihand 834">
                <a:extLst>
                  <a:ext uri="{FF2B5EF4-FFF2-40B4-BE49-F238E27FC236}">
                    <a16:creationId xmlns:a16="http://schemas.microsoft.com/office/drawing/2014/main" id="{36DDE211-02A4-4287-A8F7-65EF5EFB0CAC}"/>
                  </a:ext>
                </a:extLst>
              </p14:cNvPr>
              <p14:cNvContentPartPr/>
              <p14:nvPr/>
            </p14:nvContentPartPr>
            <p14:xfrm>
              <a:off x="7668357" y="3092565"/>
              <a:ext cx="65160" cy="56880"/>
            </p14:xfrm>
          </p:contentPart>
        </mc:Choice>
        <mc:Fallback>
          <p:pic>
            <p:nvPicPr>
              <p:cNvPr id="835" name="Freihand 834">
                <a:extLst>
                  <a:ext uri="{FF2B5EF4-FFF2-40B4-BE49-F238E27FC236}">
                    <a16:creationId xmlns:a16="http://schemas.microsoft.com/office/drawing/2014/main" id="{36DDE211-02A4-4287-A8F7-65EF5EFB0CAC}"/>
                  </a:ext>
                </a:extLst>
              </p:cNvPr>
              <p:cNvPicPr/>
              <p:nvPr/>
            </p:nvPicPr>
            <p:blipFill>
              <a:blip r:embed="rId1305"/>
              <a:stretch>
                <a:fillRect/>
              </a:stretch>
            </p:blipFill>
            <p:spPr>
              <a:xfrm>
                <a:off x="7664037" y="3088245"/>
                <a:ext cx="73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6">
            <p14:nvContentPartPr>
              <p14:cNvPr id="836" name="Freihand 835">
                <a:extLst>
                  <a:ext uri="{FF2B5EF4-FFF2-40B4-BE49-F238E27FC236}">
                    <a16:creationId xmlns:a16="http://schemas.microsoft.com/office/drawing/2014/main" id="{C862A69B-4FAA-4CB8-9682-612A8B630AB8}"/>
                  </a:ext>
                </a:extLst>
              </p14:cNvPr>
              <p14:cNvContentPartPr/>
              <p14:nvPr/>
            </p14:nvContentPartPr>
            <p14:xfrm>
              <a:off x="7717677" y="2986365"/>
              <a:ext cx="49320" cy="113400"/>
            </p14:xfrm>
          </p:contentPart>
        </mc:Choice>
        <mc:Fallback>
          <p:pic>
            <p:nvPicPr>
              <p:cNvPr id="836" name="Freihand 835">
                <a:extLst>
                  <a:ext uri="{FF2B5EF4-FFF2-40B4-BE49-F238E27FC236}">
                    <a16:creationId xmlns:a16="http://schemas.microsoft.com/office/drawing/2014/main" id="{C862A69B-4FAA-4CB8-9682-612A8B630AB8}"/>
                  </a:ext>
                </a:extLst>
              </p:cNvPr>
              <p:cNvPicPr/>
              <p:nvPr/>
            </p:nvPicPr>
            <p:blipFill>
              <a:blip r:embed="rId1307"/>
              <a:stretch>
                <a:fillRect/>
              </a:stretch>
            </p:blipFill>
            <p:spPr>
              <a:xfrm>
                <a:off x="7713357" y="2982045"/>
                <a:ext cx="579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8">
            <p14:nvContentPartPr>
              <p14:cNvPr id="838" name="Freihand 837">
                <a:extLst>
                  <a:ext uri="{FF2B5EF4-FFF2-40B4-BE49-F238E27FC236}">
                    <a16:creationId xmlns:a16="http://schemas.microsoft.com/office/drawing/2014/main" id="{B14096EE-F8C9-412A-A53F-3A216CA85114}"/>
                  </a:ext>
                </a:extLst>
              </p14:cNvPr>
              <p14:cNvContentPartPr/>
              <p14:nvPr/>
            </p14:nvContentPartPr>
            <p14:xfrm>
              <a:off x="7741437" y="2884845"/>
              <a:ext cx="87120" cy="100440"/>
            </p14:xfrm>
          </p:contentPart>
        </mc:Choice>
        <mc:Fallback>
          <p:pic>
            <p:nvPicPr>
              <p:cNvPr id="838" name="Freihand 837">
                <a:extLst>
                  <a:ext uri="{FF2B5EF4-FFF2-40B4-BE49-F238E27FC236}">
                    <a16:creationId xmlns:a16="http://schemas.microsoft.com/office/drawing/2014/main" id="{B14096EE-F8C9-412A-A53F-3A216CA85114}"/>
                  </a:ext>
                </a:extLst>
              </p:cNvPr>
              <p:cNvPicPr/>
              <p:nvPr/>
            </p:nvPicPr>
            <p:blipFill>
              <a:blip r:embed="rId1309"/>
              <a:stretch>
                <a:fillRect/>
              </a:stretch>
            </p:blipFill>
            <p:spPr>
              <a:xfrm>
                <a:off x="7737117" y="2880525"/>
                <a:ext cx="957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0">
            <p14:nvContentPartPr>
              <p14:cNvPr id="840" name="Freihand 839">
                <a:extLst>
                  <a:ext uri="{FF2B5EF4-FFF2-40B4-BE49-F238E27FC236}">
                    <a16:creationId xmlns:a16="http://schemas.microsoft.com/office/drawing/2014/main" id="{C10095A9-C0ED-4314-849B-FDEE845495CF}"/>
                  </a:ext>
                </a:extLst>
              </p14:cNvPr>
              <p14:cNvContentPartPr/>
              <p14:nvPr/>
            </p14:nvContentPartPr>
            <p14:xfrm>
              <a:off x="8959317" y="3783405"/>
              <a:ext cx="1416960" cy="435600"/>
            </p14:xfrm>
          </p:contentPart>
        </mc:Choice>
        <mc:Fallback>
          <p:pic>
            <p:nvPicPr>
              <p:cNvPr id="840" name="Freihand 839">
                <a:extLst>
                  <a:ext uri="{FF2B5EF4-FFF2-40B4-BE49-F238E27FC236}">
                    <a16:creationId xmlns:a16="http://schemas.microsoft.com/office/drawing/2014/main" id="{C10095A9-C0ED-4314-849B-FDEE845495CF}"/>
                  </a:ext>
                </a:extLst>
              </p:cNvPr>
              <p:cNvPicPr/>
              <p:nvPr/>
            </p:nvPicPr>
            <p:blipFill>
              <a:blip r:embed="rId1311"/>
              <a:stretch>
                <a:fillRect/>
              </a:stretch>
            </p:blipFill>
            <p:spPr>
              <a:xfrm>
                <a:off x="8954997" y="3779085"/>
                <a:ext cx="14256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2">
            <p14:nvContentPartPr>
              <p14:cNvPr id="841" name="Freihand 840">
                <a:extLst>
                  <a:ext uri="{FF2B5EF4-FFF2-40B4-BE49-F238E27FC236}">
                    <a16:creationId xmlns:a16="http://schemas.microsoft.com/office/drawing/2014/main" id="{A1018315-E37D-4BDD-B3B6-C3333D96EA3B}"/>
                  </a:ext>
                </a:extLst>
              </p14:cNvPr>
              <p14:cNvContentPartPr/>
              <p14:nvPr/>
            </p14:nvContentPartPr>
            <p14:xfrm>
              <a:off x="10424877" y="3654165"/>
              <a:ext cx="88920" cy="109080"/>
            </p14:xfrm>
          </p:contentPart>
        </mc:Choice>
        <mc:Fallback>
          <p:pic>
            <p:nvPicPr>
              <p:cNvPr id="841" name="Freihand 840">
                <a:extLst>
                  <a:ext uri="{FF2B5EF4-FFF2-40B4-BE49-F238E27FC236}">
                    <a16:creationId xmlns:a16="http://schemas.microsoft.com/office/drawing/2014/main" id="{A1018315-E37D-4BDD-B3B6-C3333D96EA3B}"/>
                  </a:ext>
                </a:extLst>
              </p:cNvPr>
              <p:cNvPicPr/>
              <p:nvPr/>
            </p:nvPicPr>
            <p:blipFill>
              <a:blip r:embed="rId1313"/>
              <a:stretch>
                <a:fillRect/>
              </a:stretch>
            </p:blipFill>
            <p:spPr>
              <a:xfrm>
                <a:off x="10420557" y="3649845"/>
                <a:ext cx="975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4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D77039E4-E27D-47AA-8905-50B526FBD263}"/>
                  </a:ext>
                </a:extLst>
              </p14:cNvPr>
              <p14:cNvContentPartPr/>
              <p14:nvPr/>
            </p14:nvContentPartPr>
            <p14:xfrm>
              <a:off x="10538997" y="3508365"/>
              <a:ext cx="83880" cy="114120"/>
            </p14:xfrm>
          </p:contentPart>
        </mc:Choice>
        <mc:Fallback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D77039E4-E27D-47AA-8905-50B526FBD263}"/>
                  </a:ext>
                </a:extLst>
              </p:cNvPr>
              <p:cNvPicPr/>
              <p:nvPr/>
            </p:nvPicPr>
            <p:blipFill>
              <a:blip r:embed="rId1315"/>
              <a:stretch>
                <a:fillRect/>
              </a:stretch>
            </p:blipFill>
            <p:spPr>
              <a:xfrm>
                <a:off x="10534677" y="3504045"/>
                <a:ext cx="925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6">
            <p14:nvContentPartPr>
              <p14:cNvPr id="843" name="Freihand 842">
                <a:extLst>
                  <a:ext uri="{FF2B5EF4-FFF2-40B4-BE49-F238E27FC236}">
                    <a16:creationId xmlns:a16="http://schemas.microsoft.com/office/drawing/2014/main" id="{79E5D000-3783-4E36-A64F-CE56627FB929}"/>
                  </a:ext>
                </a:extLst>
              </p14:cNvPr>
              <p14:cNvContentPartPr/>
              <p14:nvPr/>
            </p14:nvContentPartPr>
            <p14:xfrm>
              <a:off x="10612077" y="3424125"/>
              <a:ext cx="32760" cy="48960"/>
            </p14:xfrm>
          </p:contentPart>
        </mc:Choice>
        <mc:Fallback>
          <p:pic>
            <p:nvPicPr>
              <p:cNvPr id="843" name="Freihand 842">
                <a:extLst>
                  <a:ext uri="{FF2B5EF4-FFF2-40B4-BE49-F238E27FC236}">
                    <a16:creationId xmlns:a16="http://schemas.microsoft.com/office/drawing/2014/main" id="{79E5D000-3783-4E36-A64F-CE56627FB929}"/>
                  </a:ext>
                </a:extLst>
              </p:cNvPr>
              <p:cNvPicPr/>
              <p:nvPr/>
            </p:nvPicPr>
            <p:blipFill>
              <a:blip r:embed="rId1317"/>
              <a:stretch>
                <a:fillRect/>
              </a:stretch>
            </p:blipFill>
            <p:spPr>
              <a:xfrm>
                <a:off x="10607757" y="3419805"/>
                <a:ext cx="414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8">
            <p14:nvContentPartPr>
              <p14:cNvPr id="844" name="Freihand 843">
                <a:extLst>
                  <a:ext uri="{FF2B5EF4-FFF2-40B4-BE49-F238E27FC236}">
                    <a16:creationId xmlns:a16="http://schemas.microsoft.com/office/drawing/2014/main" id="{51881099-9AD6-4E92-9905-DE8787DCF76C}"/>
                  </a:ext>
                </a:extLst>
              </p14:cNvPr>
              <p14:cNvContentPartPr/>
              <p14:nvPr/>
            </p14:nvContentPartPr>
            <p14:xfrm>
              <a:off x="10689117" y="3523845"/>
              <a:ext cx="93240" cy="54360"/>
            </p14:xfrm>
          </p:contentPart>
        </mc:Choice>
        <mc:Fallback>
          <p:pic>
            <p:nvPicPr>
              <p:cNvPr id="844" name="Freihand 843">
                <a:extLst>
                  <a:ext uri="{FF2B5EF4-FFF2-40B4-BE49-F238E27FC236}">
                    <a16:creationId xmlns:a16="http://schemas.microsoft.com/office/drawing/2014/main" id="{51881099-9AD6-4E92-9905-DE8787DCF76C}"/>
                  </a:ext>
                </a:extLst>
              </p:cNvPr>
              <p:cNvPicPr/>
              <p:nvPr/>
            </p:nvPicPr>
            <p:blipFill>
              <a:blip r:embed="rId1319"/>
              <a:stretch>
                <a:fillRect/>
              </a:stretch>
            </p:blipFill>
            <p:spPr>
              <a:xfrm>
                <a:off x="10684797" y="3519525"/>
                <a:ext cx="101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0">
            <p14:nvContentPartPr>
              <p14:cNvPr id="845" name="Freihand 844">
                <a:extLst>
                  <a:ext uri="{FF2B5EF4-FFF2-40B4-BE49-F238E27FC236}">
                    <a16:creationId xmlns:a16="http://schemas.microsoft.com/office/drawing/2014/main" id="{808D169F-87EB-40E1-8BD2-851AD3429C89}"/>
                  </a:ext>
                </a:extLst>
              </p14:cNvPr>
              <p14:cNvContentPartPr/>
              <p14:nvPr/>
            </p14:nvContentPartPr>
            <p14:xfrm>
              <a:off x="10716117" y="3559845"/>
              <a:ext cx="66600" cy="27360"/>
            </p14:xfrm>
          </p:contentPart>
        </mc:Choice>
        <mc:Fallback>
          <p:pic>
            <p:nvPicPr>
              <p:cNvPr id="845" name="Freihand 844">
                <a:extLst>
                  <a:ext uri="{FF2B5EF4-FFF2-40B4-BE49-F238E27FC236}">
                    <a16:creationId xmlns:a16="http://schemas.microsoft.com/office/drawing/2014/main" id="{808D169F-87EB-40E1-8BD2-851AD3429C89}"/>
                  </a:ext>
                </a:extLst>
              </p:cNvPr>
              <p:cNvPicPr/>
              <p:nvPr/>
            </p:nvPicPr>
            <p:blipFill>
              <a:blip r:embed="rId1321"/>
              <a:stretch>
                <a:fillRect/>
              </a:stretch>
            </p:blipFill>
            <p:spPr>
              <a:xfrm>
                <a:off x="10711797" y="3555525"/>
                <a:ext cx="75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2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EED08866-0681-4072-A8A5-DDFB866D70BA}"/>
                  </a:ext>
                </a:extLst>
              </p14:cNvPr>
              <p14:cNvContentPartPr/>
              <p14:nvPr/>
            </p14:nvContentPartPr>
            <p14:xfrm>
              <a:off x="10829157" y="3409365"/>
              <a:ext cx="84960" cy="103680"/>
            </p14:xfrm>
          </p:contentPart>
        </mc:Choice>
        <mc:Fallback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EED08866-0681-4072-A8A5-DDFB866D70BA}"/>
                  </a:ext>
                </a:extLst>
              </p:cNvPr>
              <p:cNvPicPr/>
              <p:nvPr/>
            </p:nvPicPr>
            <p:blipFill>
              <a:blip r:embed="rId1323"/>
              <a:stretch>
                <a:fillRect/>
              </a:stretch>
            </p:blipFill>
            <p:spPr>
              <a:xfrm>
                <a:off x="10824837" y="3405045"/>
                <a:ext cx="93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4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BE95D8D4-0AB6-49EA-9618-16AB6E9E278C}"/>
                  </a:ext>
                </a:extLst>
              </p14:cNvPr>
              <p14:cNvContentPartPr/>
              <p14:nvPr/>
            </p14:nvContentPartPr>
            <p14:xfrm>
              <a:off x="10928157" y="3345285"/>
              <a:ext cx="69840" cy="83880"/>
            </p14:xfrm>
          </p:contentPart>
        </mc:Choice>
        <mc:Fallback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BE95D8D4-0AB6-49EA-9618-16AB6E9E278C}"/>
                  </a:ext>
                </a:extLst>
              </p:cNvPr>
              <p:cNvPicPr/>
              <p:nvPr/>
            </p:nvPicPr>
            <p:blipFill>
              <a:blip r:embed="rId1325"/>
              <a:stretch>
                <a:fillRect/>
              </a:stretch>
            </p:blipFill>
            <p:spPr>
              <a:xfrm>
                <a:off x="10923837" y="3340965"/>
                <a:ext cx="784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6">
            <p14:nvContentPartPr>
              <p14:cNvPr id="848" name="Freihand 847">
                <a:extLst>
                  <a:ext uri="{FF2B5EF4-FFF2-40B4-BE49-F238E27FC236}">
                    <a16:creationId xmlns:a16="http://schemas.microsoft.com/office/drawing/2014/main" id="{D88A659D-587E-4A83-B1DD-25D66735793C}"/>
                  </a:ext>
                </a:extLst>
              </p14:cNvPr>
              <p14:cNvContentPartPr/>
              <p14:nvPr/>
            </p14:nvContentPartPr>
            <p14:xfrm>
              <a:off x="11023197" y="3400725"/>
              <a:ext cx="12600" cy="59760"/>
            </p14:xfrm>
          </p:contentPart>
        </mc:Choice>
        <mc:Fallback>
          <p:pic>
            <p:nvPicPr>
              <p:cNvPr id="848" name="Freihand 847">
                <a:extLst>
                  <a:ext uri="{FF2B5EF4-FFF2-40B4-BE49-F238E27FC236}">
                    <a16:creationId xmlns:a16="http://schemas.microsoft.com/office/drawing/2014/main" id="{D88A659D-587E-4A83-B1DD-25D66735793C}"/>
                  </a:ext>
                </a:extLst>
              </p:cNvPr>
              <p:cNvPicPr/>
              <p:nvPr/>
            </p:nvPicPr>
            <p:blipFill>
              <a:blip r:embed="rId1327"/>
              <a:stretch>
                <a:fillRect/>
              </a:stretch>
            </p:blipFill>
            <p:spPr>
              <a:xfrm>
                <a:off x="11018877" y="3396405"/>
                <a:ext cx="212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8">
            <p14:nvContentPartPr>
              <p14:cNvPr id="849" name="Freihand 848">
                <a:extLst>
                  <a:ext uri="{FF2B5EF4-FFF2-40B4-BE49-F238E27FC236}">
                    <a16:creationId xmlns:a16="http://schemas.microsoft.com/office/drawing/2014/main" id="{B9411C8E-E8F5-49EC-80FE-7233C487043A}"/>
                  </a:ext>
                </a:extLst>
              </p14:cNvPr>
              <p14:cNvContentPartPr/>
              <p14:nvPr/>
            </p14:nvContentPartPr>
            <p14:xfrm>
              <a:off x="11078277" y="3247365"/>
              <a:ext cx="99000" cy="165960"/>
            </p14:xfrm>
          </p:contentPart>
        </mc:Choice>
        <mc:Fallback>
          <p:pic>
            <p:nvPicPr>
              <p:cNvPr id="849" name="Freihand 848">
                <a:extLst>
                  <a:ext uri="{FF2B5EF4-FFF2-40B4-BE49-F238E27FC236}">
                    <a16:creationId xmlns:a16="http://schemas.microsoft.com/office/drawing/2014/main" id="{B9411C8E-E8F5-49EC-80FE-7233C487043A}"/>
                  </a:ext>
                </a:extLst>
              </p:cNvPr>
              <p:cNvPicPr/>
              <p:nvPr/>
            </p:nvPicPr>
            <p:blipFill>
              <a:blip r:embed="rId1329"/>
              <a:stretch>
                <a:fillRect/>
              </a:stretch>
            </p:blipFill>
            <p:spPr>
              <a:xfrm>
                <a:off x="11073957" y="3243045"/>
                <a:ext cx="1076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0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263135C8-8183-4828-A6BF-851DDA590CD7}"/>
                  </a:ext>
                </a:extLst>
              </p14:cNvPr>
              <p14:cNvContentPartPr/>
              <p14:nvPr/>
            </p14:nvContentPartPr>
            <p14:xfrm>
              <a:off x="11889357" y="2230725"/>
              <a:ext cx="6480" cy="9720"/>
            </p14:xfrm>
          </p:contentPart>
        </mc:Choice>
        <mc:Fallback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263135C8-8183-4828-A6BF-851DDA590CD7}"/>
                  </a:ext>
                </a:extLst>
              </p:cNvPr>
              <p:cNvPicPr/>
              <p:nvPr/>
            </p:nvPicPr>
            <p:blipFill>
              <a:blip r:embed="rId1331"/>
              <a:stretch>
                <a:fillRect/>
              </a:stretch>
            </p:blipFill>
            <p:spPr>
              <a:xfrm>
                <a:off x="11885037" y="2226405"/>
                <a:ext cx="151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2">
            <p14:nvContentPartPr>
              <p14:cNvPr id="852" name="Freihand 851">
                <a:extLst>
                  <a:ext uri="{FF2B5EF4-FFF2-40B4-BE49-F238E27FC236}">
                    <a16:creationId xmlns:a16="http://schemas.microsoft.com/office/drawing/2014/main" id="{BF7EF54C-D9DF-426A-A497-9246D2844730}"/>
                  </a:ext>
                </a:extLst>
              </p14:cNvPr>
              <p14:cNvContentPartPr/>
              <p14:nvPr/>
            </p14:nvContentPartPr>
            <p14:xfrm>
              <a:off x="12013917" y="1997085"/>
              <a:ext cx="21240" cy="25920"/>
            </p14:xfrm>
          </p:contentPart>
        </mc:Choice>
        <mc:Fallback>
          <p:pic>
            <p:nvPicPr>
              <p:cNvPr id="852" name="Freihand 851">
                <a:extLst>
                  <a:ext uri="{FF2B5EF4-FFF2-40B4-BE49-F238E27FC236}">
                    <a16:creationId xmlns:a16="http://schemas.microsoft.com/office/drawing/2014/main" id="{BF7EF54C-D9DF-426A-A497-9246D2844730}"/>
                  </a:ext>
                </a:extLst>
              </p:cNvPr>
              <p:cNvPicPr/>
              <p:nvPr/>
            </p:nvPicPr>
            <p:blipFill>
              <a:blip r:embed="rId1333"/>
              <a:stretch>
                <a:fillRect/>
              </a:stretch>
            </p:blipFill>
            <p:spPr>
              <a:xfrm>
                <a:off x="12009597" y="1992765"/>
                <a:ext cx="298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4">
            <p14:nvContentPartPr>
              <p14:cNvPr id="853" name="Freihand 852">
                <a:extLst>
                  <a:ext uri="{FF2B5EF4-FFF2-40B4-BE49-F238E27FC236}">
                    <a16:creationId xmlns:a16="http://schemas.microsoft.com/office/drawing/2014/main" id="{D89B86F6-7A14-44B2-925E-01E29FAE6AEC}"/>
                  </a:ext>
                </a:extLst>
              </p14:cNvPr>
              <p14:cNvContentPartPr/>
              <p14:nvPr/>
            </p14:nvContentPartPr>
            <p14:xfrm>
              <a:off x="10294197" y="1913565"/>
              <a:ext cx="827280" cy="20160"/>
            </p14:xfrm>
          </p:contentPart>
        </mc:Choice>
        <mc:Fallback>
          <p:pic>
            <p:nvPicPr>
              <p:cNvPr id="853" name="Freihand 852">
                <a:extLst>
                  <a:ext uri="{FF2B5EF4-FFF2-40B4-BE49-F238E27FC236}">
                    <a16:creationId xmlns:a16="http://schemas.microsoft.com/office/drawing/2014/main" id="{D89B86F6-7A14-44B2-925E-01E29FAE6AEC}"/>
                  </a:ext>
                </a:extLst>
              </p:cNvPr>
              <p:cNvPicPr/>
              <p:nvPr/>
            </p:nvPicPr>
            <p:blipFill>
              <a:blip r:embed="rId1335"/>
              <a:stretch>
                <a:fillRect/>
              </a:stretch>
            </p:blipFill>
            <p:spPr>
              <a:xfrm>
                <a:off x="10289877" y="1909245"/>
                <a:ext cx="835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6">
            <p14:nvContentPartPr>
              <p14:cNvPr id="778" name="Freihand 777">
                <a:extLst>
                  <a:ext uri="{FF2B5EF4-FFF2-40B4-BE49-F238E27FC236}">
                    <a16:creationId xmlns:a16="http://schemas.microsoft.com/office/drawing/2014/main" id="{65DA11D7-D385-4352-91FA-0115DCABB3F7}"/>
                  </a:ext>
                </a:extLst>
              </p14:cNvPr>
              <p14:cNvContentPartPr/>
              <p14:nvPr/>
            </p14:nvContentPartPr>
            <p14:xfrm>
              <a:off x="3609357" y="3824445"/>
              <a:ext cx="465120" cy="342360"/>
            </p14:xfrm>
          </p:contentPart>
        </mc:Choice>
        <mc:Fallback>
          <p:pic>
            <p:nvPicPr>
              <p:cNvPr id="778" name="Freihand 777">
                <a:extLst>
                  <a:ext uri="{FF2B5EF4-FFF2-40B4-BE49-F238E27FC236}">
                    <a16:creationId xmlns:a16="http://schemas.microsoft.com/office/drawing/2014/main" id="{65DA11D7-D385-4352-91FA-0115DCABB3F7}"/>
                  </a:ext>
                </a:extLst>
              </p:cNvPr>
              <p:cNvPicPr/>
              <p:nvPr/>
            </p:nvPicPr>
            <p:blipFill>
              <a:blip r:embed="rId1337"/>
              <a:stretch>
                <a:fillRect/>
              </a:stretch>
            </p:blipFill>
            <p:spPr>
              <a:xfrm>
                <a:off x="3605037" y="3820125"/>
                <a:ext cx="4737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8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8A98341A-C9CD-4F82-A872-0BDD5C697112}"/>
                  </a:ext>
                </a:extLst>
              </p14:cNvPr>
              <p14:cNvContentPartPr/>
              <p14:nvPr/>
            </p14:nvContentPartPr>
            <p14:xfrm>
              <a:off x="3636357" y="4189125"/>
              <a:ext cx="102240" cy="118440"/>
            </p14:xfrm>
          </p:contentPart>
        </mc:Choice>
        <mc:Fallback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8A98341A-C9CD-4F82-A872-0BDD5C697112}"/>
                  </a:ext>
                </a:extLst>
              </p:cNvPr>
              <p:cNvPicPr/>
              <p:nvPr/>
            </p:nvPicPr>
            <p:blipFill>
              <a:blip r:embed="rId1339"/>
              <a:stretch>
                <a:fillRect/>
              </a:stretch>
            </p:blipFill>
            <p:spPr>
              <a:xfrm>
                <a:off x="3632037" y="4184805"/>
                <a:ext cx="110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0">
            <p14:nvContentPartPr>
              <p14:cNvPr id="780" name="Freihand 779">
                <a:extLst>
                  <a:ext uri="{FF2B5EF4-FFF2-40B4-BE49-F238E27FC236}">
                    <a16:creationId xmlns:a16="http://schemas.microsoft.com/office/drawing/2014/main" id="{728B3989-7787-4E74-8DBB-CDCA6A30688C}"/>
                  </a:ext>
                </a:extLst>
              </p14:cNvPr>
              <p14:cNvContentPartPr/>
              <p14:nvPr/>
            </p14:nvContentPartPr>
            <p14:xfrm>
              <a:off x="3648597" y="4247805"/>
              <a:ext cx="150480" cy="91440"/>
            </p14:xfrm>
          </p:contentPart>
        </mc:Choice>
        <mc:Fallback>
          <p:pic>
            <p:nvPicPr>
              <p:cNvPr id="780" name="Freihand 779">
                <a:extLst>
                  <a:ext uri="{FF2B5EF4-FFF2-40B4-BE49-F238E27FC236}">
                    <a16:creationId xmlns:a16="http://schemas.microsoft.com/office/drawing/2014/main" id="{728B3989-7787-4E74-8DBB-CDCA6A30688C}"/>
                  </a:ext>
                </a:extLst>
              </p:cNvPr>
              <p:cNvPicPr/>
              <p:nvPr/>
            </p:nvPicPr>
            <p:blipFill>
              <a:blip r:embed="rId1341"/>
              <a:stretch>
                <a:fillRect/>
              </a:stretch>
            </p:blipFill>
            <p:spPr>
              <a:xfrm>
                <a:off x="3644277" y="4243485"/>
                <a:ext cx="1591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2">
            <p14:nvContentPartPr>
              <p14:cNvPr id="781" name="Freihand 780">
                <a:extLst>
                  <a:ext uri="{FF2B5EF4-FFF2-40B4-BE49-F238E27FC236}">
                    <a16:creationId xmlns:a16="http://schemas.microsoft.com/office/drawing/2014/main" id="{24AFB7ED-57CC-4110-9AEB-1ADA1BE36044}"/>
                  </a:ext>
                </a:extLst>
              </p14:cNvPr>
              <p14:cNvContentPartPr/>
              <p14:nvPr/>
            </p14:nvContentPartPr>
            <p14:xfrm>
              <a:off x="3821397" y="4171485"/>
              <a:ext cx="87840" cy="124920"/>
            </p14:xfrm>
          </p:contentPart>
        </mc:Choice>
        <mc:Fallback>
          <p:pic>
            <p:nvPicPr>
              <p:cNvPr id="781" name="Freihand 780">
                <a:extLst>
                  <a:ext uri="{FF2B5EF4-FFF2-40B4-BE49-F238E27FC236}">
                    <a16:creationId xmlns:a16="http://schemas.microsoft.com/office/drawing/2014/main" id="{24AFB7ED-57CC-4110-9AEB-1ADA1BE36044}"/>
                  </a:ext>
                </a:extLst>
              </p:cNvPr>
              <p:cNvPicPr/>
              <p:nvPr/>
            </p:nvPicPr>
            <p:blipFill>
              <a:blip r:embed="rId1343"/>
              <a:stretch>
                <a:fillRect/>
              </a:stretch>
            </p:blipFill>
            <p:spPr>
              <a:xfrm>
                <a:off x="3817077" y="4167165"/>
                <a:ext cx="96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4">
            <p14:nvContentPartPr>
              <p14:cNvPr id="782" name="Freihand 781">
                <a:extLst>
                  <a:ext uri="{FF2B5EF4-FFF2-40B4-BE49-F238E27FC236}">
                    <a16:creationId xmlns:a16="http://schemas.microsoft.com/office/drawing/2014/main" id="{53A8AE51-6D46-4D18-AB43-8A7C582EFA78}"/>
                  </a:ext>
                </a:extLst>
              </p14:cNvPr>
              <p14:cNvContentPartPr/>
              <p14:nvPr/>
            </p14:nvContentPartPr>
            <p14:xfrm>
              <a:off x="3980877" y="4184085"/>
              <a:ext cx="73080" cy="80280"/>
            </p14:xfrm>
          </p:contentPart>
        </mc:Choice>
        <mc:Fallback>
          <p:pic>
            <p:nvPicPr>
              <p:cNvPr id="782" name="Freihand 781">
                <a:extLst>
                  <a:ext uri="{FF2B5EF4-FFF2-40B4-BE49-F238E27FC236}">
                    <a16:creationId xmlns:a16="http://schemas.microsoft.com/office/drawing/2014/main" id="{53A8AE51-6D46-4D18-AB43-8A7C582EFA78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3976557" y="4179765"/>
                <a:ext cx="817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6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C7EE3A4C-D95C-4551-8704-43BB7D9AA15A}"/>
                  </a:ext>
                </a:extLst>
              </p14:cNvPr>
              <p14:cNvContentPartPr/>
              <p14:nvPr/>
            </p14:nvContentPartPr>
            <p14:xfrm>
              <a:off x="3955317" y="4128285"/>
              <a:ext cx="54720" cy="54000"/>
            </p14:xfrm>
          </p:contentPart>
        </mc:Choice>
        <mc:Fallback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C7EE3A4C-D95C-4551-8704-43BB7D9AA15A}"/>
                  </a:ext>
                </a:extLst>
              </p:cNvPr>
              <p:cNvPicPr/>
              <p:nvPr/>
            </p:nvPicPr>
            <p:blipFill>
              <a:blip r:embed="rId1347"/>
              <a:stretch>
                <a:fillRect/>
              </a:stretch>
            </p:blipFill>
            <p:spPr>
              <a:xfrm>
                <a:off x="3950997" y="4123965"/>
                <a:ext cx="63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8">
            <p14:nvContentPartPr>
              <p14:cNvPr id="784" name="Freihand 783">
                <a:extLst>
                  <a:ext uri="{FF2B5EF4-FFF2-40B4-BE49-F238E27FC236}">
                    <a16:creationId xmlns:a16="http://schemas.microsoft.com/office/drawing/2014/main" id="{E5BFA736-53FC-4961-BF0F-631AD7208AE0}"/>
                  </a:ext>
                </a:extLst>
              </p14:cNvPr>
              <p14:cNvContentPartPr/>
              <p14:nvPr/>
            </p14:nvContentPartPr>
            <p14:xfrm>
              <a:off x="4031997" y="4224765"/>
              <a:ext cx="77040" cy="50400"/>
            </p14:xfrm>
          </p:contentPart>
        </mc:Choice>
        <mc:Fallback>
          <p:pic>
            <p:nvPicPr>
              <p:cNvPr id="784" name="Freihand 783">
                <a:extLst>
                  <a:ext uri="{FF2B5EF4-FFF2-40B4-BE49-F238E27FC236}">
                    <a16:creationId xmlns:a16="http://schemas.microsoft.com/office/drawing/2014/main" id="{E5BFA736-53FC-4961-BF0F-631AD7208AE0}"/>
                  </a:ext>
                </a:extLst>
              </p:cNvPr>
              <p:cNvPicPr/>
              <p:nvPr/>
            </p:nvPicPr>
            <p:blipFill>
              <a:blip r:embed="rId1349"/>
              <a:stretch>
                <a:fillRect/>
              </a:stretch>
            </p:blipFill>
            <p:spPr>
              <a:xfrm>
                <a:off x="4027677" y="4220445"/>
                <a:ext cx="856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0">
            <p14:nvContentPartPr>
              <p14:cNvPr id="786" name="Freihand 785">
                <a:extLst>
                  <a:ext uri="{FF2B5EF4-FFF2-40B4-BE49-F238E27FC236}">
                    <a16:creationId xmlns:a16="http://schemas.microsoft.com/office/drawing/2014/main" id="{4AC6D53C-20BD-4BC5-821C-3D716671309D}"/>
                  </a:ext>
                </a:extLst>
              </p14:cNvPr>
              <p14:cNvContentPartPr/>
              <p14:nvPr/>
            </p14:nvContentPartPr>
            <p14:xfrm>
              <a:off x="5938557" y="3931725"/>
              <a:ext cx="19800" cy="51840"/>
            </p14:xfrm>
          </p:contentPart>
        </mc:Choice>
        <mc:Fallback>
          <p:pic>
            <p:nvPicPr>
              <p:cNvPr id="786" name="Freihand 785">
                <a:extLst>
                  <a:ext uri="{FF2B5EF4-FFF2-40B4-BE49-F238E27FC236}">
                    <a16:creationId xmlns:a16="http://schemas.microsoft.com/office/drawing/2014/main" id="{4AC6D53C-20BD-4BC5-821C-3D716671309D}"/>
                  </a:ext>
                </a:extLst>
              </p:cNvPr>
              <p:cNvPicPr/>
              <p:nvPr/>
            </p:nvPicPr>
            <p:blipFill>
              <a:blip r:embed="rId1351"/>
              <a:stretch>
                <a:fillRect/>
              </a:stretch>
            </p:blipFill>
            <p:spPr>
              <a:xfrm>
                <a:off x="5934237" y="3927405"/>
                <a:ext cx="28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2">
            <p14:nvContentPartPr>
              <p14:cNvPr id="787" name="Freihand 786">
                <a:extLst>
                  <a:ext uri="{FF2B5EF4-FFF2-40B4-BE49-F238E27FC236}">
                    <a16:creationId xmlns:a16="http://schemas.microsoft.com/office/drawing/2014/main" id="{73EEB28E-5A03-44AA-A414-243980AC4508}"/>
                  </a:ext>
                </a:extLst>
              </p14:cNvPr>
              <p14:cNvContentPartPr/>
              <p14:nvPr/>
            </p14:nvContentPartPr>
            <p14:xfrm>
              <a:off x="5975997" y="3853245"/>
              <a:ext cx="86040" cy="101160"/>
            </p14:xfrm>
          </p:contentPart>
        </mc:Choice>
        <mc:Fallback>
          <p:pic>
            <p:nvPicPr>
              <p:cNvPr id="787" name="Freihand 786">
                <a:extLst>
                  <a:ext uri="{FF2B5EF4-FFF2-40B4-BE49-F238E27FC236}">
                    <a16:creationId xmlns:a16="http://schemas.microsoft.com/office/drawing/2014/main" id="{73EEB28E-5A03-44AA-A414-243980AC4508}"/>
                  </a:ext>
                </a:extLst>
              </p:cNvPr>
              <p:cNvPicPr/>
              <p:nvPr/>
            </p:nvPicPr>
            <p:blipFill>
              <a:blip r:embed="rId1353"/>
              <a:stretch>
                <a:fillRect/>
              </a:stretch>
            </p:blipFill>
            <p:spPr>
              <a:xfrm>
                <a:off x="5971677" y="3848925"/>
                <a:ext cx="946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4">
            <p14:nvContentPartPr>
              <p14:cNvPr id="792" name="Freihand 791">
                <a:extLst>
                  <a:ext uri="{FF2B5EF4-FFF2-40B4-BE49-F238E27FC236}">
                    <a16:creationId xmlns:a16="http://schemas.microsoft.com/office/drawing/2014/main" id="{E6D60EB8-D250-4FF4-B179-EED38EAEE8B6}"/>
                  </a:ext>
                </a:extLst>
              </p14:cNvPr>
              <p14:cNvContentPartPr/>
              <p14:nvPr/>
            </p14:nvContentPartPr>
            <p14:xfrm>
              <a:off x="6350037" y="4192365"/>
              <a:ext cx="82440" cy="139680"/>
            </p14:xfrm>
          </p:contentPart>
        </mc:Choice>
        <mc:Fallback>
          <p:pic>
            <p:nvPicPr>
              <p:cNvPr id="792" name="Freihand 791">
                <a:extLst>
                  <a:ext uri="{FF2B5EF4-FFF2-40B4-BE49-F238E27FC236}">
                    <a16:creationId xmlns:a16="http://schemas.microsoft.com/office/drawing/2014/main" id="{E6D60EB8-D250-4FF4-B179-EED38EAEE8B6}"/>
                  </a:ext>
                </a:extLst>
              </p:cNvPr>
              <p:cNvPicPr/>
              <p:nvPr/>
            </p:nvPicPr>
            <p:blipFill>
              <a:blip r:embed="rId1355"/>
              <a:stretch>
                <a:fillRect/>
              </a:stretch>
            </p:blipFill>
            <p:spPr>
              <a:xfrm>
                <a:off x="6345717" y="4188045"/>
                <a:ext cx="910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6">
            <p14:nvContentPartPr>
              <p14:cNvPr id="793" name="Freihand 792">
                <a:extLst>
                  <a:ext uri="{FF2B5EF4-FFF2-40B4-BE49-F238E27FC236}">
                    <a16:creationId xmlns:a16="http://schemas.microsoft.com/office/drawing/2014/main" id="{52D61770-972A-4090-8957-2799627F6100}"/>
                  </a:ext>
                </a:extLst>
              </p14:cNvPr>
              <p14:cNvContentPartPr/>
              <p14:nvPr/>
            </p14:nvContentPartPr>
            <p14:xfrm>
              <a:off x="6450477" y="4193445"/>
              <a:ext cx="95040" cy="118440"/>
            </p14:xfrm>
          </p:contentPart>
        </mc:Choice>
        <mc:Fallback>
          <p:pic>
            <p:nvPicPr>
              <p:cNvPr id="793" name="Freihand 792">
                <a:extLst>
                  <a:ext uri="{FF2B5EF4-FFF2-40B4-BE49-F238E27FC236}">
                    <a16:creationId xmlns:a16="http://schemas.microsoft.com/office/drawing/2014/main" id="{52D61770-972A-4090-8957-2799627F6100}"/>
                  </a:ext>
                </a:extLst>
              </p:cNvPr>
              <p:cNvPicPr/>
              <p:nvPr/>
            </p:nvPicPr>
            <p:blipFill>
              <a:blip r:embed="rId1357"/>
              <a:stretch>
                <a:fillRect/>
              </a:stretch>
            </p:blipFill>
            <p:spPr>
              <a:xfrm>
                <a:off x="6446157" y="4189125"/>
                <a:ext cx="103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8">
            <p14:nvContentPartPr>
              <p14:cNvPr id="794" name="Freihand 793">
                <a:extLst>
                  <a:ext uri="{FF2B5EF4-FFF2-40B4-BE49-F238E27FC236}">
                    <a16:creationId xmlns:a16="http://schemas.microsoft.com/office/drawing/2014/main" id="{EF3565AD-9CC5-4AFB-8142-3C7268F2AFCB}"/>
                  </a:ext>
                </a:extLst>
              </p14:cNvPr>
              <p14:cNvContentPartPr/>
              <p14:nvPr/>
            </p14:nvContentPartPr>
            <p14:xfrm>
              <a:off x="6570357" y="4293885"/>
              <a:ext cx="2880" cy="90000"/>
            </p14:xfrm>
          </p:contentPart>
        </mc:Choice>
        <mc:Fallback>
          <p:pic>
            <p:nvPicPr>
              <p:cNvPr id="794" name="Freihand 793">
                <a:extLst>
                  <a:ext uri="{FF2B5EF4-FFF2-40B4-BE49-F238E27FC236}">
                    <a16:creationId xmlns:a16="http://schemas.microsoft.com/office/drawing/2014/main" id="{EF3565AD-9CC5-4AFB-8142-3C7268F2AFCB}"/>
                  </a:ext>
                </a:extLst>
              </p:cNvPr>
              <p:cNvPicPr/>
              <p:nvPr/>
            </p:nvPicPr>
            <p:blipFill>
              <a:blip r:embed="rId1359"/>
              <a:stretch>
                <a:fillRect/>
              </a:stretch>
            </p:blipFill>
            <p:spPr>
              <a:xfrm>
                <a:off x="6566037" y="4289565"/>
                <a:ext cx="115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0">
            <p14:nvContentPartPr>
              <p14:cNvPr id="795" name="Freihand 794">
                <a:extLst>
                  <a:ext uri="{FF2B5EF4-FFF2-40B4-BE49-F238E27FC236}">
                    <a16:creationId xmlns:a16="http://schemas.microsoft.com/office/drawing/2014/main" id="{DCF39986-B413-46E8-88F2-0EAD1C3B3921}"/>
                  </a:ext>
                </a:extLst>
              </p14:cNvPr>
              <p14:cNvContentPartPr/>
              <p14:nvPr/>
            </p14:nvContentPartPr>
            <p14:xfrm>
              <a:off x="6639117" y="4156365"/>
              <a:ext cx="105840" cy="147960"/>
            </p14:xfrm>
          </p:contentPart>
        </mc:Choice>
        <mc:Fallback>
          <p:pic>
            <p:nvPicPr>
              <p:cNvPr id="795" name="Freihand 794">
                <a:extLst>
                  <a:ext uri="{FF2B5EF4-FFF2-40B4-BE49-F238E27FC236}">
                    <a16:creationId xmlns:a16="http://schemas.microsoft.com/office/drawing/2014/main" id="{DCF39986-B413-46E8-88F2-0EAD1C3B3921}"/>
                  </a:ext>
                </a:extLst>
              </p:cNvPr>
              <p:cNvPicPr/>
              <p:nvPr/>
            </p:nvPicPr>
            <p:blipFill>
              <a:blip r:embed="rId1361"/>
              <a:stretch>
                <a:fillRect/>
              </a:stretch>
            </p:blipFill>
            <p:spPr>
              <a:xfrm>
                <a:off x="6634797" y="4152045"/>
                <a:ext cx="114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2">
            <p14:nvContentPartPr>
              <p14:cNvPr id="789" name="Freihand 788">
                <a:extLst>
                  <a:ext uri="{FF2B5EF4-FFF2-40B4-BE49-F238E27FC236}">
                    <a16:creationId xmlns:a16="http://schemas.microsoft.com/office/drawing/2014/main" id="{419D6384-904D-4C4F-B1F9-BF130E865D68}"/>
                  </a:ext>
                </a:extLst>
              </p14:cNvPr>
              <p14:cNvContentPartPr/>
              <p14:nvPr/>
            </p14:nvContentPartPr>
            <p14:xfrm>
              <a:off x="7657557" y="3889605"/>
              <a:ext cx="2160" cy="62280"/>
            </p14:xfrm>
          </p:contentPart>
        </mc:Choice>
        <mc:Fallback>
          <p:pic>
            <p:nvPicPr>
              <p:cNvPr id="789" name="Freihand 788">
                <a:extLst>
                  <a:ext uri="{FF2B5EF4-FFF2-40B4-BE49-F238E27FC236}">
                    <a16:creationId xmlns:a16="http://schemas.microsoft.com/office/drawing/2014/main" id="{419D6384-904D-4C4F-B1F9-BF130E865D68}"/>
                  </a:ext>
                </a:extLst>
              </p:cNvPr>
              <p:cNvPicPr/>
              <p:nvPr/>
            </p:nvPicPr>
            <p:blipFill>
              <a:blip r:embed="rId1363"/>
              <a:stretch>
                <a:fillRect/>
              </a:stretch>
            </p:blipFill>
            <p:spPr>
              <a:xfrm>
                <a:off x="7653237" y="3885285"/>
                <a:ext cx="108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4">
            <p14:nvContentPartPr>
              <p14:cNvPr id="790" name="Freihand 789">
                <a:extLst>
                  <a:ext uri="{FF2B5EF4-FFF2-40B4-BE49-F238E27FC236}">
                    <a16:creationId xmlns:a16="http://schemas.microsoft.com/office/drawing/2014/main" id="{5AD9E492-3164-4BC9-B54C-5499051216D4}"/>
                  </a:ext>
                </a:extLst>
              </p14:cNvPr>
              <p14:cNvContentPartPr/>
              <p14:nvPr/>
            </p14:nvContentPartPr>
            <p14:xfrm>
              <a:off x="7698957" y="3810045"/>
              <a:ext cx="70920" cy="106920"/>
            </p14:xfrm>
          </p:contentPart>
        </mc:Choice>
        <mc:Fallback>
          <p:pic>
            <p:nvPicPr>
              <p:cNvPr id="790" name="Freihand 789">
                <a:extLst>
                  <a:ext uri="{FF2B5EF4-FFF2-40B4-BE49-F238E27FC236}">
                    <a16:creationId xmlns:a16="http://schemas.microsoft.com/office/drawing/2014/main" id="{5AD9E492-3164-4BC9-B54C-5499051216D4}"/>
                  </a:ext>
                </a:extLst>
              </p:cNvPr>
              <p:cNvPicPr/>
              <p:nvPr/>
            </p:nvPicPr>
            <p:blipFill>
              <a:blip r:embed="rId1365"/>
              <a:stretch>
                <a:fillRect/>
              </a:stretch>
            </p:blipFill>
            <p:spPr>
              <a:xfrm>
                <a:off x="7694637" y="3805725"/>
                <a:ext cx="795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6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0E8FDED8-4944-4D08-A99A-00499B807519}"/>
                  </a:ext>
                </a:extLst>
              </p14:cNvPr>
              <p14:cNvContentPartPr/>
              <p14:nvPr/>
            </p14:nvContentPartPr>
            <p14:xfrm>
              <a:off x="5773677" y="4600245"/>
              <a:ext cx="87840" cy="80640"/>
            </p14:xfrm>
          </p:contentPart>
        </mc:Choice>
        <mc:Fallback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0E8FDED8-4944-4D08-A99A-00499B807519}"/>
                  </a:ext>
                </a:extLst>
              </p:cNvPr>
              <p:cNvPicPr/>
              <p:nvPr/>
            </p:nvPicPr>
            <p:blipFill>
              <a:blip r:embed="rId1367"/>
              <a:stretch>
                <a:fillRect/>
              </a:stretch>
            </p:blipFill>
            <p:spPr>
              <a:xfrm>
                <a:off x="5769357" y="4595925"/>
                <a:ext cx="96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8">
            <p14:nvContentPartPr>
              <p14:cNvPr id="898" name="Freihand 897">
                <a:extLst>
                  <a:ext uri="{FF2B5EF4-FFF2-40B4-BE49-F238E27FC236}">
                    <a16:creationId xmlns:a16="http://schemas.microsoft.com/office/drawing/2014/main" id="{666433B3-044B-469B-8E25-BA86172BB1F2}"/>
                  </a:ext>
                </a:extLst>
              </p14:cNvPr>
              <p14:cNvContentPartPr/>
              <p14:nvPr/>
            </p14:nvContentPartPr>
            <p14:xfrm>
              <a:off x="5830557" y="4607805"/>
              <a:ext cx="52560" cy="150840"/>
            </p14:xfrm>
          </p:contentPart>
        </mc:Choice>
        <mc:Fallback>
          <p:pic>
            <p:nvPicPr>
              <p:cNvPr id="898" name="Freihand 897">
                <a:extLst>
                  <a:ext uri="{FF2B5EF4-FFF2-40B4-BE49-F238E27FC236}">
                    <a16:creationId xmlns:a16="http://schemas.microsoft.com/office/drawing/2014/main" id="{666433B3-044B-469B-8E25-BA86172BB1F2}"/>
                  </a:ext>
                </a:extLst>
              </p:cNvPr>
              <p:cNvPicPr/>
              <p:nvPr/>
            </p:nvPicPr>
            <p:blipFill>
              <a:blip r:embed="rId1369"/>
              <a:stretch>
                <a:fillRect/>
              </a:stretch>
            </p:blipFill>
            <p:spPr>
              <a:xfrm>
                <a:off x="5826237" y="4603485"/>
                <a:ext cx="61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0">
            <p14:nvContentPartPr>
              <p14:cNvPr id="900" name="Freihand 899">
                <a:extLst>
                  <a:ext uri="{FF2B5EF4-FFF2-40B4-BE49-F238E27FC236}">
                    <a16:creationId xmlns:a16="http://schemas.microsoft.com/office/drawing/2014/main" id="{A31FDA3B-5B35-4D88-8807-73B6235087E4}"/>
                  </a:ext>
                </a:extLst>
              </p14:cNvPr>
              <p14:cNvContentPartPr/>
              <p14:nvPr/>
            </p14:nvContentPartPr>
            <p14:xfrm>
              <a:off x="5740557" y="4558845"/>
              <a:ext cx="172440" cy="151560"/>
            </p14:xfrm>
          </p:contentPart>
        </mc:Choice>
        <mc:Fallback>
          <p:pic>
            <p:nvPicPr>
              <p:cNvPr id="900" name="Freihand 899">
                <a:extLst>
                  <a:ext uri="{FF2B5EF4-FFF2-40B4-BE49-F238E27FC236}">
                    <a16:creationId xmlns:a16="http://schemas.microsoft.com/office/drawing/2014/main" id="{A31FDA3B-5B35-4D88-8807-73B6235087E4}"/>
                  </a:ext>
                </a:extLst>
              </p:cNvPr>
              <p:cNvPicPr/>
              <p:nvPr/>
            </p:nvPicPr>
            <p:blipFill>
              <a:blip r:embed="rId1371"/>
              <a:stretch>
                <a:fillRect/>
              </a:stretch>
            </p:blipFill>
            <p:spPr>
              <a:xfrm>
                <a:off x="5736237" y="4554525"/>
                <a:ext cx="1810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2">
            <p14:nvContentPartPr>
              <p14:cNvPr id="901" name="Freihand 900">
                <a:extLst>
                  <a:ext uri="{FF2B5EF4-FFF2-40B4-BE49-F238E27FC236}">
                    <a16:creationId xmlns:a16="http://schemas.microsoft.com/office/drawing/2014/main" id="{5D483513-7628-45C9-84FA-BEBE5E927F43}"/>
                  </a:ext>
                </a:extLst>
              </p14:cNvPr>
              <p14:cNvContentPartPr/>
              <p14:nvPr/>
            </p14:nvContentPartPr>
            <p14:xfrm>
              <a:off x="5868717" y="4518885"/>
              <a:ext cx="28440" cy="7560"/>
            </p14:xfrm>
          </p:contentPart>
        </mc:Choice>
        <mc:Fallback>
          <p:pic>
            <p:nvPicPr>
              <p:cNvPr id="901" name="Freihand 900">
                <a:extLst>
                  <a:ext uri="{FF2B5EF4-FFF2-40B4-BE49-F238E27FC236}">
                    <a16:creationId xmlns:a16="http://schemas.microsoft.com/office/drawing/2014/main" id="{5D483513-7628-45C9-84FA-BEBE5E927F43}"/>
                  </a:ext>
                </a:extLst>
              </p:cNvPr>
              <p:cNvPicPr/>
              <p:nvPr/>
            </p:nvPicPr>
            <p:blipFill>
              <a:blip r:embed="rId1373"/>
              <a:stretch>
                <a:fillRect/>
              </a:stretch>
            </p:blipFill>
            <p:spPr>
              <a:xfrm>
                <a:off x="5864397" y="4514565"/>
                <a:ext cx="370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4">
            <p14:nvContentPartPr>
              <p14:cNvPr id="902" name="Freihand 901">
                <a:extLst>
                  <a:ext uri="{FF2B5EF4-FFF2-40B4-BE49-F238E27FC236}">
                    <a16:creationId xmlns:a16="http://schemas.microsoft.com/office/drawing/2014/main" id="{C7D35F48-91C6-478A-8E69-6493738E876D}"/>
                  </a:ext>
                </a:extLst>
              </p14:cNvPr>
              <p14:cNvContentPartPr/>
              <p14:nvPr/>
            </p14:nvContentPartPr>
            <p14:xfrm>
              <a:off x="5946117" y="4594485"/>
              <a:ext cx="87840" cy="97560"/>
            </p14:xfrm>
          </p:contentPart>
        </mc:Choice>
        <mc:Fallback>
          <p:pic>
            <p:nvPicPr>
              <p:cNvPr id="902" name="Freihand 901">
                <a:extLst>
                  <a:ext uri="{FF2B5EF4-FFF2-40B4-BE49-F238E27FC236}">
                    <a16:creationId xmlns:a16="http://schemas.microsoft.com/office/drawing/2014/main" id="{C7D35F48-91C6-478A-8E69-6493738E876D}"/>
                  </a:ext>
                </a:extLst>
              </p:cNvPr>
              <p:cNvPicPr/>
              <p:nvPr/>
            </p:nvPicPr>
            <p:blipFill>
              <a:blip r:embed="rId1375"/>
              <a:stretch>
                <a:fillRect/>
              </a:stretch>
            </p:blipFill>
            <p:spPr>
              <a:xfrm>
                <a:off x="5941797" y="4590165"/>
                <a:ext cx="96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6">
            <p14:nvContentPartPr>
              <p14:cNvPr id="903" name="Freihand 902">
                <a:extLst>
                  <a:ext uri="{FF2B5EF4-FFF2-40B4-BE49-F238E27FC236}">
                    <a16:creationId xmlns:a16="http://schemas.microsoft.com/office/drawing/2014/main" id="{A2F3DCD6-5F9C-4475-9A6F-4126F6BCF554}"/>
                  </a:ext>
                </a:extLst>
              </p14:cNvPr>
              <p14:cNvContentPartPr/>
              <p14:nvPr/>
            </p14:nvContentPartPr>
            <p14:xfrm>
              <a:off x="6047277" y="4570365"/>
              <a:ext cx="113040" cy="104040"/>
            </p14:xfrm>
          </p:contentPart>
        </mc:Choice>
        <mc:Fallback>
          <p:pic>
            <p:nvPicPr>
              <p:cNvPr id="903" name="Freihand 902">
                <a:extLst>
                  <a:ext uri="{FF2B5EF4-FFF2-40B4-BE49-F238E27FC236}">
                    <a16:creationId xmlns:a16="http://schemas.microsoft.com/office/drawing/2014/main" id="{A2F3DCD6-5F9C-4475-9A6F-4126F6BCF554}"/>
                  </a:ext>
                </a:extLst>
              </p:cNvPr>
              <p:cNvPicPr/>
              <p:nvPr/>
            </p:nvPicPr>
            <p:blipFill>
              <a:blip r:embed="rId1377"/>
              <a:stretch>
                <a:fillRect/>
              </a:stretch>
            </p:blipFill>
            <p:spPr>
              <a:xfrm>
                <a:off x="6042957" y="4566045"/>
                <a:ext cx="1216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8">
            <p14:nvContentPartPr>
              <p14:cNvPr id="904" name="Freihand 903">
                <a:extLst>
                  <a:ext uri="{FF2B5EF4-FFF2-40B4-BE49-F238E27FC236}">
                    <a16:creationId xmlns:a16="http://schemas.microsoft.com/office/drawing/2014/main" id="{426C3D53-0C8C-4C39-B011-D7EA0B367B48}"/>
                  </a:ext>
                </a:extLst>
              </p14:cNvPr>
              <p14:cNvContentPartPr/>
              <p14:nvPr/>
            </p14:nvContentPartPr>
            <p14:xfrm>
              <a:off x="6180477" y="4587285"/>
              <a:ext cx="66960" cy="80280"/>
            </p14:xfrm>
          </p:contentPart>
        </mc:Choice>
        <mc:Fallback>
          <p:pic>
            <p:nvPicPr>
              <p:cNvPr id="904" name="Freihand 903">
                <a:extLst>
                  <a:ext uri="{FF2B5EF4-FFF2-40B4-BE49-F238E27FC236}">
                    <a16:creationId xmlns:a16="http://schemas.microsoft.com/office/drawing/2014/main" id="{426C3D53-0C8C-4C39-B011-D7EA0B367B48}"/>
                  </a:ext>
                </a:extLst>
              </p:cNvPr>
              <p:cNvPicPr/>
              <p:nvPr/>
            </p:nvPicPr>
            <p:blipFill>
              <a:blip r:embed="rId1379"/>
              <a:stretch>
                <a:fillRect/>
              </a:stretch>
            </p:blipFill>
            <p:spPr>
              <a:xfrm>
                <a:off x="6176157" y="4582965"/>
                <a:ext cx="75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0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1D5B9853-E809-4CF5-9B2F-42850C1D1D76}"/>
                  </a:ext>
                </a:extLst>
              </p14:cNvPr>
              <p14:cNvContentPartPr/>
              <p14:nvPr/>
            </p14:nvContentPartPr>
            <p14:xfrm>
              <a:off x="6188757" y="4570365"/>
              <a:ext cx="102960" cy="92160"/>
            </p14:xfrm>
          </p:contentPart>
        </mc:Choice>
        <mc:Fallback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1D5B9853-E809-4CF5-9B2F-42850C1D1D76}"/>
                  </a:ext>
                </a:extLst>
              </p:cNvPr>
              <p:cNvPicPr/>
              <p:nvPr/>
            </p:nvPicPr>
            <p:blipFill>
              <a:blip r:embed="rId1381"/>
              <a:stretch>
                <a:fillRect/>
              </a:stretch>
            </p:blipFill>
            <p:spPr>
              <a:xfrm>
                <a:off x="6184437" y="4566045"/>
                <a:ext cx="111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2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22055E12-74EF-4A56-83D6-1A35A989930D}"/>
                  </a:ext>
                </a:extLst>
              </p14:cNvPr>
              <p14:cNvContentPartPr/>
              <p14:nvPr/>
            </p14:nvContentPartPr>
            <p14:xfrm>
              <a:off x="6290637" y="4567845"/>
              <a:ext cx="59400" cy="109080"/>
            </p14:xfrm>
          </p:contentPart>
        </mc:Choice>
        <mc:Fallback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22055E12-74EF-4A56-83D6-1A35A989930D}"/>
                  </a:ext>
                </a:extLst>
              </p:cNvPr>
              <p:cNvPicPr/>
              <p:nvPr/>
            </p:nvPicPr>
            <p:blipFill>
              <a:blip r:embed="rId1383"/>
              <a:stretch>
                <a:fillRect/>
              </a:stretch>
            </p:blipFill>
            <p:spPr>
              <a:xfrm>
                <a:off x="6286317" y="4563525"/>
                <a:ext cx="68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4">
            <p14:nvContentPartPr>
              <p14:cNvPr id="908" name="Freihand 907">
                <a:extLst>
                  <a:ext uri="{FF2B5EF4-FFF2-40B4-BE49-F238E27FC236}">
                    <a16:creationId xmlns:a16="http://schemas.microsoft.com/office/drawing/2014/main" id="{0E3F3661-9F1F-47BF-8867-84F81C0F23F4}"/>
                  </a:ext>
                </a:extLst>
              </p14:cNvPr>
              <p14:cNvContentPartPr/>
              <p14:nvPr/>
            </p14:nvContentPartPr>
            <p14:xfrm>
              <a:off x="6371997" y="4566045"/>
              <a:ext cx="90360" cy="80640"/>
            </p14:xfrm>
          </p:contentPart>
        </mc:Choice>
        <mc:Fallback>
          <p:pic>
            <p:nvPicPr>
              <p:cNvPr id="908" name="Freihand 907">
                <a:extLst>
                  <a:ext uri="{FF2B5EF4-FFF2-40B4-BE49-F238E27FC236}">
                    <a16:creationId xmlns:a16="http://schemas.microsoft.com/office/drawing/2014/main" id="{0E3F3661-9F1F-47BF-8867-84F81C0F23F4}"/>
                  </a:ext>
                </a:extLst>
              </p:cNvPr>
              <p:cNvPicPr/>
              <p:nvPr/>
            </p:nvPicPr>
            <p:blipFill>
              <a:blip r:embed="rId1385"/>
              <a:stretch>
                <a:fillRect/>
              </a:stretch>
            </p:blipFill>
            <p:spPr>
              <a:xfrm>
                <a:off x="6367677" y="4561725"/>
                <a:ext cx="99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6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7B7EEAB9-71CB-45F9-B1E3-B1E08BDF86DC}"/>
                  </a:ext>
                </a:extLst>
              </p14:cNvPr>
              <p14:cNvContentPartPr/>
              <p14:nvPr/>
            </p14:nvContentPartPr>
            <p14:xfrm>
              <a:off x="6587997" y="4565325"/>
              <a:ext cx="79920" cy="61200"/>
            </p14:xfrm>
          </p:contentPart>
        </mc:Choice>
        <mc:Fallback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7B7EEAB9-71CB-45F9-B1E3-B1E08BDF86DC}"/>
                  </a:ext>
                </a:extLst>
              </p:cNvPr>
              <p:cNvPicPr/>
              <p:nvPr/>
            </p:nvPicPr>
            <p:blipFill>
              <a:blip r:embed="rId1387"/>
              <a:stretch>
                <a:fillRect/>
              </a:stretch>
            </p:blipFill>
            <p:spPr>
              <a:xfrm>
                <a:off x="6583677" y="4561005"/>
                <a:ext cx="885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8">
            <p14:nvContentPartPr>
              <p14:cNvPr id="911" name="Freihand 910">
                <a:extLst>
                  <a:ext uri="{FF2B5EF4-FFF2-40B4-BE49-F238E27FC236}">
                    <a16:creationId xmlns:a16="http://schemas.microsoft.com/office/drawing/2014/main" id="{C7632C2F-BD80-4113-957E-D6E2ADE1511D}"/>
                  </a:ext>
                </a:extLst>
              </p14:cNvPr>
              <p14:cNvContentPartPr/>
              <p14:nvPr/>
            </p14:nvContentPartPr>
            <p14:xfrm>
              <a:off x="6690957" y="4564605"/>
              <a:ext cx="207720" cy="56160"/>
            </p14:xfrm>
          </p:contentPart>
        </mc:Choice>
        <mc:Fallback>
          <p:pic>
            <p:nvPicPr>
              <p:cNvPr id="911" name="Freihand 910">
                <a:extLst>
                  <a:ext uri="{FF2B5EF4-FFF2-40B4-BE49-F238E27FC236}">
                    <a16:creationId xmlns:a16="http://schemas.microsoft.com/office/drawing/2014/main" id="{C7632C2F-BD80-4113-957E-D6E2ADE1511D}"/>
                  </a:ext>
                </a:extLst>
              </p:cNvPr>
              <p:cNvPicPr/>
              <p:nvPr/>
            </p:nvPicPr>
            <p:blipFill>
              <a:blip r:embed="rId1389"/>
              <a:stretch>
                <a:fillRect/>
              </a:stretch>
            </p:blipFill>
            <p:spPr>
              <a:xfrm>
                <a:off x="6686637" y="4560285"/>
                <a:ext cx="216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0">
            <p14:nvContentPartPr>
              <p14:cNvPr id="912" name="Freihand 911">
                <a:extLst>
                  <a:ext uri="{FF2B5EF4-FFF2-40B4-BE49-F238E27FC236}">
                    <a16:creationId xmlns:a16="http://schemas.microsoft.com/office/drawing/2014/main" id="{CCDCC1BC-9187-4D61-9DCD-3EB037826759}"/>
                  </a:ext>
                </a:extLst>
              </p14:cNvPr>
              <p14:cNvContentPartPr/>
              <p14:nvPr/>
            </p14:nvContentPartPr>
            <p14:xfrm>
              <a:off x="7008477" y="4548405"/>
              <a:ext cx="114480" cy="123120"/>
            </p14:xfrm>
          </p:contentPart>
        </mc:Choice>
        <mc:Fallback>
          <p:pic>
            <p:nvPicPr>
              <p:cNvPr id="912" name="Freihand 911">
                <a:extLst>
                  <a:ext uri="{FF2B5EF4-FFF2-40B4-BE49-F238E27FC236}">
                    <a16:creationId xmlns:a16="http://schemas.microsoft.com/office/drawing/2014/main" id="{CCDCC1BC-9187-4D61-9DCD-3EB037826759}"/>
                  </a:ext>
                </a:extLst>
              </p:cNvPr>
              <p:cNvPicPr/>
              <p:nvPr/>
            </p:nvPicPr>
            <p:blipFill>
              <a:blip r:embed="rId1391"/>
              <a:stretch>
                <a:fillRect/>
              </a:stretch>
            </p:blipFill>
            <p:spPr>
              <a:xfrm>
                <a:off x="7004157" y="4544085"/>
                <a:ext cx="1231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2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DA1426B1-0F4D-443B-A785-5ED6B896C6D6}"/>
                  </a:ext>
                </a:extLst>
              </p14:cNvPr>
              <p14:cNvContentPartPr/>
              <p14:nvPr/>
            </p14:nvContentPartPr>
            <p14:xfrm>
              <a:off x="6363717" y="4805445"/>
              <a:ext cx="176760" cy="83520"/>
            </p14:xfrm>
          </p:contentPart>
        </mc:Choice>
        <mc:Fallback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DA1426B1-0F4D-443B-A785-5ED6B896C6D6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6359397" y="4801125"/>
                <a:ext cx="1854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4">
            <p14:nvContentPartPr>
              <p14:cNvPr id="915" name="Freihand 914">
                <a:extLst>
                  <a:ext uri="{FF2B5EF4-FFF2-40B4-BE49-F238E27FC236}">
                    <a16:creationId xmlns:a16="http://schemas.microsoft.com/office/drawing/2014/main" id="{C3D3683E-C500-45CF-BCAF-F409E2A2A128}"/>
                  </a:ext>
                </a:extLst>
              </p14:cNvPr>
              <p14:cNvContentPartPr/>
              <p14:nvPr/>
            </p14:nvContentPartPr>
            <p14:xfrm>
              <a:off x="6584037" y="4725885"/>
              <a:ext cx="129240" cy="126720"/>
            </p14:xfrm>
          </p:contentPart>
        </mc:Choice>
        <mc:Fallback>
          <p:pic>
            <p:nvPicPr>
              <p:cNvPr id="915" name="Freihand 914">
                <a:extLst>
                  <a:ext uri="{FF2B5EF4-FFF2-40B4-BE49-F238E27FC236}">
                    <a16:creationId xmlns:a16="http://schemas.microsoft.com/office/drawing/2014/main" id="{C3D3683E-C500-45CF-BCAF-F409E2A2A128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6579717" y="4721565"/>
                <a:ext cx="1378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6">
            <p14:nvContentPartPr>
              <p14:cNvPr id="917" name="Freihand 916">
                <a:extLst>
                  <a:ext uri="{FF2B5EF4-FFF2-40B4-BE49-F238E27FC236}">
                    <a16:creationId xmlns:a16="http://schemas.microsoft.com/office/drawing/2014/main" id="{D1BB4EB9-0E09-4A4F-B3DE-75D2BF1ABA07}"/>
                  </a:ext>
                </a:extLst>
              </p14:cNvPr>
              <p14:cNvContentPartPr/>
              <p14:nvPr/>
            </p14:nvContentPartPr>
            <p14:xfrm>
              <a:off x="6870237" y="4721565"/>
              <a:ext cx="101520" cy="132840"/>
            </p14:xfrm>
          </p:contentPart>
        </mc:Choice>
        <mc:Fallback>
          <p:pic>
            <p:nvPicPr>
              <p:cNvPr id="917" name="Freihand 916">
                <a:extLst>
                  <a:ext uri="{FF2B5EF4-FFF2-40B4-BE49-F238E27FC236}">
                    <a16:creationId xmlns:a16="http://schemas.microsoft.com/office/drawing/2014/main" id="{D1BB4EB9-0E09-4A4F-B3DE-75D2BF1ABA07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6865917" y="4717245"/>
                <a:ext cx="110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8">
            <p14:nvContentPartPr>
              <p14:cNvPr id="918" name="Freihand 917">
                <a:extLst>
                  <a:ext uri="{FF2B5EF4-FFF2-40B4-BE49-F238E27FC236}">
                    <a16:creationId xmlns:a16="http://schemas.microsoft.com/office/drawing/2014/main" id="{FB75E9B6-7FEB-4386-B1D6-488FC87FD8F3}"/>
                  </a:ext>
                </a:extLst>
              </p14:cNvPr>
              <p14:cNvContentPartPr/>
              <p14:nvPr/>
            </p14:nvContentPartPr>
            <p14:xfrm>
              <a:off x="7051677" y="4784205"/>
              <a:ext cx="12600" cy="2160"/>
            </p14:xfrm>
          </p:contentPart>
        </mc:Choice>
        <mc:Fallback>
          <p:pic>
            <p:nvPicPr>
              <p:cNvPr id="918" name="Freihand 917">
                <a:extLst>
                  <a:ext uri="{FF2B5EF4-FFF2-40B4-BE49-F238E27FC236}">
                    <a16:creationId xmlns:a16="http://schemas.microsoft.com/office/drawing/2014/main" id="{FB75E9B6-7FEB-4386-B1D6-488FC87FD8F3}"/>
                  </a:ext>
                </a:extLst>
              </p:cNvPr>
              <p:cNvPicPr/>
              <p:nvPr/>
            </p:nvPicPr>
            <p:blipFill>
              <a:blip r:embed="rId1399"/>
              <a:stretch>
                <a:fillRect/>
              </a:stretch>
            </p:blipFill>
            <p:spPr>
              <a:xfrm>
                <a:off x="7047357" y="4779885"/>
                <a:ext cx="212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0">
            <p14:nvContentPartPr>
              <p14:cNvPr id="919" name="Freihand 918">
                <a:extLst>
                  <a:ext uri="{FF2B5EF4-FFF2-40B4-BE49-F238E27FC236}">
                    <a16:creationId xmlns:a16="http://schemas.microsoft.com/office/drawing/2014/main" id="{CE9F1874-085A-44CD-BF8B-38818D66538C}"/>
                  </a:ext>
                </a:extLst>
              </p14:cNvPr>
              <p14:cNvContentPartPr/>
              <p14:nvPr/>
            </p14:nvContentPartPr>
            <p14:xfrm>
              <a:off x="7152117" y="4699605"/>
              <a:ext cx="83520" cy="140400"/>
            </p14:xfrm>
          </p:contentPart>
        </mc:Choice>
        <mc:Fallback>
          <p:pic>
            <p:nvPicPr>
              <p:cNvPr id="919" name="Freihand 918">
                <a:extLst>
                  <a:ext uri="{FF2B5EF4-FFF2-40B4-BE49-F238E27FC236}">
                    <a16:creationId xmlns:a16="http://schemas.microsoft.com/office/drawing/2014/main" id="{CE9F1874-085A-44CD-BF8B-38818D66538C}"/>
                  </a:ext>
                </a:extLst>
              </p:cNvPr>
              <p:cNvPicPr/>
              <p:nvPr/>
            </p:nvPicPr>
            <p:blipFill>
              <a:blip r:embed="rId1401"/>
              <a:stretch>
                <a:fillRect/>
              </a:stretch>
            </p:blipFill>
            <p:spPr>
              <a:xfrm>
                <a:off x="7147797" y="4695285"/>
                <a:ext cx="921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2">
            <p14:nvContentPartPr>
              <p14:cNvPr id="920" name="Freihand 919">
                <a:extLst>
                  <a:ext uri="{FF2B5EF4-FFF2-40B4-BE49-F238E27FC236}">
                    <a16:creationId xmlns:a16="http://schemas.microsoft.com/office/drawing/2014/main" id="{2196CC53-8DB2-4151-A718-D6CB1FE35E52}"/>
                  </a:ext>
                </a:extLst>
              </p14:cNvPr>
              <p14:cNvContentPartPr/>
              <p14:nvPr/>
            </p14:nvContentPartPr>
            <p14:xfrm>
              <a:off x="7171197" y="4803285"/>
              <a:ext cx="86400" cy="10080"/>
            </p14:xfrm>
          </p:contentPart>
        </mc:Choice>
        <mc:Fallback>
          <p:pic>
            <p:nvPicPr>
              <p:cNvPr id="920" name="Freihand 919">
                <a:extLst>
                  <a:ext uri="{FF2B5EF4-FFF2-40B4-BE49-F238E27FC236}">
                    <a16:creationId xmlns:a16="http://schemas.microsoft.com/office/drawing/2014/main" id="{2196CC53-8DB2-4151-A718-D6CB1FE35E52}"/>
                  </a:ext>
                </a:extLst>
              </p:cNvPr>
              <p:cNvPicPr/>
              <p:nvPr/>
            </p:nvPicPr>
            <p:blipFill>
              <a:blip r:embed="rId1403"/>
              <a:stretch>
                <a:fillRect/>
              </a:stretch>
            </p:blipFill>
            <p:spPr>
              <a:xfrm>
                <a:off x="7166877" y="4798965"/>
                <a:ext cx="95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4">
            <p14:nvContentPartPr>
              <p14:cNvPr id="921" name="Freihand 920">
                <a:extLst>
                  <a:ext uri="{FF2B5EF4-FFF2-40B4-BE49-F238E27FC236}">
                    <a16:creationId xmlns:a16="http://schemas.microsoft.com/office/drawing/2014/main" id="{0813CAD4-DF90-4442-B807-3D91117B3C70}"/>
                  </a:ext>
                </a:extLst>
              </p14:cNvPr>
              <p14:cNvContentPartPr/>
              <p14:nvPr/>
            </p14:nvContentPartPr>
            <p14:xfrm>
              <a:off x="7303317" y="4688445"/>
              <a:ext cx="139320" cy="147240"/>
            </p14:xfrm>
          </p:contentPart>
        </mc:Choice>
        <mc:Fallback>
          <p:pic>
            <p:nvPicPr>
              <p:cNvPr id="921" name="Freihand 920">
                <a:extLst>
                  <a:ext uri="{FF2B5EF4-FFF2-40B4-BE49-F238E27FC236}">
                    <a16:creationId xmlns:a16="http://schemas.microsoft.com/office/drawing/2014/main" id="{0813CAD4-DF90-4442-B807-3D91117B3C70}"/>
                  </a:ext>
                </a:extLst>
              </p:cNvPr>
              <p:cNvPicPr/>
              <p:nvPr/>
            </p:nvPicPr>
            <p:blipFill>
              <a:blip r:embed="rId1405"/>
              <a:stretch>
                <a:fillRect/>
              </a:stretch>
            </p:blipFill>
            <p:spPr>
              <a:xfrm>
                <a:off x="7298997" y="4684125"/>
                <a:ext cx="147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6">
            <p14:nvContentPartPr>
              <p14:cNvPr id="922" name="Freihand 921">
                <a:extLst>
                  <a:ext uri="{FF2B5EF4-FFF2-40B4-BE49-F238E27FC236}">
                    <a16:creationId xmlns:a16="http://schemas.microsoft.com/office/drawing/2014/main" id="{D0BB63AE-0AC4-4FCF-A10F-DC5C8DD4C86B}"/>
                  </a:ext>
                </a:extLst>
              </p14:cNvPr>
              <p14:cNvContentPartPr/>
              <p14:nvPr/>
            </p14:nvContentPartPr>
            <p14:xfrm>
              <a:off x="7589517" y="4722285"/>
              <a:ext cx="160560" cy="7200"/>
            </p14:xfrm>
          </p:contentPart>
        </mc:Choice>
        <mc:Fallback>
          <p:pic>
            <p:nvPicPr>
              <p:cNvPr id="922" name="Freihand 921">
                <a:extLst>
                  <a:ext uri="{FF2B5EF4-FFF2-40B4-BE49-F238E27FC236}">
                    <a16:creationId xmlns:a16="http://schemas.microsoft.com/office/drawing/2014/main" id="{D0BB63AE-0AC4-4FCF-A10F-DC5C8DD4C86B}"/>
                  </a:ext>
                </a:extLst>
              </p:cNvPr>
              <p:cNvPicPr/>
              <p:nvPr/>
            </p:nvPicPr>
            <p:blipFill>
              <a:blip r:embed="rId1407"/>
              <a:stretch>
                <a:fillRect/>
              </a:stretch>
            </p:blipFill>
            <p:spPr>
              <a:xfrm>
                <a:off x="7585197" y="4717965"/>
                <a:ext cx="1692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8">
            <p14:nvContentPartPr>
              <p14:cNvPr id="923" name="Freihand 922">
                <a:extLst>
                  <a:ext uri="{FF2B5EF4-FFF2-40B4-BE49-F238E27FC236}">
                    <a16:creationId xmlns:a16="http://schemas.microsoft.com/office/drawing/2014/main" id="{98DE90FA-25F1-4169-9A3A-0E13081BDCD0}"/>
                  </a:ext>
                </a:extLst>
              </p14:cNvPr>
              <p14:cNvContentPartPr/>
              <p14:nvPr/>
            </p14:nvContentPartPr>
            <p14:xfrm>
              <a:off x="7585197" y="4776285"/>
              <a:ext cx="166320" cy="18360"/>
            </p14:xfrm>
          </p:contentPart>
        </mc:Choice>
        <mc:Fallback>
          <p:pic>
            <p:nvPicPr>
              <p:cNvPr id="923" name="Freihand 922">
                <a:extLst>
                  <a:ext uri="{FF2B5EF4-FFF2-40B4-BE49-F238E27FC236}">
                    <a16:creationId xmlns:a16="http://schemas.microsoft.com/office/drawing/2014/main" id="{98DE90FA-25F1-4169-9A3A-0E13081BDCD0}"/>
                  </a:ext>
                </a:extLst>
              </p:cNvPr>
              <p:cNvPicPr/>
              <p:nvPr/>
            </p:nvPicPr>
            <p:blipFill>
              <a:blip r:embed="rId1409"/>
              <a:stretch>
                <a:fillRect/>
              </a:stretch>
            </p:blipFill>
            <p:spPr>
              <a:xfrm>
                <a:off x="7580877" y="4771965"/>
                <a:ext cx="1749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0">
            <p14:nvContentPartPr>
              <p14:cNvPr id="925" name="Freihand 924">
                <a:extLst>
                  <a:ext uri="{FF2B5EF4-FFF2-40B4-BE49-F238E27FC236}">
                    <a16:creationId xmlns:a16="http://schemas.microsoft.com/office/drawing/2014/main" id="{A44159F2-ED21-4E0A-8997-1EFE8A6132A5}"/>
                  </a:ext>
                </a:extLst>
              </p14:cNvPr>
              <p14:cNvContentPartPr/>
              <p14:nvPr/>
            </p14:nvContentPartPr>
            <p14:xfrm>
              <a:off x="7403397" y="4519245"/>
              <a:ext cx="39240" cy="52560"/>
            </p14:xfrm>
          </p:contentPart>
        </mc:Choice>
        <mc:Fallback>
          <p:pic>
            <p:nvPicPr>
              <p:cNvPr id="925" name="Freihand 924">
                <a:extLst>
                  <a:ext uri="{FF2B5EF4-FFF2-40B4-BE49-F238E27FC236}">
                    <a16:creationId xmlns:a16="http://schemas.microsoft.com/office/drawing/2014/main" id="{A44159F2-ED21-4E0A-8997-1EFE8A6132A5}"/>
                  </a:ext>
                </a:extLst>
              </p:cNvPr>
              <p:cNvPicPr/>
              <p:nvPr/>
            </p:nvPicPr>
            <p:blipFill>
              <a:blip r:embed="rId1411"/>
              <a:stretch>
                <a:fillRect/>
              </a:stretch>
            </p:blipFill>
            <p:spPr>
              <a:xfrm>
                <a:off x="7399077" y="4514925"/>
                <a:ext cx="47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2">
            <p14:nvContentPartPr>
              <p14:cNvPr id="926" name="Freihand 925">
                <a:extLst>
                  <a:ext uri="{FF2B5EF4-FFF2-40B4-BE49-F238E27FC236}">
                    <a16:creationId xmlns:a16="http://schemas.microsoft.com/office/drawing/2014/main" id="{C583DAFB-60A7-409F-9E14-416745BD410E}"/>
                  </a:ext>
                </a:extLst>
              </p14:cNvPr>
              <p14:cNvContentPartPr/>
              <p14:nvPr/>
            </p14:nvContentPartPr>
            <p14:xfrm>
              <a:off x="7427157" y="4522125"/>
              <a:ext cx="55080" cy="53640"/>
            </p14:xfrm>
          </p:contentPart>
        </mc:Choice>
        <mc:Fallback>
          <p:pic>
            <p:nvPicPr>
              <p:cNvPr id="926" name="Freihand 925">
                <a:extLst>
                  <a:ext uri="{FF2B5EF4-FFF2-40B4-BE49-F238E27FC236}">
                    <a16:creationId xmlns:a16="http://schemas.microsoft.com/office/drawing/2014/main" id="{C583DAFB-60A7-409F-9E14-416745BD410E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7422837" y="4517805"/>
                <a:ext cx="637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4">
            <p14:nvContentPartPr>
              <p14:cNvPr id="927" name="Freihand 926">
                <a:extLst>
                  <a:ext uri="{FF2B5EF4-FFF2-40B4-BE49-F238E27FC236}">
                    <a16:creationId xmlns:a16="http://schemas.microsoft.com/office/drawing/2014/main" id="{71517D9D-6A28-40B3-8C68-562302687CDB}"/>
                  </a:ext>
                </a:extLst>
              </p14:cNvPr>
              <p14:cNvContentPartPr/>
              <p14:nvPr/>
            </p14:nvContentPartPr>
            <p14:xfrm>
              <a:off x="7504197" y="4375245"/>
              <a:ext cx="152280" cy="90720"/>
            </p14:xfrm>
          </p:contentPart>
        </mc:Choice>
        <mc:Fallback>
          <p:pic>
            <p:nvPicPr>
              <p:cNvPr id="927" name="Freihand 926">
                <a:extLst>
                  <a:ext uri="{FF2B5EF4-FFF2-40B4-BE49-F238E27FC236}">
                    <a16:creationId xmlns:a16="http://schemas.microsoft.com/office/drawing/2014/main" id="{71517D9D-6A28-40B3-8C68-562302687CDB}"/>
                  </a:ext>
                </a:extLst>
              </p:cNvPr>
              <p:cNvPicPr/>
              <p:nvPr/>
            </p:nvPicPr>
            <p:blipFill>
              <a:blip r:embed="rId1415"/>
              <a:stretch>
                <a:fillRect/>
              </a:stretch>
            </p:blipFill>
            <p:spPr>
              <a:xfrm>
                <a:off x="7499877" y="4370925"/>
                <a:ext cx="160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6">
            <p14:nvContentPartPr>
              <p14:cNvPr id="928" name="Freihand 927">
                <a:extLst>
                  <a:ext uri="{FF2B5EF4-FFF2-40B4-BE49-F238E27FC236}">
                    <a16:creationId xmlns:a16="http://schemas.microsoft.com/office/drawing/2014/main" id="{E4205ADC-8C90-468C-A475-2781806F439F}"/>
                  </a:ext>
                </a:extLst>
              </p14:cNvPr>
              <p14:cNvContentPartPr/>
              <p14:nvPr/>
            </p14:nvContentPartPr>
            <p14:xfrm>
              <a:off x="7911717" y="4601685"/>
              <a:ext cx="73800" cy="123840"/>
            </p14:xfrm>
          </p:contentPart>
        </mc:Choice>
        <mc:Fallback>
          <p:pic>
            <p:nvPicPr>
              <p:cNvPr id="928" name="Freihand 927">
                <a:extLst>
                  <a:ext uri="{FF2B5EF4-FFF2-40B4-BE49-F238E27FC236}">
                    <a16:creationId xmlns:a16="http://schemas.microsoft.com/office/drawing/2014/main" id="{E4205ADC-8C90-468C-A475-2781806F439F}"/>
                  </a:ext>
                </a:extLst>
              </p:cNvPr>
              <p:cNvPicPr/>
              <p:nvPr/>
            </p:nvPicPr>
            <p:blipFill>
              <a:blip r:embed="rId1417"/>
              <a:stretch>
                <a:fillRect/>
              </a:stretch>
            </p:blipFill>
            <p:spPr>
              <a:xfrm>
                <a:off x="7907397" y="4597365"/>
                <a:ext cx="82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8">
            <p14:nvContentPartPr>
              <p14:cNvPr id="929" name="Freihand 928">
                <a:extLst>
                  <a:ext uri="{FF2B5EF4-FFF2-40B4-BE49-F238E27FC236}">
                    <a16:creationId xmlns:a16="http://schemas.microsoft.com/office/drawing/2014/main" id="{2F9E9F6E-2255-4683-A37F-334043301069}"/>
                  </a:ext>
                </a:extLst>
              </p14:cNvPr>
              <p14:cNvContentPartPr/>
              <p14:nvPr/>
            </p14:nvContentPartPr>
            <p14:xfrm>
              <a:off x="7962837" y="4647045"/>
              <a:ext cx="32760" cy="171360"/>
            </p14:xfrm>
          </p:contentPart>
        </mc:Choice>
        <mc:Fallback>
          <p:pic>
            <p:nvPicPr>
              <p:cNvPr id="929" name="Freihand 928">
                <a:extLst>
                  <a:ext uri="{FF2B5EF4-FFF2-40B4-BE49-F238E27FC236}">
                    <a16:creationId xmlns:a16="http://schemas.microsoft.com/office/drawing/2014/main" id="{2F9E9F6E-2255-4683-A37F-334043301069}"/>
                  </a:ext>
                </a:extLst>
              </p:cNvPr>
              <p:cNvPicPr/>
              <p:nvPr/>
            </p:nvPicPr>
            <p:blipFill>
              <a:blip r:embed="rId1419"/>
              <a:stretch>
                <a:fillRect/>
              </a:stretch>
            </p:blipFill>
            <p:spPr>
              <a:xfrm>
                <a:off x="7958517" y="4642725"/>
                <a:ext cx="41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0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88852284-6118-4D5C-8479-30777BA979AA}"/>
                  </a:ext>
                </a:extLst>
              </p14:cNvPr>
              <p14:cNvContentPartPr/>
              <p14:nvPr/>
            </p14:nvContentPartPr>
            <p14:xfrm>
              <a:off x="7086597" y="4864845"/>
              <a:ext cx="1011600" cy="25560"/>
            </p14:xfrm>
          </p:contentPart>
        </mc:Choice>
        <mc:Fallback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88852284-6118-4D5C-8479-30777BA979AA}"/>
                  </a:ext>
                </a:extLst>
              </p:cNvPr>
              <p:cNvPicPr/>
              <p:nvPr/>
            </p:nvPicPr>
            <p:blipFill>
              <a:blip r:embed="rId1421"/>
              <a:stretch>
                <a:fillRect/>
              </a:stretch>
            </p:blipFill>
            <p:spPr>
              <a:xfrm>
                <a:off x="7082277" y="4860525"/>
                <a:ext cx="10202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2">
            <p14:nvContentPartPr>
              <p14:cNvPr id="947" name="Freihand 946">
                <a:extLst>
                  <a:ext uri="{FF2B5EF4-FFF2-40B4-BE49-F238E27FC236}">
                    <a16:creationId xmlns:a16="http://schemas.microsoft.com/office/drawing/2014/main" id="{8233F026-22CE-4D4B-836D-A25EE02DEF04}"/>
                  </a:ext>
                </a:extLst>
              </p14:cNvPr>
              <p14:cNvContentPartPr/>
              <p14:nvPr/>
            </p14:nvContentPartPr>
            <p14:xfrm>
              <a:off x="8751237" y="440805"/>
              <a:ext cx="781920" cy="402840"/>
            </p14:xfrm>
          </p:contentPart>
        </mc:Choice>
        <mc:Fallback>
          <p:pic>
            <p:nvPicPr>
              <p:cNvPr id="947" name="Freihand 946">
                <a:extLst>
                  <a:ext uri="{FF2B5EF4-FFF2-40B4-BE49-F238E27FC236}">
                    <a16:creationId xmlns:a16="http://schemas.microsoft.com/office/drawing/2014/main" id="{8233F026-22CE-4D4B-836D-A25EE02DEF04}"/>
                  </a:ext>
                </a:extLst>
              </p:cNvPr>
              <p:cNvPicPr/>
              <p:nvPr/>
            </p:nvPicPr>
            <p:blipFill>
              <a:blip r:embed="rId1423"/>
              <a:stretch>
                <a:fillRect/>
              </a:stretch>
            </p:blipFill>
            <p:spPr>
              <a:xfrm>
                <a:off x="8746917" y="436485"/>
                <a:ext cx="790560" cy="4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3" name="Gruppieren 962">
            <a:extLst>
              <a:ext uri="{FF2B5EF4-FFF2-40B4-BE49-F238E27FC236}">
                <a16:creationId xmlns:a16="http://schemas.microsoft.com/office/drawing/2014/main" id="{0B329065-4479-4DCC-9C2F-B3DC21F3EBB5}"/>
              </a:ext>
            </a:extLst>
          </p:cNvPr>
          <p:cNvGrpSpPr/>
          <p:nvPr/>
        </p:nvGrpSpPr>
        <p:grpSpPr>
          <a:xfrm>
            <a:off x="201597" y="4427805"/>
            <a:ext cx="5384880" cy="672480"/>
            <a:chOff x="201597" y="4427805"/>
            <a:chExt cx="5384880" cy="67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0A9BF7E6-6723-4762-B7DC-76113DD0EFF5}"/>
                    </a:ext>
                  </a:extLst>
                </p14:cNvPr>
                <p14:cNvContentPartPr/>
                <p14:nvPr/>
              </p14:nvContentPartPr>
              <p14:xfrm>
                <a:off x="201597" y="4554525"/>
                <a:ext cx="112320" cy="1216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0A9BF7E6-6723-4762-B7DC-76113DD0EFF5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197277" y="4550205"/>
                  <a:ext cx="120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C93C613F-ED12-4E1B-A35C-E025EEF7DE31}"/>
                    </a:ext>
                  </a:extLst>
                </p14:cNvPr>
                <p14:cNvContentPartPr/>
                <p14:nvPr/>
              </p14:nvContentPartPr>
              <p14:xfrm>
                <a:off x="308517" y="4525725"/>
                <a:ext cx="63360" cy="23688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C93C613F-ED12-4E1B-A35C-E025EEF7DE31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304197" y="4521405"/>
                  <a:ext cx="72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B8B53DCF-48AA-4728-B30F-4C4D7D0BF0D8}"/>
                    </a:ext>
                  </a:extLst>
                </p14:cNvPr>
                <p14:cNvContentPartPr/>
                <p14:nvPr/>
              </p14:nvContentPartPr>
              <p14:xfrm>
                <a:off x="488877" y="4556325"/>
                <a:ext cx="59040" cy="1033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B8B53DCF-48AA-4728-B30F-4C4D7D0BF0D8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484557" y="4552005"/>
                  <a:ext cx="67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DEDC16BC-14B3-4D7B-A8DD-5AAC5630FA31}"/>
                    </a:ext>
                  </a:extLst>
                </p14:cNvPr>
                <p14:cNvContentPartPr/>
                <p14:nvPr/>
              </p14:nvContentPartPr>
              <p14:xfrm>
                <a:off x="480597" y="4566765"/>
                <a:ext cx="94680" cy="12600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DEDC16BC-14B3-4D7B-A8DD-5AAC5630FA31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476277" y="4562445"/>
                  <a:ext cx="103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1863C400-38A3-407B-8347-8E42CB1E5446}"/>
                    </a:ext>
                  </a:extLst>
                </p14:cNvPr>
                <p14:cNvContentPartPr/>
                <p14:nvPr/>
              </p14:nvContentPartPr>
              <p14:xfrm>
                <a:off x="596517" y="4587285"/>
                <a:ext cx="107280" cy="10440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1863C400-38A3-407B-8347-8E42CB1E5446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592197" y="4582965"/>
                  <a:ext cx="115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9709291C-9597-4C65-83C8-4F5D7ABB7129}"/>
                    </a:ext>
                  </a:extLst>
                </p14:cNvPr>
                <p14:cNvContentPartPr/>
                <p14:nvPr/>
              </p14:nvContentPartPr>
              <p14:xfrm>
                <a:off x="741957" y="4617525"/>
                <a:ext cx="73800" cy="4104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9709291C-9597-4C65-83C8-4F5D7ABB7129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737637" y="4613205"/>
                  <a:ext cx="82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D3540C4D-E00D-43A0-A231-7EC05636EA93}"/>
                    </a:ext>
                  </a:extLst>
                </p14:cNvPr>
                <p14:cNvContentPartPr/>
                <p14:nvPr/>
              </p14:nvContentPartPr>
              <p14:xfrm>
                <a:off x="867597" y="4596645"/>
                <a:ext cx="107640" cy="885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D3540C4D-E00D-43A0-A231-7EC05636EA93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863277" y="4592325"/>
                  <a:ext cx="116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502185D8-F311-4085-AB7D-710F0FB923CE}"/>
                    </a:ext>
                  </a:extLst>
                </p14:cNvPr>
                <p14:cNvContentPartPr/>
                <p14:nvPr/>
              </p14:nvContentPartPr>
              <p14:xfrm>
                <a:off x="1241997" y="4589445"/>
                <a:ext cx="87840" cy="15012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502185D8-F311-4085-AB7D-710F0FB923CE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1237677" y="4585125"/>
                  <a:ext cx="96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392E827C-1E90-416C-AC81-47BB6D0DEC41}"/>
                    </a:ext>
                  </a:extLst>
                </p14:cNvPr>
                <p14:cNvContentPartPr/>
                <p14:nvPr/>
              </p14:nvContentPartPr>
              <p14:xfrm>
                <a:off x="1357917" y="4582245"/>
                <a:ext cx="223560" cy="4896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392E827C-1E90-416C-AC81-47BB6D0DEC41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1353597" y="4577925"/>
                  <a:ext cx="232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8458E509-E261-47D9-A124-1548B437D51B}"/>
                    </a:ext>
                  </a:extLst>
                </p14:cNvPr>
                <p14:cNvContentPartPr/>
                <p14:nvPr/>
              </p14:nvContentPartPr>
              <p14:xfrm>
                <a:off x="1755717" y="4569645"/>
                <a:ext cx="63000" cy="7344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8458E509-E261-47D9-A124-1548B437D51B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1751397" y="4565325"/>
                  <a:ext cx="71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137ADABA-A364-46DE-81D4-5C611B030BD0}"/>
                    </a:ext>
                  </a:extLst>
                </p14:cNvPr>
                <p14:cNvContentPartPr/>
                <p14:nvPr/>
              </p14:nvContentPartPr>
              <p14:xfrm>
                <a:off x="1868037" y="4595925"/>
                <a:ext cx="222840" cy="4644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137ADABA-A364-46DE-81D4-5C611B030BD0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1863717" y="4591605"/>
                  <a:ext cx="231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1707B752-DFCB-43EF-BBC5-94CE618C4974}"/>
                    </a:ext>
                  </a:extLst>
                </p14:cNvPr>
                <p14:cNvContentPartPr/>
                <p14:nvPr/>
              </p14:nvContentPartPr>
              <p14:xfrm>
                <a:off x="2111037" y="4612845"/>
                <a:ext cx="111240" cy="3204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1707B752-DFCB-43EF-BBC5-94CE618C4974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2106717" y="4608525"/>
                  <a:ext cx="119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56CD2C2A-880F-4072-B981-A7BF38B77DA2}"/>
                    </a:ext>
                  </a:extLst>
                </p14:cNvPr>
                <p14:cNvContentPartPr/>
                <p14:nvPr/>
              </p14:nvContentPartPr>
              <p14:xfrm>
                <a:off x="2266557" y="4617165"/>
                <a:ext cx="77760" cy="3348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56CD2C2A-880F-4072-B981-A7BF38B77DA2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2262237" y="4612845"/>
                  <a:ext cx="86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9E3B7BE7-C738-42D5-A8BD-87728A4DDBFE}"/>
                    </a:ext>
                  </a:extLst>
                </p14:cNvPr>
                <p14:cNvContentPartPr/>
                <p14:nvPr/>
              </p14:nvContentPartPr>
              <p14:xfrm>
                <a:off x="2359077" y="4560285"/>
                <a:ext cx="177120" cy="7092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9E3B7BE7-C738-42D5-A8BD-87728A4DDBFE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2354757" y="4555965"/>
                  <a:ext cx="185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62DFDEFD-46F1-4BC1-8A14-2615E22FC5A8}"/>
                    </a:ext>
                  </a:extLst>
                </p14:cNvPr>
                <p14:cNvContentPartPr/>
                <p14:nvPr/>
              </p14:nvContentPartPr>
              <p14:xfrm>
                <a:off x="2567157" y="4519245"/>
                <a:ext cx="85680" cy="20628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62DFDEFD-46F1-4BC1-8A14-2615E22FC5A8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2562837" y="4514925"/>
                  <a:ext cx="94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046A19A4-CD13-4A26-B650-12F4DC7BFA3C}"/>
                    </a:ext>
                  </a:extLst>
                </p14:cNvPr>
                <p14:cNvContentPartPr/>
                <p14:nvPr/>
              </p14:nvContentPartPr>
              <p14:xfrm>
                <a:off x="2524317" y="4460565"/>
                <a:ext cx="21600" cy="1044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046A19A4-CD13-4A26-B650-12F4DC7BFA3C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2519997" y="4456245"/>
                  <a:ext cx="30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FDA0AB78-8B6F-408C-A90A-D1A514D40DA0}"/>
                    </a:ext>
                  </a:extLst>
                </p14:cNvPr>
                <p14:cNvContentPartPr/>
                <p14:nvPr/>
              </p14:nvContentPartPr>
              <p14:xfrm>
                <a:off x="2789277" y="4587285"/>
                <a:ext cx="171720" cy="5364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FDA0AB78-8B6F-408C-A90A-D1A514D40DA0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2784957" y="4582965"/>
                  <a:ext cx="180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2B425479-DD03-4B84-8478-A09AF52FD7BF}"/>
                    </a:ext>
                  </a:extLst>
                </p14:cNvPr>
                <p14:cNvContentPartPr/>
                <p14:nvPr/>
              </p14:nvContentPartPr>
              <p14:xfrm>
                <a:off x="2987277" y="4572885"/>
                <a:ext cx="157680" cy="5400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2B425479-DD03-4B84-8478-A09AF52FD7BF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2982957" y="4568565"/>
                  <a:ext cx="166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0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C729E762-8B78-4198-99F0-D5F754531F49}"/>
                    </a:ext>
                  </a:extLst>
                </p14:cNvPr>
                <p14:cNvContentPartPr/>
                <p14:nvPr/>
              </p14:nvContentPartPr>
              <p14:xfrm>
                <a:off x="3146757" y="4475325"/>
                <a:ext cx="91800" cy="14760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C729E762-8B78-4198-99F0-D5F754531F49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3142437" y="4471005"/>
                  <a:ext cx="10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2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785B7A29-C9E5-414E-B43E-CD2CDC2A0EC1}"/>
                    </a:ext>
                  </a:extLst>
                </p14:cNvPr>
                <p14:cNvContentPartPr/>
                <p14:nvPr/>
              </p14:nvContentPartPr>
              <p14:xfrm>
                <a:off x="3202197" y="4572885"/>
                <a:ext cx="35280" cy="3312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785B7A29-C9E5-414E-B43E-CD2CDC2A0EC1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3197877" y="4568565"/>
                  <a:ext cx="43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4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4E9FB47F-92AD-4ACB-8478-B03FBF8F2B7C}"/>
                    </a:ext>
                  </a:extLst>
                </p14:cNvPr>
                <p14:cNvContentPartPr/>
                <p14:nvPr/>
              </p14:nvContentPartPr>
              <p14:xfrm>
                <a:off x="3262677" y="4478205"/>
                <a:ext cx="185040" cy="14580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4E9FB47F-92AD-4ACB-8478-B03FBF8F2B7C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3258357" y="4473885"/>
                  <a:ext cx="193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6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D90A7BAC-7456-49F6-A18F-E9DDB13011A0}"/>
                    </a:ext>
                  </a:extLst>
                </p14:cNvPr>
                <p14:cNvContentPartPr/>
                <p14:nvPr/>
              </p14:nvContentPartPr>
              <p14:xfrm>
                <a:off x="554757" y="4858725"/>
                <a:ext cx="102600" cy="11232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D90A7BAC-7456-49F6-A18F-E9DDB13011A0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550437" y="4854405"/>
                  <a:ext cx="111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8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3B7901B1-044B-42DA-B3D1-B677E2CFE526}"/>
                    </a:ext>
                  </a:extLst>
                </p14:cNvPr>
                <p14:cNvContentPartPr/>
                <p14:nvPr/>
              </p14:nvContentPartPr>
              <p14:xfrm>
                <a:off x="612357" y="4891845"/>
                <a:ext cx="77400" cy="18972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3B7901B1-044B-42DA-B3D1-B677E2CFE526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608037" y="4887525"/>
                  <a:ext cx="86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0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206F3232-89B8-4B95-856B-2441CBB67E58}"/>
                    </a:ext>
                  </a:extLst>
                </p14:cNvPr>
                <p14:cNvContentPartPr/>
                <p14:nvPr/>
              </p14:nvContentPartPr>
              <p14:xfrm>
                <a:off x="794157" y="4882125"/>
                <a:ext cx="83520" cy="10152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206F3232-89B8-4B95-856B-2441CBB67E58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789837" y="4877805"/>
                  <a:ext cx="9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2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6CE64B85-A0D2-4288-BA4B-DAC0AB0E8A57}"/>
                    </a:ext>
                  </a:extLst>
                </p14:cNvPr>
                <p14:cNvContentPartPr/>
                <p14:nvPr/>
              </p14:nvContentPartPr>
              <p14:xfrm>
                <a:off x="872997" y="4876365"/>
                <a:ext cx="17280" cy="12600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6CE64B85-A0D2-4288-BA4B-DAC0AB0E8A57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868677" y="4872045"/>
                  <a:ext cx="25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4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C5A749C4-7CF4-40E0-B690-761BD3CBD674}"/>
                    </a:ext>
                  </a:extLst>
                </p14:cNvPr>
                <p14:cNvContentPartPr/>
                <p14:nvPr/>
              </p14:nvContentPartPr>
              <p14:xfrm>
                <a:off x="807837" y="4985085"/>
                <a:ext cx="107280" cy="324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C5A749C4-7CF4-40E0-B690-761BD3CBD674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803517" y="4980765"/>
                  <a:ext cx="1159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6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D6768CFE-6784-4CE8-AB5F-64ED14B889EB}"/>
                    </a:ext>
                  </a:extLst>
                </p14:cNvPr>
                <p14:cNvContentPartPr/>
                <p14:nvPr/>
              </p14:nvContentPartPr>
              <p14:xfrm>
                <a:off x="941397" y="4898685"/>
                <a:ext cx="87480" cy="15300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D6768CFE-6784-4CE8-AB5F-64ED14B889EB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937077" y="4894365"/>
                  <a:ext cx="96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8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1AE3B503-D20A-4B5E-A7A1-1DACDD9320E2}"/>
                    </a:ext>
                  </a:extLst>
                </p14:cNvPr>
                <p14:cNvContentPartPr/>
                <p14:nvPr/>
              </p14:nvContentPartPr>
              <p14:xfrm>
                <a:off x="1105917" y="4904805"/>
                <a:ext cx="97560" cy="5616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1AE3B503-D20A-4B5E-A7A1-1DACDD9320E2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1101597" y="4900485"/>
                  <a:ext cx="106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0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EEB35D22-DCAE-4CD5-862A-EEDCE349EC22}"/>
                    </a:ext>
                  </a:extLst>
                </p14:cNvPr>
                <p14:cNvContentPartPr/>
                <p14:nvPr/>
              </p14:nvContentPartPr>
              <p14:xfrm>
                <a:off x="1283397" y="4866285"/>
                <a:ext cx="82080" cy="8784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EEB35D22-DCAE-4CD5-862A-EEDCE349EC22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1279077" y="4861965"/>
                  <a:ext cx="90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2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0086EB38-D6C5-4C99-9CD1-70AFAE746A68}"/>
                    </a:ext>
                  </a:extLst>
                </p14:cNvPr>
                <p14:cNvContentPartPr/>
                <p14:nvPr/>
              </p14:nvContentPartPr>
              <p14:xfrm>
                <a:off x="1383477" y="4937205"/>
                <a:ext cx="30600" cy="7200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0086EB38-D6C5-4C99-9CD1-70AFAE746A68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1379157" y="4932885"/>
                  <a:ext cx="39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4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F632FEDC-A3BA-4B66-AC90-417946B78D5D}"/>
                    </a:ext>
                  </a:extLst>
                </p14:cNvPr>
                <p14:cNvContentPartPr/>
                <p14:nvPr/>
              </p14:nvContentPartPr>
              <p14:xfrm>
                <a:off x="1446837" y="4835685"/>
                <a:ext cx="93600" cy="15264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F632FEDC-A3BA-4B66-AC90-417946B78D5D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1442517" y="4831365"/>
                  <a:ext cx="102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6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70FF8D90-723F-45EF-8CBC-1C4D1C476D73}"/>
                    </a:ext>
                  </a:extLst>
                </p14:cNvPr>
                <p14:cNvContentPartPr/>
                <p14:nvPr/>
              </p14:nvContentPartPr>
              <p14:xfrm>
                <a:off x="3689277" y="4471365"/>
                <a:ext cx="46440" cy="8856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70FF8D90-723F-45EF-8CBC-1C4D1C476D73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3684957" y="4467045"/>
                  <a:ext cx="55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8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CF4C89F9-D721-4F5D-9EAA-655D2AC4F876}"/>
                    </a:ext>
                  </a:extLst>
                </p14:cNvPr>
                <p14:cNvContentPartPr/>
                <p14:nvPr/>
              </p14:nvContentPartPr>
              <p14:xfrm>
                <a:off x="3670557" y="4467765"/>
                <a:ext cx="104040" cy="9900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CF4C89F9-D721-4F5D-9EAA-655D2AC4F876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3666237" y="4463445"/>
                  <a:ext cx="112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0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16ADB65C-0E73-4B50-A64B-8D54760171B2}"/>
                    </a:ext>
                  </a:extLst>
                </p14:cNvPr>
                <p14:cNvContentPartPr/>
                <p14:nvPr/>
              </p14:nvContentPartPr>
              <p14:xfrm>
                <a:off x="3817437" y="4487205"/>
                <a:ext cx="78120" cy="10656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16ADB65C-0E73-4B50-A64B-8D54760171B2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3813117" y="4482885"/>
                  <a:ext cx="86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2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7C2D9C94-051C-4FED-BD49-6A3F2641F3E2}"/>
                    </a:ext>
                  </a:extLst>
                </p14:cNvPr>
                <p14:cNvContentPartPr/>
                <p14:nvPr/>
              </p14:nvContentPartPr>
              <p14:xfrm>
                <a:off x="3922557" y="4440765"/>
                <a:ext cx="82800" cy="9072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7C2D9C94-051C-4FED-BD49-6A3F2641F3E2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3918237" y="4436445"/>
                  <a:ext cx="91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4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1CA28A61-C11D-4DBD-978C-EBD8A38611F0}"/>
                    </a:ext>
                  </a:extLst>
                </p14:cNvPr>
                <p14:cNvContentPartPr/>
                <p14:nvPr/>
              </p14:nvContentPartPr>
              <p14:xfrm>
                <a:off x="3665157" y="4621125"/>
                <a:ext cx="308520" cy="144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1CA28A61-C11D-4DBD-978C-EBD8A38611F0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3660837" y="4616805"/>
                  <a:ext cx="317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6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AE5C5F8C-BDEC-4F48-BEB2-BD527C1ECA3F}"/>
                    </a:ext>
                  </a:extLst>
                </p14:cNvPr>
                <p14:cNvContentPartPr/>
                <p14:nvPr/>
              </p14:nvContentPartPr>
              <p14:xfrm>
                <a:off x="3657597" y="4676925"/>
                <a:ext cx="102240" cy="15372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AE5C5F8C-BDEC-4F48-BEB2-BD527C1ECA3F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3653277" y="4672605"/>
                  <a:ext cx="11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8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88886DEC-6274-4A66-A863-22364EF4742F}"/>
                    </a:ext>
                  </a:extLst>
                </p14:cNvPr>
                <p14:cNvContentPartPr/>
                <p14:nvPr/>
              </p14:nvContentPartPr>
              <p14:xfrm>
                <a:off x="3654717" y="4787085"/>
                <a:ext cx="138600" cy="2952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88886DEC-6274-4A66-A863-22364EF4742F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3650397" y="4782765"/>
                  <a:ext cx="147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0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61C2FE78-6CE2-46BC-8EF7-5D152DF74513}"/>
                    </a:ext>
                  </a:extLst>
                </p14:cNvPr>
                <p14:cNvContentPartPr/>
                <p14:nvPr/>
              </p14:nvContentPartPr>
              <p14:xfrm>
                <a:off x="3822837" y="4681245"/>
                <a:ext cx="90360" cy="14292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61C2FE78-6CE2-46BC-8EF7-5D152DF74513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3818517" y="4676925"/>
                  <a:ext cx="99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2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25272F85-B064-4FDB-ABE3-63C4BF0F901E}"/>
                    </a:ext>
                  </a:extLst>
                </p14:cNvPr>
                <p14:cNvContentPartPr/>
                <p14:nvPr/>
              </p14:nvContentPartPr>
              <p14:xfrm>
                <a:off x="4061157" y="4607805"/>
                <a:ext cx="129240" cy="1332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25272F85-B064-4FDB-ABE3-63C4BF0F901E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4056837" y="4603485"/>
                  <a:ext cx="137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4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9C6EB6B1-73A1-4F60-8DBD-A2D42EE8A3DB}"/>
                    </a:ext>
                  </a:extLst>
                </p14:cNvPr>
                <p14:cNvContentPartPr/>
                <p14:nvPr/>
              </p14:nvContentPartPr>
              <p14:xfrm>
                <a:off x="4089237" y="4638405"/>
                <a:ext cx="113040" cy="1692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9C6EB6B1-73A1-4F60-8DBD-A2D42EE8A3DB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4084917" y="4634085"/>
                  <a:ext cx="121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D537366F-5789-4C82-B61E-E3BD899BEC0B}"/>
                    </a:ext>
                  </a:extLst>
                </p14:cNvPr>
                <p14:cNvContentPartPr/>
                <p14:nvPr/>
              </p14:nvContentPartPr>
              <p14:xfrm>
                <a:off x="4426557" y="4427805"/>
                <a:ext cx="155520" cy="13824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D537366F-5789-4C82-B61E-E3BD899BEC0B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4422237" y="4423485"/>
                  <a:ext cx="164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D38CBAE1-6BB3-492C-ADD6-5E09A3EB062A}"/>
                    </a:ext>
                  </a:extLst>
                </p14:cNvPr>
                <p14:cNvContentPartPr/>
                <p14:nvPr/>
              </p14:nvContentPartPr>
              <p14:xfrm>
                <a:off x="4376877" y="4574685"/>
                <a:ext cx="396360" cy="4212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D38CBAE1-6BB3-492C-ADD6-5E09A3EB062A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4372557" y="4570365"/>
                  <a:ext cx="405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12786EFA-83D9-4181-97CF-ABE116D91610}"/>
                    </a:ext>
                  </a:extLst>
                </p14:cNvPr>
                <p14:cNvContentPartPr/>
                <p14:nvPr/>
              </p14:nvContentPartPr>
              <p14:xfrm>
                <a:off x="4284357" y="4732725"/>
                <a:ext cx="128160" cy="10116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12786EFA-83D9-4181-97CF-ABE116D91610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4280037" y="4728405"/>
                  <a:ext cx="136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EAC41731-B0E5-4CA7-BEAD-8A0F6330DC52}"/>
                    </a:ext>
                  </a:extLst>
                </p14:cNvPr>
                <p14:cNvContentPartPr/>
                <p14:nvPr/>
              </p14:nvContentPartPr>
              <p14:xfrm>
                <a:off x="4490277" y="4745325"/>
                <a:ext cx="94320" cy="2304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EAC41731-B0E5-4CA7-BEAD-8A0F6330DC52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4485957" y="4741005"/>
                  <a:ext cx="102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64D13EC8-7077-42FE-8513-A283D3A1ED23}"/>
                    </a:ext>
                  </a:extLst>
                </p14:cNvPr>
                <p14:cNvContentPartPr/>
                <p14:nvPr/>
              </p14:nvContentPartPr>
              <p14:xfrm>
                <a:off x="4619157" y="4716165"/>
                <a:ext cx="81000" cy="795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64D13EC8-7077-42FE-8513-A283D3A1ED23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4614837" y="4711845"/>
                  <a:ext cx="89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6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F539B9A8-BE86-43AD-9D70-7C8365022FB5}"/>
                    </a:ext>
                  </a:extLst>
                </p14:cNvPr>
                <p14:cNvContentPartPr/>
                <p14:nvPr/>
              </p14:nvContentPartPr>
              <p14:xfrm>
                <a:off x="4700877" y="4757925"/>
                <a:ext cx="68400" cy="7992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F539B9A8-BE86-43AD-9D70-7C8365022FB5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4696557" y="4753605"/>
                  <a:ext cx="77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8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E7A92BC7-3003-4DA9-9A72-8E93D9F29722}"/>
                    </a:ext>
                  </a:extLst>
                </p14:cNvPr>
                <p14:cNvContentPartPr/>
                <p14:nvPr/>
              </p14:nvContentPartPr>
              <p14:xfrm>
                <a:off x="4913637" y="4580805"/>
                <a:ext cx="155160" cy="648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E7A92BC7-3003-4DA9-9A72-8E93D9F29722}"/>
                    </a:ext>
                  </a:extLst>
                </p:cNvPr>
                <p:cNvPicPr/>
                <p:nvPr/>
              </p:nvPicPr>
              <p:blipFill>
                <a:blip r:embed="rId1519"/>
                <a:stretch>
                  <a:fillRect/>
                </a:stretch>
              </p:blipFill>
              <p:spPr>
                <a:xfrm>
                  <a:off x="4909317" y="4576485"/>
                  <a:ext cx="163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0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BCFA6EDB-44FF-4190-89FF-25B5424E3EAA}"/>
                    </a:ext>
                  </a:extLst>
                </p14:cNvPr>
                <p14:cNvContentPartPr/>
                <p14:nvPr/>
              </p14:nvContentPartPr>
              <p14:xfrm>
                <a:off x="4917957" y="4612485"/>
                <a:ext cx="146160" cy="540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BCFA6EDB-44FF-4190-89FF-25B5424E3EAA}"/>
                    </a:ext>
                  </a:extLst>
                </p:cNvPr>
                <p:cNvPicPr/>
                <p:nvPr/>
              </p:nvPicPr>
              <p:blipFill>
                <a:blip r:embed="rId1521"/>
                <a:stretch>
                  <a:fillRect/>
                </a:stretch>
              </p:blipFill>
              <p:spPr>
                <a:xfrm>
                  <a:off x="4913637" y="4608165"/>
                  <a:ext cx="154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2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AFB4FEBE-07C8-4557-9281-8969E8422C3C}"/>
                    </a:ext>
                  </a:extLst>
                </p14:cNvPr>
                <p14:cNvContentPartPr/>
                <p14:nvPr/>
              </p14:nvContentPartPr>
              <p14:xfrm>
                <a:off x="5155197" y="4496565"/>
                <a:ext cx="79200" cy="12348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AFB4FEBE-07C8-4557-9281-8969E8422C3C}"/>
                    </a:ext>
                  </a:extLst>
                </p:cNvPr>
                <p:cNvPicPr/>
                <p:nvPr/>
              </p:nvPicPr>
              <p:blipFill>
                <a:blip r:embed="rId1523"/>
                <a:stretch>
                  <a:fillRect/>
                </a:stretch>
              </p:blipFill>
              <p:spPr>
                <a:xfrm>
                  <a:off x="5150877" y="4492245"/>
                  <a:ext cx="87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4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3FB984E8-BA62-453C-B55C-2A8F6A6ABF3A}"/>
                    </a:ext>
                  </a:extLst>
                </p14:cNvPr>
                <p14:cNvContentPartPr/>
                <p14:nvPr/>
              </p14:nvContentPartPr>
              <p14:xfrm>
                <a:off x="5210997" y="4541565"/>
                <a:ext cx="16560" cy="15984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3FB984E8-BA62-453C-B55C-2A8F6A6ABF3A}"/>
                    </a:ext>
                  </a:extLst>
                </p:cNvPr>
                <p:cNvPicPr/>
                <p:nvPr/>
              </p:nvPicPr>
              <p:blipFill>
                <a:blip r:embed="rId1525"/>
                <a:stretch>
                  <a:fillRect/>
                </a:stretch>
              </p:blipFill>
              <p:spPr>
                <a:xfrm>
                  <a:off x="5206677" y="4537245"/>
                  <a:ext cx="25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6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CC09F367-F666-487B-8C0A-3EA36090C1B5}"/>
                    </a:ext>
                  </a:extLst>
                </p14:cNvPr>
                <p14:cNvContentPartPr/>
                <p14:nvPr/>
              </p14:nvContentPartPr>
              <p14:xfrm>
                <a:off x="5378397" y="4640925"/>
                <a:ext cx="131040" cy="1116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CC09F367-F666-487B-8C0A-3EA36090C1B5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5374077" y="4636605"/>
                  <a:ext cx="139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A9EDC857-B0CF-4CB2-AC02-8328F553EA25}"/>
                    </a:ext>
                  </a:extLst>
                </p14:cNvPr>
                <p14:cNvContentPartPr/>
                <p14:nvPr/>
              </p14:nvContentPartPr>
              <p14:xfrm>
                <a:off x="5501877" y="4577925"/>
                <a:ext cx="84600" cy="13788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A9EDC857-B0CF-4CB2-AC02-8328F553EA25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5497557" y="4573605"/>
                  <a:ext cx="93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13D601DC-9EBA-4053-886B-1581704451AB}"/>
                    </a:ext>
                  </a:extLst>
                </p14:cNvPr>
                <p14:cNvContentPartPr/>
                <p14:nvPr/>
              </p14:nvContentPartPr>
              <p14:xfrm>
                <a:off x="1737357" y="4939005"/>
                <a:ext cx="147240" cy="1080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13D601DC-9EBA-4053-886B-1581704451AB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1733037" y="4934685"/>
                  <a:ext cx="155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1BB239A1-050B-4EBA-B506-C13B638D66A0}"/>
                    </a:ext>
                  </a:extLst>
                </p14:cNvPr>
                <p14:cNvContentPartPr/>
                <p14:nvPr/>
              </p14:nvContentPartPr>
              <p14:xfrm>
                <a:off x="1645197" y="4857285"/>
                <a:ext cx="159120" cy="14508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1BB239A1-050B-4EBA-B506-C13B638D66A0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1640877" y="4852965"/>
                  <a:ext cx="167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9B258B69-334E-46C0-BE87-18451DF9D14C}"/>
                    </a:ext>
                  </a:extLst>
                </p14:cNvPr>
                <p14:cNvContentPartPr/>
                <p14:nvPr/>
              </p14:nvContentPartPr>
              <p14:xfrm>
                <a:off x="2043357" y="4886445"/>
                <a:ext cx="115200" cy="8856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9B258B69-334E-46C0-BE87-18451DF9D14C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2039037" y="4882125"/>
                  <a:ext cx="123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ADA92BA0-E029-4F2C-80EE-DCDE2A58C921}"/>
                    </a:ext>
                  </a:extLst>
                </p14:cNvPr>
                <p14:cNvContentPartPr/>
                <p14:nvPr/>
              </p14:nvContentPartPr>
              <p14:xfrm>
                <a:off x="2204277" y="4882485"/>
                <a:ext cx="108000" cy="9396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ADA92BA0-E029-4F2C-80EE-DCDE2A58C921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2199957" y="4878165"/>
                  <a:ext cx="116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F08F3549-8732-45B8-A384-2075A9F43187}"/>
                    </a:ext>
                  </a:extLst>
                </p14:cNvPr>
                <p14:cNvContentPartPr/>
                <p14:nvPr/>
              </p14:nvContentPartPr>
              <p14:xfrm>
                <a:off x="2299317" y="4901205"/>
                <a:ext cx="217080" cy="7740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F08F3549-8732-45B8-A384-2075A9F43187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2294997" y="4896885"/>
                  <a:ext cx="225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7A48E64D-CE60-4EC3-A644-871AF82F8799}"/>
                    </a:ext>
                  </a:extLst>
                </p14:cNvPr>
                <p14:cNvContentPartPr/>
                <p14:nvPr/>
              </p14:nvContentPartPr>
              <p14:xfrm>
                <a:off x="2577597" y="4855485"/>
                <a:ext cx="252000" cy="9216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7A48E64D-CE60-4EC3-A644-871AF82F8799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2573277" y="4851165"/>
                  <a:ext cx="260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5BED19E4-283C-4C12-ACA0-7544991B2350}"/>
                    </a:ext>
                  </a:extLst>
                </p14:cNvPr>
                <p14:cNvContentPartPr/>
                <p14:nvPr/>
              </p14:nvContentPartPr>
              <p14:xfrm>
                <a:off x="2842197" y="4865925"/>
                <a:ext cx="23760" cy="648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5BED19E4-283C-4C12-ACA0-7544991B2350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2837877" y="4861605"/>
                  <a:ext cx="324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D4F96C19-D1FB-4FCB-B8B7-6A459D534A9F}"/>
                    </a:ext>
                  </a:extLst>
                </p14:cNvPr>
                <p14:cNvContentPartPr/>
                <p14:nvPr/>
              </p14:nvContentPartPr>
              <p14:xfrm>
                <a:off x="2875317" y="4920645"/>
                <a:ext cx="98280" cy="17964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D4F96C19-D1FB-4FCB-B8B7-6A459D534A9F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2870997" y="4916325"/>
                  <a:ext cx="10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9453D4D1-1A54-4B53-8EAC-3DC7B6535604}"/>
                    </a:ext>
                  </a:extLst>
                </p14:cNvPr>
                <p14:cNvContentPartPr/>
                <p14:nvPr/>
              </p14:nvContentPartPr>
              <p14:xfrm>
                <a:off x="3079437" y="4838925"/>
                <a:ext cx="293040" cy="12708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9453D4D1-1A54-4B53-8EAC-3DC7B6535604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3075117" y="4834605"/>
                  <a:ext cx="301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E4913D53-26CC-479B-B24D-2FD19C5AC680}"/>
                    </a:ext>
                  </a:extLst>
                </p14:cNvPr>
                <p14:cNvContentPartPr/>
                <p14:nvPr/>
              </p14:nvContentPartPr>
              <p14:xfrm>
                <a:off x="3429717" y="4909485"/>
                <a:ext cx="118800" cy="7452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E4913D53-26CC-479B-B24D-2FD19C5AC680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3425397" y="4905165"/>
                  <a:ext cx="127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FD24E04E-57B2-42D2-9087-2990470FF4A5}"/>
                    </a:ext>
                  </a:extLst>
                </p14:cNvPr>
                <p14:cNvContentPartPr/>
                <p14:nvPr/>
              </p14:nvContentPartPr>
              <p14:xfrm>
                <a:off x="3567957" y="4868445"/>
                <a:ext cx="192960" cy="19476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FD24E04E-57B2-42D2-9087-2990470FF4A5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3563637" y="4864125"/>
                  <a:ext cx="201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AE7C4C5E-0BD6-42D2-AAAE-8970BBF6B65F}"/>
                    </a:ext>
                  </a:extLst>
                </p14:cNvPr>
                <p14:cNvContentPartPr/>
                <p14:nvPr/>
              </p14:nvContentPartPr>
              <p14:xfrm>
                <a:off x="3792597" y="4932525"/>
                <a:ext cx="65160" cy="3816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AE7C4C5E-0BD6-42D2-AAAE-8970BBF6B65F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3788277" y="4928205"/>
                  <a:ext cx="73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87653F60-4A91-4CDA-BE71-BEE784212B15}"/>
                    </a:ext>
                  </a:extLst>
                </p14:cNvPr>
                <p14:cNvContentPartPr/>
                <p14:nvPr/>
              </p14:nvContentPartPr>
              <p14:xfrm>
                <a:off x="3850917" y="4832805"/>
                <a:ext cx="137520" cy="16776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87653F60-4A91-4CDA-BE71-BEE784212B15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3846597" y="4828485"/>
                  <a:ext cx="146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0E344DD7-11B7-4408-A5BD-17BFDE754600}"/>
                    </a:ext>
                  </a:extLst>
                </p14:cNvPr>
                <p14:cNvContentPartPr/>
                <p14:nvPr/>
              </p14:nvContentPartPr>
              <p14:xfrm>
                <a:off x="3970077" y="4972125"/>
                <a:ext cx="360" cy="36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0E344DD7-11B7-4408-A5BD-17BFDE754600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3965757" y="4967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6" name="Gruppieren 965">
            <a:extLst>
              <a:ext uri="{FF2B5EF4-FFF2-40B4-BE49-F238E27FC236}">
                <a16:creationId xmlns:a16="http://schemas.microsoft.com/office/drawing/2014/main" id="{183B7444-0B68-4A69-A1C9-52906498BD93}"/>
              </a:ext>
            </a:extLst>
          </p:cNvPr>
          <p:cNvGrpSpPr/>
          <p:nvPr/>
        </p:nvGrpSpPr>
        <p:grpSpPr>
          <a:xfrm>
            <a:off x="185037" y="5239245"/>
            <a:ext cx="217080" cy="285120"/>
            <a:chOff x="185037" y="5239245"/>
            <a:chExt cx="21708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7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D7A1E970-47DE-45A9-8BAB-6429CBAA840D}"/>
                    </a:ext>
                  </a:extLst>
                </p14:cNvPr>
                <p14:cNvContentPartPr/>
                <p14:nvPr/>
              </p14:nvContentPartPr>
              <p14:xfrm>
                <a:off x="185037" y="5295045"/>
                <a:ext cx="121320" cy="10764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D7A1E970-47DE-45A9-8BAB-6429CBAA840D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180717" y="5290725"/>
                  <a:ext cx="129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9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A92DE168-2BA7-46EC-87B0-5C7380A86CE0}"/>
                    </a:ext>
                  </a:extLst>
                </p14:cNvPr>
                <p14:cNvContentPartPr/>
                <p14:nvPr/>
              </p14:nvContentPartPr>
              <p14:xfrm>
                <a:off x="304197" y="5239245"/>
                <a:ext cx="97920" cy="28512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A92DE168-2BA7-46EC-87B0-5C7380A86CE0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299877" y="5234925"/>
                  <a:ext cx="10656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5" name="Gruppieren 974">
            <a:extLst>
              <a:ext uri="{FF2B5EF4-FFF2-40B4-BE49-F238E27FC236}">
                <a16:creationId xmlns:a16="http://schemas.microsoft.com/office/drawing/2014/main" id="{0F24B2D6-0782-4EAD-B6BF-178F26BBFFEA}"/>
              </a:ext>
            </a:extLst>
          </p:cNvPr>
          <p:cNvGrpSpPr/>
          <p:nvPr/>
        </p:nvGrpSpPr>
        <p:grpSpPr>
          <a:xfrm>
            <a:off x="511197" y="5277045"/>
            <a:ext cx="815400" cy="128160"/>
            <a:chOff x="511197" y="5277045"/>
            <a:chExt cx="81540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1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41ED64EB-73D9-4C5D-A159-7898A747DF8D}"/>
                    </a:ext>
                  </a:extLst>
                </p14:cNvPr>
                <p14:cNvContentPartPr/>
                <p14:nvPr/>
              </p14:nvContentPartPr>
              <p14:xfrm>
                <a:off x="514797" y="5279925"/>
                <a:ext cx="77760" cy="11772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41ED64EB-73D9-4C5D-A159-7898A747DF8D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510477" y="5275605"/>
                  <a:ext cx="86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3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CFBA3AF8-892F-4EBA-954C-3453FD20E9F0}"/>
                    </a:ext>
                  </a:extLst>
                </p14:cNvPr>
                <p14:cNvContentPartPr/>
                <p14:nvPr/>
              </p14:nvContentPartPr>
              <p14:xfrm>
                <a:off x="579597" y="5283165"/>
                <a:ext cx="19080" cy="10800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CFBA3AF8-892F-4EBA-954C-3453FD20E9F0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575277" y="5278845"/>
                  <a:ext cx="27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5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4068B7FB-B088-431F-B9A6-D41A09ECEF44}"/>
                    </a:ext>
                  </a:extLst>
                </p14:cNvPr>
                <p14:cNvContentPartPr/>
                <p14:nvPr/>
              </p14:nvContentPartPr>
              <p14:xfrm>
                <a:off x="511197" y="5377845"/>
                <a:ext cx="113400" cy="2736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4068B7FB-B088-431F-B9A6-D41A09ECEF44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506877" y="5373525"/>
                  <a:ext cx="122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7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D2B64937-EDA7-4472-AD0F-6EB68E02F2E4}"/>
                    </a:ext>
                  </a:extLst>
                </p14:cNvPr>
                <p14:cNvContentPartPr/>
                <p14:nvPr/>
              </p14:nvContentPartPr>
              <p14:xfrm>
                <a:off x="682557" y="5295405"/>
                <a:ext cx="85680" cy="9180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D2B64937-EDA7-4472-AD0F-6EB68E02F2E4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678237" y="5291085"/>
                  <a:ext cx="94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9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D1621003-355C-4737-8C0D-FA3A2A04BBB9}"/>
                    </a:ext>
                  </a:extLst>
                </p14:cNvPr>
                <p14:cNvContentPartPr/>
                <p14:nvPr/>
              </p14:nvContentPartPr>
              <p14:xfrm>
                <a:off x="882357" y="5318085"/>
                <a:ext cx="119880" cy="756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D1621003-355C-4737-8C0D-FA3A2A04BBB9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878037" y="5313765"/>
                  <a:ext cx="128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1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11043BFA-6406-41CC-A63D-0A85C8EDE749}"/>
                    </a:ext>
                  </a:extLst>
                </p14:cNvPr>
                <p14:cNvContentPartPr/>
                <p14:nvPr/>
              </p14:nvContentPartPr>
              <p14:xfrm>
                <a:off x="913677" y="5344725"/>
                <a:ext cx="109080" cy="540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11043BFA-6406-41CC-A63D-0A85C8EDE749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909357" y="5340405"/>
                  <a:ext cx="117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3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6C7B56A8-01EA-43AE-8D6F-CA7848FBBE55}"/>
                    </a:ext>
                  </a:extLst>
                </p14:cNvPr>
                <p14:cNvContentPartPr/>
                <p14:nvPr/>
              </p14:nvContentPartPr>
              <p14:xfrm>
                <a:off x="1076037" y="5277045"/>
                <a:ext cx="92880" cy="8964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6C7B56A8-01EA-43AE-8D6F-CA7848FBBE55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1071717" y="5272725"/>
                  <a:ext cx="101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5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BE022A30-00F7-4BEC-9FD1-B4C9F0179C57}"/>
                    </a:ext>
                  </a:extLst>
                </p14:cNvPr>
                <p14:cNvContentPartPr/>
                <p14:nvPr/>
              </p14:nvContentPartPr>
              <p14:xfrm>
                <a:off x="1218237" y="5278485"/>
                <a:ext cx="108360" cy="9036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BE022A30-00F7-4BEC-9FD1-B4C9F0179C57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1213917" y="5274165"/>
                  <a:ext cx="1170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9" name="Gruppieren 978">
            <a:extLst>
              <a:ext uri="{FF2B5EF4-FFF2-40B4-BE49-F238E27FC236}">
                <a16:creationId xmlns:a16="http://schemas.microsoft.com/office/drawing/2014/main" id="{7778E8C5-D78A-4987-86B3-14211CBF3FF4}"/>
              </a:ext>
            </a:extLst>
          </p:cNvPr>
          <p:cNvGrpSpPr/>
          <p:nvPr/>
        </p:nvGrpSpPr>
        <p:grpSpPr>
          <a:xfrm>
            <a:off x="2489397" y="2073405"/>
            <a:ext cx="413280" cy="437400"/>
            <a:chOff x="2489397" y="2073405"/>
            <a:chExt cx="41328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7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B2883844-8A35-4C3F-893E-5B73F79C876C}"/>
                    </a:ext>
                  </a:extLst>
                </p14:cNvPr>
                <p14:cNvContentPartPr/>
                <p14:nvPr/>
              </p14:nvContentPartPr>
              <p14:xfrm>
                <a:off x="2489397" y="2195445"/>
                <a:ext cx="406080" cy="31536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B2883844-8A35-4C3F-893E-5B73F79C876C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2485077" y="2191125"/>
                  <a:ext cx="414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9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144AC582-2554-4AE3-A76F-6773B9132076}"/>
                    </a:ext>
                  </a:extLst>
                </p14:cNvPr>
                <p14:cNvContentPartPr/>
                <p14:nvPr/>
              </p14:nvContentPartPr>
              <p14:xfrm>
                <a:off x="2666517" y="2075205"/>
                <a:ext cx="111240" cy="10512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144AC582-2554-4AE3-A76F-6773B9132076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2662197" y="2070885"/>
                  <a:ext cx="119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1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E364D90F-F4DE-4132-B56C-5F06AE2F74F5}"/>
                    </a:ext>
                  </a:extLst>
                </p14:cNvPr>
                <p14:cNvContentPartPr/>
                <p14:nvPr/>
              </p14:nvContentPartPr>
              <p14:xfrm>
                <a:off x="2795397" y="2073405"/>
                <a:ext cx="107280" cy="8208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E364D90F-F4DE-4132-B56C-5F06AE2F74F5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2791077" y="2069085"/>
                  <a:ext cx="1159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3" name="Gruppieren 982">
            <a:extLst>
              <a:ext uri="{FF2B5EF4-FFF2-40B4-BE49-F238E27FC236}">
                <a16:creationId xmlns:a16="http://schemas.microsoft.com/office/drawing/2014/main" id="{1CDB2DF2-0D07-456D-81C0-5A56D57D89FF}"/>
              </a:ext>
            </a:extLst>
          </p:cNvPr>
          <p:cNvGrpSpPr/>
          <p:nvPr/>
        </p:nvGrpSpPr>
        <p:grpSpPr>
          <a:xfrm>
            <a:off x="2166477" y="2524485"/>
            <a:ext cx="654480" cy="321840"/>
            <a:chOff x="2166477" y="2524485"/>
            <a:chExt cx="65448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3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C1E7C213-47F3-4CFA-A3DC-B0E4BF3596B2}"/>
                    </a:ext>
                  </a:extLst>
                </p14:cNvPr>
                <p14:cNvContentPartPr/>
                <p14:nvPr/>
              </p14:nvContentPartPr>
              <p14:xfrm>
                <a:off x="2486877" y="2524485"/>
                <a:ext cx="334080" cy="32184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C1E7C213-47F3-4CFA-A3DC-B0E4BF3596B2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2482557" y="2520165"/>
                  <a:ext cx="342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5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6616E9F7-6982-4D84-81E8-6408CDCAA46F}"/>
                    </a:ext>
                  </a:extLst>
                </p14:cNvPr>
                <p14:cNvContentPartPr/>
                <p14:nvPr/>
              </p14:nvContentPartPr>
              <p14:xfrm>
                <a:off x="2166477" y="2559765"/>
                <a:ext cx="88560" cy="12924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6616E9F7-6982-4D84-81E8-6408CDCAA46F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2162157" y="2555445"/>
                  <a:ext cx="97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7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192EB5AC-1527-4EBA-B18B-BFC22FE20793}"/>
                    </a:ext>
                  </a:extLst>
                </p14:cNvPr>
                <p14:cNvContentPartPr/>
                <p14:nvPr/>
              </p14:nvContentPartPr>
              <p14:xfrm>
                <a:off x="2298597" y="2556885"/>
                <a:ext cx="85320" cy="6948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192EB5AC-1527-4EBA-B18B-BFC22FE20793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2294277" y="2552565"/>
                  <a:ext cx="9396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9">
            <p14:nvContentPartPr>
              <p14:cNvPr id="992" name="Freihand 991">
                <a:extLst>
                  <a:ext uri="{FF2B5EF4-FFF2-40B4-BE49-F238E27FC236}">
                    <a16:creationId xmlns:a16="http://schemas.microsoft.com/office/drawing/2014/main" id="{F780FB37-866B-44E6-A488-69BBA55428DE}"/>
                  </a:ext>
                </a:extLst>
              </p14:cNvPr>
              <p14:cNvContentPartPr/>
              <p14:nvPr/>
            </p14:nvContentPartPr>
            <p14:xfrm>
              <a:off x="7386477" y="1789725"/>
              <a:ext cx="253080" cy="42840"/>
            </p14:xfrm>
          </p:contentPart>
        </mc:Choice>
        <mc:Fallback>
          <p:pic>
            <p:nvPicPr>
              <p:cNvPr id="992" name="Freihand 991">
                <a:extLst>
                  <a:ext uri="{FF2B5EF4-FFF2-40B4-BE49-F238E27FC236}">
                    <a16:creationId xmlns:a16="http://schemas.microsoft.com/office/drawing/2014/main" id="{F780FB37-866B-44E6-A488-69BBA55428DE}"/>
                  </a:ext>
                </a:extLst>
              </p:cNvPr>
              <p:cNvPicPr/>
              <p:nvPr/>
            </p:nvPicPr>
            <p:blipFill>
              <a:blip r:embed="rId1590"/>
              <a:stretch>
                <a:fillRect/>
              </a:stretch>
            </p:blipFill>
            <p:spPr>
              <a:xfrm>
                <a:off x="7382157" y="1785405"/>
                <a:ext cx="261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1">
            <p14:nvContentPartPr>
              <p14:cNvPr id="993" name="Freihand 992">
                <a:extLst>
                  <a:ext uri="{FF2B5EF4-FFF2-40B4-BE49-F238E27FC236}">
                    <a16:creationId xmlns:a16="http://schemas.microsoft.com/office/drawing/2014/main" id="{45205D0A-274C-4FBF-934F-D56E5E493D0C}"/>
                  </a:ext>
                </a:extLst>
              </p14:cNvPr>
              <p14:cNvContentPartPr/>
              <p14:nvPr/>
            </p14:nvContentPartPr>
            <p14:xfrm>
              <a:off x="1812597" y="3410085"/>
              <a:ext cx="165240" cy="19080"/>
            </p14:xfrm>
          </p:contentPart>
        </mc:Choice>
        <mc:Fallback>
          <p:pic>
            <p:nvPicPr>
              <p:cNvPr id="993" name="Freihand 992">
                <a:extLst>
                  <a:ext uri="{FF2B5EF4-FFF2-40B4-BE49-F238E27FC236}">
                    <a16:creationId xmlns:a16="http://schemas.microsoft.com/office/drawing/2014/main" id="{45205D0A-274C-4FBF-934F-D56E5E493D0C}"/>
                  </a:ext>
                </a:extLst>
              </p:cNvPr>
              <p:cNvPicPr/>
              <p:nvPr/>
            </p:nvPicPr>
            <p:blipFill>
              <a:blip r:embed="rId1592"/>
              <a:stretch>
                <a:fillRect/>
              </a:stretch>
            </p:blipFill>
            <p:spPr>
              <a:xfrm>
                <a:off x="1808277" y="3405765"/>
                <a:ext cx="1738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5" name="Gruppieren 994">
            <a:extLst>
              <a:ext uri="{FF2B5EF4-FFF2-40B4-BE49-F238E27FC236}">
                <a16:creationId xmlns:a16="http://schemas.microsoft.com/office/drawing/2014/main" id="{15DB06D3-D432-4BF4-B63C-6425021F6424}"/>
              </a:ext>
            </a:extLst>
          </p:cNvPr>
          <p:cNvGrpSpPr/>
          <p:nvPr/>
        </p:nvGrpSpPr>
        <p:grpSpPr>
          <a:xfrm>
            <a:off x="3111117" y="3074205"/>
            <a:ext cx="560880" cy="354960"/>
            <a:chOff x="3111117" y="3074205"/>
            <a:chExt cx="56088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3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EA067C1F-FB64-4B05-B727-15F77BBBC3F6}"/>
                    </a:ext>
                  </a:extLst>
                </p14:cNvPr>
                <p14:cNvContentPartPr/>
                <p14:nvPr/>
              </p14:nvContentPartPr>
              <p14:xfrm>
                <a:off x="3111117" y="3186165"/>
                <a:ext cx="296280" cy="24300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EA067C1F-FB64-4B05-B727-15F77BBBC3F6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3106797" y="3181845"/>
                  <a:ext cx="304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5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87A5B85A-6DD7-4971-852D-D8690FCD57D5}"/>
                    </a:ext>
                  </a:extLst>
                </p14:cNvPr>
                <p14:cNvContentPartPr/>
                <p14:nvPr/>
              </p14:nvContentPartPr>
              <p14:xfrm>
                <a:off x="3408837" y="3117765"/>
                <a:ext cx="95400" cy="11160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87A5B85A-6DD7-4971-852D-D8690FCD57D5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3404517" y="3113445"/>
                  <a:ext cx="10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7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C912739C-69AE-43BE-9C21-EEAD5A3B4B69}"/>
                    </a:ext>
                  </a:extLst>
                </p14:cNvPr>
                <p14:cNvContentPartPr/>
                <p14:nvPr/>
              </p14:nvContentPartPr>
              <p14:xfrm>
                <a:off x="3545637" y="3131805"/>
                <a:ext cx="64440" cy="6732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C912739C-69AE-43BE-9C21-EEAD5A3B4B69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3541317" y="3127485"/>
                  <a:ext cx="73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9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F9EB2870-4938-4184-B867-268EE467BFF8}"/>
                    </a:ext>
                  </a:extLst>
                </p14:cNvPr>
                <p14:cNvContentPartPr/>
                <p14:nvPr/>
              </p14:nvContentPartPr>
              <p14:xfrm>
                <a:off x="3344397" y="3074205"/>
                <a:ext cx="327600" cy="20124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F9EB2870-4938-4184-B867-268EE467BFF8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3340077" y="3069885"/>
                  <a:ext cx="33624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3" name="Gruppieren 1002">
            <a:extLst>
              <a:ext uri="{FF2B5EF4-FFF2-40B4-BE49-F238E27FC236}">
                <a16:creationId xmlns:a16="http://schemas.microsoft.com/office/drawing/2014/main" id="{E7D5D777-D283-40CD-8C7C-719D245703DD}"/>
              </a:ext>
            </a:extLst>
          </p:cNvPr>
          <p:cNvGrpSpPr/>
          <p:nvPr/>
        </p:nvGrpSpPr>
        <p:grpSpPr>
          <a:xfrm>
            <a:off x="2064597" y="3450405"/>
            <a:ext cx="435240" cy="339120"/>
            <a:chOff x="2064597" y="3450405"/>
            <a:chExt cx="43524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1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C3414E76-1299-4CE6-8436-BAB484A2BEDB}"/>
                    </a:ext>
                  </a:extLst>
                </p14:cNvPr>
                <p14:cNvContentPartPr/>
                <p14:nvPr/>
              </p14:nvContentPartPr>
              <p14:xfrm>
                <a:off x="2126517" y="3557685"/>
                <a:ext cx="90000" cy="11268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C3414E76-1299-4CE6-8436-BAB484A2BEDB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2122197" y="3553365"/>
                  <a:ext cx="98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3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88AEEF8E-7B00-4573-BB0D-321B11CF7E47}"/>
                    </a:ext>
                  </a:extLst>
                </p14:cNvPr>
                <p14:cNvContentPartPr/>
                <p14:nvPr/>
              </p14:nvContentPartPr>
              <p14:xfrm>
                <a:off x="2282037" y="3546165"/>
                <a:ext cx="74520" cy="7524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88AEEF8E-7B00-4573-BB0D-321B11CF7E47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2277717" y="3541845"/>
                  <a:ext cx="83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5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9D8B3122-5B66-4CF5-A7B4-19DA12C8DF5D}"/>
                    </a:ext>
                  </a:extLst>
                </p14:cNvPr>
                <p14:cNvContentPartPr/>
                <p14:nvPr/>
              </p14:nvContentPartPr>
              <p14:xfrm>
                <a:off x="2064597" y="3450405"/>
                <a:ext cx="336240" cy="27216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9D8B3122-5B66-4CF5-A7B4-19DA12C8DF5D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2060277" y="3446085"/>
                  <a:ext cx="344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7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33C8EDE6-A4B4-42AC-A2AF-6E70D3822DDA}"/>
                    </a:ext>
                  </a:extLst>
                </p14:cNvPr>
                <p14:cNvContentPartPr/>
                <p14:nvPr/>
              </p14:nvContentPartPr>
              <p14:xfrm>
                <a:off x="2283837" y="3688365"/>
                <a:ext cx="58680" cy="7344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33C8EDE6-A4B4-42AC-A2AF-6E70D3822DDA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2279517" y="3684045"/>
                  <a:ext cx="67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9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709B7CF6-4C7C-432E-A208-35D6DA8DF434}"/>
                    </a:ext>
                  </a:extLst>
                </p14:cNvPr>
                <p14:cNvContentPartPr/>
                <p14:nvPr/>
              </p14:nvContentPartPr>
              <p14:xfrm>
                <a:off x="2372397" y="3647685"/>
                <a:ext cx="96840" cy="6948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709B7CF6-4C7C-432E-A208-35D6DA8DF434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2368077" y="3643365"/>
                  <a:ext cx="105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1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A851C512-FF4D-4BD2-ADC1-86055443420F}"/>
                    </a:ext>
                  </a:extLst>
                </p14:cNvPr>
                <p14:cNvContentPartPr/>
                <p14:nvPr/>
              </p14:nvContentPartPr>
              <p14:xfrm>
                <a:off x="2229117" y="3569205"/>
                <a:ext cx="270720" cy="22032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A851C512-FF4D-4BD2-ADC1-86055443420F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2224797" y="3564885"/>
                  <a:ext cx="2793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1" name="Gruppieren 1010">
            <a:extLst>
              <a:ext uri="{FF2B5EF4-FFF2-40B4-BE49-F238E27FC236}">
                <a16:creationId xmlns:a16="http://schemas.microsoft.com/office/drawing/2014/main" id="{734DBF67-8DBF-4214-9F39-F62832398C34}"/>
              </a:ext>
            </a:extLst>
          </p:cNvPr>
          <p:cNvGrpSpPr/>
          <p:nvPr/>
        </p:nvGrpSpPr>
        <p:grpSpPr>
          <a:xfrm>
            <a:off x="3861357" y="3567405"/>
            <a:ext cx="468000" cy="290880"/>
            <a:chOff x="3861357" y="3567405"/>
            <a:chExt cx="46800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3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CBBA1E1F-B028-44B3-90C1-7530410A3ED7}"/>
                    </a:ext>
                  </a:extLst>
                </p14:cNvPr>
                <p14:cNvContentPartPr/>
                <p14:nvPr/>
              </p14:nvContentPartPr>
              <p14:xfrm>
                <a:off x="3977277" y="3733725"/>
                <a:ext cx="5760" cy="1584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CBBA1E1F-B028-44B3-90C1-7530410A3ED7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3972957" y="3729405"/>
                  <a:ext cx="14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5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7EB1C40E-DB38-430C-9EDF-DB9E27B3B51E}"/>
                    </a:ext>
                  </a:extLst>
                </p14:cNvPr>
                <p14:cNvContentPartPr/>
                <p14:nvPr/>
              </p14:nvContentPartPr>
              <p14:xfrm>
                <a:off x="3972597" y="3663885"/>
                <a:ext cx="104760" cy="12240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7EB1C40E-DB38-430C-9EDF-DB9E27B3B51E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3968277" y="3659565"/>
                  <a:ext cx="113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7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C8287E68-5DE3-426E-8071-EC1E53DC49FC}"/>
                    </a:ext>
                  </a:extLst>
                </p14:cNvPr>
                <p14:cNvContentPartPr/>
                <p14:nvPr/>
              </p14:nvContentPartPr>
              <p14:xfrm>
                <a:off x="4109037" y="3664245"/>
                <a:ext cx="85680" cy="12312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C8287E68-5DE3-426E-8071-EC1E53DC49FC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4104717" y="3659925"/>
                  <a:ext cx="94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9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884F728E-9129-4EF0-BFF5-0445FD84C02B}"/>
                    </a:ext>
                  </a:extLst>
                </p14:cNvPr>
                <p14:cNvContentPartPr/>
                <p14:nvPr/>
              </p14:nvContentPartPr>
              <p14:xfrm>
                <a:off x="4084197" y="3630765"/>
                <a:ext cx="63720" cy="7272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884F728E-9129-4EF0-BFF5-0445FD84C02B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4079877" y="3626445"/>
                  <a:ext cx="72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1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FFF2D5BD-7E6D-4FE2-9804-276A085E843A}"/>
                    </a:ext>
                  </a:extLst>
                </p14:cNvPr>
                <p14:cNvContentPartPr/>
                <p14:nvPr/>
              </p14:nvContentPartPr>
              <p14:xfrm>
                <a:off x="4159437" y="3709245"/>
                <a:ext cx="78480" cy="5400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FFF2D5BD-7E6D-4FE2-9804-276A085E843A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4155117" y="3704925"/>
                  <a:ext cx="87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3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7D83961B-05C7-4F21-9D28-4257BF176A35}"/>
                    </a:ext>
                  </a:extLst>
                </p14:cNvPr>
                <p14:cNvContentPartPr/>
                <p14:nvPr/>
              </p14:nvContentPartPr>
              <p14:xfrm>
                <a:off x="4145397" y="3597645"/>
                <a:ext cx="183960" cy="21780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7D83961B-05C7-4F21-9D28-4257BF176A35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4141077" y="3593325"/>
                  <a:ext cx="192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5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23A60DCB-8947-4234-88BE-288C8F94B151}"/>
                    </a:ext>
                  </a:extLst>
                </p14:cNvPr>
                <p14:cNvContentPartPr/>
                <p14:nvPr/>
              </p14:nvContentPartPr>
              <p14:xfrm>
                <a:off x="3861357" y="3567405"/>
                <a:ext cx="456840" cy="29088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23A60DCB-8947-4234-88BE-288C8F94B151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3857037" y="3563085"/>
                  <a:ext cx="4654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2" name="Gruppieren 1021">
            <a:extLst>
              <a:ext uri="{FF2B5EF4-FFF2-40B4-BE49-F238E27FC236}">
                <a16:creationId xmlns:a16="http://schemas.microsoft.com/office/drawing/2014/main" id="{1660B93C-9639-44FA-BEC3-5AC1E5D8E35F}"/>
              </a:ext>
            </a:extLst>
          </p:cNvPr>
          <p:cNvGrpSpPr/>
          <p:nvPr/>
        </p:nvGrpSpPr>
        <p:grpSpPr>
          <a:xfrm>
            <a:off x="1513077" y="5179125"/>
            <a:ext cx="876240" cy="193320"/>
            <a:chOff x="1513077" y="5179125"/>
            <a:chExt cx="87624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7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F34D0010-B0DB-4081-87D8-4671F809805D}"/>
                    </a:ext>
                  </a:extLst>
                </p14:cNvPr>
                <p14:cNvContentPartPr/>
                <p14:nvPr/>
              </p14:nvContentPartPr>
              <p14:xfrm>
                <a:off x="1522437" y="5282445"/>
                <a:ext cx="31680" cy="7200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F34D0010-B0DB-4081-87D8-4671F809805D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1518117" y="5278125"/>
                  <a:ext cx="40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9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5326DC60-40C4-406A-833B-44C2B543CB25}"/>
                    </a:ext>
                  </a:extLst>
                </p14:cNvPr>
                <p14:cNvContentPartPr/>
                <p14:nvPr/>
              </p14:nvContentPartPr>
              <p14:xfrm>
                <a:off x="1513077" y="5210085"/>
                <a:ext cx="32760" cy="396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5326DC60-40C4-406A-833B-44C2B543CB25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1508757" y="5205765"/>
                  <a:ext cx="41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1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EA3E0E11-F626-41C6-97A7-7C192F47960C}"/>
                    </a:ext>
                  </a:extLst>
                </p14:cNvPr>
                <p14:cNvContentPartPr/>
                <p14:nvPr/>
              </p14:nvContentPartPr>
              <p14:xfrm>
                <a:off x="1641237" y="5179125"/>
                <a:ext cx="110160" cy="11016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EA3E0E11-F626-41C6-97A7-7C192F47960C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1636917" y="5174805"/>
                  <a:ext cx="118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3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7C37C8C8-D3ED-47EA-ADF0-F1C5B8EEC149}"/>
                    </a:ext>
                  </a:extLst>
                </p14:cNvPr>
                <p14:cNvContentPartPr/>
                <p14:nvPr/>
              </p14:nvContentPartPr>
              <p14:xfrm>
                <a:off x="1799997" y="5281365"/>
                <a:ext cx="46080" cy="1800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7C37C8C8-D3ED-47EA-ADF0-F1C5B8EEC149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1795677" y="5277045"/>
                  <a:ext cx="54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5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370814BD-0367-476C-BD91-D79391AECD25}"/>
                    </a:ext>
                  </a:extLst>
                </p14:cNvPr>
                <p14:cNvContentPartPr/>
                <p14:nvPr/>
              </p14:nvContentPartPr>
              <p14:xfrm>
                <a:off x="1778037" y="5309805"/>
                <a:ext cx="90360" cy="972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370814BD-0367-476C-BD91-D79391AECD25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1773717" y="5305485"/>
                  <a:ext cx="99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7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D5F741F6-BC0D-40F2-B60A-245E14DDA9FE}"/>
                    </a:ext>
                  </a:extLst>
                </p14:cNvPr>
                <p14:cNvContentPartPr/>
                <p14:nvPr/>
              </p14:nvContentPartPr>
              <p14:xfrm>
                <a:off x="2000877" y="5208285"/>
                <a:ext cx="90000" cy="16416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D5F741F6-BC0D-40F2-B60A-245E14DDA9FE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1996557" y="5203965"/>
                  <a:ext cx="98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9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A1C68BDC-421D-42AE-96B2-0D3E57ED1DF6}"/>
                    </a:ext>
                  </a:extLst>
                </p14:cNvPr>
                <p14:cNvContentPartPr/>
                <p14:nvPr/>
              </p14:nvContentPartPr>
              <p14:xfrm>
                <a:off x="2230917" y="5230965"/>
                <a:ext cx="82800" cy="9792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A1C68BDC-421D-42AE-96B2-0D3E57ED1DF6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2226597" y="5226645"/>
                  <a:ext cx="91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1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9AF5BC29-FF90-4ECB-BBCF-DFF55BB5596D}"/>
                    </a:ext>
                  </a:extLst>
                </p14:cNvPr>
                <p14:cNvContentPartPr/>
                <p14:nvPr/>
              </p14:nvContentPartPr>
              <p14:xfrm>
                <a:off x="2184477" y="5180925"/>
                <a:ext cx="69120" cy="7452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9AF5BC29-FF90-4ECB-BBCF-DFF55BB5596D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2180157" y="5176605"/>
                  <a:ext cx="77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3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EC951254-48B0-426F-83A1-33D31FEC78E9}"/>
                    </a:ext>
                  </a:extLst>
                </p14:cNvPr>
                <p14:cNvContentPartPr/>
                <p14:nvPr/>
              </p14:nvContentPartPr>
              <p14:xfrm>
                <a:off x="2321277" y="5291085"/>
                <a:ext cx="68040" cy="6444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EC951254-48B0-426F-83A1-33D31FEC78E9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2316957" y="5286765"/>
                  <a:ext cx="7668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5">
            <p14:nvContentPartPr>
              <p14:cNvPr id="1023" name="Freihand 1022">
                <a:extLst>
                  <a:ext uri="{FF2B5EF4-FFF2-40B4-BE49-F238E27FC236}">
                    <a16:creationId xmlns:a16="http://schemas.microsoft.com/office/drawing/2014/main" id="{BD5F0C20-87E4-4A66-AA8E-A98DC9FE3955}"/>
                  </a:ext>
                </a:extLst>
              </p14:cNvPr>
              <p14:cNvContentPartPr/>
              <p14:nvPr/>
            </p14:nvContentPartPr>
            <p14:xfrm>
              <a:off x="5909757" y="3654525"/>
              <a:ext cx="78480" cy="97920"/>
            </p14:xfrm>
          </p:contentPart>
        </mc:Choice>
        <mc:Fallback>
          <p:pic>
            <p:nvPicPr>
              <p:cNvPr id="1023" name="Freihand 1022">
                <a:extLst>
                  <a:ext uri="{FF2B5EF4-FFF2-40B4-BE49-F238E27FC236}">
                    <a16:creationId xmlns:a16="http://schemas.microsoft.com/office/drawing/2014/main" id="{BD5F0C20-87E4-4A66-AA8E-A98DC9FE3955}"/>
                  </a:ext>
                </a:extLst>
              </p:cNvPr>
              <p:cNvPicPr/>
              <p:nvPr/>
            </p:nvPicPr>
            <p:blipFill>
              <a:blip r:embed="rId1646"/>
              <a:stretch>
                <a:fillRect/>
              </a:stretch>
            </p:blipFill>
            <p:spPr>
              <a:xfrm>
                <a:off x="5905437" y="3650205"/>
                <a:ext cx="8712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" name="Gruppieren 1025">
            <a:extLst>
              <a:ext uri="{FF2B5EF4-FFF2-40B4-BE49-F238E27FC236}">
                <a16:creationId xmlns:a16="http://schemas.microsoft.com/office/drawing/2014/main" id="{08A6AF8E-D92E-4FFC-8E57-E95F7946BCF9}"/>
              </a:ext>
            </a:extLst>
          </p:cNvPr>
          <p:cNvGrpSpPr/>
          <p:nvPr/>
        </p:nvGrpSpPr>
        <p:grpSpPr>
          <a:xfrm>
            <a:off x="6305037" y="3595125"/>
            <a:ext cx="303120" cy="145080"/>
            <a:chOff x="6305037" y="3595125"/>
            <a:chExt cx="30312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7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DAA8321D-01CA-4B09-BE91-83A022FEB132}"/>
                    </a:ext>
                  </a:extLst>
                </p14:cNvPr>
                <p14:cNvContentPartPr/>
                <p14:nvPr/>
              </p14:nvContentPartPr>
              <p14:xfrm>
                <a:off x="6305037" y="3595125"/>
                <a:ext cx="101160" cy="14508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DAA8321D-01CA-4B09-BE91-83A022FEB132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6300717" y="3590805"/>
                  <a:ext cx="10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9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9CA797B4-C384-4988-B31F-E5325F3F687D}"/>
                    </a:ext>
                  </a:extLst>
                </p14:cNvPr>
                <p14:cNvContentPartPr/>
                <p14:nvPr/>
              </p14:nvContentPartPr>
              <p14:xfrm>
                <a:off x="6514917" y="3596565"/>
                <a:ext cx="93240" cy="11160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9CA797B4-C384-4988-B31F-E5325F3F687D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6510597" y="3592245"/>
                  <a:ext cx="10188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" name="Gruppieren 1028">
            <a:extLst>
              <a:ext uri="{FF2B5EF4-FFF2-40B4-BE49-F238E27FC236}">
                <a16:creationId xmlns:a16="http://schemas.microsoft.com/office/drawing/2014/main" id="{933BC7E5-F4F0-4F34-B5A1-04274C3FF431}"/>
              </a:ext>
            </a:extLst>
          </p:cNvPr>
          <p:cNvGrpSpPr/>
          <p:nvPr/>
        </p:nvGrpSpPr>
        <p:grpSpPr>
          <a:xfrm>
            <a:off x="6922077" y="3673245"/>
            <a:ext cx="218520" cy="92880"/>
            <a:chOff x="6922077" y="3673245"/>
            <a:chExt cx="218520" cy="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1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AF00E022-159D-45AB-A2EC-263B6C0BB79D}"/>
                    </a:ext>
                  </a:extLst>
                </p14:cNvPr>
                <p14:cNvContentPartPr/>
                <p14:nvPr/>
              </p14:nvContentPartPr>
              <p14:xfrm>
                <a:off x="6922077" y="3673245"/>
                <a:ext cx="77400" cy="9288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AF00E022-159D-45AB-A2EC-263B6C0BB79D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6917757" y="3668925"/>
                  <a:ext cx="86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3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BF365FF4-2720-40B9-96B6-A5518D91A9A1}"/>
                    </a:ext>
                  </a:extLst>
                </p14:cNvPr>
                <p14:cNvContentPartPr/>
                <p14:nvPr/>
              </p14:nvContentPartPr>
              <p14:xfrm>
                <a:off x="7064277" y="3677205"/>
                <a:ext cx="76320" cy="5616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BF365FF4-2720-40B9-96B6-A5518D91A9A1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7059957" y="3672885"/>
                  <a:ext cx="8496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5">
            <p14:nvContentPartPr>
              <p14:cNvPr id="1030" name="Freihand 1029">
                <a:extLst>
                  <a:ext uri="{FF2B5EF4-FFF2-40B4-BE49-F238E27FC236}">
                    <a16:creationId xmlns:a16="http://schemas.microsoft.com/office/drawing/2014/main" id="{65E2D451-0290-4159-9C7E-A264719968A0}"/>
                  </a:ext>
                </a:extLst>
              </p14:cNvPr>
              <p14:cNvContentPartPr/>
              <p14:nvPr/>
            </p14:nvContentPartPr>
            <p14:xfrm>
              <a:off x="7617957" y="3637605"/>
              <a:ext cx="73440" cy="120960"/>
            </p14:xfrm>
          </p:contentPart>
        </mc:Choice>
        <mc:Fallback>
          <p:pic>
            <p:nvPicPr>
              <p:cNvPr id="1030" name="Freihand 1029">
                <a:extLst>
                  <a:ext uri="{FF2B5EF4-FFF2-40B4-BE49-F238E27FC236}">
                    <a16:creationId xmlns:a16="http://schemas.microsoft.com/office/drawing/2014/main" id="{65E2D451-0290-4159-9C7E-A264719968A0}"/>
                  </a:ext>
                </a:extLst>
              </p:cNvPr>
              <p:cNvPicPr/>
              <p:nvPr/>
            </p:nvPicPr>
            <p:blipFill>
              <a:blip r:embed="rId1656"/>
              <a:stretch>
                <a:fillRect/>
              </a:stretch>
            </p:blipFill>
            <p:spPr>
              <a:xfrm>
                <a:off x="7613637" y="3633285"/>
                <a:ext cx="820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7">
            <p14:nvContentPartPr>
              <p14:cNvPr id="1031" name="Freihand 1030">
                <a:extLst>
                  <a:ext uri="{FF2B5EF4-FFF2-40B4-BE49-F238E27FC236}">
                    <a16:creationId xmlns:a16="http://schemas.microsoft.com/office/drawing/2014/main" id="{86D56BC2-0926-4756-9CE4-ADAA7A757C33}"/>
                  </a:ext>
                </a:extLst>
              </p14:cNvPr>
              <p14:cNvContentPartPr/>
              <p14:nvPr/>
            </p14:nvContentPartPr>
            <p14:xfrm>
              <a:off x="1740597" y="5116845"/>
              <a:ext cx="42480" cy="50760"/>
            </p14:xfrm>
          </p:contentPart>
        </mc:Choice>
        <mc:Fallback>
          <p:pic>
            <p:nvPicPr>
              <p:cNvPr id="1031" name="Freihand 1030">
                <a:extLst>
                  <a:ext uri="{FF2B5EF4-FFF2-40B4-BE49-F238E27FC236}">
                    <a16:creationId xmlns:a16="http://schemas.microsoft.com/office/drawing/2014/main" id="{86D56BC2-0926-4756-9CE4-ADAA7A757C33}"/>
                  </a:ext>
                </a:extLst>
              </p:cNvPr>
              <p:cNvPicPr/>
              <p:nvPr/>
            </p:nvPicPr>
            <p:blipFill>
              <a:blip r:embed="rId1658"/>
              <a:stretch>
                <a:fillRect/>
              </a:stretch>
            </p:blipFill>
            <p:spPr>
              <a:xfrm>
                <a:off x="1736277" y="5112525"/>
                <a:ext cx="5112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uppieren 1038">
            <a:extLst>
              <a:ext uri="{FF2B5EF4-FFF2-40B4-BE49-F238E27FC236}">
                <a16:creationId xmlns:a16="http://schemas.microsoft.com/office/drawing/2014/main" id="{B345F577-BF57-4754-918E-B700A25050C2}"/>
              </a:ext>
            </a:extLst>
          </p:cNvPr>
          <p:cNvGrpSpPr/>
          <p:nvPr/>
        </p:nvGrpSpPr>
        <p:grpSpPr>
          <a:xfrm>
            <a:off x="2739237" y="5142405"/>
            <a:ext cx="923760" cy="246600"/>
            <a:chOff x="2739237" y="5142405"/>
            <a:chExt cx="92376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9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AF53825-1D66-4612-8E5B-36828567BA50}"/>
                    </a:ext>
                  </a:extLst>
                </p14:cNvPr>
                <p14:cNvContentPartPr/>
                <p14:nvPr/>
              </p14:nvContentPartPr>
              <p14:xfrm>
                <a:off x="2739237" y="5256525"/>
                <a:ext cx="100440" cy="13248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AF53825-1D66-4612-8E5B-36828567BA50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2734917" y="5252205"/>
                  <a:ext cx="10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1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8826A38A-A11F-4242-AD43-EA4EC4D5B77B}"/>
                    </a:ext>
                  </a:extLst>
                </p14:cNvPr>
                <p14:cNvContentPartPr/>
                <p14:nvPr/>
              </p14:nvContentPartPr>
              <p14:xfrm>
                <a:off x="2879277" y="5178765"/>
                <a:ext cx="96840" cy="12312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8826A38A-A11F-4242-AD43-EA4EC4D5B77B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2874957" y="5174445"/>
                  <a:ext cx="105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3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2D834C5E-5AB8-4BA8-BB43-C24D09D4BCAC}"/>
                    </a:ext>
                  </a:extLst>
                </p14:cNvPr>
                <p14:cNvContentPartPr/>
                <p14:nvPr/>
              </p14:nvContentPartPr>
              <p14:xfrm>
                <a:off x="3018957" y="5142405"/>
                <a:ext cx="38160" cy="5364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2D834C5E-5AB8-4BA8-BB43-C24D09D4BCAC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3014637" y="5138085"/>
                  <a:ext cx="46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5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092F1276-2F8E-45C1-BC93-414948424281}"/>
                    </a:ext>
                  </a:extLst>
                </p14:cNvPr>
                <p14:cNvContentPartPr/>
                <p14:nvPr/>
              </p14:nvContentPartPr>
              <p14:xfrm>
                <a:off x="3201117" y="5250405"/>
                <a:ext cx="114120" cy="1296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092F1276-2F8E-45C1-BC93-414948424281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3196797" y="5246085"/>
                  <a:ext cx="122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7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F5895935-4B45-4CDF-B880-E22650DED011}"/>
                    </a:ext>
                  </a:extLst>
                </p14:cNvPr>
                <p14:cNvContentPartPr/>
                <p14:nvPr/>
              </p14:nvContentPartPr>
              <p14:xfrm>
                <a:off x="3217317" y="5295765"/>
                <a:ext cx="114480" cy="1404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F5895935-4B45-4CDF-B880-E22650DED011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3212997" y="5291445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9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575A85F7-7E88-44E5-9F39-8F7AC8327B5A}"/>
                    </a:ext>
                  </a:extLst>
                </p14:cNvPr>
                <p14:cNvContentPartPr/>
                <p14:nvPr/>
              </p14:nvContentPartPr>
              <p14:xfrm>
                <a:off x="3411357" y="5206125"/>
                <a:ext cx="103320" cy="14688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575A85F7-7E88-44E5-9F39-8F7AC8327B5A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3407037" y="5201805"/>
                  <a:ext cx="111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1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840A44C8-4EF8-4FF2-9C5F-39638B173A52}"/>
                    </a:ext>
                  </a:extLst>
                </p14:cNvPr>
                <p14:cNvContentPartPr/>
                <p14:nvPr/>
              </p14:nvContentPartPr>
              <p14:xfrm>
                <a:off x="3587757" y="5221245"/>
                <a:ext cx="75240" cy="12096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840A44C8-4EF8-4FF2-9C5F-39638B173A52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3583437" y="5216925"/>
                  <a:ext cx="838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1" name="Gruppieren 1040">
            <a:extLst>
              <a:ext uri="{FF2B5EF4-FFF2-40B4-BE49-F238E27FC236}">
                <a16:creationId xmlns:a16="http://schemas.microsoft.com/office/drawing/2014/main" id="{6ABA4F91-74D2-4EB4-95F5-34D61B192DBA}"/>
              </a:ext>
            </a:extLst>
          </p:cNvPr>
          <p:cNvGrpSpPr/>
          <p:nvPr/>
        </p:nvGrpSpPr>
        <p:grpSpPr>
          <a:xfrm>
            <a:off x="2192397" y="2854245"/>
            <a:ext cx="623880" cy="394200"/>
            <a:chOff x="2192397" y="2854245"/>
            <a:chExt cx="62388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DD3A57FB-4099-491D-8A01-6FEAD814FA05}"/>
                    </a:ext>
                  </a:extLst>
                </p14:cNvPr>
                <p14:cNvContentPartPr/>
                <p14:nvPr/>
              </p14:nvContentPartPr>
              <p14:xfrm>
                <a:off x="2548437" y="2854245"/>
                <a:ext cx="267840" cy="25920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DD3A57FB-4099-491D-8A01-6FEAD814FA05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2544117" y="2849925"/>
                  <a:ext cx="276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5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551B6C4F-75C7-4FCF-A677-19F37839ED9C}"/>
                    </a:ext>
                  </a:extLst>
                </p14:cNvPr>
                <p14:cNvContentPartPr/>
                <p14:nvPr/>
              </p14:nvContentPartPr>
              <p14:xfrm>
                <a:off x="2275917" y="3064125"/>
                <a:ext cx="78840" cy="10764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551B6C4F-75C7-4FCF-A677-19F37839ED9C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2271597" y="3059805"/>
                  <a:ext cx="87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7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F149988F-287D-4523-83A8-9E9A4AEFD021}"/>
                    </a:ext>
                  </a:extLst>
                </p14:cNvPr>
                <p14:cNvContentPartPr/>
                <p14:nvPr/>
              </p14:nvContentPartPr>
              <p14:xfrm>
                <a:off x="2377797" y="3055485"/>
                <a:ext cx="90720" cy="6120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F149988F-287D-4523-83A8-9E9A4AEFD021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2373477" y="3051165"/>
                  <a:ext cx="99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9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9C6B47F9-5E7B-4D80-93D4-490C3D3EA824}"/>
                    </a:ext>
                  </a:extLst>
                </p14:cNvPr>
                <p14:cNvContentPartPr/>
                <p14:nvPr/>
              </p14:nvContentPartPr>
              <p14:xfrm>
                <a:off x="2192397" y="2974485"/>
                <a:ext cx="334440" cy="27396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9C6B47F9-5E7B-4D80-93D4-490C3D3EA824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2188077" y="2970165"/>
                  <a:ext cx="34308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1">
            <p14:nvContentPartPr>
              <p14:cNvPr id="1051" name="Freihand 1050">
                <a:extLst>
                  <a:ext uri="{FF2B5EF4-FFF2-40B4-BE49-F238E27FC236}">
                    <a16:creationId xmlns:a16="http://schemas.microsoft.com/office/drawing/2014/main" id="{7AA74EE2-706A-4A92-B59A-5444C6C38588}"/>
                  </a:ext>
                </a:extLst>
              </p14:cNvPr>
              <p14:cNvContentPartPr/>
              <p14:nvPr/>
            </p14:nvContentPartPr>
            <p14:xfrm>
              <a:off x="8317797" y="3796365"/>
              <a:ext cx="194040" cy="8280"/>
            </p14:xfrm>
          </p:contentPart>
        </mc:Choice>
        <mc:Fallback>
          <p:pic>
            <p:nvPicPr>
              <p:cNvPr id="1051" name="Freihand 1050">
                <a:extLst>
                  <a:ext uri="{FF2B5EF4-FFF2-40B4-BE49-F238E27FC236}">
                    <a16:creationId xmlns:a16="http://schemas.microsoft.com/office/drawing/2014/main" id="{7AA74EE2-706A-4A92-B59A-5444C6C38588}"/>
                  </a:ext>
                </a:extLst>
              </p:cNvPr>
              <p:cNvPicPr/>
              <p:nvPr/>
            </p:nvPicPr>
            <p:blipFill>
              <a:blip r:embed="rId1682"/>
              <a:stretch>
                <a:fillRect/>
              </a:stretch>
            </p:blipFill>
            <p:spPr>
              <a:xfrm>
                <a:off x="8313477" y="3792045"/>
                <a:ext cx="2026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3">
            <p14:nvContentPartPr>
              <p14:cNvPr id="1052" name="Freihand 1051">
                <a:extLst>
                  <a:ext uri="{FF2B5EF4-FFF2-40B4-BE49-F238E27FC236}">
                    <a16:creationId xmlns:a16="http://schemas.microsoft.com/office/drawing/2014/main" id="{C78A4A5B-0CF9-46E3-B259-96C1A8BDA8C3}"/>
                  </a:ext>
                </a:extLst>
              </p14:cNvPr>
              <p14:cNvContentPartPr/>
              <p14:nvPr/>
            </p14:nvContentPartPr>
            <p14:xfrm>
              <a:off x="7895517" y="3774765"/>
              <a:ext cx="1012680" cy="342360"/>
            </p14:xfrm>
          </p:contentPart>
        </mc:Choice>
        <mc:Fallback>
          <p:pic>
            <p:nvPicPr>
              <p:cNvPr id="1052" name="Freihand 1051">
                <a:extLst>
                  <a:ext uri="{FF2B5EF4-FFF2-40B4-BE49-F238E27FC236}">
                    <a16:creationId xmlns:a16="http://schemas.microsoft.com/office/drawing/2014/main" id="{C78A4A5B-0CF9-46E3-B259-96C1A8BDA8C3}"/>
                  </a:ext>
                </a:extLst>
              </p:cNvPr>
              <p:cNvPicPr/>
              <p:nvPr/>
            </p:nvPicPr>
            <p:blipFill>
              <a:blip r:embed="rId1684"/>
              <a:stretch>
                <a:fillRect/>
              </a:stretch>
            </p:blipFill>
            <p:spPr>
              <a:xfrm>
                <a:off x="7891197" y="3770445"/>
                <a:ext cx="10213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5">
            <p14:nvContentPartPr>
              <p14:cNvPr id="1053" name="Freihand 1052">
                <a:extLst>
                  <a:ext uri="{FF2B5EF4-FFF2-40B4-BE49-F238E27FC236}">
                    <a16:creationId xmlns:a16="http://schemas.microsoft.com/office/drawing/2014/main" id="{4839224A-966E-4D09-98E3-BEDB460A1B10}"/>
                  </a:ext>
                </a:extLst>
              </p14:cNvPr>
              <p14:cNvContentPartPr/>
              <p14:nvPr/>
            </p14:nvContentPartPr>
            <p14:xfrm>
              <a:off x="7972917" y="3968445"/>
              <a:ext cx="53640" cy="59400"/>
            </p14:xfrm>
          </p:contentPart>
        </mc:Choice>
        <mc:Fallback>
          <p:pic>
            <p:nvPicPr>
              <p:cNvPr id="1053" name="Freihand 1052">
                <a:extLst>
                  <a:ext uri="{FF2B5EF4-FFF2-40B4-BE49-F238E27FC236}">
                    <a16:creationId xmlns:a16="http://schemas.microsoft.com/office/drawing/2014/main" id="{4839224A-966E-4D09-98E3-BEDB460A1B10}"/>
                  </a:ext>
                </a:extLst>
              </p:cNvPr>
              <p:cNvPicPr/>
              <p:nvPr/>
            </p:nvPicPr>
            <p:blipFill>
              <a:blip r:embed="rId1686"/>
              <a:stretch>
                <a:fillRect/>
              </a:stretch>
            </p:blipFill>
            <p:spPr>
              <a:xfrm>
                <a:off x="7968597" y="3964125"/>
                <a:ext cx="622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7">
            <p14:nvContentPartPr>
              <p14:cNvPr id="1054" name="Freihand 1053">
                <a:extLst>
                  <a:ext uri="{FF2B5EF4-FFF2-40B4-BE49-F238E27FC236}">
                    <a16:creationId xmlns:a16="http://schemas.microsoft.com/office/drawing/2014/main" id="{DA5593D8-054B-4FF1-9492-4268C7855B3D}"/>
                  </a:ext>
                </a:extLst>
              </p14:cNvPr>
              <p14:cNvContentPartPr/>
              <p14:nvPr/>
            </p14:nvContentPartPr>
            <p14:xfrm>
              <a:off x="8045997" y="4031805"/>
              <a:ext cx="43920" cy="89640"/>
            </p14:xfrm>
          </p:contentPart>
        </mc:Choice>
        <mc:Fallback>
          <p:pic>
            <p:nvPicPr>
              <p:cNvPr id="1054" name="Freihand 1053">
                <a:extLst>
                  <a:ext uri="{FF2B5EF4-FFF2-40B4-BE49-F238E27FC236}">
                    <a16:creationId xmlns:a16="http://schemas.microsoft.com/office/drawing/2014/main" id="{DA5593D8-054B-4FF1-9492-4268C7855B3D}"/>
                  </a:ext>
                </a:extLst>
              </p:cNvPr>
              <p:cNvPicPr/>
              <p:nvPr/>
            </p:nvPicPr>
            <p:blipFill>
              <a:blip r:embed="rId1688"/>
              <a:stretch>
                <a:fillRect/>
              </a:stretch>
            </p:blipFill>
            <p:spPr>
              <a:xfrm>
                <a:off x="8041677" y="4027485"/>
                <a:ext cx="525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9">
            <p14:nvContentPartPr>
              <p14:cNvPr id="1056" name="Freihand 1055">
                <a:extLst>
                  <a:ext uri="{FF2B5EF4-FFF2-40B4-BE49-F238E27FC236}">
                    <a16:creationId xmlns:a16="http://schemas.microsoft.com/office/drawing/2014/main" id="{4DA3C2C2-AEB3-443E-B455-A57DBEC8CC50}"/>
                  </a:ext>
                </a:extLst>
              </p14:cNvPr>
              <p14:cNvContentPartPr/>
              <p14:nvPr/>
            </p14:nvContentPartPr>
            <p14:xfrm>
              <a:off x="7700397" y="4100205"/>
              <a:ext cx="27000" cy="72000"/>
            </p14:xfrm>
          </p:contentPart>
        </mc:Choice>
        <mc:Fallback>
          <p:pic>
            <p:nvPicPr>
              <p:cNvPr id="1056" name="Freihand 1055">
                <a:extLst>
                  <a:ext uri="{FF2B5EF4-FFF2-40B4-BE49-F238E27FC236}">
                    <a16:creationId xmlns:a16="http://schemas.microsoft.com/office/drawing/2014/main" id="{4DA3C2C2-AEB3-443E-B455-A57DBEC8CC50}"/>
                  </a:ext>
                </a:extLst>
              </p:cNvPr>
              <p:cNvPicPr/>
              <p:nvPr/>
            </p:nvPicPr>
            <p:blipFill>
              <a:blip r:embed="rId1690"/>
              <a:stretch>
                <a:fillRect/>
              </a:stretch>
            </p:blipFill>
            <p:spPr>
              <a:xfrm>
                <a:off x="7696077" y="4095885"/>
                <a:ext cx="35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1">
            <p14:nvContentPartPr>
              <p14:cNvPr id="1057" name="Freihand 1056">
                <a:extLst>
                  <a:ext uri="{FF2B5EF4-FFF2-40B4-BE49-F238E27FC236}">
                    <a16:creationId xmlns:a16="http://schemas.microsoft.com/office/drawing/2014/main" id="{889CE347-9A86-420C-A14E-D04811C03D12}"/>
                  </a:ext>
                </a:extLst>
              </p14:cNvPr>
              <p14:cNvContentPartPr/>
              <p14:nvPr/>
            </p14:nvContentPartPr>
            <p14:xfrm>
              <a:off x="7711197" y="4032885"/>
              <a:ext cx="20520" cy="11520"/>
            </p14:xfrm>
          </p:contentPart>
        </mc:Choice>
        <mc:Fallback>
          <p:pic>
            <p:nvPicPr>
              <p:cNvPr id="1057" name="Freihand 1056">
                <a:extLst>
                  <a:ext uri="{FF2B5EF4-FFF2-40B4-BE49-F238E27FC236}">
                    <a16:creationId xmlns:a16="http://schemas.microsoft.com/office/drawing/2014/main" id="{889CE347-9A86-420C-A14E-D04811C03D12}"/>
                  </a:ext>
                </a:extLst>
              </p:cNvPr>
              <p:cNvPicPr/>
              <p:nvPr/>
            </p:nvPicPr>
            <p:blipFill>
              <a:blip r:embed="rId1692"/>
              <a:stretch>
                <a:fillRect/>
              </a:stretch>
            </p:blipFill>
            <p:spPr>
              <a:xfrm>
                <a:off x="7706877" y="4028565"/>
                <a:ext cx="29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3">
            <p14:nvContentPartPr>
              <p14:cNvPr id="1058" name="Freihand 1057">
                <a:extLst>
                  <a:ext uri="{FF2B5EF4-FFF2-40B4-BE49-F238E27FC236}">
                    <a16:creationId xmlns:a16="http://schemas.microsoft.com/office/drawing/2014/main" id="{E1FE62DB-CBF8-41FE-8D34-4042EDDD4B38}"/>
                  </a:ext>
                </a:extLst>
              </p14:cNvPr>
              <p14:cNvContentPartPr/>
              <p14:nvPr/>
            </p14:nvContentPartPr>
            <p14:xfrm>
              <a:off x="7754397" y="4017765"/>
              <a:ext cx="40320" cy="94680"/>
            </p14:xfrm>
          </p:contentPart>
        </mc:Choice>
        <mc:Fallback>
          <p:pic>
            <p:nvPicPr>
              <p:cNvPr id="1058" name="Freihand 1057">
                <a:extLst>
                  <a:ext uri="{FF2B5EF4-FFF2-40B4-BE49-F238E27FC236}">
                    <a16:creationId xmlns:a16="http://schemas.microsoft.com/office/drawing/2014/main" id="{E1FE62DB-CBF8-41FE-8D34-4042EDDD4B38}"/>
                  </a:ext>
                </a:extLst>
              </p:cNvPr>
              <p:cNvPicPr/>
              <p:nvPr/>
            </p:nvPicPr>
            <p:blipFill>
              <a:blip r:embed="rId1694"/>
              <a:stretch>
                <a:fillRect/>
              </a:stretch>
            </p:blipFill>
            <p:spPr>
              <a:xfrm>
                <a:off x="7750077" y="4013445"/>
                <a:ext cx="48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5">
            <p14:nvContentPartPr>
              <p14:cNvPr id="1059" name="Freihand 1058">
                <a:extLst>
                  <a:ext uri="{FF2B5EF4-FFF2-40B4-BE49-F238E27FC236}">
                    <a16:creationId xmlns:a16="http://schemas.microsoft.com/office/drawing/2014/main" id="{384224EC-D263-4025-8B81-AD7EC65E3566}"/>
                  </a:ext>
                </a:extLst>
              </p14:cNvPr>
              <p14:cNvContentPartPr/>
              <p14:nvPr/>
            </p14:nvContentPartPr>
            <p14:xfrm>
              <a:off x="7788957" y="3959085"/>
              <a:ext cx="53280" cy="63720"/>
            </p14:xfrm>
          </p:contentPart>
        </mc:Choice>
        <mc:Fallback>
          <p:pic>
            <p:nvPicPr>
              <p:cNvPr id="1059" name="Freihand 1058">
                <a:extLst>
                  <a:ext uri="{FF2B5EF4-FFF2-40B4-BE49-F238E27FC236}">
                    <a16:creationId xmlns:a16="http://schemas.microsoft.com/office/drawing/2014/main" id="{384224EC-D263-4025-8B81-AD7EC65E3566}"/>
                  </a:ext>
                </a:extLst>
              </p:cNvPr>
              <p:cNvPicPr/>
              <p:nvPr/>
            </p:nvPicPr>
            <p:blipFill>
              <a:blip r:embed="rId1696"/>
              <a:stretch>
                <a:fillRect/>
              </a:stretch>
            </p:blipFill>
            <p:spPr>
              <a:xfrm>
                <a:off x="7784637" y="3954765"/>
                <a:ext cx="61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7">
            <p14:nvContentPartPr>
              <p14:cNvPr id="1060" name="Freihand 1059">
                <a:extLst>
                  <a:ext uri="{FF2B5EF4-FFF2-40B4-BE49-F238E27FC236}">
                    <a16:creationId xmlns:a16="http://schemas.microsoft.com/office/drawing/2014/main" id="{315AC478-EB2E-4D84-802B-6C0CF2D10997}"/>
                  </a:ext>
                </a:extLst>
              </p14:cNvPr>
              <p14:cNvContentPartPr/>
              <p14:nvPr/>
            </p14:nvContentPartPr>
            <p14:xfrm>
              <a:off x="7784997" y="4078965"/>
              <a:ext cx="78480" cy="27360"/>
            </p14:xfrm>
          </p:contentPart>
        </mc:Choice>
        <mc:Fallback>
          <p:pic>
            <p:nvPicPr>
              <p:cNvPr id="1060" name="Freihand 1059">
                <a:extLst>
                  <a:ext uri="{FF2B5EF4-FFF2-40B4-BE49-F238E27FC236}">
                    <a16:creationId xmlns:a16="http://schemas.microsoft.com/office/drawing/2014/main" id="{315AC478-EB2E-4D84-802B-6C0CF2D10997}"/>
                  </a:ext>
                </a:extLst>
              </p:cNvPr>
              <p:cNvPicPr/>
              <p:nvPr/>
            </p:nvPicPr>
            <p:blipFill>
              <a:blip r:embed="rId1698"/>
              <a:stretch>
                <a:fillRect/>
              </a:stretch>
            </p:blipFill>
            <p:spPr>
              <a:xfrm>
                <a:off x="7780677" y="4074645"/>
                <a:ext cx="8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9">
            <p14:nvContentPartPr>
              <p14:cNvPr id="1061" name="Freihand 1060">
                <a:extLst>
                  <a:ext uri="{FF2B5EF4-FFF2-40B4-BE49-F238E27FC236}">
                    <a16:creationId xmlns:a16="http://schemas.microsoft.com/office/drawing/2014/main" id="{B8086D5E-000C-4018-B6F6-894C8DCB1D4B}"/>
                  </a:ext>
                </a:extLst>
              </p14:cNvPr>
              <p14:cNvContentPartPr/>
              <p14:nvPr/>
            </p14:nvContentPartPr>
            <p14:xfrm>
              <a:off x="7799757" y="4096245"/>
              <a:ext cx="79200" cy="31680"/>
            </p14:xfrm>
          </p:contentPart>
        </mc:Choice>
        <mc:Fallback>
          <p:pic>
            <p:nvPicPr>
              <p:cNvPr id="1061" name="Freihand 1060">
                <a:extLst>
                  <a:ext uri="{FF2B5EF4-FFF2-40B4-BE49-F238E27FC236}">
                    <a16:creationId xmlns:a16="http://schemas.microsoft.com/office/drawing/2014/main" id="{B8086D5E-000C-4018-B6F6-894C8DCB1D4B}"/>
                  </a:ext>
                </a:extLst>
              </p:cNvPr>
              <p:cNvPicPr/>
              <p:nvPr/>
            </p:nvPicPr>
            <p:blipFill>
              <a:blip r:embed="rId1700"/>
              <a:stretch>
                <a:fillRect/>
              </a:stretch>
            </p:blipFill>
            <p:spPr>
              <a:xfrm>
                <a:off x="7795437" y="4091925"/>
                <a:ext cx="878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5" name="Gruppieren 1074">
            <a:extLst>
              <a:ext uri="{FF2B5EF4-FFF2-40B4-BE49-F238E27FC236}">
                <a16:creationId xmlns:a16="http://schemas.microsoft.com/office/drawing/2014/main" id="{F0C5BB4B-201A-4276-9245-700AA69E30CF}"/>
              </a:ext>
            </a:extLst>
          </p:cNvPr>
          <p:cNvGrpSpPr/>
          <p:nvPr/>
        </p:nvGrpSpPr>
        <p:grpSpPr>
          <a:xfrm>
            <a:off x="8826117" y="3102645"/>
            <a:ext cx="1401480" cy="870120"/>
            <a:chOff x="8826117" y="3102645"/>
            <a:chExt cx="1401480" cy="87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1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C3231F12-4086-427D-93B9-35C2F3D39581}"/>
                    </a:ext>
                  </a:extLst>
                </p14:cNvPr>
                <p14:cNvContentPartPr/>
                <p14:nvPr/>
              </p14:nvContentPartPr>
              <p14:xfrm>
                <a:off x="8831157" y="3956925"/>
                <a:ext cx="360" cy="36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C3231F12-4086-427D-93B9-35C2F3D39581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8826837" y="3952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3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4BDCB0DC-1901-4F9D-BE77-CC76CF7440C7}"/>
                    </a:ext>
                  </a:extLst>
                </p14:cNvPr>
                <p14:cNvContentPartPr/>
                <p14:nvPr/>
              </p14:nvContentPartPr>
              <p14:xfrm>
                <a:off x="8827197" y="3956925"/>
                <a:ext cx="4320" cy="252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4BDCB0DC-1901-4F9D-BE77-CC76CF7440C7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8822877" y="3952605"/>
                  <a:ext cx="12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5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FD70304F-8E65-4004-B440-788D0C67BC62}"/>
                    </a:ext>
                  </a:extLst>
                </p14:cNvPr>
                <p14:cNvContentPartPr/>
                <p14:nvPr/>
              </p14:nvContentPartPr>
              <p14:xfrm>
                <a:off x="8826117" y="3249165"/>
                <a:ext cx="334440" cy="71784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FD70304F-8E65-4004-B440-788D0C67BC62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8821797" y="3244845"/>
                  <a:ext cx="34308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7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440FCD33-FD6A-46F1-A446-5445809D00E4}"/>
                    </a:ext>
                  </a:extLst>
                </p14:cNvPr>
                <p14:cNvContentPartPr/>
                <p14:nvPr/>
              </p14:nvContentPartPr>
              <p14:xfrm>
                <a:off x="9233997" y="3192285"/>
                <a:ext cx="52560" cy="10188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440FCD33-FD6A-46F1-A446-5445809D00E4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9229677" y="3187965"/>
                  <a:ext cx="61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9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F8ED28DC-60FF-43E1-A5EF-431AF8E8B3F6}"/>
                    </a:ext>
                  </a:extLst>
                </p14:cNvPr>
                <p14:cNvContentPartPr/>
                <p14:nvPr/>
              </p14:nvContentPartPr>
              <p14:xfrm>
                <a:off x="9325437" y="3160245"/>
                <a:ext cx="60120" cy="9540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F8ED28DC-60FF-43E1-A5EF-431AF8E8B3F6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9321117" y="3155925"/>
                  <a:ext cx="68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1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81DE4FBD-B120-484D-A48D-ABDA685EB528}"/>
                    </a:ext>
                  </a:extLst>
                </p14:cNvPr>
                <p14:cNvContentPartPr/>
                <p14:nvPr/>
              </p14:nvContentPartPr>
              <p14:xfrm>
                <a:off x="9413997" y="3102645"/>
                <a:ext cx="33840" cy="5220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81DE4FBD-B120-484D-A48D-ABDA685EB528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9409677" y="3098325"/>
                  <a:ext cx="42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3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175DA7EF-2D00-4DF1-B193-C2BC80851C43}"/>
                    </a:ext>
                  </a:extLst>
                </p14:cNvPr>
                <p14:cNvContentPartPr/>
                <p14:nvPr/>
              </p14:nvContentPartPr>
              <p14:xfrm>
                <a:off x="8947077" y="3752085"/>
                <a:ext cx="19080" cy="7236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175DA7EF-2D00-4DF1-B193-C2BC80851C43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8942757" y="3747765"/>
                  <a:ext cx="27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5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C302AE95-1A77-4CDF-9790-C13AFB7FBFD5}"/>
                    </a:ext>
                  </a:extLst>
                </p14:cNvPr>
                <p14:cNvContentPartPr/>
                <p14:nvPr/>
              </p14:nvContentPartPr>
              <p14:xfrm>
                <a:off x="8966877" y="3855765"/>
                <a:ext cx="15480" cy="6120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C302AE95-1A77-4CDF-9790-C13AFB7FBFD5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8962557" y="3851445"/>
                  <a:ext cx="24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7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E76B6F1F-C924-4D7C-8BA9-D8612B64E0AA}"/>
                    </a:ext>
                  </a:extLst>
                </p14:cNvPr>
                <p14:cNvContentPartPr/>
                <p14:nvPr/>
              </p14:nvContentPartPr>
              <p14:xfrm>
                <a:off x="8985957" y="3943245"/>
                <a:ext cx="6480" cy="2952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E76B6F1F-C924-4D7C-8BA9-D8612B64E0AA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8981637" y="3938925"/>
                  <a:ext cx="15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9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6F82B9DB-F041-4994-8EDC-55987B9BD4B9}"/>
                    </a:ext>
                  </a:extLst>
                </p14:cNvPr>
                <p14:cNvContentPartPr/>
                <p14:nvPr/>
              </p14:nvContentPartPr>
              <p14:xfrm>
                <a:off x="9012957" y="3445725"/>
                <a:ext cx="439200" cy="49932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6F82B9DB-F041-4994-8EDC-55987B9BD4B9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9008637" y="3441405"/>
                  <a:ext cx="4478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1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4FD943E5-8700-441B-BED0-B5E7A56BBEF9}"/>
                    </a:ext>
                  </a:extLst>
                </p14:cNvPr>
                <p14:cNvContentPartPr/>
                <p14:nvPr/>
              </p14:nvContentPartPr>
              <p14:xfrm>
                <a:off x="8973357" y="3854685"/>
                <a:ext cx="140400" cy="10800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4FD943E5-8700-441B-BED0-B5E7A56BBEF9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8969037" y="3850365"/>
                  <a:ext cx="149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3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4296FF61-EC4C-4ED0-B410-FD49B80BCF01}"/>
                    </a:ext>
                  </a:extLst>
                </p14:cNvPr>
                <p14:cNvContentPartPr/>
                <p14:nvPr/>
              </p14:nvContentPartPr>
              <p14:xfrm>
                <a:off x="9501117" y="3298485"/>
                <a:ext cx="93240" cy="12672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4296FF61-EC4C-4ED0-B410-FD49B80BCF01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9496797" y="3294165"/>
                  <a:ext cx="101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5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40E0821A-68AA-41BE-98BF-4914CBDC5D07}"/>
                    </a:ext>
                  </a:extLst>
                </p14:cNvPr>
                <p14:cNvContentPartPr/>
                <p14:nvPr/>
              </p14:nvContentPartPr>
              <p14:xfrm>
                <a:off x="9627837" y="3279045"/>
                <a:ext cx="41760" cy="11016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40E0821A-68AA-41BE-98BF-4914CBDC5D07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9623517" y="3274725"/>
                  <a:ext cx="5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7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F877F0F6-F50B-4A91-98D6-75D9E87F59E6}"/>
                    </a:ext>
                  </a:extLst>
                </p14:cNvPr>
                <p14:cNvContentPartPr/>
                <p14:nvPr/>
              </p14:nvContentPartPr>
              <p14:xfrm>
                <a:off x="9737277" y="3274365"/>
                <a:ext cx="125280" cy="2556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F877F0F6-F50B-4A91-98D6-75D9E87F59E6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9732957" y="3270045"/>
                  <a:ext cx="133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9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20EAF5BB-5753-4E85-B94A-2A46E73924B4}"/>
                    </a:ext>
                  </a:extLst>
                </p14:cNvPr>
                <p14:cNvContentPartPr/>
                <p14:nvPr/>
              </p14:nvContentPartPr>
              <p14:xfrm>
                <a:off x="9763557" y="3308925"/>
                <a:ext cx="121320" cy="4248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20EAF5BB-5753-4E85-B94A-2A46E73924B4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9759237" y="3304605"/>
                  <a:ext cx="129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1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3E75C039-4AA5-4216-8D04-7060CF4CD4BB}"/>
                    </a:ext>
                  </a:extLst>
                </p14:cNvPr>
                <p14:cNvContentPartPr/>
                <p14:nvPr/>
              </p14:nvContentPartPr>
              <p14:xfrm>
                <a:off x="9954717" y="3249885"/>
                <a:ext cx="73080" cy="11304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3E75C039-4AA5-4216-8D04-7060CF4CD4BB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9950397" y="3245565"/>
                  <a:ext cx="81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3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1A8D4A64-4749-4FA6-8A1E-875130C77F64}"/>
                    </a:ext>
                  </a:extLst>
                </p14:cNvPr>
                <p14:cNvContentPartPr/>
                <p14:nvPr/>
              </p14:nvContentPartPr>
              <p14:xfrm>
                <a:off x="10064157" y="3162765"/>
                <a:ext cx="93240" cy="9936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1A8D4A64-4749-4FA6-8A1E-875130C77F64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10059837" y="3158445"/>
                  <a:ext cx="101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5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372E7721-9D54-4D56-B980-FF01A25BD459}"/>
                    </a:ext>
                  </a:extLst>
                </p14:cNvPr>
                <p14:cNvContentPartPr/>
                <p14:nvPr/>
              </p14:nvContentPartPr>
              <p14:xfrm>
                <a:off x="10174317" y="3111285"/>
                <a:ext cx="53280" cy="6624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372E7721-9D54-4D56-B980-FF01A25BD459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10169997" y="3106965"/>
                  <a:ext cx="6192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8" name="Gruppieren 1077">
            <a:extLst>
              <a:ext uri="{FF2B5EF4-FFF2-40B4-BE49-F238E27FC236}">
                <a16:creationId xmlns:a16="http://schemas.microsoft.com/office/drawing/2014/main" id="{589224EE-D95B-4B2E-B65E-F533F6CE4B52}"/>
              </a:ext>
            </a:extLst>
          </p:cNvPr>
          <p:cNvGrpSpPr/>
          <p:nvPr/>
        </p:nvGrpSpPr>
        <p:grpSpPr>
          <a:xfrm>
            <a:off x="214197" y="5646405"/>
            <a:ext cx="189720" cy="342000"/>
            <a:chOff x="214197" y="5646405"/>
            <a:chExt cx="18972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7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B104F25C-3AD3-435F-BA49-53FC8F4655AA}"/>
                    </a:ext>
                  </a:extLst>
                </p14:cNvPr>
                <p14:cNvContentPartPr/>
                <p14:nvPr/>
              </p14:nvContentPartPr>
              <p14:xfrm>
                <a:off x="214197" y="5700765"/>
                <a:ext cx="114480" cy="20484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B104F25C-3AD3-435F-BA49-53FC8F4655AA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209877" y="5696445"/>
                  <a:ext cx="123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9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0D2B14D5-CC05-4F49-9B35-521FF33014D7}"/>
                    </a:ext>
                  </a:extLst>
                </p14:cNvPr>
                <p14:cNvContentPartPr/>
                <p14:nvPr/>
              </p14:nvContentPartPr>
              <p14:xfrm>
                <a:off x="300237" y="5646405"/>
                <a:ext cx="103680" cy="34200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0D2B14D5-CC05-4F49-9B35-521FF33014D7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295917" y="5642085"/>
                  <a:ext cx="11232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4" name="Gruppieren 1273">
            <a:extLst>
              <a:ext uri="{FF2B5EF4-FFF2-40B4-BE49-F238E27FC236}">
                <a16:creationId xmlns:a16="http://schemas.microsoft.com/office/drawing/2014/main" id="{130B813E-34BD-417D-809F-D8800FE218B8}"/>
              </a:ext>
            </a:extLst>
          </p:cNvPr>
          <p:cNvGrpSpPr/>
          <p:nvPr/>
        </p:nvGrpSpPr>
        <p:grpSpPr>
          <a:xfrm>
            <a:off x="511557" y="5196045"/>
            <a:ext cx="8040960" cy="1340640"/>
            <a:chOff x="511557" y="5196045"/>
            <a:chExt cx="8040960" cy="13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1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577D73E4-8792-4ED8-AFFF-829EE6ABF864}"/>
                    </a:ext>
                  </a:extLst>
                </p14:cNvPr>
                <p14:cNvContentPartPr/>
                <p14:nvPr/>
              </p14:nvContentPartPr>
              <p14:xfrm>
                <a:off x="511557" y="5743245"/>
                <a:ext cx="111240" cy="16992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577D73E4-8792-4ED8-AFFF-829EE6ABF864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507237" y="5738925"/>
                  <a:ext cx="119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3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F42E2D0E-B11C-49B7-97FF-FB731ED8CC75}"/>
                    </a:ext>
                  </a:extLst>
                </p14:cNvPr>
                <p14:cNvContentPartPr/>
                <p14:nvPr/>
              </p14:nvContentPartPr>
              <p14:xfrm>
                <a:off x="651237" y="5727765"/>
                <a:ext cx="236160" cy="7236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F42E2D0E-B11C-49B7-97FF-FB731ED8CC75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646917" y="5723445"/>
                  <a:ext cx="244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5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5318414C-49F9-47BC-9CF7-59864E6F3DAC}"/>
                    </a:ext>
                  </a:extLst>
                </p14:cNvPr>
                <p14:cNvContentPartPr/>
                <p14:nvPr/>
              </p14:nvContentPartPr>
              <p14:xfrm>
                <a:off x="1075677" y="5722365"/>
                <a:ext cx="66600" cy="8388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5318414C-49F9-47BC-9CF7-59864E6F3DAC}"/>
                    </a:ext>
                  </a:extLst>
                </p:cNvPr>
                <p:cNvPicPr/>
                <p:nvPr/>
              </p:nvPicPr>
              <p:blipFill>
                <a:blip r:embed="rId1746"/>
                <a:stretch>
                  <a:fillRect/>
                </a:stretch>
              </p:blipFill>
              <p:spPr>
                <a:xfrm>
                  <a:off x="1071357" y="5718045"/>
                  <a:ext cx="75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7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82EFAD3C-B5AA-4560-8464-973A65143B97}"/>
                    </a:ext>
                  </a:extLst>
                </p14:cNvPr>
                <p14:cNvContentPartPr/>
                <p14:nvPr/>
              </p14:nvContentPartPr>
              <p14:xfrm>
                <a:off x="1178277" y="5755125"/>
                <a:ext cx="227880" cy="3096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82EFAD3C-B5AA-4560-8464-973A65143B97}"/>
                    </a:ext>
                  </a:extLst>
                </p:cNvPr>
                <p:cNvPicPr/>
                <p:nvPr/>
              </p:nvPicPr>
              <p:blipFill>
                <a:blip r:embed="rId1748"/>
                <a:stretch>
                  <a:fillRect/>
                </a:stretch>
              </p:blipFill>
              <p:spPr>
                <a:xfrm>
                  <a:off x="1173957" y="5750805"/>
                  <a:ext cx="236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9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324EA5D3-1649-4E2C-8111-841A4BCCC5BB}"/>
                    </a:ext>
                  </a:extLst>
                </p14:cNvPr>
                <p14:cNvContentPartPr/>
                <p14:nvPr/>
              </p14:nvContentPartPr>
              <p14:xfrm>
                <a:off x="1453677" y="5738565"/>
                <a:ext cx="150120" cy="4212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324EA5D3-1649-4E2C-8111-841A4BCCC5BB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1449357" y="5734245"/>
                  <a:ext cx="158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1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0AF62A47-171E-448C-8877-C41E6EB8E44F}"/>
                    </a:ext>
                  </a:extLst>
                </p14:cNvPr>
                <p14:cNvContentPartPr/>
                <p14:nvPr/>
              </p14:nvContentPartPr>
              <p14:xfrm>
                <a:off x="1666077" y="5736045"/>
                <a:ext cx="62640" cy="5328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0AF62A47-171E-448C-8877-C41E6EB8E44F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1661757" y="5731725"/>
                  <a:ext cx="71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3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7C4E34B7-D9A3-4CB3-8BF3-243928A1F8C3}"/>
                    </a:ext>
                  </a:extLst>
                </p14:cNvPr>
                <p14:cNvContentPartPr/>
                <p14:nvPr/>
              </p14:nvContentPartPr>
              <p14:xfrm>
                <a:off x="1775157" y="5673765"/>
                <a:ext cx="165240" cy="9216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7C4E34B7-D9A3-4CB3-8BF3-243928A1F8C3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1770837" y="5669445"/>
                  <a:ext cx="173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5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272D1050-D540-4B57-8352-68FFC1CDDE50}"/>
                    </a:ext>
                  </a:extLst>
                </p14:cNvPr>
                <p14:cNvContentPartPr/>
                <p14:nvPr/>
              </p14:nvContentPartPr>
              <p14:xfrm>
                <a:off x="1995837" y="5627325"/>
                <a:ext cx="138600" cy="22716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272D1050-D540-4B57-8352-68FFC1CDDE50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1991517" y="5623005"/>
                  <a:ext cx="147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7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7F1ACE25-7A80-4A8C-92BE-68746ED65982}"/>
                    </a:ext>
                  </a:extLst>
                </p14:cNvPr>
                <p14:cNvContentPartPr/>
                <p14:nvPr/>
              </p14:nvContentPartPr>
              <p14:xfrm>
                <a:off x="2275197" y="5681325"/>
                <a:ext cx="226800" cy="6984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7F1ACE25-7A80-4A8C-92BE-68746ED65982}"/>
                    </a:ext>
                  </a:extLst>
                </p:cNvPr>
                <p:cNvPicPr/>
                <p:nvPr/>
              </p:nvPicPr>
              <p:blipFill>
                <a:blip r:embed="rId1758"/>
                <a:stretch>
                  <a:fillRect/>
                </a:stretch>
              </p:blipFill>
              <p:spPr>
                <a:xfrm>
                  <a:off x="2270877" y="5677005"/>
                  <a:ext cx="235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9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7440D530-D5E8-4DFE-B121-E6C3E90936A8}"/>
                    </a:ext>
                  </a:extLst>
                </p14:cNvPr>
                <p14:cNvContentPartPr/>
                <p14:nvPr/>
              </p14:nvContentPartPr>
              <p14:xfrm>
                <a:off x="2615757" y="5583765"/>
                <a:ext cx="121680" cy="13320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7440D530-D5E8-4DFE-B121-E6C3E90936A8}"/>
                    </a:ext>
                  </a:extLst>
                </p:cNvPr>
                <p:cNvPicPr/>
                <p:nvPr/>
              </p:nvPicPr>
              <p:blipFill>
                <a:blip r:embed="rId1760"/>
                <a:stretch>
                  <a:fillRect/>
                </a:stretch>
              </p:blipFill>
              <p:spPr>
                <a:xfrm>
                  <a:off x="2611437" y="5579445"/>
                  <a:ext cx="130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1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EFD97A2F-572E-4201-8A20-C1BCBAEA3AF3}"/>
                    </a:ext>
                  </a:extLst>
                </p14:cNvPr>
                <p14:cNvContentPartPr/>
                <p14:nvPr/>
              </p14:nvContentPartPr>
              <p14:xfrm>
                <a:off x="2737437" y="5628405"/>
                <a:ext cx="293040" cy="7416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EFD97A2F-572E-4201-8A20-C1BCBAEA3AF3}"/>
                    </a:ext>
                  </a:extLst>
                </p:cNvPr>
                <p:cNvPicPr/>
                <p:nvPr/>
              </p:nvPicPr>
              <p:blipFill>
                <a:blip r:embed="rId1762"/>
                <a:stretch>
                  <a:fillRect/>
                </a:stretch>
              </p:blipFill>
              <p:spPr>
                <a:xfrm>
                  <a:off x="2733117" y="5624085"/>
                  <a:ext cx="301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3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3A081247-7C88-415C-AE4E-2486A494CBF0}"/>
                    </a:ext>
                  </a:extLst>
                </p14:cNvPr>
                <p14:cNvContentPartPr/>
                <p14:nvPr/>
              </p14:nvContentPartPr>
              <p14:xfrm>
                <a:off x="3221637" y="5569365"/>
                <a:ext cx="208080" cy="10728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3A081247-7C88-415C-AE4E-2486A494CBF0}"/>
                    </a:ext>
                  </a:extLst>
                </p:cNvPr>
                <p:cNvPicPr/>
                <p:nvPr/>
              </p:nvPicPr>
              <p:blipFill>
                <a:blip r:embed="rId1764"/>
                <a:stretch>
                  <a:fillRect/>
                </a:stretch>
              </p:blipFill>
              <p:spPr>
                <a:xfrm>
                  <a:off x="3217317" y="5565045"/>
                  <a:ext cx="21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5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5BABE6C3-BCE6-4557-BB12-2C3CDB862BE6}"/>
                    </a:ext>
                  </a:extLst>
                </p14:cNvPr>
                <p14:cNvContentPartPr/>
                <p14:nvPr/>
              </p14:nvContentPartPr>
              <p14:xfrm>
                <a:off x="3589917" y="5537685"/>
                <a:ext cx="297360" cy="12744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5BABE6C3-BCE6-4557-BB12-2C3CDB862BE6}"/>
                    </a:ext>
                  </a:extLst>
                </p:cNvPr>
                <p:cNvPicPr/>
                <p:nvPr/>
              </p:nvPicPr>
              <p:blipFill>
                <a:blip r:embed="rId1766"/>
                <a:stretch>
                  <a:fillRect/>
                </a:stretch>
              </p:blipFill>
              <p:spPr>
                <a:xfrm>
                  <a:off x="3585597" y="5533365"/>
                  <a:ext cx="306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7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8FC857A3-9E6B-4CF3-9F7B-F1D2543A5C07}"/>
                    </a:ext>
                  </a:extLst>
                </p14:cNvPr>
                <p14:cNvContentPartPr/>
                <p14:nvPr/>
              </p14:nvContentPartPr>
              <p14:xfrm>
                <a:off x="3927597" y="5578365"/>
                <a:ext cx="53640" cy="5868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8FC857A3-9E6B-4CF3-9F7B-F1D2543A5C07}"/>
                    </a:ext>
                  </a:extLst>
                </p:cNvPr>
                <p:cNvPicPr/>
                <p:nvPr/>
              </p:nvPicPr>
              <p:blipFill>
                <a:blip r:embed="rId1768"/>
                <a:stretch>
                  <a:fillRect/>
                </a:stretch>
              </p:blipFill>
              <p:spPr>
                <a:xfrm>
                  <a:off x="3923277" y="5574045"/>
                  <a:ext cx="62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9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FA8B0364-F54E-4096-BE7F-1127687DB0E4}"/>
                    </a:ext>
                  </a:extLst>
                </p14:cNvPr>
                <p14:cNvContentPartPr/>
                <p14:nvPr/>
              </p14:nvContentPartPr>
              <p14:xfrm>
                <a:off x="3995997" y="5498445"/>
                <a:ext cx="93600" cy="14328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FA8B0364-F54E-4096-BE7F-1127687DB0E4}"/>
                    </a:ext>
                  </a:extLst>
                </p:cNvPr>
                <p:cNvPicPr/>
                <p:nvPr/>
              </p:nvPicPr>
              <p:blipFill>
                <a:blip r:embed="rId1770"/>
                <a:stretch>
                  <a:fillRect/>
                </a:stretch>
              </p:blipFill>
              <p:spPr>
                <a:xfrm>
                  <a:off x="3991677" y="5494125"/>
                  <a:ext cx="102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1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3717DE73-DC3A-4F54-9615-C29EFF14CF59}"/>
                    </a:ext>
                  </a:extLst>
                </p14:cNvPr>
                <p14:cNvContentPartPr/>
                <p14:nvPr/>
              </p14:nvContentPartPr>
              <p14:xfrm>
                <a:off x="4178157" y="5539845"/>
                <a:ext cx="246600" cy="7596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3717DE73-DC3A-4F54-9615-C29EFF14CF59}"/>
                    </a:ext>
                  </a:extLst>
                </p:cNvPr>
                <p:cNvPicPr/>
                <p:nvPr/>
              </p:nvPicPr>
              <p:blipFill>
                <a:blip r:embed="rId1772"/>
                <a:stretch>
                  <a:fillRect/>
                </a:stretch>
              </p:blipFill>
              <p:spPr>
                <a:xfrm>
                  <a:off x="4173837" y="5535525"/>
                  <a:ext cx="255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3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AA951064-975D-49F8-829D-D19775E4F4CB}"/>
                    </a:ext>
                  </a:extLst>
                </p14:cNvPr>
                <p14:cNvContentPartPr/>
                <p14:nvPr/>
              </p14:nvContentPartPr>
              <p14:xfrm>
                <a:off x="4432677" y="5506365"/>
                <a:ext cx="48600" cy="2808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AA951064-975D-49F8-829D-D19775E4F4CB}"/>
                    </a:ext>
                  </a:extLst>
                </p:cNvPr>
                <p:cNvPicPr/>
                <p:nvPr/>
              </p:nvPicPr>
              <p:blipFill>
                <a:blip r:embed="rId1774"/>
                <a:stretch>
                  <a:fillRect/>
                </a:stretch>
              </p:blipFill>
              <p:spPr>
                <a:xfrm>
                  <a:off x="4428357" y="5502045"/>
                  <a:ext cx="57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5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BAFA52D4-7DA9-4DCD-BD16-70112B1C08B9}"/>
                    </a:ext>
                  </a:extLst>
                </p14:cNvPr>
                <p14:cNvContentPartPr/>
                <p14:nvPr/>
              </p14:nvContentPartPr>
              <p14:xfrm>
                <a:off x="4477677" y="5535885"/>
                <a:ext cx="95760" cy="16128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BAFA52D4-7DA9-4DCD-BD16-70112B1C08B9}"/>
                    </a:ext>
                  </a:extLst>
                </p:cNvPr>
                <p:cNvPicPr/>
                <p:nvPr/>
              </p:nvPicPr>
              <p:blipFill>
                <a:blip r:embed="rId1776"/>
                <a:stretch>
                  <a:fillRect/>
                </a:stretch>
              </p:blipFill>
              <p:spPr>
                <a:xfrm>
                  <a:off x="4473357" y="5531565"/>
                  <a:ext cx="104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17A23033-1E43-4FB4-84CE-9C1E6B8CD049}"/>
                    </a:ext>
                  </a:extLst>
                </p14:cNvPr>
                <p14:cNvContentPartPr/>
                <p14:nvPr/>
              </p14:nvContentPartPr>
              <p14:xfrm>
                <a:off x="4595397" y="5525805"/>
                <a:ext cx="156240" cy="5724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17A23033-1E43-4FB4-84CE-9C1E6B8CD049}"/>
                    </a:ext>
                  </a:extLst>
                </p:cNvPr>
                <p:cNvPicPr/>
                <p:nvPr/>
              </p:nvPicPr>
              <p:blipFill>
                <a:blip r:embed="rId1778"/>
                <a:stretch>
                  <a:fillRect/>
                </a:stretch>
              </p:blipFill>
              <p:spPr>
                <a:xfrm>
                  <a:off x="4591077" y="5521485"/>
                  <a:ext cx="164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9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B92DF96F-CBFA-4E00-A392-F949E8E2B20E}"/>
                    </a:ext>
                  </a:extLst>
                </p14:cNvPr>
                <p14:cNvContentPartPr/>
                <p14:nvPr/>
              </p14:nvContentPartPr>
              <p14:xfrm>
                <a:off x="4772877" y="5443005"/>
                <a:ext cx="94680" cy="16164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B92DF96F-CBFA-4E00-A392-F949E8E2B20E}"/>
                    </a:ext>
                  </a:extLst>
                </p:cNvPr>
                <p:cNvPicPr/>
                <p:nvPr/>
              </p:nvPicPr>
              <p:blipFill>
                <a:blip r:embed="rId1780"/>
                <a:stretch>
                  <a:fillRect/>
                </a:stretch>
              </p:blipFill>
              <p:spPr>
                <a:xfrm>
                  <a:off x="4768557" y="5438685"/>
                  <a:ext cx="103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1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2B7FF956-ADCA-4AFD-B786-364978CB12F0}"/>
                    </a:ext>
                  </a:extLst>
                </p14:cNvPr>
                <p14:cNvContentPartPr/>
                <p14:nvPr/>
              </p14:nvContentPartPr>
              <p14:xfrm>
                <a:off x="5013717" y="5493045"/>
                <a:ext cx="166680" cy="8388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2B7FF956-ADCA-4AFD-B786-364978CB12F0}"/>
                    </a:ext>
                  </a:extLst>
                </p:cNvPr>
                <p:cNvPicPr/>
                <p:nvPr/>
              </p:nvPicPr>
              <p:blipFill>
                <a:blip r:embed="rId1782"/>
                <a:stretch>
                  <a:fillRect/>
                </a:stretch>
              </p:blipFill>
              <p:spPr>
                <a:xfrm>
                  <a:off x="5009397" y="5488725"/>
                  <a:ext cx="175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A79A53EB-8DC8-447F-B0FB-BE6D2875950E}"/>
                    </a:ext>
                  </a:extLst>
                </p14:cNvPr>
                <p14:cNvContentPartPr/>
                <p14:nvPr/>
              </p14:nvContentPartPr>
              <p14:xfrm>
                <a:off x="5177517" y="5426085"/>
                <a:ext cx="10800" cy="3240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A79A53EB-8DC8-447F-B0FB-BE6D2875950E}"/>
                    </a:ext>
                  </a:extLst>
                </p:cNvPr>
                <p:cNvPicPr/>
                <p:nvPr/>
              </p:nvPicPr>
              <p:blipFill>
                <a:blip r:embed="rId1784"/>
                <a:stretch>
                  <a:fillRect/>
                </a:stretch>
              </p:blipFill>
              <p:spPr>
                <a:xfrm>
                  <a:off x="5173197" y="5421765"/>
                  <a:ext cx="19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5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6F8873F3-948B-44EB-85AF-28071BB3E9FF}"/>
                    </a:ext>
                  </a:extLst>
                </p14:cNvPr>
                <p14:cNvContentPartPr/>
                <p14:nvPr/>
              </p14:nvContentPartPr>
              <p14:xfrm>
                <a:off x="5219637" y="5494485"/>
                <a:ext cx="174240" cy="5688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6F8873F3-948B-44EB-85AF-28071BB3E9FF}"/>
                    </a:ext>
                  </a:extLst>
                </p:cNvPr>
                <p:cNvPicPr/>
                <p:nvPr/>
              </p:nvPicPr>
              <p:blipFill>
                <a:blip r:embed="rId1786"/>
                <a:stretch>
                  <a:fillRect/>
                </a:stretch>
              </p:blipFill>
              <p:spPr>
                <a:xfrm>
                  <a:off x="5215317" y="5490165"/>
                  <a:ext cx="182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7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AE9BEDBE-9DA5-4A97-8013-9392BF957289}"/>
                    </a:ext>
                  </a:extLst>
                </p14:cNvPr>
                <p14:cNvContentPartPr/>
                <p14:nvPr/>
              </p14:nvContentPartPr>
              <p14:xfrm>
                <a:off x="5598357" y="5482245"/>
                <a:ext cx="48240" cy="6984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AE9BEDBE-9DA5-4A97-8013-9392BF957289}"/>
                    </a:ext>
                  </a:extLst>
                </p:cNvPr>
                <p:cNvPicPr/>
                <p:nvPr/>
              </p:nvPicPr>
              <p:blipFill>
                <a:blip r:embed="rId1788"/>
                <a:stretch>
                  <a:fillRect/>
                </a:stretch>
              </p:blipFill>
              <p:spPr>
                <a:xfrm>
                  <a:off x="5594037" y="5477925"/>
                  <a:ext cx="56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9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767DDE75-DB32-4F96-8931-5723FEFE51DD}"/>
                    </a:ext>
                  </a:extLst>
                </p14:cNvPr>
                <p14:cNvContentPartPr/>
                <p14:nvPr/>
              </p14:nvContentPartPr>
              <p14:xfrm>
                <a:off x="5599797" y="5496285"/>
                <a:ext cx="79200" cy="20556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767DDE75-DB32-4F96-8931-5723FEFE51DD}"/>
                    </a:ext>
                  </a:extLst>
                </p:cNvPr>
                <p:cNvPicPr/>
                <p:nvPr/>
              </p:nvPicPr>
              <p:blipFill>
                <a:blip r:embed="rId1790"/>
                <a:stretch>
                  <a:fillRect/>
                </a:stretch>
              </p:blipFill>
              <p:spPr>
                <a:xfrm>
                  <a:off x="5595477" y="5491965"/>
                  <a:ext cx="87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1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1271B84E-3532-49A1-B813-8042C0664A12}"/>
                    </a:ext>
                  </a:extLst>
                </p14:cNvPr>
                <p14:cNvContentPartPr/>
                <p14:nvPr/>
              </p14:nvContentPartPr>
              <p14:xfrm>
                <a:off x="5723277" y="5476125"/>
                <a:ext cx="388800" cy="7560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1271B84E-3532-49A1-B813-8042C0664A12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5718957" y="5471805"/>
                  <a:ext cx="397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3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C11AAE4E-2F63-48C3-9354-1CE755FF54F0}"/>
                    </a:ext>
                  </a:extLst>
                </p14:cNvPr>
                <p14:cNvContentPartPr/>
                <p14:nvPr/>
              </p14:nvContentPartPr>
              <p14:xfrm>
                <a:off x="6144117" y="5488005"/>
                <a:ext cx="166320" cy="3672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C11AAE4E-2F63-48C3-9354-1CE755FF54F0}"/>
                    </a:ext>
                  </a:extLst>
                </p:cNvPr>
                <p:cNvPicPr/>
                <p:nvPr/>
              </p:nvPicPr>
              <p:blipFill>
                <a:blip r:embed="rId1794"/>
                <a:stretch>
                  <a:fillRect/>
                </a:stretch>
              </p:blipFill>
              <p:spPr>
                <a:xfrm>
                  <a:off x="6139797" y="5483685"/>
                  <a:ext cx="174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5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407B834E-9446-40C2-BA4C-917D3A8D38C0}"/>
                    </a:ext>
                  </a:extLst>
                </p14:cNvPr>
                <p14:cNvContentPartPr/>
                <p14:nvPr/>
              </p14:nvContentPartPr>
              <p14:xfrm>
                <a:off x="6342477" y="5455245"/>
                <a:ext cx="77760" cy="5184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407B834E-9446-40C2-BA4C-917D3A8D38C0}"/>
                    </a:ext>
                  </a:extLst>
                </p:cNvPr>
                <p:cNvPicPr/>
                <p:nvPr/>
              </p:nvPicPr>
              <p:blipFill>
                <a:blip r:embed="rId1796"/>
                <a:stretch>
                  <a:fillRect/>
                </a:stretch>
              </p:blipFill>
              <p:spPr>
                <a:xfrm>
                  <a:off x="6338157" y="5450925"/>
                  <a:ext cx="86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7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515A15BC-0732-4EA9-A16A-08AC03AF426E}"/>
                    </a:ext>
                  </a:extLst>
                </p14:cNvPr>
                <p14:cNvContentPartPr/>
                <p14:nvPr/>
              </p14:nvContentPartPr>
              <p14:xfrm>
                <a:off x="6394677" y="5407005"/>
                <a:ext cx="91800" cy="11592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515A15BC-0732-4EA9-A16A-08AC03AF426E}"/>
                    </a:ext>
                  </a:extLst>
                </p:cNvPr>
                <p:cNvPicPr/>
                <p:nvPr/>
              </p:nvPicPr>
              <p:blipFill>
                <a:blip r:embed="rId1798"/>
                <a:stretch>
                  <a:fillRect/>
                </a:stretch>
              </p:blipFill>
              <p:spPr>
                <a:xfrm>
                  <a:off x="6390357" y="5402685"/>
                  <a:ext cx="100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9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C9A22AC1-0CA2-4D57-8C3E-0234FDFA4DBF}"/>
                    </a:ext>
                  </a:extLst>
                </p14:cNvPr>
                <p14:cNvContentPartPr/>
                <p14:nvPr/>
              </p14:nvContentPartPr>
              <p14:xfrm>
                <a:off x="6617157" y="5436885"/>
                <a:ext cx="119880" cy="7632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C9A22AC1-0CA2-4D57-8C3E-0234FDFA4DBF}"/>
                    </a:ext>
                  </a:extLst>
                </p:cNvPr>
                <p:cNvPicPr/>
                <p:nvPr/>
              </p:nvPicPr>
              <p:blipFill>
                <a:blip r:embed="rId1800"/>
                <a:stretch>
                  <a:fillRect/>
                </a:stretch>
              </p:blipFill>
              <p:spPr>
                <a:xfrm>
                  <a:off x="6612837" y="5432565"/>
                  <a:ext cx="12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1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4FCE1D37-30EE-408A-996F-97FACBF78BA2}"/>
                    </a:ext>
                  </a:extLst>
                </p14:cNvPr>
                <p14:cNvContentPartPr/>
                <p14:nvPr/>
              </p14:nvContentPartPr>
              <p14:xfrm>
                <a:off x="6722997" y="5419245"/>
                <a:ext cx="101160" cy="9036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4FCE1D37-30EE-408A-996F-97FACBF78BA2}"/>
                    </a:ext>
                  </a:extLst>
                </p:cNvPr>
                <p:cNvPicPr/>
                <p:nvPr/>
              </p:nvPicPr>
              <p:blipFill>
                <a:blip r:embed="rId1802"/>
                <a:stretch>
                  <a:fillRect/>
                </a:stretch>
              </p:blipFill>
              <p:spPr>
                <a:xfrm>
                  <a:off x="6718677" y="5414925"/>
                  <a:ext cx="109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3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9118BECB-58FF-4A2F-A128-38C0FB883CCD}"/>
                    </a:ext>
                  </a:extLst>
                </p14:cNvPr>
                <p14:cNvContentPartPr/>
                <p14:nvPr/>
              </p14:nvContentPartPr>
              <p14:xfrm>
                <a:off x="6806877" y="5427165"/>
                <a:ext cx="104760" cy="18180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9118BECB-58FF-4A2F-A128-38C0FB883CCD}"/>
                    </a:ext>
                  </a:extLst>
                </p:cNvPr>
                <p:cNvPicPr/>
                <p:nvPr/>
              </p:nvPicPr>
              <p:blipFill>
                <a:blip r:embed="rId1804"/>
                <a:stretch>
                  <a:fillRect/>
                </a:stretch>
              </p:blipFill>
              <p:spPr>
                <a:xfrm>
                  <a:off x="6802557" y="5422845"/>
                  <a:ext cx="113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5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485201FA-7FB9-427B-B4CA-57148F3A87DD}"/>
                    </a:ext>
                  </a:extLst>
                </p14:cNvPr>
                <p14:cNvContentPartPr/>
                <p14:nvPr/>
              </p14:nvContentPartPr>
              <p14:xfrm>
                <a:off x="6959157" y="5434725"/>
                <a:ext cx="360" cy="36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485201FA-7FB9-427B-B4CA-57148F3A87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54837" y="5430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6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7EE7FD4F-6E8C-4E90-96DE-C4DAF57B1967}"/>
                    </a:ext>
                  </a:extLst>
                </p14:cNvPr>
                <p14:cNvContentPartPr/>
                <p14:nvPr/>
              </p14:nvContentPartPr>
              <p14:xfrm>
                <a:off x="6959157" y="5434725"/>
                <a:ext cx="360" cy="36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7EE7FD4F-6E8C-4E90-96DE-C4DAF57B196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54837" y="5430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7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D9ACB29D-8C84-435D-95D3-E6C16647280A}"/>
                    </a:ext>
                  </a:extLst>
                </p14:cNvPr>
                <p14:cNvContentPartPr/>
                <p14:nvPr/>
              </p14:nvContentPartPr>
              <p14:xfrm>
                <a:off x="6945117" y="5397645"/>
                <a:ext cx="201240" cy="8604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D9ACB29D-8C84-435D-95D3-E6C16647280A}"/>
                    </a:ext>
                  </a:extLst>
                </p:cNvPr>
                <p:cNvPicPr/>
                <p:nvPr/>
              </p:nvPicPr>
              <p:blipFill>
                <a:blip r:embed="rId1808"/>
                <a:stretch>
                  <a:fillRect/>
                </a:stretch>
              </p:blipFill>
              <p:spPr>
                <a:xfrm>
                  <a:off x="6940797" y="5393325"/>
                  <a:ext cx="209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9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2E55984B-C527-4A24-828F-D416DD86D385}"/>
                    </a:ext>
                  </a:extLst>
                </p14:cNvPr>
                <p14:cNvContentPartPr/>
                <p14:nvPr/>
              </p14:nvContentPartPr>
              <p14:xfrm>
                <a:off x="7168677" y="5361285"/>
                <a:ext cx="200520" cy="10260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2E55984B-C527-4A24-828F-D416DD86D385}"/>
                    </a:ext>
                  </a:extLst>
                </p:cNvPr>
                <p:cNvPicPr/>
                <p:nvPr/>
              </p:nvPicPr>
              <p:blipFill>
                <a:blip r:embed="rId1810"/>
                <a:stretch>
                  <a:fillRect/>
                </a:stretch>
              </p:blipFill>
              <p:spPr>
                <a:xfrm>
                  <a:off x="7164357" y="5356965"/>
                  <a:ext cx="209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1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A5B045C2-EC27-470B-BFA2-A86F9E444FDD}"/>
                    </a:ext>
                  </a:extLst>
                </p14:cNvPr>
                <p14:cNvContentPartPr/>
                <p14:nvPr/>
              </p14:nvContentPartPr>
              <p14:xfrm>
                <a:off x="7368837" y="5310165"/>
                <a:ext cx="285120" cy="15372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A5B045C2-EC27-470B-BFA2-A86F9E444FDD}"/>
                    </a:ext>
                  </a:extLst>
                </p:cNvPr>
                <p:cNvPicPr/>
                <p:nvPr/>
              </p:nvPicPr>
              <p:blipFill>
                <a:blip r:embed="rId1812"/>
                <a:stretch>
                  <a:fillRect/>
                </a:stretch>
              </p:blipFill>
              <p:spPr>
                <a:xfrm>
                  <a:off x="7364517" y="5305845"/>
                  <a:ext cx="293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3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0D3B344B-8563-4B53-8785-59E68D018122}"/>
                    </a:ext>
                  </a:extLst>
                </p14:cNvPr>
                <p14:cNvContentPartPr/>
                <p14:nvPr/>
              </p14:nvContentPartPr>
              <p14:xfrm>
                <a:off x="7793277" y="5272005"/>
                <a:ext cx="453960" cy="17856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0D3B344B-8563-4B53-8785-59E68D018122}"/>
                    </a:ext>
                  </a:extLst>
                </p:cNvPr>
                <p:cNvPicPr/>
                <p:nvPr/>
              </p:nvPicPr>
              <p:blipFill>
                <a:blip r:embed="rId1814"/>
                <a:stretch>
                  <a:fillRect/>
                </a:stretch>
              </p:blipFill>
              <p:spPr>
                <a:xfrm>
                  <a:off x="7788957" y="5267685"/>
                  <a:ext cx="462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5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32BE8F23-2A32-472A-830C-626AF6C457A4}"/>
                    </a:ext>
                  </a:extLst>
                </p14:cNvPr>
                <p14:cNvContentPartPr/>
                <p14:nvPr/>
              </p14:nvContentPartPr>
              <p14:xfrm>
                <a:off x="8261997" y="5308005"/>
                <a:ext cx="97560" cy="14148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32BE8F23-2A32-472A-830C-626AF6C457A4}"/>
                    </a:ext>
                  </a:extLst>
                </p:cNvPr>
                <p:cNvPicPr/>
                <p:nvPr/>
              </p:nvPicPr>
              <p:blipFill>
                <a:blip r:embed="rId1816"/>
                <a:stretch>
                  <a:fillRect/>
                </a:stretch>
              </p:blipFill>
              <p:spPr>
                <a:xfrm>
                  <a:off x="8257677" y="5303685"/>
                  <a:ext cx="106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7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4E0B08C5-A6FC-4744-94EE-CB9DFE6C35A3}"/>
                    </a:ext>
                  </a:extLst>
                </p14:cNvPr>
                <p14:cNvContentPartPr/>
                <p14:nvPr/>
              </p14:nvContentPartPr>
              <p14:xfrm>
                <a:off x="8366037" y="5248245"/>
                <a:ext cx="71640" cy="13788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4E0B08C5-A6FC-4744-94EE-CB9DFE6C35A3}"/>
                    </a:ext>
                  </a:extLst>
                </p:cNvPr>
                <p:cNvPicPr/>
                <p:nvPr/>
              </p:nvPicPr>
              <p:blipFill>
                <a:blip r:embed="rId1818"/>
                <a:stretch>
                  <a:fillRect/>
                </a:stretch>
              </p:blipFill>
              <p:spPr>
                <a:xfrm>
                  <a:off x="8361717" y="5243925"/>
                  <a:ext cx="80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9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FB5E45AA-6185-4169-B52F-4DAE5FC7FF9F}"/>
                    </a:ext>
                  </a:extLst>
                </p14:cNvPr>
                <p14:cNvContentPartPr/>
                <p14:nvPr/>
              </p14:nvContentPartPr>
              <p14:xfrm>
                <a:off x="8471877" y="5314845"/>
                <a:ext cx="80640" cy="9288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FB5E45AA-6185-4169-B52F-4DAE5FC7FF9F}"/>
                    </a:ext>
                  </a:extLst>
                </p:cNvPr>
                <p:cNvPicPr/>
                <p:nvPr/>
              </p:nvPicPr>
              <p:blipFill>
                <a:blip r:embed="rId1820"/>
                <a:stretch>
                  <a:fillRect/>
                </a:stretch>
              </p:blipFill>
              <p:spPr>
                <a:xfrm>
                  <a:off x="8467557" y="5310525"/>
                  <a:ext cx="89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1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18DB2AD5-78EC-4E4F-80D4-2EBF5C5A10A5}"/>
                    </a:ext>
                  </a:extLst>
                </p14:cNvPr>
                <p14:cNvContentPartPr/>
                <p14:nvPr/>
              </p14:nvContentPartPr>
              <p14:xfrm>
                <a:off x="8493837" y="5196045"/>
                <a:ext cx="18360" cy="3240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18DB2AD5-78EC-4E4F-80D4-2EBF5C5A10A5}"/>
                    </a:ext>
                  </a:extLst>
                </p:cNvPr>
                <p:cNvPicPr/>
                <p:nvPr/>
              </p:nvPicPr>
              <p:blipFill>
                <a:blip r:embed="rId1822"/>
                <a:stretch>
                  <a:fillRect/>
                </a:stretch>
              </p:blipFill>
              <p:spPr>
                <a:xfrm>
                  <a:off x="8489517" y="5191725"/>
                  <a:ext cx="27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3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5B8ABF00-0D3A-4E52-91F8-AF899164EB75}"/>
                    </a:ext>
                  </a:extLst>
                </p14:cNvPr>
                <p14:cNvContentPartPr/>
                <p14:nvPr/>
              </p14:nvContentPartPr>
              <p14:xfrm>
                <a:off x="2947317" y="5895165"/>
                <a:ext cx="112680" cy="10260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5B8ABF00-0D3A-4E52-91F8-AF899164EB75}"/>
                    </a:ext>
                  </a:extLst>
                </p:cNvPr>
                <p:cNvPicPr/>
                <p:nvPr/>
              </p:nvPicPr>
              <p:blipFill>
                <a:blip r:embed="rId1824"/>
                <a:stretch>
                  <a:fillRect/>
                </a:stretch>
              </p:blipFill>
              <p:spPr>
                <a:xfrm>
                  <a:off x="2942997" y="5890845"/>
                  <a:ext cx="121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5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64465CD5-0CDB-4C52-8E42-C8C5B8396077}"/>
                    </a:ext>
                  </a:extLst>
                </p14:cNvPr>
                <p14:cNvContentPartPr/>
                <p14:nvPr/>
              </p14:nvContentPartPr>
              <p14:xfrm>
                <a:off x="3058917" y="5914605"/>
                <a:ext cx="81000" cy="78840"/>
              </p14:xfrm>
            </p:contentPart>
          </mc:Choice>
          <mc:Fallback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64465CD5-0CDB-4C52-8E42-C8C5B8396077}"/>
                    </a:ext>
                  </a:extLst>
                </p:cNvPr>
                <p:cNvPicPr/>
                <p:nvPr/>
              </p:nvPicPr>
              <p:blipFill>
                <a:blip r:embed="rId1826"/>
                <a:stretch>
                  <a:fillRect/>
                </a:stretch>
              </p:blipFill>
              <p:spPr>
                <a:xfrm>
                  <a:off x="3054597" y="5910285"/>
                  <a:ext cx="89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7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18ADB285-1441-4DDF-AC31-896FD5705BA1}"/>
                    </a:ext>
                  </a:extLst>
                </p14:cNvPr>
                <p14:cNvContentPartPr/>
                <p14:nvPr/>
              </p14:nvContentPartPr>
              <p14:xfrm>
                <a:off x="3171957" y="5910645"/>
                <a:ext cx="182160" cy="83880"/>
              </p14:xfrm>
            </p:contentPart>
          </mc:Choice>
          <mc:Fallback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18ADB285-1441-4DDF-AC31-896FD5705BA1}"/>
                    </a:ext>
                  </a:extLst>
                </p:cNvPr>
                <p:cNvPicPr/>
                <p:nvPr/>
              </p:nvPicPr>
              <p:blipFill>
                <a:blip r:embed="rId1828"/>
                <a:stretch>
                  <a:fillRect/>
                </a:stretch>
              </p:blipFill>
              <p:spPr>
                <a:xfrm>
                  <a:off x="3167637" y="5906325"/>
                  <a:ext cx="190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9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94677009-521C-4D06-9AC9-1009C469B9EA}"/>
                    </a:ext>
                  </a:extLst>
                </p14:cNvPr>
                <p14:cNvContentPartPr/>
                <p14:nvPr/>
              </p14:nvContentPartPr>
              <p14:xfrm>
                <a:off x="3363117" y="5917485"/>
                <a:ext cx="98640" cy="129600"/>
              </p14:xfrm>
            </p:contentPart>
          </mc:Choice>
          <mc:Fallback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94677009-521C-4D06-9AC9-1009C469B9EA}"/>
                    </a:ext>
                  </a:extLst>
                </p:cNvPr>
                <p:cNvPicPr/>
                <p:nvPr/>
              </p:nvPicPr>
              <p:blipFill>
                <a:blip r:embed="rId1830"/>
                <a:stretch>
                  <a:fillRect/>
                </a:stretch>
              </p:blipFill>
              <p:spPr>
                <a:xfrm>
                  <a:off x="3358797" y="5913165"/>
                  <a:ext cx="107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1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EEDAAFF0-42FB-4A48-AAEC-3EB8F15D52DE}"/>
                    </a:ext>
                  </a:extLst>
                </p14:cNvPr>
                <p14:cNvContentPartPr/>
                <p14:nvPr/>
              </p14:nvContentPartPr>
              <p14:xfrm>
                <a:off x="3479757" y="5905965"/>
                <a:ext cx="171000" cy="48240"/>
              </p14:xfrm>
            </p:contentPart>
          </mc:Choice>
          <mc:Fallback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EEDAAFF0-42FB-4A48-AAEC-3EB8F15D52DE}"/>
                    </a:ext>
                  </a:extLst>
                </p:cNvPr>
                <p:cNvPicPr/>
                <p:nvPr/>
              </p:nvPicPr>
              <p:blipFill>
                <a:blip r:embed="rId1832"/>
                <a:stretch>
                  <a:fillRect/>
                </a:stretch>
              </p:blipFill>
              <p:spPr>
                <a:xfrm>
                  <a:off x="3475437" y="5901645"/>
                  <a:ext cx="179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3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F0433CBB-2AA6-444C-A61A-44051B626AE0}"/>
                    </a:ext>
                  </a:extLst>
                </p14:cNvPr>
                <p14:cNvContentPartPr/>
                <p14:nvPr/>
              </p14:nvContentPartPr>
              <p14:xfrm>
                <a:off x="3683517" y="5864565"/>
                <a:ext cx="95400" cy="82440"/>
              </p14:xfrm>
            </p:contentPart>
          </mc:Choice>
          <mc:Fallback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F0433CBB-2AA6-444C-A61A-44051B626AE0}"/>
                    </a:ext>
                  </a:extLst>
                </p:cNvPr>
                <p:cNvPicPr/>
                <p:nvPr/>
              </p:nvPicPr>
              <p:blipFill>
                <a:blip r:embed="rId1834"/>
                <a:stretch>
                  <a:fillRect/>
                </a:stretch>
              </p:blipFill>
              <p:spPr>
                <a:xfrm>
                  <a:off x="3679197" y="5860245"/>
                  <a:ext cx="104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5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A36D26E3-8B5D-4E29-8BBA-2D5A5FF437E6}"/>
                    </a:ext>
                  </a:extLst>
                </p14:cNvPr>
                <p14:cNvContentPartPr/>
                <p14:nvPr/>
              </p14:nvContentPartPr>
              <p14:xfrm>
                <a:off x="3793677" y="5881485"/>
                <a:ext cx="62640" cy="67320"/>
              </p14:xfrm>
            </p:contentPart>
          </mc:Choice>
          <mc:Fallback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A36D26E3-8B5D-4E29-8BBA-2D5A5FF437E6}"/>
                    </a:ext>
                  </a:extLst>
                </p:cNvPr>
                <p:cNvPicPr/>
                <p:nvPr/>
              </p:nvPicPr>
              <p:blipFill>
                <a:blip r:embed="rId1836"/>
                <a:stretch>
                  <a:fillRect/>
                </a:stretch>
              </p:blipFill>
              <p:spPr>
                <a:xfrm>
                  <a:off x="3789357" y="5877165"/>
                  <a:ext cx="71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7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1EEE6282-C0FF-40AB-9DE0-90C0180CA96B}"/>
                    </a:ext>
                  </a:extLst>
                </p14:cNvPr>
                <p14:cNvContentPartPr/>
                <p14:nvPr/>
              </p14:nvContentPartPr>
              <p14:xfrm>
                <a:off x="3879357" y="5839725"/>
                <a:ext cx="121320" cy="10764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1EEE6282-C0FF-40AB-9DE0-90C0180CA96B}"/>
                    </a:ext>
                  </a:extLst>
                </p:cNvPr>
                <p:cNvPicPr/>
                <p:nvPr/>
              </p:nvPicPr>
              <p:blipFill>
                <a:blip r:embed="rId1838"/>
                <a:stretch>
                  <a:fillRect/>
                </a:stretch>
              </p:blipFill>
              <p:spPr>
                <a:xfrm>
                  <a:off x="3875037" y="5835405"/>
                  <a:ext cx="129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9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id="{D12641FC-2DC6-4045-94F4-B6A76D49C4D9}"/>
                    </a:ext>
                  </a:extLst>
                </p14:cNvPr>
                <p14:cNvContentPartPr/>
                <p14:nvPr/>
              </p14:nvContentPartPr>
              <p14:xfrm>
                <a:off x="4203717" y="5871765"/>
                <a:ext cx="190800" cy="81720"/>
              </p14:xfrm>
            </p:contentPart>
          </mc:Choice>
          <mc:Fallback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D12641FC-2DC6-4045-94F4-B6A76D49C4D9}"/>
                    </a:ext>
                  </a:extLst>
                </p:cNvPr>
                <p:cNvPicPr/>
                <p:nvPr/>
              </p:nvPicPr>
              <p:blipFill>
                <a:blip r:embed="rId1840"/>
                <a:stretch>
                  <a:fillRect/>
                </a:stretch>
              </p:blipFill>
              <p:spPr>
                <a:xfrm>
                  <a:off x="4199397" y="5867445"/>
                  <a:ext cx="199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1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BA2C6E5B-204D-45C3-8D8C-D1DE6A1F0F17}"/>
                    </a:ext>
                  </a:extLst>
                </p14:cNvPr>
                <p14:cNvContentPartPr/>
                <p14:nvPr/>
              </p14:nvContentPartPr>
              <p14:xfrm>
                <a:off x="4399197" y="5796525"/>
                <a:ext cx="12240" cy="14400"/>
              </p14:xfrm>
            </p:contentPart>
          </mc:Choice>
          <mc:Fallback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BA2C6E5B-204D-45C3-8D8C-D1DE6A1F0F17}"/>
                    </a:ext>
                  </a:extLst>
                </p:cNvPr>
                <p:cNvPicPr/>
                <p:nvPr/>
              </p:nvPicPr>
              <p:blipFill>
                <a:blip r:embed="rId1842"/>
                <a:stretch>
                  <a:fillRect/>
                </a:stretch>
              </p:blipFill>
              <p:spPr>
                <a:xfrm>
                  <a:off x="4394877" y="5792205"/>
                  <a:ext cx="2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3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3C2B67F0-BA81-45F2-A171-E7D5B70C7A31}"/>
                    </a:ext>
                  </a:extLst>
                </p14:cNvPr>
                <p14:cNvContentPartPr/>
                <p14:nvPr/>
              </p14:nvContentPartPr>
              <p14:xfrm>
                <a:off x="4455717" y="5870325"/>
                <a:ext cx="101160" cy="78480"/>
              </p14:xfrm>
            </p:contentPart>
          </mc:Choice>
          <mc:Fallback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3C2B67F0-BA81-45F2-A171-E7D5B70C7A31}"/>
                    </a:ext>
                  </a:extLst>
                </p:cNvPr>
                <p:cNvPicPr/>
                <p:nvPr/>
              </p:nvPicPr>
              <p:blipFill>
                <a:blip r:embed="rId1844"/>
                <a:stretch>
                  <a:fillRect/>
                </a:stretch>
              </p:blipFill>
              <p:spPr>
                <a:xfrm>
                  <a:off x="4451397" y="5866005"/>
                  <a:ext cx="109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5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DA28EB17-A256-497D-BA0E-4C45489883E2}"/>
                    </a:ext>
                  </a:extLst>
                </p14:cNvPr>
                <p14:cNvContentPartPr/>
                <p14:nvPr/>
              </p14:nvContentPartPr>
              <p14:xfrm>
                <a:off x="4760277" y="5778165"/>
                <a:ext cx="244440" cy="130680"/>
              </p14:xfrm>
            </p:contentPart>
          </mc:Choice>
          <mc:Fallback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DA28EB17-A256-497D-BA0E-4C45489883E2}"/>
                    </a:ext>
                  </a:extLst>
                </p:cNvPr>
                <p:cNvPicPr/>
                <p:nvPr/>
              </p:nvPicPr>
              <p:blipFill>
                <a:blip r:embed="rId1846"/>
                <a:stretch>
                  <a:fillRect/>
                </a:stretch>
              </p:blipFill>
              <p:spPr>
                <a:xfrm>
                  <a:off x="4755957" y="5773845"/>
                  <a:ext cx="253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7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4BA4DE08-7DC1-42FB-A5C0-C80CB4B65CF3}"/>
                    </a:ext>
                  </a:extLst>
                </p14:cNvPr>
                <p14:cNvContentPartPr/>
                <p14:nvPr/>
              </p14:nvContentPartPr>
              <p14:xfrm>
                <a:off x="5175717" y="5833245"/>
                <a:ext cx="155160" cy="72720"/>
              </p14:xfrm>
            </p:contentPart>
          </mc:Choice>
          <mc:Fallback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4BA4DE08-7DC1-42FB-A5C0-C80CB4B65CF3}"/>
                    </a:ext>
                  </a:extLst>
                </p:cNvPr>
                <p:cNvPicPr/>
                <p:nvPr/>
              </p:nvPicPr>
              <p:blipFill>
                <a:blip r:embed="rId1848"/>
                <a:stretch>
                  <a:fillRect/>
                </a:stretch>
              </p:blipFill>
              <p:spPr>
                <a:xfrm>
                  <a:off x="5171397" y="5828925"/>
                  <a:ext cx="163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9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23B1957E-042E-4668-9E43-B6C709656CAA}"/>
                    </a:ext>
                  </a:extLst>
                </p14:cNvPr>
                <p14:cNvContentPartPr/>
                <p14:nvPr/>
              </p14:nvContentPartPr>
              <p14:xfrm>
                <a:off x="5370117" y="5835045"/>
                <a:ext cx="159120" cy="60480"/>
              </p14:xfrm>
            </p:contentPart>
          </mc:Choice>
          <mc:Fallback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23B1957E-042E-4668-9E43-B6C709656CAA}"/>
                    </a:ext>
                  </a:extLst>
                </p:cNvPr>
                <p:cNvPicPr/>
                <p:nvPr/>
              </p:nvPicPr>
              <p:blipFill>
                <a:blip r:embed="rId1850"/>
                <a:stretch>
                  <a:fillRect/>
                </a:stretch>
              </p:blipFill>
              <p:spPr>
                <a:xfrm>
                  <a:off x="5365797" y="5830725"/>
                  <a:ext cx="167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1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27A43C43-3801-401E-9FA9-52079EF06B1C}"/>
                    </a:ext>
                  </a:extLst>
                </p14:cNvPr>
                <p14:cNvContentPartPr/>
                <p14:nvPr/>
              </p14:nvContentPartPr>
              <p14:xfrm>
                <a:off x="5583597" y="5807685"/>
                <a:ext cx="182160" cy="212760"/>
              </p14:xfrm>
            </p:contentPart>
          </mc:Choice>
          <mc:Fallback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27A43C43-3801-401E-9FA9-52079EF06B1C}"/>
                    </a:ext>
                  </a:extLst>
                </p:cNvPr>
                <p:cNvPicPr/>
                <p:nvPr/>
              </p:nvPicPr>
              <p:blipFill>
                <a:blip r:embed="rId1852"/>
                <a:stretch>
                  <a:fillRect/>
                </a:stretch>
              </p:blipFill>
              <p:spPr>
                <a:xfrm>
                  <a:off x="5579277" y="5803365"/>
                  <a:ext cx="190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3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D5D8CE71-02AC-4600-A582-34095063F0EC}"/>
                    </a:ext>
                  </a:extLst>
                </p14:cNvPr>
                <p14:cNvContentPartPr/>
                <p14:nvPr/>
              </p14:nvContentPartPr>
              <p14:xfrm>
                <a:off x="5968437" y="5799045"/>
                <a:ext cx="372240" cy="7740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D5D8CE71-02AC-4600-A582-34095063F0EC}"/>
                    </a:ext>
                  </a:extLst>
                </p:cNvPr>
                <p:cNvPicPr/>
                <p:nvPr/>
              </p:nvPicPr>
              <p:blipFill>
                <a:blip r:embed="rId1854"/>
                <a:stretch>
                  <a:fillRect/>
                </a:stretch>
              </p:blipFill>
              <p:spPr>
                <a:xfrm>
                  <a:off x="5964117" y="5794725"/>
                  <a:ext cx="380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5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122BDB85-C0F1-4F35-9086-B1171C68D371}"/>
                    </a:ext>
                  </a:extLst>
                </p14:cNvPr>
                <p14:cNvContentPartPr/>
                <p14:nvPr/>
              </p14:nvContentPartPr>
              <p14:xfrm>
                <a:off x="6323757" y="5732805"/>
                <a:ext cx="101520" cy="112680"/>
              </p14:xfrm>
            </p:contentPart>
          </mc:Choice>
          <mc:Fallback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122BDB85-C0F1-4F35-9086-B1171C68D371}"/>
                    </a:ext>
                  </a:extLst>
                </p:cNvPr>
                <p:cNvPicPr/>
                <p:nvPr/>
              </p:nvPicPr>
              <p:blipFill>
                <a:blip r:embed="rId1856"/>
                <a:stretch>
                  <a:fillRect/>
                </a:stretch>
              </p:blipFill>
              <p:spPr>
                <a:xfrm>
                  <a:off x="6319437" y="5728485"/>
                  <a:ext cx="110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7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F5A9D5BA-E0DC-40E4-A387-D3523285CDC5}"/>
                    </a:ext>
                  </a:extLst>
                </p14:cNvPr>
                <p14:cNvContentPartPr/>
                <p14:nvPr/>
              </p14:nvContentPartPr>
              <p14:xfrm>
                <a:off x="6374877" y="5817045"/>
                <a:ext cx="39240" cy="30240"/>
              </p14:xfrm>
            </p:contentPart>
          </mc:Choice>
          <mc:Fallback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F5A9D5BA-E0DC-40E4-A387-D3523285CDC5}"/>
                    </a:ext>
                  </a:extLst>
                </p:cNvPr>
                <p:cNvPicPr/>
                <p:nvPr/>
              </p:nvPicPr>
              <p:blipFill>
                <a:blip r:embed="rId1858"/>
                <a:stretch>
                  <a:fillRect/>
                </a:stretch>
              </p:blipFill>
              <p:spPr>
                <a:xfrm>
                  <a:off x="6370557" y="5812725"/>
                  <a:ext cx="47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9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40413E6E-5032-425A-8646-A21033D253A0}"/>
                    </a:ext>
                  </a:extLst>
                </p14:cNvPr>
                <p14:cNvContentPartPr/>
                <p14:nvPr/>
              </p14:nvContentPartPr>
              <p14:xfrm>
                <a:off x="6438597" y="5705085"/>
                <a:ext cx="242640" cy="145440"/>
              </p14:xfrm>
            </p:contentPart>
          </mc:Choice>
          <mc:Fallback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40413E6E-5032-425A-8646-A21033D253A0}"/>
                    </a:ext>
                  </a:extLst>
                </p:cNvPr>
                <p:cNvPicPr/>
                <p:nvPr/>
              </p:nvPicPr>
              <p:blipFill>
                <a:blip r:embed="rId1860"/>
                <a:stretch>
                  <a:fillRect/>
                </a:stretch>
              </p:blipFill>
              <p:spPr>
                <a:xfrm>
                  <a:off x="6434277" y="5700765"/>
                  <a:ext cx="251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1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2AD01A9A-33A9-4ACE-AFDD-80C002C0EB51}"/>
                    </a:ext>
                  </a:extLst>
                </p14:cNvPr>
                <p14:cNvContentPartPr/>
                <p14:nvPr/>
              </p14:nvContentPartPr>
              <p14:xfrm>
                <a:off x="6787797" y="5722365"/>
                <a:ext cx="229320" cy="105840"/>
              </p14:xfrm>
            </p:contentPart>
          </mc:Choice>
          <mc:Fallback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2AD01A9A-33A9-4ACE-AFDD-80C002C0EB51}"/>
                    </a:ext>
                  </a:extLst>
                </p:cNvPr>
                <p:cNvPicPr/>
                <p:nvPr/>
              </p:nvPicPr>
              <p:blipFill>
                <a:blip r:embed="rId1862"/>
                <a:stretch>
                  <a:fillRect/>
                </a:stretch>
              </p:blipFill>
              <p:spPr>
                <a:xfrm>
                  <a:off x="6783477" y="5718045"/>
                  <a:ext cx="237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3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67ECE726-054E-4969-A812-01930F2CF8E8}"/>
                    </a:ext>
                  </a:extLst>
                </p14:cNvPr>
                <p14:cNvContentPartPr/>
                <p14:nvPr/>
              </p14:nvContentPartPr>
              <p14:xfrm>
                <a:off x="7044477" y="5749005"/>
                <a:ext cx="70200" cy="83160"/>
              </p14:xfrm>
            </p:contentPart>
          </mc:Choice>
          <mc:Fallback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67ECE726-054E-4969-A812-01930F2CF8E8}"/>
                    </a:ext>
                  </a:extLst>
                </p:cNvPr>
                <p:cNvPicPr/>
                <p:nvPr/>
              </p:nvPicPr>
              <p:blipFill>
                <a:blip r:embed="rId1864"/>
                <a:stretch>
                  <a:fillRect/>
                </a:stretch>
              </p:blipFill>
              <p:spPr>
                <a:xfrm>
                  <a:off x="7040157" y="5744685"/>
                  <a:ext cx="78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5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08322765-23A6-4960-99EE-2508FEF1B744}"/>
                    </a:ext>
                  </a:extLst>
                </p14:cNvPr>
                <p14:cNvContentPartPr/>
                <p14:nvPr/>
              </p14:nvContentPartPr>
              <p14:xfrm>
                <a:off x="7262997" y="5711205"/>
                <a:ext cx="151920" cy="106560"/>
              </p14:xfrm>
            </p:contentPart>
          </mc:Choice>
          <mc:Fallback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08322765-23A6-4960-99EE-2508FEF1B744}"/>
                    </a:ext>
                  </a:extLst>
                </p:cNvPr>
                <p:cNvPicPr/>
                <p:nvPr/>
              </p:nvPicPr>
              <p:blipFill>
                <a:blip r:embed="rId1866"/>
                <a:stretch>
                  <a:fillRect/>
                </a:stretch>
              </p:blipFill>
              <p:spPr>
                <a:xfrm>
                  <a:off x="7258677" y="5706885"/>
                  <a:ext cx="160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7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CD90FBE9-6D9E-4695-BC38-20C8FBA77790}"/>
                    </a:ext>
                  </a:extLst>
                </p14:cNvPr>
                <p14:cNvContentPartPr/>
                <p14:nvPr/>
              </p14:nvContentPartPr>
              <p14:xfrm>
                <a:off x="7556397" y="5725245"/>
                <a:ext cx="128880" cy="77040"/>
              </p14:xfrm>
            </p:contentPart>
          </mc:Choice>
          <mc:Fallback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CD90FBE9-6D9E-4695-BC38-20C8FBA77790}"/>
                    </a:ext>
                  </a:extLst>
                </p:cNvPr>
                <p:cNvPicPr/>
                <p:nvPr/>
              </p:nvPicPr>
              <p:blipFill>
                <a:blip r:embed="rId1868"/>
                <a:stretch>
                  <a:fillRect/>
                </a:stretch>
              </p:blipFill>
              <p:spPr>
                <a:xfrm>
                  <a:off x="7552077" y="5720925"/>
                  <a:ext cx="137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9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F37CEEF2-DC45-4149-A5B0-D6BD95371A30}"/>
                    </a:ext>
                  </a:extLst>
                </p14:cNvPr>
                <p14:cNvContentPartPr/>
                <p14:nvPr/>
              </p14:nvContentPartPr>
              <p14:xfrm>
                <a:off x="7665117" y="5678805"/>
                <a:ext cx="34920" cy="900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F37CEEF2-DC45-4149-A5B0-D6BD95371A30}"/>
                    </a:ext>
                  </a:extLst>
                </p:cNvPr>
                <p:cNvPicPr/>
                <p:nvPr/>
              </p:nvPicPr>
              <p:blipFill>
                <a:blip r:embed="rId1870"/>
                <a:stretch>
                  <a:fillRect/>
                </a:stretch>
              </p:blipFill>
              <p:spPr>
                <a:xfrm>
                  <a:off x="7660797" y="5674485"/>
                  <a:ext cx="43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1">
              <p14:nvContentPartPr>
                <p14:cNvPr id="1181" name="Freihand 1180">
                  <a:extLst>
                    <a:ext uri="{FF2B5EF4-FFF2-40B4-BE49-F238E27FC236}">
                      <a16:creationId xmlns:a16="http://schemas.microsoft.com/office/drawing/2014/main" id="{601B61AF-590C-4295-A59F-881440C68C14}"/>
                    </a:ext>
                  </a:extLst>
                </p14:cNvPr>
                <p14:cNvContentPartPr/>
                <p14:nvPr/>
              </p14:nvContentPartPr>
              <p14:xfrm>
                <a:off x="7755117" y="5731365"/>
                <a:ext cx="84960" cy="54000"/>
              </p14:xfrm>
            </p:contentPart>
          </mc:Choice>
          <mc:Fallback>
            <p:pic>
              <p:nvPicPr>
                <p:cNvPr id="1181" name="Freihand 1180">
                  <a:extLst>
                    <a:ext uri="{FF2B5EF4-FFF2-40B4-BE49-F238E27FC236}">
                      <a16:creationId xmlns:a16="http://schemas.microsoft.com/office/drawing/2014/main" id="{601B61AF-590C-4295-A59F-881440C68C14}"/>
                    </a:ext>
                  </a:extLst>
                </p:cNvPr>
                <p:cNvPicPr/>
                <p:nvPr/>
              </p:nvPicPr>
              <p:blipFill>
                <a:blip r:embed="rId1872"/>
                <a:stretch>
                  <a:fillRect/>
                </a:stretch>
              </p:blipFill>
              <p:spPr>
                <a:xfrm>
                  <a:off x="7750797" y="5727045"/>
                  <a:ext cx="93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3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AEF9991E-207D-4371-8098-F3DF63CA98A9}"/>
                    </a:ext>
                  </a:extLst>
                </p14:cNvPr>
                <p14:cNvContentPartPr/>
                <p14:nvPr/>
              </p14:nvContentPartPr>
              <p14:xfrm>
                <a:off x="7857357" y="5714445"/>
                <a:ext cx="169560" cy="100080"/>
              </p14:xfrm>
            </p:contentPart>
          </mc:Choice>
          <mc:Fallback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AEF9991E-207D-4371-8098-F3DF63CA98A9}"/>
                    </a:ext>
                  </a:extLst>
                </p:cNvPr>
                <p:cNvPicPr/>
                <p:nvPr/>
              </p:nvPicPr>
              <p:blipFill>
                <a:blip r:embed="rId1874"/>
                <a:stretch>
                  <a:fillRect/>
                </a:stretch>
              </p:blipFill>
              <p:spPr>
                <a:xfrm>
                  <a:off x="7853037" y="5710125"/>
                  <a:ext cx="178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5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363BF03C-7AEE-41F3-938F-A6BDC8A9EAE6}"/>
                    </a:ext>
                  </a:extLst>
                </p14:cNvPr>
                <p14:cNvContentPartPr/>
                <p14:nvPr/>
              </p14:nvContentPartPr>
              <p14:xfrm>
                <a:off x="8017197" y="5726685"/>
                <a:ext cx="64080" cy="56880"/>
              </p14:xfrm>
            </p:contentPart>
          </mc:Choice>
          <mc:Fallback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363BF03C-7AEE-41F3-938F-A6BDC8A9EAE6}"/>
                    </a:ext>
                  </a:extLst>
                </p:cNvPr>
                <p:cNvPicPr/>
                <p:nvPr/>
              </p:nvPicPr>
              <p:blipFill>
                <a:blip r:embed="rId1876"/>
                <a:stretch>
                  <a:fillRect/>
                </a:stretch>
              </p:blipFill>
              <p:spPr>
                <a:xfrm>
                  <a:off x="8012877" y="5722365"/>
                  <a:ext cx="7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7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B20E15D6-75C5-42B6-B0AB-88A71A677856}"/>
                    </a:ext>
                  </a:extLst>
                </p14:cNvPr>
                <p14:cNvContentPartPr/>
                <p14:nvPr/>
              </p14:nvContentPartPr>
              <p14:xfrm>
                <a:off x="8114037" y="5705445"/>
                <a:ext cx="62640" cy="57240"/>
              </p14:xfrm>
            </p:contentPart>
          </mc:Choice>
          <mc:Fallback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B20E15D6-75C5-42B6-B0AB-88A71A677856}"/>
                    </a:ext>
                  </a:extLst>
                </p:cNvPr>
                <p:cNvPicPr/>
                <p:nvPr/>
              </p:nvPicPr>
              <p:blipFill>
                <a:blip r:embed="rId1878"/>
                <a:stretch>
                  <a:fillRect/>
                </a:stretch>
              </p:blipFill>
              <p:spPr>
                <a:xfrm>
                  <a:off x="8109717" y="5701125"/>
                  <a:ext cx="71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9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4A744EC6-D124-4728-94B2-183A01A463BF}"/>
                    </a:ext>
                  </a:extLst>
                </p14:cNvPr>
                <p14:cNvContentPartPr/>
                <p14:nvPr/>
              </p14:nvContentPartPr>
              <p14:xfrm>
                <a:off x="8180637" y="5701845"/>
                <a:ext cx="87120" cy="62280"/>
              </p14:xfrm>
            </p:contentPart>
          </mc:Choice>
          <mc:Fallback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4A744EC6-D124-4728-94B2-183A01A463BF}"/>
                    </a:ext>
                  </a:extLst>
                </p:cNvPr>
                <p:cNvPicPr/>
                <p:nvPr/>
              </p:nvPicPr>
              <p:blipFill>
                <a:blip r:embed="rId1880"/>
                <a:stretch>
                  <a:fillRect/>
                </a:stretch>
              </p:blipFill>
              <p:spPr>
                <a:xfrm>
                  <a:off x="8176317" y="5697525"/>
                  <a:ext cx="95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1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70FAC44F-EB6D-455D-9C09-D5140755E335}"/>
                    </a:ext>
                  </a:extLst>
                </p14:cNvPr>
                <p14:cNvContentPartPr/>
                <p14:nvPr/>
              </p14:nvContentPartPr>
              <p14:xfrm>
                <a:off x="8298717" y="5661165"/>
                <a:ext cx="105120" cy="117360"/>
              </p14:xfrm>
            </p:contentPart>
          </mc:Choice>
          <mc:Fallback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70FAC44F-EB6D-455D-9C09-D5140755E335}"/>
                    </a:ext>
                  </a:extLst>
                </p:cNvPr>
                <p:cNvPicPr/>
                <p:nvPr/>
              </p:nvPicPr>
              <p:blipFill>
                <a:blip r:embed="rId1882"/>
                <a:stretch>
                  <a:fillRect/>
                </a:stretch>
              </p:blipFill>
              <p:spPr>
                <a:xfrm>
                  <a:off x="8294397" y="5656845"/>
                  <a:ext cx="113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3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584A8F9E-6DEE-4345-A184-684DBC6251D7}"/>
                    </a:ext>
                  </a:extLst>
                </p14:cNvPr>
                <p14:cNvContentPartPr/>
                <p14:nvPr/>
              </p14:nvContentPartPr>
              <p14:xfrm>
                <a:off x="1616757" y="5958885"/>
                <a:ext cx="174960" cy="109080"/>
              </p14:xfrm>
            </p:contentPart>
          </mc:Choice>
          <mc:Fallback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584A8F9E-6DEE-4345-A184-684DBC6251D7}"/>
                    </a:ext>
                  </a:extLst>
                </p:cNvPr>
                <p:cNvPicPr/>
                <p:nvPr/>
              </p:nvPicPr>
              <p:blipFill>
                <a:blip r:embed="rId1884"/>
                <a:stretch>
                  <a:fillRect/>
                </a:stretch>
              </p:blipFill>
              <p:spPr>
                <a:xfrm>
                  <a:off x="1612437" y="5954565"/>
                  <a:ext cx="183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5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8A766EA0-C102-4240-9499-CC9B8E79E36B}"/>
                    </a:ext>
                  </a:extLst>
                </p14:cNvPr>
                <p14:cNvContentPartPr/>
                <p14:nvPr/>
              </p14:nvContentPartPr>
              <p14:xfrm>
                <a:off x="1929237" y="5960325"/>
                <a:ext cx="175320" cy="102960"/>
              </p14:xfrm>
            </p:contentPart>
          </mc:Choice>
          <mc:Fallback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8A766EA0-C102-4240-9499-CC9B8E79E36B}"/>
                    </a:ext>
                  </a:extLst>
                </p:cNvPr>
                <p:cNvPicPr/>
                <p:nvPr/>
              </p:nvPicPr>
              <p:blipFill>
                <a:blip r:embed="rId1886"/>
                <a:stretch>
                  <a:fillRect/>
                </a:stretch>
              </p:blipFill>
              <p:spPr>
                <a:xfrm>
                  <a:off x="1924917" y="5956005"/>
                  <a:ext cx="183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7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882E8E23-9370-4265-BA69-0B19092E137D}"/>
                    </a:ext>
                  </a:extLst>
                </p14:cNvPr>
                <p14:cNvContentPartPr/>
                <p14:nvPr/>
              </p14:nvContentPartPr>
              <p14:xfrm>
                <a:off x="2052717" y="5889045"/>
                <a:ext cx="130680" cy="226800"/>
              </p14:xfrm>
            </p:contentPart>
          </mc:Choice>
          <mc:Fallback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882E8E23-9370-4265-BA69-0B19092E137D}"/>
                    </a:ext>
                  </a:extLst>
                </p:cNvPr>
                <p:cNvPicPr/>
                <p:nvPr/>
              </p:nvPicPr>
              <p:blipFill>
                <a:blip r:embed="rId1888"/>
                <a:stretch>
                  <a:fillRect/>
                </a:stretch>
              </p:blipFill>
              <p:spPr>
                <a:xfrm>
                  <a:off x="2048397" y="5884725"/>
                  <a:ext cx="139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9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1D35519D-3FA9-421A-A318-862CFF2CC9A8}"/>
                    </a:ext>
                  </a:extLst>
                </p14:cNvPr>
                <p14:cNvContentPartPr/>
                <p14:nvPr/>
              </p14:nvContentPartPr>
              <p14:xfrm>
                <a:off x="2130837" y="5909565"/>
                <a:ext cx="129240" cy="159480"/>
              </p14:xfrm>
            </p:contentPart>
          </mc:Choice>
          <mc:Fallback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1D35519D-3FA9-421A-A318-862CFF2CC9A8}"/>
                    </a:ext>
                  </a:extLst>
                </p:cNvPr>
                <p:cNvPicPr/>
                <p:nvPr/>
              </p:nvPicPr>
              <p:blipFill>
                <a:blip r:embed="rId1890"/>
                <a:stretch>
                  <a:fillRect/>
                </a:stretch>
              </p:blipFill>
              <p:spPr>
                <a:xfrm>
                  <a:off x="2126517" y="5905245"/>
                  <a:ext cx="137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1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ABB36437-150E-4A95-A28D-04F9D1986EA8}"/>
                    </a:ext>
                  </a:extLst>
                </p14:cNvPr>
                <p14:cNvContentPartPr/>
                <p14:nvPr/>
              </p14:nvContentPartPr>
              <p14:xfrm>
                <a:off x="2233077" y="5968245"/>
                <a:ext cx="73440" cy="69120"/>
              </p14:xfrm>
            </p:contentPart>
          </mc:Choice>
          <mc:Fallback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ABB36437-150E-4A95-A28D-04F9D1986EA8}"/>
                    </a:ext>
                  </a:extLst>
                </p:cNvPr>
                <p:cNvPicPr/>
                <p:nvPr/>
              </p:nvPicPr>
              <p:blipFill>
                <a:blip r:embed="rId1892"/>
                <a:stretch>
                  <a:fillRect/>
                </a:stretch>
              </p:blipFill>
              <p:spPr>
                <a:xfrm>
                  <a:off x="2228757" y="5963925"/>
                  <a:ext cx="82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3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AF1A98D9-1306-4741-A7F6-34E7279567D4}"/>
                    </a:ext>
                  </a:extLst>
                </p14:cNvPr>
                <p14:cNvContentPartPr/>
                <p14:nvPr/>
              </p14:nvContentPartPr>
              <p14:xfrm>
                <a:off x="2314437" y="5969325"/>
                <a:ext cx="65520" cy="65160"/>
              </p14:xfrm>
            </p:contentPart>
          </mc:Choice>
          <mc:Fallback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AF1A98D9-1306-4741-A7F6-34E7279567D4}"/>
                    </a:ext>
                  </a:extLst>
                </p:cNvPr>
                <p:cNvPicPr/>
                <p:nvPr/>
              </p:nvPicPr>
              <p:blipFill>
                <a:blip r:embed="rId1894"/>
                <a:stretch>
                  <a:fillRect/>
                </a:stretch>
              </p:blipFill>
              <p:spPr>
                <a:xfrm>
                  <a:off x="2310117" y="5965005"/>
                  <a:ext cx="74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5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FE438E5F-3740-4416-87E9-304EDD9CFA04}"/>
                    </a:ext>
                  </a:extLst>
                </p14:cNvPr>
                <p14:cNvContentPartPr/>
                <p14:nvPr/>
              </p14:nvContentPartPr>
              <p14:xfrm>
                <a:off x="2402277" y="5900565"/>
                <a:ext cx="62280" cy="146880"/>
              </p14:xfrm>
            </p:contentPart>
          </mc:Choice>
          <mc:Fallback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FE438E5F-3740-4416-87E9-304EDD9CFA04}"/>
                    </a:ext>
                  </a:extLst>
                </p:cNvPr>
                <p:cNvPicPr/>
                <p:nvPr/>
              </p:nvPicPr>
              <p:blipFill>
                <a:blip r:embed="rId1896"/>
                <a:stretch>
                  <a:fillRect/>
                </a:stretch>
              </p:blipFill>
              <p:spPr>
                <a:xfrm>
                  <a:off x="2397957" y="5896245"/>
                  <a:ext cx="70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7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C16A4164-957E-4BFE-81FC-5876D42F336B}"/>
                    </a:ext>
                  </a:extLst>
                </p14:cNvPr>
                <p14:cNvContentPartPr/>
                <p14:nvPr/>
              </p14:nvContentPartPr>
              <p14:xfrm>
                <a:off x="2590917" y="5961405"/>
                <a:ext cx="2520" cy="46440"/>
              </p14:xfrm>
            </p:contentPart>
          </mc:Choice>
          <mc:Fallback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C16A4164-957E-4BFE-81FC-5876D42F336B}"/>
                    </a:ext>
                  </a:extLst>
                </p:cNvPr>
                <p:cNvPicPr/>
                <p:nvPr/>
              </p:nvPicPr>
              <p:blipFill>
                <a:blip r:embed="rId1898"/>
                <a:stretch>
                  <a:fillRect/>
                </a:stretch>
              </p:blipFill>
              <p:spPr>
                <a:xfrm>
                  <a:off x="2586597" y="5957085"/>
                  <a:ext cx="11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9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6C3619D7-E3BA-4353-A2D0-7ECCBFA22563}"/>
                    </a:ext>
                  </a:extLst>
                </p14:cNvPr>
                <p14:cNvContentPartPr/>
                <p14:nvPr/>
              </p14:nvContentPartPr>
              <p14:xfrm>
                <a:off x="2593797" y="5913165"/>
                <a:ext cx="43200" cy="9000"/>
              </p14:xfrm>
            </p:contentPart>
          </mc:Choice>
          <mc:Fallback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6C3619D7-E3BA-4353-A2D0-7ECCBFA22563}"/>
                    </a:ext>
                  </a:extLst>
                </p:cNvPr>
                <p:cNvPicPr/>
                <p:nvPr/>
              </p:nvPicPr>
              <p:blipFill>
                <a:blip r:embed="rId1900"/>
                <a:stretch>
                  <a:fillRect/>
                </a:stretch>
              </p:blipFill>
              <p:spPr>
                <a:xfrm>
                  <a:off x="2589477" y="5908845"/>
                  <a:ext cx="51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1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44953D29-6F61-4043-8DE1-540CC88E326C}"/>
                    </a:ext>
                  </a:extLst>
                </p14:cNvPr>
                <p14:cNvContentPartPr/>
                <p14:nvPr/>
              </p14:nvContentPartPr>
              <p14:xfrm>
                <a:off x="2648517" y="5949525"/>
                <a:ext cx="81000" cy="71280"/>
              </p14:xfrm>
            </p:contentPart>
          </mc:Choice>
          <mc:Fallback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44953D29-6F61-4043-8DE1-540CC88E326C}"/>
                    </a:ext>
                  </a:extLst>
                </p:cNvPr>
                <p:cNvPicPr/>
                <p:nvPr/>
              </p:nvPicPr>
              <p:blipFill>
                <a:blip r:embed="rId1902"/>
                <a:stretch>
                  <a:fillRect/>
                </a:stretch>
              </p:blipFill>
              <p:spPr>
                <a:xfrm>
                  <a:off x="2644197" y="5945205"/>
                  <a:ext cx="89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3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31BF9170-576D-4F79-B791-7E07DDB7BA90}"/>
                    </a:ext>
                  </a:extLst>
                </p14:cNvPr>
                <p14:cNvContentPartPr/>
                <p14:nvPr/>
              </p14:nvContentPartPr>
              <p14:xfrm>
                <a:off x="565197" y="6100725"/>
                <a:ext cx="157320" cy="1188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31BF9170-576D-4F79-B791-7E07DDB7BA90}"/>
                    </a:ext>
                  </a:extLst>
                </p:cNvPr>
                <p:cNvPicPr/>
                <p:nvPr/>
              </p:nvPicPr>
              <p:blipFill>
                <a:blip r:embed="rId1904"/>
                <a:stretch>
                  <a:fillRect/>
                </a:stretch>
              </p:blipFill>
              <p:spPr>
                <a:xfrm>
                  <a:off x="560877" y="6096405"/>
                  <a:ext cx="165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5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1EAD680F-39DF-412D-9100-4C883A6A2BEE}"/>
                    </a:ext>
                  </a:extLst>
                </p14:cNvPr>
                <p14:cNvContentPartPr/>
                <p14:nvPr/>
              </p14:nvContentPartPr>
              <p14:xfrm>
                <a:off x="704877" y="6035925"/>
                <a:ext cx="38160" cy="16920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1EAD680F-39DF-412D-9100-4C883A6A2BEE}"/>
                    </a:ext>
                  </a:extLst>
                </p:cNvPr>
                <p:cNvPicPr/>
                <p:nvPr/>
              </p:nvPicPr>
              <p:blipFill>
                <a:blip r:embed="rId1906"/>
                <a:stretch>
                  <a:fillRect/>
                </a:stretch>
              </p:blipFill>
              <p:spPr>
                <a:xfrm>
                  <a:off x="700557" y="6031605"/>
                  <a:ext cx="46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7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EAF6E622-44C6-44E2-9CAD-E841D0F318F3}"/>
                    </a:ext>
                  </a:extLst>
                </p14:cNvPr>
                <p14:cNvContentPartPr/>
                <p14:nvPr/>
              </p14:nvContentPartPr>
              <p14:xfrm>
                <a:off x="960117" y="6020445"/>
                <a:ext cx="20160" cy="14472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EAF6E622-44C6-44E2-9CAD-E841D0F318F3}"/>
                    </a:ext>
                  </a:extLst>
                </p:cNvPr>
                <p:cNvPicPr/>
                <p:nvPr/>
              </p:nvPicPr>
              <p:blipFill>
                <a:blip r:embed="rId1908"/>
                <a:stretch>
                  <a:fillRect/>
                </a:stretch>
              </p:blipFill>
              <p:spPr>
                <a:xfrm>
                  <a:off x="955797" y="6016125"/>
                  <a:ext cx="2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9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1D8705CB-31FA-449F-962E-6C1B563872EE}"/>
                    </a:ext>
                  </a:extLst>
                </p14:cNvPr>
                <p14:cNvContentPartPr/>
                <p14:nvPr/>
              </p14:nvContentPartPr>
              <p14:xfrm>
                <a:off x="892797" y="6111165"/>
                <a:ext cx="138240" cy="3888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1D8705CB-31FA-449F-962E-6C1B563872EE}"/>
                    </a:ext>
                  </a:extLst>
                </p:cNvPr>
                <p:cNvPicPr/>
                <p:nvPr/>
              </p:nvPicPr>
              <p:blipFill>
                <a:blip r:embed="rId1910"/>
                <a:stretch>
                  <a:fillRect/>
                </a:stretch>
              </p:blipFill>
              <p:spPr>
                <a:xfrm>
                  <a:off x="888477" y="6106845"/>
                  <a:ext cx="146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1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39E0EA03-83C9-4DB0-86C3-8926A4D6D8A5}"/>
                    </a:ext>
                  </a:extLst>
                </p14:cNvPr>
                <p14:cNvContentPartPr/>
                <p14:nvPr/>
              </p14:nvContentPartPr>
              <p14:xfrm>
                <a:off x="908997" y="5992005"/>
                <a:ext cx="201240" cy="12672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39E0EA03-83C9-4DB0-86C3-8926A4D6D8A5}"/>
                    </a:ext>
                  </a:extLst>
                </p:cNvPr>
                <p:cNvPicPr/>
                <p:nvPr/>
              </p:nvPicPr>
              <p:blipFill>
                <a:blip r:embed="rId1912"/>
                <a:stretch>
                  <a:fillRect/>
                </a:stretch>
              </p:blipFill>
              <p:spPr>
                <a:xfrm>
                  <a:off x="904677" y="5987685"/>
                  <a:ext cx="209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3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719684A3-B9A6-4E7D-9CCF-81967091E504}"/>
                    </a:ext>
                  </a:extLst>
                </p14:cNvPr>
                <p14:cNvContentPartPr/>
                <p14:nvPr/>
              </p14:nvContentPartPr>
              <p14:xfrm>
                <a:off x="1155957" y="5988045"/>
                <a:ext cx="83160" cy="3852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719684A3-B9A6-4E7D-9CCF-81967091E504}"/>
                    </a:ext>
                  </a:extLst>
                </p:cNvPr>
                <p:cNvPicPr/>
                <p:nvPr/>
              </p:nvPicPr>
              <p:blipFill>
                <a:blip r:embed="rId1914"/>
                <a:stretch>
                  <a:fillRect/>
                </a:stretch>
              </p:blipFill>
              <p:spPr>
                <a:xfrm>
                  <a:off x="1151637" y="5983725"/>
                  <a:ext cx="91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5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3BCA6646-89E1-4785-B039-B0DD7C8603FA}"/>
                    </a:ext>
                  </a:extLst>
                </p14:cNvPr>
                <p14:cNvContentPartPr/>
                <p14:nvPr/>
              </p14:nvContentPartPr>
              <p14:xfrm>
                <a:off x="1041837" y="5993085"/>
                <a:ext cx="74880" cy="12240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3BCA6646-89E1-4785-B039-B0DD7C8603FA}"/>
                    </a:ext>
                  </a:extLst>
                </p:cNvPr>
                <p:cNvPicPr/>
                <p:nvPr/>
              </p:nvPicPr>
              <p:blipFill>
                <a:blip r:embed="rId1916"/>
                <a:stretch>
                  <a:fillRect/>
                </a:stretch>
              </p:blipFill>
              <p:spPr>
                <a:xfrm>
                  <a:off x="1037517" y="5988765"/>
                  <a:ext cx="83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7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6F5302CE-5FDC-4278-9D2E-5A58C095CC4F}"/>
                    </a:ext>
                  </a:extLst>
                </p14:cNvPr>
                <p14:cNvContentPartPr/>
                <p14:nvPr/>
              </p14:nvContentPartPr>
              <p14:xfrm>
                <a:off x="1164237" y="5960685"/>
                <a:ext cx="48960" cy="17712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6F5302CE-5FDC-4278-9D2E-5A58C095CC4F}"/>
                    </a:ext>
                  </a:extLst>
                </p:cNvPr>
                <p:cNvPicPr/>
                <p:nvPr/>
              </p:nvPicPr>
              <p:blipFill>
                <a:blip r:embed="rId1918"/>
                <a:stretch>
                  <a:fillRect/>
                </a:stretch>
              </p:blipFill>
              <p:spPr>
                <a:xfrm>
                  <a:off x="1159917" y="5956365"/>
                  <a:ext cx="57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9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992EC25F-4CC0-4C5F-A251-02FD66AF0384}"/>
                    </a:ext>
                  </a:extLst>
                </p14:cNvPr>
                <p14:cNvContentPartPr/>
                <p14:nvPr/>
              </p14:nvContentPartPr>
              <p14:xfrm>
                <a:off x="1229037" y="5963565"/>
                <a:ext cx="87840" cy="14076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992EC25F-4CC0-4C5F-A251-02FD66AF0384}"/>
                    </a:ext>
                  </a:extLst>
                </p:cNvPr>
                <p:cNvPicPr/>
                <p:nvPr/>
              </p:nvPicPr>
              <p:blipFill>
                <a:blip r:embed="rId1920"/>
                <a:stretch>
                  <a:fillRect/>
                </a:stretch>
              </p:blipFill>
              <p:spPr>
                <a:xfrm>
                  <a:off x="1224717" y="5959245"/>
                  <a:ext cx="96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1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E5E237FD-042D-4187-B093-B1AA684C43A2}"/>
                    </a:ext>
                  </a:extLst>
                </p14:cNvPr>
                <p14:cNvContentPartPr/>
                <p14:nvPr/>
              </p14:nvContentPartPr>
              <p14:xfrm>
                <a:off x="1336677" y="5961765"/>
                <a:ext cx="105120" cy="12312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E5E237FD-042D-4187-B093-B1AA684C43A2}"/>
                    </a:ext>
                  </a:extLst>
                </p:cNvPr>
                <p:cNvPicPr/>
                <p:nvPr/>
              </p:nvPicPr>
              <p:blipFill>
                <a:blip r:embed="rId1922"/>
                <a:stretch>
                  <a:fillRect/>
                </a:stretch>
              </p:blipFill>
              <p:spPr>
                <a:xfrm>
                  <a:off x="1332357" y="5957445"/>
                  <a:ext cx="113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3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286D6522-0631-432E-B9B1-F2230C0A24D0}"/>
                    </a:ext>
                  </a:extLst>
                </p14:cNvPr>
                <p14:cNvContentPartPr/>
                <p14:nvPr/>
              </p14:nvContentPartPr>
              <p14:xfrm>
                <a:off x="1417677" y="5974365"/>
                <a:ext cx="16920" cy="122040"/>
              </p14:xfrm>
            </p:contentPart>
          </mc:Choice>
          <mc:Fallback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286D6522-0631-432E-B9B1-F2230C0A24D0}"/>
                    </a:ext>
                  </a:extLst>
                </p:cNvPr>
                <p:cNvPicPr/>
                <p:nvPr/>
              </p:nvPicPr>
              <p:blipFill>
                <a:blip r:embed="rId1924"/>
                <a:stretch>
                  <a:fillRect/>
                </a:stretch>
              </p:blipFill>
              <p:spPr>
                <a:xfrm>
                  <a:off x="1413357" y="5970045"/>
                  <a:ext cx="25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5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6644D386-00A0-4492-A6FB-58690FDACCD8}"/>
                    </a:ext>
                  </a:extLst>
                </p14:cNvPr>
                <p14:cNvContentPartPr/>
                <p14:nvPr/>
              </p14:nvContentPartPr>
              <p14:xfrm>
                <a:off x="1002597" y="6258765"/>
                <a:ext cx="155880" cy="77760"/>
              </p14:xfrm>
            </p:contentPart>
          </mc:Choice>
          <mc:Fallback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6644D386-00A0-4492-A6FB-58690FDACCD8}"/>
                    </a:ext>
                  </a:extLst>
                </p:cNvPr>
                <p:cNvPicPr/>
                <p:nvPr/>
              </p:nvPicPr>
              <p:blipFill>
                <a:blip r:embed="rId1926"/>
                <a:stretch>
                  <a:fillRect/>
                </a:stretch>
              </p:blipFill>
              <p:spPr>
                <a:xfrm>
                  <a:off x="998277" y="6254445"/>
                  <a:ext cx="164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7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115AC5E2-9203-416C-8C96-BE5DAC4DCFAD}"/>
                    </a:ext>
                  </a:extLst>
                </p14:cNvPr>
                <p14:cNvContentPartPr/>
                <p14:nvPr/>
              </p14:nvContentPartPr>
              <p14:xfrm>
                <a:off x="1121757" y="6192525"/>
                <a:ext cx="6120" cy="10440"/>
              </p14:xfrm>
            </p:contentPart>
          </mc:Choice>
          <mc:Fallback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115AC5E2-9203-416C-8C96-BE5DAC4DCFAD}"/>
                    </a:ext>
                  </a:extLst>
                </p:cNvPr>
                <p:cNvPicPr/>
                <p:nvPr/>
              </p:nvPicPr>
              <p:blipFill>
                <a:blip r:embed="rId1928"/>
                <a:stretch>
                  <a:fillRect/>
                </a:stretch>
              </p:blipFill>
              <p:spPr>
                <a:xfrm>
                  <a:off x="1117437" y="6188205"/>
                  <a:ext cx="14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9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458EE6BD-93E8-4D56-A059-634790E20283}"/>
                    </a:ext>
                  </a:extLst>
                </p14:cNvPr>
                <p14:cNvContentPartPr/>
                <p14:nvPr/>
              </p14:nvContentPartPr>
              <p14:xfrm>
                <a:off x="1260357" y="6203685"/>
                <a:ext cx="255600" cy="127080"/>
              </p14:xfrm>
            </p:contentPart>
          </mc:Choice>
          <mc:Fallback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458EE6BD-93E8-4D56-A059-634790E20283}"/>
                    </a:ext>
                  </a:extLst>
                </p:cNvPr>
                <p:cNvPicPr/>
                <p:nvPr/>
              </p:nvPicPr>
              <p:blipFill>
                <a:blip r:embed="rId1930"/>
                <a:stretch>
                  <a:fillRect/>
                </a:stretch>
              </p:blipFill>
              <p:spPr>
                <a:xfrm>
                  <a:off x="1256037" y="6199365"/>
                  <a:ext cx="264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1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3080A118-D3DD-4F8E-93E2-B483227D039B}"/>
                    </a:ext>
                  </a:extLst>
                </p14:cNvPr>
                <p14:cNvContentPartPr/>
                <p14:nvPr/>
              </p14:nvContentPartPr>
              <p14:xfrm>
                <a:off x="1556637" y="6233565"/>
                <a:ext cx="79920" cy="88920"/>
              </p14:xfrm>
            </p:contentPart>
          </mc:Choice>
          <mc:Fallback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3080A118-D3DD-4F8E-93E2-B483227D039B}"/>
                    </a:ext>
                  </a:extLst>
                </p:cNvPr>
                <p:cNvPicPr/>
                <p:nvPr/>
              </p:nvPicPr>
              <p:blipFill>
                <a:blip r:embed="rId1932"/>
                <a:stretch>
                  <a:fillRect/>
                </a:stretch>
              </p:blipFill>
              <p:spPr>
                <a:xfrm>
                  <a:off x="1552317" y="6229245"/>
                  <a:ext cx="88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3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46FE3532-0BD1-4007-9046-90962D180930}"/>
                    </a:ext>
                  </a:extLst>
                </p14:cNvPr>
                <p14:cNvContentPartPr/>
                <p14:nvPr/>
              </p14:nvContentPartPr>
              <p14:xfrm>
                <a:off x="1638357" y="6181005"/>
                <a:ext cx="95040" cy="117000"/>
              </p14:xfrm>
            </p:contentPart>
          </mc:Choice>
          <mc:Fallback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46FE3532-0BD1-4007-9046-90962D180930}"/>
                    </a:ext>
                  </a:extLst>
                </p:cNvPr>
                <p:cNvPicPr/>
                <p:nvPr/>
              </p:nvPicPr>
              <p:blipFill>
                <a:blip r:embed="rId1934"/>
                <a:stretch>
                  <a:fillRect/>
                </a:stretch>
              </p:blipFill>
              <p:spPr>
                <a:xfrm>
                  <a:off x="1634037" y="6176685"/>
                  <a:ext cx="103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5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440267A6-8D86-447D-A757-1AA37260D1D6}"/>
                    </a:ext>
                  </a:extLst>
                </p14:cNvPr>
                <p14:cNvContentPartPr/>
                <p14:nvPr/>
              </p14:nvContentPartPr>
              <p14:xfrm>
                <a:off x="1802877" y="6218805"/>
                <a:ext cx="61920" cy="64800"/>
              </p14:xfrm>
            </p:contentPart>
          </mc:Choice>
          <mc:Fallback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440267A6-8D86-447D-A757-1AA37260D1D6}"/>
                    </a:ext>
                  </a:extLst>
                </p:cNvPr>
                <p:cNvPicPr/>
                <p:nvPr/>
              </p:nvPicPr>
              <p:blipFill>
                <a:blip r:embed="rId1936"/>
                <a:stretch>
                  <a:fillRect/>
                </a:stretch>
              </p:blipFill>
              <p:spPr>
                <a:xfrm>
                  <a:off x="1798557" y="6214485"/>
                  <a:ext cx="70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7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37D581BB-CA4E-4100-B3B8-2C2072C40461}"/>
                    </a:ext>
                  </a:extLst>
                </p14:cNvPr>
                <p14:cNvContentPartPr/>
                <p14:nvPr/>
              </p14:nvContentPartPr>
              <p14:xfrm>
                <a:off x="1884597" y="6223845"/>
                <a:ext cx="101520" cy="56160"/>
              </p14:xfrm>
            </p:contentPart>
          </mc:Choice>
          <mc:Fallback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37D581BB-CA4E-4100-B3B8-2C2072C40461}"/>
                    </a:ext>
                  </a:extLst>
                </p:cNvPr>
                <p:cNvPicPr/>
                <p:nvPr/>
              </p:nvPicPr>
              <p:blipFill>
                <a:blip r:embed="rId1938"/>
                <a:stretch>
                  <a:fillRect/>
                </a:stretch>
              </p:blipFill>
              <p:spPr>
                <a:xfrm>
                  <a:off x="1880277" y="6219525"/>
                  <a:ext cx="110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9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A70D3500-6D1A-4C47-BAC8-EDA440C3C7D8}"/>
                    </a:ext>
                  </a:extLst>
                </p14:cNvPr>
                <p14:cNvContentPartPr/>
                <p14:nvPr/>
              </p14:nvContentPartPr>
              <p14:xfrm>
                <a:off x="2004837" y="6125925"/>
                <a:ext cx="37800" cy="140760"/>
              </p14:xfrm>
            </p:contentPart>
          </mc:Choice>
          <mc:Fallback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A70D3500-6D1A-4C47-BAC8-EDA440C3C7D8}"/>
                    </a:ext>
                  </a:extLst>
                </p:cNvPr>
                <p:cNvPicPr/>
                <p:nvPr/>
              </p:nvPicPr>
              <p:blipFill>
                <a:blip r:embed="rId1940"/>
                <a:stretch>
                  <a:fillRect/>
                </a:stretch>
              </p:blipFill>
              <p:spPr>
                <a:xfrm>
                  <a:off x="2000517" y="6121605"/>
                  <a:ext cx="46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1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85E64EE6-E9B6-49BC-BC17-AE7982B471FA}"/>
                    </a:ext>
                  </a:extLst>
                </p14:cNvPr>
                <p14:cNvContentPartPr/>
                <p14:nvPr/>
              </p14:nvContentPartPr>
              <p14:xfrm>
                <a:off x="2033997" y="6222045"/>
                <a:ext cx="55800" cy="15480"/>
              </p14:xfrm>
            </p:contentPart>
          </mc:Choice>
          <mc:Fallback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85E64EE6-E9B6-49BC-BC17-AE7982B471FA}"/>
                    </a:ext>
                  </a:extLst>
                </p:cNvPr>
                <p:cNvPicPr/>
                <p:nvPr/>
              </p:nvPicPr>
              <p:blipFill>
                <a:blip r:embed="rId1942"/>
                <a:stretch>
                  <a:fillRect/>
                </a:stretch>
              </p:blipFill>
              <p:spPr>
                <a:xfrm>
                  <a:off x="2029677" y="6217725"/>
                  <a:ext cx="64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3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02376D11-8363-4615-BFBA-35CE7A01520B}"/>
                    </a:ext>
                  </a:extLst>
                </p14:cNvPr>
                <p14:cNvContentPartPr/>
                <p14:nvPr/>
              </p14:nvContentPartPr>
              <p14:xfrm>
                <a:off x="2127957" y="6202965"/>
                <a:ext cx="360" cy="360"/>
              </p14:xfrm>
            </p:contentPart>
          </mc:Choice>
          <mc:Fallback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02376D11-8363-4615-BFBA-35CE7A01520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23637" y="6198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4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908A8D7E-B7D9-4DF6-AC4E-8462DF419D69}"/>
                    </a:ext>
                  </a:extLst>
                </p14:cNvPr>
                <p14:cNvContentPartPr/>
                <p14:nvPr/>
              </p14:nvContentPartPr>
              <p14:xfrm>
                <a:off x="2054157" y="6200085"/>
                <a:ext cx="72000" cy="59400"/>
              </p14:xfrm>
            </p:contentPart>
          </mc:Choice>
          <mc:Fallback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908A8D7E-B7D9-4DF6-AC4E-8462DF419D69}"/>
                    </a:ext>
                  </a:extLst>
                </p:cNvPr>
                <p:cNvPicPr/>
                <p:nvPr/>
              </p:nvPicPr>
              <p:blipFill>
                <a:blip r:embed="rId1945"/>
                <a:stretch>
                  <a:fillRect/>
                </a:stretch>
              </p:blipFill>
              <p:spPr>
                <a:xfrm>
                  <a:off x="2049837" y="6195765"/>
                  <a:ext cx="80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6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5FCB117B-2758-4B5F-896A-FA2406AE6821}"/>
                    </a:ext>
                  </a:extLst>
                </p14:cNvPr>
                <p14:cNvContentPartPr/>
                <p14:nvPr/>
              </p14:nvContentPartPr>
              <p14:xfrm>
                <a:off x="2153877" y="6193245"/>
                <a:ext cx="59760" cy="79560"/>
              </p14:xfrm>
            </p:contentPart>
          </mc:Choice>
          <mc:Fallback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5FCB117B-2758-4B5F-896A-FA2406AE6821}"/>
                    </a:ext>
                  </a:extLst>
                </p:cNvPr>
                <p:cNvPicPr/>
                <p:nvPr/>
              </p:nvPicPr>
              <p:blipFill>
                <a:blip r:embed="rId1947"/>
                <a:stretch>
                  <a:fillRect/>
                </a:stretch>
              </p:blipFill>
              <p:spPr>
                <a:xfrm>
                  <a:off x="2149557" y="6188925"/>
                  <a:ext cx="68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8">
              <p14:nvContentPartPr>
                <p14:cNvPr id="1202" name="Freihand 1201">
                  <a:extLst>
                    <a:ext uri="{FF2B5EF4-FFF2-40B4-BE49-F238E27FC236}">
                      <a16:creationId xmlns:a16="http://schemas.microsoft.com/office/drawing/2014/main" id="{11CA141F-4545-43D5-8B69-52B26C71C727}"/>
                    </a:ext>
                  </a:extLst>
                </p14:cNvPr>
                <p14:cNvContentPartPr/>
                <p14:nvPr/>
              </p14:nvContentPartPr>
              <p14:xfrm>
                <a:off x="2451237" y="6188565"/>
                <a:ext cx="133560" cy="13320"/>
              </p14:xfrm>
            </p:contentPart>
          </mc:Choice>
          <mc:Fallback>
            <p:pic>
              <p:nvPicPr>
                <p:cNvPr id="1202" name="Freihand 1201">
                  <a:extLst>
                    <a:ext uri="{FF2B5EF4-FFF2-40B4-BE49-F238E27FC236}">
                      <a16:creationId xmlns:a16="http://schemas.microsoft.com/office/drawing/2014/main" id="{11CA141F-4545-43D5-8B69-52B26C71C727}"/>
                    </a:ext>
                  </a:extLst>
                </p:cNvPr>
                <p:cNvPicPr/>
                <p:nvPr/>
              </p:nvPicPr>
              <p:blipFill>
                <a:blip r:embed="rId1949"/>
                <a:stretch>
                  <a:fillRect/>
                </a:stretch>
              </p:blipFill>
              <p:spPr>
                <a:xfrm>
                  <a:off x="2446917" y="6184245"/>
                  <a:ext cx="142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0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9029E915-5EF4-4C67-BF53-C75373CD07A4}"/>
                    </a:ext>
                  </a:extLst>
                </p14:cNvPr>
                <p14:cNvContentPartPr/>
                <p14:nvPr/>
              </p14:nvContentPartPr>
              <p14:xfrm>
                <a:off x="2551317" y="6145365"/>
                <a:ext cx="40680" cy="127800"/>
              </p14:xfrm>
            </p:contentPart>
          </mc:Choice>
          <mc:Fallback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9029E915-5EF4-4C67-BF53-C75373CD07A4}"/>
                    </a:ext>
                  </a:extLst>
                </p:cNvPr>
                <p:cNvPicPr/>
                <p:nvPr/>
              </p:nvPicPr>
              <p:blipFill>
                <a:blip r:embed="rId1951"/>
                <a:stretch>
                  <a:fillRect/>
                </a:stretch>
              </p:blipFill>
              <p:spPr>
                <a:xfrm>
                  <a:off x="2546997" y="6141045"/>
                  <a:ext cx="49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2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A0661343-6B84-4F22-AFB7-1FA9805A589E}"/>
                    </a:ext>
                  </a:extLst>
                </p14:cNvPr>
                <p14:cNvContentPartPr/>
                <p14:nvPr/>
              </p14:nvContentPartPr>
              <p14:xfrm>
                <a:off x="2832117" y="6128085"/>
                <a:ext cx="87120" cy="108720"/>
              </p14:xfrm>
            </p:contentPart>
          </mc:Choice>
          <mc:Fallback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A0661343-6B84-4F22-AFB7-1FA9805A589E}"/>
                    </a:ext>
                  </a:extLst>
                </p:cNvPr>
                <p:cNvPicPr/>
                <p:nvPr/>
              </p:nvPicPr>
              <p:blipFill>
                <a:blip r:embed="rId1953"/>
                <a:stretch>
                  <a:fillRect/>
                </a:stretch>
              </p:blipFill>
              <p:spPr>
                <a:xfrm>
                  <a:off x="2827797" y="6123765"/>
                  <a:ext cx="95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4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43B54B54-4CB0-4F96-98E0-8D2757AD3702}"/>
                    </a:ext>
                  </a:extLst>
                </p14:cNvPr>
                <p14:cNvContentPartPr/>
                <p14:nvPr/>
              </p14:nvContentPartPr>
              <p14:xfrm>
                <a:off x="2875317" y="6192525"/>
                <a:ext cx="65160" cy="2520"/>
              </p14:xfrm>
            </p:contentPart>
          </mc:Choice>
          <mc:Fallback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43B54B54-4CB0-4F96-98E0-8D2757AD3702}"/>
                    </a:ext>
                  </a:extLst>
                </p:cNvPr>
                <p:cNvPicPr/>
                <p:nvPr/>
              </p:nvPicPr>
              <p:blipFill>
                <a:blip r:embed="rId1955"/>
                <a:stretch>
                  <a:fillRect/>
                </a:stretch>
              </p:blipFill>
              <p:spPr>
                <a:xfrm>
                  <a:off x="2870997" y="6188205"/>
                  <a:ext cx="738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6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243AB2BC-55EF-45A4-A4BD-6C580132519E}"/>
                    </a:ext>
                  </a:extLst>
                </p14:cNvPr>
                <p14:cNvContentPartPr/>
                <p14:nvPr/>
              </p14:nvContentPartPr>
              <p14:xfrm>
                <a:off x="2955237" y="6123045"/>
                <a:ext cx="89640" cy="119160"/>
              </p14:xfrm>
            </p:contentPart>
          </mc:Choice>
          <mc:Fallback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243AB2BC-55EF-45A4-A4BD-6C580132519E}"/>
                    </a:ext>
                  </a:extLst>
                </p:cNvPr>
                <p:cNvPicPr/>
                <p:nvPr/>
              </p:nvPicPr>
              <p:blipFill>
                <a:blip r:embed="rId1957"/>
                <a:stretch>
                  <a:fillRect/>
                </a:stretch>
              </p:blipFill>
              <p:spPr>
                <a:xfrm>
                  <a:off x="2950917" y="6118725"/>
                  <a:ext cx="98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8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id="{8071AB6E-8438-4E62-8985-51B01E12BF08}"/>
                    </a:ext>
                  </a:extLst>
                </p14:cNvPr>
                <p14:cNvContentPartPr/>
                <p14:nvPr/>
              </p14:nvContentPartPr>
              <p14:xfrm>
                <a:off x="3072237" y="6093165"/>
                <a:ext cx="49680" cy="163080"/>
              </p14:xfrm>
            </p:contentPart>
          </mc:Choice>
          <mc:Fallback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8071AB6E-8438-4E62-8985-51B01E12BF08}"/>
                    </a:ext>
                  </a:extLst>
                </p:cNvPr>
                <p:cNvPicPr/>
                <p:nvPr/>
              </p:nvPicPr>
              <p:blipFill>
                <a:blip r:embed="rId1959"/>
                <a:stretch>
                  <a:fillRect/>
                </a:stretch>
              </p:blipFill>
              <p:spPr>
                <a:xfrm>
                  <a:off x="3067917" y="6088845"/>
                  <a:ext cx="58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0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6B93F831-9E0B-426F-BA36-35BCF716EC89}"/>
                    </a:ext>
                  </a:extLst>
                </p14:cNvPr>
                <p14:cNvContentPartPr/>
                <p14:nvPr/>
              </p14:nvContentPartPr>
              <p14:xfrm>
                <a:off x="3193917" y="6112605"/>
                <a:ext cx="60840" cy="115920"/>
              </p14:xfrm>
            </p:contentPart>
          </mc:Choice>
          <mc:Fallback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6B93F831-9E0B-426F-BA36-35BCF716EC89}"/>
                    </a:ext>
                  </a:extLst>
                </p:cNvPr>
                <p:cNvPicPr/>
                <p:nvPr/>
              </p:nvPicPr>
              <p:blipFill>
                <a:blip r:embed="rId1961"/>
                <a:stretch>
                  <a:fillRect/>
                </a:stretch>
              </p:blipFill>
              <p:spPr>
                <a:xfrm>
                  <a:off x="3189597" y="6108285"/>
                  <a:ext cx="69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2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FD7F2192-299C-49FA-9BA1-7EBE1BE13FF2}"/>
                    </a:ext>
                  </a:extLst>
                </p14:cNvPr>
                <p14:cNvContentPartPr/>
                <p14:nvPr/>
              </p14:nvContentPartPr>
              <p14:xfrm>
                <a:off x="3200757" y="6115125"/>
                <a:ext cx="150120" cy="95040"/>
              </p14:xfrm>
            </p:contentPart>
          </mc:Choice>
          <mc:Fallback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FD7F2192-299C-49FA-9BA1-7EBE1BE13FF2}"/>
                    </a:ext>
                  </a:extLst>
                </p:cNvPr>
                <p:cNvPicPr/>
                <p:nvPr/>
              </p:nvPicPr>
              <p:blipFill>
                <a:blip r:embed="rId1963"/>
                <a:stretch>
                  <a:fillRect/>
                </a:stretch>
              </p:blipFill>
              <p:spPr>
                <a:xfrm>
                  <a:off x="3196437" y="6110805"/>
                  <a:ext cx="158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4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CB6A3859-9517-436C-9ED7-B3D20C5AE135}"/>
                    </a:ext>
                  </a:extLst>
                </p14:cNvPr>
                <p14:cNvContentPartPr/>
                <p14:nvPr/>
              </p14:nvContentPartPr>
              <p14:xfrm>
                <a:off x="3295797" y="6097125"/>
                <a:ext cx="95760" cy="128160"/>
              </p14:xfrm>
            </p:contentPart>
          </mc:Choice>
          <mc:Fallback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CB6A3859-9517-436C-9ED7-B3D20C5AE135}"/>
                    </a:ext>
                  </a:extLst>
                </p:cNvPr>
                <p:cNvPicPr/>
                <p:nvPr/>
              </p:nvPicPr>
              <p:blipFill>
                <a:blip r:embed="rId1965"/>
                <a:stretch>
                  <a:fillRect/>
                </a:stretch>
              </p:blipFill>
              <p:spPr>
                <a:xfrm>
                  <a:off x="3291477" y="6092805"/>
                  <a:ext cx="104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6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8EAC5F88-840A-458A-9777-A68DA05D6941}"/>
                    </a:ext>
                  </a:extLst>
                </p14:cNvPr>
                <p14:cNvContentPartPr/>
                <p14:nvPr/>
              </p14:nvContentPartPr>
              <p14:xfrm>
                <a:off x="3531957" y="6147885"/>
                <a:ext cx="176400" cy="62280"/>
              </p14:xfrm>
            </p:contentPart>
          </mc:Choice>
          <mc:Fallback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8EAC5F88-840A-458A-9777-A68DA05D6941}"/>
                    </a:ext>
                  </a:extLst>
                </p:cNvPr>
                <p:cNvPicPr/>
                <p:nvPr/>
              </p:nvPicPr>
              <p:blipFill>
                <a:blip r:embed="rId1967"/>
                <a:stretch>
                  <a:fillRect/>
                </a:stretch>
              </p:blipFill>
              <p:spPr>
                <a:xfrm>
                  <a:off x="3527637" y="6143565"/>
                  <a:ext cx="185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8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71A6CE6D-D496-4F52-BA92-E0ED862C7B80}"/>
                    </a:ext>
                  </a:extLst>
                </p14:cNvPr>
                <p14:cNvContentPartPr/>
                <p14:nvPr/>
              </p14:nvContentPartPr>
              <p14:xfrm>
                <a:off x="3749757" y="6155805"/>
                <a:ext cx="57960" cy="47520"/>
              </p14:xfrm>
            </p:contentPart>
          </mc:Choice>
          <mc:Fallback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71A6CE6D-D496-4F52-BA92-E0ED862C7B80}"/>
                    </a:ext>
                  </a:extLst>
                </p:cNvPr>
                <p:cNvPicPr/>
                <p:nvPr/>
              </p:nvPicPr>
              <p:blipFill>
                <a:blip r:embed="rId1969"/>
                <a:stretch>
                  <a:fillRect/>
                </a:stretch>
              </p:blipFill>
              <p:spPr>
                <a:xfrm>
                  <a:off x="3745437" y="6151485"/>
                  <a:ext cx="66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0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14406889-F322-4EDA-BD62-AE1264D45422}"/>
                    </a:ext>
                  </a:extLst>
                </p14:cNvPr>
                <p14:cNvContentPartPr/>
                <p14:nvPr/>
              </p14:nvContentPartPr>
              <p14:xfrm>
                <a:off x="3863877" y="6080925"/>
                <a:ext cx="93960" cy="107640"/>
              </p14:xfrm>
            </p:contentPart>
          </mc:Choice>
          <mc:Fallback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14406889-F322-4EDA-BD62-AE1264D45422}"/>
                    </a:ext>
                  </a:extLst>
                </p:cNvPr>
                <p:cNvPicPr/>
                <p:nvPr/>
              </p:nvPicPr>
              <p:blipFill>
                <a:blip r:embed="rId1971"/>
                <a:stretch>
                  <a:fillRect/>
                </a:stretch>
              </p:blipFill>
              <p:spPr>
                <a:xfrm>
                  <a:off x="3859557" y="6076605"/>
                  <a:ext cx="102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2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080484E1-F1F5-454D-9DEA-EF1BE76EB21E}"/>
                    </a:ext>
                  </a:extLst>
                </p14:cNvPr>
                <p14:cNvContentPartPr/>
                <p14:nvPr/>
              </p14:nvContentPartPr>
              <p14:xfrm>
                <a:off x="3984477" y="6061125"/>
                <a:ext cx="225000" cy="130320"/>
              </p14:xfrm>
            </p:contentPart>
          </mc:Choice>
          <mc:Fallback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080484E1-F1F5-454D-9DEA-EF1BE76EB21E}"/>
                    </a:ext>
                  </a:extLst>
                </p:cNvPr>
                <p:cNvPicPr/>
                <p:nvPr/>
              </p:nvPicPr>
              <p:blipFill>
                <a:blip r:embed="rId1973"/>
                <a:stretch>
                  <a:fillRect/>
                </a:stretch>
              </p:blipFill>
              <p:spPr>
                <a:xfrm>
                  <a:off x="3980157" y="6056805"/>
                  <a:ext cx="233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4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5238DB01-57EF-47B5-B700-42F3DF416A92}"/>
                    </a:ext>
                  </a:extLst>
                </p14:cNvPr>
                <p14:cNvContentPartPr/>
                <p14:nvPr/>
              </p14:nvContentPartPr>
              <p14:xfrm>
                <a:off x="4394517" y="6113325"/>
                <a:ext cx="77040" cy="82080"/>
              </p14:xfrm>
            </p:contentPart>
          </mc:Choice>
          <mc:Fallback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5238DB01-57EF-47B5-B700-42F3DF416A92}"/>
                    </a:ext>
                  </a:extLst>
                </p:cNvPr>
                <p:cNvPicPr/>
                <p:nvPr/>
              </p:nvPicPr>
              <p:blipFill>
                <a:blip r:embed="rId1975"/>
                <a:stretch>
                  <a:fillRect/>
                </a:stretch>
              </p:blipFill>
              <p:spPr>
                <a:xfrm>
                  <a:off x="4390197" y="6109005"/>
                  <a:ext cx="85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6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762CA072-0416-4C70-AD5B-3B1ECE6E2C8E}"/>
                    </a:ext>
                  </a:extLst>
                </p14:cNvPr>
                <p14:cNvContentPartPr/>
                <p14:nvPr/>
              </p14:nvContentPartPr>
              <p14:xfrm>
                <a:off x="4504317" y="6043845"/>
                <a:ext cx="110880" cy="145080"/>
              </p14:xfrm>
            </p:contentPart>
          </mc:Choice>
          <mc:Fallback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762CA072-0416-4C70-AD5B-3B1ECE6E2C8E}"/>
                    </a:ext>
                  </a:extLst>
                </p:cNvPr>
                <p:cNvPicPr/>
                <p:nvPr/>
              </p:nvPicPr>
              <p:blipFill>
                <a:blip r:embed="rId1977"/>
                <a:stretch>
                  <a:fillRect/>
                </a:stretch>
              </p:blipFill>
              <p:spPr>
                <a:xfrm>
                  <a:off x="4499997" y="6039525"/>
                  <a:ext cx="119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8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FC041BC5-8F12-4E4F-8788-66F6A4DA5B4D}"/>
                    </a:ext>
                  </a:extLst>
                </p14:cNvPr>
                <p14:cNvContentPartPr/>
                <p14:nvPr/>
              </p14:nvContentPartPr>
              <p14:xfrm>
                <a:off x="4639317" y="6024045"/>
                <a:ext cx="210600" cy="158040"/>
              </p14:xfrm>
            </p:contentPart>
          </mc:Choice>
          <mc:Fallback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FC041BC5-8F12-4E4F-8788-66F6A4DA5B4D}"/>
                    </a:ext>
                  </a:extLst>
                </p:cNvPr>
                <p:cNvPicPr/>
                <p:nvPr/>
              </p:nvPicPr>
              <p:blipFill>
                <a:blip r:embed="rId1979"/>
                <a:stretch>
                  <a:fillRect/>
                </a:stretch>
              </p:blipFill>
              <p:spPr>
                <a:xfrm>
                  <a:off x="4634997" y="6019725"/>
                  <a:ext cx="219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0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A36BEA38-BC8F-44B9-8C0F-AED2F09DBFD8}"/>
                    </a:ext>
                  </a:extLst>
                </p14:cNvPr>
                <p14:cNvContentPartPr/>
                <p14:nvPr/>
              </p14:nvContentPartPr>
              <p14:xfrm>
                <a:off x="4875477" y="5997765"/>
                <a:ext cx="127800" cy="168120"/>
              </p14:xfrm>
            </p:contentPart>
          </mc:Choice>
          <mc:Fallback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A36BEA38-BC8F-44B9-8C0F-AED2F09DBFD8}"/>
                    </a:ext>
                  </a:extLst>
                </p:cNvPr>
                <p:cNvPicPr/>
                <p:nvPr/>
              </p:nvPicPr>
              <p:blipFill>
                <a:blip r:embed="rId1981"/>
                <a:stretch>
                  <a:fillRect/>
                </a:stretch>
              </p:blipFill>
              <p:spPr>
                <a:xfrm>
                  <a:off x="4871157" y="5993445"/>
                  <a:ext cx="136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2">
              <p14:nvContentPartPr>
                <p14:cNvPr id="1222" name="Freihand 1221">
                  <a:extLst>
                    <a:ext uri="{FF2B5EF4-FFF2-40B4-BE49-F238E27FC236}">
                      <a16:creationId xmlns:a16="http://schemas.microsoft.com/office/drawing/2014/main" id="{74EAAFE0-D7A8-4EDC-BE98-7E0E60A11F57}"/>
                    </a:ext>
                  </a:extLst>
                </p14:cNvPr>
                <p14:cNvContentPartPr/>
                <p14:nvPr/>
              </p14:nvContentPartPr>
              <p14:xfrm>
                <a:off x="5010117" y="6020445"/>
                <a:ext cx="15480" cy="46800"/>
              </p14:xfrm>
            </p:contentPart>
          </mc:Choice>
          <mc:Fallback>
            <p:pic>
              <p:nvPicPr>
                <p:cNvPr id="1222" name="Freihand 1221">
                  <a:extLst>
                    <a:ext uri="{FF2B5EF4-FFF2-40B4-BE49-F238E27FC236}">
                      <a16:creationId xmlns:a16="http://schemas.microsoft.com/office/drawing/2014/main" id="{74EAAFE0-D7A8-4EDC-BE98-7E0E60A11F57}"/>
                    </a:ext>
                  </a:extLst>
                </p:cNvPr>
                <p:cNvPicPr/>
                <p:nvPr/>
              </p:nvPicPr>
              <p:blipFill>
                <a:blip r:embed="rId1983"/>
                <a:stretch>
                  <a:fillRect/>
                </a:stretch>
              </p:blipFill>
              <p:spPr>
                <a:xfrm>
                  <a:off x="5005797" y="6016125"/>
                  <a:ext cx="24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4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508176A0-EF68-4027-8434-A4F0A273BFF4}"/>
                    </a:ext>
                  </a:extLst>
                </p14:cNvPr>
                <p14:cNvContentPartPr/>
                <p14:nvPr/>
              </p14:nvContentPartPr>
              <p14:xfrm>
                <a:off x="5055477" y="6070845"/>
                <a:ext cx="181080" cy="65880"/>
              </p14:xfrm>
            </p:contentPart>
          </mc:Choice>
          <mc:Fallback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508176A0-EF68-4027-8434-A4F0A273BFF4}"/>
                    </a:ext>
                  </a:extLst>
                </p:cNvPr>
                <p:cNvPicPr/>
                <p:nvPr/>
              </p:nvPicPr>
              <p:blipFill>
                <a:blip r:embed="rId1985"/>
                <a:stretch>
                  <a:fillRect/>
                </a:stretch>
              </p:blipFill>
              <p:spPr>
                <a:xfrm>
                  <a:off x="5051157" y="6066525"/>
                  <a:ext cx="189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6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627F014C-6146-42C7-9ED4-960544036E45}"/>
                    </a:ext>
                  </a:extLst>
                </p14:cNvPr>
                <p14:cNvContentPartPr/>
                <p14:nvPr/>
              </p14:nvContentPartPr>
              <p14:xfrm>
                <a:off x="5288397" y="6089925"/>
                <a:ext cx="101520" cy="56880"/>
              </p14:xfrm>
            </p:contentPart>
          </mc:Choice>
          <mc:Fallback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627F014C-6146-42C7-9ED4-960544036E45}"/>
                    </a:ext>
                  </a:extLst>
                </p:cNvPr>
                <p:cNvPicPr/>
                <p:nvPr/>
              </p:nvPicPr>
              <p:blipFill>
                <a:blip r:embed="rId1987"/>
                <a:stretch>
                  <a:fillRect/>
                </a:stretch>
              </p:blipFill>
              <p:spPr>
                <a:xfrm>
                  <a:off x="5284077" y="6085605"/>
                  <a:ext cx="110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8">
              <p14:nvContentPartPr>
                <p14:cNvPr id="1225" name="Freihand 1224">
                  <a:extLst>
                    <a:ext uri="{FF2B5EF4-FFF2-40B4-BE49-F238E27FC236}">
                      <a16:creationId xmlns:a16="http://schemas.microsoft.com/office/drawing/2014/main" id="{ABA358CD-E770-45F9-81C8-60293BD6C6E0}"/>
                    </a:ext>
                  </a:extLst>
                </p14:cNvPr>
                <p14:cNvContentPartPr/>
                <p14:nvPr/>
              </p14:nvContentPartPr>
              <p14:xfrm>
                <a:off x="5420517" y="6028005"/>
                <a:ext cx="160920" cy="219960"/>
              </p14:xfrm>
            </p:contentPart>
          </mc:Choice>
          <mc:Fallback>
            <p:pic>
              <p:nvPicPr>
                <p:cNvPr id="1225" name="Freihand 1224">
                  <a:extLst>
                    <a:ext uri="{FF2B5EF4-FFF2-40B4-BE49-F238E27FC236}">
                      <a16:creationId xmlns:a16="http://schemas.microsoft.com/office/drawing/2014/main" id="{ABA358CD-E770-45F9-81C8-60293BD6C6E0}"/>
                    </a:ext>
                  </a:extLst>
                </p:cNvPr>
                <p:cNvPicPr/>
                <p:nvPr/>
              </p:nvPicPr>
              <p:blipFill>
                <a:blip r:embed="rId1989"/>
                <a:stretch>
                  <a:fillRect/>
                </a:stretch>
              </p:blipFill>
              <p:spPr>
                <a:xfrm>
                  <a:off x="5416197" y="6023685"/>
                  <a:ext cx="169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0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3DAC2EC2-1E39-4E42-8B5B-9733C50ACED6}"/>
                    </a:ext>
                  </a:extLst>
                </p14:cNvPr>
                <p14:cNvContentPartPr/>
                <p14:nvPr/>
              </p14:nvContentPartPr>
              <p14:xfrm>
                <a:off x="5762517" y="6052125"/>
                <a:ext cx="77400" cy="81000"/>
              </p14:xfrm>
            </p:contentPart>
          </mc:Choice>
          <mc:Fallback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3DAC2EC2-1E39-4E42-8B5B-9733C50ACED6}"/>
                    </a:ext>
                  </a:extLst>
                </p:cNvPr>
                <p:cNvPicPr/>
                <p:nvPr/>
              </p:nvPicPr>
              <p:blipFill>
                <a:blip r:embed="rId1991"/>
                <a:stretch>
                  <a:fillRect/>
                </a:stretch>
              </p:blipFill>
              <p:spPr>
                <a:xfrm>
                  <a:off x="5758197" y="6047805"/>
                  <a:ext cx="86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2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D29FAEAA-AAAF-42B2-9E39-EB1F867454F0}"/>
                    </a:ext>
                  </a:extLst>
                </p14:cNvPr>
                <p14:cNvContentPartPr/>
                <p14:nvPr/>
              </p14:nvContentPartPr>
              <p14:xfrm>
                <a:off x="5873757" y="5988765"/>
                <a:ext cx="29160" cy="136440"/>
              </p14:xfrm>
            </p:contentPart>
          </mc:Choice>
          <mc:Fallback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D29FAEAA-AAAF-42B2-9E39-EB1F867454F0}"/>
                    </a:ext>
                  </a:extLst>
                </p:cNvPr>
                <p:cNvPicPr/>
                <p:nvPr/>
              </p:nvPicPr>
              <p:blipFill>
                <a:blip r:embed="rId1993"/>
                <a:stretch>
                  <a:fillRect/>
                </a:stretch>
              </p:blipFill>
              <p:spPr>
                <a:xfrm>
                  <a:off x="5869437" y="5984445"/>
                  <a:ext cx="37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4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93C52C11-93E2-46BC-B551-8DA536855230}"/>
                    </a:ext>
                  </a:extLst>
                </p14:cNvPr>
                <p14:cNvContentPartPr/>
                <p14:nvPr/>
              </p14:nvContentPartPr>
              <p14:xfrm>
                <a:off x="5927757" y="6039165"/>
                <a:ext cx="94680" cy="86040"/>
              </p14:xfrm>
            </p:contentPart>
          </mc:Choice>
          <mc:Fallback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93C52C11-93E2-46BC-B551-8DA536855230}"/>
                    </a:ext>
                  </a:extLst>
                </p:cNvPr>
                <p:cNvPicPr/>
                <p:nvPr/>
              </p:nvPicPr>
              <p:blipFill>
                <a:blip r:embed="rId1995"/>
                <a:stretch>
                  <a:fillRect/>
                </a:stretch>
              </p:blipFill>
              <p:spPr>
                <a:xfrm>
                  <a:off x="5923437" y="6034845"/>
                  <a:ext cx="103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6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2E9D63D6-0B03-4858-9F9E-3B3059BA93FC}"/>
                    </a:ext>
                  </a:extLst>
                </p14:cNvPr>
                <p14:cNvContentPartPr/>
                <p14:nvPr/>
              </p14:nvContentPartPr>
              <p14:xfrm>
                <a:off x="6189477" y="5966805"/>
                <a:ext cx="183960" cy="140040"/>
              </p14:xfrm>
            </p:contentPart>
          </mc:Choice>
          <mc:Fallback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2E9D63D6-0B03-4858-9F9E-3B3059BA93FC}"/>
                    </a:ext>
                  </a:extLst>
                </p:cNvPr>
                <p:cNvPicPr/>
                <p:nvPr/>
              </p:nvPicPr>
              <p:blipFill>
                <a:blip r:embed="rId1997"/>
                <a:stretch>
                  <a:fillRect/>
                </a:stretch>
              </p:blipFill>
              <p:spPr>
                <a:xfrm>
                  <a:off x="6185157" y="5962485"/>
                  <a:ext cx="192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8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id="{274BD708-87C0-41D5-AB90-346C7D6F3C55}"/>
                    </a:ext>
                  </a:extLst>
                </p14:cNvPr>
                <p14:cNvContentPartPr/>
                <p14:nvPr/>
              </p14:nvContentPartPr>
              <p14:xfrm>
                <a:off x="6510957" y="6026565"/>
                <a:ext cx="88560" cy="172800"/>
              </p14:xfrm>
            </p:contentPart>
          </mc:Choice>
          <mc:Fallback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274BD708-87C0-41D5-AB90-346C7D6F3C55}"/>
                    </a:ext>
                  </a:extLst>
                </p:cNvPr>
                <p:cNvPicPr/>
                <p:nvPr/>
              </p:nvPicPr>
              <p:blipFill>
                <a:blip r:embed="rId1999"/>
                <a:stretch>
                  <a:fillRect/>
                </a:stretch>
              </p:blipFill>
              <p:spPr>
                <a:xfrm>
                  <a:off x="6506637" y="6022245"/>
                  <a:ext cx="97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0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id="{2B849D7E-89D4-477A-A898-70201C83B636}"/>
                    </a:ext>
                  </a:extLst>
                </p14:cNvPr>
                <p14:cNvContentPartPr/>
                <p14:nvPr/>
              </p14:nvContentPartPr>
              <p14:xfrm>
                <a:off x="6619677" y="6015765"/>
                <a:ext cx="104760" cy="80280"/>
              </p14:xfrm>
            </p:contentPart>
          </mc:Choice>
          <mc:Fallback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2B849D7E-89D4-477A-A898-70201C83B636}"/>
                    </a:ext>
                  </a:extLst>
                </p:cNvPr>
                <p:cNvPicPr/>
                <p:nvPr/>
              </p:nvPicPr>
              <p:blipFill>
                <a:blip r:embed="rId2001"/>
                <a:stretch>
                  <a:fillRect/>
                </a:stretch>
              </p:blipFill>
              <p:spPr>
                <a:xfrm>
                  <a:off x="6615357" y="6011445"/>
                  <a:ext cx="11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2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15801A8D-FBD8-409B-93A2-6A691679D237}"/>
                    </a:ext>
                  </a:extLst>
                </p14:cNvPr>
                <p14:cNvContentPartPr/>
                <p14:nvPr/>
              </p14:nvContentPartPr>
              <p14:xfrm>
                <a:off x="6725877" y="5943045"/>
                <a:ext cx="25560" cy="39240"/>
              </p14:xfrm>
            </p:contentPart>
          </mc:Choice>
          <mc:Fallback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15801A8D-FBD8-409B-93A2-6A691679D237}"/>
                    </a:ext>
                  </a:extLst>
                </p:cNvPr>
                <p:cNvPicPr/>
                <p:nvPr/>
              </p:nvPicPr>
              <p:blipFill>
                <a:blip r:embed="rId2003"/>
                <a:stretch>
                  <a:fillRect/>
                </a:stretch>
              </p:blipFill>
              <p:spPr>
                <a:xfrm>
                  <a:off x="6721557" y="5938725"/>
                  <a:ext cx="3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4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id="{A327B49D-302F-460B-83F3-A35424A6084E}"/>
                    </a:ext>
                  </a:extLst>
                </p14:cNvPr>
                <p14:cNvContentPartPr/>
                <p14:nvPr/>
              </p14:nvContentPartPr>
              <p14:xfrm>
                <a:off x="6772317" y="6010005"/>
                <a:ext cx="75240" cy="64440"/>
              </p14:xfrm>
            </p:contentPart>
          </mc:Choice>
          <mc:Fallback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A327B49D-302F-460B-83F3-A35424A6084E}"/>
                    </a:ext>
                  </a:extLst>
                </p:cNvPr>
                <p:cNvPicPr/>
                <p:nvPr/>
              </p:nvPicPr>
              <p:blipFill>
                <a:blip r:embed="rId2005"/>
                <a:stretch>
                  <a:fillRect/>
                </a:stretch>
              </p:blipFill>
              <p:spPr>
                <a:xfrm>
                  <a:off x="6767997" y="6005685"/>
                  <a:ext cx="83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6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A39109D3-2288-414C-BF2E-8E9814404823}"/>
                    </a:ext>
                  </a:extLst>
                </p14:cNvPr>
                <p14:cNvContentPartPr/>
                <p14:nvPr/>
              </p14:nvContentPartPr>
              <p14:xfrm>
                <a:off x="6868797" y="6007125"/>
                <a:ext cx="97200" cy="75600"/>
              </p14:xfrm>
            </p:contentPart>
          </mc:Choice>
          <mc:Fallback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A39109D3-2288-414C-BF2E-8E9814404823}"/>
                    </a:ext>
                  </a:extLst>
                </p:cNvPr>
                <p:cNvPicPr/>
                <p:nvPr/>
              </p:nvPicPr>
              <p:blipFill>
                <a:blip r:embed="rId2007"/>
                <a:stretch>
                  <a:fillRect/>
                </a:stretch>
              </p:blipFill>
              <p:spPr>
                <a:xfrm>
                  <a:off x="6864477" y="6002805"/>
                  <a:ext cx="105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8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123EDABF-96A3-4F42-BE0C-62A7FFB644DB}"/>
                    </a:ext>
                  </a:extLst>
                </p14:cNvPr>
                <p14:cNvContentPartPr/>
                <p14:nvPr/>
              </p14:nvContentPartPr>
              <p14:xfrm>
                <a:off x="7145997" y="5926485"/>
                <a:ext cx="101880" cy="140400"/>
              </p14:xfrm>
            </p:contentPart>
          </mc:Choice>
          <mc:Fallback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123EDABF-96A3-4F42-BE0C-62A7FFB644DB}"/>
                    </a:ext>
                  </a:extLst>
                </p:cNvPr>
                <p:cNvPicPr/>
                <p:nvPr/>
              </p:nvPicPr>
              <p:blipFill>
                <a:blip r:embed="rId2009"/>
                <a:stretch>
                  <a:fillRect/>
                </a:stretch>
              </p:blipFill>
              <p:spPr>
                <a:xfrm>
                  <a:off x="7141677" y="5922165"/>
                  <a:ext cx="110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0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697B0FC2-6D74-49F6-8403-DC3D7C2C12CF}"/>
                    </a:ext>
                  </a:extLst>
                </p14:cNvPr>
                <p14:cNvContentPartPr/>
                <p14:nvPr/>
              </p14:nvContentPartPr>
              <p14:xfrm>
                <a:off x="7242837" y="5978325"/>
                <a:ext cx="97920" cy="74160"/>
              </p14:xfrm>
            </p:contentPart>
          </mc:Choice>
          <mc:Fallback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697B0FC2-6D74-49F6-8403-DC3D7C2C12CF}"/>
                    </a:ext>
                  </a:extLst>
                </p:cNvPr>
                <p:cNvPicPr/>
                <p:nvPr/>
              </p:nvPicPr>
              <p:blipFill>
                <a:blip r:embed="rId2011"/>
                <a:stretch>
                  <a:fillRect/>
                </a:stretch>
              </p:blipFill>
              <p:spPr>
                <a:xfrm>
                  <a:off x="7238517" y="5974005"/>
                  <a:ext cx="106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2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id="{DB734454-9E63-45A3-BE4E-3CCA79500FF9}"/>
                    </a:ext>
                  </a:extLst>
                </p14:cNvPr>
                <p14:cNvContentPartPr/>
                <p14:nvPr/>
              </p14:nvContentPartPr>
              <p14:xfrm>
                <a:off x="7343637" y="5994885"/>
                <a:ext cx="220320" cy="84600"/>
              </p14:xfrm>
            </p:contentPart>
          </mc:Choice>
          <mc:Fallback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DB734454-9E63-45A3-BE4E-3CCA79500FF9}"/>
                    </a:ext>
                  </a:extLst>
                </p:cNvPr>
                <p:cNvPicPr/>
                <p:nvPr/>
              </p:nvPicPr>
              <p:blipFill>
                <a:blip r:embed="rId2013"/>
                <a:stretch>
                  <a:fillRect/>
                </a:stretch>
              </p:blipFill>
              <p:spPr>
                <a:xfrm>
                  <a:off x="7339317" y="5990565"/>
                  <a:ext cx="22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4">
              <p14:nvContentPartPr>
                <p14:cNvPr id="1241" name="Freihand 1240">
                  <a:extLst>
                    <a:ext uri="{FF2B5EF4-FFF2-40B4-BE49-F238E27FC236}">
                      <a16:creationId xmlns:a16="http://schemas.microsoft.com/office/drawing/2014/main" id="{559CDF99-4E4E-4E76-8D46-979A25DED3B2}"/>
                    </a:ext>
                  </a:extLst>
                </p14:cNvPr>
                <p14:cNvContentPartPr/>
                <p14:nvPr/>
              </p14:nvContentPartPr>
              <p14:xfrm>
                <a:off x="7692117" y="5997405"/>
                <a:ext cx="24480" cy="70200"/>
              </p14:xfrm>
            </p:contentPart>
          </mc:Choice>
          <mc:Fallback>
            <p:pic>
              <p:nvPicPr>
                <p:cNvPr id="1241" name="Freihand 1240">
                  <a:extLst>
                    <a:ext uri="{FF2B5EF4-FFF2-40B4-BE49-F238E27FC236}">
                      <a16:creationId xmlns:a16="http://schemas.microsoft.com/office/drawing/2014/main" id="{559CDF99-4E4E-4E76-8D46-979A25DED3B2}"/>
                    </a:ext>
                  </a:extLst>
                </p:cNvPr>
                <p:cNvPicPr/>
                <p:nvPr/>
              </p:nvPicPr>
              <p:blipFill>
                <a:blip r:embed="rId2015"/>
                <a:stretch>
                  <a:fillRect/>
                </a:stretch>
              </p:blipFill>
              <p:spPr>
                <a:xfrm>
                  <a:off x="7687797" y="5993085"/>
                  <a:ext cx="33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6">
              <p14:nvContentPartPr>
                <p14:cNvPr id="1242" name="Freihand 1241">
                  <a:extLst>
                    <a:ext uri="{FF2B5EF4-FFF2-40B4-BE49-F238E27FC236}">
                      <a16:creationId xmlns:a16="http://schemas.microsoft.com/office/drawing/2014/main" id="{8AB0945A-6628-44A0-90B4-A0FD0F194EF9}"/>
                    </a:ext>
                  </a:extLst>
                </p14:cNvPr>
                <p14:cNvContentPartPr/>
                <p14:nvPr/>
              </p14:nvContentPartPr>
              <p14:xfrm>
                <a:off x="7718757" y="5935485"/>
                <a:ext cx="103680" cy="123120"/>
              </p14:xfrm>
            </p:contentPart>
          </mc:Choice>
          <mc:Fallback>
            <p:pic>
              <p:nvPicPr>
                <p:cNvPr id="1242" name="Freihand 1241">
                  <a:extLst>
                    <a:ext uri="{FF2B5EF4-FFF2-40B4-BE49-F238E27FC236}">
                      <a16:creationId xmlns:a16="http://schemas.microsoft.com/office/drawing/2014/main" id="{8AB0945A-6628-44A0-90B4-A0FD0F194EF9}"/>
                    </a:ext>
                  </a:extLst>
                </p:cNvPr>
                <p:cNvPicPr/>
                <p:nvPr/>
              </p:nvPicPr>
              <p:blipFill>
                <a:blip r:embed="rId2017"/>
                <a:stretch>
                  <a:fillRect/>
                </a:stretch>
              </p:blipFill>
              <p:spPr>
                <a:xfrm>
                  <a:off x="7714437" y="5931165"/>
                  <a:ext cx="112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8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009E2127-E07B-49BB-B418-A055D51B9052}"/>
                    </a:ext>
                  </a:extLst>
                </p14:cNvPr>
                <p14:cNvContentPartPr/>
                <p14:nvPr/>
              </p14:nvContentPartPr>
              <p14:xfrm>
                <a:off x="2994477" y="6396285"/>
                <a:ext cx="133560" cy="81720"/>
              </p14:xfrm>
            </p:contentPart>
          </mc:Choice>
          <mc:Fallback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009E2127-E07B-49BB-B418-A055D51B9052}"/>
                    </a:ext>
                  </a:extLst>
                </p:cNvPr>
                <p:cNvPicPr/>
                <p:nvPr/>
              </p:nvPicPr>
              <p:blipFill>
                <a:blip r:embed="rId2019"/>
                <a:stretch>
                  <a:fillRect/>
                </a:stretch>
              </p:blipFill>
              <p:spPr>
                <a:xfrm>
                  <a:off x="2990157" y="6391965"/>
                  <a:ext cx="142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0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B78C4739-5E37-415D-BACD-47C9E8E5F79D}"/>
                    </a:ext>
                  </a:extLst>
                </p14:cNvPr>
                <p14:cNvContentPartPr/>
                <p14:nvPr/>
              </p14:nvContentPartPr>
              <p14:xfrm>
                <a:off x="3117957" y="6338325"/>
                <a:ext cx="23760" cy="15120"/>
              </p14:xfrm>
            </p:contentPart>
          </mc:Choice>
          <mc:Fallback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B78C4739-5E37-415D-BACD-47C9E8E5F79D}"/>
                    </a:ext>
                  </a:extLst>
                </p:cNvPr>
                <p:cNvPicPr/>
                <p:nvPr/>
              </p:nvPicPr>
              <p:blipFill>
                <a:blip r:embed="rId2021"/>
                <a:stretch>
                  <a:fillRect/>
                </a:stretch>
              </p:blipFill>
              <p:spPr>
                <a:xfrm>
                  <a:off x="3113637" y="6334005"/>
                  <a:ext cx="32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2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939FCDCC-D9AC-4654-A0BC-1BEE64241DDC}"/>
                    </a:ext>
                  </a:extLst>
                </p14:cNvPr>
                <p14:cNvContentPartPr/>
                <p14:nvPr/>
              </p14:nvContentPartPr>
              <p14:xfrm>
                <a:off x="3210477" y="6375405"/>
                <a:ext cx="92880" cy="87480"/>
              </p14:xfrm>
            </p:contentPart>
          </mc:Choice>
          <mc:Fallback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939FCDCC-D9AC-4654-A0BC-1BEE64241DDC}"/>
                    </a:ext>
                  </a:extLst>
                </p:cNvPr>
                <p:cNvPicPr/>
                <p:nvPr/>
              </p:nvPicPr>
              <p:blipFill>
                <a:blip r:embed="rId2023"/>
                <a:stretch>
                  <a:fillRect/>
                </a:stretch>
              </p:blipFill>
              <p:spPr>
                <a:xfrm>
                  <a:off x="3206157" y="6371085"/>
                  <a:ext cx="101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4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id="{C1173333-EE1E-428A-8C89-DFE10D0FE8D3}"/>
                    </a:ext>
                  </a:extLst>
                </p14:cNvPr>
                <p14:cNvContentPartPr/>
                <p14:nvPr/>
              </p14:nvContentPartPr>
              <p14:xfrm>
                <a:off x="3368517" y="6363525"/>
                <a:ext cx="161280" cy="92520"/>
              </p14:xfrm>
            </p:contentPart>
          </mc:Choice>
          <mc:Fallback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C1173333-EE1E-428A-8C89-DFE10D0FE8D3}"/>
                    </a:ext>
                  </a:extLst>
                </p:cNvPr>
                <p:cNvPicPr/>
                <p:nvPr/>
              </p:nvPicPr>
              <p:blipFill>
                <a:blip r:embed="rId2025"/>
                <a:stretch>
                  <a:fillRect/>
                </a:stretch>
              </p:blipFill>
              <p:spPr>
                <a:xfrm>
                  <a:off x="3364197" y="6359205"/>
                  <a:ext cx="169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6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AB2F0FD5-0797-4CDD-B856-195596155F6B}"/>
                    </a:ext>
                  </a:extLst>
                </p14:cNvPr>
                <p14:cNvContentPartPr/>
                <p14:nvPr/>
              </p14:nvContentPartPr>
              <p14:xfrm>
                <a:off x="3539877" y="6355605"/>
                <a:ext cx="113760" cy="89640"/>
              </p14:xfrm>
            </p:contentPart>
          </mc:Choice>
          <mc:Fallback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AB2F0FD5-0797-4CDD-B856-195596155F6B}"/>
                    </a:ext>
                  </a:extLst>
                </p:cNvPr>
                <p:cNvPicPr/>
                <p:nvPr/>
              </p:nvPicPr>
              <p:blipFill>
                <a:blip r:embed="rId2027"/>
                <a:stretch>
                  <a:fillRect/>
                </a:stretch>
              </p:blipFill>
              <p:spPr>
                <a:xfrm>
                  <a:off x="3535557" y="6351285"/>
                  <a:ext cx="122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8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16A28718-EA0C-4C68-AD59-38679A5CC9EE}"/>
                    </a:ext>
                  </a:extLst>
                </p14:cNvPr>
                <p14:cNvContentPartPr/>
                <p14:nvPr/>
              </p14:nvContentPartPr>
              <p14:xfrm>
                <a:off x="3690717" y="6356685"/>
                <a:ext cx="65160" cy="108000"/>
              </p14:xfrm>
            </p:contentPart>
          </mc:Choice>
          <mc:Fallback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16A28718-EA0C-4C68-AD59-38679A5CC9EE}"/>
                    </a:ext>
                  </a:extLst>
                </p:cNvPr>
                <p:cNvPicPr/>
                <p:nvPr/>
              </p:nvPicPr>
              <p:blipFill>
                <a:blip r:embed="rId2029"/>
                <a:stretch>
                  <a:fillRect/>
                </a:stretch>
              </p:blipFill>
              <p:spPr>
                <a:xfrm>
                  <a:off x="3686397" y="6352365"/>
                  <a:ext cx="73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0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7031EF42-12A1-4E27-B791-AA39AE559073}"/>
                    </a:ext>
                  </a:extLst>
                </p14:cNvPr>
                <p14:cNvContentPartPr/>
                <p14:nvPr/>
              </p14:nvContentPartPr>
              <p14:xfrm>
                <a:off x="3775677" y="6389445"/>
                <a:ext cx="154440" cy="32040"/>
              </p14:xfrm>
            </p:contentPart>
          </mc:Choice>
          <mc:Fallback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7031EF42-12A1-4E27-B791-AA39AE559073}"/>
                    </a:ext>
                  </a:extLst>
                </p:cNvPr>
                <p:cNvPicPr/>
                <p:nvPr/>
              </p:nvPicPr>
              <p:blipFill>
                <a:blip r:embed="rId2031"/>
                <a:stretch>
                  <a:fillRect/>
                </a:stretch>
              </p:blipFill>
              <p:spPr>
                <a:xfrm>
                  <a:off x="3771357" y="6385125"/>
                  <a:ext cx="163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2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id="{A94BDBBE-FA5A-4247-867D-E4785E209B3B}"/>
                    </a:ext>
                  </a:extLst>
                </p14:cNvPr>
                <p14:cNvContentPartPr/>
                <p14:nvPr/>
              </p14:nvContentPartPr>
              <p14:xfrm>
                <a:off x="3932277" y="6350205"/>
                <a:ext cx="360" cy="360"/>
              </p14:xfrm>
            </p:contentPart>
          </mc:Choice>
          <mc:Fallback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A94BDBBE-FA5A-4247-867D-E4785E209B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27957" y="6345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3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6ADDDD0A-837D-4AB7-A122-D0B58683CA7C}"/>
                    </a:ext>
                  </a:extLst>
                </p14:cNvPr>
                <p14:cNvContentPartPr/>
                <p14:nvPr/>
              </p14:nvContentPartPr>
              <p14:xfrm>
                <a:off x="3952077" y="6363165"/>
                <a:ext cx="75960" cy="173520"/>
              </p14:xfrm>
            </p:contentPart>
          </mc:Choice>
          <mc:Fallback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6ADDDD0A-837D-4AB7-A122-D0B58683CA7C}"/>
                    </a:ext>
                  </a:extLst>
                </p:cNvPr>
                <p:cNvPicPr/>
                <p:nvPr/>
              </p:nvPicPr>
              <p:blipFill>
                <a:blip r:embed="rId2034"/>
                <a:stretch>
                  <a:fillRect/>
                </a:stretch>
              </p:blipFill>
              <p:spPr>
                <a:xfrm>
                  <a:off x="3947757" y="6358845"/>
                  <a:ext cx="84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5">
              <p14:nvContentPartPr>
                <p14:cNvPr id="1254" name="Freihand 1253">
                  <a:extLst>
                    <a:ext uri="{FF2B5EF4-FFF2-40B4-BE49-F238E27FC236}">
                      <a16:creationId xmlns:a16="http://schemas.microsoft.com/office/drawing/2014/main" id="{A45E7391-4362-41F5-91D9-FB67DD1C2C82}"/>
                    </a:ext>
                  </a:extLst>
                </p14:cNvPr>
                <p14:cNvContentPartPr/>
                <p14:nvPr/>
              </p14:nvContentPartPr>
              <p14:xfrm>
                <a:off x="4183917" y="6357405"/>
                <a:ext cx="227520" cy="79560"/>
              </p14:xfrm>
            </p:contentPart>
          </mc:Choice>
          <mc:Fallback>
            <p:pic>
              <p:nvPicPr>
                <p:cNvPr id="1254" name="Freihand 1253">
                  <a:extLst>
                    <a:ext uri="{FF2B5EF4-FFF2-40B4-BE49-F238E27FC236}">
                      <a16:creationId xmlns:a16="http://schemas.microsoft.com/office/drawing/2014/main" id="{A45E7391-4362-41F5-91D9-FB67DD1C2C82}"/>
                    </a:ext>
                  </a:extLst>
                </p:cNvPr>
                <p:cNvPicPr/>
                <p:nvPr/>
              </p:nvPicPr>
              <p:blipFill>
                <a:blip r:embed="rId2036"/>
                <a:stretch>
                  <a:fillRect/>
                </a:stretch>
              </p:blipFill>
              <p:spPr>
                <a:xfrm>
                  <a:off x="4179597" y="6353085"/>
                  <a:ext cx="236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7">
              <p14:nvContentPartPr>
                <p14:cNvPr id="1255" name="Freihand 1254">
                  <a:extLst>
                    <a:ext uri="{FF2B5EF4-FFF2-40B4-BE49-F238E27FC236}">
                      <a16:creationId xmlns:a16="http://schemas.microsoft.com/office/drawing/2014/main" id="{82F9265B-D24F-4C7A-B0A7-52BB4697314E}"/>
                    </a:ext>
                  </a:extLst>
                </p14:cNvPr>
                <p14:cNvContentPartPr/>
                <p14:nvPr/>
              </p14:nvContentPartPr>
              <p14:xfrm>
                <a:off x="4470117" y="6344085"/>
                <a:ext cx="100440" cy="85680"/>
              </p14:xfrm>
            </p:contentPart>
          </mc:Choice>
          <mc:Fallback>
            <p:pic>
              <p:nvPicPr>
                <p:cNvPr id="1255" name="Freihand 1254">
                  <a:extLst>
                    <a:ext uri="{FF2B5EF4-FFF2-40B4-BE49-F238E27FC236}">
                      <a16:creationId xmlns:a16="http://schemas.microsoft.com/office/drawing/2014/main" id="{82F9265B-D24F-4C7A-B0A7-52BB4697314E}"/>
                    </a:ext>
                  </a:extLst>
                </p:cNvPr>
                <p:cNvPicPr/>
                <p:nvPr/>
              </p:nvPicPr>
              <p:blipFill>
                <a:blip r:embed="rId2038"/>
                <a:stretch>
                  <a:fillRect/>
                </a:stretch>
              </p:blipFill>
              <p:spPr>
                <a:xfrm>
                  <a:off x="4465797" y="6339765"/>
                  <a:ext cx="1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9">
              <p14:nvContentPartPr>
                <p14:cNvPr id="1256" name="Freihand 1255">
                  <a:extLst>
                    <a:ext uri="{FF2B5EF4-FFF2-40B4-BE49-F238E27FC236}">
                      <a16:creationId xmlns:a16="http://schemas.microsoft.com/office/drawing/2014/main" id="{A0140874-1AEE-4512-A230-2B5E15694029}"/>
                    </a:ext>
                  </a:extLst>
                </p14:cNvPr>
                <p14:cNvContentPartPr/>
                <p14:nvPr/>
              </p14:nvContentPartPr>
              <p14:xfrm>
                <a:off x="4736157" y="6293685"/>
                <a:ext cx="380520" cy="128880"/>
              </p14:xfrm>
            </p:contentPart>
          </mc:Choice>
          <mc:Fallback>
            <p:pic>
              <p:nvPicPr>
                <p:cNvPr id="1256" name="Freihand 1255">
                  <a:extLst>
                    <a:ext uri="{FF2B5EF4-FFF2-40B4-BE49-F238E27FC236}">
                      <a16:creationId xmlns:a16="http://schemas.microsoft.com/office/drawing/2014/main" id="{A0140874-1AEE-4512-A230-2B5E15694029}"/>
                    </a:ext>
                  </a:extLst>
                </p:cNvPr>
                <p:cNvPicPr/>
                <p:nvPr/>
              </p:nvPicPr>
              <p:blipFill>
                <a:blip r:embed="rId2040"/>
                <a:stretch>
                  <a:fillRect/>
                </a:stretch>
              </p:blipFill>
              <p:spPr>
                <a:xfrm>
                  <a:off x="4731837" y="6289365"/>
                  <a:ext cx="389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1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F2ACDBD2-8077-4D9F-9E1F-0A5FFFA63420}"/>
                    </a:ext>
                  </a:extLst>
                </p14:cNvPr>
                <p14:cNvContentPartPr/>
                <p14:nvPr/>
              </p14:nvContentPartPr>
              <p14:xfrm>
                <a:off x="5266797" y="6258405"/>
                <a:ext cx="91800" cy="137880"/>
              </p14:xfrm>
            </p:contentPart>
          </mc:Choice>
          <mc:Fallback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F2ACDBD2-8077-4D9F-9E1F-0A5FFFA63420}"/>
                    </a:ext>
                  </a:extLst>
                </p:cNvPr>
                <p:cNvPicPr/>
                <p:nvPr/>
              </p:nvPicPr>
              <p:blipFill>
                <a:blip r:embed="rId2042"/>
                <a:stretch>
                  <a:fillRect/>
                </a:stretch>
              </p:blipFill>
              <p:spPr>
                <a:xfrm>
                  <a:off x="5262477" y="6254085"/>
                  <a:ext cx="100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3">
              <p14:nvContentPartPr>
                <p14:cNvPr id="1258" name="Freihand 1257">
                  <a:extLst>
                    <a:ext uri="{FF2B5EF4-FFF2-40B4-BE49-F238E27FC236}">
                      <a16:creationId xmlns:a16="http://schemas.microsoft.com/office/drawing/2014/main" id="{2ADDC638-EA01-4E5D-A39F-F681A318F207}"/>
                    </a:ext>
                  </a:extLst>
                </p14:cNvPr>
                <p14:cNvContentPartPr/>
                <p14:nvPr/>
              </p14:nvContentPartPr>
              <p14:xfrm>
                <a:off x="5347797" y="6286485"/>
                <a:ext cx="145440" cy="71280"/>
              </p14:xfrm>
            </p:contentPart>
          </mc:Choice>
          <mc:Fallback>
            <p:pic>
              <p:nvPicPr>
                <p:cNvPr id="1258" name="Freihand 1257">
                  <a:extLst>
                    <a:ext uri="{FF2B5EF4-FFF2-40B4-BE49-F238E27FC236}">
                      <a16:creationId xmlns:a16="http://schemas.microsoft.com/office/drawing/2014/main" id="{2ADDC638-EA01-4E5D-A39F-F681A318F207}"/>
                    </a:ext>
                  </a:extLst>
                </p:cNvPr>
                <p:cNvPicPr/>
                <p:nvPr/>
              </p:nvPicPr>
              <p:blipFill>
                <a:blip r:embed="rId2044"/>
                <a:stretch>
                  <a:fillRect/>
                </a:stretch>
              </p:blipFill>
              <p:spPr>
                <a:xfrm>
                  <a:off x="5343477" y="6282165"/>
                  <a:ext cx="154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5">
              <p14:nvContentPartPr>
                <p14:cNvPr id="1259" name="Freihand 1258">
                  <a:extLst>
                    <a:ext uri="{FF2B5EF4-FFF2-40B4-BE49-F238E27FC236}">
                      <a16:creationId xmlns:a16="http://schemas.microsoft.com/office/drawing/2014/main" id="{863B02EB-D1E3-4251-B523-22A99F7E0296}"/>
                    </a:ext>
                  </a:extLst>
                </p14:cNvPr>
                <p14:cNvContentPartPr/>
                <p14:nvPr/>
              </p14:nvContentPartPr>
              <p14:xfrm>
                <a:off x="5648757" y="6240405"/>
                <a:ext cx="123120" cy="120240"/>
              </p14:xfrm>
            </p:contentPart>
          </mc:Choice>
          <mc:Fallback>
            <p:pic>
              <p:nvPicPr>
                <p:cNvPr id="1259" name="Freihand 1258">
                  <a:extLst>
                    <a:ext uri="{FF2B5EF4-FFF2-40B4-BE49-F238E27FC236}">
                      <a16:creationId xmlns:a16="http://schemas.microsoft.com/office/drawing/2014/main" id="{863B02EB-D1E3-4251-B523-22A99F7E0296}"/>
                    </a:ext>
                  </a:extLst>
                </p:cNvPr>
                <p:cNvPicPr/>
                <p:nvPr/>
              </p:nvPicPr>
              <p:blipFill>
                <a:blip r:embed="rId2046"/>
                <a:stretch>
                  <a:fillRect/>
                </a:stretch>
              </p:blipFill>
              <p:spPr>
                <a:xfrm>
                  <a:off x="5644437" y="6236085"/>
                  <a:ext cx="131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7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FBD91143-877A-425B-A226-6AF8EAA8D8DA}"/>
                    </a:ext>
                  </a:extLst>
                </p14:cNvPr>
                <p14:cNvContentPartPr/>
                <p14:nvPr/>
              </p14:nvContentPartPr>
              <p14:xfrm>
                <a:off x="5775477" y="6291165"/>
                <a:ext cx="306000" cy="61560"/>
              </p14:xfrm>
            </p:contentPart>
          </mc:Choice>
          <mc:Fallback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FBD91143-877A-425B-A226-6AF8EAA8D8DA}"/>
                    </a:ext>
                  </a:extLst>
                </p:cNvPr>
                <p:cNvPicPr/>
                <p:nvPr/>
              </p:nvPicPr>
              <p:blipFill>
                <a:blip r:embed="rId2048"/>
                <a:stretch>
                  <a:fillRect/>
                </a:stretch>
              </p:blipFill>
              <p:spPr>
                <a:xfrm>
                  <a:off x="5771157" y="6286845"/>
                  <a:ext cx="314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9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0201E8EB-6C63-4F4A-8DEF-71C4924B0814}"/>
                    </a:ext>
                  </a:extLst>
                </p14:cNvPr>
                <p14:cNvContentPartPr/>
                <p14:nvPr/>
              </p14:nvContentPartPr>
              <p14:xfrm>
                <a:off x="6045477" y="6297285"/>
                <a:ext cx="126360" cy="150480"/>
              </p14:xfrm>
            </p:contentPart>
          </mc:Choice>
          <mc:Fallback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0201E8EB-6C63-4F4A-8DEF-71C4924B0814}"/>
                    </a:ext>
                  </a:extLst>
                </p:cNvPr>
                <p:cNvPicPr/>
                <p:nvPr/>
              </p:nvPicPr>
              <p:blipFill>
                <a:blip r:embed="rId2050"/>
                <a:stretch>
                  <a:fillRect/>
                </a:stretch>
              </p:blipFill>
              <p:spPr>
                <a:xfrm>
                  <a:off x="6041157" y="6292965"/>
                  <a:ext cx="135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1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560B5962-838B-4327-B746-412DB204D4EB}"/>
                    </a:ext>
                  </a:extLst>
                </p14:cNvPr>
                <p14:cNvContentPartPr/>
                <p14:nvPr/>
              </p14:nvContentPartPr>
              <p14:xfrm>
                <a:off x="6189117" y="6290445"/>
                <a:ext cx="201240" cy="49680"/>
              </p14:xfrm>
            </p:contentPart>
          </mc:Choice>
          <mc:Fallback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560B5962-838B-4327-B746-412DB204D4EB}"/>
                    </a:ext>
                  </a:extLst>
                </p:cNvPr>
                <p:cNvPicPr/>
                <p:nvPr/>
              </p:nvPicPr>
              <p:blipFill>
                <a:blip r:embed="rId2052"/>
                <a:stretch>
                  <a:fillRect/>
                </a:stretch>
              </p:blipFill>
              <p:spPr>
                <a:xfrm>
                  <a:off x="6184797" y="6286125"/>
                  <a:ext cx="209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3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id="{C8E96513-3B57-4DE5-93E2-8BD1B25B4536}"/>
                    </a:ext>
                  </a:extLst>
                </p14:cNvPr>
                <p14:cNvContentPartPr/>
                <p14:nvPr/>
              </p14:nvContentPartPr>
              <p14:xfrm>
                <a:off x="6415917" y="6283245"/>
                <a:ext cx="70200" cy="70560"/>
              </p14:xfrm>
            </p:contentPart>
          </mc:Choice>
          <mc:Fallback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C8E96513-3B57-4DE5-93E2-8BD1B25B4536}"/>
                    </a:ext>
                  </a:extLst>
                </p:cNvPr>
                <p:cNvPicPr/>
                <p:nvPr/>
              </p:nvPicPr>
              <p:blipFill>
                <a:blip r:embed="rId2054"/>
                <a:stretch>
                  <a:fillRect/>
                </a:stretch>
              </p:blipFill>
              <p:spPr>
                <a:xfrm>
                  <a:off x="6411597" y="6278925"/>
                  <a:ext cx="78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5">
              <p14:nvContentPartPr>
                <p14:cNvPr id="1265" name="Freihand 1264">
                  <a:extLst>
                    <a:ext uri="{FF2B5EF4-FFF2-40B4-BE49-F238E27FC236}">
                      <a16:creationId xmlns:a16="http://schemas.microsoft.com/office/drawing/2014/main" id="{3A83EED5-5DA4-4549-8ACA-DB5830FEF983}"/>
                    </a:ext>
                  </a:extLst>
                </p14:cNvPr>
                <p14:cNvContentPartPr/>
                <p14:nvPr/>
              </p14:nvContentPartPr>
              <p14:xfrm>
                <a:off x="6612117" y="6278565"/>
                <a:ext cx="6480" cy="44640"/>
              </p14:xfrm>
            </p:contentPart>
          </mc:Choice>
          <mc:Fallback>
            <p:pic>
              <p:nvPicPr>
                <p:cNvPr id="1265" name="Freihand 1264">
                  <a:extLst>
                    <a:ext uri="{FF2B5EF4-FFF2-40B4-BE49-F238E27FC236}">
                      <a16:creationId xmlns:a16="http://schemas.microsoft.com/office/drawing/2014/main" id="{3A83EED5-5DA4-4549-8ACA-DB5830FEF983}"/>
                    </a:ext>
                  </a:extLst>
                </p:cNvPr>
                <p:cNvPicPr/>
                <p:nvPr/>
              </p:nvPicPr>
              <p:blipFill>
                <a:blip r:embed="rId2056"/>
                <a:stretch>
                  <a:fillRect/>
                </a:stretch>
              </p:blipFill>
              <p:spPr>
                <a:xfrm>
                  <a:off x="6607797" y="6274245"/>
                  <a:ext cx="15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7">
              <p14:nvContentPartPr>
                <p14:cNvPr id="1266" name="Freihand 1265">
                  <a:extLst>
                    <a:ext uri="{FF2B5EF4-FFF2-40B4-BE49-F238E27FC236}">
                      <a16:creationId xmlns:a16="http://schemas.microsoft.com/office/drawing/2014/main" id="{D9DBB19E-7FFF-4EAA-A5BE-92189EDC1783}"/>
                    </a:ext>
                  </a:extLst>
                </p14:cNvPr>
                <p14:cNvContentPartPr/>
                <p14:nvPr/>
              </p14:nvContentPartPr>
              <p14:xfrm>
                <a:off x="6629397" y="6201165"/>
                <a:ext cx="21600" cy="38520"/>
              </p14:xfrm>
            </p:contentPart>
          </mc:Choice>
          <mc:Fallback>
            <p:pic>
              <p:nvPicPr>
                <p:cNvPr id="1266" name="Freihand 1265">
                  <a:extLst>
                    <a:ext uri="{FF2B5EF4-FFF2-40B4-BE49-F238E27FC236}">
                      <a16:creationId xmlns:a16="http://schemas.microsoft.com/office/drawing/2014/main" id="{D9DBB19E-7FFF-4EAA-A5BE-92189EDC1783}"/>
                    </a:ext>
                  </a:extLst>
                </p:cNvPr>
                <p:cNvPicPr/>
                <p:nvPr/>
              </p:nvPicPr>
              <p:blipFill>
                <a:blip r:embed="rId2058"/>
                <a:stretch>
                  <a:fillRect/>
                </a:stretch>
              </p:blipFill>
              <p:spPr>
                <a:xfrm>
                  <a:off x="6625077" y="6196845"/>
                  <a:ext cx="30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9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2B368F08-B7C4-41F9-BC47-D10EA983E44D}"/>
                    </a:ext>
                  </a:extLst>
                </p14:cNvPr>
                <p14:cNvContentPartPr/>
                <p14:nvPr/>
              </p14:nvContentPartPr>
              <p14:xfrm>
                <a:off x="6634797" y="6208365"/>
                <a:ext cx="192240" cy="137520"/>
              </p14:xfrm>
            </p:contentPart>
          </mc:Choice>
          <mc:Fallback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2B368F08-B7C4-41F9-BC47-D10EA983E44D}"/>
                    </a:ext>
                  </a:extLst>
                </p:cNvPr>
                <p:cNvPicPr/>
                <p:nvPr/>
              </p:nvPicPr>
              <p:blipFill>
                <a:blip r:embed="rId2060"/>
                <a:stretch>
                  <a:fillRect/>
                </a:stretch>
              </p:blipFill>
              <p:spPr>
                <a:xfrm>
                  <a:off x="6630477" y="6204045"/>
                  <a:ext cx="200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1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id="{4217A89E-2C7D-4521-8E4F-6F6C78861A66}"/>
                    </a:ext>
                  </a:extLst>
                </p14:cNvPr>
                <p14:cNvContentPartPr/>
                <p14:nvPr/>
              </p14:nvContentPartPr>
              <p14:xfrm>
                <a:off x="6969957" y="6212325"/>
                <a:ext cx="171000" cy="90720"/>
              </p14:xfrm>
            </p:contentPart>
          </mc:Choice>
          <mc:Fallback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4217A89E-2C7D-4521-8E4F-6F6C78861A66}"/>
                    </a:ext>
                  </a:extLst>
                </p:cNvPr>
                <p:cNvPicPr/>
                <p:nvPr/>
              </p:nvPicPr>
              <p:blipFill>
                <a:blip r:embed="rId2062"/>
                <a:stretch>
                  <a:fillRect/>
                </a:stretch>
              </p:blipFill>
              <p:spPr>
                <a:xfrm>
                  <a:off x="6965637" y="6208005"/>
                  <a:ext cx="179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3">
              <p14:nvContentPartPr>
                <p14:cNvPr id="1271" name="Freihand 1270">
                  <a:extLst>
                    <a:ext uri="{FF2B5EF4-FFF2-40B4-BE49-F238E27FC236}">
                      <a16:creationId xmlns:a16="http://schemas.microsoft.com/office/drawing/2014/main" id="{E818D97E-0339-4196-976D-AE22B15E7F4C}"/>
                    </a:ext>
                  </a:extLst>
                </p14:cNvPr>
                <p14:cNvContentPartPr/>
                <p14:nvPr/>
              </p14:nvContentPartPr>
              <p14:xfrm>
                <a:off x="7144197" y="6141765"/>
                <a:ext cx="221040" cy="208440"/>
              </p14:xfrm>
            </p:contentPart>
          </mc:Choice>
          <mc:Fallback>
            <p:pic>
              <p:nvPicPr>
                <p:cNvPr id="1271" name="Freihand 1270">
                  <a:extLst>
                    <a:ext uri="{FF2B5EF4-FFF2-40B4-BE49-F238E27FC236}">
                      <a16:creationId xmlns:a16="http://schemas.microsoft.com/office/drawing/2014/main" id="{E818D97E-0339-4196-976D-AE22B15E7F4C}"/>
                    </a:ext>
                  </a:extLst>
                </p:cNvPr>
                <p:cNvPicPr/>
                <p:nvPr/>
              </p:nvPicPr>
              <p:blipFill>
                <a:blip r:embed="rId2064"/>
                <a:stretch>
                  <a:fillRect/>
                </a:stretch>
              </p:blipFill>
              <p:spPr>
                <a:xfrm>
                  <a:off x="7139877" y="6137445"/>
                  <a:ext cx="229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5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23970F70-C5C1-44A3-84DC-4D395BB326CC}"/>
                    </a:ext>
                  </a:extLst>
                </p14:cNvPr>
                <p14:cNvContentPartPr/>
                <p14:nvPr/>
              </p14:nvContentPartPr>
              <p14:xfrm>
                <a:off x="7376757" y="6217005"/>
                <a:ext cx="122400" cy="60120"/>
              </p14:xfrm>
            </p:contentPart>
          </mc:Choice>
          <mc:Fallback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23970F70-C5C1-44A3-84DC-4D395BB326CC}"/>
                    </a:ext>
                  </a:extLst>
                </p:cNvPr>
                <p:cNvPicPr/>
                <p:nvPr/>
              </p:nvPicPr>
              <p:blipFill>
                <a:blip r:embed="rId2066"/>
                <a:stretch>
                  <a:fillRect/>
                </a:stretch>
              </p:blipFill>
              <p:spPr>
                <a:xfrm>
                  <a:off x="7372437" y="6212685"/>
                  <a:ext cx="131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7">
              <p14:nvContentPartPr>
                <p14:cNvPr id="1273" name="Freihand 1272">
                  <a:extLst>
                    <a:ext uri="{FF2B5EF4-FFF2-40B4-BE49-F238E27FC236}">
                      <a16:creationId xmlns:a16="http://schemas.microsoft.com/office/drawing/2014/main" id="{43425303-E2DD-4383-B55C-1C4D09EF4552}"/>
                    </a:ext>
                  </a:extLst>
                </p14:cNvPr>
                <p14:cNvContentPartPr/>
                <p14:nvPr/>
              </p14:nvContentPartPr>
              <p14:xfrm>
                <a:off x="7495197" y="6142125"/>
                <a:ext cx="163080" cy="145440"/>
              </p14:xfrm>
            </p:contentPart>
          </mc:Choice>
          <mc:Fallback>
            <p:pic>
              <p:nvPicPr>
                <p:cNvPr id="1273" name="Freihand 1272">
                  <a:extLst>
                    <a:ext uri="{FF2B5EF4-FFF2-40B4-BE49-F238E27FC236}">
                      <a16:creationId xmlns:a16="http://schemas.microsoft.com/office/drawing/2014/main" id="{43425303-E2DD-4383-B55C-1C4D09EF4552}"/>
                    </a:ext>
                  </a:extLst>
                </p:cNvPr>
                <p:cNvPicPr/>
                <p:nvPr/>
              </p:nvPicPr>
              <p:blipFill>
                <a:blip r:embed="rId2068"/>
                <a:stretch>
                  <a:fillRect/>
                </a:stretch>
              </p:blipFill>
              <p:spPr>
                <a:xfrm>
                  <a:off x="7490877" y="6137805"/>
                  <a:ext cx="171720" cy="15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6751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83D384-F1CC-4B95-BE26-8DC0EC76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80" y="160503"/>
            <a:ext cx="4429487" cy="26306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B449604-F04C-4B0A-BCDE-EAE7A1C38C66}"/>
                  </a:ext>
                </a:extLst>
              </p14:cNvPr>
              <p14:cNvContentPartPr/>
              <p14:nvPr/>
            </p14:nvContentPartPr>
            <p14:xfrm>
              <a:off x="316077" y="807285"/>
              <a:ext cx="1800" cy="194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B449604-F04C-4B0A-BCDE-EAE7A1C38C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757" y="802965"/>
                <a:ext cx="104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C5F7597-3103-462C-BFD2-096786087513}"/>
                  </a:ext>
                </a:extLst>
              </p14:cNvPr>
              <p14:cNvContentPartPr/>
              <p14:nvPr/>
            </p14:nvContentPartPr>
            <p14:xfrm>
              <a:off x="878397" y="1988805"/>
              <a:ext cx="162360" cy="11124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C5F7597-3103-462C-BFD2-0967860875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077" y="1984485"/>
                <a:ext cx="171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99D64297-7FC6-4DD7-B6DE-864FBEA7B749}"/>
                  </a:ext>
                </a:extLst>
              </p14:cNvPr>
              <p14:cNvContentPartPr/>
              <p14:nvPr/>
            </p14:nvContentPartPr>
            <p14:xfrm>
              <a:off x="4039197" y="936525"/>
              <a:ext cx="167400" cy="14904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99D64297-7FC6-4DD7-B6DE-864FBEA7B7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4877" y="932205"/>
                <a:ext cx="1760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57A9F0FA-FB87-48BF-8F78-7BB5C7046ABE}"/>
                  </a:ext>
                </a:extLst>
              </p14:cNvPr>
              <p14:cNvContentPartPr/>
              <p14:nvPr/>
            </p14:nvContentPartPr>
            <p14:xfrm>
              <a:off x="2419557" y="1319205"/>
              <a:ext cx="63360" cy="3661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57A9F0FA-FB87-48BF-8F78-7BB5C7046A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5237" y="1314885"/>
                <a:ext cx="720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367DEDA6-1CB5-4600-B7E9-5C55C838AA00}"/>
                  </a:ext>
                </a:extLst>
              </p14:cNvPr>
              <p14:cNvContentPartPr/>
              <p14:nvPr/>
            </p14:nvContentPartPr>
            <p14:xfrm>
              <a:off x="2925357" y="1475085"/>
              <a:ext cx="102960" cy="147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367DEDA6-1CB5-4600-B7E9-5C55C838AA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1037" y="1470765"/>
                <a:ext cx="111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624B3F4-E98D-4F64-83C9-DEE5A7707345}"/>
                  </a:ext>
                </a:extLst>
              </p14:cNvPr>
              <p14:cNvContentPartPr/>
              <p14:nvPr/>
            </p14:nvContentPartPr>
            <p14:xfrm>
              <a:off x="1208157" y="2020485"/>
              <a:ext cx="112320" cy="2628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624B3F4-E98D-4F64-83C9-DEE5A77073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3837" y="2016165"/>
                <a:ext cx="120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45D308B9-B561-4965-AE3A-C6C0301291D4}"/>
                  </a:ext>
                </a:extLst>
              </p14:cNvPr>
              <p14:cNvContentPartPr/>
              <p14:nvPr/>
            </p14:nvContentPartPr>
            <p14:xfrm>
              <a:off x="1281237" y="2502525"/>
              <a:ext cx="104760" cy="3276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45D308B9-B561-4965-AE3A-C6C0301291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6917" y="2498205"/>
                <a:ext cx="113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A1A4A2FF-A894-4F88-9D74-25ADCBAB7CF6}"/>
                  </a:ext>
                </a:extLst>
              </p14:cNvPr>
              <p14:cNvContentPartPr/>
              <p14:nvPr/>
            </p14:nvContentPartPr>
            <p14:xfrm>
              <a:off x="106557" y="275205"/>
              <a:ext cx="1739880" cy="55584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A1A4A2FF-A894-4F88-9D74-25ADCBAB7C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237" y="270885"/>
                <a:ext cx="17485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4AC6EF96-DD99-466C-837B-BF771D7ABB69}"/>
                  </a:ext>
                </a:extLst>
              </p14:cNvPr>
              <p14:cNvContentPartPr/>
              <p14:nvPr/>
            </p14:nvContentPartPr>
            <p14:xfrm>
              <a:off x="9685437" y="785325"/>
              <a:ext cx="636840" cy="6912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4AC6EF96-DD99-466C-837B-BF771D7ABB6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81117" y="781005"/>
                <a:ext cx="645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E5A55D36-0F76-4B67-83E7-D6B06FA52135}"/>
                  </a:ext>
                </a:extLst>
              </p14:cNvPr>
              <p14:cNvContentPartPr/>
              <p14:nvPr/>
            </p14:nvContentPartPr>
            <p14:xfrm>
              <a:off x="5608077" y="628725"/>
              <a:ext cx="1146600" cy="52200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E5A55D36-0F76-4B67-83E7-D6B06FA521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03757" y="624405"/>
                <a:ext cx="11552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D02BE0DD-71DB-41E5-80CA-4CE854CABB92}"/>
                  </a:ext>
                </a:extLst>
              </p14:cNvPr>
              <p14:cNvContentPartPr/>
              <p14:nvPr/>
            </p14:nvContentPartPr>
            <p14:xfrm>
              <a:off x="3181677" y="4379925"/>
              <a:ext cx="154080" cy="27252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D02BE0DD-71DB-41E5-80CA-4CE854CABB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77357" y="4375605"/>
                <a:ext cx="162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3680CD6F-FE6A-4D9C-9EF2-C2202F479BA0}"/>
                  </a:ext>
                </a:extLst>
              </p14:cNvPr>
              <p14:cNvContentPartPr/>
              <p14:nvPr/>
            </p14:nvContentPartPr>
            <p14:xfrm>
              <a:off x="2478597" y="4309005"/>
              <a:ext cx="489600" cy="38448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3680CD6F-FE6A-4D9C-9EF2-C2202F479B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74277" y="4304685"/>
                <a:ext cx="4982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68" name="Freihand 767">
                <a:extLst>
                  <a:ext uri="{FF2B5EF4-FFF2-40B4-BE49-F238E27FC236}">
                    <a16:creationId xmlns:a16="http://schemas.microsoft.com/office/drawing/2014/main" id="{629891DC-27A2-4044-9D8D-4470A32FECDD}"/>
                  </a:ext>
                </a:extLst>
              </p14:cNvPr>
              <p14:cNvContentPartPr/>
              <p14:nvPr/>
            </p14:nvContentPartPr>
            <p14:xfrm>
              <a:off x="8538477" y="2643285"/>
              <a:ext cx="362160" cy="424080"/>
            </p14:xfrm>
          </p:contentPart>
        </mc:Choice>
        <mc:Fallback>
          <p:pic>
            <p:nvPicPr>
              <p:cNvPr id="768" name="Freihand 767">
                <a:extLst>
                  <a:ext uri="{FF2B5EF4-FFF2-40B4-BE49-F238E27FC236}">
                    <a16:creationId xmlns:a16="http://schemas.microsoft.com/office/drawing/2014/main" id="{629891DC-27A2-4044-9D8D-4470A32FECD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34157" y="2638965"/>
                <a:ext cx="3708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18" name="Freihand 817">
                <a:extLst>
                  <a:ext uri="{FF2B5EF4-FFF2-40B4-BE49-F238E27FC236}">
                    <a16:creationId xmlns:a16="http://schemas.microsoft.com/office/drawing/2014/main" id="{30A6FB36-BD8B-495F-8B0F-AF3B094607EC}"/>
                  </a:ext>
                </a:extLst>
              </p14:cNvPr>
              <p14:cNvContentPartPr/>
              <p14:nvPr/>
            </p14:nvContentPartPr>
            <p14:xfrm>
              <a:off x="6183717" y="4955205"/>
              <a:ext cx="897840" cy="974520"/>
            </p14:xfrm>
          </p:contentPart>
        </mc:Choice>
        <mc:Fallback>
          <p:pic>
            <p:nvPicPr>
              <p:cNvPr id="818" name="Freihand 817">
                <a:extLst>
                  <a:ext uri="{FF2B5EF4-FFF2-40B4-BE49-F238E27FC236}">
                    <a16:creationId xmlns:a16="http://schemas.microsoft.com/office/drawing/2014/main" id="{30A6FB36-BD8B-495F-8B0F-AF3B094607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79397" y="4950885"/>
                <a:ext cx="90648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25" name="Freihand 824">
                <a:extLst>
                  <a:ext uri="{FF2B5EF4-FFF2-40B4-BE49-F238E27FC236}">
                    <a16:creationId xmlns:a16="http://schemas.microsoft.com/office/drawing/2014/main" id="{9BF0EF77-725F-4DEC-B594-BEA066541998}"/>
                  </a:ext>
                </a:extLst>
              </p14:cNvPr>
              <p14:cNvContentPartPr/>
              <p14:nvPr/>
            </p14:nvContentPartPr>
            <p14:xfrm>
              <a:off x="7769157" y="5505645"/>
              <a:ext cx="645120" cy="327600"/>
            </p14:xfrm>
          </p:contentPart>
        </mc:Choice>
        <mc:Fallback>
          <p:pic>
            <p:nvPicPr>
              <p:cNvPr id="825" name="Freihand 824">
                <a:extLst>
                  <a:ext uri="{FF2B5EF4-FFF2-40B4-BE49-F238E27FC236}">
                    <a16:creationId xmlns:a16="http://schemas.microsoft.com/office/drawing/2014/main" id="{9BF0EF77-725F-4DEC-B594-BEA0665419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64837" y="5501325"/>
                <a:ext cx="65376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1" name="Gruppieren 880">
            <a:extLst>
              <a:ext uri="{FF2B5EF4-FFF2-40B4-BE49-F238E27FC236}">
                <a16:creationId xmlns:a16="http://schemas.microsoft.com/office/drawing/2014/main" id="{83350702-5D3F-475C-AABE-EB26F66CA4B4}"/>
              </a:ext>
            </a:extLst>
          </p:cNvPr>
          <p:cNvGrpSpPr/>
          <p:nvPr/>
        </p:nvGrpSpPr>
        <p:grpSpPr>
          <a:xfrm>
            <a:off x="75957" y="51285"/>
            <a:ext cx="11682000" cy="6774120"/>
            <a:chOff x="75957" y="51285"/>
            <a:chExt cx="11682000" cy="67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CEA805D-CC5A-42DA-A4FB-62F62BEE0269}"/>
                    </a:ext>
                  </a:extLst>
                </p14:cNvPr>
                <p14:cNvContentPartPr/>
                <p14:nvPr/>
              </p14:nvContentPartPr>
              <p14:xfrm>
                <a:off x="1645557" y="1460685"/>
                <a:ext cx="144720" cy="202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CEA805D-CC5A-42DA-A4FB-62F62BEE02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41237" y="1456365"/>
                  <a:ext cx="153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94408FE-9CDC-4910-9180-7CAC3BADD9A9}"/>
                    </a:ext>
                  </a:extLst>
                </p14:cNvPr>
                <p14:cNvContentPartPr/>
                <p14:nvPr/>
              </p14:nvContentPartPr>
              <p14:xfrm>
                <a:off x="189717" y="1831125"/>
                <a:ext cx="141840" cy="1321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94408FE-9CDC-4910-9180-7CAC3BADD9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5397" y="1826805"/>
                  <a:ext cx="150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0895BCE-56DA-448D-8253-60FB61EAE576}"/>
                    </a:ext>
                  </a:extLst>
                </p14:cNvPr>
                <p14:cNvContentPartPr/>
                <p14:nvPr/>
              </p14:nvContentPartPr>
              <p14:xfrm>
                <a:off x="343077" y="1817085"/>
                <a:ext cx="128160" cy="155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0895BCE-56DA-448D-8253-60FB61EAE5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8757" y="1812765"/>
                  <a:ext cx="136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B953AF0-00B2-47D4-AA13-5AD33D2A0756}"/>
                    </a:ext>
                  </a:extLst>
                </p14:cNvPr>
                <p14:cNvContentPartPr/>
                <p14:nvPr/>
              </p14:nvContentPartPr>
              <p14:xfrm>
                <a:off x="167397" y="2002125"/>
                <a:ext cx="294120" cy="33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B953AF0-00B2-47D4-AA13-5AD33D2A07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077" y="1997805"/>
                  <a:ext cx="302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76B8D33-566E-48BA-8C25-0632C607F51A}"/>
                    </a:ext>
                  </a:extLst>
                </p14:cNvPr>
                <p14:cNvContentPartPr/>
                <p14:nvPr/>
              </p14:nvContentPartPr>
              <p14:xfrm>
                <a:off x="171717" y="2067645"/>
                <a:ext cx="120600" cy="1202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76B8D33-566E-48BA-8C25-0632C607F5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7397" y="2063325"/>
                  <a:ext cx="129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353CBD8-A360-4B3C-A7C4-BBD6379626E5}"/>
                    </a:ext>
                  </a:extLst>
                </p14:cNvPr>
                <p14:cNvContentPartPr/>
                <p14:nvPr/>
              </p14:nvContentPartPr>
              <p14:xfrm>
                <a:off x="324357" y="2130645"/>
                <a:ext cx="91800" cy="504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353CBD8-A360-4B3C-A7C4-BBD6379626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0037" y="2126325"/>
                  <a:ext cx="100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BB0AFDE-1145-47F1-8DCB-C8EE7E9B1D04}"/>
                    </a:ext>
                  </a:extLst>
                </p14:cNvPr>
                <p14:cNvContentPartPr/>
                <p14:nvPr/>
              </p14:nvContentPartPr>
              <p14:xfrm>
                <a:off x="574197" y="2036685"/>
                <a:ext cx="116280" cy="36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BB0AFDE-1145-47F1-8DCB-C8EE7E9B1D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9877" y="2032365"/>
                  <a:ext cx="124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A6A2D30-9C9D-400D-897F-944674CCD3A7}"/>
                    </a:ext>
                  </a:extLst>
                </p14:cNvPr>
                <p14:cNvContentPartPr/>
                <p14:nvPr/>
              </p14:nvContentPartPr>
              <p14:xfrm>
                <a:off x="595437" y="2071965"/>
                <a:ext cx="122400" cy="4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A6A2D30-9C9D-400D-897F-944674CCD3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1117" y="2067645"/>
                  <a:ext cx="1310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8C12BEC-C0F1-4B35-97EC-5356C7ACB5CE}"/>
                    </a:ext>
                  </a:extLst>
                </p14:cNvPr>
                <p14:cNvContentPartPr/>
                <p14:nvPr/>
              </p14:nvContentPartPr>
              <p14:xfrm>
                <a:off x="193317" y="1438365"/>
                <a:ext cx="172800" cy="264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8C12BEC-C0F1-4B35-97EC-5356C7ACB5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8997" y="1434045"/>
                  <a:ext cx="181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4194F15-B28F-4766-96BF-A9885E912E3B}"/>
                    </a:ext>
                  </a:extLst>
                </p14:cNvPr>
                <p14:cNvContentPartPr/>
                <p14:nvPr/>
              </p14:nvContentPartPr>
              <p14:xfrm>
                <a:off x="522357" y="1588845"/>
                <a:ext cx="160920" cy="2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4194F15-B28F-4766-96BF-A9885E912E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8037" y="1584525"/>
                  <a:ext cx="169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3A9065D-D58D-4B8A-9179-638926C14EA5}"/>
                    </a:ext>
                  </a:extLst>
                </p14:cNvPr>
                <p14:cNvContentPartPr/>
                <p14:nvPr/>
              </p14:nvContentPartPr>
              <p14:xfrm>
                <a:off x="558717" y="1628805"/>
                <a:ext cx="139320" cy="7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3A9065D-D58D-4B8A-9179-638926C14E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4397" y="1624485"/>
                  <a:ext cx="147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05D1061-7D29-4E5D-9025-CBF1F6D9CD9F}"/>
                    </a:ext>
                  </a:extLst>
                </p14:cNvPr>
                <p14:cNvContentPartPr/>
                <p14:nvPr/>
              </p14:nvContentPartPr>
              <p14:xfrm>
                <a:off x="904677" y="1551045"/>
                <a:ext cx="121320" cy="89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05D1061-7D29-4E5D-9025-CBF1F6D9CD9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0357" y="1546725"/>
                  <a:ext cx="129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AE1C64C-990D-4317-9BB1-907E9210B1AE}"/>
                    </a:ext>
                  </a:extLst>
                </p14:cNvPr>
                <p14:cNvContentPartPr/>
                <p14:nvPr/>
              </p14:nvContentPartPr>
              <p14:xfrm>
                <a:off x="1221477" y="1541325"/>
                <a:ext cx="12240" cy="88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AE1C64C-990D-4317-9BB1-907E9210B1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17157" y="1537005"/>
                  <a:ext cx="20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8BAF404-2169-4558-9EC8-F33CC87358B5}"/>
                    </a:ext>
                  </a:extLst>
                </p14:cNvPr>
                <p14:cNvContentPartPr/>
                <p14:nvPr/>
              </p14:nvContentPartPr>
              <p14:xfrm>
                <a:off x="1179357" y="1575525"/>
                <a:ext cx="110520" cy="19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8BAF404-2169-4558-9EC8-F33CC87358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75037" y="1571205"/>
                  <a:ext cx="11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7F9F7AB-B330-43F7-BF09-63DAA5F396A3}"/>
                    </a:ext>
                  </a:extLst>
                </p14:cNvPr>
                <p14:cNvContentPartPr/>
                <p14:nvPr/>
              </p14:nvContentPartPr>
              <p14:xfrm>
                <a:off x="1365117" y="1501005"/>
                <a:ext cx="95760" cy="824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7F9F7AB-B330-43F7-BF09-63DAA5F396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60797" y="1496685"/>
                  <a:ext cx="104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4644A8C-3700-4954-9AE0-B547D067A51C}"/>
                    </a:ext>
                  </a:extLst>
                </p14:cNvPr>
                <p14:cNvContentPartPr/>
                <p14:nvPr/>
              </p14:nvContentPartPr>
              <p14:xfrm>
                <a:off x="1565637" y="1385085"/>
                <a:ext cx="278640" cy="226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4644A8C-3700-4954-9AE0-B547D067A5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61317" y="1380765"/>
                  <a:ext cx="287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BB7D9E1-FEEA-4655-81B0-51E75D1E5999}"/>
                    </a:ext>
                  </a:extLst>
                </p14:cNvPr>
                <p14:cNvContentPartPr/>
                <p14:nvPr/>
              </p14:nvContentPartPr>
              <p14:xfrm>
                <a:off x="1690557" y="1474725"/>
                <a:ext cx="88200" cy="105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BB7D9E1-FEEA-4655-81B0-51E75D1E599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86237" y="1470405"/>
                  <a:ext cx="96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6D5D73E-1A1D-4E2F-97A8-8FA5F442A7E9}"/>
                    </a:ext>
                  </a:extLst>
                </p14:cNvPr>
                <p14:cNvContentPartPr/>
                <p14:nvPr/>
              </p14:nvContentPartPr>
              <p14:xfrm>
                <a:off x="705957" y="1519005"/>
                <a:ext cx="123840" cy="1216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6D5D73E-1A1D-4E2F-97A8-8FA5F442A7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1637" y="1514685"/>
                  <a:ext cx="132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4040CB9-9F02-48C3-8A38-47BDEEADC5F6}"/>
                    </a:ext>
                  </a:extLst>
                </p14:cNvPr>
                <p14:cNvContentPartPr/>
                <p14:nvPr/>
              </p14:nvContentPartPr>
              <p14:xfrm>
                <a:off x="853557" y="1564725"/>
                <a:ext cx="13680" cy="16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4040CB9-9F02-48C3-8A38-47BDEEADC5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9237" y="1560405"/>
                  <a:ext cx="22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85CB055-8AB8-4EAD-AF97-4025075F1F34}"/>
                    </a:ext>
                  </a:extLst>
                </p14:cNvPr>
                <p14:cNvContentPartPr/>
                <p14:nvPr/>
              </p14:nvContentPartPr>
              <p14:xfrm>
                <a:off x="2099877" y="1988805"/>
                <a:ext cx="115200" cy="9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85CB055-8AB8-4EAD-AF97-4025075F1F3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95557" y="1984485"/>
                  <a:ext cx="12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86DFCA8-623A-4176-9469-9A45118A7FAA}"/>
                    </a:ext>
                  </a:extLst>
                </p14:cNvPr>
                <p14:cNvContentPartPr/>
                <p14:nvPr/>
              </p14:nvContentPartPr>
              <p14:xfrm>
                <a:off x="2107077" y="2021205"/>
                <a:ext cx="118440" cy="9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86DFCA8-623A-4176-9469-9A45118A7F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02757" y="2016885"/>
                  <a:ext cx="127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FF6C6E9-B90E-4DC1-9B87-1A75D25B02C6}"/>
                    </a:ext>
                  </a:extLst>
                </p14:cNvPr>
                <p14:cNvContentPartPr/>
                <p14:nvPr/>
              </p14:nvContentPartPr>
              <p14:xfrm>
                <a:off x="2332797" y="1956405"/>
                <a:ext cx="84960" cy="74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FF6C6E9-B90E-4DC1-9B87-1A75D25B02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28477" y="1952085"/>
                  <a:ext cx="93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0EBE347-4071-4739-9A12-518CD3D1D206}"/>
                    </a:ext>
                  </a:extLst>
                </p14:cNvPr>
                <p14:cNvContentPartPr/>
                <p14:nvPr/>
              </p14:nvContentPartPr>
              <p14:xfrm>
                <a:off x="155157" y="2371845"/>
                <a:ext cx="94320" cy="1116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0EBE347-4071-4739-9A12-518CD3D1D2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0837" y="2367525"/>
                  <a:ext cx="102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FAC7109-5586-4C51-A79E-1D9A00878D78}"/>
                    </a:ext>
                  </a:extLst>
                </p14:cNvPr>
                <p14:cNvContentPartPr/>
                <p14:nvPr/>
              </p14:nvContentPartPr>
              <p14:xfrm>
                <a:off x="276117" y="2347005"/>
                <a:ext cx="130320" cy="152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FAC7109-5586-4C51-A79E-1D9A00878D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1797" y="2342685"/>
                  <a:ext cx="138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AF707EB-83F3-40D0-9A66-E63712B05A09}"/>
                    </a:ext>
                  </a:extLst>
                </p14:cNvPr>
                <p14:cNvContentPartPr/>
                <p14:nvPr/>
              </p14:nvContentPartPr>
              <p14:xfrm>
                <a:off x="159117" y="2538525"/>
                <a:ext cx="258840" cy="24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AF707EB-83F3-40D0-9A66-E63712B05A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4797" y="2534205"/>
                  <a:ext cx="267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7DE83B0-769E-4A2E-9692-1E9A82E00D57}"/>
                    </a:ext>
                  </a:extLst>
                </p14:cNvPr>
                <p14:cNvContentPartPr/>
                <p14:nvPr/>
              </p14:nvContentPartPr>
              <p14:xfrm>
                <a:off x="136077" y="2599725"/>
                <a:ext cx="100080" cy="1274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7DE83B0-769E-4A2E-9692-1E9A82E00D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1757" y="2595405"/>
                  <a:ext cx="108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FD1A33F-17C8-4BC9-909E-5A8AB036D4B2}"/>
                    </a:ext>
                  </a:extLst>
                </p14:cNvPr>
                <p14:cNvContentPartPr/>
                <p14:nvPr/>
              </p14:nvContentPartPr>
              <p14:xfrm>
                <a:off x="280437" y="2599725"/>
                <a:ext cx="125280" cy="1555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FD1A33F-17C8-4BC9-909E-5A8AB036D4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6117" y="2595405"/>
                  <a:ext cx="133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7FC0038-B681-469B-8D8A-26A86F561E25}"/>
                    </a:ext>
                  </a:extLst>
                </p14:cNvPr>
                <p14:cNvContentPartPr/>
                <p14:nvPr/>
              </p14:nvContentPartPr>
              <p14:xfrm>
                <a:off x="593277" y="2503605"/>
                <a:ext cx="77760" cy="20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7FC0038-B681-469B-8D8A-26A86F561E2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8957" y="2499285"/>
                  <a:ext cx="86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F81FEAB-298D-4CCE-BA8D-FAAA40AB3ADF}"/>
                    </a:ext>
                  </a:extLst>
                </p14:cNvPr>
                <p14:cNvContentPartPr/>
                <p14:nvPr/>
              </p14:nvContentPartPr>
              <p14:xfrm>
                <a:off x="566997" y="2555805"/>
                <a:ext cx="123120" cy="7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F81FEAB-298D-4CCE-BA8D-FAAA40AB3A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2677" y="2551485"/>
                  <a:ext cx="131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9026A24-9B34-4F19-B338-96B97950E59C}"/>
                    </a:ext>
                  </a:extLst>
                </p14:cNvPr>
                <p14:cNvContentPartPr/>
                <p14:nvPr/>
              </p14:nvContentPartPr>
              <p14:xfrm>
                <a:off x="909717" y="2375085"/>
                <a:ext cx="114480" cy="131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9026A24-9B34-4F19-B338-96B97950E5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5397" y="2370765"/>
                  <a:ext cx="123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157E197-17A1-4B3B-BE3E-14E785A33791}"/>
                    </a:ext>
                  </a:extLst>
                </p14:cNvPr>
                <p14:cNvContentPartPr/>
                <p14:nvPr/>
              </p14:nvContentPartPr>
              <p14:xfrm>
                <a:off x="882357" y="2502525"/>
                <a:ext cx="217800" cy="273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157E197-17A1-4B3B-BE3E-14E785A337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8037" y="2498205"/>
                  <a:ext cx="22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522C118-857B-4660-9998-F06CE305FD7A}"/>
                    </a:ext>
                  </a:extLst>
                </p14:cNvPr>
                <p14:cNvContentPartPr/>
                <p14:nvPr/>
              </p14:nvContentPartPr>
              <p14:xfrm>
                <a:off x="887397" y="2529165"/>
                <a:ext cx="235080" cy="1501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522C118-857B-4660-9998-F06CE305FD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3077" y="2524845"/>
                  <a:ext cx="243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FC34984-6D49-4741-A2F3-A674571BC258}"/>
                    </a:ext>
                  </a:extLst>
                </p14:cNvPr>
                <p14:cNvContentPartPr/>
                <p14:nvPr/>
              </p14:nvContentPartPr>
              <p14:xfrm>
                <a:off x="959037" y="2596485"/>
                <a:ext cx="114480" cy="1155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FC34984-6D49-4741-A2F3-A674571BC25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4717" y="2592165"/>
                  <a:ext cx="123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AF9A5B0-B555-4E60-A73E-6CCE243F7BF7}"/>
                    </a:ext>
                  </a:extLst>
                </p14:cNvPr>
                <p14:cNvContentPartPr/>
                <p14:nvPr/>
              </p14:nvContentPartPr>
              <p14:xfrm>
                <a:off x="1522437" y="2412525"/>
                <a:ext cx="97560" cy="138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AF9A5B0-B555-4E60-A73E-6CCE243F7B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18117" y="2408205"/>
                  <a:ext cx="106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C4D903B-5881-4803-8374-0C43C4AD9BD8}"/>
                    </a:ext>
                  </a:extLst>
                </p14:cNvPr>
                <p14:cNvContentPartPr/>
                <p14:nvPr/>
              </p14:nvContentPartPr>
              <p14:xfrm>
                <a:off x="1980717" y="2442045"/>
                <a:ext cx="128880" cy="111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C4D903B-5881-4803-8374-0C43C4AD9BD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76397" y="2437725"/>
                  <a:ext cx="137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0066609-09BC-4655-8472-CCAD1C109245}"/>
                    </a:ext>
                  </a:extLst>
                </p14:cNvPr>
                <p14:cNvContentPartPr/>
                <p14:nvPr/>
              </p14:nvContentPartPr>
              <p14:xfrm>
                <a:off x="1994037" y="2476965"/>
                <a:ext cx="125280" cy="97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0066609-09BC-4655-8472-CCAD1C1092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89717" y="2472645"/>
                  <a:ext cx="133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DA9BC1D-9E12-499F-A832-A0C96227A2F5}"/>
                    </a:ext>
                  </a:extLst>
                </p14:cNvPr>
                <p14:cNvContentPartPr/>
                <p14:nvPr/>
              </p14:nvContentPartPr>
              <p14:xfrm>
                <a:off x="2241357" y="2413245"/>
                <a:ext cx="92880" cy="85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DA9BC1D-9E12-499F-A832-A0C96227A2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37037" y="2408925"/>
                  <a:ext cx="101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ACD0E5C-724D-424B-8F73-9725C6EEEC96}"/>
                    </a:ext>
                  </a:extLst>
                </p14:cNvPr>
                <p14:cNvContentPartPr/>
                <p14:nvPr/>
              </p14:nvContentPartPr>
              <p14:xfrm>
                <a:off x="2705397" y="1408845"/>
                <a:ext cx="125640" cy="187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ACD0E5C-724D-424B-8F73-9725C6EEEC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01077" y="1404525"/>
                  <a:ext cx="134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31D2D8D-F7B1-4BCA-9DA6-4E4223E53E31}"/>
                    </a:ext>
                  </a:extLst>
                </p14:cNvPr>
                <p14:cNvContentPartPr/>
                <p14:nvPr/>
              </p14:nvContentPartPr>
              <p14:xfrm>
                <a:off x="3242157" y="1354125"/>
                <a:ext cx="99720" cy="149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31D2D8D-F7B1-4BCA-9DA6-4E4223E53E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37837" y="1349805"/>
                  <a:ext cx="108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28E5E51-8910-4364-9153-94009A02311E}"/>
                    </a:ext>
                  </a:extLst>
                </p14:cNvPr>
                <p14:cNvContentPartPr/>
                <p14:nvPr/>
              </p14:nvContentPartPr>
              <p14:xfrm>
                <a:off x="3154677" y="1443405"/>
                <a:ext cx="228600" cy="270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28E5E51-8910-4364-9153-94009A02311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50357" y="1439085"/>
                  <a:ext cx="237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F17379A-76CF-4BA9-8B6E-14B9429CC4FD}"/>
                    </a:ext>
                  </a:extLst>
                </p14:cNvPr>
                <p14:cNvContentPartPr/>
                <p14:nvPr/>
              </p14:nvContentPartPr>
              <p14:xfrm>
                <a:off x="3224877" y="1555365"/>
                <a:ext cx="124920" cy="62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F17379A-76CF-4BA9-8B6E-14B9429CC4F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20557" y="1551045"/>
                  <a:ext cx="133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D6801AE-6B2C-4A31-B3A4-5D5A3F5A043A}"/>
                    </a:ext>
                  </a:extLst>
                </p14:cNvPr>
                <p14:cNvContentPartPr/>
                <p14:nvPr/>
              </p14:nvContentPartPr>
              <p14:xfrm>
                <a:off x="3474357" y="1467165"/>
                <a:ext cx="26280" cy="5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D6801AE-6B2C-4A31-B3A4-5D5A3F5A04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0037" y="1462845"/>
                  <a:ext cx="34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F899740-6F3C-4E40-93F1-D5936F54177D}"/>
                    </a:ext>
                  </a:extLst>
                </p14:cNvPr>
                <p14:cNvContentPartPr/>
                <p14:nvPr/>
              </p14:nvContentPartPr>
              <p14:xfrm>
                <a:off x="3567237" y="1384365"/>
                <a:ext cx="122400" cy="130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F899740-6F3C-4E40-93F1-D5936F5417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62917" y="1380045"/>
                  <a:ext cx="131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F69F19E-ED8B-4500-9E0A-3F4DAC107DCC}"/>
                    </a:ext>
                  </a:extLst>
                </p14:cNvPr>
                <p14:cNvContentPartPr/>
                <p14:nvPr/>
              </p14:nvContentPartPr>
              <p14:xfrm>
                <a:off x="3670917" y="1345845"/>
                <a:ext cx="113760" cy="2448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F69F19E-ED8B-4500-9E0A-3F4DAC107D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66597" y="1341525"/>
                  <a:ext cx="122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4F2E10A-F8C8-438A-9BF8-71CA47F55098}"/>
                    </a:ext>
                  </a:extLst>
                </p14:cNvPr>
                <p14:cNvContentPartPr/>
                <p14:nvPr/>
              </p14:nvContentPartPr>
              <p14:xfrm>
                <a:off x="2761197" y="1360245"/>
                <a:ext cx="87120" cy="242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4F2E10A-F8C8-438A-9BF8-71CA47F550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56877" y="1355925"/>
                  <a:ext cx="95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3014B85-1F7B-41EE-BFF6-28E8EB11B1F4}"/>
                    </a:ext>
                  </a:extLst>
                </p14:cNvPr>
                <p14:cNvContentPartPr/>
                <p14:nvPr/>
              </p14:nvContentPartPr>
              <p14:xfrm>
                <a:off x="2714757" y="1518285"/>
                <a:ext cx="146520" cy="11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3014B85-1F7B-41EE-BFF6-28E8EB11B1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10437" y="1513965"/>
                  <a:ext cx="155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E01BBD3-89D7-47BE-AE9D-1BD2791D6F40}"/>
                    </a:ext>
                  </a:extLst>
                </p14:cNvPr>
                <p14:cNvContentPartPr/>
                <p14:nvPr/>
              </p14:nvContentPartPr>
              <p14:xfrm>
                <a:off x="3606837" y="1430085"/>
                <a:ext cx="360" cy="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E01BBD3-89D7-47BE-AE9D-1BD2791D6F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02517" y="1425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BA783DA-631E-43BB-A516-D73135EA247C}"/>
                    </a:ext>
                  </a:extLst>
                </p14:cNvPr>
                <p14:cNvContentPartPr/>
                <p14:nvPr/>
              </p14:nvContentPartPr>
              <p14:xfrm>
                <a:off x="3551397" y="1396245"/>
                <a:ext cx="137160" cy="120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BA783DA-631E-43BB-A516-D73135EA247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47077" y="1391925"/>
                  <a:ext cx="145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C1EDABE-3A13-45CA-9DDC-3F94D1811CD3}"/>
                    </a:ext>
                  </a:extLst>
                </p14:cNvPr>
                <p14:cNvContentPartPr/>
                <p14:nvPr/>
              </p14:nvContentPartPr>
              <p14:xfrm>
                <a:off x="3592437" y="1565805"/>
                <a:ext cx="74160" cy="39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C1EDABE-3A13-45CA-9DDC-3F94D1811CD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88117" y="1561485"/>
                  <a:ext cx="82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D2D4D83-876A-4E25-BE61-F3B5D6B7AA87}"/>
                    </a:ext>
                  </a:extLst>
                </p14:cNvPr>
                <p14:cNvContentPartPr/>
                <p14:nvPr/>
              </p14:nvContentPartPr>
              <p14:xfrm>
                <a:off x="3530157" y="1566885"/>
                <a:ext cx="171720" cy="28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D2D4D83-876A-4E25-BE61-F3B5D6B7AA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25837" y="1562565"/>
                  <a:ext cx="180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84EC719-1898-4409-9AD0-02CAF3F890FA}"/>
                    </a:ext>
                  </a:extLst>
                </p14:cNvPr>
                <p14:cNvContentPartPr/>
                <p14:nvPr/>
              </p14:nvContentPartPr>
              <p14:xfrm>
                <a:off x="2067117" y="1503165"/>
                <a:ext cx="14400" cy="90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84EC719-1898-4409-9AD0-02CAF3F890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62797" y="1498845"/>
                  <a:ext cx="23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ECB2C84-39D9-4105-A261-1B7DDA78E55F}"/>
                    </a:ext>
                  </a:extLst>
                </p14:cNvPr>
                <p14:cNvContentPartPr/>
                <p14:nvPr/>
              </p14:nvContentPartPr>
              <p14:xfrm>
                <a:off x="2026797" y="1543485"/>
                <a:ext cx="111600" cy="3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ECB2C84-39D9-4105-A261-1B7DDA78E5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22477" y="1539165"/>
                  <a:ext cx="120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8EF43E9-BB68-43CE-A5BE-A8DD93766F22}"/>
                    </a:ext>
                  </a:extLst>
                </p14:cNvPr>
                <p14:cNvContentPartPr/>
                <p14:nvPr/>
              </p14:nvContentPartPr>
              <p14:xfrm>
                <a:off x="2220117" y="1495245"/>
                <a:ext cx="94680" cy="1094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8EF43E9-BB68-43CE-A5BE-A8DD93766F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15797" y="1490925"/>
                  <a:ext cx="103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119CDB9-27AF-4EDC-B604-482E57435A27}"/>
                    </a:ext>
                  </a:extLst>
                </p14:cNvPr>
                <p14:cNvContentPartPr/>
                <p14:nvPr/>
              </p14:nvContentPartPr>
              <p14:xfrm>
                <a:off x="2264037" y="1405605"/>
                <a:ext cx="112680" cy="189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119CDB9-27AF-4EDC-B604-482E57435A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59717" y="1401285"/>
                  <a:ext cx="121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BE5E544-5E76-4B65-A111-2CE920DC3666}"/>
                    </a:ext>
                  </a:extLst>
                </p14:cNvPr>
                <p14:cNvContentPartPr/>
                <p14:nvPr/>
              </p14:nvContentPartPr>
              <p14:xfrm>
                <a:off x="2431797" y="1439805"/>
                <a:ext cx="124200" cy="133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BE5E544-5E76-4B65-A111-2CE920DC36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27477" y="1435485"/>
                  <a:ext cx="132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07315A6-2D6D-4094-809F-F58C21EB2C98}"/>
                    </a:ext>
                  </a:extLst>
                </p14:cNvPr>
                <p14:cNvContentPartPr/>
                <p14:nvPr/>
              </p14:nvContentPartPr>
              <p14:xfrm>
                <a:off x="2450517" y="1383645"/>
                <a:ext cx="118080" cy="230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07315A6-2D6D-4094-809F-F58C21EB2C9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46197" y="1379325"/>
                  <a:ext cx="126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45B3B40-9F0D-4C53-B13B-31B4EC5D6CFB}"/>
                    </a:ext>
                  </a:extLst>
                </p14:cNvPr>
                <p14:cNvContentPartPr/>
                <p14:nvPr/>
              </p14:nvContentPartPr>
              <p14:xfrm>
                <a:off x="2572917" y="1482645"/>
                <a:ext cx="89280" cy="13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45B3B40-9F0D-4C53-B13B-31B4EC5D6C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68597" y="1478325"/>
                  <a:ext cx="97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4AA6A30-9316-43AD-84A0-0F2CE1DE1539}"/>
                    </a:ext>
                  </a:extLst>
                </p14:cNvPr>
                <p14:cNvContentPartPr/>
                <p14:nvPr/>
              </p14:nvContentPartPr>
              <p14:xfrm>
                <a:off x="1405437" y="2002125"/>
                <a:ext cx="88560" cy="748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4AA6A30-9316-43AD-84A0-0F2CE1DE153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01117" y="1997805"/>
                  <a:ext cx="97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B8E284F-73E5-4486-9F92-946B6C105810}"/>
                    </a:ext>
                  </a:extLst>
                </p14:cNvPr>
                <p14:cNvContentPartPr/>
                <p14:nvPr/>
              </p14:nvContentPartPr>
              <p14:xfrm>
                <a:off x="1451157" y="1924365"/>
                <a:ext cx="96480" cy="1382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B8E284F-73E5-4486-9F92-946B6C10581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46837" y="1920045"/>
                  <a:ext cx="105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4D5C41E-820B-4FE8-B630-5B4C902F64A7}"/>
                    </a:ext>
                  </a:extLst>
                </p14:cNvPr>
                <p14:cNvContentPartPr/>
                <p14:nvPr/>
              </p14:nvContentPartPr>
              <p14:xfrm>
                <a:off x="1631877" y="2022285"/>
                <a:ext cx="29880" cy="72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4D5C41E-820B-4FE8-B630-5B4C902F64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27557" y="2017965"/>
                  <a:ext cx="38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5E38170-764F-48DE-82C5-48E935A41975}"/>
                    </a:ext>
                  </a:extLst>
                </p14:cNvPr>
                <p14:cNvContentPartPr/>
                <p14:nvPr/>
              </p14:nvContentPartPr>
              <p14:xfrm>
                <a:off x="1816197" y="1884765"/>
                <a:ext cx="99360" cy="139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5E38170-764F-48DE-82C5-48E935A419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11877" y="1880445"/>
                  <a:ext cx="108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90223AF-0585-40BC-B17C-40D969A9EFB3}"/>
                    </a:ext>
                  </a:extLst>
                </p14:cNvPr>
                <p14:cNvContentPartPr/>
                <p14:nvPr/>
              </p14:nvContentPartPr>
              <p14:xfrm>
                <a:off x="1760397" y="1985565"/>
                <a:ext cx="178200" cy="14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90223AF-0585-40BC-B17C-40D969A9EF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56077" y="1981245"/>
                  <a:ext cx="186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C7ABADB-B33B-42E2-AFBA-0B0FB2CBBA3A}"/>
                    </a:ext>
                  </a:extLst>
                </p14:cNvPr>
                <p14:cNvContentPartPr/>
                <p14:nvPr/>
              </p14:nvContentPartPr>
              <p14:xfrm>
                <a:off x="1780197" y="2044605"/>
                <a:ext cx="155880" cy="77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C7ABADB-B33B-42E2-AFBA-0B0FB2CBBA3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75877" y="2040285"/>
                  <a:ext cx="164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A70F596-523B-4B29-AA7F-160582C9F68B}"/>
                    </a:ext>
                  </a:extLst>
                </p14:cNvPr>
                <p14:cNvContentPartPr/>
                <p14:nvPr/>
              </p14:nvContentPartPr>
              <p14:xfrm>
                <a:off x="2572917" y="1979445"/>
                <a:ext cx="97560" cy="13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A70F596-523B-4B29-AA7F-160582C9F68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68597" y="1975125"/>
                  <a:ext cx="106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27BB4B1-128D-4016-848C-F42DEFA3924C}"/>
                    </a:ext>
                  </a:extLst>
                </p14:cNvPr>
                <p14:cNvContentPartPr/>
                <p14:nvPr/>
              </p14:nvContentPartPr>
              <p14:xfrm>
                <a:off x="2586957" y="2003205"/>
                <a:ext cx="92160" cy="86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27BB4B1-128D-4016-848C-F42DEFA392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82637" y="1998885"/>
                  <a:ext cx="100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6EAB83B-D631-4C02-87D0-203843B07EBA}"/>
                    </a:ext>
                  </a:extLst>
                </p14:cNvPr>
                <p14:cNvContentPartPr/>
                <p14:nvPr/>
              </p14:nvContentPartPr>
              <p14:xfrm>
                <a:off x="2687397" y="1953525"/>
                <a:ext cx="48960" cy="1036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6EAB83B-D631-4C02-87D0-203843B07E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83077" y="1949205"/>
                  <a:ext cx="57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867D2DF-1351-4C50-9905-B7BE123571FC}"/>
                    </a:ext>
                  </a:extLst>
                </p14:cNvPr>
                <p14:cNvContentPartPr/>
                <p14:nvPr/>
              </p14:nvContentPartPr>
              <p14:xfrm>
                <a:off x="2911317" y="1871445"/>
                <a:ext cx="128880" cy="94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867D2DF-1351-4C50-9905-B7BE123571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06997" y="1867125"/>
                  <a:ext cx="137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0FFEF0A-089F-4D40-A74B-DF93FA93FA8C}"/>
                    </a:ext>
                  </a:extLst>
                </p14:cNvPr>
                <p14:cNvContentPartPr/>
                <p14:nvPr/>
              </p14:nvContentPartPr>
              <p14:xfrm>
                <a:off x="3205797" y="1888005"/>
                <a:ext cx="78840" cy="13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0FFEF0A-089F-4D40-A74B-DF93FA93FA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01477" y="1883685"/>
                  <a:ext cx="87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C151DBE-DE27-419C-BFFE-1B05A2DA6901}"/>
                    </a:ext>
                  </a:extLst>
                </p14:cNvPr>
                <p14:cNvContentPartPr/>
                <p14:nvPr/>
              </p14:nvContentPartPr>
              <p14:xfrm>
                <a:off x="3200037" y="1931205"/>
                <a:ext cx="97560" cy="14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C151DBE-DE27-419C-BFFE-1B05A2DA690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95717" y="1926885"/>
                  <a:ext cx="10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906E00A-D2AE-40CA-BA81-3BA26441056B}"/>
                    </a:ext>
                  </a:extLst>
                </p14:cNvPr>
                <p14:cNvContentPartPr/>
                <p14:nvPr/>
              </p14:nvContentPartPr>
              <p14:xfrm>
                <a:off x="3470037" y="1858125"/>
                <a:ext cx="63360" cy="824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906E00A-D2AE-40CA-BA81-3BA26441056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65717" y="1853805"/>
                  <a:ext cx="72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C644E26-293E-47AE-B8D2-7B48204500AB}"/>
                    </a:ext>
                  </a:extLst>
                </p14:cNvPr>
                <p14:cNvContentPartPr/>
                <p14:nvPr/>
              </p14:nvContentPartPr>
              <p14:xfrm>
                <a:off x="3503877" y="1806285"/>
                <a:ext cx="91080" cy="123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C644E26-293E-47AE-B8D2-7B48204500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99557" y="1801965"/>
                  <a:ext cx="99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3A3ACFA-8FD6-4C04-90FF-797CAE9C1268}"/>
                    </a:ext>
                  </a:extLst>
                </p14:cNvPr>
                <p14:cNvContentPartPr/>
                <p14:nvPr/>
              </p14:nvContentPartPr>
              <p14:xfrm>
                <a:off x="3721317" y="1751565"/>
                <a:ext cx="100800" cy="1843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3A3ACFA-8FD6-4C04-90FF-797CAE9C126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16997" y="1747245"/>
                  <a:ext cx="109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893ED8A-BF1C-4CD8-8D9D-4C57FF157CA3}"/>
                    </a:ext>
                  </a:extLst>
                </p14:cNvPr>
                <p14:cNvContentPartPr/>
                <p14:nvPr/>
              </p14:nvContentPartPr>
              <p14:xfrm>
                <a:off x="3670197" y="1834005"/>
                <a:ext cx="198720" cy="154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893ED8A-BF1C-4CD8-8D9D-4C57FF157CA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65877" y="1829685"/>
                  <a:ext cx="207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431B1F5-8950-4DD7-B9BA-F9B6F79D98B3}"/>
                    </a:ext>
                  </a:extLst>
                </p14:cNvPr>
                <p14:cNvContentPartPr/>
                <p14:nvPr/>
              </p14:nvContentPartPr>
              <p14:xfrm>
                <a:off x="3714477" y="1889085"/>
                <a:ext cx="137160" cy="68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431B1F5-8950-4DD7-B9BA-F9B6F79D98B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10157" y="1884765"/>
                  <a:ext cx="145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4726B5C-65A2-4112-97CB-C16CC9864E62}"/>
                    </a:ext>
                  </a:extLst>
                </p14:cNvPr>
                <p14:cNvContentPartPr/>
                <p14:nvPr/>
              </p14:nvContentPartPr>
              <p14:xfrm>
                <a:off x="2930757" y="2235405"/>
                <a:ext cx="93240" cy="1159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4726B5C-65A2-4112-97CB-C16CC9864E6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26437" y="2231085"/>
                  <a:ext cx="101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1BEB812-6776-45BA-9A67-0E5786DCD1C9}"/>
                    </a:ext>
                  </a:extLst>
                </p14:cNvPr>
                <p14:cNvContentPartPr/>
                <p14:nvPr/>
              </p14:nvContentPartPr>
              <p14:xfrm>
                <a:off x="2887197" y="2369325"/>
                <a:ext cx="191520" cy="90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1BEB812-6776-45BA-9A67-0E5786DCD1C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82877" y="2365005"/>
                  <a:ext cx="200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2E13631-CFEB-4E0B-A8EF-0C48A0BDA883}"/>
                    </a:ext>
                  </a:extLst>
                </p14:cNvPr>
                <p14:cNvContentPartPr/>
                <p14:nvPr/>
              </p14:nvContentPartPr>
              <p14:xfrm>
                <a:off x="2877117" y="2408205"/>
                <a:ext cx="236520" cy="195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2E13631-CFEB-4E0B-A8EF-0C48A0BDA88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72797" y="2403885"/>
                  <a:ext cx="245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4785B16-B536-46C7-B386-B620E8B5C22E}"/>
                    </a:ext>
                  </a:extLst>
                </p14:cNvPr>
                <p14:cNvContentPartPr/>
                <p14:nvPr/>
              </p14:nvContentPartPr>
              <p14:xfrm>
                <a:off x="2953797" y="2470485"/>
                <a:ext cx="99360" cy="179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4785B16-B536-46C7-B386-B620E8B5C2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49477" y="2466165"/>
                  <a:ext cx="108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B4CF1A4-A78E-4545-AD05-1921F1FD2C7A}"/>
                    </a:ext>
                  </a:extLst>
                </p14:cNvPr>
                <p14:cNvContentPartPr/>
                <p14:nvPr/>
              </p14:nvContentPartPr>
              <p14:xfrm>
                <a:off x="3282477" y="2387325"/>
                <a:ext cx="109440" cy="18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B4CF1A4-A78E-4545-AD05-1921F1FD2C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78157" y="2383005"/>
                  <a:ext cx="118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ACDB51B-9F9D-4B53-A762-47A035DB2305}"/>
                    </a:ext>
                  </a:extLst>
                </p14:cNvPr>
                <p14:cNvContentPartPr/>
                <p14:nvPr/>
              </p14:nvContentPartPr>
              <p14:xfrm>
                <a:off x="3295797" y="2429805"/>
                <a:ext cx="113400" cy="32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ACDB51B-9F9D-4B53-A762-47A035DB23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91477" y="2425485"/>
                  <a:ext cx="1220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DD9D74B-CB0C-4FE4-8776-389AAA367900}"/>
                    </a:ext>
                  </a:extLst>
                </p14:cNvPr>
                <p14:cNvContentPartPr/>
                <p14:nvPr/>
              </p14:nvContentPartPr>
              <p14:xfrm>
                <a:off x="3552477" y="2366085"/>
                <a:ext cx="79560" cy="1058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DD9D74B-CB0C-4FE4-8776-389AAA36790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48157" y="2361765"/>
                  <a:ext cx="88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DEC9C9E-1DB5-40A7-B800-A4641820A255}"/>
                    </a:ext>
                  </a:extLst>
                </p14:cNvPr>
                <p14:cNvContentPartPr/>
                <p14:nvPr/>
              </p14:nvContentPartPr>
              <p14:xfrm>
                <a:off x="3609717" y="2290845"/>
                <a:ext cx="127080" cy="1641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DEC9C9E-1DB5-40A7-B800-A4641820A2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05397" y="2286525"/>
                  <a:ext cx="135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12684B8-BEE6-4CAA-B92B-E7DB33019C44}"/>
                    </a:ext>
                  </a:extLst>
                </p14:cNvPr>
                <p14:cNvContentPartPr/>
                <p14:nvPr/>
              </p14:nvContentPartPr>
              <p14:xfrm>
                <a:off x="4145397" y="1886925"/>
                <a:ext cx="115200" cy="46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12684B8-BEE6-4CAA-B92B-E7DB33019C4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41077" y="1882605"/>
                  <a:ext cx="123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2AF4F11-C486-4F4D-9633-DD2FDDB1DACE}"/>
                    </a:ext>
                  </a:extLst>
                </p14:cNvPr>
                <p14:cNvContentPartPr/>
                <p14:nvPr/>
              </p14:nvContentPartPr>
              <p14:xfrm>
                <a:off x="4149357" y="1913205"/>
                <a:ext cx="123840" cy="50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2AF4F11-C486-4F4D-9633-DD2FDDB1DAC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45037" y="1908885"/>
                  <a:ext cx="132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C39C6AC-2C36-4C31-82B0-32E6BABFB2C8}"/>
                    </a:ext>
                  </a:extLst>
                </p14:cNvPr>
                <p14:cNvContentPartPr/>
                <p14:nvPr/>
              </p14:nvContentPartPr>
              <p14:xfrm>
                <a:off x="4285437" y="1834365"/>
                <a:ext cx="108360" cy="1447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C39C6AC-2C36-4C31-82B0-32E6BABFB2C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81117" y="1830045"/>
                  <a:ext cx="117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DD1CADC-2785-4AC2-80A6-8689CC5FF7C0}"/>
                    </a:ext>
                  </a:extLst>
                </p14:cNvPr>
                <p14:cNvContentPartPr/>
                <p14:nvPr/>
              </p14:nvContentPartPr>
              <p14:xfrm>
                <a:off x="4548237" y="1831845"/>
                <a:ext cx="92160" cy="936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DD1CADC-2785-4AC2-80A6-8689CC5FF7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43917" y="1827525"/>
                  <a:ext cx="100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4BAB2F6-5221-4835-B553-1ADCC3C5CEF3}"/>
                    </a:ext>
                  </a:extLst>
                </p14:cNvPr>
                <p14:cNvContentPartPr/>
                <p14:nvPr/>
              </p14:nvContentPartPr>
              <p14:xfrm>
                <a:off x="4595037" y="1757325"/>
                <a:ext cx="106200" cy="164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4BAB2F6-5221-4835-B553-1ADCC3C5CEF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90717" y="1753005"/>
                  <a:ext cx="114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57EDCBA-53CB-487B-8403-9C880D5A004A}"/>
                    </a:ext>
                  </a:extLst>
                </p14:cNvPr>
                <p14:cNvContentPartPr/>
                <p14:nvPr/>
              </p14:nvContentPartPr>
              <p14:xfrm>
                <a:off x="4814997" y="1831125"/>
                <a:ext cx="127080" cy="16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57EDCBA-53CB-487B-8403-9C880D5A004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10677" y="1826805"/>
                  <a:ext cx="135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B6E3BCA-E7BB-4EDE-B4CE-241A35363C62}"/>
                    </a:ext>
                  </a:extLst>
                </p14:cNvPr>
                <p14:cNvContentPartPr/>
                <p14:nvPr/>
              </p14:nvContentPartPr>
              <p14:xfrm>
                <a:off x="4837317" y="1875405"/>
                <a:ext cx="101880" cy="8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B6E3BCA-E7BB-4EDE-B4CE-241A35363C6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32997" y="1871085"/>
                  <a:ext cx="110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B29D780-622D-46C1-B8B3-0A19CA6D431B}"/>
                    </a:ext>
                  </a:extLst>
                </p14:cNvPr>
                <p14:cNvContentPartPr/>
                <p14:nvPr/>
              </p14:nvContentPartPr>
              <p14:xfrm>
                <a:off x="5086797" y="1704405"/>
                <a:ext cx="143280" cy="802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B29D780-622D-46C1-B8B3-0A19CA6D43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82477" y="1700085"/>
                  <a:ext cx="151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B938FA4-062C-4361-A1E4-A51DC1DF58B1}"/>
                    </a:ext>
                  </a:extLst>
                </p14:cNvPr>
                <p14:cNvContentPartPr/>
                <p14:nvPr/>
              </p14:nvContentPartPr>
              <p14:xfrm>
                <a:off x="5054397" y="1783605"/>
                <a:ext cx="198000" cy="388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B938FA4-062C-4361-A1E4-A51DC1DF58B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50077" y="1779285"/>
                  <a:ext cx="20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04069E7-AB5B-407B-9484-C9553A97C1C3}"/>
                    </a:ext>
                  </a:extLst>
                </p14:cNvPr>
                <p14:cNvContentPartPr/>
                <p14:nvPr/>
              </p14:nvContentPartPr>
              <p14:xfrm>
                <a:off x="5101917" y="1853085"/>
                <a:ext cx="77040" cy="1234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04069E7-AB5B-407B-9484-C9553A97C1C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97597" y="1848765"/>
                  <a:ext cx="85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810D953-07BC-419E-9E7A-DB514131D0B2}"/>
                    </a:ext>
                  </a:extLst>
                </p14:cNvPr>
                <p14:cNvContentPartPr/>
                <p14:nvPr/>
              </p14:nvContentPartPr>
              <p14:xfrm>
                <a:off x="3931197" y="2366085"/>
                <a:ext cx="125280" cy="54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810D953-07BC-419E-9E7A-DB514131D0B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26877" y="2361765"/>
                  <a:ext cx="133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E875D67-F4B5-4B62-BC6B-071864518020}"/>
                    </a:ext>
                  </a:extLst>
                </p14:cNvPr>
                <p14:cNvContentPartPr/>
                <p14:nvPr/>
              </p14:nvContentPartPr>
              <p14:xfrm>
                <a:off x="3939837" y="2390565"/>
                <a:ext cx="121320" cy="90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E875D67-F4B5-4B62-BC6B-07186451802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935517" y="2386245"/>
                  <a:ext cx="129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FE0BE37-5952-4E87-944C-29C6596A3EE1}"/>
                    </a:ext>
                  </a:extLst>
                </p14:cNvPr>
                <p14:cNvContentPartPr/>
                <p14:nvPr/>
              </p14:nvContentPartPr>
              <p14:xfrm>
                <a:off x="4069797" y="2331525"/>
                <a:ext cx="68760" cy="1094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FE0BE37-5952-4E87-944C-29C6596A3E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65477" y="2327205"/>
                  <a:ext cx="77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E6BDEDC-FE89-4461-AF42-7B5B551E1FC4}"/>
                    </a:ext>
                  </a:extLst>
                </p14:cNvPr>
                <p14:cNvContentPartPr/>
                <p14:nvPr/>
              </p14:nvContentPartPr>
              <p14:xfrm>
                <a:off x="4319637" y="2213805"/>
                <a:ext cx="101520" cy="1094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E6BDEDC-FE89-4461-AF42-7B5B551E1FC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15317" y="2209485"/>
                  <a:ext cx="11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73C32C0-FD4C-4C14-8D36-AEB1E14F4196}"/>
                    </a:ext>
                  </a:extLst>
                </p14:cNvPr>
                <p14:cNvContentPartPr/>
                <p14:nvPr/>
              </p14:nvContentPartPr>
              <p14:xfrm>
                <a:off x="4287597" y="2348085"/>
                <a:ext cx="192960" cy="111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73C32C0-FD4C-4C14-8D36-AEB1E14F419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83277" y="2343765"/>
                  <a:ext cx="20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8DE0C72-607E-44E9-BCA6-E83799D72F27}"/>
                    </a:ext>
                  </a:extLst>
                </p14:cNvPr>
                <p14:cNvContentPartPr/>
                <p14:nvPr/>
              </p14:nvContentPartPr>
              <p14:xfrm>
                <a:off x="4262757" y="2372925"/>
                <a:ext cx="210600" cy="1818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8DE0C72-607E-44E9-BCA6-E83799D72F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58437" y="2368605"/>
                  <a:ext cx="219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FDE7DE0-FD00-40F2-ACC0-FEB8E9964A48}"/>
                    </a:ext>
                  </a:extLst>
                </p14:cNvPr>
                <p14:cNvContentPartPr/>
                <p14:nvPr/>
              </p14:nvContentPartPr>
              <p14:xfrm>
                <a:off x="4346997" y="2427645"/>
                <a:ext cx="100440" cy="1562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FDE7DE0-FD00-40F2-ACC0-FEB8E9964A4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42677" y="2423325"/>
                  <a:ext cx="109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A1A305A-73ED-44BF-9FD8-8A923AC4CF8E}"/>
                    </a:ext>
                  </a:extLst>
                </p14:cNvPr>
                <p14:cNvContentPartPr/>
                <p14:nvPr/>
              </p14:nvContentPartPr>
              <p14:xfrm>
                <a:off x="4586757" y="2374725"/>
                <a:ext cx="80280" cy="97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A1A305A-73ED-44BF-9FD8-8A923AC4CF8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82437" y="2370405"/>
                  <a:ext cx="88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D78C734-5AB9-4BE7-9780-0A754389C245}"/>
                    </a:ext>
                  </a:extLst>
                </p14:cNvPr>
                <p14:cNvContentPartPr/>
                <p14:nvPr/>
              </p14:nvContentPartPr>
              <p14:xfrm>
                <a:off x="4604037" y="2403885"/>
                <a:ext cx="81360" cy="90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D78C734-5AB9-4BE7-9780-0A754389C24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99717" y="2399565"/>
                  <a:ext cx="90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71BAA0E-96C7-4107-AC48-35AAE1D67B0C}"/>
                    </a:ext>
                  </a:extLst>
                </p14:cNvPr>
                <p14:cNvContentPartPr/>
                <p14:nvPr/>
              </p14:nvContentPartPr>
              <p14:xfrm>
                <a:off x="4813557" y="2266725"/>
                <a:ext cx="171360" cy="824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71BAA0E-96C7-4107-AC48-35AAE1D67B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09237" y="2262405"/>
                  <a:ext cx="180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DFE6707-423B-4EB3-8729-78DA298CE614}"/>
                    </a:ext>
                  </a:extLst>
                </p14:cNvPr>
                <p14:cNvContentPartPr/>
                <p14:nvPr/>
              </p14:nvContentPartPr>
              <p14:xfrm>
                <a:off x="4808517" y="2354925"/>
                <a:ext cx="181800" cy="165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DFE6707-423B-4EB3-8729-78DA298CE61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04197" y="2350605"/>
                  <a:ext cx="190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BD7E2A5B-A924-4C86-BB26-3C71708F9391}"/>
                    </a:ext>
                  </a:extLst>
                </p14:cNvPr>
                <p14:cNvContentPartPr/>
                <p14:nvPr/>
              </p14:nvContentPartPr>
              <p14:xfrm>
                <a:off x="4840197" y="2413245"/>
                <a:ext cx="84600" cy="1270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BD7E2A5B-A924-4C86-BB26-3C71708F93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35877" y="2408925"/>
                  <a:ext cx="93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6D7D438-95FE-42CA-B064-05FBD5AFF02B}"/>
                    </a:ext>
                  </a:extLst>
                </p14:cNvPr>
                <p14:cNvContentPartPr/>
                <p14:nvPr/>
              </p14:nvContentPartPr>
              <p14:xfrm>
                <a:off x="5101197" y="2208765"/>
                <a:ext cx="8280" cy="2890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6D7D438-95FE-42CA-B064-05FBD5AFF02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96877" y="2204445"/>
                  <a:ext cx="16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08151F0-6D01-4752-8C66-BC25BB835644}"/>
                    </a:ext>
                  </a:extLst>
                </p14:cNvPr>
                <p14:cNvContentPartPr/>
                <p14:nvPr/>
              </p14:nvContentPartPr>
              <p14:xfrm>
                <a:off x="5194797" y="2087445"/>
                <a:ext cx="109080" cy="932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08151F0-6D01-4752-8C66-BC25BB83564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90477" y="2083125"/>
                  <a:ext cx="11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4577EAD-7DC4-4C95-95BA-2E0AA77211E7}"/>
                    </a:ext>
                  </a:extLst>
                </p14:cNvPr>
                <p14:cNvContentPartPr/>
                <p14:nvPr/>
              </p14:nvContentPartPr>
              <p14:xfrm>
                <a:off x="5155197" y="2306685"/>
                <a:ext cx="67680" cy="810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4577EAD-7DC4-4C95-95BA-2E0AA77211E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50877" y="2302365"/>
                  <a:ext cx="76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7BA0BAD-ED19-48D1-B2B3-B697DB2FFBCD}"/>
                    </a:ext>
                  </a:extLst>
                </p14:cNvPr>
                <p14:cNvContentPartPr/>
                <p14:nvPr/>
              </p14:nvContentPartPr>
              <p14:xfrm>
                <a:off x="5239797" y="2263485"/>
                <a:ext cx="27360" cy="1537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7BA0BAD-ED19-48D1-B2B3-B697DB2FFBC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35477" y="2259165"/>
                  <a:ext cx="36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AB050D8-A79D-40F0-A62F-516B83BA99CC}"/>
                    </a:ext>
                  </a:extLst>
                </p14:cNvPr>
                <p14:cNvContentPartPr/>
                <p14:nvPr/>
              </p14:nvContentPartPr>
              <p14:xfrm>
                <a:off x="5548317" y="2154045"/>
                <a:ext cx="110160" cy="1386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AB050D8-A79D-40F0-A62F-516B83BA99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43997" y="2149725"/>
                  <a:ext cx="118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FAED4EE-111C-4CAC-8918-C81522623B23}"/>
                    </a:ext>
                  </a:extLst>
                </p14:cNvPr>
                <p14:cNvContentPartPr/>
                <p14:nvPr/>
              </p14:nvContentPartPr>
              <p14:xfrm>
                <a:off x="5554797" y="2284365"/>
                <a:ext cx="167400" cy="226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FAED4EE-111C-4CAC-8918-C81522623B2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50477" y="2280045"/>
                  <a:ext cx="176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4787EB6-84DB-4696-8864-46420E03065D}"/>
                    </a:ext>
                  </a:extLst>
                </p14:cNvPr>
                <p14:cNvContentPartPr/>
                <p14:nvPr/>
              </p14:nvContentPartPr>
              <p14:xfrm>
                <a:off x="5602317" y="2347365"/>
                <a:ext cx="84240" cy="1648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4787EB6-84DB-4696-8864-46420E0306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97997" y="2343045"/>
                  <a:ext cx="92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E3A1896-E51E-452C-867B-D2BAB1DF7BFA}"/>
                    </a:ext>
                  </a:extLst>
                </p14:cNvPr>
                <p14:cNvContentPartPr/>
                <p14:nvPr/>
              </p14:nvContentPartPr>
              <p14:xfrm>
                <a:off x="5819037" y="2298405"/>
                <a:ext cx="64800" cy="4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E3A1896-E51E-452C-867B-D2BAB1DF7BF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14717" y="2294085"/>
                  <a:ext cx="734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6695D46-F5EB-4FA9-99AD-BC4549AD88AE}"/>
                    </a:ext>
                  </a:extLst>
                </p14:cNvPr>
                <p14:cNvContentPartPr/>
                <p14:nvPr/>
              </p14:nvContentPartPr>
              <p14:xfrm>
                <a:off x="5805357" y="2320725"/>
                <a:ext cx="91080" cy="147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6695D46-F5EB-4FA9-99AD-BC4549AD88A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801037" y="2316405"/>
                  <a:ext cx="99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4CDEDC3-6CC8-4379-AC0A-D78C8A6CA3E3}"/>
                    </a:ext>
                  </a:extLst>
                </p14:cNvPr>
                <p14:cNvContentPartPr/>
                <p14:nvPr/>
              </p14:nvContentPartPr>
              <p14:xfrm>
                <a:off x="6046917" y="2155845"/>
                <a:ext cx="128880" cy="63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4CDEDC3-6CC8-4379-AC0A-D78C8A6CA3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42597" y="2151525"/>
                  <a:ext cx="137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78770C1-2FD5-4C77-ABD7-8DAE002562A9}"/>
                    </a:ext>
                  </a:extLst>
                </p14:cNvPr>
                <p14:cNvContentPartPr/>
                <p14:nvPr/>
              </p14:nvContentPartPr>
              <p14:xfrm>
                <a:off x="6033957" y="2219925"/>
                <a:ext cx="151920" cy="392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78770C1-2FD5-4C77-ABD7-8DAE002562A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29637" y="2215605"/>
                  <a:ext cx="160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46520F7-DAF1-4469-9B58-032B56E8B826}"/>
                    </a:ext>
                  </a:extLst>
                </p14:cNvPr>
                <p14:cNvContentPartPr/>
                <p14:nvPr/>
              </p14:nvContentPartPr>
              <p14:xfrm>
                <a:off x="6069237" y="2294445"/>
                <a:ext cx="83160" cy="1386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46520F7-DAF1-4469-9B58-032B56E8B82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64917" y="2290125"/>
                  <a:ext cx="91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978247C-B80B-4C94-90B3-41A5BB6A6F03}"/>
                    </a:ext>
                  </a:extLst>
                </p14:cNvPr>
                <p14:cNvContentPartPr/>
                <p14:nvPr/>
              </p14:nvContentPartPr>
              <p14:xfrm>
                <a:off x="6183357" y="2137485"/>
                <a:ext cx="90000" cy="2390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978247C-B80B-4C94-90B3-41A5BB6A6F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79037" y="2133165"/>
                  <a:ext cx="98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39A0587-8AC7-46C6-8038-AD6C403C70C7}"/>
                    </a:ext>
                  </a:extLst>
                </p14:cNvPr>
                <p14:cNvContentPartPr/>
                <p14:nvPr/>
              </p14:nvContentPartPr>
              <p14:xfrm>
                <a:off x="5916957" y="2136045"/>
                <a:ext cx="145440" cy="2595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39A0587-8AC7-46C6-8038-AD6C403C70C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12637" y="2131725"/>
                  <a:ext cx="154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A7E696E3-FE0B-4ECB-B245-5B2589F67BA8}"/>
                    </a:ext>
                  </a:extLst>
                </p14:cNvPr>
                <p14:cNvContentPartPr/>
                <p14:nvPr/>
              </p14:nvContentPartPr>
              <p14:xfrm>
                <a:off x="6260757" y="1980525"/>
                <a:ext cx="128160" cy="1209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A7E696E3-FE0B-4ECB-B245-5B2589F67B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56437" y="1976205"/>
                  <a:ext cx="136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1D874C3-2260-47B4-9C88-560207EDA750}"/>
                    </a:ext>
                  </a:extLst>
                </p14:cNvPr>
                <p14:cNvContentPartPr/>
                <p14:nvPr/>
              </p14:nvContentPartPr>
              <p14:xfrm>
                <a:off x="5443197" y="2688645"/>
                <a:ext cx="129600" cy="36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1D874C3-2260-47B4-9C88-560207EDA75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38877" y="2684325"/>
                  <a:ext cx="138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AAA974F-2020-4CD5-9E12-8AC767517B3C}"/>
                    </a:ext>
                  </a:extLst>
                </p14:cNvPr>
                <p14:cNvContentPartPr/>
                <p14:nvPr/>
              </p14:nvContentPartPr>
              <p14:xfrm>
                <a:off x="5457957" y="2723565"/>
                <a:ext cx="115200" cy="104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AAA974F-2020-4CD5-9E12-8AC767517B3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53637" y="2719245"/>
                  <a:ext cx="123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52E400F-1B43-4D84-AC2A-CEC855787C8C}"/>
                    </a:ext>
                  </a:extLst>
                </p14:cNvPr>
                <p14:cNvContentPartPr/>
                <p14:nvPr/>
              </p14:nvContentPartPr>
              <p14:xfrm>
                <a:off x="5588997" y="2665245"/>
                <a:ext cx="86400" cy="1292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52E400F-1B43-4D84-AC2A-CEC855787C8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84677" y="2660925"/>
                  <a:ext cx="95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7D9E370-666B-4DFF-96C1-37C60C0FEC8C}"/>
                    </a:ext>
                  </a:extLst>
                </p14:cNvPr>
                <p14:cNvContentPartPr/>
                <p14:nvPr/>
              </p14:nvContentPartPr>
              <p14:xfrm>
                <a:off x="5860437" y="2628165"/>
                <a:ext cx="84600" cy="1677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7D9E370-666B-4DFF-96C1-37C60C0FEC8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56117" y="2623845"/>
                  <a:ext cx="93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EB9882C-8E08-4D6D-9BA6-55500AB279C7}"/>
                    </a:ext>
                  </a:extLst>
                </p14:cNvPr>
                <p14:cNvContentPartPr/>
                <p14:nvPr/>
              </p14:nvContentPartPr>
              <p14:xfrm>
                <a:off x="5830557" y="2710245"/>
                <a:ext cx="142920" cy="230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EB9882C-8E08-4D6D-9BA6-55500AB279C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26237" y="2705925"/>
                  <a:ext cx="151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3BF4FAC-2E25-43CC-B106-DAC931B3FA2C}"/>
                    </a:ext>
                  </a:extLst>
                </p14:cNvPr>
                <p14:cNvContentPartPr/>
                <p14:nvPr/>
              </p14:nvContentPartPr>
              <p14:xfrm>
                <a:off x="6058077" y="2681805"/>
                <a:ext cx="113400" cy="7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3BF4FAC-2E25-43CC-B106-DAC931B3FA2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53757" y="2677485"/>
                  <a:ext cx="1220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47BB53F-469C-4022-880F-F597B4621898}"/>
                    </a:ext>
                  </a:extLst>
                </p14:cNvPr>
                <p14:cNvContentPartPr/>
                <p14:nvPr/>
              </p14:nvContentPartPr>
              <p14:xfrm>
                <a:off x="6076797" y="2704845"/>
                <a:ext cx="104400" cy="14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47BB53F-469C-4022-880F-F597B46218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72477" y="2700525"/>
                  <a:ext cx="113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FA6600DA-316D-4E99-900C-689ECC11E2FE}"/>
                    </a:ext>
                  </a:extLst>
                </p14:cNvPr>
                <p14:cNvContentPartPr/>
                <p14:nvPr/>
              </p14:nvContentPartPr>
              <p14:xfrm>
                <a:off x="6304317" y="2461845"/>
                <a:ext cx="128880" cy="1396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FA6600DA-316D-4E99-900C-689ECC11E2F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99637" y="2457525"/>
                  <a:ext cx="137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0E12BB4-45EB-40A7-94DA-D3DB1AD3B627}"/>
                    </a:ext>
                  </a:extLst>
                </p14:cNvPr>
                <p14:cNvContentPartPr/>
                <p14:nvPr/>
              </p14:nvContentPartPr>
              <p14:xfrm>
                <a:off x="6281277" y="2603325"/>
                <a:ext cx="307800" cy="54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0E12BB4-45EB-40A7-94DA-D3DB1AD3B62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76957" y="2599005"/>
                  <a:ext cx="316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4283D3B-22D1-4BCA-B553-15B15F98D88B}"/>
                    </a:ext>
                  </a:extLst>
                </p14:cNvPr>
                <p14:cNvContentPartPr/>
                <p14:nvPr/>
              </p14:nvContentPartPr>
              <p14:xfrm>
                <a:off x="6372717" y="2716005"/>
                <a:ext cx="121680" cy="65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4283D3B-22D1-4BCA-B553-15B15F98D88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68397" y="2711685"/>
                  <a:ext cx="13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14660D6-1163-4643-95B7-71E7EB45FCCD}"/>
                    </a:ext>
                  </a:extLst>
                </p14:cNvPr>
                <p14:cNvContentPartPr/>
                <p14:nvPr/>
              </p14:nvContentPartPr>
              <p14:xfrm>
                <a:off x="6353997" y="2815725"/>
                <a:ext cx="148320" cy="331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14660D6-1163-4643-95B7-71E7EB45FCC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49677" y="2811405"/>
                  <a:ext cx="156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FF946D1-8511-4347-8369-A8A6E5B5EEC6}"/>
                    </a:ext>
                  </a:extLst>
                </p14:cNvPr>
                <p14:cNvContentPartPr/>
                <p14:nvPr/>
              </p14:nvContentPartPr>
              <p14:xfrm>
                <a:off x="6405477" y="2868645"/>
                <a:ext cx="67680" cy="1155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FF946D1-8511-4347-8369-A8A6E5B5EEC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01157" y="2864325"/>
                  <a:ext cx="76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17E0BAB-36D6-486D-A85C-6936CDC685C8}"/>
                    </a:ext>
                  </a:extLst>
                </p14:cNvPr>
                <p14:cNvContentPartPr/>
                <p14:nvPr/>
              </p14:nvContentPartPr>
              <p14:xfrm>
                <a:off x="6446877" y="2734725"/>
                <a:ext cx="97560" cy="195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17E0BAB-36D6-486D-A85C-6936CDC685C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42557" y="2730405"/>
                  <a:ext cx="106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56F358D-D33B-4ABC-B56E-E6FDDC80F659}"/>
                    </a:ext>
                  </a:extLst>
                </p14:cNvPr>
                <p14:cNvContentPartPr/>
                <p14:nvPr/>
              </p14:nvContentPartPr>
              <p14:xfrm>
                <a:off x="6264717" y="2750925"/>
                <a:ext cx="114120" cy="1972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56F358D-D33B-4ABC-B56E-E6FDDC80F65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260397" y="2746605"/>
                  <a:ext cx="12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32BECF8-B56B-4CDF-813C-960485D5B93F}"/>
                    </a:ext>
                  </a:extLst>
                </p14:cNvPr>
                <p14:cNvContentPartPr/>
                <p14:nvPr/>
              </p14:nvContentPartPr>
              <p14:xfrm>
                <a:off x="6560997" y="2671005"/>
                <a:ext cx="106560" cy="838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32BECF8-B56B-4CDF-813C-960485D5B93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56677" y="2666685"/>
                  <a:ext cx="115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A45E3E1-2FB8-467F-806E-71319FBA4FE3}"/>
                    </a:ext>
                  </a:extLst>
                </p14:cNvPr>
                <p14:cNvContentPartPr/>
                <p14:nvPr/>
              </p14:nvContentPartPr>
              <p14:xfrm>
                <a:off x="456117" y="2906805"/>
                <a:ext cx="5479560" cy="1987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A45E3E1-2FB8-467F-806E-71319FBA4F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1797" y="2902485"/>
                  <a:ext cx="5488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A42482E-CE00-418E-8059-D62D0BF93CE9}"/>
                    </a:ext>
                  </a:extLst>
                </p14:cNvPr>
                <p14:cNvContentPartPr/>
                <p14:nvPr/>
              </p14:nvContentPartPr>
              <p14:xfrm>
                <a:off x="659157" y="3049365"/>
                <a:ext cx="115560" cy="1558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A42482E-CE00-418E-8059-D62D0BF93CE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4837" y="3045045"/>
                  <a:ext cx="124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B9792BA-1F12-4422-BD89-A2D9E355F6FD}"/>
                    </a:ext>
                  </a:extLst>
                </p14:cNvPr>
                <p14:cNvContentPartPr/>
                <p14:nvPr/>
              </p14:nvContentPartPr>
              <p14:xfrm>
                <a:off x="1006557" y="3081405"/>
                <a:ext cx="150120" cy="1688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B9792BA-1F12-4422-BD89-A2D9E355F6F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2237" y="3077085"/>
                  <a:ext cx="158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CFEB07D-5BDC-4F30-A1D8-86F9623FC147}"/>
                    </a:ext>
                  </a:extLst>
                </p14:cNvPr>
                <p14:cNvContentPartPr/>
                <p14:nvPr/>
              </p14:nvContentPartPr>
              <p14:xfrm>
                <a:off x="1285197" y="3124245"/>
                <a:ext cx="125280" cy="205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CFEB07D-5BDC-4F30-A1D8-86F9623FC14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80877" y="3119925"/>
                  <a:ext cx="133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20A5B29-A558-4286-8FD5-60E89C4DF9F7}"/>
                    </a:ext>
                  </a:extLst>
                </p14:cNvPr>
                <p14:cNvContentPartPr/>
                <p14:nvPr/>
              </p14:nvContentPartPr>
              <p14:xfrm>
                <a:off x="1277997" y="3184005"/>
                <a:ext cx="153720" cy="86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20A5B29-A558-4286-8FD5-60E89C4DF9F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273677" y="3179685"/>
                  <a:ext cx="162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255D2BA-25C4-4057-BB4C-A6B9790C70E5}"/>
                    </a:ext>
                  </a:extLst>
                </p14:cNvPr>
                <p14:cNvContentPartPr/>
                <p14:nvPr/>
              </p14:nvContentPartPr>
              <p14:xfrm>
                <a:off x="1651677" y="3097605"/>
                <a:ext cx="142560" cy="1234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255D2BA-25C4-4057-BB4C-A6B9790C70E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47357" y="3093285"/>
                  <a:ext cx="151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534DFBE1-2A05-42CC-91AB-6A16305746DC}"/>
                    </a:ext>
                  </a:extLst>
                </p14:cNvPr>
                <p14:cNvContentPartPr/>
                <p14:nvPr/>
              </p14:nvContentPartPr>
              <p14:xfrm>
                <a:off x="1573557" y="3046845"/>
                <a:ext cx="240480" cy="108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534DFBE1-2A05-42CC-91AB-6A16305746D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569237" y="3042525"/>
                  <a:ext cx="249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A47C98C-4DAA-4BF9-AED4-3BFE701CA403}"/>
                    </a:ext>
                  </a:extLst>
                </p14:cNvPr>
                <p14:cNvContentPartPr/>
                <p14:nvPr/>
              </p14:nvContentPartPr>
              <p14:xfrm>
                <a:off x="1916637" y="3139725"/>
                <a:ext cx="128880" cy="158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A47C98C-4DAA-4BF9-AED4-3BFE701CA40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12317" y="3135405"/>
                  <a:ext cx="137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3CD6A60-58CA-4F8E-8B06-CAFF39F7694C}"/>
                    </a:ext>
                  </a:extLst>
                </p14:cNvPr>
                <p14:cNvContentPartPr/>
                <p14:nvPr/>
              </p14:nvContentPartPr>
              <p14:xfrm>
                <a:off x="2165397" y="3051525"/>
                <a:ext cx="89280" cy="2080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3CD6A60-58CA-4F8E-8B06-CAFF39F7694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61077" y="3047205"/>
                  <a:ext cx="97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20976C2-9A25-4C49-9D26-F3DCBF4FEB14}"/>
                    </a:ext>
                  </a:extLst>
                </p14:cNvPr>
                <p14:cNvContentPartPr/>
                <p14:nvPr/>
              </p14:nvContentPartPr>
              <p14:xfrm>
                <a:off x="2130837" y="3174645"/>
                <a:ext cx="152640" cy="241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20976C2-9A25-4C49-9D26-F3DCBF4FEB1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26517" y="3170325"/>
                  <a:ext cx="161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4E3065E-21FB-4E11-B090-0DC1DB2397BF}"/>
                    </a:ext>
                  </a:extLst>
                </p14:cNvPr>
                <p14:cNvContentPartPr/>
                <p14:nvPr/>
              </p14:nvContentPartPr>
              <p14:xfrm>
                <a:off x="2517117" y="3168525"/>
                <a:ext cx="186480" cy="190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4E3065E-21FB-4E11-B090-0DC1DB2397B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12797" y="3164205"/>
                  <a:ext cx="195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6CB1503-AA2B-4088-9102-B9BB0B7D2B54}"/>
                    </a:ext>
                  </a:extLst>
                </p14:cNvPr>
                <p14:cNvContentPartPr/>
                <p14:nvPr/>
              </p14:nvContentPartPr>
              <p14:xfrm>
                <a:off x="2561397" y="3212805"/>
                <a:ext cx="144360" cy="115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6CB1503-AA2B-4088-9102-B9BB0B7D2B5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557077" y="3208485"/>
                  <a:ext cx="153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9801D1D-153B-4896-9BE9-38E3A0FD5ADA}"/>
                    </a:ext>
                  </a:extLst>
                </p14:cNvPr>
                <p14:cNvContentPartPr/>
                <p14:nvPr/>
              </p14:nvContentPartPr>
              <p14:xfrm>
                <a:off x="2759037" y="3139365"/>
                <a:ext cx="77400" cy="1335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9801D1D-153B-4896-9BE9-38E3A0FD5AD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754717" y="3135045"/>
                  <a:ext cx="8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2A3C7AF-FB91-4A76-888B-522004A10401}"/>
                    </a:ext>
                  </a:extLst>
                </p14:cNvPr>
                <p14:cNvContentPartPr/>
                <p14:nvPr/>
              </p14:nvContentPartPr>
              <p14:xfrm>
                <a:off x="3118677" y="3148005"/>
                <a:ext cx="147960" cy="1814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2A3C7AF-FB91-4A76-888B-522004A1040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14357" y="3143685"/>
                  <a:ext cx="156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7D4DCC8-FAF3-4399-97C8-F169A99D615A}"/>
                    </a:ext>
                  </a:extLst>
                </p14:cNvPr>
                <p14:cNvContentPartPr/>
                <p14:nvPr/>
              </p14:nvContentPartPr>
              <p14:xfrm>
                <a:off x="3423237" y="3191925"/>
                <a:ext cx="161280" cy="237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7D4DCC8-FAF3-4399-97C8-F169A99D615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18917" y="3187605"/>
                  <a:ext cx="169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52A03D9-01BC-4D7C-A8BC-578548679567}"/>
                    </a:ext>
                  </a:extLst>
                </p14:cNvPr>
                <p14:cNvContentPartPr/>
                <p14:nvPr/>
              </p14:nvContentPartPr>
              <p14:xfrm>
                <a:off x="3466437" y="3250245"/>
                <a:ext cx="127080" cy="82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52A03D9-01BC-4D7C-A8BC-57854867956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62117" y="3245925"/>
                  <a:ext cx="135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18DE06A-83C8-4B49-B01C-35D4E011A1E4}"/>
                    </a:ext>
                  </a:extLst>
                </p14:cNvPr>
                <p14:cNvContentPartPr/>
                <p14:nvPr/>
              </p14:nvContentPartPr>
              <p14:xfrm>
                <a:off x="3840477" y="3168165"/>
                <a:ext cx="113400" cy="1278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18DE06A-83C8-4B49-B01C-35D4E011A1E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836157" y="3163845"/>
                  <a:ext cx="122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0BDDB5C-5B84-4BD1-9472-549A9722FFF9}"/>
                    </a:ext>
                  </a:extLst>
                </p14:cNvPr>
                <p14:cNvContentPartPr/>
                <p14:nvPr/>
              </p14:nvContentPartPr>
              <p14:xfrm>
                <a:off x="3776757" y="3114525"/>
                <a:ext cx="203760" cy="10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0BDDB5C-5B84-4BD1-9472-549A9722FFF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72437" y="3110205"/>
                  <a:ext cx="212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7FA2298-8B1E-4636-A857-75F091B4AF01}"/>
                    </a:ext>
                  </a:extLst>
                </p14:cNvPr>
                <p14:cNvContentPartPr/>
                <p14:nvPr/>
              </p14:nvContentPartPr>
              <p14:xfrm>
                <a:off x="4091397" y="3232965"/>
                <a:ext cx="108720" cy="86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7FA2298-8B1E-4636-A857-75F091B4AF0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87077" y="3228645"/>
                  <a:ext cx="117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46542E5-EDF8-49F9-BDE4-6A994A13A713}"/>
                    </a:ext>
                  </a:extLst>
                </p14:cNvPr>
                <p14:cNvContentPartPr/>
                <p14:nvPr/>
              </p14:nvContentPartPr>
              <p14:xfrm>
                <a:off x="4418277" y="3055485"/>
                <a:ext cx="149040" cy="1195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46542E5-EDF8-49F9-BDE4-6A994A13A71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13957" y="3050805"/>
                  <a:ext cx="157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3B6A2A5-0670-4407-84D7-3CFD4E09D4E3}"/>
                    </a:ext>
                  </a:extLst>
                </p14:cNvPr>
                <p14:cNvContentPartPr/>
                <p14:nvPr/>
              </p14:nvContentPartPr>
              <p14:xfrm>
                <a:off x="4321437" y="3228285"/>
                <a:ext cx="432360" cy="140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3B6A2A5-0670-4407-84D7-3CFD4E09D4E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17117" y="3223965"/>
                  <a:ext cx="441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9D9A876-9C01-4E88-9E11-D9F3FD3AA048}"/>
                    </a:ext>
                  </a:extLst>
                </p14:cNvPr>
                <p14:cNvContentPartPr/>
                <p14:nvPr/>
              </p14:nvContentPartPr>
              <p14:xfrm>
                <a:off x="4460757" y="3312165"/>
                <a:ext cx="120960" cy="554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9D9A876-9C01-4E88-9E11-D9F3FD3AA04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56437" y="3307845"/>
                  <a:ext cx="129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9B35B22-DB0D-4E42-B411-37891E7BAF65}"/>
                    </a:ext>
                  </a:extLst>
                </p14:cNvPr>
                <p14:cNvContentPartPr/>
                <p14:nvPr/>
              </p14:nvContentPartPr>
              <p14:xfrm>
                <a:off x="4418997" y="3397125"/>
                <a:ext cx="172440" cy="241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9B35B22-DB0D-4E42-B411-37891E7BAF6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14677" y="3392805"/>
                  <a:ext cx="18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A6760A1-4CEC-43E9-8CDD-4E3A32C9FAF5}"/>
                    </a:ext>
                  </a:extLst>
                </p14:cNvPr>
                <p14:cNvContentPartPr/>
                <p14:nvPr/>
              </p14:nvContentPartPr>
              <p14:xfrm>
                <a:off x="4453197" y="3452925"/>
                <a:ext cx="88920" cy="1224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A6760A1-4CEC-43E9-8CDD-4E3A32C9FAF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48877" y="3448605"/>
                  <a:ext cx="97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79A86D7-09FB-42B0-A6E8-BEB0F1710651}"/>
                    </a:ext>
                  </a:extLst>
                </p14:cNvPr>
                <p14:cNvContentPartPr/>
                <p14:nvPr/>
              </p14:nvContentPartPr>
              <p14:xfrm>
                <a:off x="4541037" y="3347085"/>
                <a:ext cx="114120" cy="1900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79A86D7-09FB-42B0-A6E8-BEB0F171065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536717" y="3342765"/>
                  <a:ext cx="122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30AC02F-DC86-43E8-92F2-CF6F5713813C}"/>
                    </a:ext>
                  </a:extLst>
                </p14:cNvPr>
                <p14:cNvContentPartPr/>
                <p14:nvPr/>
              </p14:nvContentPartPr>
              <p14:xfrm>
                <a:off x="4347357" y="3337725"/>
                <a:ext cx="114120" cy="2062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30AC02F-DC86-43E8-92F2-CF6F5713813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343037" y="3333405"/>
                  <a:ext cx="122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B3AE364-1AE5-4407-87A1-4B92A736D895}"/>
                    </a:ext>
                  </a:extLst>
                </p14:cNvPr>
                <p14:cNvContentPartPr/>
                <p14:nvPr/>
              </p14:nvContentPartPr>
              <p14:xfrm>
                <a:off x="4692237" y="3284445"/>
                <a:ext cx="113400" cy="849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B3AE364-1AE5-4407-87A1-4B92A736D89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87917" y="3280125"/>
                  <a:ext cx="122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07E998F-B335-44F3-8E61-BE548A9C71E4}"/>
                    </a:ext>
                  </a:extLst>
                </p14:cNvPr>
                <p14:cNvContentPartPr/>
                <p14:nvPr/>
              </p14:nvContentPartPr>
              <p14:xfrm>
                <a:off x="3237117" y="3062685"/>
                <a:ext cx="77040" cy="867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07E998F-B335-44F3-8E61-BE548A9C71E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32797" y="3058365"/>
                  <a:ext cx="85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87669AA-C75F-40EB-8EDC-9EF988EEAE5B}"/>
                    </a:ext>
                  </a:extLst>
                </p14:cNvPr>
                <p14:cNvContentPartPr/>
                <p14:nvPr/>
              </p14:nvContentPartPr>
              <p14:xfrm>
                <a:off x="2995917" y="3037125"/>
                <a:ext cx="67320" cy="4424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87669AA-C75F-40EB-8EDC-9EF988EEAE5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91597" y="3032805"/>
                  <a:ext cx="759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01E13C1-7078-41C8-8B78-344F77D9A936}"/>
                    </a:ext>
                  </a:extLst>
                </p14:cNvPr>
                <p14:cNvContentPartPr/>
                <p14:nvPr/>
              </p14:nvContentPartPr>
              <p14:xfrm>
                <a:off x="2951637" y="2929125"/>
                <a:ext cx="2430720" cy="6897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01E13C1-7078-41C8-8B78-344F77D9A93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947317" y="2924805"/>
                  <a:ext cx="243936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AB84890-5759-4DCD-A9FE-597F2E278692}"/>
                    </a:ext>
                  </a:extLst>
                </p14:cNvPr>
                <p14:cNvContentPartPr/>
                <p14:nvPr/>
              </p14:nvContentPartPr>
              <p14:xfrm>
                <a:off x="5467677" y="3253125"/>
                <a:ext cx="176400" cy="208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AB84890-5759-4DCD-A9FE-597F2E2786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63357" y="3248805"/>
                  <a:ext cx="185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228F384-0CB1-463E-94D4-80F808B1C3CA}"/>
                    </a:ext>
                  </a:extLst>
                </p14:cNvPr>
                <p14:cNvContentPartPr/>
                <p14:nvPr/>
              </p14:nvContentPartPr>
              <p14:xfrm>
                <a:off x="5371197" y="3153765"/>
                <a:ext cx="210960" cy="1897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228F384-0CB1-463E-94D4-80F808B1C3C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366877" y="3149445"/>
                  <a:ext cx="219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C5BF3FB-4583-4230-9C0A-5F9F5CA355E2}"/>
                    </a:ext>
                  </a:extLst>
                </p14:cNvPr>
                <p14:cNvContentPartPr/>
                <p14:nvPr/>
              </p14:nvContentPartPr>
              <p14:xfrm>
                <a:off x="5871237" y="3174285"/>
                <a:ext cx="102240" cy="1501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C5BF3FB-4583-4230-9C0A-5F9F5CA355E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66917" y="3169965"/>
                  <a:ext cx="110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2D568CD-B3F8-4CB3-8308-1278AEBF756F}"/>
                    </a:ext>
                  </a:extLst>
                </p14:cNvPr>
                <p14:cNvContentPartPr/>
                <p14:nvPr/>
              </p14:nvContentPartPr>
              <p14:xfrm>
                <a:off x="5973477" y="3254205"/>
                <a:ext cx="151200" cy="572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2D568CD-B3F8-4CB3-8308-1278AEBF756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69157" y="3249885"/>
                  <a:ext cx="159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80B7416-7DA6-4404-B43B-569D17BDBB01}"/>
                    </a:ext>
                  </a:extLst>
                </p14:cNvPr>
                <p14:cNvContentPartPr/>
                <p14:nvPr/>
              </p14:nvContentPartPr>
              <p14:xfrm>
                <a:off x="6152757" y="3162045"/>
                <a:ext cx="87480" cy="1440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80B7416-7DA6-4404-B43B-569D17BDBB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148437" y="3157725"/>
                  <a:ext cx="9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FE530DCA-D05E-4F67-AE4A-68A770C8AB8C}"/>
                    </a:ext>
                  </a:extLst>
                </p14:cNvPr>
                <p14:cNvContentPartPr/>
                <p14:nvPr/>
              </p14:nvContentPartPr>
              <p14:xfrm>
                <a:off x="6288117" y="3219645"/>
                <a:ext cx="392040" cy="842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FE530DCA-D05E-4F67-AE4A-68A770C8AB8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83797" y="3215325"/>
                  <a:ext cx="400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A9439D43-19AF-49D9-9031-9F38B2EF4527}"/>
                    </a:ext>
                  </a:extLst>
                </p14:cNvPr>
                <p14:cNvContentPartPr/>
                <p14:nvPr/>
              </p14:nvContentPartPr>
              <p14:xfrm>
                <a:off x="6870237" y="3186165"/>
                <a:ext cx="108000" cy="1036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A9439D43-19AF-49D9-9031-9F38B2EF452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65917" y="3181845"/>
                  <a:ext cx="116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CFB0F08A-75B4-4856-AAAA-A59AB8427575}"/>
                    </a:ext>
                  </a:extLst>
                </p14:cNvPr>
                <p14:cNvContentPartPr/>
                <p14:nvPr/>
              </p14:nvContentPartPr>
              <p14:xfrm>
                <a:off x="7043397" y="3209205"/>
                <a:ext cx="118800" cy="658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CFB0F08A-75B4-4856-AAAA-A59AB842757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39077" y="3204885"/>
                  <a:ext cx="127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B92942F-AC84-46B2-89A1-ACE9C0195DA7}"/>
                    </a:ext>
                  </a:extLst>
                </p14:cNvPr>
                <p14:cNvContentPartPr/>
                <p14:nvPr/>
              </p14:nvContentPartPr>
              <p14:xfrm>
                <a:off x="7169757" y="3202725"/>
                <a:ext cx="132120" cy="1843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B92942F-AC84-46B2-89A1-ACE9C0195DA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65437" y="3198405"/>
                  <a:ext cx="140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1E57515-65F9-4ADF-9434-AEE55D88F7D3}"/>
                    </a:ext>
                  </a:extLst>
                </p14:cNvPr>
                <p14:cNvContentPartPr/>
                <p14:nvPr/>
              </p14:nvContentPartPr>
              <p14:xfrm>
                <a:off x="7285317" y="3204525"/>
                <a:ext cx="133560" cy="1652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1E57515-65F9-4ADF-9434-AEE55D88F7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280997" y="3200205"/>
                  <a:ext cx="14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13DE39F-90BE-409A-82FD-9DCF99A35A04}"/>
                    </a:ext>
                  </a:extLst>
                </p14:cNvPr>
                <p14:cNvContentPartPr/>
                <p14:nvPr/>
              </p14:nvContentPartPr>
              <p14:xfrm>
                <a:off x="7477917" y="3117765"/>
                <a:ext cx="53640" cy="1566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13DE39F-90BE-409A-82FD-9DCF99A35A0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73597" y="3113445"/>
                  <a:ext cx="62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FDCFA81-B569-4184-8ED8-0CBCE7822349}"/>
                    </a:ext>
                  </a:extLst>
                </p14:cNvPr>
                <p14:cNvContentPartPr/>
                <p14:nvPr/>
              </p14:nvContentPartPr>
              <p14:xfrm>
                <a:off x="7557117" y="3191925"/>
                <a:ext cx="216000" cy="2458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FDCFA81-B569-4184-8ED8-0CBCE782234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52797" y="3187605"/>
                  <a:ext cx="224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EB8960B-EFB0-4BDB-8D10-04252DE5F10D}"/>
                    </a:ext>
                  </a:extLst>
                </p14:cNvPr>
                <p14:cNvContentPartPr/>
                <p14:nvPr/>
              </p14:nvContentPartPr>
              <p14:xfrm>
                <a:off x="94317" y="177645"/>
                <a:ext cx="118080" cy="95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EB8960B-EFB0-4BDB-8D10-04252DE5F10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997" y="173325"/>
                  <a:ext cx="126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5DF4C86-7CB0-433B-BFEC-6CC34EA84873}"/>
                    </a:ext>
                  </a:extLst>
                </p14:cNvPr>
                <p14:cNvContentPartPr/>
                <p14:nvPr/>
              </p14:nvContentPartPr>
              <p14:xfrm>
                <a:off x="199077" y="142725"/>
                <a:ext cx="59400" cy="178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5DF4C86-7CB0-433B-BFEC-6CC34EA8487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4757" y="138405"/>
                  <a:ext cx="68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92703DA-8844-43E1-8EAC-E9FF781C6E18}"/>
                    </a:ext>
                  </a:extLst>
                </p14:cNvPr>
                <p14:cNvContentPartPr/>
                <p14:nvPr/>
              </p14:nvContentPartPr>
              <p14:xfrm>
                <a:off x="383037" y="152445"/>
                <a:ext cx="56520" cy="111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92703DA-8844-43E1-8EAC-E9FF781C6E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78717" y="148125"/>
                  <a:ext cx="65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2AF221-FE0B-476A-A88B-719CAAC23079}"/>
                    </a:ext>
                  </a:extLst>
                </p14:cNvPr>
                <p14:cNvContentPartPr/>
                <p14:nvPr/>
              </p14:nvContentPartPr>
              <p14:xfrm>
                <a:off x="443157" y="206085"/>
                <a:ext cx="71280" cy="49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2AF221-FE0B-476A-A88B-719CAAC2307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38837" y="201765"/>
                  <a:ext cx="79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BA29B1A-20F8-4739-8D01-320B570A1B9C}"/>
                    </a:ext>
                  </a:extLst>
                </p14:cNvPr>
                <p14:cNvContentPartPr/>
                <p14:nvPr/>
              </p14:nvContentPartPr>
              <p14:xfrm>
                <a:off x="550437" y="140565"/>
                <a:ext cx="56520" cy="116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BA29B1A-20F8-4739-8D01-320B570A1B9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46117" y="136245"/>
                  <a:ext cx="65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2EA8F4C-429E-4D95-8D9F-FFA64CCD963C}"/>
                    </a:ext>
                  </a:extLst>
                </p14:cNvPr>
                <p14:cNvContentPartPr/>
                <p14:nvPr/>
              </p14:nvContentPartPr>
              <p14:xfrm>
                <a:off x="633597" y="190245"/>
                <a:ext cx="156240" cy="57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2EA8F4C-429E-4D95-8D9F-FFA64CCD963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29277" y="185925"/>
                  <a:ext cx="164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1288347-077C-4E11-95C0-E869171AEB7A}"/>
                    </a:ext>
                  </a:extLst>
                </p14:cNvPr>
                <p14:cNvContentPartPr/>
                <p14:nvPr/>
              </p14:nvContentPartPr>
              <p14:xfrm>
                <a:off x="910437" y="187005"/>
                <a:ext cx="54720" cy="63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1288347-077C-4E11-95C0-E869171AEB7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06117" y="182685"/>
                  <a:ext cx="63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7748E42-2C60-44F4-8B76-AC62176DCC4B}"/>
                    </a:ext>
                  </a:extLst>
                </p14:cNvPr>
                <p14:cNvContentPartPr/>
                <p14:nvPr/>
              </p14:nvContentPartPr>
              <p14:xfrm>
                <a:off x="1027797" y="186645"/>
                <a:ext cx="65160" cy="39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7748E42-2C60-44F4-8B76-AC62176DCC4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23477" y="182325"/>
                  <a:ext cx="7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9A79D6B-C29D-4499-812B-79ABC2714FB4}"/>
                    </a:ext>
                  </a:extLst>
                </p14:cNvPr>
                <p14:cNvContentPartPr/>
                <p14:nvPr/>
              </p14:nvContentPartPr>
              <p14:xfrm>
                <a:off x="1087917" y="191685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9A79D6B-C29D-4499-812B-79ABC2714F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3597" y="187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0A6DE0A-A439-48B9-BFFD-677D2F9B4099}"/>
                    </a:ext>
                  </a:extLst>
                </p14:cNvPr>
                <p14:cNvContentPartPr/>
                <p14:nvPr/>
              </p14:nvContentPartPr>
              <p14:xfrm>
                <a:off x="1099437" y="177645"/>
                <a:ext cx="72000" cy="138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0A6DE0A-A439-48B9-BFFD-677D2F9B409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95117" y="173325"/>
                  <a:ext cx="80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914C10-AB75-4DC1-BD4B-C1E21D3C11B7}"/>
                    </a:ext>
                  </a:extLst>
                </p14:cNvPr>
                <p14:cNvContentPartPr/>
                <p14:nvPr/>
              </p14:nvContentPartPr>
              <p14:xfrm>
                <a:off x="1155597" y="163605"/>
                <a:ext cx="90000" cy="126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914C10-AB75-4DC1-BD4B-C1E21D3C11B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51277" y="159285"/>
                  <a:ext cx="98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19A7D3-94AD-4B55-8F4F-C648F1DBC548}"/>
                    </a:ext>
                  </a:extLst>
                </p14:cNvPr>
                <p14:cNvContentPartPr/>
                <p14:nvPr/>
              </p14:nvContentPartPr>
              <p14:xfrm>
                <a:off x="1283397" y="125445"/>
                <a:ext cx="106200" cy="226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19A7D3-94AD-4B55-8F4F-C648F1DBC54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279077" y="121125"/>
                  <a:ext cx="114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4CE6AD-A2CF-4A2B-8297-B8DFC0B203D1}"/>
                    </a:ext>
                  </a:extLst>
                </p14:cNvPr>
                <p14:cNvContentPartPr/>
                <p14:nvPr/>
              </p14:nvContentPartPr>
              <p14:xfrm>
                <a:off x="1513077" y="191325"/>
                <a:ext cx="137880" cy="9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4CE6AD-A2CF-4A2B-8297-B8DFC0B203D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508757" y="187005"/>
                  <a:ext cx="146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185F99-DA44-4055-A6D6-A3DC2DE728A9}"/>
                    </a:ext>
                  </a:extLst>
                </p14:cNvPr>
                <p14:cNvContentPartPr/>
                <p14:nvPr/>
              </p14:nvContentPartPr>
              <p14:xfrm>
                <a:off x="1635477" y="161445"/>
                <a:ext cx="70920" cy="93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185F99-DA44-4055-A6D6-A3DC2DE728A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631157" y="157125"/>
                  <a:ext cx="79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DF510B-2C18-45B5-A5E6-3A4E0BF3A4A5}"/>
                    </a:ext>
                  </a:extLst>
                </p14:cNvPr>
                <p14:cNvContentPartPr/>
                <p14:nvPr/>
              </p14:nvContentPartPr>
              <p14:xfrm>
                <a:off x="1837797" y="150285"/>
                <a:ext cx="79920" cy="67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DF510B-2C18-45B5-A5E6-3A4E0BF3A4A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833477" y="145965"/>
                  <a:ext cx="88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9B5A588-8A28-48A3-8B0B-15B9EFB37FF5}"/>
                    </a:ext>
                  </a:extLst>
                </p14:cNvPr>
                <p14:cNvContentPartPr/>
                <p14:nvPr/>
              </p14:nvContentPartPr>
              <p14:xfrm>
                <a:off x="1947237" y="172245"/>
                <a:ext cx="117360" cy="47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9B5A588-8A28-48A3-8B0B-15B9EFB37FF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942917" y="167925"/>
                  <a:ext cx="126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FF59B36-6FFF-4118-AEA4-255C9767E58F}"/>
                    </a:ext>
                  </a:extLst>
                </p14:cNvPr>
                <p14:cNvContentPartPr/>
                <p14:nvPr/>
              </p14:nvContentPartPr>
              <p14:xfrm>
                <a:off x="2102757" y="170085"/>
                <a:ext cx="60480" cy="61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FF59B36-6FFF-4118-AEA4-255C9767E58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098437" y="165765"/>
                  <a:ext cx="69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BF66F67-1FC9-4E6B-B882-1877727F506F}"/>
                    </a:ext>
                  </a:extLst>
                </p14:cNvPr>
                <p14:cNvContentPartPr/>
                <p14:nvPr/>
              </p14:nvContentPartPr>
              <p14:xfrm>
                <a:off x="2195997" y="172605"/>
                <a:ext cx="209880" cy="42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BF66F67-1FC9-4E6B-B882-1877727F506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191677" y="168285"/>
                  <a:ext cx="218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1BB79D5-A916-4FA7-B1B4-7C0A8B1772E4}"/>
                    </a:ext>
                  </a:extLst>
                </p14:cNvPr>
                <p14:cNvContentPartPr/>
                <p14:nvPr/>
              </p14:nvContentPartPr>
              <p14:xfrm>
                <a:off x="2426757" y="160365"/>
                <a:ext cx="88560" cy="114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1BB79D5-A916-4FA7-B1B4-7C0A8B1772E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22437" y="156045"/>
                  <a:ext cx="97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746593-98C6-4723-A9D1-86CED854D2E0}"/>
                    </a:ext>
                  </a:extLst>
                </p14:cNvPr>
                <p14:cNvContentPartPr/>
                <p14:nvPr/>
              </p14:nvContentPartPr>
              <p14:xfrm>
                <a:off x="2552397" y="103125"/>
                <a:ext cx="93240" cy="92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746593-98C6-4723-A9D1-86CED854D2E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48077" y="98805"/>
                  <a:ext cx="101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802AD2-01FE-471E-A84E-F522BD671A59}"/>
                    </a:ext>
                  </a:extLst>
                </p14:cNvPr>
                <p14:cNvContentPartPr/>
                <p14:nvPr/>
              </p14:nvContentPartPr>
              <p14:xfrm>
                <a:off x="2646357" y="107445"/>
                <a:ext cx="5760" cy="32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802AD2-01FE-471E-A84E-F522BD671A5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642037" y="103125"/>
                  <a:ext cx="14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DA1BCA1-0B85-4821-B564-0C77DE56209B}"/>
                    </a:ext>
                  </a:extLst>
                </p14:cNvPr>
                <p14:cNvContentPartPr/>
                <p14:nvPr/>
              </p14:nvContentPartPr>
              <p14:xfrm>
                <a:off x="2674437" y="155325"/>
                <a:ext cx="116640" cy="36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DA1BCA1-0B85-4821-B564-0C77DE56209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670117" y="151005"/>
                  <a:ext cx="125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6080DC7-5B21-43F3-ACF6-7F67783CE6F7}"/>
                    </a:ext>
                  </a:extLst>
                </p14:cNvPr>
                <p14:cNvContentPartPr/>
                <p14:nvPr/>
              </p14:nvContentPartPr>
              <p14:xfrm>
                <a:off x="2824917" y="175845"/>
                <a:ext cx="89640" cy="10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6080DC7-5B21-43F3-ACF6-7F67783CE6F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820597" y="171525"/>
                  <a:ext cx="98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4574FD5-5AA9-498B-9E1E-34B690EDF201}"/>
                    </a:ext>
                  </a:extLst>
                </p14:cNvPr>
                <p14:cNvContentPartPr/>
                <p14:nvPr/>
              </p14:nvContentPartPr>
              <p14:xfrm>
                <a:off x="2980077" y="137325"/>
                <a:ext cx="52200" cy="66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4574FD5-5AA9-498B-9E1E-34B690EDF20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975757" y="133005"/>
                  <a:ext cx="60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31F4188-4448-4B9B-B0C4-1660E35B29EB}"/>
                    </a:ext>
                  </a:extLst>
                </p14:cNvPr>
                <p14:cNvContentPartPr/>
                <p14:nvPr/>
              </p14:nvContentPartPr>
              <p14:xfrm>
                <a:off x="3021117" y="136605"/>
                <a:ext cx="88560" cy="137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31F4188-4448-4B9B-B0C4-1660E35B29E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016797" y="132285"/>
                  <a:ext cx="97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D74A12E-000D-4B54-B63E-0D14526D3C94}"/>
                    </a:ext>
                  </a:extLst>
                </p14:cNvPr>
                <p14:cNvContentPartPr/>
                <p14:nvPr/>
              </p14:nvContentPartPr>
              <p14:xfrm>
                <a:off x="3102477" y="130485"/>
                <a:ext cx="184680" cy="65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D74A12E-000D-4B54-B63E-0D14526D3C9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98157" y="126165"/>
                  <a:ext cx="193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77BB08-2914-4553-903E-F91E828EBD18}"/>
                    </a:ext>
                  </a:extLst>
                </p14:cNvPr>
                <p14:cNvContentPartPr/>
                <p14:nvPr/>
              </p14:nvContentPartPr>
              <p14:xfrm>
                <a:off x="3361677" y="158205"/>
                <a:ext cx="97200" cy="5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77BB08-2914-4553-903E-F91E828EBD1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357357" y="153885"/>
                  <a:ext cx="105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B6D7E9-D720-4D83-9159-949977427FFA}"/>
                    </a:ext>
                  </a:extLst>
                </p14:cNvPr>
                <p14:cNvContentPartPr/>
                <p14:nvPr/>
              </p14:nvContentPartPr>
              <p14:xfrm>
                <a:off x="3483717" y="85845"/>
                <a:ext cx="283680" cy="113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B6D7E9-D720-4D83-9159-949977427FF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479397" y="81525"/>
                  <a:ext cx="292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31D3A5A-7841-42EC-9D53-C8AC576F67B1}"/>
                    </a:ext>
                  </a:extLst>
                </p14:cNvPr>
                <p14:cNvContentPartPr/>
                <p14:nvPr/>
              </p14:nvContentPartPr>
              <p14:xfrm>
                <a:off x="3746517" y="107805"/>
                <a:ext cx="20880" cy="5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31D3A5A-7841-42EC-9D53-C8AC576F67B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742197" y="103485"/>
                  <a:ext cx="29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CCAD264-587D-4EFD-AE6A-73E7BB9BA126}"/>
                    </a:ext>
                  </a:extLst>
                </p14:cNvPr>
                <p14:cNvContentPartPr/>
                <p14:nvPr/>
              </p14:nvContentPartPr>
              <p14:xfrm>
                <a:off x="3822837" y="134805"/>
                <a:ext cx="53280" cy="45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CCAD264-587D-4EFD-AE6A-73E7BB9BA12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818517" y="130485"/>
                  <a:ext cx="61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14E2C1D-10A3-489C-AD61-5FD057E76405}"/>
                    </a:ext>
                  </a:extLst>
                </p14:cNvPr>
                <p14:cNvContentPartPr/>
                <p14:nvPr/>
              </p14:nvContentPartPr>
              <p14:xfrm>
                <a:off x="3984837" y="166485"/>
                <a:ext cx="103320" cy="3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14E2C1D-10A3-489C-AD61-5FD057E7640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980517" y="162165"/>
                  <a:ext cx="111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74CDA5E-9E8F-4155-9E6D-B9AF9370B75B}"/>
                    </a:ext>
                  </a:extLst>
                </p14:cNvPr>
                <p14:cNvContentPartPr/>
                <p14:nvPr/>
              </p14:nvContentPartPr>
              <p14:xfrm>
                <a:off x="4165917" y="140565"/>
                <a:ext cx="77400" cy="44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74CDA5E-9E8F-4155-9E6D-B9AF9370B75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61597" y="136245"/>
                  <a:ext cx="86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E40F3E2-1B6F-4487-B737-106EB8F64FA5}"/>
                    </a:ext>
                  </a:extLst>
                </p14:cNvPr>
                <p14:cNvContentPartPr/>
                <p14:nvPr/>
              </p14:nvContentPartPr>
              <p14:xfrm>
                <a:off x="4237557" y="133005"/>
                <a:ext cx="105480" cy="130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E40F3E2-1B6F-4487-B737-106EB8F64FA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233237" y="128685"/>
                  <a:ext cx="114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3B43251-ECDD-485F-B872-3AA03C98F54E}"/>
                    </a:ext>
                  </a:extLst>
                </p14:cNvPr>
                <p14:cNvContentPartPr/>
                <p14:nvPr/>
              </p14:nvContentPartPr>
              <p14:xfrm>
                <a:off x="4372197" y="89445"/>
                <a:ext cx="261360" cy="86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3B43251-ECDD-485F-B872-3AA03C98F54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367877" y="85125"/>
                  <a:ext cx="270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ABF7F93-5294-4D35-840E-F65DC8D760A3}"/>
                    </a:ext>
                  </a:extLst>
                </p14:cNvPr>
                <p14:cNvContentPartPr/>
                <p14:nvPr/>
              </p14:nvContentPartPr>
              <p14:xfrm>
                <a:off x="4631037" y="97005"/>
                <a:ext cx="360" cy="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ABF7F93-5294-4D35-840E-F65DC8D760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26717" y="92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EFBC162-7B77-4290-8293-250F0C85BC22}"/>
                    </a:ext>
                  </a:extLst>
                </p14:cNvPr>
                <p14:cNvContentPartPr/>
                <p14:nvPr/>
              </p14:nvContentPartPr>
              <p14:xfrm>
                <a:off x="4670277" y="152085"/>
                <a:ext cx="17640" cy="34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EFBC162-7B77-4290-8293-250F0C85BC2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665957" y="147765"/>
                  <a:ext cx="26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B5BF0F-8E4B-4756-A661-FA683335C25F}"/>
                    </a:ext>
                  </a:extLst>
                </p14:cNvPr>
                <p14:cNvContentPartPr/>
                <p14:nvPr/>
              </p14:nvContentPartPr>
              <p14:xfrm>
                <a:off x="4695477" y="114285"/>
                <a:ext cx="360" cy="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B5BF0F-8E4B-4756-A661-FA683335C2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91157" y="109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B84C6DD-C8A0-472F-B0DC-1C10BD595BFC}"/>
                    </a:ext>
                  </a:extLst>
                </p14:cNvPr>
                <p14:cNvContentPartPr/>
                <p14:nvPr/>
              </p14:nvContentPartPr>
              <p14:xfrm>
                <a:off x="4746957" y="116445"/>
                <a:ext cx="122040" cy="70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B84C6DD-C8A0-472F-B0DC-1C10BD595BF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742637" y="112125"/>
                  <a:ext cx="130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453B126-965B-4338-A7A7-75199C4AAB1B}"/>
                    </a:ext>
                  </a:extLst>
                </p14:cNvPr>
                <p14:cNvContentPartPr/>
                <p14:nvPr/>
              </p14:nvContentPartPr>
              <p14:xfrm>
                <a:off x="4869717" y="144165"/>
                <a:ext cx="74520" cy="40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453B126-965B-4338-A7A7-75199C4AAB1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65397" y="139845"/>
                  <a:ext cx="83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8A6FBAA-B458-49BF-8870-40BE08981B09}"/>
                    </a:ext>
                  </a:extLst>
                </p14:cNvPr>
                <p14:cNvContentPartPr/>
                <p14:nvPr/>
              </p14:nvContentPartPr>
              <p14:xfrm>
                <a:off x="4968357" y="98805"/>
                <a:ext cx="108360" cy="92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8A6FBAA-B458-49BF-8870-40BE08981B0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964037" y="94485"/>
                  <a:ext cx="117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A2B8E60-2538-4AE1-A58D-C844B79FD3BA}"/>
                    </a:ext>
                  </a:extLst>
                </p14:cNvPr>
                <p14:cNvContentPartPr/>
                <p14:nvPr/>
              </p14:nvContentPartPr>
              <p14:xfrm>
                <a:off x="5082837" y="90885"/>
                <a:ext cx="5400" cy="38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A2B8E60-2538-4AE1-A58D-C844B79FD3B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078517" y="86565"/>
                  <a:ext cx="14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FFE401-8FCF-4E83-A932-90B66B0C7C6F}"/>
                    </a:ext>
                  </a:extLst>
                </p14:cNvPr>
                <p14:cNvContentPartPr/>
                <p14:nvPr/>
              </p14:nvContentPartPr>
              <p14:xfrm>
                <a:off x="5111277" y="136245"/>
                <a:ext cx="158760" cy="42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FFE401-8FCF-4E83-A932-90B66B0C7C6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106957" y="131925"/>
                  <a:ext cx="167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DA7BFDB-54F2-4743-BDC6-EA54D774205C}"/>
                    </a:ext>
                  </a:extLst>
                </p14:cNvPr>
                <p14:cNvContentPartPr/>
                <p14:nvPr/>
              </p14:nvContentPartPr>
              <p14:xfrm>
                <a:off x="5365437" y="51285"/>
                <a:ext cx="2160" cy="84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DA7BFDB-54F2-4743-BDC6-EA54D774205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361117" y="46965"/>
                  <a:ext cx="10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319864-6064-457D-A092-1F47641E5B9B}"/>
                    </a:ext>
                  </a:extLst>
                </p14:cNvPr>
                <p14:cNvContentPartPr/>
                <p14:nvPr/>
              </p14:nvContentPartPr>
              <p14:xfrm>
                <a:off x="5357517" y="194565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319864-6064-457D-A092-1F47641E5B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53197" y="190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C37D3BC-C037-4040-862D-F7312EC7A4EB}"/>
                    </a:ext>
                  </a:extLst>
                </p14:cNvPr>
                <p14:cNvContentPartPr/>
                <p14:nvPr/>
              </p14:nvContentPartPr>
              <p14:xfrm>
                <a:off x="408237" y="456285"/>
                <a:ext cx="117000" cy="130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C37D3BC-C037-4040-862D-F7312EC7A4E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03917" y="451965"/>
                  <a:ext cx="125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084BF8-FAE9-42BE-A9DE-617224F14F67}"/>
                    </a:ext>
                  </a:extLst>
                </p14:cNvPr>
                <p14:cNvContentPartPr/>
                <p14:nvPr/>
              </p14:nvContentPartPr>
              <p14:xfrm>
                <a:off x="380157" y="406245"/>
                <a:ext cx="138240" cy="7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084BF8-FAE9-42BE-A9DE-617224F14F6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5837" y="401925"/>
                  <a:ext cx="146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98E5A39-795D-4239-B03F-67890CEB293E}"/>
                    </a:ext>
                  </a:extLst>
                </p14:cNvPr>
                <p14:cNvContentPartPr/>
                <p14:nvPr/>
              </p14:nvContentPartPr>
              <p14:xfrm>
                <a:off x="660237" y="497685"/>
                <a:ext cx="149040" cy="7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98E5A39-795D-4239-B03F-67890CEB293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55917" y="493365"/>
                  <a:ext cx="157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DA1107E-C549-47D4-AE45-4EA5B51BBACE}"/>
                    </a:ext>
                  </a:extLst>
                </p14:cNvPr>
                <p14:cNvContentPartPr/>
                <p14:nvPr/>
              </p14:nvContentPartPr>
              <p14:xfrm>
                <a:off x="708837" y="533685"/>
                <a:ext cx="114480" cy="17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DA1107E-C549-47D4-AE45-4EA5B51BBAC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04517" y="529365"/>
                  <a:ext cx="12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B630963-DFAC-417F-92D0-416452F3D37C}"/>
                    </a:ext>
                  </a:extLst>
                </p14:cNvPr>
                <p14:cNvContentPartPr/>
                <p14:nvPr/>
              </p14:nvContentPartPr>
              <p14:xfrm>
                <a:off x="953277" y="427845"/>
                <a:ext cx="129960" cy="192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B630963-DFAC-417F-92D0-416452F3D37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48957" y="423525"/>
                  <a:ext cx="138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92B8D6-1D2A-44ED-9043-23D95854459F}"/>
                    </a:ext>
                  </a:extLst>
                </p14:cNvPr>
                <p14:cNvContentPartPr/>
                <p14:nvPr/>
              </p14:nvContentPartPr>
              <p14:xfrm>
                <a:off x="1246677" y="491925"/>
                <a:ext cx="12960" cy="80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92B8D6-1D2A-44ED-9043-23D95854459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242357" y="487605"/>
                  <a:ext cx="21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44675A9-62CA-41AC-B7B4-1112CB646859}"/>
                    </a:ext>
                  </a:extLst>
                </p14:cNvPr>
                <p14:cNvContentPartPr/>
                <p14:nvPr/>
              </p14:nvContentPartPr>
              <p14:xfrm>
                <a:off x="1207077" y="523965"/>
                <a:ext cx="130680" cy="5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44675A9-62CA-41AC-B7B4-1112CB64685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202757" y="519645"/>
                  <a:ext cx="139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1B8081D-994F-47EB-A78B-EBC78E68F1E6}"/>
                    </a:ext>
                  </a:extLst>
                </p14:cNvPr>
                <p14:cNvContentPartPr/>
                <p14:nvPr/>
              </p14:nvContentPartPr>
              <p14:xfrm>
                <a:off x="1450797" y="425685"/>
                <a:ext cx="146880" cy="135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1B8081D-994F-47EB-A78B-EBC78E68F1E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446477" y="421365"/>
                  <a:ext cx="155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AE2232A-EF2A-46D9-831C-484E76185A9D}"/>
                    </a:ext>
                  </a:extLst>
                </p14:cNvPr>
                <p14:cNvContentPartPr/>
                <p14:nvPr/>
              </p14:nvContentPartPr>
              <p14:xfrm>
                <a:off x="3299397" y="441525"/>
                <a:ext cx="126360" cy="7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AE2232A-EF2A-46D9-831C-484E76185A9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295077" y="437205"/>
                  <a:ext cx="135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C9B8CC6-0976-450D-A9F2-438C21D14520}"/>
                    </a:ext>
                  </a:extLst>
                </p14:cNvPr>
                <p14:cNvContentPartPr/>
                <p14:nvPr/>
              </p14:nvContentPartPr>
              <p14:xfrm>
                <a:off x="3323877" y="460245"/>
                <a:ext cx="110520" cy="11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C9B8CC6-0976-450D-A9F2-438C21D1452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319557" y="455925"/>
                  <a:ext cx="119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5CFFC93-E8E8-4DA9-BAF3-3A4E9D341078}"/>
                    </a:ext>
                  </a:extLst>
                </p14:cNvPr>
                <p14:cNvContentPartPr/>
                <p14:nvPr/>
              </p14:nvContentPartPr>
              <p14:xfrm>
                <a:off x="3453477" y="399405"/>
                <a:ext cx="81000" cy="97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5CFFC93-E8E8-4DA9-BAF3-3A4E9D34107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449157" y="395085"/>
                  <a:ext cx="89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9AE82D4-B92F-48A2-89AD-73A28E2208AF}"/>
                    </a:ext>
                  </a:extLst>
                </p14:cNvPr>
                <p14:cNvContentPartPr/>
                <p14:nvPr/>
              </p14:nvContentPartPr>
              <p14:xfrm>
                <a:off x="3797277" y="404445"/>
                <a:ext cx="101160" cy="86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9AE82D4-B92F-48A2-89AD-73A28E2208A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792957" y="400125"/>
                  <a:ext cx="109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08D8213-FE8B-4DCB-92B4-713A680F5C30}"/>
                    </a:ext>
                  </a:extLst>
                </p14:cNvPr>
                <p14:cNvContentPartPr/>
                <p14:nvPr/>
              </p14:nvContentPartPr>
              <p14:xfrm>
                <a:off x="3757317" y="320925"/>
                <a:ext cx="133200" cy="16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08D8213-FE8B-4DCB-92B4-713A680F5C3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752997" y="316605"/>
                  <a:ext cx="141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4A33D0B-EE1C-48BF-92E3-450C926CA19B}"/>
                    </a:ext>
                  </a:extLst>
                </p14:cNvPr>
                <p14:cNvContentPartPr/>
                <p14:nvPr/>
              </p14:nvContentPartPr>
              <p14:xfrm>
                <a:off x="4031997" y="417045"/>
                <a:ext cx="117360" cy="86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4A33D0B-EE1C-48BF-92E3-450C926CA19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027677" y="412725"/>
                  <a:ext cx="126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771059E-E919-4AAA-9540-337AE7C7C4F9}"/>
                    </a:ext>
                  </a:extLst>
                </p14:cNvPr>
                <p14:cNvContentPartPr/>
                <p14:nvPr/>
              </p14:nvContentPartPr>
              <p14:xfrm>
                <a:off x="4049637" y="451605"/>
                <a:ext cx="104040" cy="2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771059E-E919-4AAA-9540-337AE7C7C4F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045317" y="447285"/>
                  <a:ext cx="112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E8BC349-920C-43D7-9D2E-ED284F801193}"/>
                    </a:ext>
                  </a:extLst>
                </p14:cNvPr>
                <p14:cNvContentPartPr/>
                <p14:nvPr/>
              </p14:nvContentPartPr>
              <p14:xfrm>
                <a:off x="4270317" y="340725"/>
                <a:ext cx="124920" cy="171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E8BC349-920C-43D7-9D2E-ED284F80119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265997" y="336405"/>
                  <a:ext cx="133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8D6C0E0-ABAF-4B8F-B6BB-CFA4C710F773}"/>
                    </a:ext>
                  </a:extLst>
                </p14:cNvPr>
                <p14:cNvContentPartPr/>
                <p14:nvPr/>
              </p14:nvContentPartPr>
              <p14:xfrm>
                <a:off x="4586037" y="403005"/>
                <a:ext cx="10080" cy="72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8D6C0E0-ABAF-4B8F-B6BB-CFA4C710F77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581717" y="398685"/>
                  <a:ext cx="18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6273095-6F39-4C93-B1DF-665818EA46C6}"/>
                    </a:ext>
                  </a:extLst>
                </p14:cNvPr>
                <p14:cNvContentPartPr/>
                <p14:nvPr/>
              </p14:nvContentPartPr>
              <p14:xfrm>
                <a:off x="4534197" y="434325"/>
                <a:ext cx="130320" cy="17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6273095-6F39-4C93-B1DF-665818EA46C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529877" y="430005"/>
                  <a:ext cx="13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70AE01D-54CF-4B25-84B6-7B3D126F0401}"/>
                    </a:ext>
                  </a:extLst>
                </p14:cNvPr>
                <p14:cNvContentPartPr/>
                <p14:nvPr/>
              </p14:nvContentPartPr>
              <p14:xfrm>
                <a:off x="4796997" y="320565"/>
                <a:ext cx="121320" cy="140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70AE01D-54CF-4B25-84B6-7B3D126F040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792677" y="316245"/>
                  <a:ext cx="129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3A3B0F5-074A-41F0-B912-8C8AE70EEBF6}"/>
                    </a:ext>
                  </a:extLst>
                </p14:cNvPr>
                <p14:cNvContentPartPr/>
                <p14:nvPr/>
              </p14:nvContentPartPr>
              <p14:xfrm>
                <a:off x="4721757" y="412005"/>
                <a:ext cx="231840" cy="20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3A3B0F5-074A-41F0-B912-8C8AE70EEBF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717437" y="407685"/>
                  <a:ext cx="24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4C6B27F-EBAB-4A5C-9868-936F13177AA1}"/>
                    </a:ext>
                  </a:extLst>
                </p14:cNvPr>
                <p14:cNvContentPartPr/>
                <p14:nvPr/>
              </p14:nvContentPartPr>
              <p14:xfrm>
                <a:off x="4788357" y="492285"/>
                <a:ext cx="154080" cy="77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4C6B27F-EBAB-4A5C-9868-936F13177AA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784037" y="487965"/>
                  <a:ext cx="162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8F99F93-0FA6-47F8-828E-09C3481A4137}"/>
                    </a:ext>
                  </a:extLst>
                </p14:cNvPr>
                <p14:cNvContentPartPr/>
                <p14:nvPr/>
              </p14:nvContentPartPr>
              <p14:xfrm>
                <a:off x="5056917" y="415605"/>
                <a:ext cx="16920" cy="5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8F99F93-0FA6-47F8-828E-09C3481A413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052597" y="411285"/>
                  <a:ext cx="25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2DF9BE5-81A3-4579-9044-200AAFF41C7A}"/>
                    </a:ext>
                  </a:extLst>
                </p14:cNvPr>
                <p14:cNvContentPartPr/>
                <p14:nvPr/>
              </p14:nvContentPartPr>
              <p14:xfrm>
                <a:off x="5151597" y="374565"/>
                <a:ext cx="140760" cy="94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2DF9BE5-81A3-4579-9044-200AAFF41C7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147277" y="370245"/>
                  <a:ext cx="149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5D5EB8-C8BE-4EDF-B0F8-AA4018B39566}"/>
                    </a:ext>
                  </a:extLst>
                </p14:cNvPr>
                <p14:cNvContentPartPr/>
                <p14:nvPr/>
              </p14:nvContentPartPr>
              <p14:xfrm>
                <a:off x="2242437" y="448725"/>
                <a:ext cx="105480" cy="124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5D5EB8-C8BE-4EDF-B0F8-AA4018B3956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238117" y="444405"/>
                  <a:ext cx="114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AE9AE02-AB53-438A-8919-46244148BF61}"/>
                    </a:ext>
                  </a:extLst>
                </p14:cNvPr>
                <p14:cNvContentPartPr/>
                <p14:nvPr/>
              </p14:nvContentPartPr>
              <p14:xfrm>
                <a:off x="2406597" y="450885"/>
                <a:ext cx="105480" cy="53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AE9AE02-AB53-438A-8919-46244148BF6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402277" y="446565"/>
                  <a:ext cx="114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3E910B-BC50-459F-A215-716DF1ECD400}"/>
                    </a:ext>
                  </a:extLst>
                </p14:cNvPr>
                <p14:cNvContentPartPr/>
                <p14:nvPr/>
              </p14:nvContentPartPr>
              <p14:xfrm>
                <a:off x="2588037" y="431085"/>
                <a:ext cx="119160" cy="15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3E910B-BC50-459F-A215-716DF1ECD40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583717" y="426765"/>
                  <a:ext cx="12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FFD70F8-0684-470E-9CB0-60D7F97480B4}"/>
                    </a:ext>
                  </a:extLst>
                </p14:cNvPr>
                <p14:cNvContentPartPr/>
                <p14:nvPr/>
              </p14:nvContentPartPr>
              <p14:xfrm>
                <a:off x="2617197" y="469965"/>
                <a:ext cx="83880" cy="7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FFD70F8-0684-470E-9CB0-60D7F97480B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612877" y="465645"/>
                  <a:ext cx="92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F955618-524B-4F68-9C11-74F7AEF33CE7}"/>
                    </a:ext>
                  </a:extLst>
                </p14:cNvPr>
                <p14:cNvContentPartPr/>
                <p14:nvPr/>
              </p14:nvContentPartPr>
              <p14:xfrm>
                <a:off x="2803677" y="427125"/>
                <a:ext cx="135000" cy="77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F955618-524B-4F68-9C11-74F7AEF33CE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799357" y="422805"/>
                  <a:ext cx="143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0259F12-F9B6-43E8-AD84-FA3E865D18C6}"/>
                    </a:ext>
                  </a:extLst>
                </p14:cNvPr>
                <p14:cNvContentPartPr/>
                <p14:nvPr/>
              </p14:nvContentPartPr>
              <p14:xfrm>
                <a:off x="2970717" y="372765"/>
                <a:ext cx="141480" cy="123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0259F12-F9B6-43E8-AD84-FA3E865D18C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966397" y="368445"/>
                  <a:ext cx="150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45A7471-CDF7-43F9-B92B-6C6292BCAD9B}"/>
                    </a:ext>
                  </a:extLst>
                </p14:cNvPr>
                <p14:cNvContentPartPr/>
                <p14:nvPr/>
              </p14:nvContentPartPr>
              <p14:xfrm>
                <a:off x="1956597" y="723765"/>
                <a:ext cx="93240" cy="6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45A7471-CDF7-43F9-B92B-6C6292BCAD9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952277" y="719445"/>
                  <a:ext cx="101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2F1AFDF-32DD-44C9-8893-6675D2B1A2D9}"/>
                    </a:ext>
                  </a:extLst>
                </p14:cNvPr>
                <p14:cNvContentPartPr/>
                <p14:nvPr/>
              </p14:nvContentPartPr>
              <p14:xfrm>
                <a:off x="1958037" y="765885"/>
                <a:ext cx="104400" cy="36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2F1AFDF-32DD-44C9-8893-6675D2B1A2D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953717" y="761565"/>
                  <a:ext cx="113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30F11AD-E41A-45CF-8BC1-715992E2F22E}"/>
                    </a:ext>
                  </a:extLst>
                </p14:cNvPr>
                <p14:cNvContentPartPr/>
                <p14:nvPr/>
              </p14:nvContentPartPr>
              <p14:xfrm>
                <a:off x="2079717" y="701085"/>
                <a:ext cx="74880" cy="111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30F11AD-E41A-45CF-8BC1-715992E2F22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075397" y="696765"/>
                  <a:ext cx="83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9496246-9068-4A24-8769-5681C22024FF}"/>
                    </a:ext>
                  </a:extLst>
                </p14:cNvPr>
                <p14:cNvContentPartPr/>
                <p14:nvPr/>
              </p14:nvContentPartPr>
              <p14:xfrm>
                <a:off x="2271237" y="675885"/>
                <a:ext cx="85320" cy="140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9496246-9068-4A24-8769-5681C22024F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266917" y="671565"/>
                  <a:ext cx="93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AF4D774-090F-4094-ACB2-0BDFCF00F47E}"/>
                    </a:ext>
                  </a:extLst>
                </p14:cNvPr>
                <p14:cNvContentPartPr/>
                <p14:nvPr/>
              </p14:nvContentPartPr>
              <p14:xfrm>
                <a:off x="2203917" y="752925"/>
                <a:ext cx="194400" cy="27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AF4D774-090F-4094-ACB2-0BDFCF00F47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199597" y="748605"/>
                  <a:ext cx="20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0689B66-51E3-46C3-A5A3-94D506CC0659}"/>
                    </a:ext>
                  </a:extLst>
                </p14:cNvPr>
                <p14:cNvContentPartPr/>
                <p14:nvPr/>
              </p14:nvContentPartPr>
              <p14:xfrm>
                <a:off x="2252877" y="818085"/>
                <a:ext cx="125280" cy="69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0689B66-51E3-46C3-A5A3-94D506CC065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248557" y="813765"/>
                  <a:ext cx="133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1AF63C5-6C26-4B5D-93AF-8A3E9E002B3C}"/>
                    </a:ext>
                  </a:extLst>
                </p14:cNvPr>
                <p14:cNvContentPartPr/>
                <p14:nvPr/>
              </p14:nvContentPartPr>
              <p14:xfrm>
                <a:off x="2464557" y="753645"/>
                <a:ext cx="85320" cy="55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1AF63C5-6C26-4B5D-93AF-8A3E9E002B3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460237" y="749325"/>
                  <a:ext cx="93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0E72882-374E-4135-AAD7-AFB127BA7B23}"/>
                    </a:ext>
                  </a:extLst>
                </p14:cNvPr>
                <p14:cNvContentPartPr/>
                <p14:nvPr/>
              </p14:nvContentPartPr>
              <p14:xfrm>
                <a:off x="2653557" y="741045"/>
                <a:ext cx="120600" cy="16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0E72882-374E-4135-AAD7-AFB127BA7B2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649237" y="736725"/>
                  <a:ext cx="129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11A85A4-50B0-4451-8626-DC5D3052802F}"/>
                    </a:ext>
                  </a:extLst>
                </p14:cNvPr>
                <p14:cNvContentPartPr/>
                <p14:nvPr/>
              </p14:nvContentPartPr>
              <p14:xfrm>
                <a:off x="2687037" y="769485"/>
                <a:ext cx="101880" cy="129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11A85A4-50B0-4451-8626-DC5D3052802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682717" y="765165"/>
                  <a:ext cx="110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8D4D93B-C0BF-4077-844E-B79AE3D10BC7}"/>
                    </a:ext>
                  </a:extLst>
                </p14:cNvPr>
                <p14:cNvContentPartPr/>
                <p14:nvPr/>
              </p14:nvContentPartPr>
              <p14:xfrm>
                <a:off x="2833197" y="687765"/>
                <a:ext cx="104040" cy="97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8D4D93B-C0BF-4077-844E-B79AE3D10BC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828877" y="683445"/>
                  <a:ext cx="112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228ECDF-C71E-4DF9-BE62-73234F5A699A}"/>
                    </a:ext>
                  </a:extLst>
                </p14:cNvPr>
                <p14:cNvContentPartPr/>
                <p14:nvPr/>
              </p14:nvContentPartPr>
              <p14:xfrm>
                <a:off x="1679397" y="442965"/>
                <a:ext cx="1186560" cy="221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228ECDF-C71E-4DF9-BE62-73234F5A699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675077" y="438645"/>
                  <a:ext cx="119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13D74AD-6B3E-4F4B-BAC2-17DA3566A436}"/>
                    </a:ext>
                  </a:extLst>
                </p14:cNvPr>
                <p14:cNvContentPartPr/>
                <p14:nvPr/>
              </p14:nvContentPartPr>
              <p14:xfrm>
                <a:off x="1608117" y="390045"/>
                <a:ext cx="130680" cy="115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13D74AD-6B3E-4F4B-BAC2-17DA3566A43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603797" y="385725"/>
                  <a:ext cx="139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15B0025-6A2D-477E-8160-E83AF07D5C66}"/>
                    </a:ext>
                  </a:extLst>
                </p14:cNvPr>
                <p14:cNvContentPartPr/>
                <p14:nvPr/>
              </p14:nvContentPartPr>
              <p14:xfrm>
                <a:off x="206997" y="1111845"/>
                <a:ext cx="157320" cy="82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15B0025-6A2D-477E-8160-E83AF07D5C6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02677" y="1107525"/>
                  <a:ext cx="165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059B23B-EFA9-4FAF-9A2B-6BC7905DB09A}"/>
                    </a:ext>
                  </a:extLst>
                </p14:cNvPr>
                <p14:cNvContentPartPr/>
                <p14:nvPr/>
              </p14:nvContentPartPr>
              <p14:xfrm>
                <a:off x="402117" y="1126245"/>
                <a:ext cx="89280" cy="59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059B23B-EFA9-4FAF-9A2B-6BC7905DB09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97797" y="1121925"/>
                  <a:ext cx="97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89A91FA-E0EF-47C2-BFAA-7D1CB6AE9EF1}"/>
                    </a:ext>
                  </a:extLst>
                </p14:cNvPr>
                <p14:cNvContentPartPr/>
                <p14:nvPr/>
              </p14:nvContentPartPr>
              <p14:xfrm>
                <a:off x="539997" y="1117605"/>
                <a:ext cx="56880" cy="74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89A91FA-E0EF-47C2-BFAA-7D1CB6AE9EF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35677" y="1113285"/>
                  <a:ext cx="65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BC5F4C8-47BF-445F-928E-06FA64113122}"/>
                    </a:ext>
                  </a:extLst>
                </p14:cNvPr>
                <p14:cNvContentPartPr/>
                <p14:nvPr/>
              </p14:nvContentPartPr>
              <p14:xfrm>
                <a:off x="524517" y="1138125"/>
                <a:ext cx="93960" cy="367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BC5F4C8-47BF-445F-928E-06FA6411312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20197" y="1133805"/>
                  <a:ext cx="102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F5B9C9B-9939-4226-9E0A-9647C71A16CB}"/>
                    </a:ext>
                  </a:extLst>
                </p14:cNvPr>
                <p14:cNvContentPartPr/>
                <p14:nvPr/>
              </p14:nvContentPartPr>
              <p14:xfrm>
                <a:off x="708837" y="1030125"/>
                <a:ext cx="35280" cy="208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F5B9C9B-9939-4226-9E0A-9647C71A16C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4517" y="1025805"/>
                  <a:ext cx="43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25FFBDD-877F-4599-9645-7240A20564C8}"/>
                    </a:ext>
                  </a:extLst>
                </p14:cNvPr>
                <p14:cNvContentPartPr/>
                <p14:nvPr/>
              </p14:nvContentPartPr>
              <p14:xfrm>
                <a:off x="826917" y="1128405"/>
                <a:ext cx="110160" cy="67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25FFBDD-877F-4599-9645-7240A20564C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22597" y="1124085"/>
                  <a:ext cx="118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CBCDABE-CB51-4B3F-BE88-4087A2E70ADA}"/>
                    </a:ext>
                  </a:extLst>
                </p14:cNvPr>
                <p14:cNvContentPartPr/>
                <p14:nvPr/>
              </p14:nvContentPartPr>
              <p14:xfrm>
                <a:off x="1013037" y="1120125"/>
                <a:ext cx="18360" cy="67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CBCDABE-CB51-4B3F-BE88-4087A2E70AD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8717" y="1115805"/>
                  <a:ext cx="2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19EC679-147E-4E5B-B875-E7506E04A1D9}"/>
                    </a:ext>
                  </a:extLst>
                </p14:cNvPr>
                <p14:cNvContentPartPr/>
                <p14:nvPr/>
              </p14:nvContentPartPr>
              <p14:xfrm>
                <a:off x="972717" y="1157205"/>
                <a:ext cx="102600" cy="5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19EC679-147E-4E5B-B875-E7506E04A1D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68397" y="1152885"/>
                  <a:ext cx="111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1AC8F62-6FA7-4164-BB9B-6303F6751B17}"/>
                    </a:ext>
                  </a:extLst>
                </p14:cNvPr>
                <p14:cNvContentPartPr/>
                <p14:nvPr/>
              </p14:nvContentPartPr>
              <p14:xfrm>
                <a:off x="1130757" y="1077285"/>
                <a:ext cx="87480" cy="90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1AC8F62-6FA7-4164-BB9B-6303F6751B1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26437" y="1072965"/>
                  <a:ext cx="96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1F400A8-F424-447D-94B6-A0CF9AA45530}"/>
                    </a:ext>
                  </a:extLst>
                </p14:cNvPr>
                <p14:cNvContentPartPr/>
                <p14:nvPr/>
              </p14:nvContentPartPr>
              <p14:xfrm>
                <a:off x="1283397" y="1001685"/>
                <a:ext cx="224280" cy="218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1F400A8-F424-447D-94B6-A0CF9AA4553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279077" y="997365"/>
                  <a:ext cx="232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002FD96-327A-4D93-B197-6A0380184D82}"/>
                    </a:ext>
                  </a:extLst>
                </p14:cNvPr>
                <p14:cNvContentPartPr/>
                <p14:nvPr/>
              </p14:nvContentPartPr>
              <p14:xfrm>
                <a:off x="1367997" y="1089885"/>
                <a:ext cx="86400" cy="91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002FD96-327A-4D93-B197-6A0380184D8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363677" y="1085565"/>
                  <a:ext cx="95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870F227-BAB6-4B7D-9908-56BBBA5BA832}"/>
                    </a:ext>
                  </a:extLst>
                </p14:cNvPr>
                <p14:cNvContentPartPr/>
                <p14:nvPr/>
              </p14:nvContentPartPr>
              <p14:xfrm>
                <a:off x="1518477" y="989085"/>
                <a:ext cx="68760" cy="227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870F227-BAB6-4B7D-9908-56BBBA5BA83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514157" y="984765"/>
                  <a:ext cx="77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FD5E184-64B2-4964-8163-C71BFBAE90FE}"/>
                    </a:ext>
                  </a:extLst>
                </p14:cNvPr>
                <p14:cNvContentPartPr/>
                <p14:nvPr/>
              </p14:nvContentPartPr>
              <p14:xfrm>
                <a:off x="1550517" y="988005"/>
                <a:ext cx="49320" cy="243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FD5E184-64B2-4964-8163-C71BFBAE90F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546197" y="983685"/>
                  <a:ext cx="57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94C392F-046A-46A0-9056-C81B23A6C456}"/>
                    </a:ext>
                  </a:extLst>
                </p14:cNvPr>
                <p14:cNvContentPartPr/>
                <p14:nvPr/>
              </p14:nvContentPartPr>
              <p14:xfrm>
                <a:off x="2063517" y="1056405"/>
                <a:ext cx="78480" cy="106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94C392F-046A-46A0-9056-C81B23A6C45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059197" y="1052085"/>
                  <a:ext cx="87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0717A45-89D2-40E1-9909-0CBFEC5422F1}"/>
                    </a:ext>
                  </a:extLst>
                </p14:cNvPr>
                <p14:cNvContentPartPr/>
                <p14:nvPr/>
              </p14:nvContentPartPr>
              <p14:xfrm>
                <a:off x="2184117" y="1135605"/>
                <a:ext cx="5760" cy="12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0717A45-89D2-40E1-9909-0CBFEC5422F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179797" y="1131285"/>
                  <a:ext cx="14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DE176A6-BC99-4071-AEEB-998FDA5649EF}"/>
                    </a:ext>
                  </a:extLst>
                </p14:cNvPr>
                <p14:cNvContentPartPr/>
                <p14:nvPr/>
              </p14:nvContentPartPr>
              <p14:xfrm>
                <a:off x="2297877" y="991965"/>
                <a:ext cx="11160" cy="146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DE176A6-BC99-4071-AEEB-998FDA5649E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293557" y="987645"/>
                  <a:ext cx="19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3FCE2F4-4046-4888-9913-9027EDFC99B2}"/>
                    </a:ext>
                  </a:extLst>
                </p14:cNvPr>
                <p14:cNvContentPartPr/>
                <p14:nvPr/>
              </p14:nvContentPartPr>
              <p14:xfrm>
                <a:off x="2253957" y="1060725"/>
                <a:ext cx="96840" cy="2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3FCE2F4-4046-4888-9913-9027EDFC99B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249637" y="1056405"/>
                  <a:ext cx="105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A67474A-85A9-4D55-80A1-D1F014133A40}"/>
                    </a:ext>
                  </a:extLst>
                </p14:cNvPr>
                <p14:cNvContentPartPr/>
                <p14:nvPr/>
              </p14:nvContentPartPr>
              <p14:xfrm>
                <a:off x="2391477" y="1133805"/>
                <a:ext cx="33120" cy="2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A67474A-85A9-4D55-80A1-D1F014133A4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387157" y="1129485"/>
                  <a:ext cx="417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2DCEC4A-CE8E-4AA9-93B4-1B2F64CBD06F}"/>
                    </a:ext>
                  </a:extLst>
                </p14:cNvPr>
                <p14:cNvContentPartPr/>
                <p14:nvPr/>
              </p14:nvContentPartPr>
              <p14:xfrm>
                <a:off x="2771997" y="1015725"/>
                <a:ext cx="104040" cy="1058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2DCEC4A-CE8E-4AA9-93B4-1B2F64CBD06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767677" y="1011405"/>
                  <a:ext cx="112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D9B7A50-05C8-48FB-BC42-5E625AFF5940}"/>
                    </a:ext>
                  </a:extLst>
                </p14:cNvPr>
                <p14:cNvContentPartPr/>
                <p14:nvPr/>
              </p14:nvContentPartPr>
              <p14:xfrm>
                <a:off x="2737077" y="960285"/>
                <a:ext cx="122400" cy="14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D9B7A50-05C8-48FB-BC42-5E625AFF594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732757" y="955965"/>
                  <a:ext cx="131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4975D80-D1AB-4DB2-8DD4-2CF8EC18653A}"/>
                    </a:ext>
                  </a:extLst>
                </p14:cNvPr>
                <p14:cNvContentPartPr/>
                <p14:nvPr/>
              </p14:nvContentPartPr>
              <p14:xfrm>
                <a:off x="2993037" y="1040925"/>
                <a:ext cx="126000" cy="8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4975D80-D1AB-4DB2-8DD4-2CF8EC18653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988717" y="1036605"/>
                  <a:ext cx="134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394139C-0478-4E51-AAC6-3452B2981F56}"/>
                    </a:ext>
                  </a:extLst>
                </p14:cNvPr>
                <p14:cNvContentPartPr/>
                <p14:nvPr/>
              </p14:nvContentPartPr>
              <p14:xfrm>
                <a:off x="3026517" y="1079445"/>
                <a:ext cx="123840" cy="5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394139C-0478-4E51-AAC6-3452B2981F5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022197" y="1075125"/>
                  <a:ext cx="1324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4160407-2800-43EC-B600-E0D2E56E3073}"/>
                    </a:ext>
                  </a:extLst>
                </p14:cNvPr>
                <p14:cNvContentPartPr/>
                <p14:nvPr/>
              </p14:nvContentPartPr>
              <p14:xfrm>
                <a:off x="3273837" y="961365"/>
                <a:ext cx="115560" cy="174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4160407-2800-43EC-B600-E0D2E56E307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269517" y="957045"/>
                  <a:ext cx="124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9FCAE4C-DC3F-48A9-A0E2-954F9F35212B}"/>
                    </a:ext>
                  </a:extLst>
                </p14:cNvPr>
                <p14:cNvContentPartPr/>
                <p14:nvPr/>
              </p14:nvContentPartPr>
              <p14:xfrm>
                <a:off x="3549597" y="995925"/>
                <a:ext cx="5040" cy="87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9FCAE4C-DC3F-48A9-A0E2-954F9F35212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545277" y="991605"/>
                  <a:ext cx="13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BE6BDAD-A165-4464-8EB9-67D89FFDF806}"/>
                    </a:ext>
                  </a:extLst>
                </p14:cNvPr>
                <p14:cNvContentPartPr/>
                <p14:nvPr/>
              </p14:nvContentPartPr>
              <p14:xfrm>
                <a:off x="3516117" y="1030125"/>
                <a:ext cx="92520" cy="50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BE6BDAD-A165-4464-8EB9-67D89FFDF80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511797" y="1025805"/>
                  <a:ext cx="101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3673CC0-2F21-48C2-B465-9C84D4462EF1}"/>
                    </a:ext>
                  </a:extLst>
                </p14:cNvPr>
                <p14:cNvContentPartPr/>
                <p14:nvPr/>
              </p14:nvContentPartPr>
              <p14:xfrm>
                <a:off x="3768117" y="911685"/>
                <a:ext cx="74160" cy="116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3673CC0-2F21-48C2-B465-9C84D4462EF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763797" y="907365"/>
                  <a:ext cx="82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2D09502-B218-40F5-BEDC-59B75E808745}"/>
                    </a:ext>
                  </a:extLst>
                </p14:cNvPr>
                <p14:cNvContentPartPr/>
                <p14:nvPr/>
              </p14:nvContentPartPr>
              <p14:xfrm>
                <a:off x="3689637" y="989085"/>
                <a:ext cx="201600" cy="25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2D09502-B218-40F5-BEDC-59B75E80874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685317" y="984765"/>
                  <a:ext cx="210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B5EC129-D6D7-45F4-B850-2BAC7B9E36D4}"/>
                    </a:ext>
                  </a:extLst>
                </p14:cNvPr>
                <p14:cNvContentPartPr/>
                <p14:nvPr/>
              </p14:nvContentPartPr>
              <p14:xfrm>
                <a:off x="3737517" y="1056405"/>
                <a:ext cx="126000" cy="84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B5EC129-D6D7-45F4-B850-2BAC7B9E36D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733197" y="1052085"/>
                  <a:ext cx="134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F9AA716-A7D7-42F1-B85E-5E5C08CB084B}"/>
                    </a:ext>
                  </a:extLst>
                </p14:cNvPr>
                <p14:cNvContentPartPr/>
                <p14:nvPr/>
              </p14:nvContentPartPr>
              <p14:xfrm>
                <a:off x="3990597" y="1004925"/>
                <a:ext cx="28800" cy="3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F9AA716-A7D7-42F1-B85E-5E5C08CB084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986277" y="1000605"/>
                  <a:ext cx="37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4A0110B-530F-47A5-96AB-2E8ACB9AEA1B}"/>
                    </a:ext>
                  </a:extLst>
                </p14:cNvPr>
                <p14:cNvContentPartPr/>
                <p14:nvPr/>
              </p14:nvContentPartPr>
              <p14:xfrm>
                <a:off x="4067997" y="928965"/>
                <a:ext cx="124920" cy="141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4A0110B-530F-47A5-96AB-2E8ACB9AEA1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063677" y="924645"/>
                  <a:ext cx="133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D98326E-5247-4E5E-964C-B5ABC8C92A67}"/>
                    </a:ext>
                  </a:extLst>
                </p14:cNvPr>
                <p14:cNvContentPartPr/>
                <p14:nvPr/>
              </p14:nvContentPartPr>
              <p14:xfrm>
                <a:off x="81357" y="345045"/>
                <a:ext cx="59040" cy="979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D98326E-5247-4E5E-964C-B5ABC8C92A6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7037" y="340725"/>
                  <a:ext cx="67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B9AD03A-9808-4ACB-803D-7337B09ECCD5}"/>
                    </a:ext>
                  </a:extLst>
                </p14:cNvPr>
                <p14:cNvContentPartPr/>
                <p14:nvPr/>
              </p14:nvContentPartPr>
              <p14:xfrm>
                <a:off x="75957" y="334245"/>
                <a:ext cx="92520" cy="1393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B9AD03A-9808-4ACB-803D-7337B09ECCD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1637" y="329925"/>
                  <a:ext cx="101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F5988ED-925C-4F3F-AA68-CF3A43C60A45}"/>
                    </a:ext>
                  </a:extLst>
                </p14:cNvPr>
                <p14:cNvContentPartPr/>
                <p14:nvPr/>
              </p14:nvContentPartPr>
              <p14:xfrm>
                <a:off x="176397" y="315885"/>
                <a:ext cx="58680" cy="1904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F5988ED-925C-4F3F-AA68-CF3A43C60A4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72077" y="311565"/>
                  <a:ext cx="67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0DD688CC-ADEE-41FF-8BE4-012BC92E7868}"/>
                    </a:ext>
                  </a:extLst>
                </p14:cNvPr>
                <p14:cNvContentPartPr/>
                <p14:nvPr/>
              </p14:nvContentPartPr>
              <p14:xfrm>
                <a:off x="257037" y="3752085"/>
                <a:ext cx="86040" cy="892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0DD688CC-ADEE-41FF-8BE4-012BC92E786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52717" y="3747765"/>
                  <a:ext cx="94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C8150A0-0EE3-4AB5-90D6-05A94ED5919C}"/>
                    </a:ext>
                  </a:extLst>
                </p14:cNvPr>
                <p14:cNvContentPartPr/>
                <p14:nvPr/>
              </p14:nvContentPartPr>
              <p14:xfrm>
                <a:off x="371877" y="3690525"/>
                <a:ext cx="66240" cy="2250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C8150A0-0EE3-4AB5-90D6-05A94ED5919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67557" y="3686205"/>
                  <a:ext cx="74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FFFF071-643E-4BBB-8DFF-68A56F781290}"/>
                    </a:ext>
                  </a:extLst>
                </p14:cNvPr>
                <p14:cNvContentPartPr/>
                <p14:nvPr/>
              </p14:nvContentPartPr>
              <p14:xfrm>
                <a:off x="565557" y="3665325"/>
                <a:ext cx="82440" cy="1663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FFFF071-643E-4BBB-8DFF-68A56F78129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61237" y="3661005"/>
                  <a:ext cx="91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C8608E8-FEE2-4DCE-84B9-36E54A1B35E9}"/>
                    </a:ext>
                  </a:extLst>
                </p14:cNvPr>
                <p14:cNvContentPartPr/>
                <p14:nvPr/>
              </p14:nvContentPartPr>
              <p14:xfrm>
                <a:off x="675357" y="3758205"/>
                <a:ext cx="66600" cy="597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C8608E8-FEE2-4DCE-84B9-36E54A1B35E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71037" y="3753885"/>
                  <a:ext cx="75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B08D5F7-D3C5-4D1E-BA17-4C03571E5BC8}"/>
                    </a:ext>
                  </a:extLst>
                </p14:cNvPr>
                <p14:cNvContentPartPr/>
                <p14:nvPr/>
              </p14:nvContentPartPr>
              <p14:xfrm>
                <a:off x="739437" y="3750645"/>
                <a:ext cx="6840" cy="856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B08D5F7-D3C5-4D1E-BA17-4C03571E5BC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35117" y="3746325"/>
                  <a:ext cx="15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7B47D0E-88FD-4918-B345-F2DE73CD4759}"/>
                    </a:ext>
                  </a:extLst>
                </p14:cNvPr>
                <p14:cNvContentPartPr/>
                <p14:nvPr/>
              </p14:nvContentPartPr>
              <p14:xfrm>
                <a:off x="802077" y="3662445"/>
                <a:ext cx="89280" cy="1508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7B47D0E-88FD-4918-B345-F2DE73CD475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7757" y="3658125"/>
                  <a:ext cx="97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93D7ACA-81D1-4E74-B769-9246507192F7}"/>
                    </a:ext>
                  </a:extLst>
                </p14:cNvPr>
                <p14:cNvContentPartPr/>
                <p14:nvPr/>
              </p14:nvContentPartPr>
              <p14:xfrm>
                <a:off x="916197" y="3746325"/>
                <a:ext cx="271440" cy="608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93D7ACA-81D1-4E74-B769-9246507192F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11877" y="3742005"/>
                  <a:ext cx="280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F998D5C3-E97E-403B-BABC-0127FDA296A2}"/>
                    </a:ext>
                  </a:extLst>
                </p14:cNvPr>
                <p14:cNvContentPartPr/>
                <p14:nvPr/>
              </p14:nvContentPartPr>
              <p14:xfrm>
                <a:off x="1337397" y="3686205"/>
                <a:ext cx="146880" cy="1076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F998D5C3-E97E-403B-BABC-0127FDA296A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333077" y="3681885"/>
                  <a:ext cx="155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7337342-AA8C-475F-8045-1A39DCFB6B84}"/>
                    </a:ext>
                  </a:extLst>
                </p14:cNvPr>
                <p14:cNvContentPartPr/>
                <p14:nvPr/>
              </p14:nvContentPartPr>
              <p14:xfrm>
                <a:off x="1502637" y="3738405"/>
                <a:ext cx="321840" cy="630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7337342-AA8C-475F-8045-1A39DCFB6B8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498317" y="3734085"/>
                  <a:ext cx="33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94FBF6C-7CEA-433E-9AAB-CB25CEB964DC}"/>
                    </a:ext>
                  </a:extLst>
                </p14:cNvPr>
                <p14:cNvContentPartPr/>
                <p14:nvPr/>
              </p14:nvContentPartPr>
              <p14:xfrm>
                <a:off x="1855437" y="3726165"/>
                <a:ext cx="329040" cy="698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94FBF6C-7CEA-433E-9AAB-CB25CEB964D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851117" y="3721845"/>
                  <a:ext cx="337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D3B3806-63A3-4003-A485-3AB0193F1454}"/>
                    </a:ext>
                  </a:extLst>
                </p14:cNvPr>
                <p14:cNvContentPartPr/>
                <p14:nvPr/>
              </p14:nvContentPartPr>
              <p14:xfrm>
                <a:off x="2342877" y="3762525"/>
                <a:ext cx="98280" cy="169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D3B3806-63A3-4003-A485-3AB0193F145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338557" y="3758205"/>
                  <a:ext cx="10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F72970E-9578-4B4E-9677-9FD437FCDDB7}"/>
                    </a:ext>
                  </a:extLst>
                </p14:cNvPr>
                <p14:cNvContentPartPr/>
                <p14:nvPr/>
              </p14:nvContentPartPr>
              <p14:xfrm>
                <a:off x="2450877" y="3728685"/>
                <a:ext cx="46800" cy="961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F72970E-9578-4B4E-9677-9FD437FCDDB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446557" y="3724365"/>
                  <a:ext cx="55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73685B2-1DB5-4F15-9778-0EF50FEFA723}"/>
                    </a:ext>
                  </a:extLst>
                </p14:cNvPr>
                <p14:cNvContentPartPr/>
                <p14:nvPr/>
              </p14:nvContentPartPr>
              <p14:xfrm>
                <a:off x="2712237" y="3722205"/>
                <a:ext cx="77400" cy="1908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73685B2-1DB5-4F15-9778-0EF50FEFA72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707917" y="3717885"/>
                  <a:ext cx="86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798B21B-A543-42D5-97C7-C3A0060181CC}"/>
                    </a:ext>
                  </a:extLst>
                </p14:cNvPr>
                <p14:cNvContentPartPr/>
                <p14:nvPr/>
              </p14:nvContentPartPr>
              <p14:xfrm>
                <a:off x="2810517" y="3729765"/>
                <a:ext cx="146520" cy="831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798B21B-A543-42D5-97C7-C3A0060181C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806197" y="3725445"/>
                  <a:ext cx="155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C369A0A-5CDF-495C-B5D6-58E71D55C69F}"/>
                    </a:ext>
                  </a:extLst>
                </p14:cNvPr>
                <p14:cNvContentPartPr/>
                <p14:nvPr/>
              </p14:nvContentPartPr>
              <p14:xfrm>
                <a:off x="3022557" y="3663525"/>
                <a:ext cx="202680" cy="1684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C369A0A-5CDF-495C-B5D6-58E71D55C69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018237" y="3659205"/>
                  <a:ext cx="211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56771094-D3AB-4EDE-AFE7-AB5793274B3A}"/>
                    </a:ext>
                  </a:extLst>
                </p14:cNvPr>
                <p14:cNvContentPartPr/>
                <p14:nvPr/>
              </p14:nvContentPartPr>
              <p14:xfrm>
                <a:off x="3142077" y="3621405"/>
                <a:ext cx="18360" cy="7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56771094-D3AB-4EDE-AFE7-AB5793274B3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137757" y="3617085"/>
                  <a:ext cx="27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9623C17C-2ADE-4D7D-95BA-A02E62B29ACC}"/>
                    </a:ext>
                  </a:extLst>
                </p14:cNvPr>
                <p14:cNvContentPartPr/>
                <p14:nvPr/>
              </p14:nvContentPartPr>
              <p14:xfrm>
                <a:off x="3371397" y="3708525"/>
                <a:ext cx="198720" cy="831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9623C17C-2ADE-4D7D-95BA-A02E62B29AC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367077" y="3704205"/>
                  <a:ext cx="207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5FC1404-2193-488B-BCC9-2E645B6FDE36}"/>
                    </a:ext>
                  </a:extLst>
                </p14:cNvPr>
                <p14:cNvContentPartPr/>
                <p14:nvPr/>
              </p14:nvContentPartPr>
              <p14:xfrm>
                <a:off x="3563277" y="3716805"/>
                <a:ext cx="89280" cy="529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5FC1404-2193-488B-BCC9-2E645B6FDE3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558957" y="3712485"/>
                  <a:ext cx="97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5E201A5F-5B21-434E-BF1B-1CF01EBD0571}"/>
                    </a:ext>
                  </a:extLst>
                </p14:cNvPr>
                <p14:cNvContentPartPr/>
                <p14:nvPr/>
              </p14:nvContentPartPr>
              <p14:xfrm>
                <a:off x="3700797" y="3718965"/>
                <a:ext cx="56880" cy="608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5E201A5F-5B21-434E-BF1B-1CF01EBD057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696477" y="3714645"/>
                  <a:ext cx="65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A5E4D44-A438-49E9-9726-B33C5ECC27F7}"/>
                    </a:ext>
                  </a:extLst>
                </p14:cNvPr>
                <p14:cNvContentPartPr/>
                <p14:nvPr/>
              </p14:nvContentPartPr>
              <p14:xfrm>
                <a:off x="3697197" y="3720765"/>
                <a:ext cx="129600" cy="478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A5E4D44-A438-49E9-9726-B33C5ECC27F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692877" y="3716445"/>
                  <a:ext cx="138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50C14174-12F7-4E60-9EBF-7A3583C748A7}"/>
                    </a:ext>
                  </a:extLst>
                </p14:cNvPr>
                <p14:cNvContentPartPr/>
                <p14:nvPr/>
              </p14:nvContentPartPr>
              <p14:xfrm>
                <a:off x="3874677" y="3718965"/>
                <a:ext cx="168480" cy="482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50C14174-12F7-4E60-9EBF-7A3583C748A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870357" y="3714645"/>
                  <a:ext cx="177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383E7E9-3326-4DBA-A996-53AAF738216D}"/>
                    </a:ext>
                  </a:extLst>
                </p14:cNvPr>
                <p14:cNvContentPartPr/>
                <p14:nvPr/>
              </p14:nvContentPartPr>
              <p14:xfrm>
                <a:off x="4022997" y="3682605"/>
                <a:ext cx="27000" cy="241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383E7E9-3326-4DBA-A996-53AAF738216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018677" y="3678285"/>
                  <a:ext cx="35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2916921A-F90D-42A5-89A7-73C78F87A835}"/>
                    </a:ext>
                  </a:extLst>
                </p14:cNvPr>
                <p14:cNvContentPartPr/>
                <p14:nvPr/>
              </p14:nvContentPartPr>
              <p14:xfrm>
                <a:off x="4075197" y="3724005"/>
                <a:ext cx="92160" cy="507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2916921A-F90D-42A5-89A7-73C78F87A835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070877" y="3719685"/>
                  <a:ext cx="100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BC43667-BA4C-4004-BCF0-AF6B80BFE019}"/>
                    </a:ext>
                  </a:extLst>
                </p14:cNvPr>
                <p14:cNvContentPartPr/>
                <p14:nvPr/>
              </p14:nvContentPartPr>
              <p14:xfrm>
                <a:off x="4213437" y="3707805"/>
                <a:ext cx="132120" cy="770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BC43667-BA4C-4004-BCF0-AF6B80BFE01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209117" y="3703485"/>
                  <a:ext cx="140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83D0249-6FE1-47B0-B007-2F36C59BDE78}"/>
                    </a:ext>
                  </a:extLst>
                </p14:cNvPr>
                <p14:cNvContentPartPr/>
                <p14:nvPr/>
              </p14:nvContentPartPr>
              <p14:xfrm>
                <a:off x="4233957" y="3734805"/>
                <a:ext cx="113400" cy="219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83D0249-6FE1-47B0-B007-2F36C59BDE7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229637" y="3730485"/>
                  <a:ext cx="122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5E46DB1-359A-4951-8FA1-75DB85FE7DF9}"/>
                    </a:ext>
                  </a:extLst>
                </p14:cNvPr>
                <p14:cNvContentPartPr/>
                <p14:nvPr/>
              </p14:nvContentPartPr>
              <p14:xfrm>
                <a:off x="4375077" y="3731565"/>
                <a:ext cx="85680" cy="648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5E46DB1-359A-4951-8FA1-75DB85FE7DF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370757" y="3727245"/>
                  <a:ext cx="94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EC5AEF37-1227-4028-94B8-9858AE692C1B}"/>
                    </a:ext>
                  </a:extLst>
                </p14:cNvPr>
                <p14:cNvContentPartPr/>
                <p14:nvPr/>
              </p14:nvContentPartPr>
              <p14:xfrm>
                <a:off x="4417197" y="3718245"/>
                <a:ext cx="3600" cy="61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EC5AEF37-1227-4028-94B8-9858AE692C1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412877" y="3713925"/>
                  <a:ext cx="12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21E7D5BB-9BFD-45C3-A9B0-CCEE0D94E45B}"/>
                    </a:ext>
                  </a:extLst>
                </p14:cNvPr>
                <p14:cNvContentPartPr/>
                <p14:nvPr/>
              </p14:nvContentPartPr>
              <p14:xfrm>
                <a:off x="4489197" y="3681165"/>
                <a:ext cx="144000" cy="1072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21E7D5BB-9BFD-45C3-A9B0-CCEE0D94E45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484877" y="3676845"/>
                  <a:ext cx="152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EF8E024-5F26-433F-8160-EE707B8C3C11}"/>
                    </a:ext>
                  </a:extLst>
                </p14:cNvPr>
                <p14:cNvContentPartPr/>
                <p14:nvPr/>
              </p14:nvContentPartPr>
              <p14:xfrm>
                <a:off x="4618077" y="3662085"/>
                <a:ext cx="52560" cy="370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EF8E024-5F26-433F-8160-EE707B8C3C1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613757" y="3657765"/>
                  <a:ext cx="61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9FDDE48-1E91-495F-B4FD-1F42B6E9CCC8}"/>
                    </a:ext>
                  </a:extLst>
                </p14:cNvPr>
                <p14:cNvContentPartPr/>
                <p14:nvPr/>
              </p14:nvContentPartPr>
              <p14:xfrm>
                <a:off x="4696557" y="3717525"/>
                <a:ext cx="190800" cy="648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9FDDE48-1E91-495F-B4FD-1F42B6E9CCC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692237" y="3713205"/>
                  <a:ext cx="199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1837FB1-757F-4659-8A20-27BAF073467A}"/>
                    </a:ext>
                  </a:extLst>
                </p14:cNvPr>
                <p14:cNvContentPartPr/>
                <p14:nvPr/>
              </p14:nvContentPartPr>
              <p14:xfrm>
                <a:off x="558717" y="4129005"/>
                <a:ext cx="38160" cy="1440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1837FB1-757F-4659-8A20-27BAF073467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54397" y="4124685"/>
                  <a:ext cx="46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847E1526-B8CE-44FC-8CF5-282A59EE03CD}"/>
                    </a:ext>
                  </a:extLst>
                </p14:cNvPr>
                <p14:cNvContentPartPr/>
                <p14:nvPr/>
              </p14:nvContentPartPr>
              <p14:xfrm>
                <a:off x="624957" y="4124685"/>
                <a:ext cx="33120" cy="1234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847E1526-B8CE-44FC-8CF5-282A59EE03CD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20637" y="4120365"/>
                  <a:ext cx="41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5AD92DFA-E69A-45B7-8AAD-AB5045C1B0E9}"/>
                    </a:ext>
                  </a:extLst>
                </p14:cNvPr>
                <p14:cNvContentPartPr/>
                <p14:nvPr/>
              </p14:nvContentPartPr>
              <p14:xfrm>
                <a:off x="497157" y="4078965"/>
                <a:ext cx="214560" cy="158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5AD92DFA-E69A-45B7-8AAD-AB5045C1B0E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92837" y="4074645"/>
                  <a:ext cx="223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77181D6-C61B-4C0B-9117-8D2CA4AF63AE}"/>
                    </a:ext>
                  </a:extLst>
                </p14:cNvPr>
                <p14:cNvContentPartPr/>
                <p14:nvPr/>
              </p14:nvContentPartPr>
              <p14:xfrm>
                <a:off x="786237" y="4149885"/>
                <a:ext cx="163800" cy="68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77181D6-C61B-4C0B-9117-8D2CA4AF63A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1917" y="4145565"/>
                  <a:ext cx="172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9AFC10F-B398-4F24-BBEF-1AFC40C7DB86}"/>
                    </a:ext>
                  </a:extLst>
                </p14:cNvPr>
                <p14:cNvContentPartPr/>
                <p14:nvPr/>
              </p14:nvContentPartPr>
              <p14:xfrm>
                <a:off x="820077" y="4195245"/>
                <a:ext cx="140040" cy="133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9AFC10F-B398-4F24-BBEF-1AFC40C7DB8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15757" y="4190925"/>
                  <a:ext cx="148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E7826BB3-5775-4BC9-8BB5-1A364F6C7FC4}"/>
                    </a:ext>
                  </a:extLst>
                </p14:cNvPr>
                <p14:cNvContentPartPr/>
                <p14:nvPr/>
              </p14:nvContentPartPr>
              <p14:xfrm>
                <a:off x="1163157" y="4120365"/>
                <a:ext cx="114120" cy="2037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E7826BB3-5775-4BC9-8BB5-1A364F6C7FC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58837" y="4116045"/>
                  <a:ext cx="122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0BA65624-1303-4774-BB1A-3BE76EB0AC26}"/>
                    </a:ext>
                  </a:extLst>
                </p14:cNvPr>
                <p14:cNvContentPartPr/>
                <p14:nvPr/>
              </p14:nvContentPartPr>
              <p14:xfrm>
                <a:off x="1369797" y="4149525"/>
                <a:ext cx="20160" cy="97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0BA65624-1303-4774-BB1A-3BE76EB0AC2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365477" y="4145205"/>
                  <a:ext cx="2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2C3A316-A727-4482-AF66-82ADFD8586AF}"/>
                    </a:ext>
                  </a:extLst>
                </p14:cNvPr>
                <p14:cNvContentPartPr/>
                <p14:nvPr/>
              </p14:nvContentPartPr>
              <p14:xfrm>
                <a:off x="1469877" y="4127565"/>
                <a:ext cx="109440" cy="374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2C3A316-A727-4482-AF66-82ADFD8586AF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465557" y="4123245"/>
                  <a:ext cx="118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9668B268-5AC8-41F3-B998-B47A6D92999D}"/>
                    </a:ext>
                  </a:extLst>
                </p14:cNvPr>
                <p14:cNvContentPartPr/>
                <p14:nvPr/>
              </p14:nvContentPartPr>
              <p14:xfrm>
                <a:off x="1510557" y="4118565"/>
                <a:ext cx="88200" cy="1677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9668B268-5AC8-41F3-B998-B47A6D92999D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506237" y="4114245"/>
                  <a:ext cx="96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93747390-AAE3-4319-BD97-A50BB9053963}"/>
                    </a:ext>
                  </a:extLst>
                </p14:cNvPr>
                <p14:cNvContentPartPr/>
                <p14:nvPr/>
              </p14:nvContentPartPr>
              <p14:xfrm>
                <a:off x="1743477" y="4175085"/>
                <a:ext cx="138240" cy="3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93747390-AAE3-4319-BD97-A50BB905396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739157" y="4170765"/>
                  <a:ext cx="146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D39FBBB-9329-4E0C-8E91-BDD3659D2061}"/>
                    </a:ext>
                  </a:extLst>
                </p14:cNvPr>
                <p14:cNvContentPartPr/>
                <p14:nvPr/>
              </p14:nvContentPartPr>
              <p14:xfrm>
                <a:off x="2035797" y="4111365"/>
                <a:ext cx="183960" cy="918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D39FBBB-9329-4E0C-8E91-BDD3659D206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031477" y="4107045"/>
                  <a:ext cx="19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7636D2A-7AA7-4238-8F7B-287DB5F5A5F9}"/>
                    </a:ext>
                  </a:extLst>
                </p14:cNvPr>
                <p14:cNvContentPartPr/>
                <p14:nvPr/>
              </p14:nvContentPartPr>
              <p14:xfrm>
                <a:off x="2283837" y="4051245"/>
                <a:ext cx="127800" cy="1299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7636D2A-7AA7-4238-8F7B-287DB5F5A5F9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279517" y="4046925"/>
                  <a:ext cx="13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2A73771-1606-44AB-B3DB-22574EFF6301}"/>
                    </a:ext>
                  </a:extLst>
                </p14:cNvPr>
                <p14:cNvContentPartPr/>
                <p14:nvPr/>
              </p14:nvContentPartPr>
              <p14:xfrm>
                <a:off x="2522517" y="4131885"/>
                <a:ext cx="140760" cy="118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2A73771-1606-44AB-B3DB-22574EFF630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518197" y="4127565"/>
                  <a:ext cx="149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ECF22036-334B-4240-9C81-8D4B1BB7EA4E}"/>
                    </a:ext>
                  </a:extLst>
                </p14:cNvPr>
                <p14:cNvContentPartPr/>
                <p14:nvPr/>
              </p14:nvContentPartPr>
              <p14:xfrm>
                <a:off x="2816997" y="4094805"/>
                <a:ext cx="30240" cy="716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ECF22036-334B-4240-9C81-8D4B1BB7EA4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812677" y="4090485"/>
                  <a:ext cx="38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D36B7AFD-2B8B-49D0-BFB2-756785539D94}"/>
                    </a:ext>
                  </a:extLst>
                </p14:cNvPr>
                <p14:cNvContentPartPr/>
                <p14:nvPr/>
              </p14:nvContentPartPr>
              <p14:xfrm>
                <a:off x="2825997" y="3998685"/>
                <a:ext cx="1800" cy="144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D36B7AFD-2B8B-49D0-BFB2-756785539D9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821677" y="3994365"/>
                  <a:ext cx="10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4DA58BB8-CD38-460F-A290-6EC86965A9AD}"/>
                    </a:ext>
                  </a:extLst>
                </p14:cNvPr>
                <p14:cNvContentPartPr/>
                <p14:nvPr/>
              </p14:nvContentPartPr>
              <p14:xfrm>
                <a:off x="2980437" y="4006605"/>
                <a:ext cx="154800" cy="1407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4DA58BB8-CD38-460F-A290-6EC86965A9AD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976117" y="4002285"/>
                  <a:ext cx="163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3361EB8-34C9-4B05-8575-08B9EB02D178}"/>
                    </a:ext>
                  </a:extLst>
                </p14:cNvPr>
                <p14:cNvContentPartPr/>
                <p14:nvPr/>
              </p14:nvContentPartPr>
              <p14:xfrm>
                <a:off x="3043077" y="4090845"/>
                <a:ext cx="90000" cy="597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3361EB8-34C9-4B05-8575-08B9EB02D17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038757" y="4086525"/>
                  <a:ext cx="98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4C45B0A-5647-4371-867D-A126CC819B8C}"/>
                    </a:ext>
                  </a:extLst>
                </p14:cNvPr>
                <p14:cNvContentPartPr/>
                <p14:nvPr/>
              </p14:nvContentPartPr>
              <p14:xfrm>
                <a:off x="2062797" y="3992565"/>
                <a:ext cx="1076040" cy="442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4C45B0A-5647-4371-867D-A126CC819B8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058477" y="3988245"/>
                  <a:ext cx="1084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5380261-BF6B-48BE-86CB-66E85361D93C}"/>
                    </a:ext>
                  </a:extLst>
                </p14:cNvPr>
                <p14:cNvContentPartPr/>
                <p14:nvPr/>
              </p14:nvContentPartPr>
              <p14:xfrm>
                <a:off x="2523597" y="3880245"/>
                <a:ext cx="115200" cy="874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5380261-BF6B-48BE-86CB-66E85361D93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519277" y="3875925"/>
                  <a:ext cx="123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33C16339-3BB9-4DDE-BD75-87EC434702E3}"/>
                    </a:ext>
                  </a:extLst>
                </p14:cNvPr>
                <p14:cNvContentPartPr/>
                <p14:nvPr/>
              </p14:nvContentPartPr>
              <p14:xfrm>
                <a:off x="2641677" y="3895725"/>
                <a:ext cx="80280" cy="640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33C16339-3BB9-4DDE-BD75-87EC434702E3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637357" y="3891405"/>
                  <a:ext cx="88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0C8B8A4-670D-400A-A3FD-1C6BFE1A10F1}"/>
                    </a:ext>
                  </a:extLst>
                </p14:cNvPr>
                <p14:cNvContentPartPr/>
                <p14:nvPr/>
              </p14:nvContentPartPr>
              <p14:xfrm>
                <a:off x="2764077" y="3871605"/>
                <a:ext cx="100440" cy="864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0C8B8A4-670D-400A-A3FD-1C6BFE1A10F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759757" y="3867285"/>
                  <a:ext cx="109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568AAB4-B16A-4488-810E-A25B0470DAA3}"/>
                    </a:ext>
                  </a:extLst>
                </p14:cNvPr>
                <p14:cNvContentPartPr/>
                <p14:nvPr/>
              </p14:nvContentPartPr>
              <p14:xfrm>
                <a:off x="2864877" y="3807165"/>
                <a:ext cx="108000" cy="1364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568AAB4-B16A-4488-810E-A25B0470DAA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860557" y="3802845"/>
                  <a:ext cx="116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508C639-5F95-4672-B266-EDFCE9272762}"/>
                    </a:ext>
                  </a:extLst>
                </p14:cNvPr>
                <p14:cNvContentPartPr/>
                <p14:nvPr/>
              </p14:nvContentPartPr>
              <p14:xfrm>
                <a:off x="1117797" y="4012365"/>
                <a:ext cx="481320" cy="540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508C639-5F95-4672-B266-EDFCE927276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13477" y="4008045"/>
                  <a:ext cx="489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8B9B3584-BCEC-4841-901F-29384A5D9329}"/>
                    </a:ext>
                  </a:extLst>
                </p14:cNvPr>
                <p14:cNvContentPartPr/>
                <p14:nvPr/>
              </p14:nvContentPartPr>
              <p14:xfrm>
                <a:off x="1113117" y="3878805"/>
                <a:ext cx="113400" cy="842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8B9B3584-BCEC-4841-901F-29384A5D932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08797" y="3874485"/>
                  <a:ext cx="12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310A2093-3581-481B-83CB-145CB9014005}"/>
                    </a:ext>
                  </a:extLst>
                </p14:cNvPr>
                <p14:cNvContentPartPr/>
                <p14:nvPr/>
              </p14:nvContentPartPr>
              <p14:xfrm>
                <a:off x="1263957" y="3878805"/>
                <a:ext cx="268200" cy="705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310A2093-3581-481B-83CB-145CB901400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259637" y="3874485"/>
                  <a:ext cx="276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727F54C0-3921-4854-B2DC-A332A02C7524}"/>
                    </a:ext>
                  </a:extLst>
                </p14:cNvPr>
                <p14:cNvContentPartPr/>
                <p14:nvPr/>
              </p14:nvContentPartPr>
              <p14:xfrm>
                <a:off x="1548357" y="3878085"/>
                <a:ext cx="47520" cy="597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727F54C0-3921-4854-B2DC-A332A02C752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544037" y="3873765"/>
                  <a:ext cx="56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6091B90-402F-4E7E-B533-C14EC270DD9C}"/>
                    </a:ext>
                  </a:extLst>
                </p14:cNvPr>
                <p14:cNvContentPartPr/>
                <p14:nvPr/>
              </p14:nvContentPartPr>
              <p14:xfrm>
                <a:off x="1617837" y="3859005"/>
                <a:ext cx="80280" cy="712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6091B90-402F-4E7E-B533-C14EC270DD9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613517" y="3854685"/>
                  <a:ext cx="88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52F5F630-9F7D-4E86-B681-1E381E9272E9}"/>
                    </a:ext>
                  </a:extLst>
                </p14:cNvPr>
                <p14:cNvContentPartPr/>
                <p14:nvPr/>
              </p14:nvContentPartPr>
              <p14:xfrm>
                <a:off x="4221357" y="4446165"/>
                <a:ext cx="169560" cy="651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52F5F630-9F7D-4E86-B681-1E381E9272E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217037" y="4441845"/>
                  <a:ext cx="17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C1291CC8-7CE1-422D-B989-63F9765AAC3F}"/>
                    </a:ext>
                  </a:extLst>
                </p14:cNvPr>
                <p14:cNvContentPartPr/>
                <p14:nvPr/>
              </p14:nvContentPartPr>
              <p14:xfrm>
                <a:off x="4432317" y="4444005"/>
                <a:ext cx="157320" cy="752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C1291CC8-7CE1-422D-B989-63F9765AAC3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4427997" y="4439685"/>
                  <a:ext cx="165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059087C-CBFC-4D3D-9A09-0A20B452E824}"/>
                    </a:ext>
                  </a:extLst>
                </p14:cNvPr>
                <p14:cNvContentPartPr/>
                <p14:nvPr/>
              </p14:nvContentPartPr>
              <p14:xfrm>
                <a:off x="4592517" y="4438605"/>
                <a:ext cx="99360" cy="1018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059087C-CBFC-4D3D-9A09-0A20B452E824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588197" y="4434285"/>
                  <a:ext cx="108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3BEF731-1EA4-4827-93F3-453FD0841BAB}"/>
                    </a:ext>
                  </a:extLst>
                </p14:cNvPr>
                <p14:cNvContentPartPr/>
                <p14:nvPr/>
              </p14:nvContentPartPr>
              <p14:xfrm>
                <a:off x="4862517" y="4387845"/>
                <a:ext cx="88200" cy="1105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3BEF731-1EA4-4827-93F3-453FD0841BA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858197" y="4383525"/>
                  <a:ext cx="96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AEEBA99-DEE5-495C-B8B9-45FB9B97FA90}"/>
                    </a:ext>
                  </a:extLst>
                </p14:cNvPr>
                <p14:cNvContentPartPr/>
                <p14:nvPr/>
              </p14:nvContentPartPr>
              <p14:xfrm>
                <a:off x="4756677" y="4314405"/>
                <a:ext cx="281520" cy="388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AEEBA99-DEE5-495C-B8B9-45FB9B97FA9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752357" y="4310085"/>
                  <a:ext cx="290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D064D17-B7A5-4812-8895-56F92EFF9D3C}"/>
                    </a:ext>
                  </a:extLst>
                </p14:cNvPr>
                <p14:cNvContentPartPr/>
                <p14:nvPr/>
              </p14:nvContentPartPr>
              <p14:xfrm>
                <a:off x="5105877" y="4303245"/>
                <a:ext cx="91800" cy="1796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D064D17-B7A5-4812-8895-56F92EFF9D3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101557" y="4298925"/>
                  <a:ext cx="10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5BD6CC8-A964-4486-87A4-D9EF7909BF03}"/>
                    </a:ext>
                  </a:extLst>
                </p14:cNvPr>
                <p14:cNvContentPartPr/>
                <p14:nvPr/>
              </p14:nvContentPartPr>
              <p14:xfrm>
                <a:off x="5290917" y="4334565"/>
                <a:ext cx="113760" cy="918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5BD6CC8-A964-4486-87A4-D9EF7909BF03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286597" y="4330245"/>
                  <a:ext cx="122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025FD6A-880C-48E2-9953-98762D4E9E6A}"/>
                    </a:ext>
                  </a:extLst>
                </p14:cNvPr>
                <p14:cNvContentPartPr/>
                <p14:nvPr/>
              </p14:nvContentPartPr>
              <p14:xfrm>
                <a:off x="5360037" y="4280205"/>
                <a:ext cx="106920" cy="2520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025FD6A-880C-48E2-9953-98762D4E9E6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355717" y="4275885"/>
                  <a:ext cx="115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CE70865-A7F1-4B56-AE1D-B1F272A03C5F}"/>
                    </a:ext>
                  </a:extLst>
                </p14:cNvPr>
                <p14:cNvContentPartPr/>
                <p14:nvPr/>
              </p14:nvContentPartPr>
              <p14:xfrm>
                <a:off x="788397" y="4628685"/>
                <a:ext cx="159120" cy="64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CE70865-A7F1-4B56-AE1D-B1F272A03C5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84077" y="4624365"/>
                  <a:ext cx="167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3A3A2C13-F2DB-413D-AD09-3A71FF0366BB}"/>
                    </a:ext>
                  </a:extLst>
                </p14:cNvPr>
                <p14:cNvContentPartPr/>
                <p14:nvPr/>
              </p14:nvContentPartPr>
              <p14:xfrm>
                <a:off x="800997" y="4670805"/>
                <a:ext cx="155880" cy="97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3A3A2C13-F2DB-413D-AD09-3A71FF0366B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96677" y="4666485"/>
                  <a:ext cx="164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F3FBAE53-9FB0-43B0-A3BA-D69AC95E1319}"/>
                    </a:ext>
                  </a:extLst>
                </p14:cNvPr>
                <p14:cNvContentPartPr/>
                <p14:nvPr/>
              </p14:nvContentPartPr>
              <p14:xfrm>
                <a:off x="1114917" y="4583685"/>
                <a:ext cx="100800" cy="1846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F3FBAE53-9FB0-43B0-A3BA-D69AC95E131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110597" y="4579365"/>
                  <a:ext cx="109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0140CD9-CDF6-4668-BCD7-9C5F37F0B35B}"/>
                    </a:ext>
                  </a:extLst>
                </p14:cNvPr>
                <p14:cNvContentPartPr/>
                <p14:nvPr/>
              </p14:nvContentPartPr>
              <p14:xfrm>
                <a:off x="1287717" y="4603125"/>
                <a:ext cx="34560" cy="234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0140CD9-CDF6-4668-BCD7-9C5F37F0B35B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283397" y="4598805"/>
                  <a:ext cx="43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826801D7-DACD-4E67-8F21-CB9E49012625}"/>
                    </a:ext>
                  </a:extLst>
                </p14:cNvPr>
                <p14:cNvContentPartPr/>
                <p14:nvPr/>
              </p14:nvContentPartPr>
              <p14:xfrm>
                <a:off x="1389957" y="4527165"/>
                <a:ext cx="141120" cy="1209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826801D7-DACD-4E67-8F21-CB9E49012625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385637" y="4522845"/>
                  <a:ext cx="149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61E0951-CFF8-4059-9AE7-65D3407837F2}"/>
                    </a:ext>
                  </a:extLst>
                </p14:cNvPr>
                <p14:cNvContentPartPr/>
                <p14:nvPr/>
              </p14:nvContentPartPr>
              <p14:xfrm>
                <a:off x="1575357" y="4444365"/>
                <a:ext cx="523440" cy="2217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61E0951-CFF8-4059-9AE7-65D3407837F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571037" y="4440045"/>
                  <a:ext cx="532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1BBC5DB4-1D96-411E-B773-E075E8D0DC85}"/>
                    </a:ext>
                  </a:extLst>
                </p14:cNvPr>
                <p14:cNvContentPartPr/>
                <p14:nvPr/>
              </p14:nvContentPartPr>
              <p14:xfrm>
                <a:off x="1716477" y="4501245"/>
                <a:ext cx="91800" cy="1198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1BBC5DB4-1D96-411E-B773-E075E8D0DC8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712157" y="4496925"/>
                  <a:ext cx="100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2F98978-6CB9-4677-A1F1-C98319286C7F}"/>
                    </a:ext>
                  </a:extLst>
                </p14:cNvPr>
                <p14:cNvContentPartPr/>
                <p14:nvPr/>
              </p14:nvContentPartPr>
              <p14:xfrm>
                <a:off x="1768677" y="4569645"/>
                <a:ext cx="49320" cy="450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2F98978-6CB9-4677-A1F1-C98319286C7F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764357" y="4565325"/>
                  <a:ext cx="57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69806B3-CEA6-4864-B25E-459C4BA572E0}"/>
                    </a:ext>
                  </a:extLst>
                </p14:cNvPr>
                <p14:cNvContentPartPr/>
                <p14:nvPr/>
              </p14:nvContentPartPr>
              <p14:xfrm>
                <a:off x="1862637" y="4516365"/>
                <a:ext cx="118440" cy="1170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69806B3-CEA6-4864-B25E-459C4BA572E0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858317" y="4512045"/>
                  <a:ext cx="127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412CA219-9029-4023-9ABA-241373FBFD0C}"/>
                    </a:ext>
                  </a:extLst>
                </p14:cNvPr>
                <p14:cNvContentPartPr/>
                <p14:nvPr/>
              </p14:nvContentPartPr>
              <p14:xfrm>
                <a:off x="1665357" y="4448685"/>
                <a:ext cx="182880" cy="2239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412CA219-9029-4023-9ABA-241373FBFD0C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661037" y="4444365"/>
                  <a:ext cx="191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8138BBF-7432-4ACB-90A4-C02A21204760}"/>
                    </a:ext>
                  </a:extLst>
                </p14:cNvPr>
                <p14:cNvContentPartPr/>
                <p14:nvPr/>
              </p14:nvContentPartPr>
              <p14:xfrm>
                <a:off x="5870157" y="831765"/>
                <a:ext cx="69120" cy="177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8138BBF-7432-4ACB-90A4-C02A2120476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865837" y="827445"/>
                  <a:ext cx="77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C561B2E-D0BB-4410-9682-9D2470DAAE71}"/>
                    </a:ext>
                  </a:extLst>
                </p14:cNvPr>
                <p14:cNvContentPartPr/>
                <p14:nvPr/>
              </p14:nvContentPartPr>
              <p14:xfrm>
                <a:off x="5991117" y="850845"/>
                <a:ext cx="30240" cy="97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C561B2E-D0BB-4410-9682-9D2470DAAE7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986797" y="846525"/>
                  <a:ext cx="38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123F045-CF96-4194-94F1-A5A0E41597F0}"/>
                    </a:ext>
                  </a:extLst>
                </p14:cNvPr>
                <p14:cNvContentPartPr/>
                <p14:nvPr/>
              </p14:nvContentPartPr>
              <p14:xfrm>
                <a:off x="6043317" y="890805"/>
                <a:ext cx="78120" cy="77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123F045-CF96-4194-94F1-A5A0E41597F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038997" y="886485"/>
                  <a:ext cx="86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581CB6F-FEB2-46DD-8474-14BC903BF4AB}"/>
                    </a:ext>
                  </a:extLst>
                </p14:cNvPr>
                <p14:cNvContentPartPr/>
                <p14:nvPr/>
              </p14:nvContentPartPr>
              <p14:xfrm>
                <a:off x="6120357" y="879645"/>
                <a:ext cx="194400" cy="107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581CB6F-FEB2-46DD-8474-14BC903BF4A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116037" y="875325"/>
                  <a:ext cx="20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77B4E1E-FD85-4BEF-A88D-2261213F7C7E}"/>
                    </a:ext>
                  </a:extLst>
                </p14:cNvPr>
                <p14:cNvContentPartPr/>
                <p14:nvPr/>
              </p14:nvContentPartPr>
              <p14:xfrm>
                <a:off x="6231237" y="943365"/>
                <a:ext cx="117000" cy="6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77B4E1E-FD85-4BEF-A88D-2261213F7C7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226917" y="939045"/>
                  <a:ext cx="125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0CB685E-29B6-41DF-A8DD-4860B45A8B4E}"/>
                    </a:ext>
                  </a:extLst>
                </p14:cNvPr>
                <p14:cNvContentPartPr/>
                <p14:nvPr/>
              </p14:nvContentPartPr>
              <p14:xfrm>
                <a:off x="6380637" y="790365"/>
                <a:ext cx="275040" cy="192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0CB685E-29B6-41DF-A8DD-4860B45A8B4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376317" y="786045"/>
                  <a:ext cx="283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E6F8504-6A85-45D5-8799-961D72EA9BA8}"/>
                    </a:ext>
                  </a:extLst>
                </p14:cNvPr>
                <p14:cNvContentPartPr/>
                <p14:nvPr/>
              </p14:nvContentPartPr>
              <p14:xfrm>
                <a:off x="6494397" y="898365"/>
                <a:ext cx="61920" cy="694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E6F8504-6A85-45D5-8799-961D72EA9BA8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490077" y="894045"/>
                  <a:ext cx="70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B45A03D-26B1-49CC-9E47-512157EBBF72}"/>
                    </a:ext>
                  </a:extLst>
                </p14:cNvPr>
                <p14:cNvContentPartPr/>
                <p14:nvPr/>
              </p14:nvContentPartPr>
              <p14:xfrm>
                <a:off x="6494397" y="904845"/>
                <a:ext cx="82800" cy="56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B45A03D-26B1-49CC-9E47-512157EBBF7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490077" y="900525"/>
                  <a:ext cx="91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BEFD02A-2319-4D1A-A07C-298DD599B716}"/>
                    </a:ext>
                  </a:extLst>
                </p14:cNvPr>
                <p14:cNvContentPartPr/>
                <p14:nvPr/>
              </p14:nvContentPartPr>
              <p14:xfrm>
                <a:off x="5901477" y="1188525"/>
                <a:ext cx="56160" cy="194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BEFD02A-2319-4D1A-A07C-298DD599B71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897157" y="1184205"/>
                  <a:ext cx="64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84346AB-D13A-4BB5-B926-0827FD1617B1}"/>
                    </a:ext>
                  </a:extLst>
                </p14:cNvPr>
                <p14:cNvContentPartPr/>
                <p14:nvPr/>
              </p14:nvContentPartPr>
              <p14:xfrm>
                <a:off x="5984997" y="1147485"/>
                <a:ext cx="19080" cy="63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84346AB-D13A-4BB5-B926-0827FD1617B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980677" y="1143165"/>
                  <a:ext cx="27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AA39909-DF27-4799-8FC3-1E51A1FCAF2C}"/>
                    </a:ext>
                  </a:extLst>
                </p14:cNvPr>
                <p14:cNvContentPartPr/>
                <p14:nvPr/>
              </p14:nvContentPartPr>
              <p14:xfrm>
                <a:off x="6042237" y="1185645"/>
                <a:ext cx="61560" cy="1472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AA39909-DF27-4799-8FC3-1E51A1FCAF2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037917" y="1181325"/>
                  <a:ext cx="70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CB6F966-7FD6-4048-ABEC-3EE8EFC6F729}"/>
                    </a:ext>
                  </a:extLst>
                </p14:cNvPr>
                <p14:cNvContentPartPr/>
                <p14:nvPr/>
              </p14:nvContentPartPr>
              <p14:xfrm>
                <a:off x="6091917" y="1220925"/>
                <a:ext cx="71280" cy="1123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CB6F966-7FD6-4048-ABEC-3EE8EFC6F729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087597" y="1216605"/>
                  <a:ext cx="79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F0609EE-89CE-4B94-98C6-DB9CFCD22AA0}"/>
                    </a:ext>
                  </a:extLst>
                </p14:cNvPr>
                <p14:cNvContentPartPr/>
                <p14:nvPr/>
              </p14:nvContentPartPr>
              <p14:xfrm>
                <a:off x="6180117" y="1198965"/>
                <a:ext cx="41400" cy="1375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F0609EE-89CE-4B94-98C6-DB9CFCD22AA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175797" y="1194645"/>
                  <a:ext cx="50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1131A5C-167D-41EE-BAB9-F11382A5104D}"/>
                    </a:ext>
                  </a:extLst>
                </p14:cNvPr>
                <p14:cNvContentPartPr/>
                <p14:nvPr/>
              </p14:nvContentPartPr>
              <p14:xfrm>
                <a:off x="6312597" y="1231005"/>
                <a:ext cx="93960" cy="500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1131A5C-167D-41EE-BAB9-F11382A5104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308277" y="1226685"/>
                  <a:ext cx="102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EC18C10-81CB-4234-B9A6-9F103D55A42F}"/>
                    </a:ext>
                  </a:extLst>
                </p14:cNvPr>
                <p14:cNvContentPartPr/>
                <p14:nvPr/>
              </p14:nvContentPartPr>
              <p14:xfrm>
                <a:off x="6782397" y="916725"/>
                <a:ext cx="100800" cy="2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EC18C10-81CB-4234-B9A6-9F103D55A42F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778077" y="912405"/>
                  <a:ext cx="1094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3DE0743-7BAF-49BA-9A15-D36F9DBB17CA}"/>
                    </a:ext>
                  </a:extLst>
                </p14:cNvPr>
                <p14:cNvContentPartPr/>
                <p14:nvPr/>
              </p14:nvContentPartPr>
              <p14:xfrm>
                <a:off x="6779157" y="950565"/>
                <a:ext cx="123120" cy="8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3DE0743-7BAF-49BA-9A15-D36F9DBB17CA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774837" y="946245"/>
                  <a:ext cx="131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11F1878-5F43-4BFD-8BD7-10B6996DF06E}"/>
                    </a:ext>
                  </a:extLst>
                </p14:cNvPr>
                <p14:cNvContentPartPr/>
                <p14:nvPr/>
              </p14:nvContentPartPr>
              <p14:xfrm>
                <a:off x="7018197" y="865605"/>
                <a:ext cx="56520" cy="950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11F1878-5F43-4BFD-8BD7-10B6996DF06E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013877" y="861285"/>
                  <a:ext cx="65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E2A0D22-8678-4A4E-AEDB-B793F09ABE5F}"/>
                    </a:ext>
                  </a:extLst>
                </p14:cNvPr>
                <p14:cNvContentPartPr/>
                <p14:nvPr/>
              </p14:nvContentPartPr>
              <p14:xfrm>
                <a:off x="7005957" y="875685"/>
                <a:ext cx="106200" cy="58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E2A0D22-8678-4A4E-AEDB-B793F09ABE5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001637" y="871365"/>
                  <a:ext cx="114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F535744-25CD-49EF-9D49-E0B5B8C296E1}"/>
                    </a:ext>
                  </a:extLst>
                </p14:cNvPr>
                <p14:cNvContentPartPr/>
                <p14:nvPr/>
              </p14:nvContentPartPr>
              <p14:xfrm>
                <a:off x="7171557" y="670125"/>
                <a:ext cx="29880" cy="90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F535744-25CD-49EF-9D49-E0B5B8C296E1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167237" y="665805"/>
                  <a:ext cx="38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64E5312-8970-4650-BA40-6FCE9D44A191}"/>
                    </a:ext>
                  </a:extLst>
                </p14:cNvPr>
                <p14:cNvContentPartPr/>
                <p14:nvPr/>
              </p14:nvContentPartPr>
              <p14:xfrm>
                <a:off x="7117557" y="769485"/>
                <a:ext cx="118080" cy="16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64E5312-8970-4650-BA40-6FCE9D44A19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113237" y="765165"/>
                  <a:ext cx="126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9B0BCD2-5594-4CAD-9BA6-7B29B6C87857}"/>
                    </a:ext>
                  </a:extLst>
                </p14:cNvPr>
                <p14:cNvContentPartPr/>
                <p14:nvPr/>
              </p14:nvContentPartPr>
              <p14:xfrm>
                <a:off x="7134117" y="802965"/>
                <a:ext cx="143280" cy="565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9B0BCD2-5594-4CAD-9BA6-7B29B6C87857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129797" y="798645"/>
                  <a:ext cx="151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7330968-BD45-4FBA-B3BC-ADCCEEC3E350}"/>
                    </a:ext>
                  </a:extLst>
                </p14:cNvPr>
                <p14:cNvContentPartPr/>
                <p14:nvPr/>
              </p14:nvContentPartPr>
              <p14:xfrm>
                <a:off x="6437157" y="1129125"/>
                <a:ext cx="87840" cy="842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7330968-BD45-4FBA-B3BC-ADCCEEC3E350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432837" y="1124805"/>
                  <a:ext cx="96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02DF8B5-1647-47E3-9638-E383CF39D9F3}"/>
                    </a:ext>
                  </a:extLst>
                </p14:cNvPr>
                <p14:cNvContentPartPr/>
                <p14:nvPr/>
              </p14:nvContentPartPr>
              <p14:xfrm>
                <a:off x="6433197" y="1242165"/>
                <a:ext cx="114120" cy="18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02DF8B5-1647-47E3-9638-E383CF39D9F3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428877" y="1237845"/>
                  <a:ext cx="122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C53CFF9-3899-479B-A478-D66565D752C0}"/>
                    </a:ext>
                  </a:extLst>
                </p14:cNvPr>
                <p14:cNvContentPartPr/>
                <p14:nvPr/>
              </p14:nvContentPartPr>
              <p14:xfrm>
                <a:off x="6427797" y="1327125"/>
                <a:ext cx="100800" cy="84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C53CFF9-3899-479B-A478-D66565D752C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423477" y="1322805"/>
                  <a:ext cx="109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E39D3D2-D0C3-410D-ACCA-DF944748385F}"/>
                    </a:ext>
                  </a:extLst>
                </p14:cNvPr>
                <p14:cNvContentPartPr/>
                <p14:nvPr/>
              </p14:nvContentPartPr>
              <p14:xfrm>
                <a:off x="6602757" y="1246125"/>
                <a:ext cx="64080" cy="82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E39D3D2-D0C3-410D-ACCA-DF944748385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598437" y="1241805"/>
                  <a:ext cx="72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D11B310-C36B-48A2-9649-99DEE85748D4}"/>
                    </a:ext>
                  </a:extLst>
                </p14:cNvPr>
                <p14:cNvContentPartPr/>
                <p14:nvPr/>
              </p14:nvContentPartPr>
              <p14:xfrm>
                <a:off x="6602757" y="1266285"/>
                <a:ext cx="86400" cy="403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D11B310-C36B-48A2-9649-99DEE85748D4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598437" y="1261965"/>
                  <a:ext cx="95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943C32C-9342-4D14-97F3-5E7BB5D27433}"/>
                    </a:ext>
                  </a:extLst>
                </p14:cNvPr>
                <p14:cNvContentPartPr/>
                <p14:nvPr/>
              </p14:nvContentPartPr>
              <p14:xfrm>
                <a:off x="6671877" y="1162605"/>
                <a:ext cx="63360" cy="97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943C32C-9342-4D14-97F3-5E7BB5D27433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667557" y="1158285"/>
                  <a:ext cx="72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56E99BD-F637-4EF8-A02C-DE5DB6E80DD3}"/>
                    </a:ext>
                  </a:extLst>
                </p14:cNvPr>
                <p14:cNvContentPartPr/>
                <p14:nvPr/>
              </p14:nvContentPartPr>
              <p14:xfrm>
                <a:off x="6742797" y="1047765"/>
                <a:ext cx="73800" cy="68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56E99BD-F637-4EF8-A02C-DE5DB6E80DD3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738477" y="1043445"/>
                  <a:ext cx="82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B9A383F-9854-4679-B8A5-BDEC90012E8D}"/>
                    </a:ext>
                  </a:extLst>
                </p14:cNvPr>
                <p14:cNvContentPartPr/>
                <p14:nvPr/>
              </p14:nvContentPartPr>
              <p14:xfrm>
                <a:off x="6755397" y="1143525"/>
                <a:ext cx="68760" cy="198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B9A383F-9854-4679-B8A5-BDEC90012E8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751077" y="1139205"/>
                  <a:ext cx="77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7DF4270-D3AF-4A54-88C0-0A9BECC5D2D6}"/>
                    </a:ext>
                  </a:extLst>
                </p14:cNvPr>
                <p14:cNvContentPartPr/>
                <p14:nvPr/>
              </p14:nvContentPartPr>
              <p14:xfrm>
                <a:off x="6772677" y="1179165"/>
                <a:ext cx="115560" cy="55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7DF4270-D3AF-4A54-88C0-0A9BECC5D2D6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768357" y="1174845"/>
                  <a:ext cx="124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79BFBC1-2E09-4557-9694-7ECBD2669DDB}"/>
                    </a:ext>
                  </a:extLst>
                </p14:cNvPr>
                <p14:cNvContentPartPr/>
                <p14:nvPr/>
              </p14:nvContentPartPr>
              <p14:xfrm>
                <a:off x="6890757" y="1242165"/>
                <a:ext cx="92520" cy="9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79BFBC1-2E09-4557-9694-7ECBD2669DDB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886437" y="1237845"/>
                  <a:ext cx="101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06E3D7D-2D9D-4421-AFEB-C7C27DC10ADC}"/>
                    </a:ext>
                  </a:extLst>
                </p14:cNvPr>
                <p14:cNvContentPartPr/>
                <p14:nvPr/>
              </p14:nvContentPartPr>
              <p14:xfrm>
                <a:off x="6892917" y="1288245"/>
                <a:ext cx="110520" cy="57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06E3D7D-2D9D-4421-AFEB-C7C27DC10ADC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888597" y="1283925"/>
                  <a:ext cx="119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9D8AAA0-7A81-4A8D-9E7A-A277E28B4830}"/>
                    </a:ext>
                  </a:extLst>
                </p14:cNvPr>
                <p14:cNvContentPartPr/>
                <p14:nvPr/>
              </p14:nvContentPartPr>
              <p14:xfrm>
                <a:off x="7102437" y="1069365"/>
                <a:ext cx="137520" cy="1191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9D8AAA0-7A81-4A8D-9E7A-A277E28B4830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098117" y="1065045"/>
                  <a:ext cx="146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FEBE676-2EC3-4D59-84A2-617D93600A8D}"/>
                    </a:ext>
                  </a:extLst>
                </p14:cNvPr>
                <p14:cNvContentPartPr/>
                <p14:nvPr/>
              </p14:nvContentPartPr>
              <p14:xfrm>
                <a:off x="7040157" y="1211205"/>
                <a:ext cx="291960" cy="47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FEBE676-2EC3-4D59-84A2-617D93600A8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035837" y="1206885"/>
                  <a:ext cx="300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4ECA69D-4DAE-4569-92C5-8EA3925C4959}"/>
                    </a:ext>
                  </a:extLst>
                </p14:cNvPr>
                <p14:cNvContentPartPr/>
                <p14:nvPr/>
              </p14:nvContentPartPr>
              <p14:xfrm>
                <a:off x="7009197" y="1333965"/>
                <a:ext cx="97920" cy="968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4ECA69D-4DAE-4569-92C5-8EA3925C495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004877" y="1329645"/>
                  <a:ext cx="106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9FE5E32-EE28-4C0B-AA6D-2DC31B110423}"/>
                    </a:ext>
                  </a:extLst>
                </p14:cNvPr>
                <p14:cNvContentPartPr/>
                <p14:nvPr/>
              </p14:nvContentPartPr>
              <p14:xfrm>
                <a:off x="7126917" y="1288245"/>
                <a:ext cx="192240" cy="1537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9FE5E32-EE28-4C0B-AA6D-2DC31B11042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122597" y="1283925"/>
                  <a:ext cx="20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F0A478A-DBC8-4E55-9B7C-75140A0B0EF1}"/>
                    </a:ext>
                  </a:extLst>
                </p14:cNvPr>
                <p14:cNvContentPartPr/>
                <p14:nvPr/>
              </p14:nvContentPartPr>
              <p14:xfrm>
                <a:off x="7195317" y="1365645"/>
                <a:ext cx="63000" cy="73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F0A478A-DBC8-4E55-9B7C-75140A0B0EF1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190997" y="1361325"/>
                  <a:ext cx="71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0A3ACD2-7F47-458E-A24F-92DB7E9F10D5}"/>
                    </a:ext>
                  </a:extLst>
                </p14:cNvPr>
                <p14:cNvContentPartPr/>
                <p14:nvPr/>
              </p14:nvContentPartPr>
              <p14:xfrm>
                <a:off x="7210077" y="1382925"/>
                <a:ext cx="97200" cy="403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0A3ACD2-7F47-458E-A24F-92DB7E9F10D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205757" y="1378605"/>
                  <a:ext cx="105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6600A253-1ACD-4CCE-824F-8D4E92942F57}"/>
                    </a:ext>
                  </a:extLst>
                </p14:cNvPr>
                <p14:cNvContentPartPr/>
                <p14:nvPr/>
              </p14:nvContentPartPr>
              <p14:xfrm>
                <a:off x="2105997" y="5083005"/>
                <a:ext cx="161640" cy="230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6600A253-1ACD-4CCE-824F-8D4E92942F57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2101677" y="5078685"/>
                  <a:ext cx="170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955F6F4-A82F-43DE-816B-3C9B756E7F53}"/>
                    </a:ext>
                  </a:extLst>
                </p14:cNvPr>
                <p14:cNvContentPartPr/>
                <p14:nvPr/>
              </p14:nvContentPartPr>
              <p14:xfrm>
                <a:off x="3756597" y="4463445"/>
                <a:ext cx="108720" cy="104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955F6F4-A82F-43DE-816B-3C9B756E7F5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752277" y="4459125"/>
                  <a:ext cx="117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5BEFF06-8FA8-43F0-A415-FC66CD0AC850}"/>
                    </a:ext>
                  </a:extLst>
                </p14:cNvPr>
                <p14:cNvContentPartPr/>
                <p14:nvPr/>
              </p14:nvContentPartPr>
              <p14:xfrm>
                <a:off x="3741117" y="4501965"/>
                <a:ext cx="119880" cy="223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5BEFF06-8FA8-43F0-A415-FC66CD0AC85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736797" y="4497645"/>
                  <a:ext cx="128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602CA723-DB39-4CEC-B3F5-FE0AC9BB28FF}"/>
                    </a:ext>
                  </a:extLst>
                </p14:cNvPr>
                <p14:cNvContentPartPr/>
                <p14:nvPr/>
              </p14:nvContentPartPr>
              <p14:xfrm>
                <a:off x="3897357" y="4451205"/>
                <a:ext cx="77760" cy="993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602CA723-DB39-4CEC-B3F5-FE0AC9BB28F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893037" y="4446885"/>
                  <a:ext cx="86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C9875D22-2CBD-4F6D-AB8C-5D162F5D184B}"/>
                    </a:ext>
                  </a:extLst>
                </p14:cNvPr>
                <p14:cNvContentPartPr/>
                <p14:nvPr/>
              </p14:nvContentPartPr>
              <p14:xfrm>
                <a:off x="3146397" y="4255725"/>
                <a:ext cx="525240" cy="4377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C9875D22-2CBD-4F6D-AB8C-5D162F5D184B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142077" y="4251405"/>
                  <a:ext cx="5338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27FFCD19-C050-4E94-A578-42A6CA1B50C0}"/>
                    </a:ext>
                  </a:extLst>
                </p14:cNvPr>
                <p14:cNvContentPartPr/>
                <p14:nvPr/>
              </p14:nvContentPartPr>
              <p14:xfrm>
                <a:off x="2203917" y="4552725"/>
                <a:ext cx="150120" cy="151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27FFCD19-C050-4E94-A578-42A6CA1B50C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199597" y="4548405"/>
                  <a:ext cx="158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CFFCF52-D961-4D6A-B344-6E3DD2F0C429}"/>
                    </a:ext>
                  </a:extLst>
                </p14:cNvPr>
                <p14:cNvContentPartPr/>
                <p14:nvPr/>
              </p14:nvContentPartPr>
              <p14:xfrm>
                <a:off x="2561037" y="4505925"/>
                <a:ext cx="146160" cy="748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CFFCF52-D961-4D6A-B344-6E3DD2F0C42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556717" y="4501605"/>
                  <a:ext cx="154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5BD0E46E-D4B2-4B10-BDA1-87996A65B317}"/>
                    </a:ext>
                  </a:extLst>
                </p14:cNvPr>
                <p14:cNvContentPartPr/>
                <p14:nvPr/>
              </p14:nvContentPartPr>
              <p14:xfrm>
                <a:off x="2788557" y="4424565"/>
                <a:ext cx="138240" cy="1443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5BD0E46E-D4B2-4B10-BDA1-87996A65B317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784237" y="4420245"/>
                  <a:ext cx="146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A4D8E95-2C54-4F9E-99DB-B2A5DF122BF4}"/>
                    </a:ext>
                  </a:extLst>
                </p14:cNvPr>
                <p14:cNvContentPartPr/>
                <p14:nvPr/>
              </p14:nvContentPartPr>
              <p14:xfrm>
                <a:off x="3057837" y="4521045"/>
                <a:ext cx="127800" cy="68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A4D8E95-2C54-4F9E-99DB-B2A5DF122BF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053517" y="4516725"/>
                  <a:ext cx="136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FE42C9D7-EC36-48DF-B0F3-B9CE5ACAB7EA}"/>
                    </a:ext>
                  </a:extLst>
                </p14:cNvPr>
                <p14:cNvContentPartPr/>
                <p14:nvPr/>
              </p14:nvContentPartPr>
              <p14:xfrm>
                <a:off x="3258357" y="4485765"/>
                <a:ext cx="52920" cy="766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FE42C9D7-EC36-48DF-B0F3-B9CE5ACAB7EA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254037" y="4481445"/>
                  <a:ext cx="61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DCEE6986-3257-476F-BBAA-FFB81048A78E}"/>
                    </a:ext>
                  </a:extLst>
                </p14:cNvPr>
                <p14:cNvContentPartPr/>
                <p14:nvPr/>
              </p14:nvContentPartPr>
              <p14:xfrm>
                <a:off x="3262317" y="4397925"/>
                <a:ext cx="21240" cy="21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DCEE6986-3257-476F-BBAA-FFB81048A78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257997" y="4393605"/>
                  <a:ext cx="29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0B1DDC4-60B8-475B-86BB-1DC50BEF0546}"/>
                    </a:ext>
                  </a:extLst>
                </p14:cNvPr>
                <p14:cNvContentPartPr/>
                <p14:nvPr/>
              </p14:nvContentPartPr>
              <p14:xfrm>
                <a:off x="3400557" y="4372365"/>
                <a:ext cx="122040" cy="1551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0B1DDC4-60B8-475B-86BB-1DC50BEF054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396237" y="4368045"/>
                  <a:ext cx="130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25750BA-E2C2-40B7-A663-DDFC7E711A6B}"/>
                    </a:ext>
                  </a:extLst>
                </p14:cNvPr>
                <p14:cNvContentPartPr/>
                <p14:nvPr/>
              </p14:nvContentPartPr>
              <p14:xfrm>
                <a:off x="3474357" y="4483245"/>
                <a:ext cx="46080" cy="694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25750BA-E2C2-40B7-A663-DDFC7E711A6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470037" y="4478925"/>
                  <a:ext cx="54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763B624-04A5-432E-84D8-CF1FC2F82E65}"/>
                    </a:ext>
                  </a:extLst>
                </p14:cNvPr>
                <p14:cNvContentPartPr/>
                <p14:nvPr/>
              </p14:nvContentPartPr>
              <p14:xfrm>
                <a:off x="2405157" y="4994445"/>
                <a:ext cx="176040" cy="1206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763B624-04A5-432E-84D8-CF1FC2F82E65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400837" y="4990125"/>
                  <a:ext cx="184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088E965-3358-4044-A832-28A3AA4D9C7C}"/>
                    </a:ext>
                  </a:extLst>
                </p14:cNvPr>
                <p14:cNvContentPartPr/>
                <p14:nvPr/>
              </p14:nvContentPartPr>
              <p14:xfrm>
                <a:off x="2712957" y="5036565"/>
                <a:ext cx="171000" cy="972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088E965-3358-4044-A832-28A3AA4D9C7C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708637" y="5032245"/>
                  <a:ext cx="179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21AF397C-4D23-4D3F-B92C-85535230F3D9}"/>
                    </a:ext>
                  </a:extLst>
                </p14:cNvPr>
                <p14:cNvContentPartPr/>
                <p14:nvPr/>
              </p14:nvContentPartPr>
              <p14:xfrm>
                <a:off x="2748597" y="5064285"/>
                <a:ext cx="154080" cy="36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21AF397C-4D23-4D3F-B92C-85535230F3D9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744277" y="5059965"/>
                  <a:ext cx="162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37C6E9FB-33A4-4201-85D0-0DB05A6C58C3}"/>
                    </a:ext>
                  </a:extLst>
                </p14:cNvPr>
                <p14:cNvContentPartPr/>
                <p14:nvPr/>
              </p14:nvContentPartPr>
              <p14:xfrm>
                <a:off x="3075117" y="4976805"/>
                <a:ext cx="121680" cy="1296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37C6E9FB-33A4-4201-85D0-0DB05A6C58C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070797" y="4972485"/>
                  <a:ext cx="130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6F1B339E-748F-461E-B36D-72B57FCCB310}"/>
                    </a:ext>
                  </a:extLst>
                </p14:cNvPr>
                <p14:cNvContentPartPr/>
                <p14:nvPr/>
              </p14:nvContentPartPr>
              <p14:xfrm>
                <a:off x="3435117" y="5022885"/>
                <a:ext cx="145800" cy="129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6F1B339E-748F-461E-B36D-72B57FCCB310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430797" y="5018565"/>
                  <a:ext cx="154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4DA9504-D4E5-4049-91B6-EF738EC1A30E}"/>
                    </a:ext>
                  </a:extLst>
                </p14:cNvPr>
                <p14:cNvContentPartPr/>
                <p14:nvPr/>
              </p14:nvContentPartPr>
              <p14:xfrm>
                <a:off x="3445917" y="5071485"/>
                <a:ext cx="162360" cy="97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4DA9504-D4E5-4049-91B6-EF738EC1A30E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441597" y="5067165"/>
                  <a:ext cx="171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DECED25-ECFE-445F-8005-35D0D7E4AF62}"/>
                    </a:ext>
                  </a:extLst>
                </p14:cNvPr>
                <p14:cNvContentPartPr/>
                <p14:nvPr/>
              </p14:nvContentPartPr>
              <p14:xfrm>
                <a:off x="3619797" y="4991565"/>
                <a:ext cx="96480" cy="1501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DECED25-ECFE-445F-8005-35D0D7E4AF62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615477" y="4987245"/>
                  <a:ext cx="105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CA01D6DB-0E83-434F-ABC4-1287B9A01607}"/>
                    </a:ext>
                  </a:extLst>
                </p14:cNvPr>
                <p14:cNvContentPartPr/>
                <p14:nvPr/>
              </p14:nvContentPartPr>
              <p14:xfrm>
                <a:off x="391317" y="4914885"/>
                <a:ext cx="150120" cy="1353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CA01D6DB-0E83-434F-ABC4-1287B9A01607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86997" y="4910565"/>
                  <a:ext cx="158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C302A448-473B-46C3-83BB-D2165D70F558}"/>
                    </a:ext>
                  </a:extLst>
                </p14:cNvPr>
                <p14:cNvContentPartPr/>
                <p14:nvPr/>
              </p14:nvContentPartPr>
              <p14:xfrm>
                <a:off x="635037" y="4969245"/>
                <a:ext cx="29520" cy="633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C302A448-473B-46C3-83BB-D2165D70F558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30717" y="4964925"/>
                  <a:ext cx="38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D526D087-2C24-4E1F-813F-E2DF4AF66D8B}"/>
                    </a:ext>
                  </a:extLst>
                </p14:cNvPr>
                <p14:cNvContentPartPr/>
                <p14:nvPr/>
              </p14:nvContentPartPr>
              <p14:xfrm>
                <a:off x="688317" y="4945845"/>
                <a:ext cx="14040" cy="968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D526D087-2C24-4E1F-813F-E2DF4AF66D8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83997" y="4941525"/>
                  <a:ext cx="22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5322BFAC-2ED7-4F4D-A45D-66C3D9762831}"/>
                    </a:ext>
                  </a:extLst>
                </p14:cNvPr>
                <p14:cNvContentPartPr/>
                <p14:nvPr/>
              </p14:nvContentPartPr>
              <p14:xfrm>
                <a:off x="578157" y="4902285"/>
                <a:ext cx="179640" cy="28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5322BFAC-2ED7-4F4D-A45D-66C3D9762831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73837" y="4897965"/>
                  <a:ext cx="1882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EBED28A-F385-46A2-8E2C-C08330650AB0}"/>
                    </a:ext>
                  </a:extLst>
                </p14:cNvPr>
                <p14:cNvContentPartPr/>
                <p14:nvPr/>
              </p14:nvContentPartPr>
              <p14:xfrm>
                <a:off x="314637" y="5096325"/>
                <a:ext cx="460800" cy="612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EBED28A-F385-46A2-8E2C-C08330650AB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10317" y="5092005"/>
                  <a:ext cx="469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B1D92E7-6E77-4E78-B232-8CBCC2157BB3}"/>
                    </a:ext>
                  </a:extLst>
                </p14:cNvPr>
                <p14:cNvContentPartPr/>
                <p14:nvPr/>
              </p14:nvContentPartPr>
              <p14:xfrm>
                <a:off x="383037" y="5213685"/>
                <a:ext cx="131400" cy="1519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B1D92E7-6E77-4E78-B232-8CBCC2157BB3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78717" y="5209365"/>
                  <a:ext cx="140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65A289E-683D-4ADC-8F7A-4C1BE18C46F6}"/>
                    </a:ext>
                  </a:extLst>
                </p14:cNvPr>
                <p14:cNvContentPartPr/>
                <p14:nvPr/>
              </p14:nvContentPartPr>
              <p14:xfrm>
                <a:off x="567717" y="5229885"/>
                <a:ext cx="136080" cy="1296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65A289E-683D-4ADC-8F7A-4C1BE18C46F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63397" y="5225565"/>
                  <a:ext cx="144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1CA5BC52-B615-41EB-B932-A057634DC8B4}"/>
                    </a:ext>
                  </a:extLst>
                </p14:cNvPr>
                <p14:cNvContentPartPr/>
                <p14:nvPr/>
              </p14:nvContentPartPr>
              <p14:xfrm>
                <a:off x="896037" y="5106765"/>
                <a:ext cx="170640" cy="108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1CA5BC52-B615-41EB-B932-A057634DC8B4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91717" y="5102445"/>
                  <a:ext cx="179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01E5C5D-E0CD-4AAC-AF1C-DDCA90C4A8D8}"/>
                    </a:ext>
                  </a:extLst>
                </p14:cNvPr>
                <p14:cNvContentPartPr/>
                <p14:nvPr/>
              </p14:nvContentPartPr>
              <p14:xfrm>
                <a:off x="919797" y="5155725"/>
                <a:ext cx="168840" cy="144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01E5C5D-E0CD-4AAC-AF1C-DDCA90C4A8D8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15477" y="5151405"/>
                  <a:ext cx="177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81ABAD4A-6B27-46EE-BF50-2098CA5B3A23}"/>
                    </a:ext>
                  </a:extLst>
                </p14:cNvPr>
                <p14:cNvContentPartPr/>
                <p14:nvPr/>
              </p14:nvContentPartPr>
              <p14:xfrm>
                <a:off x="1159557" y="5047365"/>
                <a:ext cx="146160" cy="1094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81ABAD4A-6B27-46EE-BF50-2098CA5B3A23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55237" y="5043045"/>
                  <a:ext cx="15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7876A57C-8D64-4036-8923-28F8C725AEEB}"/>
                    </a:ext>
                  </a:extLst>
                </p14:cNvPr>
                <p14:cNvContentPartPr/>
                <p14:nvPr/>
              </p14:nvContentPartPr>
              <p14:xfrm>
                <a:off x="1346397" y="5059245"/>
                <a:ext cx="95040" cy="1875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7876A57C-8D64-4036-8923-28F8C725AEEB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342077" y="5054925"/>
                  <a:ext cx="103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8F6DFDAB-9F4E-4065-9E3B-C57F7A42171A}"/>
                    </a:ext>
                  </a:extLst>
                </p14:cNvPr>
                <p14:cNvContentPartPr/>
                <p14:nvPr/>
              </p14:nvContentPartPr>
              <p14:xfrm>
                <a:off x="1558797" y="4890405"/>
                <a:ext cx="303840" cy="1807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8F6DFDAB-9F4E-4065-9E3B-C57F7A42171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554477" y="4886085"/>
                  <a:ext cx="312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7C4EE5F1-ED0F-4E14-A218-5C6414A85FA8}"/>
                    </a:ext>
                  </a:extLst>
                </p14:cNvPr>
                <p14:cNvContentPartPr/>
                <p14:nvPr/>
              </p14:nvContentPartPr>
              <p14:xfrm>
                <a:off x="1675797" y="4965645"/>
                <a:ext cx="91440" cy="997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7C4EE5F1-ED0F-4E14-A218-5C6414A85FA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671477" y="4961325"/>
                  <a:ext cx="100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6F9193F9-B0AE-44D6-86F9-C15C719ECD1C}"/>
                    </a:ext>
                  </a:extLst>
                </p14:cNvPr>
                <p14:cNvContentPartPr/>
                <p14:nvPr/>
              </p14:nvContentPartPr>
              <p14:xfrm>
                <a:off x="1734477" y="4994445"/>
                <a:ext cx="46800" cy="792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6F9193F9-B0AE-44D6-86F9-C15C719ECD1C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730157" y="4990125"/>
                  <a:ext cx="55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9FD6723-1785-407E-9004-C8088454644F}"/>
                    </a:ext>
                  </a:extLst>
                </p14:cNvPr>
                <p14:cNvContentPartPr/>
                <p14:nvPr/>
              </p14:nvContentPartPr>
              <p14:xfrm>
                <a:off x="1541877" y="5118645"/>
                <a:ext cx="338400" cy="255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9FD6723-1785-407E-9004-C8088454644F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537557" y="5114325"/>
                  <a:ext cx="347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E95CB005-759C-4B74-9824-329BF875F7FF}"/>
                    </a:ext>
                  </a:extLst>
                </p14:cNvPr>
                <p14:cNvContentPartPr/>
                <p14:nvPr/>
              </p14:nvContentPartPr>
              <p14:xfrm>
                <a:off x="1527477" y="5210445"/>
                <a:ext cx="118440" cy="1144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E95CB005-759C-4B74-9824-329BF875F7FF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523157" y="5206125"/>
                  <a:ext cx="127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9E9A2402-E10C-4CB3-8EE2-98DB3445D939}"/>
                    </a:ext>
                  </a:extLst>
                </p14:cNvPr>
                <p14:cNvContentPartPr/>
                <p14:nvPr/>
              </p14:nvContentPartPr>
              <p14:xfrm>
                <a:off x="1664277" y="5163285"/>
                <a:ext cx="219960" cy="1774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9E9A2402-E10C-4CB3-8EE2-98DB3445D93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659957" y="5158965"/>
                  <a:ext cx="228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51DF5FCE-1650-4C16-AAE1-67905A31BC0E}"/>
                    </a:ext>
                  </a:extLst>
                </p14:cNvPr>
                <p14:cNvContentPartPr/>
                <p14:nvPr/>
              </p14:nvContentPartPr>
              <p14:xfrm>
                <a:off x="1741317" y="5235285"/>
                <a:ext cx="85320" cy="810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51DF5FCE-1650-4C16-AAE1-67905A31BC0E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736997" y="5230965"/>
                  <a:ext cx="93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2F7C835-92D8-431F-97C0-765C3FCE846F}"/>
                    </a:ext>
                  </a:extLst>
                </p14:cNvPr>
                <p14:cNvContentPartPr/>
                <p14:nvPr/>
              </p14:nvContentPartPr>
              <p14:xfrm>
                <a:off x="1466277" y="5209365"/>
                <a:ext cx="147600" cy="1278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2F7C835-92D8-431F-97C0-765C3FCE846F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461957" y="5205045"/>
                  <a:ext cx="156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DC6E42F8-8A97-45FD-8708-FBC2F6F4E08D}"/>
                    </a:ext>
                  </a:extLst>
                </p14:cNvPr>
                <p14:cNvContentPartPr/>
                <p14:nvPr/>
              </p14:nvContentPartPr>
              <p14:xfrm>
                <a:off x="1122837" y="5041965"/>
                <a:ext cx="175320" cy="1152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DC6E42F8-8A97-45FD-8708-FBC2F6F4E08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118517" y="5037645"/>
                  <a:ext cx="183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67F286C0-A813-4DB5-8B9C-7A811FD42A17}"/>
                    </a:ext>
                  </a:extLst>
                </p14:cNvPr>
                <p14:cNvContentPartPr/>
                <p14:nvPr/>
              </p14:nvContentPartPr>
              <p14:xfrm>
                <a:off x="4061157" y="4868445"/>
                <a:ext cx="158760" cy="946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67F286C0-A813-4DB5-8B9C-7A811FD42A17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056837" y="4864125"/>
                  <a:ext cx="167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7B4132F6-AFDC-412B-92FF-88EB5BD58BF8}"/>
                    </a:ext>
                  </a:extLst>
                </p14:cNvPr>
                <p14:cNvContentPartPr/>
                <p14:nvPr/>
              </p14:nvContentPartPr>
              <p14:xfrm>
                <a:off x="4022997" y="4994445"/>
                <a:ext cx="199080" cy="205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7B4132F6-AFDC-412B-92FF-88EB5BD58BF8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018677" y="4990125"/>
                  <a:ext cx="20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29D656D-D012-422C-8D4E-7A2B73609C76}"/>
                    </a:ext>
                  </a:extLst>
                </p14:cNvPr>
                <p14:cNvContentPartPr/>
                <p14:nvPr/>
              </p14:nvContentPartPr>
              <p14:xfrm>
                <a:off x="4058277" y="5056365"/>
                <a:ext cx="128880" cy="1616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29D656D-D012-422C-8D4E-7A2B73609C76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053957" y="5052045"/>
                  <a:ext cx="137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3D0396D3-1E7F-4447-BA10-788934065560}"/>
                    </a:ext>
                  </a:extLst>
                </p14:cNvPr>
                <p14:cNvContentPartPr/>
                <p14:nvPr/>
              </p14:nvContentPartPr>
              <p14:xfrm>
                <a:off x="4383717" y="4981485"/>
                <a:ext cx="138960" cy="111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3D0396D3-1E7F-4447-BA10-78893406556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379397" y="4977165"/>
                  <a:ext cx="147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33E0EED-8D4E-41B8-9010-FD03407DDAF8}"/>
                    </a:ext>
                  </a:extLst>
                </p14:cNvPr>
                <p14:cNvContentPartPr/>
                <p14:nvPr/>
              </p14:nvContentPartPr>
              <p14:xfrm>
                <a:off x="4380477" y="5021085"/>
                <a:ext cx="166320" cy="86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33E0EED-8D4E-41B8-9010-FD03407DDAF8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376157" y="5016765"/>
                  <a:ext cx="174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51478F4D-EBA2-4C23-8596-CBC461173F05}"/>
                    </a:ext>
                  </a:extLst>
                </p14:cNvPr>
                <p14:cNvContentPartPr/>
                <p14:nvPr/>
              </p14:nvContentPartPr>
              <p14:xfrm>
                <a:off x="4725357" y="4754325"/>
                <a:ext cx="296280" cy="2030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51478F4D-EBA2-4C23-8596-CBC461173F05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721037" y="4750005"/>
                  <a:ext cx="304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E2BC766D-4E13-4E57-B3E8-4776EBCE6585}"/>
                    </a:ext>
                  </a:extLst>
                </p14:cNvPr>
                <p14:cNvContentPartPr/>
                <p14:nvPr/>
              </p14:nvContentPartPr>
              <p14:xfrm>
                <a:off x="4870797" y="4828485"/>
                <a:ext cx="82440" cy="954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E2BC766D-4E13-4E57-B3E8-4776EBCE658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866477" y="4824165"/>
                  <a:ext cx="91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F1A944A5-3A45-422B-80FD-DC4DC0A36C45}"/>
                    </a:ext>
                  </a:extLst>
                </p14:cNvPr>
                <p14:cNvContentPartPr/>
                <p14:nvPr/>
              </p14:nvContentPartPr>
              <p14:xfrm>
                <a:off x="4919037" y="4888965"/>
                <a:ext cx="35640" cy="475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F1A944A5-3A45-422B-80FD-DC4DC0A36C45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914717" y="4884645"/>
                  <a:ext cx="44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C79B169-FF48-4BAD-98C7-7146224EA4EE}"/>
                    </a:ext>
                  </a:extLst>
                </p14:cNvPr>
                <p14:cNvContentPartPr/>
                <p14:nvPr/>
              </p14:nvContentPartPr>
              <p14:xfrm>
                <a:off x="4705197" y="4957005"/>
                <a:ext cx="376200" cy="306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C79B169-FF48-4BAD-98C7-7146224EA4E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700877" y="4952685"/>
                  <a:ext cx="384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E9FAD8D7-B4DA-48FC-8F54-B51B99920DA8}"/>
                    </a:ext>
                  </a:extLst>
                </p14:cNvPr>
                <p14:cNvContentPartPr/>
                <p14:nvPr/>
              </p14:nvContentPartPr>
              <p14:xfrm>
                <a:off x="4729677" y="4995525"/>
                <a:ext cx="303840" cy="1994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E9FAD8D7-B4DA-48FC-8F54-B51B99920DA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725357" y="4991205"/>
                  <a:ext cx="312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1721BFDF-B1E6-4930-8507-0E4E5533F4B1}"/>
                    </a:ext>
                  </a:extLst>
                </p14:cNvPr>
                <p14:cNvContentPartPr/>
                <p14:nvPr/>
              </p14:nvContentPartPr>
              <p14:xfrm>
                <a:off x="4873317" y="5085525"/>
                <a:ext cx="137520" cy="928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1721BFDF-B1E6-4930-8507-0E4E5533F4B1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868997" y="5081205"/>
                  <a:ext cx="146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D5158571-1850-4FC7-9534-8A6B55917461}"/>
                    </a:ext>
                  </a:extLst>
                </p14:cNvPr>
                <p14:cNvContentPartPr/>
                <p14:nvPr/>
              </p14:nvContentPartPr>
              <p14:xfrm>
                <a:off x="5405397" y="4769805"/>
                <a:ext cx="46440" cy="3337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D5158571-1850-4FC7-9534-8A6B5591746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401077" y="4765485"/>
                  <a:ext cx="550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3B02C304-61C6-4D4A-940E-11D03A1C6042}"/>
                    </a:ext>
                  </a:extLst>
                </p14:cNvPr>
                <p14:cNvContentPartPr/>
                <p14:nvPr/>
              </p14:nvContentPartPr>
              <p14:xfrm>
                <a:off x="5608437" y="4833165"/>
                <a:ext cx="112320" cy="1630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3B02C304-61C6-4D4A-940E-11D03A1C6042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604117" y="4828845"/>
                  <a:ext cx="120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4D0308E3-B3E5-4D09-B42C-1F1A622A5310}"/>
                    </a:ext>
                  </a:extLst>
                </p14:cNvPr>
                <p14:cNvContentPartPr/>
                <p14:nvPr/>
              </p14:nvContentPartPr>
              <p14:xfrm>
                <a:off x="5822997" y="4829925"/>
                <a:ext cx="87480" cy="14544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4D0308E3-B3E5-4D09-B42C-1F1A622A531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818677" y="4825605"/>
                  <a:ext cx="96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46AFF0F6-7E54-4415-A4F5-69EE60EFE979}"/>
                    </a:ext>
                  </a:extLst>
                </p14:cNvPr>
                <p14:cNvContentPartPr/>
                <p14:nvPr/>
              </p14:nvContentPartPr>
              <p14:xfrm>
                <a:off x="5946477" y="4694925"/>
                <a:ext cx="169920" cy="1188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46AFF0F6-7E54-4415-A4F5-69EE60EFE979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942157" y="4690605"/>
                  <a:ext cx="178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77C3A1CA-0AB6-40BD-8584-25B09CF47E14}"/>
                    </a:ext>
                  </a:extLst>
                </p14:cNvPr>
                <p14:cNvContentPartPr/>
                <p14:nvPr/>
              </p14:nvContentPartPr>
              <p14:xfrm>
                <a:off x="4013637" y="5461365"/>
                <a:ext cx="194760" cy="9540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77C3A1CA-0AB6-40BD-8584-25B09CF47E14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009317" y="5457045"/>
                  <a:ext cx="203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F4A379D2-06F2-4605-A90B-5C9A7712D934}"/>
                    </a:ext>
                  </a:extLst>
                </p14:cNvPr>
                <p14:cNvContentPartPr/>
                <p14:nvPr/>
              </p14:nvContentPartPr>
              <p14:xfrm>
                <a:off x="3927237" y="5579805"/>
                <a:ext cx="308160" cy="4284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F4A379D2-06F2-4605-A90B-5C9A7712D934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3922917" y="5575485"/>
                  <a:ext cx="316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0E12E53-A4C5-4384-8DCC-4D4D4897960D}"/>
                    </a:ext>
                  </a:extLst>
                </p14:cNvPr>
                <p14:cNvContentPartPr/>
                <p14:nvPr/>
              </p14:nvContentPartPr>
              <p14:xfrm>
                <a:off x="4049277" y="5645685"/>
                <a:ext cx="92160" cy="1576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0E12E53-A4C5-4384-8DCC-4D4D4897960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044957" y="5641365"/>
                  <a:ext cx="100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5E93102C-C5CB-438B-ADBF-63001B254AAD}"/>
                    </a:ext>
                  </a:extLst>
                </p14:cNvPr>
                <p14:cNvContentPartPr/>
                <p14:nvPr/>
              </p14:nvContentPartPr>
              <p14:xfrm>
                <a:off x="4163397" y="5461725"/>
                <a:ext cx="150120" cy="2628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5E93102C-C5CB-438B-ADBF-63001B254AAD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159077" y="5457405"/>
                  <a:ext cx="158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21A81576-6E1C-4094-84FF-A4F6918AE123}"/>
                    </a:ext>
                  </a:extLst>
                </p14:cNvPr>
                <p14:cNvContentPartPr/>
                <p14:nvPr/>
              </p14:nvContentPartPr>
              <p14:xfrm>
                <a:off x="3812037" y="5491605"/>
                <a:ext cx="133200" cy="2700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21A81576-6E1C-4094-84FF-A4F6918AE12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3807717" y="5487285"/>
                  <a:ext cx="141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403D87CC-5B8D-4DE5-BD0D-451AF7EB804F}"/>
                    </a:ext>
                  </a:extLst>
                </p14:cNvPr>
                <p14:cNvContentPartPr/>
                <p14:nvPr/>
              </p14:nvContentPartPr>
              <p14:xfrm>
                <a:off x="4306677" y="5342205"/>
                <a:ext cx="154800" cy="1137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403D87CC-5B8D-4DE5-BD0D-451AF7EB804F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302357" y="5337885"/>
                  <a:ext cx="16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EB90D94-7BF7-4C53-B3D3-8720811BA66C}"/>
                    </a:ext>
                  </a:extLst>
                </p14:cNvPr>
                <p14:cNvContentPartPr/>
                <p14:nvPr/>
              </p14:nvContentPartPr>
              <p14:xfrm>
                <a:off x="4474797" y="5549925"/>
                <a:ext cx="198720" cy="576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EB90D94-7BF7-4C53-B3D3-8720811BA66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4470477" y="5545605"/>
                  <a:ext cx="207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E2C54F5B-F5EA-41DB-A390-6C899A27454C}"/>
                    </a:ext>
                  </a:extLst>
                </p14:cNvPr>
                <p14:cNvContentPartPr/>
                <p14:nvPr/>
              </p14:nvContentPartPr>
              <p14:xfrm>
                <a:off x="4541397" y="5583765"/>
                <a:ext cx="137520" cy="140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E2C54F5B-F5EA-41DB-A390-6C899A27454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4537077" y="5579445"/>
                  <a:ext cx="146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074CD4C-4DB9-47D5-9D80-7A62B08371DF}"/>
                    </a:ext>
                  </a:extLst>
                </p14:cNvPr>
                <p14:cNvContentPartPr/>
                <p14:nvPr/>
              </p14:nvContentPartPr>
              <p14:xfrm>
                <a:off x="4929477" y="5371005"/>
                <a:ext cx="131400" cy="11052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074CD4C-4DB9-47D5-9D80-7A62B08371DF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4925157" y="5366685"/>
                  <a:ext cx="140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2796377D-19D3-4B49-8982-55B194CD55E3}"/>
                    </a:ext>
                  </a:extLst>
                </p14:cNvPr>
                <p14:cNvContentPartPr/>
                <p14:nvPr/>
              </p14:nvContentPartPr>
              <p14:xfrm>
                <a:off x="4997517" y="5442285"/>
                <a:ext cx="47880" cy="500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2796377D-19D3-4B49-8982-55B194CD55E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4993197" y="5437965"/>
                  <a:ext cx="56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5A7B956-A590-440F-9615-F0A80656DDE2}"/>
                    </a:ext>
                  </a:extLst>
                </p14:cNvPr>
                <p14:cNvContentPartPr/>
                <p14:nvPr/>
              </p14:nvContentPartPr>
              <p14:xfrm>
                <a:off x="4854597" y="5507085"/>
                <a:ext cx="272520" cy="324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5A7B956-A590-440F-9615-F0A80656DDE2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4850277" y="5502765"/>
                  <a:ext cx="28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CB9FBCBB-321F-42A1-AEC1-5749E9C0BDE4}"/>
                    </a:ext>
                  </a:extLst>
                </p14:cNvPr>
                <p14:cNvContentPartPr/>
                <p14:nvPr/>
              </p14:nvContentPartPr>
              <p14:xfrm>
                <a:off x="4934517" y="5584485"/>
                <a:ext cx="139320" cy="14112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CB9FBCBB-321F-42A1-AEC1-5749E9C0BDE4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930197" y="5580165"/>
                  <a:ext cx="147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3A4D68A7-E724-4C55-94F3-D4278A5ED14D}"/>
                    </a:ext>
                  </a:extLst>
                </p14:cNvPr>
                <p14:cNvContentPartPr/>
                <p14:nvPr/>
              </p14:nvContentPartPr>
              <p14:xfrm>
                <a:off x="5323317" y="5494845"/>
                <a:ext cx="125280" cy="126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3A4D68A7-E724-4C55-94F3-D4278A5ED14D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318997" y="5490525"/>
                  <a:ext cx="13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6BE06868-EAD4-418F-90BD-2F5D7AF05332}"/>
                    </a:ext>
                  </a:extLst>
                </p14:cNvPr>
                <p14:cNvContentPartPr/>
                <p14:nvPr/>
              </p14:nvContentPartPr>
              <p14:xfrm>
                <a:off x="5331957" y="5535165"/>
                <a:ext cx="137520" cy="612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6BE06868-EAD4-418F-90BD-2F5D7AF05332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327637" y="5530845"/>
                  <a:ext cx="146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7691959D-B1D0-4F22-A54A-7C9C408E5CE6}"/>
                    </a:ext>
                  </a:extLst>
                </p14:cNvPr>
                <p14:cNvContentPartPr/>
                <p14:nvPr/>
              </p14:nvContentPartPr>
              <p14:xfrm>
                <a:off x="5489997" y="5463525"/>
                <a:ext cx="104760" cy="1555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7691959D-B1D0-4F22-A54A-7C9C408E5CE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485677" y="5459205"/>
                  <a:ext cx="113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F7FA63A-CBC2-4500-9968-72A5663947CE}"/>
                    </a:ext>
                  </a:extLst>
                </p14:cNvPr>
                <p14:cNvContentPartPr/>
                <p14:nvPr/>
              </p14:nvContentPartPr>
              <p14:xfrm>
                <a:off x="5762157" y="5369925"/>
                <a:ext cx="142200" cy="2077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F7FA63A-CBC2-4500-9968-72A5663947CE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757837" y="5365605"/>
                  <a:ext cx="150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0CF3DE3-3DCD-4A49-9E04-F83D3F7DD39A}"/>
                    </a:ext>
                  </a:extLst>
                </p14:cNvPr>
                <p14:cNvContentPartPr/>
                <p14:nvPr/>
              </p14:nvContentPartPr>
              <p14:xfrm>
                <a:off x="5993997" y="5452005"/>
                <a:ext cx="149760" cy="1404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0CF3DE3-3DCD-4A49-9E04-F83D3F7DD39A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989677" y="5447685"/>
                  <a:ext cx="158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C3F368AF-EED6-4D2F-A1E7-E0181C387773}"/>
                    </a:ext>
                  </a:extLst>
                </p14:cNvPr>
                <p14:cNvContentPartPr/>
                <p14:nvPr/>
              </p14:nvContentPartPr>
              <p14:xfrm>
                <a:off x="6016317" y="5496285"/>
                <a:ext cx="147600" cy="1404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C3F368AF-EED6-4D2F-A1E7-E0181C387773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011997" y="5491965"/>
                  <a:ext cx="156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0F968344-3447-4CC8-B9B7-FBEA5C2C3CE4}"/>
                    </a:ext>
                  </a:extLst>
                </p14:cNvPr>
                <p14:cNvContentPartPr/>
                <p14:nvPr/>
              </p14:nvContentPartPr>
              <p14:xfrm>
                <a:off x="5887077" y="5254005"/>
                <a:ext cx="11160" cy="756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0F968344-3447-4CC8-B9B7-FBEA5C2C3CE4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882757" y="5249685"/>
                  <a:ext cx="19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47C8A821-A39F-48C0-A626-F5F0D4ABAC42}"/>
                    </a:ext>
                  </a:extLst>
                </p14:cNvPr>
                <p14:cNvContentPartPr/>
                <p14:nvPr/>
              </p14:nvContentPartPr>
              <p14:xfrm>
                <a:off x="5802117" y="5251485"/>
                <a:ext cx="171720" cy="914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47C8A821-A39F-48C0-A626-F5F0D4ABAC42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797797" y="5247165"/>
                  <a:ext cx="180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916A98B2-499B-4AA3-A7D8-713FCB9F747F}"/>
                    </a:ext>
                  </a:extLst>
                </p14:cNvPr>
                <p14:cNvContentPartPr/>
                <p14:nvPr/>
              </p14:nvContentPartPr>
              <p14:xfrm>
                <a:off x="6489717" y="5176245"/>
                <a:ext cx="156600" cy="13536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916A98B2-499B-4AA3-A7D8-713FCB9F747F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485397" y="5171925"/>
                  <a:ext cx="165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4F1185E-8A3C-4280-B1CA-99B4F9B853DB}"/>
                    </a:ext>
                  </a:extLst>
                </p14:cNvPr>
                <p14:cNvContentPartPr/>
                <p14:nvPr/>
              </p14:nvContentPartPr>
              <p14:xfrm>
                <a:off x="6576837" y="5235285"/>
                <a:ext cx="73800" cy="500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4F1185E-8A3C-4280-B1CA-99B4F9B853DB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572517" y="5230965"/>
                  <a:ext cx="82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42C49427-C99B-4596-B300-B47DF07AFA30}"/>
                    </a:ext>
                  </a:extLst>
                </p14:cNvPr>
                <p14:cNvContentPartPr/>
                <p14:nvPr/>
              </p14:nvContentPartPr>
              <p14:xfrm>
                <a:off x="6337797" y="5310525"/>
                <a:ext cx="605880" cy="7092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42C49427-C99B-4596-B300-B47DF07AFA30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333477" y="5306205"/>
                  <a:ext cx="614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F0CAAACF-0BC5-4B75-8BAF-BF4A30CF228D}"/>
                    </a:ext>
                  </a:extLst>
                </p14:cNvPr>
                <p14:cNvContentPartPr/>
                <p14:nvPr/>
              </p14:nvContentPartPr>
              <p14:xfrm>
                <a:off x="6531477" y="5431485"/>
                <a:ext cx="176760" cy="8316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F0CAAACF-0BC5-4B75-8BAF-BF4A30CF228D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6527157" y="5427165"/>
                  <a:ext cx="185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56803E52-BB4A-4A66-A674-227EE886F5BE}"/>
                    </a:ext>
                  </a:extLst>
                </p14:cNvPr>
                <p14:cNvContentPartPr/>
                <p14:nvPr/>
              </p14:nvContentPartPr>
              <p14:xfrm>
                <a:off x="6474957" y="5533725"/>
                <a:ext cx="244800" cy="4284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56803E52-BB4A-4A66-A674-227EE886F5BE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6470637" y="5529405"/>
                  <a:ext cx="253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A7828D8A-CD65-436D-BC6B-DCBD5AFBF477}"/>
                    </a:ext>
                  </a:extLst>
                </p14:cNvPr>
                <p14:cNvContentPartPr/>
                <p14:nvPr/>
              </p14:nvContentPartPr>
              <p14:xfrm>
                <a:off x="6567837" y="5605005"/>
                <a:ext cx="102960" cy="15192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A7828D8A-CD65-436D-BC6B-DCBD5AFBF477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6563517" y="5600685"/>
                  <a:ext cx="111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E8F9C708-548E-4BD2-9ED0-55009A92782E}"/>
                    </a:ext>
                  </a:extLst>
                </p14:cNvPr>
                <p14:cNvContentPartPr/>
                <p14:nvPr/>
              </p14:nvContentPartPr>
              <p14:xfrm>
                <a:off x="6675477" y="5477565"/>
                <a:ext cx="110520" cy="2023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E8F9C708-548E-4BD2-9ED0-55009A92782E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6671157" y="5473245"/>
                  <a:ext cx="119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1128A6B5-F88B-40D4-BEDC-D9023406FC6A}"/>
                    </a:ext>
                  </a:extLst>
                </p14:cNvPr>
                <p14:cNvContentPartPr/>
                <p14:nvPr/>
              </p14:nvContentPartPr>
              <p14:xfrm>
                <a:off x="6353637" y="5470725"/>
                <a:ext cx="133920" cy="23508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1128A6B5-F88B-40D4-BEDC-D9023406FC6A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6349317" y="5466405"/>
                  <a:ext cx="142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9AC74C6B-3F1C-48A7-8C04-FCFF5CB62CD2}"/>
                    </a:ext>
                  </a:extLst>
                </p14:cNvPr>
                <p14:cNvContentPartPr/>
                <p14:nvPr/>
              </p14:nvContentPartPr>
              <p14:xfrm>
                <a:off x="6834597" y="5386125"/>
                <a:ext cx="137880" cy="10908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9AC74C6B-3F1C-48A7-8C04-FCFF5CB62CD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6830277" y="5381805"/>
                  <a:ext cx="146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66123B31-7C0F-4F7D-87A0-FF308CE6E40E}"/>
                    </a:ext>
                  </a:extLst>
                </p14:cNvPr>
                <p14:cNvContentPartPr/>
                <p14:nvPr/>
              </p14:nvContentPartPr>
              <p14:xfrm>
                <a:off x="407157" y="5977605"/>
                <a:ext cx="109800" cy="19764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66123B31-7C0F-4F7D-87A0-FF308CE6E40E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02837" y="5973285"/>
                  <a:ext cx="118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F7EF0319-AF1F-46AF-B81E-B193114ECBE8}"/>
                    </a:ext>
                  </a:extLst>
                </p14:cNvPr>
                <p14:cNvContentPartPr/>
                <p14:nvPr/>
              </p14:nvContentPartPr>
              <p14:xfrm>
                <a:off x="542877" y="6081285"/>
                <a:ext cx="103680" cy="8064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F7EF0319-AF1F-46AF-B81E-B193114ECBE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38557" y="6076965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A80ADDB8-3976-429B-9DA7-3919DC2BF4FC}"/>
                    </a:ext>
                  </a:extLst>
                </p14:cNvPr>
                <p14:cNvContentPartPr/>
                <p14:nvPr/>
              </p14:nvContentPartPr>
              <p14:xfrm>
                <a:off x="667437" y="5988765"/>
                <a:ext cx="67320" cy="1652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A80ADDB8-3976-429B-9DA7-3919DC2BF4FC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663117" y="5984445"/>
                  <a:ext cx="75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49C863B1-CBE2-4A73-A5CE-03D1BB11C7DC}"/>
                    </a:ext>
                  </a:extLst>
                </p14:cNvPr>
                <p14:cNvContentPartPr/>
                <p14:nvPr/>
              </p14:nvContentPartPr>
              <p14:xfrm>
                <a:off x="771117" y="6074805"/>
                <a:ext cx="184320" cy="5580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49C863B1-CBE2-4A73-A5CE-03D1BB11C7DC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766797" y="6070485"/>
                  <a:ext cx="192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518DBF09-9F7F-4CDB-BA33-C8AA6822A231}"/>
                    </a:ext>
                  </a:extLst>
                </p14:cNvPr>
                <p14:cNvContentPartPr/>
                <p14:nvPr/>
              </p14:nvContentPartPr>
              <p14:xfrm>
                <a:off x="1109157" y="6064725"/>
                <a:ext cx="181080" cy="7992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518DBF09-9F7F-4CDB-BA33-C8AA6822A231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104837" y="6060405"/>
                  <a:ext cx="189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81340D19-DC5F-4B8D-9236-B2A1A89AE7D9}"/>
                    </a:ext>
                  </a:extLst>
                </p14:cNvPr>
                <p14:cNvContentPartPr/>
                <p14:nvPr/>
              </p14:nvContentPartPr>
              <p14:xfrm>
                <a:off x="1288077" y="6028365"/>
                <a:ext cx="130320" cy="885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81340D19-DC5F-4B8D-9236-B2A1A89AE7D9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283757" y="6024045"/>
                  <a:ext cx="138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5309D697-E806-4D1D-9273-33C217CD8FCA}"/>
                    </a:ext>
                  </a:extLst>
                </p14:cNvPr>
                <p14:cNvContentPartPr/>
                <p14:nvPr/>
              </p14:nvContentPartPr>
              <p14:xfrm>
                <a:off x="1429197" y="5947005"/>
                <a:ext cx="99360" cy="1335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5309D697-E806-4D1D-9273-33C217CD8FCA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424877" y="5942685"/>
                  <a:ext cx="108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D1366439-0B1F-4D53-843E-082D67647921}"/>
                    </a:ext>
                  </a:extLst>
                </p14:cNvPr>
                <p14:cNvContentPartPr/>
                <p14:nvPr/>
              </p14:nvContentPartPr>
              <p14:xfrm>
                <a:off x="1477437" y="6067965"/>
                <a:ext cx="38160" cy="122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D1366439-0B1F-4D53-843E-082D67647921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473117" y="6063645"/>
                  <a:ext cx="46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1EABFA51-283E-4E46-A6D9-2A700D1B4979}"/>
                    </a:ext>
                  </a:extLst>
                </p14:cNvPr>
                <p14:cNvContentPartPr/>
                <p14:nvPr/>
              </p14:nvContentPartPr>
              <p14:xfrm>
                <a:off x="1550517" y="6019725"/>
                <a:ext cx="116640" cy="6372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1EABFA51-283E-4E46-A6D9-2A700D1B4979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546197" y="6015405"/>
                  <a:ext cx="125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E3D92EBD-3259-4465-8797-FBC0D91240B1}"/>
                    </a:ext>
                  </a:extLst>
                </p14:cNvPr>
                <p14:cNvContentPartPr/>
                <p14:nvPr/>
              </p14:nvContentPartPr>
              <p14:xfrm>
                <a:off x="1659957" y="5916405"/>
                <a:ext cx="90360" cy="16560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E3D92EBD-3259-4465-8797-FBC0D91240B1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655637" y="5912085"/>
                  <a:ext cx="99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478522F2-5496-4C59-A9B5-05E5B1AF7BF7}"/>
                    </a:ext>
                  </a:extLst>
                </p14:cNvPr>
                <p14:cNvContentPartPr/>
                <p14:nvPr/>
              </p14:nvContentPartPr>
              <p14:xfrm>
                <a:off x="1902237" y="5970405"/>
                <a:ext cx="99720" cy="9792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478522F2-5496-4C59-A9B5-05E5B1AF7BF7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897917" y="5966085"/>
                  <a:ext cx="108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64DD7CF5-9268-4816-9C74-DFF059B775D4}"/>
                    </a:ext>
                  </a:extLst>
                </p14:cNvPr>
                <p14:cNvContentPartPr/>
                <p14:nvPr/>
              </p14:nvContentPartPr>
              <p14:xfrm>
                <a:off x="2019597" y="5971125"/>
                <a:ext cx="274680" cy="21816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64DD7CF5-9268-4816-9C74-DFF059B775D4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2015277" y="5966805"/>
                  <a:ext cx="283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8AA1505F-7A5C-45BB-8E2D-12ECC878D085}"/>
                    </a:ext>
                  </a:extLst>
                </p14:cNvPr>
                <p14:cNvContentPartPr/>
                <p14:nvPr/>
              </p14:nvContentPartPr>
              <p14:xfrm>
                <a:off x="2269437" y="5967525"/>
                <a:ext cx="59040" cy="9144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8AA1505F-7A5C-45BB-8E2D-12ECC878D085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2265117" y="5963205"/>
                  <a:ext cx="67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0ABD8914-CD39-43A8-90DF-2D68C411D535}"/>
                    </a:ext>
                  </a:extLst>
                </p14:cNvPr>
                <p14:cNvContentPartPr/>
                <p14:nvPr/>
              </p14:nvContentPartPr>
              <p14:xfrm>
                <a:off x="2354037" y="5877885"/>
                <a:ext cx="78840" cy="1850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0ABD8914-CD39-43A8-90DF-2D68C411D535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2349717" y="5873565"/>
                  <a:ext cx="87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079E75A7-D5AC-4831-AD46-ABDA5035AAF2}"/>
                    </a:ext>
                  </a:extLst>
                </p14:cNvPr>
                <p14:cNvContentPartPr/>
                <p14:nvPr/>
              </p14:nvContentPartPr>
              <p14:xfrm>
                <a:off x="2423157" y="5971125"/>
                <a:ext cx="38160" cy="820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079E75A7-D5AC-4831-AD46-ABDA5035AAF2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2418837" y="5966805"/>
                  <a:ext cx="46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15F1C44D-FB90-48E3-B0CF-D77EE001FD8F}"/>
                    </a:ext>
                  </a:extLst>
                </p14:cNvPr>
                <p14:cNvContentPartPr/>
                <p14:nvPr/>
              </p14:nvContentPartPr>
              <p14:xfrm>
                <a:off x="2505957" y="5845125"/>
                <a:ext cx="360" cy="36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15F1C44D-FB90-48E3-B0CF-D77EE001FD8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01637" y="5840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0CD2EDF-5491-4ED0-B89E-41D65D97264A}"/>
                    </a:ext>
                  </a:extLst>
                </p14:cNvPr>
                <p14:cNvContentPartPr/>
                <p14:nvPr/>
              </p14:nvContentPartPr>
              <p14:xfrm>
                <a:off x="2493717" y="5852325"/>
                <a:ext cx="107640" cy="19476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0CD2EDF-5491-4ED0-B89E-41D65D97264A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2489397" y="5848005"/>
                  <a:ext cx="116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6C3D8F56-84B4-4ED6-998C-EA4D87C831CE}"/>
                    </a:ext>
                  </a:extLst>
                </p14:cNvPr>
                <p14:cNvContentPartPr/>
                <p14:nvPr/>
              </p14:nvContentPartPr>
              <p14:xfrm>
                <a:off x="2630877" y="5951685"/>
                <a:ext cx="315720" cy="763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6C3D8F56-84B4-4ED6-998C-EA4D87C831CE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2626557" y="5947365"/>
                  <a:ext cx="324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5EAEFA0-43B7-48F0-BAD4-BBD85B7A6DB0}"/>
                    </a:ext>
                  </a:extLst>
                </p14:cNvPr>
                <p14:cNvContentPartPr/>
                <p14:nvPr/>
              </p14:nvContentPartPr>
              <p14:xfrm>
                <a:off x="2958837" y="5913165"/>
                <a:ext cx="81360" cy="4932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5EAEFA0-43B7-48F0-BAD4-BBD85B7A6DB0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2954517" y="5908845"/>
                  <a:ext cx="90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D6AEFF39-0843-4E66-86EF-1A2BDD2EC0EF}"/>
                    </a:ext>
                  </a:extLst>
                </p14:cNvPr>
                <p14:cNvContentPartPr/>
                <p14:nvPr/>
              </p14:nvContentPartPr>
              <p14:xfrm>
                <a:off x="3041637" y="6016485"/>
                <a:ext cx="5040" cy="43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D6AEFF39-0843-4E66-86EF-1A2BDD2EC0EF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3037317" y="6012165"/>
                  <a:ext cx="13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17F09AD9-7933-4D50-BF94-438A858F13F3}"/>
                    </a:ext>
                  </a:extLst>
                </p14:cNvPr>
                <p14:cNvContentPartPr/>
                <p14:nvPr/>
              </p14:nvContentPartPr>
              <p14:xfrm>
                <a:off x="3149637" y="6231045"/>
                <a:ext cx="167040" cy="20808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17F09AD9-7933-4D50-BF94-438A858F13F3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3145317" y="6226725"/>
                  <a:ext cx="175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BA6958ED-86BD-439E-A136-D9C33CFBF47C}"/>
                    </a:ext>
                  </a:extLst>
                </p14:cNvPr>
                <p14:cNvContentPartPr/>
                <p14:nvPr/>
              </p14:nvContentPartPr>
              <p14:xfrm>
                <a:off x="3336837" y="6111525"/>
                <a:ext cx="91800" cy="10368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BA6958ED-86BD-439E-A136-D9C33CFBF47C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332517" y="6107205"/>
                  <a:ext cx="100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50096A8E-C50F-4376-A2F5-9F5B22114B04}"/>
                    </a:ext>
                  </a:extLst>
                </p14:cNvPr>
                <p14:cNvContentPartPr/>
                <p14:nvPr/>
              </p14:nvContentPartPr>
              <p14:xfrm>
                <a:off x="3520437" y="6315645"/>
                <a:ext cx="182880" cy="1476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50096A8E-C50F-4376-A2F5-9F5B22114B04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516117" y="6310965"/>
                  <a:ext cx="19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99A9BE8D-1539-428F-B394-72A55DA6D1FD}"/>
                    </a:ext>
                  </a:extLst>
                </p14:cNvPr>
                <p14:cNvContentPartPr/>
                <p14:nvPr/>
              </p14:nvContentPartPr>
              <p14:xfrm>
                <a:off x="3556797" y="6356325"/>
                <a:ext cx="157680" cy="1764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99A9BE8D-1539-428F-B394-72A55DA6D1FD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3552477" y="6352005"/>
                  <a:ext cx="166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0759E06A-DD0F-4AB8-898A-B90B12576FE1}"/>
                    </a:ext>
                  </a:extLst>
                </p14:cNvPr>
                <p14:cNvContentPartPr/>
                <p14:nvPr/>
              </p14:nvContentPartPr>
              <p14:xfrm>
                <a:off x="3828237" y="6209445"/>
                <a:ext cx="142920" cy="1558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0759E06A-DD0F-4AB8-898A-B90B12576FE1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3823917" y="6205125"/>
                  <a:ext cx="151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D7855072-3230-4251-9D1D-75BAD07DDFC7}"/>
                    </a:ext>
                  </a:extLst>
                </p14:cNvPr>
                <p14:cNvContentPartPr/>
                <p14:nvPr/>
              </p14:nvContentPartPr>
              <p14:xfrm>
                <a:off x="3914997" y="6094605"/>
                <a:ext cx="185760" cy="14040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D7855072-3230-4251-9D1D-75BAD07DDFC7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3910677" y="6090285"/>
                  <a:ext cx="194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E56C2552-AD93-4E6C-BF5A-491C7C158B22}"/>
                    </a:ext>
                  </a:extLst>
                </p14:cNvPr>
                <p14:cNvContentPartPr/>
                <p14:nvPr/>
              </p14:nvContentPartPr>
              <p14:xfrm>
                <a:off x="4283277" y="6238245"/>
                <a:ext cx="156960" cy="1044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E56C2552-AD93-4E6C-BF5A-491C7C158B2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4278957" y="6233925"/>
                  <a:ext cx="165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142B5A6A-5471-4FDE-A08B-7C9E59C3F64F}"/>
                    </a:ext>
                  </a:extLst>
                </p14:cNvPr>
                <p14:cNvContentPartPr/>
                <p14:nvPr/>
              </p14:nvContentPartPr>
              <p14:xfrm>
                <a:off x="4319997" y="6264165"/>
                <a:ext cx="132120" cy="1188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142B5A6A-5471-4FDE-A08B-7C9E59C3F64F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4315677" y="6259845"/>
                  <a:ext cx="140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4980E0A1-3C9B-4D59-9C9E-04923BDEE9DD}"/>
                    </a:ext>
                  </a:extLst>
                </p14:cNvPr>
                <p14:cNvContentPartPr/>
                <p14:nvPr/>
              </p14:nvContentPartPr>
              <p14:xfrm>
                <a:off x="4471197" y="6175245"/>
                <a:ext cx="98640" cy="1720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4980E0A1-3C9B-4D59-9C9E-04923BDEE9DD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4466877" y="6170925"/>
                  <a:ext cx="107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94A06CB0-8B8C-4AC3-B237-05F9FCB1E789}"/>
                    </a:ext>
                  </a:extLst>
                </p14:cNvPr>
                <p14:cNvContentPartPr/>
                <p14:nvPr/>
              </p14:nvContentPartPr>
              <p14:xfrm>
                <a:off x="4819677" y="3014445"/>
                <a:ext cx="46800" cy="3276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94A06CB0-8B8C-4AC3-B237-05F9FCB1E789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4815357" y="3010125"/>
                  <a:ext cx="55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F61BF7A5-A138-4233-AD11-A5BBD61B48ED}"/>
                    </a:ext>
                  </a:extLst>
                </p14:cNvPr>
                <p14:cNvContentPartPr/>
                <p14:nvPr/>
              </p14:nvContentPartPr>
              <p14:xfrm>
                <a:off x="3614037" y="2866125"/>
                <a:ext cx="1483560" cy="8456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F61BF7A5-A138-4233-AD11-A5BBD61B48ED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609717" y="2861805"/>
                  <a:ext cx="1492200" cy="8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CF1D1DA7-BBAC-486B-98F8-2058582414FE}"/>
                    </a:ext>
                  </a:extLst>
                </p14:cNvPr>
                <p14:cNvContentPartPr/>
                <p14:nvPr/>
              </p14:nvContentPartPr>
              <p14:xfrm>
                <a:off x="4885917" y="6100365"/>
                <a:ext cx="131400" cy="17568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CF1D1DA7-BBAC-486B-98F8-2058582414FE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4881597" y="6096045"/>
                  <a:ext cx="140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973A9C6F-5E42-49DF-9AE5-CB6722FE94F2}"/>
                    </a:ext>
                  </a:extLst>
                </p14:cNvPr>
                <p14:cNvContentPartPr/>
                <p14:nvPr/>
              </p14:nvContentPartPr>
              <p14:xfrm>
                <a:off x="4820397" y="6031245"/>
                <a:ext cx="220320" cy="86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973A9C6F-5E42-49DF-9AE5-CB6722FE94F2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4816077" y="6026925"/>
                  <a:ext cx="228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33424E30-CCC2-45A1-94E0-CA68DC7C941E}"/>
                    </a:ext>
                  </a:extLst>
                </p14:cNvPr>
                <p14:cNvContentPartPr/>
                <p14:nvPr/>
              </p14:nvContentPartPr>
              <p14:xfrm>
                <a:off x="5192997" y="6123765"/>
                <a:ext cx="158040" cy="1368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33424E30-CCC2-45A1-94E0-CA68DC7C941E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5188677" y="6119445"/>
                  <a:ext cx="166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35F0ECE0-8816-44DB-B5B5-D3AB22E28E0D}"/>
                    </a:ext>
                  </a:extLst>
                </p14:cNvPr>
                <p14:cNvContentPartPr/>
                <p14:nvPr/>
              </p14:nvContentPartPr>
              <p14:xfrm>
                <a:off x="5492877" y="5943405"/>
                <a:ext cx="136080" cy="14688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35F0ECE0-8816-44DB-B5B5-D3AB22E28E0D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5488557" y="5939085"/>
                  <a:ext cx="144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8499077-0FB7-46E6-B73B-6A0A6EB038F9}"/>
                    </a:ext>
                  </a:extLst>
                </p14:cNvPr>
                <p14:cNvContentPartPr/>
                <p14:nvPr/>
              </p14:nvContentPartPr>
              <p14:xfrm>
                <a:off x="5487477" y="6097125"/>
                <a:ext cx="316080" cy="3204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8499077-0FB7-46E6-B73B-6A0A6EB038F9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5483157" y="6092805"/>
                  <a:ext cx="324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56387619-F480-436F-BBB2-F7286EC3B9E6}"/>
                    </a:ext>
                  </a:extLst>
                </p14:cNvPr>
                <p14:cNvContentPartPr/>
                <p14:nvPr/>
              </p14:nvContentPartPr>
              <p14:xfrm>
                <a:off x="5562717" y="6196125"/>
                <a:ext cx="120240" cy="3492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56387619-F480-436F-BBB2-F7286EC3B9E6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5558397" y="6191805"/>
                  <a:ext cx="128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F00E985F-99E2-4D2C-95C0-0A570B848337}"/>
                    </a:ext>
                  </a:extLst>
                </p14:cNvPr>
                <p14:cNvContentPartPr/>
                <p14:nvPr/>
              </p14:nvContentPartPr>
              <p14:xfrm>
                <a:off x="5536077" y="6256965"/>
                <a:ext cx="188280" cy="2340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F00E985F-99E2-4D2C-95C0-0A570B848337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5531757" y="6252645"/>
                  <a:ext cx="196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918CF520-1F0B-48B4-A8BA-E30663E0BBE0}"/>
                    </a:ext>
                  </a:extLst>
                </p14:cNvPr>
                <p14:cNvContentPartPr/>
                <p14:nvPr/>
              </p14:nvContentPartPr>
              <p14:xfrm>
                <a:off x="5577477" y="6335445"/>
                <a:ext cx="75960" cy="8568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918CF520-1F0B-48B4-A8BA-E30663E0BBE0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5573157" y="6331125"/>
                  <a:ext cx="84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CF86DC2A-4A42-4A16-BC61-8A37F4E2D79D}"/>
                    </a:ext>
                  </a:extLst>
                </p14:cNvPr>
                <p14:cNvContentPartPr/>
                <p14:nvPr/>
              </p14:nvContentPartPr>
              <p14:xfrm>
                <a:off x="5632917" y="6213765"/>
                <a:ext cx="143280" cy="16380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CF86DC2A-4A42-4A16-BC61-8A37F4E2D79D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5628597" y="6209445"/>
                  <a:ext cx="151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22014B08-1E70-4FC9-8384-A45BACE28678}"/>
                    </a:ext>
                  </a:extLst>
                </p14:cNvPr>
                <p14:cNvContentPartPr/>
                <p14:nvPr/>
              </p14:nvContentPartPr>
              <p14:xfrm>
                <a:off x="5421237" y="6223485"/>
                <a:ext cx="123120" cy="19044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22014B08-1E70-4FC9-8384-A45BACE2867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5416917" y="6219165"/>
                  <a:ext cx="131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9D45EDF8-789C-44FA-9E18-1677AB2C78A5}"/>
                    </a:ext>
                  </a:extLst>
                </p14:cNvPr>
                <p14:cNvContentPartPr/>
                <p14:nvPr/>
              </p14:nvContentPartPr>
              <p14:xfrm>
                <a:off x="5757837" y="6145365"/>
                <a:ext cx="124920" cy="795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9D45EDF8-789C-44FA-9E18-1677AB2C78A5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5753517" y="6141045"/>
                  <a:ext cx="133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60026397-DDA7-499B-9C17-B6FA8D4359B9}"/>
                    </a:ext>
                  </a:extLst>
                </p14:cNvPr>
                <p14:cNvContentPartPr/>
                <p14:nvPr/>
              </p14:nvContentPartPr>
              <p14:xfrm>
                <a:off x="5972397" y="6060765"/>
                <a:ext cx="183960" cy="1764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60026397-DDA7-499B-9C17-B6FA8D4359B9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5968077" y="6056445"/>
                  <a:ext cx="192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6AAFBE34-A334-4FEB-9976-CBE038B0FC03}"/>
                    </a:ext>
                  </a:extLst>
                </p14:cNvPr>
                <p14:cNvContentPartPr/>
                <p14:nvPr/>
              </p14:nvContentPartPr>
              <p14:xfrm>
                <a:off x="6010197" y="6128805"/>
                <a:ext cx="165960" cy="720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6AAFBE34-A334-4FEB-9976-CBE038B0FC03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6005877" y="6124485"/>
                  <a:ext cx="174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42FC5D7A-666A-422D-9293-7AC19E0656A3}"/>
                    </a:ext>
                  </a:extLst>
                </p14:cNvPr>
                <p14:cNvContentPartPr/>
                <p14:nvPr/>
              </p14:nvContentPartPr>
              <p14:xfrm>
                <a:off x="6407637" y="5858085"/>
                <a:ext cx="148680" cy="11736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42FC5D7A-666A-422D-9293-7AC19E0656A3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6403317" y="5853765"/>
                  <a:ext cx="157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CD1C71CD-7C07-478E-A720-F4FF44D34BA6}"/>
                    </a:ext>
                  </a:extLst>
                </p14:cNvPr>
                <p14:cNvContentPartPr/>
                <p14:nvPr/>
              </p14:nvContentPartPr>
              <p14:xfrm>
                <a:off x="6496917" y="5909565"/>
                <a:ext cx="73080" cy="5220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CD1C71CD-7C07-478E-A720-F4FF44D34BA6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6492597" y="5905245"/>
                  <a:ext cx="81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5584AA53-E31E-4527-A1BB-41FAEF0CCD05}"/>
                    </a:ext>
                  </a:extLst>
                </p14:cNvPr>
                <p14:cNvContentPartPr/>
                <p14:nvPr/>
              </p14:nvContentPartPr>
              <p14:xfrm>
                <a:off x="6301077" y="5980845"/>
                <a:ext cx="498240" cy="3744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5584AA53-E31E-4527-A1BB-41FAEF0CCD05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296757" y="5976525"/>
                  <a:ext cx="506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D748B51-0696-4B74-94BB-307AC573F672}"/>
                    </a:ext>
                  </a:extLst>
                </p14:cNvPr>
                <p14:cNvContentPartPr/>
                <p14:nvPr/>
              </p14:nvContentPartPr>
              <p14:xfrm>
                <a:off x="6419517" y="6100725"/>
                <a:ext cx="168840" cy="6948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D748B51-0696-4B74-94BB-307AC573F672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6415197" y="6096405"/>
                  <a:ext cx="177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A26E467A-36CB-4D6F-B703-D3EB64C78E34}"/>
                    </a:ext>
                  </a:extLst>
                </p14:cNvPr>
                <p14:cNvContentPartPr/>
                <p14:nvPr/>
              </p14:nvContentPartPr>
              <p14:xfrm>
                <a:off x="6397917" y="6215925"/>
                <a:ext cx="202320" cy="1296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A26E467A-36CB-4D6F-B703-D3EB64C78E34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393597" y="6211605"/>
                  <a:ext cx="210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3213EFE1-F72D-4533-9F34-0CF5F736B7B3}"/>
                    </a:ext>
                  </a:extLst>
                </p14:cNvPr>
                <p14:cNvContentPartPr/>
                <p14:nvPr/>
              </p14:nvContentPartPr>
              <p14:xfrm>
                <a:off x="6443997" y="6280365"/>
                <a:ext cx="118080" cy="14040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3213EFE1-F72D-4533-9F34-0CF5F736B7B3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439677" y="6276045"/>
                  <a:ext cx="126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35FA8184-DEA5-4736-A47B-90D1A1921820}"/>
                    </a:ext>
                  </a:extLst>
                </p14:cNvPr>
                <p14:cNvContentPartPr/>
                <p14:nvPr/>
              </p14:nvContentPartPr>
              <p14:xfrm>
                <a:off x="6510957" y="6149685"/>
                <a:ext cx="150840" cy="1976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35FA8184-DEA5-4736-A47B-90D1A1921820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506637" y="6145365"/>
                  <a:ext cx="159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F76E1FE8-1093-400F-80DF-26820DE09810}"/>
                    </a:ext>
                  </a:extLst>
                </p14:cNvPr>
                <p14:cNvContentPartPr/>
                <p14:nvPr/>
              </p14:nvContentPartPr>
              <p14:xfrm>
                <a:off x="6279837" y="6160845"/>
                <a:ext cx="161640" cy="20196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F76E1FE8-1093-400F-80DF-26820DE09810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6275517" y="6156525"/>
                  <a:ext cx="170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629146A5-F27A-4AFD-9530-E7B1A88D3134}"/>
                    </a:ext>
                  </a:extLst>
                </p14:cNvPr>
                <p14:cNvContentPartPr/>
                <p14:nvPr/>
              </p14:nvContentPartPr>
              <p14:xfrm>
                <a:off x="6701037" y="6064005"/>
                <a:ext cx="101520" cy="986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629146A5-F27A-4AFD-9530-E7B1A88D3134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6696717" y="6059685"/>
                  <a:ext cx="110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5966238C-42FF-4166-A59C-77A8D83EA364}"/>
                    </a:ext>
                  </a:extLst>
                </p14:cNvPr>
                <p14:cNvContentPartPr/>
                <p14:nvPr/>
              </p14:nvContentPartPr>
              <p14:xfrm>
                <a:off x="6890037" y="2919045"/>
                <a:ext cx="1339560" cy="309384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5966238C-42FF-4166-A59C-77A8D83EA364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6885717" y="2914725"/>
                  <a:ext cx="1348200" cy="31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36FA3C09-C641-4ED2-8274-33B6584DA0D6}"/>
                    </a:ext>
                  </a:extLst>
                </p14:cNvPr>
                <p14:cNvContentPartPr/>
                <p14:nvPr/>
              </p14:nvContentPartPr>
              <p14:xfrm>
                <a:off x="8150757" y="2855685"/>
                <a:ext cx="169560" cy="1990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36FA3C09-C641-4ED2-8274-33B6584DA0D6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8146437" y="2851365"/>
                  <a:ext cx="178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A974121F-DEA6-41AF-8C0C-03E8514879EC}"/>
                    </a:ext>
                  </a:extLst>
                </p14:cNvPr>
                <p14:cNvContentPartPr/>
                <p14:nvPr/>
              </p14:nvContentPartPr>
              <p14:xfrm>
                <a:off x="10196997" y="2622405"/>
                <a:ext cx="120240" cy="12492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A974121F-DEA6-41AF-8C0C-03E8514879EC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0192677" y="2618085"/>
                  <a:ext cx="12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10C6CD9C-14F1-49B3-BAD2-FFFF7E57BC00}"/>
                    </a:ext>
                  </a:extLst>
                </p14:cNvPr>
                <p14:cNvContentPartPr/>
                <p14:nvPr/>
              </p14:nvContentPartPr>
              <p14:xfrm>
                <a:off x="10163157" y="2770365"/>
                <a:ext cx="284040" cy="2988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10C6CD9C-14F1-49B3-BAD2-FFFF7E57BC00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0158837" y="2766045"/>
                  <a:ext cx="292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34733421-9DF0-44C3-99A5-A5BD1F2D4C29}"/>
                    </a:ext>
                  </a:extLst>
                </p14:cNvPr>
                <p14:cNvContentPartPr/>
                <p14:nvPr/>
              </p14:nvContentPartPr>
              <p14:xfrm>
                <a:off x="10216797" y="2886285"/>
                <a:ext cx="136440" cy="6660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34733421-9DF0-44C3-99A5-A5BD1F2D4C29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0212477" y="2881965"/>
                  <a:ext cx="145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D55EE8EC-8F63-4292-938B-F9ABD4637DD9}"/>
                    </a:ext>
                  </a:extLst>
                </p14:cNvPr>
                <p14:cNvContentPartPr/>
                <p14:nvPr/>
              </p14:nvContentPartPr>
              <p14:xfrm>
                <a:off x="10194477" y="2961885"/>
                <a:ext cx="148320" cy="2700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D55EE8EC-8F63-4292-938B-F9ABD4637DD9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0190157" y="2957565"/>
                  <a:ext cx="156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0FF3AF0C-2E9A-47AE-9E94-19C642D902A2}"/>
                    </a:ext>
                  </a:extLst>
                </p14:cNvPr>
                <p14:cNvContentPartPr/>
                <p14:nvPr/>
              </p14:nvContentPartPr>
              <p14:xfrm>
                <a:off x="10223277" y="3026685"/>
                <a:ext cx="97200" cy="9288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0FF3AF0C-2E9A-47AE-9E94-19C642D902A2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0218957" y="3022365"/>
                  <a:ext cx="105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E4CF6D5B-2D42-4A75-B8C8-3951370D7DC1}"/>
                    </a:ext>
                  </a:extLst>
                </p14:cNvPr>
                <p14:cNvContentPartPr/>
                <p14:nvPr/>
              </p14:nvContentPartPr>
              <p14:xfrm>
                <a:off x="10306797" y="2920485"/>
                <a:ext cx="86400" cy="1443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E4CF6D5B-2D42-4A75-B8C8-3951370D7DC1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0302477" y="2916165"/>
                  <a:ext cx="95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871ED086-7F47-4982-9D92-18C574B8A277}"/>
                    </a:ext>
                  </a:extLst>
                </p14:cNvPr>
                <p14:cNvContentPartPr/>
                <p14:nvPr/>
              </p14:nvContentPartPr>
              <p14:xfrm>
                <a:off x="10099797" y="2935965"/>
                <a:ext cx="136440" cy="14292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871ED086-7F47-4982-9D92-18C574B8A277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0095477" y="2931645"/>
                  <a:ext cx="145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FA0A430D-591E-4770-B00A-39E5F1E55496}"/>
                    </a:ext>
                  </a:extLst>
                </p14:cNvPr>
                <p14:cNvContentPartPr/>
                <p14:nvPr/>
              </p14:nvContentPartPr>
              <p14:xfrm>
                <a:off x="10430637" y="2858565"/>
                <a:ext cx="98280" cy="615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FA0A430D-591E-4770-B00A-39E5F1E55496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0426317" y="2854245"/>
                  <a:ext cx="106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C84EB94D-D239-4D6E-B64B-C95116E52E10}"/>
                    </a:ext>
                  </a:extLst>
                </p14:cNvPr>
                <p14:cNvContentPartPr/>
                <p14:nvPr/>
              </p14:nvContentPartPr>
              <p14:xfrm>
                <a:off x="9098277" y="3424845"/>
                <a:ext cx="142560" cy="720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C84EB94D-D239-4D6E-B64B-C95116E52E10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9093957" y="3420525"/>
                  <a:ext cx="151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BDA211F6-982B-4CDC-8FDA-442906A2AA53}"/>
                    </a:ext>
                  </a:extLst>
                </p14:cNvPr>
                <p14:cNvContentPartPr/>
                <p14:nvPr/>
              </p14:nvContentPartPr>
              <p14:xfrm>
                <a:off x="9093237" y="3466605"/>
                <a:ext cx="157680" cy="205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BDA211F6-982B-4CDC-8FDA-442906A2AA53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9088917" y="3462285"/>
                  <a:ext cx="166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379742F1-E101-4332-B0C1-78DEBD6802DF}"/>
                    </a:ext>
                  </a:extLst>
                </p14:cNvPr>
                <p14:cNvContentPartPr/>
                <p14:nvPr/>
              </p14:nvContentPartPr>
              <p14:xfrm>
                <a:off x="9420117" y="3270045"/>
                <a:ext cx="120600" cy="11952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379742F1-E101-4332-B0C1-78DEBD6802DF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9415797" y="3265725"/>
                  <a:ext cx="129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89ACD7B6-806F-4326-9519-E65B58A7EEFC}"/>
                    </a:ext>
                  </a:extLst>
                </p14:cNvPr>
                <p14:cNvContentPartPr/>
                <p14:nvPr/>
              </p14:nvContentPartPr>
              <p14:xfrm>
                <a:off x="9388077" y="3396045"/>
                <a:ext cx="250920" cy="2844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89ACD7B6-806F-4326-9519-E65B58A7EEFC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9383757" y="3391725"/>
                  <a:ext cx="259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EC7F8A70-2E66-431C-8BA6-4C5DDA6671A6}"/>
                    </a:ext>
                  </a:extLst>
                </p14:cNvPr>
                <p14:cNvContentPartPr/>
                <p14:nvPr/>
              </p14:nvContentPartPr>
              <p14:xfrm>
                <a:off x="9456477" y="3478125"/>
                <a:ext cx="130320" cy="748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EC7F8A70-2E66-431C-8BA6-4C5DDA6671A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9452157" y="3473805"/>
                  <a:ext cx="138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033C2648-E85F-4E6E-BF37-5765C07AFC07}"/>
                    </a:ext>
                  </a:extLst>
                </p14:cNvPr>
                <p14:cNvContentPartPr/>
                <p14:nvPr/>
              </p14:nvContentPartPr>
              <p14:xfrm>
                <a:off x="9422277" y="3569925"/>
                <a:ext cx="141120" cy="277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033C2648-E85F-4E6E-BF37-5765C07AFC07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9417957" y="3565605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71E71105-4E7D-41C1-AC8D-07EF98888207}"/>
                    </a:ext>
                  </a:extLst>
                </p14:cNvPr>
                <p14:cNvContentPartPr/>
                <p14:nvPr/>
              </p14:nvContentPartPr>
              <p14:xfrm>
                <a:off x="9438837" y="3624645"/>
                <a:ext cx="83160" cy="10512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71E71105-4E7D-41C1-AC8D-07EF98888207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9434517" y="3620325"/>
                  <a:ext cx="91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53F2A6DD-9638-4CAD-90C7-C7439E7A2A8C}"/>
                    </a:ext>
                  </a:extLst>
                </p14:cNvPr>
                <p14:cNvContentPartPr/>
                <p14:nvPr/>
              </p14:nvContentPartPr>
              <p14:xfrm>
                <a:off x="9484917" y="3510885"/>
                <a:ext cx="126360" cy="15696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53F2A6DD-9638-4CAD-90C7-C7439E7A2A8C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9480597" y="3506565"/>
                  <a:ext cx="135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8200C500-CB8F-4E0C-BB9A-896C542059CD}"/>
                    </a:ext>
                  </a:extLst>
                </p14:cNvPr>
                <p14:cNvContentPartPr/>
                <p14:nvPr/>
              </p14:nvContentPartPr>
              <p14:xfrm>
                <a:off x="9347757" y="3529605"/>
                <a:ext cx="102960" cy="15840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8200C500-CB8F-4E0C-BB9A-896C542059CD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9343437" y="3525285"/>
                  <a:ext cx="111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77258664-EAF0-4544-AC0C-B4BCB13B745D}"/>
                    </a:ext>
                  </a:extLst>
                </p14:cNvPr>
                <p14:cNvContentPartPr/>
                <p14:nvPr/>
              </p14:nvContentPartPr>
              <p14:xfrm>
                <a:off x="9655197" y="3437445"/>
                <a:ext cx="75240" cy="903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77258664-EAF0-4544-AC0C-B4BCB13B745D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9650877" y="3433125"/>
                  <a:ext cx="83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7C446897-FA99-4611-B692-FB0C3CC06F32}"/>
                    </a:ext>
                  </a:extLst>
                </p14:cNvPr>
                <p14:cNvContentPartPr/>
                <p14:nvPr/>
              </p14:nvContentPartPr>
              <p14:xfrm>
                <a:off x="9785157" y="3270405"/>
                <a:ext cx="140400" cy="36468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7C446897-FA99-4611-B692-FB0C3CC06F32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9780837" y="3266085"/>
                  <a:ext cx="1490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144433BC-B981-44DD-BD70-860ABCF425C5}"/>
                    </a:ext>
                  </a:extLst>
                </p14:cNvPr>
                <p14:cNvContentPartPr/>
                <p14:nvPr/>
              </p14:nvContentPartPr>
              <p14:xfrm>
                <a:off x="9991437" y="3329805"/>
                <a:ext cx="141120" cy="12744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144433BC-B981-44DD-BD70-860ABCF425C5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9987117" y="3325485"/>
                  <a:ext cx="149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FEA2E0BC-D924-4A48-A2CB-BADD31598B1E}"/>
                    </a:ext>
                  </a:extLst>
                </p14:cNvPr>
                <p14:cNvContentPartPr/>
                <p14:nvPr/>
              </p14:nvContentPartPr>
              <p14:xfrm>
                <a:off x="10073517" y="3413325"/>
                <a:ext cx="69120" cy="6480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FEA2E0BC-D924-4A48-A2CB-BADD31598B1E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10069197" y="3409005"/>
                  <a:ext cx="77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63793386-D351-4761-80F8-5E761E0077F5}"/>
                    </a:ext>
                  </a:extLst>
                </p14:cNvPr>
                <p14:cNvContentPartPr/>
                <p14:nvPr/>
              </p14:nvContentPartPr>
              <p14:xfrm>
                <a:off x="10229397" y="3382725"/>
                <a:ext cx="94680" cy="10296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63793386-D351-4761-80F8-5E761E0077F5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10225077" y="3378405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B37EA2A-60FA-4A8C-B947-43EB71670676}"/>
                    </a:ext>
                  </a:extLst>
                </p14:cNvPr>
                <p14:cNvContentPartPr/>
                <p14:nvPr/>
              </p14:nvContentPartPr>
              <p14:xfrm>
                <a:off x="10433517" y="3320085"/>
                <a:ext cx="139320" cy="1083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B37EA2A-60FA-4A8C-B947-43EB71670676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10429197" y="3315765"/>
                  <a:ext cx="147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3CE5D17A-37C4-4DEB-B121-E620B6A1CA47}"/>
                    </a:ext>
                  </a:extLst>
                </p14:cNvPr>
                <p14:cNvContentPartPr/>
                <p14:nvPr/>
              </p14:nvContentPartPr>
              <p14:xfrm>
                <a:off x="10599117" y="3228645"/>
                <a:ext cx="147960" cy="28080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3CE5D17A-37C4-4DEB-B121-E620B6A1CA47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10594797" y="3224325"/>
                  <a:ext cx="156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61F09FB6-8012-4C8B-B271-8F2CC5DADB82}"/>
                    </a:ext>
                  </a:extLst>
                </p14:cNvPr>
                <p14:cNvContentPartPr/>
                <p14:nvPr/>
              </p14:nvContentPartPr>
              <p14:xfrm>
                <a:off x="8706957" y="2815365"/>
                <a:ext cx="111240" cy="1612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61F09FB6-8012-4C8B-B271-8F2CC5DADB82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8702637" y="2811045"/>
                  <a:ext cx="119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0C8F45E2-E41F-4123-8E9B-8796C6606BE3}"/>
                    </a:ext>
                  </a:extLst>
                </p14:cNvPr>
                <p14:cNvContentPartPr/>
                <p14:nvPr/>
              </p14:nvContentPartPr>
              <p14:xfrm>
                <a:off x="8640357" y="2767845"/>
                <a:ext cx="227520" cy="1224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0C8F45E2-E41F-4123-8E9B-8796C6606BE3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8636037" y="2763525"/>
                  <a:ext cx="236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8BD7AF8B-7C4F-4B2B-A62E-FBEFF1FE060C}"/>
                    </a:ext>
                  </a:extLst>
                </p14:cNvPr>
                <p14:cNvContentPartPr/>
                <p14:nvPr/>
              </p14:nvContentPartPr>
              <p14:xfrm>
                <a:off x="9019077" y="2852085"/>
                <a:ext cx="165240" cy="684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8BD7AF8B-7C4F-4B2B-A62E-FBEFF1FE060C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9014757" y="2847765"/>
                  <a:ext cx="173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1BA6400C-B3BF-40EC-9F19-476E43574898}"/>
                    </a:ext>
                  </a:extLst>
                </p14:cNvPr>
                <p14:cNvContentPartPr/>
                <p14:nvPr/>
              </p14:nvContentPartPr>
              <p14:xfrm>
                <a:off x="9053997" y="2870445"/>
                <a:ext cx="168120" cy="2232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1BA6400C-B3BF-40EC-9F19-476E43574898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9049677" y="2866125"/>
                  <a:ext cx="176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7E912622-6F45-4559-BAB8-58D8F525DCA0}"/>
                    </a:ext>
                  </a:extLst>
                </p14:cNvPr>
                <p14:cNvContentPartPr/>
                <p14:nvPr/>
              </p14:nvContentPartPr>
              <p14:xfrm>
                <a:off x="9442437" y="2718525"/>
                <a:ext cx="126000" cy="10116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7E912622-6F45-4559-BAB8-58D8F525DCA0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9438117" y="2714205"/>
                  <a:ext cx="134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35BAAF7D-1DF5-4477-93C4-E5D2F4B1165C}"/>
                    </a:ext>
                  </a:extLst>
                </p14:cNvPr>
                <p14:cNvContentPartPr/>
                <p14:nvPr/>
              </p14:nvContentPartPr>
              <p14:xfrm>
                <a:off x="9504717" y="2762805"/>
                <a:ext cx="70920" cy="504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35BAAF7D-1DF5-4477-93C4-E5D2F4B1165C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9500397" y="2758485"/>
                  <a:ext cx="79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15C10E5F-EAA2-42B8-89AD-DB439ED4942F}"/>
                    </a:ext>
                  </a:extLst>
                </p14:cNvPr>
                <p14:cNvContentPartPr/>
                <p14:nvPr/>
              </p14:nvContentPartPr>
              <p14:xfrm>
                <a:off x="9350277" y="2849205"/>
                <a:ext cx="320040" cy="169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15C10E5F-EAA2-42B8-89AD-DB439ED4942F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9345957" y="2844885"/>
                  <a:ext cx="32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20AE6A31-A94E-4209-BE7D-9782FFCCE30C}"/>
                    </a:ext>
                  </a:extLst>
                </p14:cNvPr>
                <p14:cNvContentPartPr/>
                <p14:nvPr/>
              </p14:nvContentPartPr>
              <p14:xfrm>
                <a:off x="9444597" y="2969805"/>
                <a:ext cx="117000" cy="529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20AE6A31-A94E-4209-BE7D-9782FFCCE30C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9440277" y="2965485"/>
                  <a:ext cx="125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D21C8008-4DA4-499C-9794-021EAA56BBBC}"/>
                    </a:ext>
                  </a:extLst>
                </p14:cNvPr>
                <p14:cNvContentPartPr/>
                <p14:nvPr/>
              </p14:nvContentPartPr>
              <p14:xfrm>
                <a:off x="9429477" y="3075645"/>
                <a:ext cx="118800" cy="1260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D21C8008-4DA4-499C-9794-021EAA56BBBC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9425157" y="3071325"/>
                  <a:ext cx="127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4F9B700A-7DEE-4FF6-AD79-AE11A101A736}"/>
                    </a:ext>
                  </a:extLst>
                </p14:cNvPr>
                <p14:cNvContentPartPr/>
                <p14:nvPr/>
              </p14:nvContentPartPr>
              <p14:xfrm>
                <a:off x="9451077" y="3107685"/>
                <a:ext cx="75960" cy="9252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4F9B700A-7DEE-4FF6-AD79-AE11A101A736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9446757" y="3103365"/>
                  <a:ext cx="84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47B96019-6203-46D2-8C93-690680EB7C53}"/>
                    </a:ext>
                  </a:extLst>
                </p14:cNvPr>
                <p14:cNvContentPartPr/>
                <p14:nvPr/>
              </p14:nvContentPartPr>
              <p14:xfrm>
                <a:off x="9470877" y="2999325"/>
                <a:ext cx="136440" cy="1555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47B96019-6203-46D2-8C93-690680EB7C53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9466557" y="2995005"/>
                  <a:ext cx="145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C7BED20D-71BD-4806-86D1-5EE19539D10D}"/>
                    </a:ext>
                  </a:extLst>
                </p14:cNvPr>
                <p14:cNvContentPartPr/>
                <p14:nvPr/>
              </p14:nvContentPartPr>
              <p14:xfrm>
                <a:off x="9307077" y="2996085"/>
                <a:ext cx="152640" cy="16308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C7BED20D-71BD-4806-86D1-5EE19539D10D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9302757" y="2991765"/>
                  <a:ext cx="161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E14FB5EF-2330-4446-B586-85051146D5A7}"/>
                    </a:ext>
                  </a:extLst>
                </p14:cNvPr>
                <p14:cNvContentPartPr/>
                <p14:nvPr/>
              </p14:nvContentPartPr>
              <p14:xfrm>
                <a:off x="9650157" y="2915445"/>
                <a:ext cx="75960" cy="9036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E14FB5EF-2330-4446-B586-85051146D5A7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9645837" y="2911125"/>
                  <a:ext cx="84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A9055998-49B8-4CA0-A12D-6536EB8D344E}"/>
                    </a:ext>
                  </a:extLst>
                </p14:cNvPr>
                <p14:cNvContentPartPr/>
                <p14:nvPr/>
              </p14:nvContentPartPr>
              <p14:xfrm>
                <a:off x="9909717" y="2842365"/>
                <a:ext cx="14040" cy="903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A9055998-49B8-4CA0-A12D-6536EB8D344E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9905397" y="2838045"/>
                  <a:ext cx="22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FF6F7C76-6CA3-4906-AB30-2C238E707770}"/>
                    </a:ext>
                  </a:extLst>
                </p14:cNvPr>
                <p14:cNvContentPartPr/>
                <p14:nvPr/>
              </p14:nvContentPartPr>
              <p14:xfrm>
                <a:off x="9867597" y="2890605"/>
                <a:ext cx="110520" cy="324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FF6F7C76-6CA3-4906-AB30-2C238E707770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9863277" y="2886285"/>
                  <a:ext cx="1191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909367AF-B02B-402C-AE84-7C077AA93859}"/>
                    </a:ext>
                  </a:extLst>
                </p14:cNvPr>
                <p14:cNvContentPartPr/>
                <p14:nvPr/>
              </p14:nvContentPartPr>
              <p14:xfrm>
                <a:off x="8150757" y="3885285"/>
                <a:ext cx="360" cy="36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909367AF-B02B-402C-AE84-7C077AA938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46437" y="3880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C7D46CB7-5C17-4D04-85A4-35D1EC502257}"/>
                    </a:ext>
                  </a:extLst>
                </p14:cNvPr>
                <p14:cNvContentPartPr/>
                <p14:nvPr/>
              </p14:nvContentPartPr>
              <p14:xfrm>
                <a:off x="8174877" y="3843165"/>
                <a:ext cx="156600" cy="8460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C7D46CB7-5C17-4D04-85A4-35D1EC502257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8170557" y="3838845"/>
                  <a:ext cx="165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A110034F-B0EA-46D8-BA91-4D63D349294D}"/>
                    </a:ext>
                  </a:extLst>
                </p14:cNvPr>
                <p14:cNvContentPartPr/>
                <p14:nvPr/>
              </p14:nvContentPartPr>
              <p14:xfrm>
                <a:off x="8161197" y="3938565"/>
                <a:ext cx="192240" cy="291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A110034F-B0EA-46D8-BA91-4D63D349294D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156877" y="3934245"/>
                  <a:ext cx="200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5D94F280-307C-4C61-BF75-54CAE8008611}"/>
                    </a:ext>
                  </a:extLst>
                </p14:cNvPr>
                <p14:cNvContentPartPr/>
                <p14:nvPr/>
              </p14:nvContentPartPr>
              <p14:xfrm>
                <a:off x="8194317" y="3988965"/>
                <a:ext cx="101880" cy="1350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5D94F280-307C-4C61-BF75-54CAE8008611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8189997" y="3984645"/>
                  <a:ext cx="110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D69801D1-5B4E-4362-B802-E73C9DE5E985}"/>
                    </a:ext>
                  </a:extLst>
                </p14:cNvPr>
                <p14:cNvContentPartPr/>
                <p14:nvPr/>
              </p14:nvContentPartPr>
              <p14:xfrm>
                <a:off x="8263437" y="3841725"/>
                <a:ext cx="131040" cy="21564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D69801D1-5B4E-4362-B802-E73C9DE5E985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8259117" y="3837405"/>
                  <a:ext cx="139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DD19CBA7-C72B-4B84-9451-F13D6A5BDAE6}"/>
                    </a:ext>
                  </a:extLst>
                </p14:cNvPr>
                <p14:cNvContentPartPr/>
                <p14:nvPr/>
              </p14:nvContentPartPr>
              <p14:xfrm>
                <a:off x="8040597" y="3851445"/>
                <a:ext cx="136440" cy="2145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DD19CBA7-C72B-4B84-9451-F13D6A5BDAE6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8036277" y="3847125"/>
                  <a:ext cx="145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FE7DB2F8-DEF3-4210-803E-ED57241A5419}"/>
                    </a:ext>
                  </a:extLst>
                </p14:cNvPr>
                <p14:cNvContentPartPr/>
                <p14:nvPr/>
              </p14:nvContentPartPr>
              <p14:xfrm>
                <a:off x="8403837" y="3729765"/>
                <a:ext cx="77760" cy="9864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FE7DB2F8-DEF3-4210-803E-ED57241A5419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399517" y="3725445"/>
                  <a:ext cx="86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BE84A29B-E314-4C18-AF9F-7E9778A0C202}"/>
                    </a:ext>
                  </a:extLst>
                </p14:cNvPr>
                <p14:cNvContentPartPr/>
                <p14:nvPr/>
              </p14:nvContentPartPr>
              <p14:xfrm>
                <a:off x="8592477" y="3905445"/>
                <a:ext cx="155880" cy="576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BE84A29B-E314-4C18-AF9F-7E9778A0C202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8588157" y="3901125"/>
                  <a:ext cx="164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57AF56B8-77AF-44DE-A3BF-8DAE7791368E}"/>
                    </a:ext>
                  </a:extLst>
                </p14:cNvPr>
                <p14:cNvContentPartPr/>
                <p14:nvPr/>
              </p14:nvContentPartPr>
              <p14:xfrm>
                <a:off x="8607957" y="3952965"/>
                <a:ext cx="177120" cy="1512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57AF56B8-77AF-44DE-A3BF-8DAE7791368E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8603637" y="3948645"/>
                  <a:ext cx="185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4EED0520-8C41-4EFC-9CBA-93F040024746}"/>
                    </a:ext>
                  </a:extLst>
                </p14:cNvPr>
                <p14:cNvContentPartPr/>
                <p14:nvPr/>
              </p14:nvContentPartPr>
              <p14:xfrm>
                <a:off x="9044997" y="3754965"/>
                <a:ext cx="118080" cy="10080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4EED0520-8C41-4EFC-9CBA-93F040024746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9040677" y="3750645"/>
                  <a:ext cx="126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F122A8AB-CCB5-4108-BD92-65E27074229F}"/>
                    </a:ext>
                  </a:extLst>
                </p14:cNvPr>
                <p14:cNvContentPartPr/>
                <p14:nvPr/>
              </p14:nvContentPartPr>
              <p14:xfrm>
                <a:off x="9113397" y="3824445"/>
                <a:ext cx="61920" cy="4716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F122A8AB-CCB5-4108-BD92-65E27074229F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9109077" y="3820125"/>
                  <a:ext cx="70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6ABF2156-8782-4692-81C7-C0F05D3838C4}"/>
                    </a:ext>
                  </a:extLst>
                </p14:cNvPr>
                <p14:cNvContentPartPr/>
                <p14:nvPr/>
              </p14:nvContentPartPr>
              <p14:xfrm>
                <a:off x="9199797" y="3801045"/>
                <a:ext cx="84960" cy="8388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6ABF2156-8782-4692-81C7-C0F05D3838C4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9195477" y="3796725"/>
                  <a:ext cx="93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632BEEED-2686-4C47-9494-6D4F2F892270}"/>
                    </a:ext>
                  </a:extLst>
                </p14:cNvPr>
                <p14:cNvContentPartPr/>
                <p14:nvPr/>
              </p14:nvContentPartPr>
              <p14:xfrm>
                <a:off x="9318957" y="3765045"/>
                <a:ext cx="90000" cy="932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632BEEED-2686-4C47-9494-6D4F2F892270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9314637" y="3760725"/>
                  <a:ext cx="98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61F72D12-F1E7-4A6B-A5D8-D331DA7BCC9F}"/>
                    </a:ext>
                  </a:extLst>
                </p14:cNvPr>
                <p14:cNvContentPartPr/>
                <p14:nvPr/>
              </p14:nvContentPartPr>
              <p14:xfrm>
                <a:off x="9024117" y="3884565"/>
                <a:ext cx="466560" cy="4176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61F72D12-F1E7-4A6B-A5D8-D331DA7BCC9F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9019797" y="3880245"/>
                  <a:ext cx="47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8BE58A18-A62A-4A0B-BA87-2B5A16500378}"/>
                    </a:ext>
                  </a:extLst>
                </p14:cNvPr>
                <p14:cNvContentPartPr/>
                <p14:nvPr/>
              </p14:nvContentPartPr>
              <p14:xfrm>
                <a:off x="9191517" y="4020285"/>
                <a:ext cx="130320" cy="9252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8BE58A18-A62A-4A0B-BA87-2B5A16500378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9187197" y="4015965"/>
                  <a:ext cx="138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D64F4940-4E86-482B-A713-D9137BDF8556}"/>
                    </a:ext>
                  </a:extLst>
                </p14:cNvPr>
                <p14:cNvContentPartPr/>
                <p14:nvPr/>
              </p14:nvContentPartPr>
              <p14:xfrm>
                <a:off x="9141477" y="3975645"/>
                <a:ext cx="177840" cy="2412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D64F4940-4E86-482B-A713-D9137BDF8556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9137157" y="3971325"/>
                  <a:ext cx="186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40CAFF3B-06BE-4497-8650-A0020969C579}"/>
                    </a:ext>
                  </a:extLst>
                </p14:cNvPr>
                <p14:cNvContentPartPr/>
                <p14:nvPr/>
              </p14:nvContentPartPr>
              <p14:xfrm>
                <a:off x="9612717" y="3912285"/>
                <a:ext cx="147600" cy="504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40CAFF3B-06BE-4497-8650-A0020969C579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9608397" y="3907965"/>
                  <a:ext cx="156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1C0C7F7F-813D-4BC0-842A-D76231CE38DE}"/>
                    </a:ext>
                  </a:extLst>
                </p14:cNvPr>
                <p14:cNvContentPartPr/>
                <p14:nvPr/>
              </p14:nvContentPartPr>
              <p14:xfrm>
                <a:off x="9630357" y="3951165"/>
                <a:ext cx="133200" cy="1728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1C0C7F7F-813D-4BC0-842A-D76231CE38DE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9626037" y="3946845"/>
                  <a:ext cx="141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943AA29D-F66E-4828-A829-112A4F41693A}"/>
                    </a:ext>
                  </a:extLst>
                </p14:cNvPr>
                <p14:cNvContentPartPr/>
                <p14:nvPr/>
              </p14:nvContentPartPr>
              <p14:xfrm>
                <a:off x="9772197" y="3866205"/>
                <a:ext cx="83160" cy="14004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943AA29D-F66E-4828-A829-112A4F41693A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9767877" y="3861885"/>
                  <a:ext cx="91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BE318CB5-282B-41D3-8B45-109BD6DF1E9D}"/>
                    </a:ext>
                  </a:extLst>
                </p14:cNvPr>
                <p14:cNvContentPartPr/>
                <p14:nvPr/>
              </p14:nvContentPartPr>
              <p14:xfrm>
                <a:off x="10067037" y="3778365"/>
                <a:ext cx="158040" cy="7308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BE318CB5-282B-41D3-8B45-109BD6DF1E9D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10062717" y="3774045"/>
                  <a:ext cx="16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4665F1F8-0DFC-4C58-B73D-412077693606}"/>
                    </a:ext>
                  </a:extLst>
                </p14:cNvPr>
                <p14:cNvContentPartPr/>
                <p14:nvPr/>
              </p14:nvContentPartPr>
              <p14:xfrm>
                <a:off x="10052277" y="3866925"/>
                <a:ext cx="200160" cy="338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4665F1F8-0DFC-4C58-B73D-412077693606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10047957" y="3862605"/>
                  <a:ext cx="208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7D58C897-B2DE-4E02-BFC4-AA67CE6E0BFF}"/>
                    </a:ext>
                  </a:extLst>
                </p14:cNvPr>
                <p14:cNvContentPartPr/>
                <p14:nvPr/>
              </p14:nvContentPartPr>
              <p14:xfrm>
                <a:off x="10087917" y="3949365"/>
                <a:ext cx="98640" cy="10224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7D58C897-B2DE-4E02-BFC4-AA67CE6E0BFF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10083597" y="3945045"/>
                  <a:ext cx="107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ADACFDB8-1E81-43F5-B9EE-A1334CF02A7F}"/>
                    </a:ext>
                  </a:extLst>
                </p14:cNvPr>
                <p14:cNvContentPartPr/>
                <p14:nvPr/>
              </p14:nvContentPartPr>
              <p14:xfrm>
                <a:off x="10134717" y="3762525"/>
                <a:ext cx="181080" cy="27108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ADACFDB8-1E81-43F5-B9EE-A1334CF02A7F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10130397" y="3758205"/>
                  <a:ext cx="189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D4467911-2357-4FC8-A448-536A422E39B9}"/>
                    </a:ext>
                  </a:extLst>
                </p14:cNvPr>
                <p14:cNvContentPartPr/>
                <p14:nvPr/>
              </p14:nvContentPartPr>
              <p14:xfrm>
                <a:off x="9929517" y="3818685"/>
                <a:ext cx="165960" cy="20124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D4467911-2357-4FC8-A448-536A422E39B9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9925197" y="3814365"/>
                  <a:ext cx="174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9BC0CF1B-B30A-4D85-8E2A-6A7A579EDFA1}"/>
                    </a:ext>
                  </a:extLst>
                </p14:cNvPr>
                <p14:cNvContentPartPr/>
                <p14:nvPr/>
              </p14:nvContentPartPr>
              <p14:xfrm>
                <a:off x="10337037" y="3673605"/>
                <a:ext cx="132840" cy="12708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9BC0CF1B-B30A-4D85-8E2A-6A7A579EDFA1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10332717" y="3669285"/>
                  <a:ext cx="14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679ADBA9-8D72-4BB9-843A-94BB9DF6C522}"/>
                    </a:ext>
                  </a:extLst>
                </p14:cNvPr>
                <p14:cNvContentPartPr/>
                <p14:nvPr/>
              </p14:nvContentPartPr>
              <p14:xfrm>
                <a:off x="10565277" y="3869085"/>
                <a:ext cx="173160" cy="1692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679ADBA9-8D72-4BB9-843A-94BB9DF6C522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10560957" y="3864765"/>
                  <a:ext cx="181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489EB678-E8A2-4A40-8F42-FF3FFD4A54DC}"/>
                    </a:ext>
                  </a:extLst>
                </p14:cNvPr>
                <p14:cNvContentPartPr/>
                <p14:nvPr/>
              </p14:nvContentPartPr>
              <p14:xfrm>
                <a:off x="10589757" y="3913005"/>
                <a:ext cx="167040" cy="972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489EB678-E8A2-4A40-8F42-FF3FFD4A54DC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10585437" y="3908685"/>
                  <a:ext cx="175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6CE14616-16C9-47F4-9988-6CFC068C15C1}"/>
                    </a:ext>
                  </a:extLst>
                </p14:cNvPr>
                <p14:cNvContentPartPr/>
                <p14:nvPr/>
              </p14:nvContentPartPr>
              <p14:xfrm>
                <a:off x="10892877" y="3544725"/>
                <a:ext cx="865080" cy="42444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6CE14616-16C9-47F4-9988-6CFC068C15C1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10888557" y="3540405"/>
                  <a:ext cx="8737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E6DA64FE-5A60-4B81-BF44-14BB016779F7}"/>
                    </a:ext>
                  </a:extLst>
                </p14:cNvPr>
                <p14:cNvContentPartPr/>
                <p14:nvPr/>
              </p14:nvContentPartPr>
              <p14:xfrm>
                <a:off x="11128317" y="3671805"/>
                <a:ext cx="141120" cy="11016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E6DA64FE-5A60-4B81-BF44-14BB016779F7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11123997" y="3667485"/>
                  <a:ext cx="149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AFE7C6FF-5379-4258-9BCF-386276968A1E}"/>
                    </a:ext>
                  </a:extLst>
                </p14:cNvPr>
                <p14:cNvContentPartPr/>
                <p14:nvPr/>
              </p14:nvContentPartPr>
              <p14:xfrm>
                <a:off x="11217237" y="3741285"/>
                <a:ext cx="59400" cy="3528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AFE7C6FF-5379-4258-9BCF-386276968A1E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11212917" y="3736965"/>
                  <a:ext cx="68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314C5009-6E11-4616-AE92-B326B293DDE4}"/>
                    </a:ext>
                  </a:extLst>
                </p14:cNvPr>
                <p14:cNvContentPartPr/>
                <p14:nvPr/>
              </p14:nvContentPartPr>
              <p14:xfrm>
                <a:off x="11333157" y="3687645"/>
                <a:ext cx="80640" cy="7848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314C5009-6E11-4616-AE92-B326B293DDE4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11328837" y="3683325"/>
                  <a:ext cx="89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952D5A95-AB05-44B9-8DE7-6813927EB676}"/>
                    </a:ext>
                  </a:extLst>
                </p14:cNvPr>
                <p14:cNvContentPartPr/>
                <p14:nvPr/>
              </p14:nvContentPartPr>
              <p14:xfrm>
                <a:off x="11442597" y="3646245"/>
                <a:ext cx="90720" cy="12564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952D5A95-AB05-44B9-8DE7-6813927EB676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11438277" y="3641925"/>
                  <a:ext cx="99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249CEFD2-BF77-4D11-8F32-E6198708CC8B}"/>
                    </a:ext>
                  </a:extLst>
                </p14:cNvPr>
                <p14:cNvContentPartPr/>
                <p14:nvPr/>
              </p14:nvContentPartPr>
              <p14:xfrm>
                <a:off x="11158917" y="3793125"/>
                <a:ext cx="415440" cy="3960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249CEFD2-BF77-4D11-8F32-E6198708CC8B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11154597" y="3788805"/>
                  <a:ext cx="424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58589DB8-A2A1-4913-A6A4-D9C1BF1E6634}"/>
                    </a:ext>
                  </a:extLst>
                </p14:cNvPr>
                <p14:cNvContentPartPr/>
                <p14:nvPr/>
              </p14:nvContentPartPr>
              <p14:xfrm>
                <a:off x="11270517" y="3905445"/>
                <a:ext cx="136080" cy="13500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58589DB8-A2A1-4913-A6A4-D9C1BF1E6634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11266197" y="3901125"/>
                  <a:ext cx="144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3561A1C6-3D7B-4061-968F-30E8B334F1E7}"/>
                    </a:ext>
                  </a:extLst>
                </p14:cNvPr>
                <p14:cNvContentPartPr/>
                <p14:nvPr/>
              </p14:nvContentPartPr>
              <p14:xfrm>
                <a:off x="11220477" y="3864045"/>
                <a:ext cx="208080" cy="2448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3561A1C6-3D7B-4061-968F-30E8B334F1E7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11216157" y="3859725"/>
                  <a:ext cx="21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51D8020D-42C3-4CC5-86CB-B5D85E8570E9}"/>
                    </a:ext>
                  </a:extLst>
                </p14:cNvPr>
                <p14:cNvContentPartPr/>
                <p14:nvPr/>
              </p14:nvContentPartPr>
              <p14:xfrm>
                <a:off x="7783557" y="4051965"/>
                <a:ext cx="3323160" cy="99612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51D8020D-42C3-4CC5-86CB-B5D85E8570E9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779237" y="4047645"/>
                  <a:ext cx="333180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1986506A-0631-4039-83AA-D55C5A1D9758}"/>
                    </a:ext>
                  </a:extLst>
                </p14:cNvPr>
                <p14:cNvContentPartPr/>
                <p14:nvPr/>
              </p14:nvContentPartPr>
              <p14:xfrm>
                <a:off x="7691397" y="4979685"/>
                <a:ext cx="397800" cy="19980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1986506A-0631-4039-83AA-D55C5A1D9758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687077" y="4975365"/>
                  <a:ext cx="406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3ECEC1CA-D094-4771-B5BA-AA123C3D153F}"/>
                    </a:ext>
                  </a:extLst>
                </p14:cNvPr>
                <p14:cNvContentPartPr/>
                <p14:nvPr/>
              </p14:nvContentPartPr>
              <p14:xfrm>
                <a:off x="7366317" y="5513565"/>
                <a:ext cx="132840" cy="16524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3ECEC1CA-D094-4771-B5BA-AA123C3D153F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361997" y="5509245"/>
                  <a:ext cx="141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9E77761E-DFF8-4782-9901-CFA59062CF19}"/>
                    </a:ext>
                  </a:extLst>
                </p14:cNvPr>
                <p14:cNvContentPartPr/>
                <p14:nvPr/>
              </p14:nvContentPartPr>
              <p14:xfrm>
                <a:off x="7462437" y="5416725"/>
                <a:ext cx="114120" cy="13860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9E77761E-DFF8-4782-9901-CFA59062CF19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7458117" y="5412405"/>
                  <a:ext cx="122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0D444D46-7EB0-45DD-84A5-F93DECAE276E}"/>
                    </a:ext>
                  </a:extLst>
                </p14:cNvPr>
                <p14:cNvContentPartPr/>
                <p14:nvPr/>
              </p14:nvContentPartPr>
              <p14:xfrm>
                <a:off x="7590957" y="5568285"/>
                <a:ext cx="116280" cy="900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0D444D46-7EB0-45DD-84A5-F93DECAE276E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7586637" y="5563965"/>
                  <a:ext cx="12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27B4BB8F-AEBE-4C68-A345-A42D7A2486BB}"/>
                    </a:ext>
                  </a:extLst>
                </p14:cNvPr>
                <p14:cNvContentPartPr/>
                <p14:nvPr/>
              </p14:nvContentPartPr>
              <p14:xfrm>
                <a:off x="7609677" y="5600325"/>
                <a:ext cx="110880" cy="612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27B4BB8F-AEBE-4C68-A345-A42D7A2486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05357" y="5596005"/>
                  <a:ext cx="119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B7EA86D3-F03F-4139-940A-62648A95074A}"/>
                    </a:ext>
                  </a:extLst>
                </p14:cNvPr>
                <p14:cNvContentPartPr/>
                <p14:nvPr/>
              </p14:nvContentPartPr>
              <p14:xfrm>
                <a:off x="7947717" y="5229525"/>
                <a:ext cx="130680" cy="15516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B7EA86D3-F03F-4139-940A-62648A95074A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7943397" y="5225205"/>
                  <a:ext cx="139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C511923A-8A80-4A29-9BE4-82F44B30697A}"/>
                    </a:ext>
                  </a:extLst>
                </p14:cNvPr>
                <p14:cNvContentPartPr/>
                <p14:nvPr/>
              </p14:nvContentPartPr>
              <p14:xfrm>
                <a:off x="8041317" y="5312325"/>
                <a:ext cx="64080" cy="7632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C511923A-8A80-4A29-9BE4-82F44B30697A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8036997" y="5308005"/>
                  <a:ext cx="7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379007FD-A648-4B14-AE74-31FA210F0FEF}"/>
                    </a:ext>
                  </a:extLst>
                </p14:cNvPr>
                <p14:cNvContentPartPr/>
                <p14:nvPr/>
              </p14:nvContentPartPr>
              <p14:xfrm>
                <a:off x="7785357" y="5425005"/>
                <a:ext cx="613800" cy="7992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379007FD-A648-4B14-AE74-31FA210F0FEF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7781037" y="5420685"/>
                  <a:ext cx="622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5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206BC16C-07A6-43FB-BD59-4DAD9436657F}"/>
                    </a:ext>
                  </a:extLst>
                </p14:cNvPr>
                <p14:cNvContentPartPr/>
                <p14:nvPr/>
              </p14:nvContentPartPr>
              <p14:xfrm>
                <a:off x="7930797" y="5635965"/>
                <a:ext cx="110520" cy="8748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206BC16C-07A6-43FB-BD59-4DAD9436657F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7926477" y="5631645"/>
                  <a:ext cx="11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7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2E752AE2-4E42-4D14-9CAC-EDE26C7EFA68}"/>
                    </a:ext>
                  </a:extLst>
                </p14:cNvPr>
                <p14:cNvContentPartPr/>
                <p14:nvPr/>
              </p14:nvContentPartPr>
              <p14:xfrm>
                <a:off x="8008917" y="5673045"/>
                <a:ext cx="46080" cy="4716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2E752AE2-4E42-4D14-9CAC-EDE26C7EFA68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8004597" y="5668725"/>
                  <a:ext cx="5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9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E8BC234B-0C6A-4B35-BDDB-FD0E735952EA}"/>
                    </a:ext>
                  </a:extLst>
                </p14:cNvPr>
                <p14:cNvContentPartPr/>
                <p14:nvPr/>
              </p14:nvContentPartPr>
              <p14:xfrm>
                <a:off x="8070837" y="5647125"/>
                <a:ext cx="65520" cy="6588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E8BC234B-0C6A-4B35-BDDB-FD0E735952EA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8066517" y="5642805"/>
                  <a:ext cx="74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1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04DA0C13-27E0-4786-9C6D-A7B44538B175}"/>
                    </a:ext>
                  </a:extLst>
                </p14:cNvPr>
                <p14:cNvContentPartPr/>
                <p14:nvPr/>
              </p14:nvContentPartPr>
              <p14:xfrm>
                <a:off x="8183157" y="5592405"/>
                <a:ext cx="58320" cy="8100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04DA0C13-27E0-4786-9C6D-A7B44538B175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8178837" y="5588085"/>
                  <a:ext cx="66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3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50AFD25D-825C-49A4-A7F2-F970CB9489D6}"/>
                    </a:ext>
                  </a:extLst>
                </p14:cNvPr>
                <p14:cNvContentPartPr/>
                <p14:nvPr/>
              </p14:nvContentPartPr>
              <p14:xfrm>
                <a:off x="7896597" y="5732805"/>
                <a:ext cx="386640" cy="7956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50AFD25D-825C-49A4-A7F2-F970CB9489D6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7892277" y="5728485"/>
                  <a:ext cx="395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5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414DB97C-E88F-4308-B0E9-3D7B99DF6232}"/>
                    </a:ext>
                  </a:extLst>
                </p14:cNvPr>
                <p14:cNvContentPartPr/>
                <p14:nvPr/>
              </p14:nvContentPartPr>
              <p14:xfrm>
                <a:off x="8061117" y="5842245"/>
                <a:ext cx="91800" cy="13104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414DB97C-E88F-4308-B0E9-3D7B99DF6232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8056797" y="5837925"/>
                  <a:ext cx="100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7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3BFAAEA3-8428-4521-8BD1-AA723E1AB20F}"/>
                    </a:ext>
                  </a:extLst>
                </p14:cNvPr>
                <p14:cNvContentPartPr/>
                <p14:nvPr/>
              </p14:nvContentPartPr>
              <p14:xfrm>
                <a:off x="7946277" y="5814525"/>
                <a:ext cx="222840" cy="4212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3BFAAEA3-8428-4521-8BD1-AA723E1AB20F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7941957" y="5810205"/>
                  <a:ext cx="231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9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ACB3D41C-1837-4440-A588-810FFEAEBF24}"/>
                    </a:ext>
                  </a:extLst>
                </p14:cNvPr>
                <p14:cNvContentPartPr/>
                <p14:nvPr/>
              </p14:nvContentPartPr>
              <p14:xfrm>
                <a:off x="7700037" y="5548485"/>
                <a:ext cx="168840" cy="43056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ACB3D41C-1837-4440-A588-810FFEAEBF24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7695717" y="5544165"/>
                  <a:ext cx="177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1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C1C2E4BD-34F7-4942-9F2D-74228EB01DFD}"/>
                    </a:ext>
                  </a:extLst>
                </p14:cNvPr>
                <p14:cNvContentPartPr/>
                <p14:nvPr/>
              </p14:nvContentPartPr>
              <p14:xfrm>
                <a:off x="8401317" y="5453445"/>
                <a:ext cx="89640" cy="38736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C1C2E4BD-34F7-4942-9F2D-74228EB01DFD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8396997" y="5449125"/>
                  <a:ext cx="982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3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2CB0D982-02A5-42D8-9E2C-D6D7F4A5E2C2}"/>
                    </a:ext>
                  </a:extLst>
                </p14:cNvPr>
                <p14:cNvContentPartPr/>
                <p14:nvPr/>
              </p14:nvContentPartPr>
              <p14:xfrm>
                <a:off x="8468637" y="5373885"/>
                <a:ext cx="149400" cy="10620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2CB0D982-02A5-42D8-9E2C-D6D7F4A5E2C2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8464317" y="5369565"/>
                  <a:ext cx="158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8F21C766-2B73-4A1E-819F-FC3B5515C5D3}"/>
                    </a:ext>
                  </a:extLst>
                </p14:cNvPr>
                <p14:cNvContentPartPr/>
                <p14:nvPr/>
              </p14:nvContentPartPr>
              <p14:xfrm>
                <a:off x="6346077" y="6610845"/>
                <a:ext cx="116640" cy="10908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8F21C766-2B73-4A1E-819F-FC3B5515C5D3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6341757" y="6606525"/>
                  <a:ext cx="125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9A031642-D1EF-46C7-8352-820ABAB1B59C}"/>
                    </a:ext>
                  </a:extLst>
                </p14:cNvPr>
                <p14:cNvContentPartPr/>
                <p14:nvPr/>
              </p14:nvContentPartPr>
              <p14:xfrm>
                <a:off x="6503757" y="6544245"/>
                <a:ext cx="173160" cy="9576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9A031642-D1EF-46C7-8352-820ABAB1B59C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6499437" y="6539925"/>
                  <a:ext cx="181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9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C0F6E48C-15CB-4980-89DF-4A8B0F9BC744}"/>
                    </a:ext>
                  </a:extLst>
                </p14:cNvPr>
                <p14:cNvContentPartPr/>
                <p14:nvPr/>
              </p14:nvContentPartPr>
              <p14:xfrm>
                <a:off x="7528317" y="6265965"/>
                <a:ext cx="146520" cy="2088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C0F6E48C-15CB-4980-89DF-4A8B0F9BC744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7523997" y="6261645"/>
                  <a:ext cx="155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1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76678373-D9E7-420F-B31D-43AB334C59B8}"/>
                    </a:ext>
                  </a:extLst>
                </p14:cNvPr>
                <p14:cNvContentPartPr/>
                <p14:nvPr/>
              </p14:nvContentPartPr>
              <p14:xfrm>
                <a:off x="7550637" y="6311685"/>
                <a:ext cx="153360" cy="1836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76678373-D9E7-420F-B31D-43AB334C59B8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7546317" y="6307365"/>
                  <a:ext cx="16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BE35544D-E161-4A53-8635-18EB3E6A2FB2}"/>
                    </a:ext>
                  </a:extLst>
                </p14:cNvPr>
                <p14:cNvContentPartPr/>
                <p14:nvPr/>
              </p14:nvContentPartPr>
              <p14:xfrm>
                <a:off x="7891917" y="6080565"/>
                <a:ext cx="103680" cy="10836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BE35544D-E161-4A53-8635-18EB3E6A2FB2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7887597" y="6076245"/>
                  <a:ext cx="112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4FB9A4EE-C40E-4C8B-AC76-7D47C2FB8A97}"/>
                    </a:ext>
                  </a:extLst>
                </p14:cNvPr>
                <p14:cNvContentPartPr/>
                <p14:nvPr/>
              </p14:nvContentPartPr>
              <p14:xfrm>
                <a:off x="7960317" y="6128805"/>
                <a:ext cx="50400" cy="5400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4FB9A4EE-C40E-4C8B-AC76-7D47C2FB8A97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7955997" y="6124485"/>
                  <a:ext cx="59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C0BCF4DA-8290-478A-8E49-F7E1AA6A5501}"/>
                    </a:ext>
                  </a:extLst>
                </p14:cNvPr>
                <p14:cNvContentPartPr/>
                <p14:nvPr/>
              </p14:nvContentPartPr>
              <p14:xfrm>
                <a:off x="7760157" y="6187485"/>
                <a:ext cx="478080" cy="7128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C0BCF4DA-8290-478A-8E49-F7E1AA6A5501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7755837" y="6183165"/>
                  <a:ext cx="486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5C4398FD-FE42-4271-B2AF-85425A60DD6A}"/>
                    </a:ext>
                  </a:extLst>
                </p14:cNvPr>
                <p14:cNvContentPartPr/>
                <p14:nvPr/>
              </p14:nvContentPartPr>
              <p14:xfrm>
                <a:off x="7826757" y="6326445"/>
                <a:ext cx="97920" cy="9360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5C4398FD-FE42-4271-B2AF-85425A60DD6A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7822437" y="6322125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508D38D1-74B0-4B60-A67E-E7C26DB69B63}"/>
                    </a:ext>
                  </a:extLst>
                </p14:cNvPr>
                <p14:cNvContentPartPr/>
                <p14:nvPr/>
              </p14:nvContentPartPr>
              <p14:xfrm>
                <a:off x="7903077" y="6354165"/>
                <a:ext cx="38880" cy="4212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508D38D1-74B0-4B60-A67E-E7C26DB69B63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7898757" y="6349845"/>
                  <a:ext cx="47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C8D818BD-F9EA-49A4-BAEB-65AA22C41748}"/>
                    </a:ext>
                  </a:extLst>
                </p14:cNvPr>
                <p14:cNvContentPartPr/>
                <p14:nvPr/>
              </p14:nvContentPartPr>
              <p14:xfrm>
                <a:off x="7961757" y="6336165"/>
                <a:ext cx="68040" cy="5760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C8D818BD-F9EA-49A4-BAEB-65AA22C41748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7957437" y="6331845"/>
                  <a:ext cx="76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5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3F3FFBAB-CF1A-4389-83AE-5C106A80096B}"/>
                    </a:ext>
                  </a:extLst>
                </p14:cNvPr>
                <p14:cNvContentPartPr/>
                <p14:nvPr/>
              </p14:nvContentPartPr>
              <p14:xfrm>
                <a:off x="8053917" y="6307725"/>
                <a:ext cx="56160" cy="7380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3F3FFBAB-CF1A-4389-83AE-5C106A80096B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8049597" y="6303405"/>
                  <a:ext cx="64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6600D8DE-E752-4B6D-9FC6-EDBD88603584}"/>
                    </a:ext>
                  </a:extLst>
                </p14:cNvPr>
                <p14:cNvContentPartPr/>
                <p14:nvPr/>
              </p14:nvContentPartPr>
              <p14:xfrm>
                <a:off x="7796157" y="6425805"/>
                <a:ext cx="321480" cy="4896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6600D8DE-E752-4B6D-9FC6-EDBD88603584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7791837" y="6421485"/>
                  <a:ext cx="330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8E90A73B-92BD-4908-A67B-2B4C406CADAB}"/>
                    </a:ext>
                  </a:extLst>
                </p14:cNvPr>
                <p14:cNvContentPartPr/>
                <p14:nvPr/>
              </p14:nvContentPartPr>
              <p14:xfrm>
                <a:off x="7933317" y="6533445"/>
                <a:ext cx="90000" cy="8028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8E90A73B-92BD-4908-A67B-2B4C406CADAB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7928997" y="6529125"/>
                  <a:ext cx="98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AB5495A4-BD5D-41C9-85B5-88697B118433}"/>
                    </a:ext>
                  </a:extLst>
                </p14:cNvPr>
                <p14:cNvContentPartPr/>
                <p14:nvPr/>
              </p14:nvContentPartPr>
              <p14:xfrm>
                <a:off x="7894077" y="6499965"/>
                <a:ext cx="121320" cy="2268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AB5495A4-BD5D-41C9-85B5-88697B118433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7889757" y="6495645"/>
                  <a:ext cx="129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E564BAEF-85C8-4C4A-925E-CE8FE03B768D}"/>
                    </a:ext>
                  </a:extLst>
                </p14:cNvPr>
                <p14:cNvContentPartPr/>
                <p14:nvPr/>
              </p14:nvContentPartPr>
              <p14:xfrm>
                <a:off x="6930717" y="6704805"/>
                <a:ext cx="171720" cy="252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E564BAEF-85C8-4C4A-925E-CE8FE03B768D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6926397" y="6700485"/>
                  <a:ext cx="1803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7DD1DFF0-49E8-4F98-8130-9D9514893EAC}"/>
                    </a:ext>
                  </a:extLst>
                </p14:cNvPr>
                <p14:cNvContentPartPr/>
                <p14:nvPr/>
              </p14:nvContentPartPr>
              <p14:xfrm>
                <a:off x="6950157" y="6742965"/>
                <a:ext cx="137160" cy="540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7DD1DFF0-49E8-4F98-8130-9D9514893EAC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6945837" y="6738645"/>
                  <a:ext cx="145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935EA6F1-6974-4D32-9FD8-C33574F24FC2}"/>
                    </a:ext>
                  </a:extLst>
                </p14:cNvPr>
                <p14:cNvContentPartPr/>
                <p14:nvPr/>
              </p14:nvContentPartPr>
              <p14:xfrm>
                <a:off x="7346877" y="6638925"/>
                <a:ext cx="100080" cy="12240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935EA6F1-6974-4D32-9FD8-C33574F24FC2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7342557" y="6634605"/>
                  <a:ext cx="108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5E69C4CC-8969-4A01-872F-DD3FA08984B5}"/>
                    </a:ext>
                  </a:extLst>
                </p14:cNvPr>
                <p14:cNvContentPartPr/>
                <p14:nvPr/>
              </p14:nvContentPartPr>
              <p14:xfrm>
                <a:off x="7278117" y="6595005"/>
                <a:ext cx="199800" cy="900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5E69C4CC-8969-4A01-872F-DD3FA08984B5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7273797" y="6590685"/>
                  <a:ext cx="208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9CFD3669-3F58-41C6-8F03-85EBBCBB7908}"/>
                    </a:ext>
                  </a:extLst>
                </p14:cNvPr>
                <p14:cNvContentPartPr/>
                <p14:nvPr/>
              </p14:nvContentPartPr>
              <p14:xfrm>
                <a:off x="7553877" y="6688605"/>
                <a:ext cx="141120" cy="576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9CFD3669-3F58-41C6-8F03-85EBBCBB7908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7549557" y="6684285"/>
                  <a:ext cx="149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3FF2E8A5-0F47-44BF-A1C7-B0DDC02BD70C}"/>
                    </a:ext>
                  </a:extLst>
                </p14:cNvPr>
                <p14:cNvContentPartPr/>
                <p14:nvPr/>
              </p14:nvContentPartPr>
              <p14:xfrm>
                <a:off x="7580517" y="6728205"/>
                <a:ext cx="113400" cy="180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3FF2E8A5-0F47-44BF-A1C7-B0DDC02BD70C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7576197" y="6723885"/>
                  <a:ext cx="122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ADB962A5-2CEB-404F-AA14-3DDC545A84D4}"/>
                    </a:ext>
                  </a:extLst>
                </p14:cNvPr>
                <p14:cNvContentPartPr/>
                <p14:nvPr/>
              </p14:nvContentPartPr>
              <p14:xfrm>
                <a:off x="7597437" y="6669165"/>
                <a:ext cx="96480" cy="7812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ADB962A5-2CEB-404F-AA14-3DDC545A84D4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7593117" y="6664845"/>
                  <a:ext cx="105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4CA1983F-C694-4BB0-87B6-AE7108A7A41D}"/>
                    </a:ext>
                  </a:extLst>
                </p14:cNvPr>
                <p14:cNvContentPartPr/>
                <p14:nvPr/>
              </p14:nvContentPartPr>
              <p14:xfrm>
                <a:off x="7794717" y="6540645"/>
                <a:ext cx="82440" cy="8604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4CA1983F-C694-4BB0-87B6-AE7108A7A41D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7790397" y="6536325"/>
                  <a:ext cx="91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0897D463-8350-4417-BA48-3195938FE365}"/>
                    </a:ext>
                  </a:extLst>
                </p14:cNvPr>
                <p14:cNvContentPartPr/>
                <p14:nvPr/>
              </p14:nvContentPartPr>
              <p14:xfrm>
                <a:off x="7841877" y="6571965"/>
                <a:ext cx="37440" cy="540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0897D463-8350-4417-BA48-3195938FE365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7837557" y="6567645"/>
                  <a:ext cx="46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4359C8F3-DB42-4143-BFCB-27D6B0E808D8}"/>
                    </a:ext>
                  </a:extLst>
                </p14:cNvPr>
                <p14:cNvContentPartPr/>
                <p14:nvPr/>
              </p14:nvContentPartPr>
              <p14:xfrm>
                <a:off x="7743957" y="6658005"/>
                <a:ext cx="181080" cy="1368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4359C8F3-DB42-4143-BFCB-27D6B0E808D8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7739637" y="6653685"/>
                  <a:ext cx="189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39224A2C-B49D-4DE3-842A-F85EB641731C}"/>
                    </a:ext>
                  </a:extLst>
                </p14:cNvPr>
                <p14:cNvContentPartPr/>
                <p14:nvPr/>
              </p14:nvContentPartPr>
              <p14:xfrm>
                <a:off x="7725957" y="6698685"/>
                <a:ext cx="106200" cy="10656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39224A2C-B49D-4DE3-842A-F85EB641731C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7721637" y="6694365"/>
                  <a:ext cx="114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042193C8-5CFD-4456-9750-3397DAD9A0CA}"/>
                    </a:ext>
                  </a:extLst>
                </p14:cNvPr>
                <p14:cNvContentPartPr/>
                <p14:nvPr/>
              </p14:nvContentPartPr>
              <p14:xfrm>
                <a:off x="7772037" y="6753405"/>
                <a:ext cx="47880" cy="5472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042193C8-5CFD-4456-9750-3397DAD9A0CA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7767717" y="6749085"/>
                  <a:ext cx="56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F9E5726D-B09E-4285-8D2A-3037746460C8}"/>
                    </a:ext>
                  </a:extLst>
                </p14:cNvPr>
                <p14:cNvContentPartPr/>
                <p14:nvPr/>
              </p14:nvContentPartPr>
              <p14:xfrm>
                <a:off x="7816677" y="6736845"/>
                <a:ext cx="73080" cy="5832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F9E5726D-B09E-4285-8D2A-3037746460C8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7812357" y="6732525"/>
                  <a:ext cx="81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2B12074E-EE38-4D6F-8D70-6D3E00B61456}"/>
                    </a:ext>
                  </a:extLst>
                </p14:cNvPr>
                <p14:cNvContentPartPr/>
                <p14:nvPr/>
              </p14:nvContentPartPr>
              <p14:xfrm>
                <a:off x="7905597" y="6727125"/>
                <a:ext cx="48600" cy="8892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2B12074E-EE38-4D6F-8D70-6D3E00B61456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7901277" y="6722805"/>
                  <a:ext cx="57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61CB7C1A-ACE9-40B1-874E-BEF300676C72}"/>
                    </a:ext>
                  </a:extLst>
                </p14:cNvPr>
                <p14:cNvContentPartPr/>
                <p14:nvPr/>
              </p14:nvContentPartPr>
              <p14:xfrm>
                <a:off x="7836477" y="6475485"/>
                <a:ext cx="217080" cy="32400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61CB7C1A-ACE9-40B1-874E-BEF300676C72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7832157" y="6471165"/>
                  <a:ext cx="2257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A097356D-97D8-409C-8D37-5B12C6FE9588}"/>
                    </a:ext>
                  </a:extLst>
                </p14:cNvPr>
                <p14:cNvContentPartPr/>
                <p14:nvPr/>
              </p14:nvContentPartPr>
              <p14:xfrm>
                <a:off x="6130077" y="6427245"/>
                <a:ext cx="1884600" cy="39816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A097356D-97D8-409C-8D37-5B12C6FE9588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6125757" y="6422925"/>
                  <a:ext cx="1893240" cy="40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9427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Breitbild</PresentationFormat>
  <Paragraphs>31</Paragraphs>
  <Slides>9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Sparkasse Rg</vt:lpstr>
      <vt:lpstr>Times New Roman</vt:lpstr>
      <vt:lpstr>Office</vt:lpstr>
      <vt:lpstr>Worksheet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489</cp:revision>
  <cp:lastPrinted>2022-03-02T20:18:27Z</cp:lastPrinted>
  <dcterms:created xsi:type="dcterms:W3CDTF">2022-03-01T20:52:11Z</dcterms:created>
  <dcterms:modified xsi:type="dcterms:W3CDTF">2024-12-19T09:08:06Z</dcterms:modified>
</cp:coreProperties>
</file>