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2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notesSlides/notesSlide3.xml" ContentType="application/vnd.openxmlformats-officedocument.presentationml.notesSlide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notesSlides/notesSlide4.xml" ContentType="application/vnd.openxmlformats-officedocument.presentationml.notesSlide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437" r:id="rId3"/>
    <p:sldId id="1438" r:id="rId4"/>
    <p:sldId id="1439" r:id="rId5"/>
    <p:sldId id="1440" r:id="rId6"/>
    <p:sldId id="1441" r:id="rId7"/>
    <p:sldId id="1442" r:id="rId8"/>
    <p:sldId id="1443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3011,'0'0'19111,"4"0"-18198,128-2 1639,-18 2-2956,-89-1-1419,0-1 0,36-9 1,-59 11 1270,0-1 1,0 1-1,0-1 1,0 1-1,0-1 1,0 0-1,-1 0 0,1 0 1,0 0-1,-1 0 1,1 0-1,-1 0 1,1-1-1,-1 1 1,3-3-1,2-9-7103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11563,'0'0'2883,"-2"8"-27,-35 93 2498,25-71-4979,0 0 0,2 0 1,1 1-1,2 0 0,1 0 0,-2 34 1,27-93-19,29-85-704,-31 69-1046,43-78 0,-32 88 817,-27 33 530,0 0 0,0 0 0,0 0 0,0 0 0,0 0 0,0 0 0,0 1 0,0-1 1,1 0-1,-1 1 0,0-1 0,0 1 0,1-1 0,-1 1 0,0 0 0,1-1 0,-1 1 0,0 0 0,1 0 0,-1 0 0,1 0 0,-1 0 0,0 0 0,1 1 0,-1-1 1,0 0-1,1 1 0,-1-1 0,2 1 0,-3 0 43,1 0 1,0 0-1,-1 0 1,1 0-1,-1 0 0,1 0 1,-1 0-1,1 0 1,-1 0-1,0 0 1,1 1-1,-1-1 0,0 0 1,0 0-1,0 0 1,0 0-1,0 0 1,0 1-1,0-1 1,0 0-1,-1 0 0,1 0 1,0 0-1,-1 0 1,1 0-1,-1 0 1,0 1-1,-16 28 262,13-26-247,0 0 1,0 0 0,-1-1 0,1 1 0,-1-1-1,0 0 1,1-1 0,-1 1 0,-1-1 0,1 0 0,0 0-1,-1 0 1,1-1 0,-8 1 0,18-13-15564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 16944,'0'0'3902,"-10"4"-2530,9-4-1337,-2 1 70,-1 0 1,0-1 0,1 2-1,-1-1 1,1 0-1,-1 1 1,1-1 0,0 1-1,0 0 1,-1 0 0,2 1-1,-1-1 1,0 0-1,0 1 1,1 0 0,-1 0-1,1 0 1,0 0 0,0 0-1,0 0 1,0 0-1,0 1 1,1-1 0,0 0-1,-1 1 1,1 0 0,1-1-1,-1 1 1,0 7-1,1-10-100,1 0-1,-1 0 0,1 0 0,-1 0 1,1 0-1,0 0 0,-1 0 0,1 0 0,0 0 1,0 0-1,0 0 0,0 0 0,0-1 1,0 1-1,0 0 0,0-1 0,0 1 0,0 0 1,0-1-1,0 0 0,0 1 0,1-1 1,-1 0-1,0 1 0,0-1 0,0 0 1,1 0-1,-1 0 0,0 0 0,0 0 0,1 0 1,-1 0-1,0-1 0,0 1 0,3-1 1,0 0 11,0 1 1,1-1 0,-1 0 0,0 0 0,1 0-1,-1 0 1,0-1 0,0 0 0,6-3 0,-5 0-1,-1-1 0,1 1 0,-1-1 0,0 1 1,-1-1-1,1-1 0,-1 1 0,4-10 0,-7 15-15,1-1-1,0 1 1,-1 0 0,0-1-1,1 1 1,-1 0 0,0-1-1,1 1 1,-1 0 0,0-1-1,0 1 1,0-1 0,0 1-1,0 0 1,-1-1-1,1 1 1,0 0 0,-1-1-1,1 1 1,0 0 0,-1-1-1,0 1 1,1 0 0,-1 0-1,0 0 1,0 0-1,1-1 1,-1 1 0,0 0-1,0 0 1,0 0 0,0 1-1,-1-1 1,1 0 0,0 0-1,0 1 1,0-1-1,-1 0 1,1 1 0,0 0-1,-1-1 1,1 1 0,0 0-1,-1-1 1,1 1 0,0 0-1,-3 0 1,-1 0 30,0 0 0,0 0 0,0 1 0,0 0 0,0 0 0,-10 3 0,14-4-125,0 0 1,1 0-1,-1 0 0,0 1 0,0-1 1,0 0-1,0 1 0,0-1 0,1 1 1,-1-1-1,0 1 0,0-1 1,1 1-1,-1 0 0,0-1 0,1 1 1,-1 0-1,0 0 0,1-1 0,-1 1 1,1 0-1,0 0 0,-1 0 0,1 0 1,0 0-1,-1-1 0,1 1 1,0 0-1,0 0 0,0 0 0,0 0 1,0 0-1,0 0 0,0 0 0,0 0 1,0 0-1,0 0 0,0 0 0,1 0 1,-1-1-1,0 1 0,1 0 0,-1 0 1,0 0-1,2 1 0,-1-1-323,0 0-1,0 0 1,0 0 0,1-1-1,-1 1 1,0 0-1,0-1 1,1 1-1,-1 0 1,0-1-1,1 0 1,-1 1 0,0-1-1,1 0 1,1 0-1,-3 0 339,17 2-5057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11723,'0'0'6839,"-8"2"-4720,-43 15 545,49-16-2589,-1 0 0,1 0 0,0 0 0,-1 1 0,1-1 0,0 1-1,0-1 1,0 1 0,1 0 0,-1-1 0,0 1 0,1 0 0,-1 0 0,1 1 0,-1-1 0,1 0 0,0 0 0,0 1 0,0-1 0,0 0 0,0 1 0,1-1 0,-1 4 0,1-5-100,1 0 1,-1 0 0,1 0 0,-1-1-1,1 1 1,-1 0 0,1 0-1,0-1 1,0 1 0,-1 0 0,1-1-1,0 1 1,0-1 0,-1 1-1,1-1 1,0 1 0,0-1 0,0 0-1,0 1 1,0-1 0,0 0-1,0 0 1,0 0 0,1 1 0,31 4-1109,-27-5 839,24 3-1375,-23-3 1451,1 0-1,-1 0 1,1 1-1,-1 0 0,1 0 1,-1 1-1,0 0 1,0 1-1,12 4 1,-19-6 265,1-1 1,-1 1 0,1-1 0,-1 1-1,1-1 1,-1 1 0,0-1 0,1 1-1,-1-1 1,0 1 0,1-1 0,-1 1-1,0-1 1,0 1 0,1 0 0,-1-1-1,0 1 1,0 0 0,0-1 0,0 1-1,0 0 1,0-1 0,0 1 0,0-1 0,0 1-1,0 0 1,0-1 0,0 1 0,-1 0-1,1-1 1,0 1 0,-1 0 0,-18 19 1552,-30 9 1128,48-29-2637,-4 3 1,0 0 0,-1-1 0,1 1 1,-1-1-1,1-1 0,-1 1 1,0-1-1,1 0 0,-1 0 0,0-1 1,0 0-1,0 0 0,-8-1 0,13 0-567,1 0-1,-1-1 1,0 1-1,0 0 1,0 0-1,1-1 1,-1 1-1,1-1 1,-1 1-1,1-1 1,-1 1-1,1-1 1,0 1-1,0-1 1,0 1-1,0-1 1,0 1-1,0-1 1,0 1 0,0-1-1,1 1 1,-1-1-1,1 1 1,-1-1-1,1 1 1,-1-1-1,2-1 1,10-11-7821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69 11307,'0'0'10303,"8"0"-8531,9 0-852,0-1-1,27-5 1,-38 5-862,1-1 1,-1 0-1,1 0 0,-1 0 1,0-1-1,0 1 1,0-2-1,0 1 0,0-1 1,-1 0-1,8-6 0,-13 10-53,1 0 0,-1-1-1,1 1 1,-1 0 0,1-1 0,-1 1-1,0 0 1,1-1 0,-1 1-1,0 0 1,1-1 0,-1 1-1,0-1 1,1 1 0,-1 0-1,0-1 1,0 1 0,0-1-1,1 1 1,-1-1 0,0 1 0,0-1-1,0 1 1,0-1 0,0 1-1,0-1 1,0 1 0,0-1-1,0 0 1,0 1 0,0-1-1,0 1 1,0-1 0,-1 1-1,1-1 1,0 1 0,0 0 0,0-1-1,-1 1 1,1-1 0,0 1-1,-1-1 1,1 1 0,0 0-1,-1-1 1,1 1 0,0 0-1,-1-1 1,1 1 0,-1 0-1,1-1 1,-1 1 0,1 0 0,-1 0-1,1 0 1,-1 0 0,1-1-1,-1 1 1,1 0 0,-1 0-1,1 0 1,-1 0 0,1 0-1,-1 0 1,1 0 0,-2 0-1,-42 0 203,36 0-172,-1 2 30,-1-1 0,0 1 0,1 1 1,-1-1-1,1 2 0,-1-1 1,1 1-1,1 1 0,-10 5 0,13-7 44,0-1-1,1 1 0,-1 1 0,1-1 0,0 1 0,-1 0 1,2 0-1,-1 0 0,0 0 0,1 1 0,0-1 0,0 1 1,0 0-1,1 0 0,-1 0 0,1 0 0,-2 7 0,4-10-92,1 0 0,-1 0 0,0 0 0,1 0 0,-1 0 0,1 0 0,-1 0 0,1 0 0,0 0 0,0 0 0,0-1 0,0 1 0,0 0 0,0-1 0,0 1 0,1-1 0,-1 1 0,1-1 0,-1 0 0,1 1 0,-1-1 0,1 0 0,0 0 0,0 0-1,-1 0 1,1 0 0,0-1 0,0 1 0,0-1 0,0 1 0,0-1 0,0 1 0,2-1 0,12 3-305,0 0 0,31 0 0,-39-3-70,77 2-6223,-37-4-1319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10442,'0'0'4730,"-2"9"-3118,-12 88 552,10-25 2436,19-91-2198,-11 7-2379,-1-1 1,-1 1-1,0-1 0,-1 0 1,0 0-1,0 0 0,-3-15 1,2 27-26,0 1 1,0-1-1,0 1 1,1 0-1,-1-1 1,0 1-1,0 0 0,0-1 1,0 1-1,0-1 1,0 1-1,-1 0 1,1-1-1,0 1 1,0-1-1,0 1 1,0 0-1,0-1 1,0 1-1,-1 0 1,1-1-1,0 1 1,0 0-1,-1-1 0,1 1 1,0 0-1,0 0 1,-1-1-1,1 1 1,0 0-1,-1 0 1,1-1-1,0 1 1,-1 0-1,1 0 1,0 0-1,-1 0 1,1 0-1,-1 0 1,1-1-1,0 1 1,-1 0-1,1 0 0,-1 0 1,1 0-1,0 0 1,-1 0-1,1 1 1,0-1-1,-1 0 1,1 0-1,-1 0 1,1 0-1,-1 1 1,0-1-4,0 1 0,0 0 1,0 0-1,1-1 1,-1 1-1,0 0 0,0 0 1,1 0-1,-1 0 1,1 0-1,-1 0 0,1 0 1,-1 0-1,1 0 1,0 0-1,-1 1 0,1-1 1,0 0-1,0 2 1,10 18 329,-11-20-299,1 0 0,0 0 0,0 0 0,0 0 0,0 0 0,0-1 0,0 1 0,0 0 0,0 0 0,1 0 0,-1 0 0,0-1-1,0 1 1,1 0 0,-1 0 0,0 0 0,1-1 0,-1 1 0,1 0 0,-1 0 0,1-1 0,-1 1 0,1-1 0,-1 1 0,1 0 0,0-1 0,-1 1 0,1-1 0,0 1-1,0-1 1,-1 0 0,1 1 0,0-1 0,0 0 0,0 1 0,0-1 0,-1 0 0,1 0 0,0 0 0,0 0 0,0 0 0,0 0 0,0 0 0,-1 0 0,1 0 0,0 0 0,0 0-1,0-1 1,0 1 0,0-1 0,14 0-233,5 1 215,-1-1 1,0 0 0,1-2-1,-1 0 1,0-2-1,-1 0 1,1-1-1,-1 0 1,21-12-1,-39 18 8,0-1-15,-1 0 0,1-1-1,0 1 1,0 0 0,-1 0-1,1-1 1,-1 1 0,1 0 0,-1 0-1,0 0 1,1 0 0,-1 0-1,0 0 1,0 0 0,0 0-1,0 0 1,0 0 0,0 1-1,0-1 1,0 0 0,0 0-1,0 1 1,0-1 0,0 1-1,0-1 1,-1 1 0,1 0-1,0-1 1,0 1 0,-1 0 0,1 0-1,0 0 1,0 0 0,-1 0-1,1 0 1,0 0 0,-1 0-1,1 0 1,0 1 0,-2 0-1,0-1 1,1 0-1,-1 1 1,0-1-1,0 1 1,0 0-1,1 0 1,-1 0-1,0 0 1,1 1-1,-1-1 1,1 1-1,0-1 1,-1 1-1,1 0 1,0 0-1,0 0 1,0 0-1,-2 3 1,3-3-2,0 0 1,0 0 0,0 1-1,0-1 1,0 0-1,0 1 1,1-1 0,-1 0-1,1 1 1,-1-1-1,1 1 1,0-1 0,0 0-1,0 1 1,1-1-1,-1 1 1,0-1 0,1 1-1,0-1 1,-1 0-1,1 0 1,0 1 0,0-1-1,2 2 1,-1-1-37,1-1-1,0 1 1,0-1-1,0 1 1,0-1 0,0 0-1,1-1 1,-1 1 0,0 0-1,1-1 1,-1 0 0,1 0-1,7 2 1,2-1-1000,0 0 0,1-1 1,19-1-1,28-7-9845,-30-3-200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17 3523,'0'0'10538,"-9"-1"-6278,-4 0-3374,1 0 0,-1 1-1,0 0 1,-22 4-1,32-4-790,0 0 0,1 0-1,-1 1 1,0-1 0,1 1-1,-1 0 1,1 0-1,-1 0 1,1 0 0,-1 0-1,1 1 1,0-1 0,0 1-1,0 0 1,0-1 0,0 1-1,0 0 1,0 0 0,0 0-1,1 0 1,-1 0 0,1 1-1,-1-1 1,1 0 0,0 1-1,0-1 1,0 1-1,1-1 1,-1 1 0,0 0-1,1-1 1,0 1 0,-1 0-1,1 4 1,1-6-88,-1 1-1,1-1 1,-1 0 0,1 1 0,-1-1-1,1 0 1,0 1 0,0-1 0,-1 0-1,1 0 1,0 0 0,0 0-1,0 0 1,0 0 0,0 0 0,1 0-1,-1 0 1,0 0 0,0-1 0,1 1-1,-1-1 1,0 1 0,1-1 0,-1 1-1,0-1 1,1 0 0,-1 1-1,1-1 1,1 0 0,49 2 121,-42-2-95,-2-1-17,0 1-1,0-1 1,0-1 0,0 0-1,-1 0 1,1 0 0,-1-1-1,1 0 1,-1-1 0,8-4-1,-11 5-5,-1 1 0,1 0-1,-1-1 1,0 1 0,0-1-1,0 0 1,0 0-1,0 0 1,0 0 0,-1-1-1,0 1 1,0-1 0,0 1-1,0-1 1,0 0 0,-1 0-1,1 0 1,-1 0-1,0 0 1,-1 0 0,2-5-1,-3 9-7,1-1-1,0 1 0,-1 0 1,1-1-1,0 1 0,-1 0 1,1 0-1,-1-1 0,1 1 1,-1 0-1,1 0 0,0 0 1,-1-1-1,1 1 0,-1 0 1,1 0-1,-1 0 0,1 0 1,-1 0-1,1 0 0,-1 0 1,1 0-1,-1 0 0,1 0 1,0 0-1,-1 0 0,1 0 1,-1 1-1,1-1 0,-1 0 1,1 0-1,-1 0 0,1 1 1,0-1-1,-1 0 0,1 1 1,0-1-1,-1 0 0,1 1 1,0-1-1,-1 1 0,-18 11 39,16-10-130,1 1-1,0 0 0,-1 0 0,1 0 0,1 0 0,-1 1 0,0-1 0,1 0 0,0 1 0,-1-1 0,1 1 0,1-1 0,-1 1 0,0 5 0,1-8-16,0 1 0,1-1-1,-1 1 1,1-1-1,-1 0 1,1 1 0,-1-1-1,1 0 1,-1 1-1,1-1 1,0 0-1,0 0 1,0 1 0,0-1-1,0 0 1,0 0-1,0 0 1,0 0 0,0 0-1,1 0 1,-1-1-1,0 1 1,1 0-1,-1-1 1,0 1 0,1-1-1,-1 1 1,1-1-1,-1 0 1,1 1 0,-1-1-1,1 0 1,-1 0-1,1 0 1,-1 0-1,2-1 1,22 2-6438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6182,'0'0'13228,"-16"46"-11722,9-22-802,2 3-351,1 1-257,0 2-64,2-3 0,2 1-32,0-4 0,0-4-384,8-2-1058,-2-5-1184,0-3-3140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8616,'0'0'12828,"1"9"-12278,0 4-506,5 36 910,-5-47-914,-1-1-1,0 1 1,1-1 0,0 0 0,-1 1 0,1-1 0,0 1 0,0-1 0,0 0 0,-1 0-1,1 1 1,1-1 0,-1 0 0,0 0 0,0 0 0,0 0 0,0 0 0,1-1-1,-1 1 1,1 0 0,-1-1 0,0 1 0,1 0 0,-1-1 0,1 0 0,-1 1 0,1-1-1,-1 0 1,3 0 0,6 0 24,0-2-1,0 1 1,0-2-1,-1 1 1,1-1-1,0-1 1,11-6-1,-11 6-44,-1 0 1,1 0-1,-1 1 0,1 0 0,0 1 1,0 0-1,15-1 0,-24 4 6,0-1-1,0 0 1,0 0-1,0 1 1,0-1-1,0 1 1,-1-1-1,1 1 1,0-1-1,0 1 1,0 0 0,0-1-1,-1 1 1,1 0-1,0 0 1,-1-1-1,1 1 1,0 0-1,-1 0 1,1 0-1,-1 0 1,1 0-1,-1 0 1,0 0-1,1 0 1,-1 0-1,0 0 1,0 0 0,0 0-1,0 0 1,0 0-1,0 0 1,0 0-1,0 2 1,0-2 0,-1 0 1,1 0-1,0 0 1,0 1-1,0-1 1,0 0-1,0 0 1,0 0-1,1 0 1,-1 0-1,0 1 1,1-1-1,-1 0 1,1 0-1,-1 0 1,1 0-1,-1 0 1,1 0-1,0 0 1,-1 0-1,1 0 1,0-1 0,0 1-1,0 0 1,-1 0-1,1-1 1,0 1-1,0 0 1,0-1-1,0 1 1,0-1-1,0 1 1,1-1-1,-1 0 1,0 1-1,0-1 1,0 0-1,0 0 1,0 0-1,1 0 1,-1 0-1,0 0 1,0 0-1,0 0 1,0 0-1,0-1 1,1 1-1,0-1 1,37-19 282,-35 17-444,-1 1 0,1 0 1,0-1-1,0 1 0,0 0 0,0 1 1,0-1-1,0 1 0,0 0 0,7-1 1,-10 3-377,-1 0 0,0 0 0,1 0 0,-1 0 0,0 0 0,0 0 0,0 0 0,0 1 0,0-1 0,0 0 0,0 0 0,0 0 0,0 0 0,-1 0 0,1 0 0,0 0 0,-1 0 0,1 0 0,-1 0 0,1 0 0,-2 2 0,-6 6-6054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14382,'0'0'8915,"-5"9"-7896,-4 15-490,2 1-1,0 0 0,1 0 1,1 1-1,0 26 0,-4 100 648,9-251-2420,1 102 1216,0-1 0,-1 0 0,1 0 0,0 0 0,0 0 0,0 0 0,0 0 0,1 0 0,-1 0 0,0 0 0,1 0 0,-1 0 0,1-1 0,0 1 0,0-1 0,-1 1 0,1-1 0,4 2 0,-1 1 43,1-1 1,-1 0 0,1-1 0,-1 1 0,1-1-1,7 1 1,-6-2 21,1 0-1,0 0 1,0-1 0,-1-1-1,1 1 1,0-1 0,-1 0-1,15-5 1,-20 6-30,0-1 1,0 0-1,0 1 1,0-1-1,0 0 1,-1 0-1,1 0 0,0 0 1,-1 0-1,1 0 1,-1 0-1,1-1 1,-1 1-1,1-1 1,-1 1-1,0-1 1,0 1-1,0-1 0,0 0 1,0 0-1,0 1 1,0-1-1,0 0 1,-1 0-1,1 0 1,-1 0-1,1 0 1,-1 0-1,0 0 1,0 0-1,0 0 0,0 0 1,0 0-1,0 0 1,-1 0-1,1 0 1,-1 1-1,1-1 1,-1 0-1,-1-2 0,2 3-9,0 1-1,-1-1 1,1 1 0,-1-1-1,1 1 1,-1 0-1,1-1 1,-1 1-1,1-1 1,-1 1-1,0 0 1,1 0-1,-1-1 1,1 1-1,-1 0 1,0 0-1,1 0 1,-1-1-1,0 1 1,1 0-1,-1 0 1,0 0-1,1 0 1,-1 0-1,0 0 1,1 1-1,-1-1 1,0 0-1,1 0 1,-1 0-1,0 1 1,1-1-1,-1 0 1,1 1-1,-1-1 1,0 1-1,-21 13-113,16-8 100,1 0-1,-1 1 1,2-1-1,-8 13 1,11-18 15,1 0 0,-1 0 0,0 0 1,1 0-1,-1 0 0,1 0 0,-1 0 0,1 0 1,0 0-1,-1 0 0,1 0 0,0 0 0,0 0 1,0 0-1,0 0 0,0 0 0,0 0 1,0 0-1,0 1 0,0-1 0,1 0 0,-1 0 1,0 0-1,1 0 0,-1 0 0,1 0 0,-1 0 1,1 0-1,-1 0 0,1 0 0,0-1 0,-1 1 1,1 0-1,0 0 0,0 0 0,0-1 0,-1 1 1,1 0-1,0-1 0,0 1 0,0-1 0,0 1 1,2 0-1,45 14-1182,68 11 1,-116-26 1265,1 0 0,-1 0 1,1 0-1,-1 0 0,1 0 0,-1 0 1,0-1-1,1 1 0,-1 0 0,1 0 1,-1 0-1,1-1 0,-1 1 0,0 0 0,1-1 1,-1 1-1,1 0 0,-1-1 0,0 1 1,0 0-1,1-1 0,-1 1 0,0-1 1,1 1-1,-1-1 0,0 1 0,0 0 0,0-1 1,0 1-1,0-1 0,1 0 0,3-27 940,-7-28-481,1 48-482,0-1-1,0 1 1,-1 0-1,0 0 1,-8-13 0,13 23-187,0 0 0,0 0 0,0-1 0,0 1 0,1 0 1,-1-1-1,1 1 0,-1-1 0,1 0 0,-1 0 0,1 0 1,-1 0-1,6 0 0,18 4-3966,-4-4-4585,-9-1-1529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13325,'0'0'10740,"10"2"-9480,3 0-1015,1 0 0,-1-1-1,1-1 1,18-1 0,-26 0-222,1 1 0,-1-1 0,0-1 1,1 1-1,-1-1 0,0 0 0,0-1 0,-1 1 0,1-1 1,0 0-1,-1-1 0,0 1 0,10-9 0,-15 12-18,1 0-1,-1-1 0,1 1 0,-1-1 0,1 1 0,-1-1 0,1 1 1,-1-1-1,1 1 0,-1-1 0,0 0 0,1 1 0,-1-1 0,0 0 1,1 1-1,-1-1 0,0 0 0,0 1 0,0-1 0,0 0 0,1 1 1,-1-1-1,0 0 0,0 0 0,0 1 0,-1-2 0,-14-3 125,10 5-114,1 0-1,-1 0 1,1 1 0,-1 0-1,1 0 1,0 0-1,-8 3 1,7-1 4,0 0 1,0 1-1,0-1 0,0 1 0,1 0 0,-1 0 1,1 0-1,0 1 0,0 0 0,1-1 1,-1 1-1,1 1 0,0-1 0,1 0 0,-1 1 1,1-1-1,0 1 0,1 0 0,-2 7 0,3-13-75,0 1 0,0-1 0,0 1-1,0-1 1,0 1 0,1 0-1,-1-1 1,0 1 0,0-1 0,1 1-1,-1-1 1,0 1 0,1-1-1,-1 1 1,0-1 0,1 0 0,-1 1-1,1-1 1,-1 0 0,1 1-1,-1-1 1,1 0 0,-1 1 0,1-1-1,-1 0 1,1 0 0,-1 1-1,1-1 1,0 0 0,26 2-2422,25-11-3739,-19-7-349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1730,'0'0'17873,"11"0"-17163,1 1-395,12 0 110,0 1-1,43 9 1,-62-10-415,-1-1 1,0 1-1,0 1 0,0-1 1,1 0-1,-1 1 0,-1 0 0,1 0 1,0 0-1,0 0 0,-1 1 1,1-1-1,-1 1 0,0 0 1,0 0-1,0 0 0,0 1 1,0-1-1,-1 1 0,0-1 0,1 1 1,-1 0-1,-1 0 0,4 7 1,-5-2 49,1 0 0,-1 1 0,-1-1 0,1 0 0,-2 0 0,1 0 0,-1 0 0,-1 0 0,1 0 0,-2-1 0,1 1 0,-7 10 0,-8 13 84,-41 52-1,19-28-132,32-45-232,-13 23-298,10-11-4186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5862,'-9'5'8402,"-22"13"-4779,15-10-2411,0 0 0,0 1 0,1 1 0,1 1 0,0 0 1,-17 17-1,31-28-1213,0 0 0,0 1 1,0-1-1,-1 0 0,1 0 1,0 0-1,0 1 0,0-1 1,0 0-1,0 0 0,0 1 0,0-1 1,1 0-1,-1 0 0,0 0 1,0 1-1,0-1 0,0 0 1,0 0-1,0 0 0,0 1 1,0-1-1,0 0 0,1 0 1,-1 0-1,0 0 0,0 1 1,0-1-1,0 0 0,0 0 1,1 0-1,-1 0 0,0 0 1,0 0-1,0 0 0,1 0 1,-1 1-1,0-1 0,0 0 1,0 0-1,1 0 0,-1 0 0,0 0 1,0 0-1,1 0 0,-1 0 1,0 0-1,1 0 0,21 2-407,22-2-629,-7-5 504,-30 3 446,-1 1 0,1-1 0,-1 2 0,1-1 1,0 1-1,-1 0 0,12 2 0,-18-2 107,1 1 0,-1-1 0,0 0 0,0 1-1,1-1 1,-1 1 0,0-1 0,0 1 0,0 0 0,0-1 0,0 1-1,0-1 1,0 1 0,0-1 0,0 1 0,0-1 0,0 1 0,0 0-1,0-1 1,0 1 0,0-1 0,0 1 0,0-1 0,-1 1 0,1-1-1,0 1 1,-1-1 0,1 1 0,0-1 0,-1 0 0,1 1 0,0-1 0,-1 1-1,0-1 1,-11 18 363,2-9-12,-1-1 0,1 0-1,-1-1 1,-18 9-1,23-13-308,0-1 0,0 1 0,0-1-1,0 0 1,0-1 0,-1 0 0,1 1 0,-1-2-1,1 1 1,0-1 0,-8-1 0,14 1-204,-1 0 0,1-1-1,-1 1 1,1 0 0,-1-1 0,1 1 0,0-1 0,-1 1 0,1-1 0,0 1-1,-1 0 1,1-1 0,0 1 0,0-1 0,-1 0 0,1 1 0,0-1-1,0 1 1,0-1 0,0 1 0,0-1 0,0 1 0,0-1 0,0 0 0,0 1-1,0-1 1,0 1 0,0-1 0,0 1 0,0-1 0,1 1 0,-1-1-1,0 0 1,0 1 0,1-1 0,-1 1 0,0 0 0,1-1 0,-1 1-1,0-1 1,1 0 0,13-22-6401,5 3-1716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15182,'0'0'7880,"-3"12"-6343,-11 31-512,3 1 0,1 1 0,-5 60 0,13 6-2520,-13-136-3261,-44-79 2402,32 61 4233,27 42-1834,-1 1 0,1-1 0,0 0 0,0 0 0,-1 1 0,1-1 0,0 0 0,0 0 0,0 1 0,0-1 0,0 0 0,0 0 0,0 1 0,0-1 0,0 0 0,0 0 0,0 1 0,0-1 0,1 0 0,-1 0 0,0 1 0,1-1 0,-1 0 1,0 1-1,1-1 0,-1 0 0,1 1 0,-1-1 0,1 1 0,-1-1 0,1 1 0,-1-1 0,1 1 0,0-1 0,-1 1 0,1-1 0,0 1 0,-1 0 0,1-1 0,0 1 0,-1 0 0,1 0 0,0 0 0,0-1 0,0 1 0,-1 0 0,1 0 0,0 0 0,1 0 0,52-5 2540,-39 4-2264,34-6-1697,2-5-3500,-16 1-4119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8520,'0'0'16901,"2"8"-16425,0 22-201,-2 1 0,-1-1 0,-9 54 0,7-59 957,5-57-1132,0 0 0,12-49-1,-14 80-134,0 1-1,0 0 0,0-1 0,0 1 0,0-1 0,0 1 1,0-1-1,0 1 0,1-1 0,-1 1 0,0-1 1,0 1-1,0 0 0,1-1 0,-1 1 0,0-1 1,0 1-1,1 0 0,-1-1 0,0 1 0,1 0 0,-1-1 1,1 1-1,-1 0 0,0 0 0,1-1 0,-1 1 1,1 0-1,-1 0 0,1 0 0,-1 0 0,0 0 1,1-1-1,-1 1 0,1 0 0,-1 0 0,1 0 0,-1 0 1,1 0-1,-1 0 0,1 0 0,-1 1 0,1-1 1,-1 0-1,0 0 0,1 0 0,-1 0 0,1 1 1,0-1-1,25 20-3546,-8-5 1064,-12-12 1236,0 0 0,1-1 0,-1 0 0,0 0 0,12 2 0,12-1-4169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13 12172,'0'0'8226,"-10"-4"-7030,7 3-1137,-1-1 0,1 1-1,0 0 1,-1 0 0,1 0 0,0 0 0,-1 1 0,0-1 0,1 1 0,-1 0 0,1 0 0,-1 0-1,1 1 1,-1-1 0,1 1 0,-1 0 0,1 0 0,0 0 0,-1 0 0,1 1 0,0-1 0,0 1-1,0 0 1,0 0 0,0 0 0,0 0 0,1 0 0,-1 1 0,-3 4 0,-3 2 251,1 1 1,0 1-1,-8 14 1,14-22-240,1-1 1,-1 1-1,1 0 1,-1 0 0,1 0-1,0 0 1,0 0 0,0 0-1,0 0 1,1 0 0,0 1-1,-1-1 1,1 0-1,0 0 1,0 0 0,1 1-1,-1-1 1,1 0 0,0 4-1,0-6-57,1 0 0,-1 0 0,0 0 0,0 0-1,0 0 1,1 0 0,-1 0 0,0 0 0,1-1-1,-1 1 1,1-1 0,-1 1 0,1-1 0,-1 0 0,1 1-1,-1-1 1,1 0 0,0 0 0,-1 0 0,2 0-1,36-3 139,-38 3-140,10-2-32,0-1 0,-1 0 0,1 0 0,-1-1 1,0-1-1,0 1 0,-1-2 0,1 1 0,-1-1 0,0-1 0,-1 0 0,1 0 0,-1-1 1,-1 0-1,0 0 0,0 0 0,0-1 0,-1 0 0,0-1 0,-1 1 0,6-17 0,-18 42-1507,-14 30 1200,20-43 208,0 0-1,0 0 1,0 1-1,0-1 1,1 0-1,-1 0 1,1 0-1,0 1 1,0-1-1,0 0 1,1 0 0,-1 1-1,1-1 1,1 4-1,-1-6-64,-1-1 0,1 1-1,0 0 1,0 0 0,0 0 0,0-1-1,0 1 1,0 0 0,0-1-1,0 1 1,0-1 0,0 1 0,0-1-1,0 1 1,0-1 0,0 0-1,1 0 1,-1 0 0,0 1 0,0-1-1,0 0 1,3-1 0,26-2-5101,-3-7-326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10218,'0'0'8450,"-5"8"-7521,-7 13-342,1 0 1,1 1-1,1 0 0,1 0 0,1 1 1,1 0-1,1 0 0,1 1 0,1 0 0,0 23 1,3-46-579,0 0-1,0 0 1,0 0 0,1 1 0,-1-1 0,0 0 0,0 0 0,0 0 0,1 0 0,-1 0 0,1 0-1,-1 0 1,1-1 0,-1 1 0,1 0 0,-1 0 0,1 0 0,0 0 0,-1-1 0,1 1 0,0 0-1,0-1 1,0 1 0,0 0 0,-1-1 0,1 1 0,0-1 0,0 1 0,0-1 0,0 0-1,0 1 1,0-1 0,0 0 0,0 0 0,0 0 0,0 0 0,0 0 0,1 0 0,-1 0 0,0 0-1,0 0 1,0 0 0,0 0 0,0-1 0,0 1 0,0 0 0,0-1 0,0 1 0,0-1 0,-1 1-1,1-1 1,0 0 0,0 1 0,0-1 0,-1 0 0,1 1 0,0-1 0,0 0 0,-1 0 0,1 0-1,-1 0 1,1 0 0,-1 0 0,1 1 0,-1-1 0,0 0 0,1 0 0,-1-2 0,10-44-124,-9 45 105,-1 0 0,0 0 0,0-1 0,0 1 0,0 0 0,0 0 0,0-1 0,0 1 0,-1 0 0,1 0 0,-1-1 0,0 1 0,0 0 0,1 0 0,-1 0 0,-1 0 0,1 0 0,-2-2 0,3 4 8,1 0 0,-1 0 0,0 0 0,0 0-1,0 1 1,0-1 0,0 0 0,0 0 0,0 0-1,0 0 1,0 0 0,0 0 0,0 0 0,0 1 0,0-1-1,0 0 1,0 0 0,0 0 0,0 0 0,0 0-1,0 0 1,0 0 0,0 0 0,0 1 0,0-1 0,0 0-1,0 0 1,-1 0 0,1 0 0,0 0 0,0 0-1,0 0 1,0 0 0,0 0 0,0 0 0,0 0 0,0 1-1,0-1 1,0 0 0,0 0 0,-1 0 0,1 0-1,0 0 1,0 0 0,0 0 0,0 0 0,0 0 0,0 0-1,0 0 1,-1 0 0,1 0 0,0 0 0,0 0-1,0 0 1,0 0 0,0 0 0,0 0 0,0 0 0,0 0-1,-1 0 1,8 10 2,1-5 1,1-1 0,0-1 1,0 1-1,0-2 0,1 1 0,-1-1 1,1-1-1,-1 0 0,1 0 1,-1-1-1,1 0 0,0 0 0,-1-1 1,1 0-1,-1-1 0,0 0 1,1-1-1,-1 0 0,0 0 0,0-1 1,-1 0-1,1-1 0,-1 0 1,8-6-1,-13 9 15,0 0 0,-1-1 1,1 0-1,-1 1 0,0-1 1,0 0-1,0 0 0,0 0 1,0-1-1,-1 1 0,1 0 1,-1-1-1,0 1 0,0 0 1,0-1-1,0 0 0,-1-3 0,0 6-5,0 1 0,0-1-1,0 1 1,0 0 0,0-1-1,0 1 1,0-1-1,0 1 1,0-1 0,-1 1-1,1 0 1,0-1 0,0 1-1,-1-1 1,1 1-1,0 0 1,0-1 0,-1 1-1,1 0 1,-1-1 0,1 1-1,0 0 1,-1 0 0,1-1-1,0 1 1,-1 0-1,1 0 1,-1 0 0,1 0-1,-1-1 1,1 1 0,-1 0-1,1 0 1,-1 0-1,-23 3 194,-20 15 48,37-13-181,0 0 0,0 0 0,1 1 0,0 0 0,0 0 0,1 0 0,0 1 1,0 0-1,0 0 0,1 1 0,0-1 0,1 1 0,-1 0 0,1-1 0,1 2 0,0-1 0,0 0 0,-2 15 1,4-22-88,1 0 1,-1 0 0,0 1 0,0-1 0,0 0 0,1 0-1,-1 0 1,1 0 0,-1 1 0,1-1 0,-1 0 0,1 0-1,0 0 1,-1 0 0,1 0 0,0 0 0,0-1 0,0 1-1,0 0 1,0 0 0,0 0 0,0-1 0,0 1 0,2 0-1,1 1-220,0 0 0,1-1-1,-1 0 1,0 0 0,1 0 0,-1 0-1,7-1 1,1 1-1897,0-2 0,0 0 0,0 0 0,21-6 0,3-7-9825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15567,'0'0'3027,"-9"2"-155,6-1-2699,-58 23 4389,59-23-4466,-1 1 0,1-1 0,-1 1-1,1-1 1,-1 1 0,1 0 0,0 0 0,0 0 0,0 0 0,0 0-1,0 0 1,0 1 0,1-1 0,-1 1 0,1-1 0,0 1-1,-1 0 1,1-1 0,0 1 0,1 0 0,-1 0 0,0 4 0,1-5-115,1 0 0,0 0 0,0 0 0,0 0 1,0 0-1,0 0 0,0-1 0,0 1 1,1 0-1,-1 0 0,1-1 0,-1 1 0,1-1 1,-1 0-1,1 1 0,0-1 0,0 0 0,0 0 1,0 0-1,2 1 0,48 20-1155,-43-18 709,-3-2 203,-1 0 0,0 1 0,0 0 0,0 0 0,0 0 0,0 0 0,5 6 0,-9-8 264,0 0 0,-1 0 0,1 0 0,0-1 0,-1 1 0,1 0 1,-1 0-1,1 0 0,-1 0 0,1 0 0,-1 0 0,0 0 0,1 0 1,-1 0-1,0 0 0,0 0 0,0 0 0,0 0 0,0 0 0,0 0 1,0 0-1,0 0 0,0 0 0,-1 0 0,1 0 0,0 0 0,-1 0 0,1 0 1,0 0-1,-1 0 0,1 0 0,-1 0 0,0 0 0,1 0 0,-1-1 1,0 1-1,1 0 0,-1 0 0,0-1 0,0 1 0,0 0 0,0-1 1,1 1-1,-1-1 0,0 0 0,0 1 0,0-1 0,-2 1 0,-8 4 103,0 1-1,-1-2 0,1 0 0,-1 0 0,0-1 0,0-1 0,0 0 0,0 0 0,-24-1 0,23-4-2912,6-9-3213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16464,'0'0'9203,"1"10"-9032,0 17-123,5 57 75,-5-83-119,-1 1 0,0-1 1,1 0-1,-1 0 0,1 1 1,-1-1-1,1 0 0,-1 0 1,1 0-1,0 0 0,0 0 1,-1 0-1,1 0 0,0 0 1,0 0-1,0 0 0,0 0 1,0-1-1,0 1 0,0 0 1,1-1-1,-1 1 0,0-1 1,2 1-1,0 0 13,0-1-1,1 1 1,-1-1 0,1 0 0,-1 0-1,0 0 1,1 0 0,-1-1-1,4 0 1,5-2 9,0-1 0,-1 0 0,0 0 0,13-8 0,-14 7-59,-6 2 20,0 0 1,1 0-1,-1 1 0,1 0 1,0 0-1,-1 0 1,1 1-1,0-1 0,0 1 1,0 0-1,0 1 0,6-1 1,-10 46-68,-1-44 86,0 0 0,1-1 0,-1 1-1,1 0 1,0 0 0,-1-1 0,1 1 0,-1-1 0,1 1 0,0 0 0,-1-1 0,1 1 0,0-1 0,0 0 0,0 1 0,-1-1 0,1 1 0,0-1 0,0 0 0,0 0-1,0 0 1,0 1 0,-1-1 0,1 0 0,0 0 0,0 0 0,0 0 0,0-1 0,0 1 0,0 0 0,-1 0 0,1 0 0,0-1 0,0 1 0,0 0 0,0-1-1,0 0 1,38-12 121,0-8-54,-29 14-102,0 1 0,1 0 0,-1 1 0,1 1 1,0-1-1,0 2 0,1-1 0,21-2 0,-32 6 22,-1 0-1,1 0 1,-1 0-1,1 0 1,0 0-1,-1 0 1,1 0-1,0 0 1,-1 0-1,1 0 1,-1 1 0,1-1-1,0 0 1,-1 0-1,1 1 1,-1-1-1,1 0 1,-1 1-1,1-1 1,-1 1-1,1-1 1,-1 0-1,1 1 1,-1-1-1,0 1 1,1 0-1,-1-1 1,0 1 0,1-1-1,-1 1 1,0 0-1,-1 25-33,-1-20 43,0 0 0,0 0 0,0 0 0,-1 0 0,0-1-1,-5 8 1,-7 0-1371,4-13-5670,8-5 975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15118,'0'0'7335,"47"0"-15919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9737,'0'0'3993,"8"-1"-976,2 0-2169,0 0 0,1 0 0,-1 1 0,1 0 1,-1 1-1,17 3 0,-25-3-728,1 0 0,-1 0-1,1 0 1,-1 0 0,1 0-1,-1 0 1,1 1 0,-1-1-1,0 1 1,0 0 0,0 0-1,0 0 1,0 0 0,0 0 0,-1 0-1,1 0 1,0 0 0,-1 1-1,0-1 1,0 1 0,0-1-1,0 1 1,0-1 0,0 1-1,0 0 1,-1-1 0,0 1 0,1 0-1,-1-1 1,0 1 0,0 0-1,0 0 1,-1-1 0,0 4-1,-1 2 29,0 0 0,-1 0 0,1 0 1,-2 0-1,1-1 0,-1 0 0,0 0 0,-1 0 0,0 0 0,0 0 0,0-1 0,-1 0 0,-9 8 0,7-7-102,1 0 0,0 1 0,1 0 0,0 0 0,0 0 1,0 1-1,1 0 0,-4 11 0,8-19-49,1 0-1,-1 1 1,1-1 0,0 0-1,0 0 1,-1 0 0,1 0-1,0 1 1,0-1 0,0 0-1,0 0 1,0 0 0,1 0-1,-1 1 1,0-1 0,0 0-1,1 0 1,-1 0 0,1 0-1,-1 0 1,1 0 0,-1 0-1,1 0 1,0 0-1,0 0 1,-1 0 0,1 0-1,0 0 1,0 0 0,0-1-1,0 1 1,0 0 0,0-1-1,0 1 1,0-1 0,0 1-1,0-1 1,0 1 0,0-1-1,1 0 1,-1 0 0,0 1-1,2-1 1,7 1-495,1 0 1,-1 0-1,1-1 0,11-1 1,-3 0-1384,17 0-2726,2-4-3011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3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 15214,'0'0'3737,"-9"-2"-1388,8 1-2317,-6 0 319,1-1 1,0 1 0,-1 0 0,0 1-1,1-1 1,-1 1 0,-9 2-1,13-2-295,1 1 0,-1 0 0,1 0 0,-1 0 0,1 1 0,-1-1-1,1 0 1,0 1 0,0 0 0,0-1 0,0 1 0,0 0-1,0 0 1,0 0 0,0 0 0,1 0 0,-1 1 0,1-1 0,0 1-1,0-1 1,0 0 0,0 1 0,0 0 0,0-1 0,0 4 0,-1 0-15,1 0 1,-1 1 0,1-1-1,1 0 1,-1 1 0,1-1-1,0 1 1,0-1 0,1 0 0,0 1-1,0-1 1,1 0 0,-1 0-1,1 0 1,5 9 0,-5-11-33,0-1 0,1 0-1,-1 0 1,1 0 0,0 0 0,0 0 0,0-1-1,0 1 1,0-1 0,1 0 0,-1 0 0,1 0 0,-1 0-1,1 0 1,0-1 0,0 0 0,0 0 0,0 0 0,-1 0-1,1-1 1,0 1 0,1-1 0,-1 0 0,0 0 0,6-1-1,-6 0 13,1 0 0,-1-1-1,0 1 1,0-1-1,1 0 1,-1 0-1,0 0 1,-1 0 0,1-1-1,0 1 1,-1-1-1,1 0 1,-1 0-1,0-1 1,0 1 0,0 0-1,-1-1 1,1 0-1,-1 0 1,0 0-1,4-7 1,-2 0 117,0 1-1,0 0 1,-1-1-1,0 0 1,-1 0 0,0 0-1,1-19 1,-3 28-155,0 1 0,-1-1 0,1 1 0,0-1 0,0 1 0,-1-1 0,1 0 0,-1 1 0,0-1 0,1 1 0,-1 0 1,0-1-1,0 1 0,0 0 0,0-1 0,0 1 0,0 0 0,0 0 0,0 0 0,-1 0 0,1 0 0,0 0 0,-1 0 0,1 0 0,-1 1 0,1-1 0,-1 0 0,1 1 0,-1 0 0,-2-1 1,1 0-442,0 1 1,0-1 0,0 1 0,0 0 0,0 0 0,0 0 0,0 0 0,0 1 0,0-1 0,1 1 0,-1 0-1,0 0 1,0 0 0,0 0 0,1 0 0,-5 3 0,-3 5-5298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2626,'0'0'16560,"1"10"-15748,-2 176 2032,-1-66-4674,-10-117-15050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12780,'0'0'6742,"4"10"-4862,1 4-1442,0 0 0,-1 1 0,-1-1 1,0 1-1,-1 0 0,0 0 0,-2 0 1,0 1-1,0-1 0,-1 0 0,-6 25 1,1-13-291,-2 1 1,-1-1-1,-2 0 0,0-1 1,-24 40-1,33-63-81,0 0 0,0 0 0,0 0-1,1 1 1,0-1 0,-1 1 0,1-1-1,0 0 1,1 1 0,-1 0-1,1-1 1,-1 1 0,2 6 0,0-9-36,1 0 0,0 0 0,0 0 0,1-1 0,-1 1 0,0 0 0,0-1 0,0 0 0,0 1 0,0-1 1,1 0-1,-1 0 0,0 0 0,0-1 0,3 0 0,1 1 70,36-2-126,-1-1 1,0-3 0,42-10 0,-81 15-322,0 1 0,1-1-1,-1 1 1,0-1 0,0 0-1,1 0 1,-1 0-1,0 0 1,0 0 0,0 0-1,0-1 1,0 1 0,2-3-1,-4 3-488,1 0 0,0-1-1,0 1 1,-1 0 0,1-1-1,-1 1 1,1-1 0,-1 1-1,1-1 1,-1 1 0,0-1-1,0 1 1,0-3 0,0-9-9783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11339,'0'0'16816,"59"-2"-15855,-27 2-257,1-1-448,2-1-191,0-1-65,-5 2-449,0-1-1184,-12-2-1699,-1-3-2625,-13-2-9194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9993,'0'0'14542,"11"-1"-13479,100-15 722,-52 6-1463,93-4 0,-216 36-424,-171 11 439,174-26 703,393-46-1734,-385 41 927,-61 11 0,63-5-10,-60 0 1,132-10-305,-1 0 0,35-9 1,13-1-222,-29 7-26,101-7-1634,-176 14 2193,1 1 0,-1 1 1,1 3-1,0 1 0,-56 20 1,77-19-1350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12940,'0'0'8504,"9"1"-6774,46-4-127,96-15 0,2-2-2038,-475 54 2436,408-47-1866,-22 2-2161,114-3-1,-425 17 5759,247-3-3909,28 0-4915,-10-3 421,4-4-2931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11275,'0'0'11867,"14"-2"-11178,9 0-582,1 0 1,0 2 0,0 0 0,0 2 0,-1 1 0,1 1 0,-1 0 0,24 9 0,-46-13-77,0 0 0,0 1 0,0-1 0,0 0 1,0 1-1,0-1 0,0 0 0,0 1 0,0 0 0,0-1 0,0 1 0,0-1 0,0 1 0,0 0 0,-1 0 1,1 0-1,0-1 0,0 1 0,-1 0 0,1 0 0,-1 0 0,1 0 0,-1 0 0,1 0 0,-1 0 0,1 0 1,-1 0-1,0 0 0,1 2 0,-2-1 54,0 0 1,1 0-1,-1 0 1,0-1-1,0 1 1,0 0 0,0 0-1,-1-1 1,1 1-1,0-1 1,-1 1-1,1-1 1,-1 0-1,-2 3 1,-10 5 561,1-1 1,-28 13 0,40-21-643,-10 5 275,7-4-221,1 0-1,-1 0 1,0 0-1,0 1 1,1 0-1,-1 0 1,0 0 0,1 0-1,0 0 1,0 1-1,0-1 1,-6 7-1,41-4-106,-18-3-114,83 13-625,-91-13 685,0-1 1,1 1-1,-1 1 1,0-1-1,0 1 1,0 0-1,0 0 1,-1 1-1,0 0 1,1 0-1,-1 0 1,5 7-1,-8-10 91,-1 0-1,0 0 0,0 1 1,0-1-1,0 1 0,-1-1 0,1 0 1,0 1-1,-1 0 0,1-1 1,0 1-1,-1-1 0,0 1 1,1 0-1,-1-1 0,0 1 1,0-1-1,0 1 0,0 0 1,0-1-1,-1 1 0,1 0 1,-1 1-1,0 0 54,0-1 0,-1 0-1,1 0 1,-1 1 0,0-1 0,1 0 0,-1-1 0,0 1-1,0 0 1,0 0 0,0-1 0,-1 1 0,-2 0-1,-7 4 314,-1 0-1,-1-1 0,1 0 1,-16 2-1,1-1 185,0-1 0,0-2 0,-43 1 1,66-7-1567,11-4-516,12-5-1856,5-2-3509,3-4-5893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26 4708,'0'0'16806,"-9"-6"-16294,7 4-485,0 0-1,0 0 0,0 1 1,0-1-1,0 0 1,-1 1-1,1 0 0,-1 0 1,1 0-1,-1 0 1,1 0-1,-1 0 0,0 1 1,1-1-1,-1 1 1,0-1-1,1 1 0,-1 0 1,0 0-1,0 1 0,1-1 1,-1 0-1,0 1 1,1 0-1,-1-1 0,1 1 1,-1 0-1,1 1 1,-1-1-1,1 0 0,0 1 1,-1-1-1,1 1 1,0 0-1,-4 3 0,0 1 58,-1 0-1,1 0 1,0 1-1,1-1 1,-1 1-1,1 0 1,1 1-1,-1-1 0,1 1 1,1 0-1,-1 0 1,1 0-1,1 1 1,0-1-1,0 1 1,0-1-1,1 1 0,0 14 1,1-20-117,1-1 0,-1 0 0,1 1 0,0-1-1,0 0 1,-1 0 0,1 0 0,1 0 0,-1 0 0,0 0 0,0 0 0,1 0 0,-1 0 0,1-1-1,0 1 1,-1-1 0,1 1 0,0-1 0,0 1 0,0-1 0,0 0 0,0 0 0,0 0 0,0 0-1,0 0 1,1-1 0,-1 1 0,0-1 0,0 1 0,5-1 0,5 2-1203,0-1 0,0-1-1,1 0 1,19-3 0,2-4-5261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12780,'0'0'6684,"-11"0"-4960,5 0-1575,0 0 0,0 1-1,1 0 1,-1 0 0,0 0 0,0 0-1,1 1 1,-1 0 0,1 0 0,0 0-1,-1 1 1,1 0 0,0 0 0,1 0-1,-1 1 1,1 0 0,-1 0 0,1 0-1,0 0 1,0 0 0,-5 10-1,5-10-40,1 1-1,0-1 1,1 1-1,-1-1 0,1 1 1,0 0-1,0 0 1,1 0-1,-1 0 0,1 0 1,0 0-1,1 1 1,-1-1-1,1 0 0,0 0 1,1 7-1,0-11-93,0 1-1,0-1 0,0 0 1,1 0-1,-1 0 1,0 1-1,1-1 0,-1 0 1,0 0-1,1-1 1,0 1-1,-1 0 0,1 0 1,-1-1-1,1 1 0,0-1 1,-1 0-1,1 1 1,0-1-1,0 0 0,-1 0 1,1 0-1,0 0 1,0 0-1,-1 0 0,3-1 1,48-8 195,-39 4-193,-1-1-1,0-1 0,0 0 1,0 0-1,-1-1 0,13-12 1,-18 15-8,1-1 0,-1 0 0,-1 0-1,1 0 1,-1-1 0,0 0 0,-1 0 0,0 0 0,0-1 0,0 1 0,3-13 0,-7 18-45,-9 17-134,2-3 100,0 0-1,0 1 1,1 0 0,1 0 0,0 1-1,-3 15 1,4 20-5147,6-41-372,8-7-4029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12684,'0'0'10009,"-2"8"-8370,-9 31 225,-20 43 0,-15 46-256,42-113-1696,0 0 0,2 0 0,0 0 0,0 0 0,1 0-1,3 28 1,-2-42-108,0-1-1,1 1 0,-1-1 1,0 1-1,0 0 0,1-1 1,-1 1-1,0-1 0,1 1 0,-1-1 1,1 1-1,-1-1 0,0 1 1,1-1-1,-1 0 0,1 1 0,0-1 1,-1 0-1,1 1 0,-1-1 1,1 0-1,-1 0 0,1 1 1,0-1-1,-1 0 0,1 0 0,-1 0 1,1 0-1,0 0 0,-1 0 1,1 0-1,0 0 0,-1 0 1,1 0-1,0 0 0,-1 0 0,1 0 1,-1-1-1,2 1 0,-2 0-225,10-2-6566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 9897,'0'0'16811,"-3"-6"-16096,3 5-696,0 0 1,0 0-1,-1 0 0,1 0 0,0 0 0,-1 0 1,1 0-1,-1 0 0,1 1 0,-1-1 0,1 0 1,-1 0-1,0 0 0,1 1 0,-1-1 0,0 0 1,0 1-1,0-1 0,1 1 0,-1-1 0,0 1 1,0-1-1,0 1 0,0 0 0,0-1 0,0 1 0,0 0 1,0 0-1,0 0 0,0-1 0,0 1 0,0 0 1,0 0-1,0 1 0,0-1 0,0 0 0,0 0 1,0 0-1,-1 1 0,-3 2 56,0 0 0,0 0 0,0 0-1,1 1 1,-1 0 0,1 0 0,-6 7 0,3-3 84,0 0-1,0 1 1,1 0-1,-7 13 1,11-18-128,0 0-1,0 0 1,1 0 0,-1 0 0,1 0 0,0 0-1,0 0 1,1 0 0,-1 0 0,1 0-1,0 0 1,0 1 0,0-1 0,2 5-1,-1-7-49,0 0-1,0-1 1,0 1-1,1-1 0,-1 1 1,0-1-1,1 0 1,-1 0-1,1 0 1,0 1-1,-1-1 0,1-1 1,0 1-1,0 0 1,0 0-1,-1-1 0,1 1 1,0-1-1,0 1 1,0-1-1,0 0 0,0 0 1,0 0-1,0 0 1,4-1-1,1 2-569,1-2 1,0 1-1,0-1 1,0-1-1,10-2 0,-11 1-934,-1-1 0,0 1 0,0-1-1,0 0 1,9-7 0,3-7-7494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16688,'0'0'8813,"-6"11"-7590,2-4-1065,-27 49 853,29-51-958,0-1 0,0 0 0,1 1 0,0-1 0,0 1 0,0-1 0,0 1 0,0-1 0,1 1 0,0 0 0,0-1 0,0 1 0,2 7 0,-1-11-49,0 0 0,0 0 1,0 0-1,0 0 0,0 0 0,0 0 0,0-1 0,0 1 0,0 0 1,0-1-1,0 1 0,0-1 0,1 1 0,-1-1 0,0 1 1,0-1-1,1 0 0,-1 0 0,0 0 0,0 1 0,1-1 0,-1 0 1,0-1-1,1 1 0,-1 0 0,2-1 0,36-7-4,-22-2-158,-1 1-1,0-2 1,0 0-1,-1-1 0,-1-1 1,0 0-1,-1-1 1,0 0-1,11-18 1,-32 44 334,0 0 1,1 0 0,0 1 0,0 0-1,2 1 1,0-1 0,0 1 0,-3 21 0,7-34-182,1 1 1,0-1 0,0 1-1,0-1 1,0 1-1,0 0 1,0-1 0,0 1-1,0-1 1,1 1 0,-1-1-1,1 1 1,-1-1 0,1 1-1,-1-1 1,1 0 0,0 1-1,0-1 1,0 0 0,0 0-1,0 1 1,0-1 0,0 0-1,0 0 1,0 0 0,0 0-1,1 0 1,-1 0 0,0-1-1,1 1 1,-1 0 0,1-1-1,-1 1 1,1-1 0,-1 1-1,3-1 1,29 2-2425,0-8-3811,-7-4-2056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13325,'0'0'7303,"57"-15"-6663,-17 5-256,5-1-287,1 3-65,-4 1 0,-5 0-64,-9 3-385,-8 2-736,-13-3-1185,-7-2-2499,0-5-3042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13196,'0'0'7896,"-3"11"-6097,-8 28-266,-2-1 1,-2-1-1,-27 48 1,32-67-1409,-17 34 203,26-50-393,0 1-1,-1 0 0,2 0 0,-1-1 1,0 1-1,1 0 0,-1 0 1,1 0-1,0 0 0,0 0 0,0 0 1,0 0-1,0 0 0,1-1 1,0 5-1,0-6-126,1 0-1,-1 0 1,0-1 0,1 1 0,-1 0-1,1-1 1,-1 1 0,1-1-1,-1 1 1,1-1 0,-1 0 0,1 1-1,-1-1 1,1 0 0,0 0 0,-1 0-1,1 0 1,-1-1 0,1 1-1,-1 0 1,3-1 0,34-8-4926,11-17-5238,-23 12 3907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9129,'0'0'13997,"-11"6"-12876,8-4-1117,-5 2 243,0 1-1,1 0 1,-1 1-1,1 0 1,-8 7-1,13-10-123,0-1-1,-1 1 1,1 0-1,0 0 1,0 1-1,1-1 1,-1 0 0,0 0-1,1 1 1,0-1-1,0 1 1,0-1-1,1 1 1,-1 0 0,1-1-1,-1 1 1,1 0-1,1-1 1,0 8-1,-1-10-112,1 1 0,0 0 0,0-1 0,0 1 0,-1-1 0,2 1 0,-1-1 0,0 0 0,0 1 0,0-1 0,1 0 0,-1 0 0,0 1 0,1-1 0,-1 0 0,1-1 0,-1 1 0,1 0 0,0 0 0,-1-1 0,1 1 0,0-1 0,0 1 0,-1-1 0,1 0 0,0 0 0,0 0 0,0 0 0,-1 0 0,1 0 0,0 0 0,0 0 0,1-1 0,3 0-46,0 1 1,0-1 0,0-1-1,0 1 1,0-1 0,-1 0-1,1 0 1,9-6 0,-3-1-257,0 0 0,-1-1 0,0-1 0,-1 1 0,0-2 0,-1 1 0,0-1 0,-1-1 0,9-18 0,-54 87-146,35-50-32,0-1 1,0 1 0,0 0-1,1 0 1,0 0 0,0 0-1,0 0 1,1 0-1,0 7 1,0-12 280,1 0 0,-1 0 0,0 0-1,0 0 1,1 0 0,-1 0 0,0 0 0,1 0 0,-1 0-1,1 0 1,-1 0 0,1 0 0,0 0 0,-1 0 0,1 0-1,0-1 1,0 1 0,-1 0 0,1 0 0,0-1 0,2 2-1,-1-2-36,0 1-1,0-1 0,0 0 0,0 0 1,0 0-1,0 0 0,0 0 0,0 0 0,0 0 1,0-1-1,0 1 0,0-1 0,0 0 1,0 1-1,-1-1 0,4-2 0,19-13-7647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10890,'0'0'7522,"-9"11"-6065,-14 19-138,1 2 0,-22 42-1,36-59-1066,0 0-1,1 1 1,1 0-1,1 0 1,0 0-1,1 1 1,1 0-1,-2 27 1,5-44-254,-1 1 1,1-1 0,0 1-1,0-1 1,0 1 0,0-1-1,0 1 1,0-1 0,0 1-1,0-1 1,0 1 0,0-1 0,0 1-1,0-1 1,0 1 0,1-1-1,-1 1 1,0-1 0,0 1-1,1-1 1,-1 0 0,0 1-1,0-1 1,1 1 0,-1-1-1,0 0 1,1 1 0,-1-1-1,1 0 1,-1 1 0,0-1-1,1 0 1,-1 0 0,1 1-1,-1-1 1,1 0 0,-1 0 0,1 0-1,-1 0 1,1 0 0,-1 1-1,1-1 1,-1 0 0,1 0-1,-1 0 1,1 0 0,-1-1-1,1 1 1,-1 0 0,0 0-1,1 0 1,-1 0 0,1 0-1,-1-1 1,1 1 0,-1 0-1,1 0 1,-1-1 0,0 1-1,1 0 1,-1-1 0,1 1 0,-1 0-1,1-1 1,24-24-1515,-21 18 1220,0-1 1,0 0-1,-1 0 0,0 0 0,0 0 1,-1 0-1,0-1 0,0 1 0,0-14 1,-2 21 732,11 23 1101,-6-18-1493,0 0 0,1 0 0,-1-1-1,1 0 1,-1 0 0,1 0 0,0-1 0,0 1 0,1-1 0,-1-1 0,0 1-1,1-1 1,-1-1 0,0 1 0,1-1 0,-1 0 0,1 0 0,6-2 0,3 1-34,-1-2 1,1 0-1,-1 0 1,0-2 0,0 1-1,20-11 1,-34 15-8,43-26 18,-42 25-14,-1 0 0,1 0 0,-1 0 0,1 0 0,-1 0 0,1 0 0,-1 0 1,0-1-1,1 1 0,-1 0 0,0-1 0,0 1 0,0-1 0,0 0 0,0 1 0,-1-1 0,1 0 0,0 1 0,-1-1 0,1 0 0,-1 0 0,0 1 0,1-4 0,-4 4 37,0 0-1,0 1 1,0 0-1,0 0 1,0 0 0,0 0-1,0 0 1,0 0 0,1 1-1,-1-1 1,0 1-1,0 0 1,-4 2 0,-2 1 119,1 1 0,1-1 0,-1 1 1,1 1-1,0 0 0,0 0 1,0 0-1,1 1 0,-7 8 0,10-11-54,-1 1 1,1-1-1,0 1 0,1-1 0,-1 1 0,1 0 0,0 0 0,0 0 0,0 0 0,1 1 1,0-1-1,0 0 0,0 1 0,1-1 0,0 0 0,0 1 0,1 5 0,0-8-137,0 0 0,0 0-1,1 0 1,-1-1-1,1 1 1,0 0 0,0-1-1,0 1 1,0-1 0,0 1-1,0-1 1,1 0 0,-1 0-1,1 0 1,-1 0-1,1-1 1,0 1 0,0-1-1,0 0 1,0 0 0,0 0-1,0 0 1,6 1-1,37 6-3384,-6-7-4477,-3-1-4736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34 9097,'9'-20'3983,"-2"6"3780,-6 37-5550,-3-3-1808,-1-1-1,0 1 1,-12 31-1,10-34-219,0 0-1,1 1 1,1 0 0,-2 28 0,5-46-178,0 0 0,0 1 1,0-1-1,0 0 0,0 1 1,0-1-1,0 0 0,0 1 1,0-1-1,0 0 0,0 1 1,0-1-1,0 0 0,0 0 1,0 1-1,0-1 1,1 0-1,-1 1 0,0-1 1,0 0-1,0 0 0,1 1 1,-1-1-1,0 0 0,0 0 1,1 1-1,-1-1 0,0 0 1,1 0-1,-1 0 0,0 0 1,0 1-1,1-1 0,-1 0 1,0 0-1,1 0 1,-1 0-1,0 0 0,1 0 1,-1 0-1,0 0 0,1 0 1,19-8 206,19-21-2,-37 27-202,66-60 66,-47 41 28,1 1 0,1 0 0,49-31-1,-72 51-95,1-1-1,-1 1 0,1-1 1,0 1-1,-1-1 0,1 1 1,0 0-1,-1-1 0,1 1 1,0 0-1,-1 0 0,1-1 0,0 1 1,0 0-1,-1 0 0,1 0 1,0 0-1,0 0 0,-1 0 1,1 0-1,0 0 0,0 0 1,-1 1-1,1-1 0,0 0 1,0 0-1,-1 1 0,1-1 1,0 0-1,0 1 0,0 0-2,-1 1 1,1-1-1,-1 0 0,0 0 1,1 1-1,-1-1 1,0 0-1,0 1 0,0-1 1,0 0-1,0 0 0,0 1 1,0-1-1,0 0 0,-1 3 1,-17 47 66,-2-22-32,15-23-23,1 0-1,0 0 0,0 1 1,0 0-1,0 0 0,-3 13 1,7-19-54,0-1 1,0 1 0,1-1 0,-1 0 0,0 1 0,1-1 0,-1 0 0,0 1 0,1-1-1,-1 0 1,0 0 0,1 1 0,-1-1 0,1 0 0,-1 0 0,1 0 0,-1 0 0,0 0-1,1 1 1,-1-1 0,1 0 0,-1 0 0,1 0 0,-1 0 0,1 0 0,-1 0 0,1 0-1,-1-1 1,1 1 0,-1 0 0,0 0 0,1 0 0,-1 0 0,1-1 0,19-3-1893,-8 0-1031,-1-1 1,0-1-1,15-10 0,-21 13 1405,18-11-7093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10954,'0'0'11686,"-9"5"-11077,1-1-430,0 1 1,1 0 0,-1 1 0,1 0-1,0 0 1,-8 9 0,11-11-96,1 1 1,-1-1-1,1 0 1,0 1-1,1 0 1,-1 0-1,1 0 0,0 0 1,0 0-1,0 0 1,1 0-1,0 1 1,0-1-1,0 9 1,1-13-81,0-1 0,0 1 0,0-1 0,0 1 0,0 0 1,0-1-1,0 1 0,1-1 0,-1 1 0,0 0 0,0-1 0,1 1 0,-1-1 1,0 1-1,1-1 0,-1 1 0,0-1 0,1 1 0,-1-1 0,1 0 1,-1 1-1,1-1 0,-1 1 0,1-1 0,-1 0 0,1 1 0,-1-1 0,1 0 1,0 0-1,-1 0 0,2 1 0,25-2 134,24-16 45,141-93-252,-191 109 77,0 0 0,0 1 0,0-1 0,0 0 0,0 1 0,0-1 0,0 1 0,1 0 0,-1-1 0,0 1 0,0 0 0,0-1 0,0 1 0,1 0 0,-1 0 0,0 0 0,0 0 0,0 0 0,1 1 0,-1-1 0,0 0 0,2 1 0,-3 0 11,1 0 0,-1-1 0,0 1 1,0 0-1,1 0 0,-1 0 0,0 0 0,0 0 1,0 0-1,0-1 0,0 1 0,0 0 0,0 0 1,0 0-1,0 0 0,0 0 0,-1 0 0,1 0 0,0-1 1,0 1-1,-2 1 0,-25 50 763,24-47-664,0-2 27,1-1 0,1 1-1,-1 0 1,0 0 0,1 0-1,0 0 1,-1 1-1,0 4 1,5-8-106,0 0 0,0 1 0,0-1 0,-1 0 0,1-1 0,0 1 0,0-1 0,0 1 0,3-2 0,56-28-251,-55 25 126,1 0 0,0 1 1,0 0-1,0 0 1,0 0-1,1 1 1,-1 1-1,1 0 1,13-2-1,-21 4 82,-1 1-1,1-1 1,-1 1-1,1-1 1,-1 1 0,1-1-1,-1 1 1,0-1-1,1 1 1,-1-1 0,0 1-1,0 0 1,1-1-1,-1 1 1,0-1 0,0 1-1,0 0 1,0-1-1,0 1 1,0 0-1,0-1 1,0 1 0,0 0-1,0-1 1,0 1-1,0 0 1,0-1 0,-1 1-1,1-1 1,0 1-1,0 0 1,-1-1 0,1 1-1,-1-1 1,1 1-1,-1 0 1,-10 24 98,10-24-73,0 1 1,0-1 0,0 0-1,0 0 1,1 0 0,-1 1 0,0-1-1,1 0 1,-1 0 0,1 1-1,0-1 1,-1 1 0,1-1-1,0 0 1,0 1 0,0-1 0,0 2-1,0-2-8,1-1-1,-1 0 0,1 0 0,-1 1 1,1-1-1,-1 0 0,1 0 1,0 0-1,-1 0 0,1 0 1,-1 0-1,1 0 0,0 0 0,-1 0 1,1 0-1,0 0 0,-1 0 1,1 0-1,-1 0 0,1 0 1,-1-1-1,1 1 0,0 0 1,-1-1-1,2 0 0,49-28 162,-45 25-252,16-10-213,-16 8 150,1 1 0,1 1 0,-1-1 0,1 1 0,-1 0 0,1 1 0,0 0 0,1 0 0,-1 0 0,15-1 0,-23 28 82,-3-17 117,1 0 1,-1-1-1,-1 1 0,1-1 0,-1 0 0,-5 6 0,-3 5-6309,11-16 5273,11-14-7761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11275,'-8'10'7295,"0"3"-3456,2-3-3365,1 1 1,1-1-1,-1 1 1,2-1-1,-4 17 1,7-27-453,1 1 1,-1-1-1,0 1 1,1 0-1,-1-1 1,1 1-1,-1-1 1,1 0-1,-1 1 0,1-1 1,-1 1-1,1-1 1,-1 0-1,1 1 1,-1-1-1,1 0 1,0 0-1,-1 1 1,1-1-1,0 0 0,-1 0 1,1 0-1,0 0 1,-1 0-1,1 0 1,0 0-1,-1 0 1,1 0-1,-1 0 1,1 0-1,0 0 0,-1-1 1,2 1-1,26-5 384,50-27-79,-61 23-312,1 2 1,0-1 0,34-7 0,-52 15-14,1-1 1,-1 1 0,1 0 0,-1 0-1,1 0 1,-1 0 0,1 0-1,-1 0 1,1 0 0,-1 0 0,1 0-1,-1 0 1,1 0 0,-1 0-1,1 0 1,-1 1 0,1-1 0,-1 0-1,1 0 1,-1 0 0,1 1 0,-1-1-1,0 0 1,1 1 0,-1-1-1,0 0 1,1 1 0,-1-1 0,0 0-1,1 1 1,-1-1 0,0 1-1,1-1 1,-1 0 0,0 1 0,0-1-1,1 2 1,-1 21 393,0-1 23,2-21-395,1-1 1,-1 1 0,1-1-1,0 0 1,-1 0-1,1 0 1,-1 0-1,1 0 1,4-2-1,64-20-44,-58 17-95,1 0 1,0 1-1,-1 1 1,1 0-1,1 0 1,17 0-1,-32 4 115,1-1 0,0 0 0,0 1-1,0-1 1,-1 1 0,1-1 0,0 1-1,-1-1 1,1 1 0,-1 0 0,1-1 0,0 1-1,-1 0 1,1-1 0,-1 1 0,0 0-1,1-1 1,-1 1 0,1 0 0,-1 0-1,0 0 1,0 0 0,0-1 0,1 1-1,-1 0 1,0 0 0,0 0 0,0 0-1,0-1 1,0 1 0,-1 0 0,1 0 0,0 0-1,0 0 1,0-1 0,-1 1 0,1 0-1,0 0 1,-1 0 0,1-1 0,-1 2-1,0 0-103,1-1-1,-1 1 1,1-1-1,-1 1 1,1 0-1,-1-1 0,0 1 1,0-1-1,0 0 1,0 1-1,0-1 1,0 0-1,0 1 0,0-1 1,-1 0-1,1 0 1,0 0-1,-1 0 1,1 0-1,-1 0 0,1-1 1,-1 1-1,-2 0 1,3-16-7050,1-2-432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14382,'0'0'7142,"50"39"-12138,-30-23-1571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145 229 3235,'0'0'17985,"-12"-2"-16896,4 1-865,1 0 0,-1 1 0,1 0 0,-1 0 0,0 1 0,1 0-1,-1 0 1,-9 4 0,14-4-109,0 0 1,0 0-1,0 0 0,0 1 0,0-1 0,0 1 0,1 0 1,-1 0-1,0 0 0,1 0 0,0 0 0,-1 1 1,1-1-1,0 1 0,0-1 0,1 1 0,-1 0 0,0 0 1,1-1-1,0 1 0,-1 0 0,1 1 0,1-1 0,-1 0 1,0 0-1,0 6 0,1-8-108,1 0 1,-1 0-1,1 0 1,-1 0-1,0 0 1,1 0-1,0 0 1,-1 0-1,1 0 1,0 0-1,-1 0 1,1-1-1,0 1 1,0 0-1,0 0 0,0-1 1,0 1-1,-1-1 1,1 1-1,0-1 1,0 1-1,1-1 1,-1 1-1,0-1 1,0 0-1,0 0 1,0 1-1,0-1 1,0 0-1,0 0 1,0 0-1,0 0 0,2-1 1,45 0 138,-45 1-124,9-3-45,0 0 0,-1 0 0,1-1 0,-1 0 1,0-1-1,0-1 0,-1 1 0,1-2 0,-1 1 0,-1-2 0,1 1 1,-1-1-1,-1 0 0,1-1 0,-1 0 0,-1-1 0,7-10 1,-40 74-834,20-17 1055,6-36-191,0 0 0,0 0 0,0 0 0,1-1 0,-1 1 0,0 0 1,1 0-1,-1 0 0,0 0 0,1 0 0,-1 0 0,1-1 0,-1 1 0,1 0 0,0 0 1,-1-1-1,1 1 0,0 0 0,0-1 0,-1 1 0,1 0 0,0-1 0,0 1 0,0-1 0,0 0 1,-1 1-1,1-1 0,2 1 0,4 0 9,-1 0 0,1 0-1,0-1 1,-1 0 0,1 0 0,0 0 0,-1-1 0,1 0-1,-1 0 1,1-1 0,-1 0 0,9-3 0,-4-1-4,0 1 0,0-1 0,-1-1 0,0 0 0,0 0 0,11-12 0,-2 0 1,-2-1-1,0 0 0,-2-1 0,0-1 0,20-39 1,-31 52-3,1 1 1,-2-1-1,1 0 1,-1 0-1,3-17 1,-6 26-12,0 0-1,0 0 1,0-1 0,0 1-1,0 0 1,0 0 0,0 0-1,0-1 1,0 1 0,0 0-1,0 0 1,0 0 0,0-1 0,0 1-1,0 0 1,0 0 0,0 0-1,0-1 1,0 1 0,0 0-1,-1 0 1,1 0 0,0-1-1,0 1 1,0 0 0,0 0-1,-1 0 1,1 0 0,0 0-1,0 0 1,0-1 0,0 1-1,-1 0 1,1 0 0,0 0-1,0 0 1,-1 0 0,1 0 0,0 0-1,0 0 1,0 0 0,-1 0-1,1 0 1,0 0 0,0 0-1,-1 0 1,-15 5-33,-13 12-15,25-14 51,-17 12 293,0 1-1,-23 23 0,39-34-232,0 0 0,1 1-1,-1 0 1,1-1 0,0 1-1,1 0 1,0 1 0,0-1-1,0 1 1,0-1 0,1 1 0,0 0-1,-1 11 1,3-15-63,0 0 0,1 1 0,-1-1 0,1 0 0,0 0 1,0 1-1,0-1 0,0 0 0,1 0 0,-1 0 0,1 0 0,-1-1 0,1 1 0,0 0 0,1-1 1,-1 1-1,0-1 0,0 0 0,1 1 0,0-1 0,-1 0 0,1-1 0,0 1 0,0 0 0,0-1 1,0 0-1,0 0 0,5 2 0,7 2-839,-1-1 0,1 0 1,0-1-1,30 2 0,-9-4-5321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 4965,'12'-23'11386,"-10"40"-5206,-11 42-3097,6-49-2799,1-3-195,0 1 0,0-1-1,0 1 1,1 0 0,0 9 0,1-15-85,0-1 0,0 0 0,0 1 0,0-1 0,0 0 0,1 0 0,-1 1 1,0-1-1,1 0 0,-1 0 0,1 0 0,-1 0 0,1 0 0,0 1 0,0-1 0,-1 0 0,1 0 0,0-1 1,0 1-1,0 0 0,0 0 0,0 0 0,0 0 0,0-1 0,0 1 0,0-1 0,1 1 0,-1-1 1,0 1-1,0-1 0,1 0 0,-1 1 0,0-1 0,0 0 0,1 0 0,-1 0 0,0 0 0,2 0 0,9-1-30,-1 0-1,1-1 0,-1 0 1,0-1-1,0 0 0,0-1 0,0 0 1,0 0-1,-1-2 0,1 1 0,-2-1 1,16-12-1,52-26-101,-77 44 135,0 0-1,0 0 0,0 0 0,0 0 0,0 0 1,0 0-1,0 0 0,1 0 0,-1 0 1,0 0-1,0 0 0,0 0 0,0 0 0,0 0 1,1 0-1,-1 0 0,0 0 0,0 0 0,0 0 1,0 0-1,0 0 0,0 0 0,1 0 1,-1 0-1,0 0 0,0 0 0,0 0 0,0 0 1,0 0-1,0 0 0,0 0 0,1 0 0,-1 0 1,0 1-1,0-1 0,0 0 0,0 0 1,0 0-1,0 0 0,0 0 0,0 0 0,0 0 1,0 1-1,0-1 0,1 0 0,-1 0 0,0 0 1,0 0-1,0 0 0,0 0 0,0 1 1,0-1-1,0 0 0,0 0 0,0 0 0,0 0 1,0 0-1,-1 1 0,-2 12 168,-8 13 43,11-26-202,-1 0-1,1 1 0,-1-1 0,1 0 0,0 1 1,-1-1-1,1 1 0,0-1 0,0 1 0,-1-1 1,1 1-1,0-1 0,0 1 0,0-1 0,0 1 1,0-1-1,-1 1 0,1-1 0,0 1 0,0-1 1,0 1-1,0 0 0,1-1 0,-1 1 0,0-1 0,0 1 1,0-1-1,0 1 0,0-1 0,1 1 0,-1-1 1,0 1-1,0-1 0,1 0 0,-1 1 0,0-1 1,1 1-1,-1-1 0,1 0 0,0 1 0,26-2 251,38-24-205,-61 24-59,23-12-158,-17 8 41,-1 0-1,1 1 1,0 0-1,1 1 1,-1 0-1,0 0 0,19-1 1,-29 4 101,1 1 1,-1-1-1,1 0 0,-1 1 0,0-1 1,0 0-1,1 1 0,-1-1 1,0 0-1,1 1 0,-1-1 1,0 1-1,0-1 0,0 1 1,0-1-1,0 0 0,1 1 0,-1-1 1,0 1-1,0-1 0,0 1 1,0-1-1,0 1 0,0-1 1,0 1-1,0-1 0,-1 1 1,1-1-1,0 1 0,0-1 0,0 0 1,0 1-1,-1-1 0,1 1 1,0-1-1,0 0 0,-1 1 1,1-1-1,0 1 0,-1-1 1,1 0-1,-1 1 0,-11 19-1916,11-19 1425,-1 1-1,1-1 0,0 0 1,-1 0-1,1 0 0,-1 0 0,1 0 1,-1 0-1,1 0 0,-1-1 0,0 1 1,-2 0-1,-7 0-5824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11531,'0'0'12043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12812,'0'0'6470,"63"-17"-5477,-11 9-224,9-1-481,7 1-224,3-1-96,-3 0-1345,-7-2-2755,-12-2-2370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16111,'0'0'1351,"-5"12"256,-36 82 2210,-20 52 1066,55-126-4680,0 0 0,1 1 0,0-1 0,2 1 0,-1 31 0,4-52-200,0 1 0,0-1 0,0 1 0,0-1 0,0 1 0,0-1 0,0 0 0,0 1 0,0-1 0,1 1 0,-1-1 0,0 1 0,0-1 0,0 0 0,1 1 0,-1-1 0,0 0 0,0 1 0,1-1 0,-1 0 0,0 1 0,1-1 0,-1 0 0,0 0 0,1 1 0,-1-1-1,0 0 1,1 0 0,-1 0 0,1 1 0,-1-1 0,1 0 0,-1 0 0,0 0 0,1 0 0,-1 0 0,1 0 0,-1 0 0,1 0 0,-1 0 0,0 0 0,1 0 0,-1 0 0,1 0 0,-1 0 0,1-1 0,-1 1 0,0 0 0,1 0 0,-1 0 0,0-1 0,1 1 0,-1 0 0,1 0-1,-1-1 1,1 0 0,22-16 106,-14 3-194,-1 0-1,0 0 1,-1 0-1,-1-1 1,0 0 0,0-1-1,-2 1 1,6-33-1,-10 50 65,1-1 0,0 1 0,0 0 0,0-1 0,1 0 0,-1 1 0,0-1 0,0 0-1,1 1 1,-1-1 0,1 0 0,-1 0 0,1 0 0,-1 0 0,1-1 0,0 1 0,-1 0 0,1-1-1,0 1 1,0-1 0,0 1 0,-1-1 0,1 0 0,3 0 0,59 7 137,-59-8-105,1 0 0,-1 0 0,1 0 0,-1-1 0,0 1 0,1-1 0,-1 0 0,0-1 0,0 0 0,0 1 0,-1-1 0,1-1 0,-1 1 0,1-1 0,-1 0 0,4-5 0,-7 8-70,-3 1 48,1 0 0,-1 0-1,1 1 1,-1-1 0,0 0-1,1 1 1,-1 0 0,1-1-1,-1 1 1,1 0 0,0 0-1,-1-1 1,1 1 0,0 0-1,-1 1 1,1-1 0,-1 1-1,1-1 3,-2 1 9,-48 44-32,48-42 54,-1 0 0,1 0 1,0 0-1,0 0 0,0 1 0,0-1 1,1 1-1,0-1 0,0 1 0,0 0 0,-1 5 1,3-9-20,0 0 0,0 0 1,0 0-1,1-1 1,-1 1-1,0 0 0,0 0 1,1 0-1,-1 0 1,0-1-1,1 1 0,-1 0 1,1-1-1,-1 1 1,1 0-1,-1-1 0,1 1 1,0 0-1,-1-1 0,1 1 1,0-1-1,-1 1 1,1-1-1,0 0 0,0 1 1,-1-1-1,1 0 1,0 1-1,0-1 0,0 0 1,-1 0-1,1 0 1,0 1-1,0-1 0,0 0 1,1-1-1,41 2 49,-33-1-69,22 0-112,-13 1 94,0-1-1,0 0 1,0-2-1,0 0 1,22-6-1,-40 7 68,0 0 0,0 0 0,0 1 1,0-1-1,0 0 0,0 0 0,0 0 0,0 0 0,-1 0 0,1-1 0,0 1 0,-1 0 0,1 0 0,-1 0 0,1-1 1,-1 1-1,0 0 0,1 0 0,-1-1 0,0 1 0,0 0 0,0-1 0,0-1 0,-1-40 349,0 29-272,1 3-54,2-11 96,-2 21-148,1 0-1,-1 1 1,1-1 0,-1 1-1,1-1 1,-1 1 0,1-1-1,0 1 1,-1 0 0,1-1-1,0 1 1,-1-1-1,1 1 1,0 0 0,-1 0-1,1 0 1,0-1 0,0 1-1,-1 0 1,1 0 0,0 0-1,0 0 1,0 0 0,-1 0-1,1 0 1,0 0 0,0 1-1,1-1 1,31 5-14,-10-1-24,0 0-1,0-2 1,35-2 0,-52 0 29,0-1 1,0 1 0,0-2-1,0 1 1,0-1-1,0 0 1,0 0-1,0 0 1,-1-1-1,1 0 1,-1 0-1,0-1 1,0 1-1,0-1 1,0 0-1,0 0 1,-1-1-1,4-4 1,-8 8 5,1 1 0,-1 0 0,0 0 0,1 0 0,-1 0 0,0 0 0,0-1 0,1 1 0,-1 0 1,0 0-1,0-1 0,1 1 0,-1 0 0,0 0 0,0-1 0,0 1 0,0 0 0,1 0 0,-1-1 0,0 1 0,0 0 0,0-1 0,0 1 1,0 0-1,0-1 0,0 1 0,0 0 0,0-1 0,0 1 0,0 0 0,0-1 0,0 1 0,0 0 0,0-1 0,0 1 0,0 0 1,0-1-1,-1 1 0,1 0 0,0 0 0,0-1 0,0 1 0,0 0 0,-1 0 0,1-1 0,0 1 0,0 0 0,-1 0 0,1-1 1,0 1-1,0 0 0,-1 0 0,1 0 0,0 0 0,-1-1 0,1 1 0,0 0 0,0 0 0,-1 0 0,1 0 0,0 0 0,-1 0 1,1 0-1,0 0 0,-1 0 0,1 0 0,0 0 0,-1 0 0,1 0 0,-22 5 5,13 0 28,0 0 1,1 0-1,-1 1 0,1 1 0,1-1 0,-1 1 0,1 0 0,-8 12 0,10-13-14,1 0 1,0 0-1,0 0 0,0 0 1,1 1-1,0-1 1,0 1-1,1 0 1,0 0-1,0 0 0,0 0 1,0 11-1,2-17-127,0 0 0,0 0 0,0 0 0,0 0 0,1 0 0,-1 0 1,0 0-1,1 0 0,-1 0 0,0 0 0,1 0 0,-1 0 0,1-1 0,-1 1 0,1 0 0,0 0 0,-1 0 0,1-1 0,0 1 0,0 0 0,-1 0 0,1-1 0,0 1 0,0-1 0,0 1 0,0-1 0,0 1 0,0-1 0,0 0 0,1 1 0,35 1-7211,-10-5-1249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15855,'0'0'5984,"-12"1"-4227,10-1-1733,-11 1 625,1 0 0,0 1 0,-23 7 0,32-8-572,0 0 1,0 0-1,1 0 0,-1 0 1,0 0-1,1 1 0,-1-1 1,0 1-1,1-1 0,0 1 1,-1 0-1,1 0 0,0 0 1,0 1-1,0-1 0,1 0 1,-1 1-1,0-1 0,1 1 1,0 0-1,-1-1 0,1 1 1,0 0-1,0 0 0,1 0 1,-1 3-1,1-4-113,0-1-1,1 0 1,-1 0 0,1 0-1,-1 0 1,1 0-1,-1 0 1,1 0 0,0 0-1,-1 0 1,1 0-1,0 0 1,0 0 0,0-1-1,0 1 1,0 0-1,0-1 1,0 1 0,0 0-1,0-1 1,0 1-1,0-1 1,0 0 0,1 1-1,1-1 1,38 10-856,-29-7 643,0 0 16,38 10-261,-48-12 481,1 0 1,0 0-1,-1 0 1,1 0-1,-1 0 1,1 1-1,-1-1 1,0 1-1,0-1 1,1 1-1,-1 0 1,0 0-1,3 4 1,-6-5 37,1 0 0,0 0 1,0 0-1,-1 0 0,1 0 1,0 0-1,-1 0 0,1 0 1,-1 0-1,1 0 0,-1 0 1,0-1-1,1 1 0,-1 0 1,0 0-1,0-1 0,1 1 1,-1 0-1,0-1 0,0 1 1,0-1-1,0 1 0,0-1 1,0 1-1,0-1 0,0 0 1,0 1-1,0-1 0,0 0 1,0 0-1,-1 0 0,-38 11 661,40-11-666,-70 10 449,43-14-2865,26 4 2017,1-1 1,-1 1 0,1-1 0,-1 1 0,1-1 0,0 1 0,-1-1 0,1 1 0,0-1-1,-1 1 1,1-1 0,0 1 0,-1-1 0,1 1 0,0-1 0,0 0 0,0 1 0,0-1-1,-1 0 1,1 1 0,0-1 0,0 1 0,0-1 0,0 0 0,0 1 0,1-2-1,-1 2-307,0-11-12169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16271,'0'0'8403,"-4"11"-6914,-10 42-815,2 1 0,3 0 0,2 1-1,-1 65 1,8-114 86,-1 19-4865,-3-20 653,-5-13 965,-32-65-244,34 59 3145,1 0-1,0-1 0,-4-19 0,10 32-267,0 1-1,0-1 1,0 1 0,0 0-1,1-1 1,-1 1 0,0 0-1,1-1 1,-1 1 0,1 0-1,-1-1 1,1 1 0,0 0-1,-1 0 1,1 0 0,0 0-1,0-1 1,0 1 0,0 0-1,0 0 1,0 1 0,0-1-1,0 0 1,0 0 0,0 1-1,1-1 1,-1 0 0,0 1-1,0-1 1,1 1 0,-1-1-1,0 1 1,1 0 0,-1 0-1,1 0 1,-1 0 0,0 0-1,3 0 1,68-2 230,-56 2-118,8 0-279,55-3-4105,-48-3-941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17264,'0'0'8777,"0"11"-7913,-13 153 711,12-163-1571,1 0-1,0 0 1,0 0-1,-1 0 1,1 0-1,0 0 1,0-1-1,0 1 0,0 0 1,0 0-1,0 0 1,0 0-1,1 0 1,-1 0-1,0 0 1,1 0-1,-1 0 1,0-1-1,1 1 1,-1 0-1,1 0 1,-1 0-1,1-1 1,-1 1-1,1 0 0,0-1 1,-1 1-1,1 0 1,0-1-1,-1 1 1,1-1-1,0 1 1,0-1-1,0 1 1,0-1-1,-1 0 1,1 1-1,0-1 1,0 0-1,0 0 0,0 0 1,0 1-1,0-1 1,0 0-1,0 0 1,0-1-1,0 1 1,0 0-1,-1 0 1,1 0-1,0 0 1,0-1-1,0 1 1,0-1-1,0 1 1,-1 0-1,2-2 0,2 0-2,0 0-1,0-1 0,-1 1 0,1-1 0,-1 0 0,1 0 0,-1 0 1,0 0-1,-1-1 0,1 1 0,3-6 0,-2-1-173,0 0 0,-1-1 0,0 1 0,0-1 0,-1 1 0,-1-1 0,0 0 0,0 0 0,-1 0 0,0 0 0,-4-20 0,4 31 117,0 0 0,0-1 0,0 1 0,0 0 0,0-1 1,0 1-1,0 0 0,0-1 0,0 1 0,0 0 0,0-1 1,0 1-1,0 0 0,0-1 0,0 1 0,0 0 0,-1-1 1,1 1-1,0 0 0,0-1 0,0 1 0,0 0 0,-1 0 1,1-1-1,0 1 0,0 0 0,-1 0 0,1-1 0,0 1 1,-1 0-1,1 0 0,0 0 0,0 0 0,-1-1 0,1 1 1,0 0-1,-1 0 0,1 0 0,0 0 0,-1 0 0,1 0 1,0 0-1,-1 0 0,1 0 0,-1 0 0,1 0 0,0 0 1,-1 0-1,1 0 0,0 0 0,-1 0 0,1 1 0,0-1 1,0 0-1,-1 0 0,1 0 0,0 0 0,-1 1 1,1-1-1,0 0 0,-1 1 0,1-1-104,0 1 0,0 0 0,0-1 0,0 1 0,-1 0-1,1 0 1,0-1 0,0 1 0,1 0 0,-1-1 0,0 1 0,0 0 0,0 0 0,0-1 0,0 1 0,1 0-1,-1-1 1,0 1 0,1 0 0,-1-1 0,1 1 0,-1-1 0,0 1 0,1 0 0,-1-1 0,1 1 0,-1-1-1,1 1 1,0-1 0,-1 0 0,1 1 0,0-1 0,-1 0 0,1 1 0,1-1 0,17 8-4180,6-3-887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123 164 9545,'0'0'13330,"-9"-1"-12711,4 0-556,1 1 0,0 0 0,-1 0 0,1 0 1,0 0-1,0 1 0,-1 0 0,1-1 0,0 2 0,0-1 0,0 0 0,0 1 0,0 0 0,0 0 0,0 0 0,1 0 0,-1 1 0,1 0 0,0-1 0,-1 1 0,1 0 1,0 0-1,1 1 0,-1-1 0,1 1 0,-1-1 0,1 1 0,0 0 0,0 0 0,1 0 0,-3 7 0,4-10-55,-1 1 0,1-1 0,-1 1 0,1-1 0,0 1 0,0-1 0,0 1 0,0-1 0,0 1 0,0 0 0,0-1 0,0 1 0,0-1 0,1 1 0,-1-1 0,1 1 0,-1-1 0,1 1 0,0-1 0,-1 0 0,1 1 0,0-1 0,0 0 0,0 0-1,0 1 1,0-1 0,0 0 0,0 0 0,1 0 0,-1 0 0,0 0 0,0-1 0,1 1 0,-1 0 0,1 0 0,-1-1 0,1 1 0,-1-1 0,1 0 0,-1 1 0,1-1 0,-1 0 0,1 0 0,-1 0 0,1 0 0,2 0 0,5 0 9,-1-1 0,0 1 1,1-1-1,-1-1 0,0 0 0,0 0 0,15-6 1,-14 4-161,-1 0 0,1 0 0,-1-1 1,0 0-1,0-1 0,0 0 1,-1 0-1,0-1 0,0 0 1,0 0-1,-1 0 0,0-1 0,-1 0 1,6-10-1,-13 16-2098,-6 10 1806,-8 12 554,14-18-136,0 1 0,1 0 0,-1 0 0,1 0 0,0 0 1,0-1-1,0 2 0,0-1 0,1 0 0,-1 0 0,1 0 0,0 0 0,-1 0 0,2 0 1,-1 6-1,1-7-38,0-1-1,0 1 1,0-1 0,0 0 0,1 1 0,-1-1-1,0 0 1,1 0 0,-1 1 0,0-1 0,1 0 0,0 0-1,-1-1 1,1 1 0,-1 0 0,1 0 0,0-1 0,0 1-1,-1-1 1,1 0 0,0 1 0,0-1 0,-1 0-1,1 0 1,0 0 0,0 0 0,3-1 0,3 0-185,1 0-1,0 0 1,0-1 0,0 0 0,-1-1-1,0 0 1,1 0 0,-1-1 0,0 0-1,0-1 1,-1 1 0,1-1 0,-1-1 0,0 1-1,-1-1 1,1-1 0,-1 1 0,-1-1-1,7-8 1,-4 4 631,-1 0 0,0-1 0,0 1 0,-1-1 0,-1-1 0,0 1 0,-1-1 0,0 0 0,-1 0 0,0 0-1,-1 0 1,0-17 0,-13 38 1115,0 8-1173,1 1 0,1 0 1,0 0-1,1 1 0,1 0 0,1 0 1,1 0-1,0 1 0,1 0 0,1 0 1,1 1-1,0-1 0,2 21 1,0-38-325,0 0 1,0 0-1,0 0 1,0 0-1,0 0 1,1 0 0,-1 0-1,0 0 1,1 0-1,0 0 1,-1 0-1,1 0 1,0-1 0,0 1-1,0 0 1,0-1-1,0 1 1,1 0 0,-1-1-1,0 1 1,1-1-1,-1 0 1,1 1-1,-1-1 1,1 0 0,0 0-1,0 0 1,-1 0-1,1 0 1,0-1-1,0 1 1,0 0 0,0-1-1,0 0 1,0 1-1,0-1 1,0 0-1,0 0 1,2 0 0,0-1 4,-1 1 1,1-1 0,-1 0 0,1 0 0,-1-1 0,1 1 0,-1-1 0,0 1-1,0-1 1,0 0 0,0 0 0,0-1 0,0 1 0,-1 0 0,1-1-1,-1 0 1,0 1 0,1-1 0,-1 0 0,-1 0 0,4-6 0,5-33-346,-9 39 304,-1 1 0,1-1 1,-1 1-1,0-1 0,0 1 0,0-1 1,0 1-1,0-1 0,-1 1 1,1-1-1,-1 1 0,1 0 1,-1-1-1,0 1 0,-2-4 1,3 7 20,0-1 1,1 0 0,-1 0 0,0 1 0,0-1 0,0 0 0,0 0 0,0 0 0,0 1 0,0-1 0,0 0 0,0 0 0,0 1 0,0-1 0,0 0-1,-1 0 1,1 0 0,0 1 0,0-1 0,0 0 0,0 0 0,0 0 0,0 1 0,0-1 0,0 0 0,-1 0 0,1 0 0,0 0 0,0 1 0,0-1-1,0 0 1,-1 0 0,1 0 0,0 0 0,0 0 0,0 0 0,-1 0 0,1 0 0,0 1 0,0-1 0,-1 0 0,1 0 0,0 0 0,0 0 0,0 0-1,-1 0 1,1 0 0,0 0 0,0 0 0,0 0 0,-1-1 0,1 1 0,0 0 0,0 0 0,-1 0 0,1 0 0,0 0 0,0 0 0,7 21-198,-2-17 208,1 1 0,0-2 1,0 1-1,0-1 0,0 0 1,0 0-1,1 0 0,-1-1 1,1 0-1,0-1 0,0 1 1,-1-1-1,11 0 0,-5 0 5,0-1-1,-1 0 0,1 0 1,0-1-1,-1-1 0,1 0 1,13-4-1,-19 4-4,0-1-1,-1 0 1,0 0-1,1 0 0,-1 0 1,0-1-1,-1 0 1,6-5-1,-8 7 15,0 0 0,0 0-1,0 0 1,-1-1 0,1 1-1,-1 0 1,1-1 0,-1 1-1,0-1 1,0 1 0,0-1-1,0 1 1,-1-1 0,1 0 0,-1 1-1,0-1 1,1 0 0,-1 0-1,0 1 1,-1-5 0,0 6-10,1 0 0,-1 0 0,0 0 1,0 0-1,1 0 0,-1 1 0,0-1 1,0 0-1,0 1 0,0-1 0,0 1 1,0-1-1,0 1 0,0-1 0,0 1 1,0 0-1,0-1 0,0 1 0,0 0 1,-1 0-1,1 0 0,0 0 0,0 0 1,0 0-1,0 0 0,0 0 0,0 0 1,-2 1-1,-34 7 155,31-4-154,0-1-1,0 1 1,0 0 0,1 0-1,0 1 1,0-1 0,0 1-1,0 0 1,1 0 0,0 1-1,-4 5 1,6-6-8,-1-1 0,1 1-1,0-1 1,0 1 0,0-1 0,0 1-1,1 0 1,0 0 0,0 0 0,0 0-1,1 0 1,-1 0 0,1 0 0,1 0-1,0 9 1,0-11-134,1-1 0,-1 0 0,0 1 0,1-1 0,0 0 0,0 1 0,-1-1 0,1 0 0,1 0 0,-1-1 0,0 1 0,0 0 0,1-1 0,-1 1 0,1-1 0,-1 0 0,1 0 0,-1 0 0,1 0-1,0 0 1,-1 0 0,1-1 0,0 0 0,0 1 0,4-1 0,7 1-1855,1-1 0,-1 0 0,24-3 0,5-7-5193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 13773,'0'0'6582,"-11"-4"-4932,6 2-1448,-1 1 0,0-1 1,0 1-1,0 0 0,0 0 1,0 1-1,0-1 0,0 1 0,0 1 1,1-1-1,-1 1 0,0 0 1,0 0-1,0 1 0,0 0 1,1 0-1,-1 0 0,-6 4 0,7-2-19,-1-1-1,1 1 0,0 0 1,0 0-1,0 0 0,1 1 0,0 0 1,0 0-1,-4 6 0,7-10-175,0 0-1,1 0 1,-1 1 0,1-1-1,-1 0 1,1 0-1,-1 1 1,1-1 0,0 1-1,0-1 1,0 0-1,0 1 1,0-1 0,0 1-1,0-1 1,0 0-1,0 1 1,2 1 0,-1-1-11,0 0 0,0 0-1,0-1 1,1 1 0,-1 0 0,0-1 0,1 1 0,0-1 0,-1 0 0,1 0 0,0 1 0,0-1 0,0 0 0,-1 0 0,1-1 0,3 2 0,49 13-1305,-45-14 978,0 1-1,0 0 1,0 1-1,0-1 0,-1 2 1,1-1-1,14 10 0,-22-12 339,-1-1-1,1 1 1,0-1-1,0 1 0,-1-1 1,1 1-1,0-1 0,-1 1 1,1 0-1,-1 0 1,1-1-1,-1 1 0,1 0 1,-1 0-1,0-1 0,1 1 1,-1 0-1,0 0 1,1 0-1,-1 0 0,0 0 1,0 0-1,0-1 0,0 1 1,0 0-1,0 0 1,0 0-1,0 0 0,0 0 1,-1 0-1,1 0 0,-1 2 42,-1-1-1,1 0 0,-1 0 0,1 0 1,-1-1-1,0 1 0,0 0 0,1-1 1,-1 1-1,0-1 0,-4 2 0,-2 2 47,-1 0-1,-1-1 1,1 0-1,-18 4 1,4-6-1199,8-3-3176,1-3-5985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4965,'0'0'19528,"1"10"-18712,0 10-441,-2-11-202,1 1-1,1 0 1,0 0-1,0 0 1,0-1-1,1 1 1,1-1-1,7 19 0,-9-27-156,1 0 0,0 1 0,0-1 0,-1 0 0,1 0 0,0 0 0,0 0 0,0 0 0,0-1 0,0 1 0,0-1 0,1 1 0,-1-1 0,0 0 0,0 0 0,0 0 0,0 0 0,1 0 0,-1 0 0,0 0 0,0-1 0,0 1-1,2-2 1,4 0 38,0 0 0,0-1-1,0 0 1,12-7 0,27-25 47,-37 26-81,0 1 1,1 1-1,0 0 0,18-10 1,-28 20-47,0 1 1,0-1 0,-1 0 0,1 0 0,-1 1 0,0-1 0,0 0 0,0 0 0,-1 5 0,-3 18 44,2-20-7,1 1 0,0-1 0,0 0 1,1 1-1,0 10 0,0-15 0,0-1 1,0 0-1,1 0 1,-1 1-1,1-1 1,-1 0 0,1 0-1,-1 0 1,1 1-1,0-1 1,-1 0-1,1 0 1,0 0-1,0 0 1,0 0-1,0-1 1,0 1-1,0 0 1,0 0-1,0-1 1,0 1-1,0 0 1,0-1-1,1 1 1,-1-1-1,0 0 1,0 1-1,0-1 1,1 0-1,-1 0 1,0 1-1,1-1 1,1-1-1,7 2 45,1-2 0,-1 0 0,1 0 0,-1-1 0,1 0 0,-1-1-1,0 0 1,0 0 0,14-8 0,7-6-275,43-30 0,-49 31-181,-21 16-256,-6 7 464,-6 9 172,0-4-207,-23 31-716,7-23-4131,18-18 199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7:0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15310,'0'0'7528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3716,'0'0'19015,"14"-8"-17926,37-24-670,-1-2 0,54-49 1,98-100-429,-179 160-43,22-18 8,-47 56-200,-6 8 237,-52 73 209,35-59-63,-34 69 1,56-100-125,0 0 0,1 0 0,-1 1 0,2-1 0,-3 14 0,4-19-112,0 0 0,0 0 1,0 0-1,0 0 1,0 0-1,0 0 1,0 0-1,1 0 1,-1 0-1,0 0 0,1 0 1,-1 0-1,1 0 1,-1 0-1,1 0 1,-1 0-1,1-1 0,0 1 1,-1 0-1,1 0 1,0-1-1,0 1 1,0 0-1,0-1 1,-1 1-1,1-1 0,0 1 1,0-1-1,0 1 1,0-1-1,0 0 1,0 1-1,0-1 0,0 0 1,0 0-1,0 0 1,1 0-1,-1 0 1,0 0-1,0 0 1,0 0-1,0 0 0,1-1 1,26-3-4447,2-14-2669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8072,'0'0'9070,"-9"9"-7528,-8 8-949,2 0 0,0 2-1,1 0 1,0 0-1,-14 31 1,21-38-422,2 0 1,0 1-1,0 0 0,1 0 0,1 0 1,0 0-1,0 1 0,2-1 0,-1 1 0,2-1 1,2 27-1,-2-38-155,0 0-1,1 0 1,-1 0-1,1 1 1,-1-1-1,1 0 1,0 0-1,0 0 1,0 0-1,0-1 1,0 1-1,1 0 1,-1 0 0,1-1-1,-1 1 1,1 0-1,-1-1 1,1 0-1,0 1 1,0-1-1,-1 0 1,3 1-1,0 0 36,0-1-1,0 0 0,0 0 0,1 0 0,-1-1 0,0 0 0,0 1 0,0-1 0,0-1 0,0 1 0,5-1 0,2-2 47,1 1 1,-1-2-1,0 1 0,0-1 0,0-1 0,-1 0 0,15-10 0,-16 9-74,1-1 1,-1 0 0,-1 0-1,0-1 1,0 0-1,0-1 1,-1 1-1,0-2 1,-1 1-1,0-1 1,0 1-1,-1-2 1,0 1-1,-1-1 1,0 1 0,-1-1-1,0 0 1,-1 0-1,0-1 1,-1 1-1,0-21 1,-1 29-26,0 0 0,0 0 0,-1 0 1,0 0-1,1 0 0,-1 0 0,0 0 0,-1 1 1,1-1-1,0 0 0,-1 1 0,1-1 0,-1 1 0,0-1 1,0 1-1,0 0 0,0 0 0,0 0 0,-1 0 1,1 0-1,-4-2 0,1 2 22,1 0 1,-1 0-1,1 1 1,-1-1-1,0 1 1,0 0-1,1 1 1,-1-1-1,0 1 1,0 0-1,0 0 0,-7 1 1,7-1-144,1 1 0,0-1 0,0 1 1,0 0-1,0 0 0,0 0 0,0 0 0,0 1 0,0 0 0,0 0 1,1 0-1,-1 0 0,1 1 0,-1-1 0,1 1 0,0 0 1,0 0-1,0 0 0,1 0 0,-1 0 0,1 1 0,-1-1 1,1 1-1,0 0 0,1-1 0,-1 1 0,0 0 0,1 0 1,0 0-1,0 0 0,0 1 0,1 4 0,0-8-38,0 0 0,0 0 0,0-1 0,0 1 0,0 0 0,0 0 1,1 0-1,-1 0 0,0 0 0,1 0 0,-1 0 0,1-1 0,-1 1 0,1 0 0,-1 0 0,1-1 0,-1 1 0,1 0 0,0-1 0,0 1 0,-1 0 0,1-1 0,0 1 0,0-1 0,-1 1 0,1-1 1,0 0-1,1 1 0,28 2-5084,-25-3 4336,29 0-5801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14061,'0'0'4100,"62"1"-3876,-17-2 129,5-2 159,5-1-288,-2 1-127,-6 0-130,-7 2-95,-9 0-512,-10 1-609,-13 0-1218,-16 0-6533</inkml:trace>
  <inkml:trace contextRef="#ctx0" brushRef="#br0" timeOffset="1">84 147 13421,'0'0'5093,"55"-5"-4549,-17-3-160,5-1 97,8 0-193,0 3-224,-1 2-64,-6 0-1473,-4-1-3268,-9-2-2017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10442,'0'0'7265,"-12"12"-5973,11-12-1281,-21 21 720,0 1 0,-21 29 0,37-43-566,0 0 0,0 1 0,1 0 0,0 0 1,0 0-1,1 0 0,1 1 0,-1 0 0,2 0 1,-1 0-1,1 0 0,-1 15 0,3-24-141,0 1 0,1 0 0,-1 0 0,0 0-1,0-1 1,1 1 0,-1 0 0,1 0 0,-1-1 0,1 1 0,0-1-1,0 1 1,0 0 0,0-1 0,0 1 0,0-1 0,0 0 0,0 1 0,1-1-1,-1 0 1,3 2 0,-1-1 45,0-1 0,1 1 0,-1-1 0,1 1 0,-1-1 0,1 0 0,0 0 0,-1-1 0,1 1 0,4-1 0,2 0 56,0 0 1,0-1-1,0 0 0,-1-1 0,1 0 0,-1 0 0,16-7 0,-13 3 13,0 0 1,0-1-1,-1-1 1,0 0-1,0 0 1,-1-1-1,0 0 1,15-19-1,-20 23-81,-1-1-1,0 1 0,0-1 1,-1 0-1,0-1 0,0 1 1,0-1-1,-1 1 0,0-1 1,0 0-1,-1 1 0,0-1 1,0 0-1,0 0 0,-1 0 1,0 0-1,0 0 0,-3-12 1,2 17-106,0 0-1,0 0 1,0 0 0,0 0 0,0 0-1,-1 0 1,1 0 0,-1 0 0,1 0-1,-1 0 1,0 1 0,0-1 0,0 1 0,0 0-1,0-1 1,0 1 0,0 0 0,0 0-1,0 0 1,0 0 0,-1 1 0,1-1-1,0 0 1,-5 1 0,5-1-244,-1 1 0,1 0 0,0 0-1,0 0 1,0 0 0,0 1 0,-1-1 0,1 1 0,0-1 0,0 1 0,0 0-1,-2 1 1,2-2-160,1 1 0,0 0 0,0 0 0,0 0 0,0 0 0,0 0-1,0 0 1,0 0 0,0 0 0,0 0 0,0 0 0,1 1 0,-1-1 0,1 0-1,-1 1 1,1-1 0,-1 0 0,1 1 0,-1 1 0,0 9-7309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14221,'0'0'8115,"-8"9"-7592,-16 18 94,0 1 0,2 0 0,1 2 1,-19 38-1,31-53-456,1 0 1,1 1-1,0 1 1,1-1-1,1 1 1,1 0-1,0 0 0,1 0 1,1 0-1,1 1 1,1 25-1,0-39-167,1 0 0,0 0 0,0 0 0,0 0 0,0-1 0,1 1-1,0 0 1,-1 0 0,1-1 0,1 1 0,-1-1 0,0 0-1,1 0 1,0 0 0,0 0 0,0 0 0,0 0 0,0-1 0,0 1-1,1-1 1,3 2 0,2 0-684,-1-1 0,0 0-1,1 0 1,0-1 0,-1 0 0,1 0 0,0-1-1,14 0 1,20 0-6656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4837,'0'0'18412,"12"-4"-16902,34-15-1087,-2-2-1,0-1 0,-1-3 1,57-43-1,30-18-404,-129 85-28,0 0-1,0 1 1,0-1-1,0 0 1,0 0-1,1 1 1,-1-1-1,0 1 1,0-1-1,1 1 1,-1-1-1,0 1 0,1 0 1,-1 0-1,0 0 1,1-1-1,-1 1 1,0 1-1,1-1 1,1 0-1,-3 1 6,0 0 1,1-1-1,-1 1 0,0 0 0,1 0 1,-1-1-1,0 1 0,0 0 1,0 0-1,1 0 0,-1-1 0,0 1 1,0 0-1,0 0 0,0 0 0,-1 0 1,1-1-1,0 1 0,0 0 0,0 0 1,-1 0-1,1-1 0,-1 2 0,-31 62-30,26-53 42,-11 21-32,8-19-33,2 0 0,-1 0 0,2 1 1,0 0-1,0 0 0,1 1 0,1 0 1,1 0-1,-4 27 0,7-41-46,0-1 1,0 1-1,0-1 0,0 0 0,0 1 1,0-1-1,0 1 0,0-1 0,0 1 1,0-1-1,0 0 0,1 1 0,-1-1 0,0 1 1,0-1-1,0 0 0,1 1 0,-1-1 1,0 0-1,0 1 0,1-1 0,-1 0 1,0 1-1,1-1 0,-1 0 0,0 1 0,1-1 1,-1 0-1,0 0 0,1 0 0,-1 1 1,1-1-1,-1 0 0,1 0 0,-1 0 1,0 0-1,1 0 0,-1 0 0,1 0 0,-1 0 1,1 0-1,-1 0 0,0 0 0,1 0 1,-1 0-1,1 0 0,0 0 0,0 0-259,14 0-5482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8616,'0'0'12812,"-11"66"-11402,0-30-225,0 3-352,6-1-289,3-3-384,2-8-128,0-6 64,11-7-64,2-9-448,0-5-577,-6 0-1025,-4-8-897,-3-6-2210,0-8-2274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4676,'0'0'14286,"67"27"-13677,-30-27-385,2 0-128,2-5-1570,-1-8-4323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11563,'0'0'9993,"-2"69"-9352,-2-42-481,-1-3-96,4-4-64,1-7 32,1-6-192,16-7-416,3 0-289,3-15-641,3-7-1889,0-5-2883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4837,'0'0'14990,"-53"75"-13837,35-44-224,1-1-257,7-4-351,6-4-193,4-8-96,4-6 0,9-5-673,4-3-1024,-3 0-1570,-2 0-2595,-5-4-2882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8808,'0'0'11948,"87"-34"-10507,-38 27-512,6 0-192,3 3-417,-1 2-256,-6 2-64,-8 0-1281,-9 0-929,-12 0-1762,-7 0-4100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9641,'0'0'6310,"49"10"-4548,-6-10-321,11 0-512,11 0-32,5 0-192,3-1-481,-2-3-160,-3-2-641,-10 2-1665,-11-3-2947,-11 2-3011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2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8520,'0'0'9129,"58"43"-8168,-49-12 160,-6 8 192,-3 10 96,0 9-31,-16 6-482,-9 3-447,-3 4-257,-2-1-160,-5-8 32,3-5-416,-2-11-1602,4-17-1730,1-15-7558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16 15022,'0'0'6614,"-9"-4"-6544,4 2-73,1 1 1,0-1-1,0 0 0,-1 1 1,1 0-1,-1 0 0,0 1 1,1-1-1,-1 1 0,1 0 1,-1 0-1,0 0 0,1 1 0,-1 0 1,1 0-1,-1 0 0,1 0 1,0 1-1,-5 2 0,-5 2 8,1 1-1,0 1 0,0 0 0,1 1 0,0 0 0,1 1 1,0 0-1,-15 19 0,25-28-4,1-1-1,-1 1 1,0 0 0,1 0 0,-1 0-1,1 0 1,0 0 0,-1 0 0,1 0-1,0 0 1,0-1 0,-1 1 0,1 0-1,0 0 1,0 0 0,0 0 0,0 0-1,0 0 1,0 0 0,1 0 0,-1 0-1,0 0 1,0 0 0,1 0 0,0 2-1,0-2 5,0 1 0,1-1 0,-1 1 0,1-1 0,-1 0 0,1 0 0,0 1 0,-1-1 0,1 0 0,0-1 0,0 1 0,2 1 0,11 2 30,-1-1 1,0 0-1,17 1 1,-13-2-15,8 3-39,-14-4 5,0 0 1,1 1-1,-1 1 1,0 0-1,-1 1 0,1 0 1,0 0-1,-1 2 1,12 6-1,-22-11 15,0 0 0,-1-1 1,1 1-1,0 0 0,0 0 0,-1-1 0,1 1 1,0 0-1,-1 0 0,1 0 0,-1 0 0,1 0 1,-1 0-1,1 0 0,-1 0 0,0 0 0,0 0 1,1 0-1,-1 1 0,0-1 0,0 0 0,0 0 1,0 0-1,0 0 0,-1 0 0,1 0 1,0 0-1,0 0 0,-1 0 0,1 0 0,0 0 1,-1 0-1,1 0 0,-1 0 0,0 0 0,1 0 1,-1 0-1,0 0 0,1 0 0,-1-1 0,0 1 1,0 0-1,0 0 0,0-1 0,-1 1 1,-6 6 173,-1-1 0,1-1 0,-18 8 0,18-9-29,-14 8 291,-1-1 0,0-1 0,-1-1 0,0-1 0,0-1 1,-1-1-1,-44 4 0,69-10-504,0 0-1,0 0 1,0 0 0,0 0 0,-1 0 0,1 0-1,0 0 1,0 0 0,0-1 0,0 1 0,0 0-1,-1 0 1,1 0 0,0 0 0,0 0 0,0 0-1,0 0 1,0-1 0,0 1 0,0 0 0,0 0-1,-1 0 1,1 0 0,0-1 0,0 1 0,0 0-1,0 0 1,0 0 0,0 0 0,0-1 0,0 1-1,0 0 1,0 0 0,0 0 0,0 0 0,0-1 0,0 1-1,0 0 1,0 0 0,0 0 0,0 0 0,1-1-1,-1 1 1,0 0 0,0 0 0,0 0 0,0 0-1,0 0 1,0 0 0,0-1 0,1 1 0,-1 0-1,0 0 1,0 0 0,0 0 0,0 0 0,0 0-1,1 0 1,-1 0 0,0 0 0,0-1 0,0 1-1,16-16-6236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3812,'0'0'14493,"-3"-9"-13243,2 8-1184,0-1 1,0 0 0,0 0 0,0 0 0,1 0 0,-1 0-1,1 0 1,-1 0 0,1 0 0,0 0 0,0 0 0,0 0 0,0-1-1,0 1 1,0 0 0,2-3 0,-1 3 16,1 0-1,0 0 1,0 1-1,0-1 1,0 1 0,0-1-1,1 1 1,-1 0 0,0 0-1,1 0 1,-1 0 0,1 0-1,-1 0 1,1 1 0,-1-1-1,1 1 1,-1 0-1,4 0 1,10-2 234,0 0 0,0 2 0,0 0 0,0 0 1,29 6-1,-42-5-284,0-1 0,0 1 0,0 0 1,0 0-1,0 1 0,0-1 0,0 0 0,0 1 1,0 0-1,-1 0 0,1 0 0,-1 0 0,1 0 1,-1 0-1,3 4 0,-4-3-24,0-1 0,0 1 0,0 0 0,0-1 0,-1 1 0,1 0 0,-1-1 0,0 1 0,0 0 0,0 0 0,0-1 0,0 1 0,-1 0 0,1-1 0,-1 1 0,1 0 0,-1-1 0,0 1 0,0-1 0,0 1 0,-3 3 0,-3 4 23,0 0 1,0 0-1,-1-1 1,-1 0-1,0 0 0,0-1 1,0-1-1,-1 1 1,-17 9-1,-25 21 151,52-38-182,-1 0 0,1 0 0,0 0 1,-1 0-1,1 0 0,0 0 0,-1 0 0,1 0 0,0 1 0,-1-1 1,1 0-1,0 0 0,0 0 0,-1 0 0,1 1 0,0-1 0,-1 0 0,1 0 1,0 1-1,0-1 0,0 0 0,-1 0 0,1 1 0,0-1 0,0 0 1,0 1-1,0-1 0,0 0 0,0 1 0,-1-1 0,1 0 0,0 1 1,0-1-1,0 0 0,0 1 0,0-1 0,0 0 0,0 1 0,0-1 0,1 0 1,-1 1-1,0-1 0,0 0 0,0 1 0,0-1 0,0 0 0,0 0 1,1 1-1,-1-1 0,0 0 0,0 1 0,0-1 0,1 0 0,-1 0 1,0 0-1,0 1 0,1-1 0,-1 0 0,0 0 0,1 0 0,-1 1 1,0-1-1,1 0 0,-1 0 0,0 0 0,1 0 0,-1 0 0,0 0 0,1 0 1,28 1-24,-23-1 49,30-1-1269,59-10 0,-9-6-7100,-25 3-5805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14542,'0'0'3075,"49"10"-1057,-8-7-1122,10-2-127,6-1-128,3 0-513,-2 0-64,-7 3-480,-12 2-1090,-15 0-1441,-13 3-864,-11-2-1250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6951,'0'0'12267,"59"20"-11114,-17-19 257,8-1-578,2 0-543,1 0-225,-3 0-545,-6-5-2562,-9 0-5829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10634,'0'0'8760,"12"-7"-7767,196-139 1065,7-4-1916,-215 150-147,0 0 0,0 0 0,0 0 0,0 1 1,0-1-1,0 0 0,0 0 0,0 0 0,0 1 0,0-1 1,0 0-1,0 0 0,0 1 0,0-1 0,0 0 0,1 0 1,-1 0-1,0 0 0,0 1 0,0-1 0,0 0 0,0 0 1,0 0-1,1 0 0,-1 1 0,0-1 0,0 0 1,0 0-1,0 0 0,1 0 0,-1 0 0,0 0 0,0 0 1,0 1-1,1-1 0,-1 0 0,0 0 0,0 0 0,0 0 1,1 0-1,-1 0 0,0 0 0,0 0 0,1 0 0,-1 0 1,0 0-1,0 0 0,0 0 0,1 0 0,-1-1 0,0 1 1,0 0-1,0 0 0,1 0 0,-1 0 0,0 0 1,0 0-1,0 0 0,0-1 0,1 1 0,-7 14 11,-29 44 314,-20 37 292,50-85-594,1 0-1,0 0 1,1 1 0,0-1-1,1 1 1,0 0 0,0 21-1,1-32-94,1 1-1,0 0 1,0-1-1,0 1 0,0 0 1,0 0-1,0-1 1,0 1-1,0 0 1,0-1-1,0 1 0,0 0 1,0-1-1,1 1 1,-1 0-1,0-1 0,0 1 1,1-1-1,-1 1 1,1 0-1,-1-1 0,0 1 1,1-1-1,-1 1 1,1-1-1,-1 1 0,1-1 1,-1 0-1,1 1 1,-1-1-1,1 0 0,0 1 1,-1-1-1,1 0 1,0 1-1,-1-1 1,1 0-1,0 0 0,-1 0 1,1 0-1,0 0 1,0 0-1,18 1-4999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57 5701,'0'0'7437,"9"-9"-4709,29-28-241,-38 36-2261,1 1 0,0-1 0,-1 0 0,1 0 0,0 1 0,0-1 0,-1 0 0,1 1 0,0-1 0,0 0 0,0 1 0,0 0 0,0-1 0,0 1 0,0-1 0,0 1 0,0 0 0,0 0 0,1-1 0,-1 15 1039,-13 21-734,-28 23 298,30-45-775,0 1-1,0 0 1,1 0 0,1 1 0,1 0 0,-9 23 0,16-37-51,0 0 1,-1 0-1,1 0 0,0 0 0,0 0 0,0 0 1,0 0-1,0 0 0,0 0 0,0 0 0,0 0 1,0 0-1,0 0 0,1 0 0,-1 0 1,0 0-1,1 0 0,-1 0 0,1 0 0,-1 0 1,1 0-1,-1 0 0,1 0 0,0 0 0,-1-1 1,1 1-1,2 1 0,-1-1 19,0 0 0,1 1 0,-1-2-1,1 1 1,-1 0 0,1 0 0,0-1 0,-1 1-1,1-1 1,5 0 0,8-1-162,-1 0 0,31-8-1,25-12-3022,-27-1-2487,-20 3-1231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12011,'0'0'1922,"-33"48"352,21-19-256,5-4-897,4 0-384,3-3-353,5-6-352,18-5-288,5-7-1473,4-4-2051,2-5-2434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 14542,'0'0'3448,"8"-3"-2460,-3 1-874,0 1 0,1-1 0,-1 1 1,0 0-1,1 0 0,-1 1 0,1 0 0,-1 0 0,1 0 1,10 2-1,-14-2-83,1 1 0,-1 0 0,1 0-1,-1 0 1,1 1 0,-1-1 0,0 1 0,0-1 0,0 1 0,1 0 0,-2-1 0,1 1 0,0 0 0,0 1 0,-1-1 0,1 0-1,-1 0 1,1 1 0,-1-1 0,0 0 0,0 1 0,0-1 0,0 1 0,-1 0 0,1-1 0,-1 1 0,1 0 0,-1-1-1,0 4 1,0 0 14,0 0 0,0-1 0,-1 1 0,1 0 0,-1 0-1,0-1 1,-1 1 0,0-1 0,1 1 0,-2-1 0,1 0 0,-1 1-1,1-1 1,-2 0 0,-3 5 0,-6 5 292,-1 0 1,0-1-1,-19 14 1,20-17-183,0 1 1,0 0-1,1 1 1,-12 15 0,24-28-164,0 0 0,0 0 0,0 1 0,0-1 0,-1 0 0,1 0 0,0 0 0,0 1 0,0-1 1,0 0-1,0 0 0,0 1 0,0-1 0,0 0 0,0 0 0,0 1 0,0-1 0,0 0 0,0 0 0,0 1 0,0-1 0,0 0 1,0 1-1,0-1 0,0 0 0,0 0 0,0 1 0,0-1 0,0 0 0,0 0 0,1 0 0,-1 1 0,0-1 0,0 0 1,0 0-1,0 0 0,1 1 0,-1-1 0,0 0 0,0 0 0,0 0 0,1 0 0,-1 0 0,0 1 0,19 2-274,22-4-726,-39 1 925,62-16-5741,-33 5-796</inkml:trace>
  <inkml:trace contextRef="#ctx0" brushRef="#br0" timeOffset="1">285 311 7111,'0'0'12331,"-42"64"-9992,32-42-770,2-3-320,5-2-768,3 1-481,0-5-577,6-5-1729,3-3-2499,0-2-9096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81 4292,'0'0'8061,"3"-9"-6150,0 1-1260,10-25 1091,-8 7 2298,-6 26-4016,1-1 1,0 1 0,-1 0-1,1-1 1,0 1-1,-1 0 1,1-1-1,0 1 1,-1 0-1,1 0 1,-1 0-1,1-1 1,-1 1-1,1 0 1,0 0 0,-1 0-1,1 0 1,-1 0-1,1 0 1,-1 0-1,1 0 1,-1 0-1,1 0 1,0 0-1,-1 0 1,1 0-1,-1 0 1,1 0 0,-1 0-1,1 1 1,0-1-1,-1 0 1,1 0-1,-1 1 1,1-1-1,0 0 1,-1 0-1,1 1 1,0-1-1,-1 0 1,1 1 0,0-1-1,-1 1 1,-18 12 534,6-2-557,1 0 1,1 1 0,-16 22-1,23-29-1,0 1 0,1 0 0,0-1 0,0 2 0,0-1 0,1 0 0,0 0 0,0 1-1,0-1 1,1 1 0,-1 12 0,3-17-6,-1 1 0,1-1-1,-1 0 1,1 1 0,0-1-1,0 1 1,0-1 0,0 0-1,0 0 1,1 0 0,-1 0-1,1 0 1,-1 0 0,1 0-1,0 0 1,0 0 0,-1-1-1,1 1 1,5 2 0,53 28-200,-19-11 84,-38-19 109,-1-1 0,1 1 1,-1 0-1,1 0 1,-1 0-1,0 0 0,0 0 1,0 1-1,0-1 0,0 0 1,-1 1-1,1 0 0,-1-1 1,1 1-1,-1 0 0,0 0 1,0 0-1,0-1 0,-1 1 1,1 0-1,-1 0 1,1 4-1,-2-4 16,0 0-1,0 0 1,0 0 0,0 0 0,0-1-1,-1 1 1,1-1 0,-1 1 0,0-1-1,1 1 1,-1-1 0,0 0 0,-1 0-1,1 0 1,0 0 0,-1 0 0,1 0-1,-1-1 1,1 1 0,-1-1 0,0 0-1,-3 2 1,-4 1 71,1 0 1,-1-1-1,0 0 0,0 0 0,-1-1 0,1 0 1,0-1-1,-1 0 0,1-1 0,-1 0 0,-18-3 0,28 3-63,-1-1 0,1 1 0,0-1 0,0 1 0,0-1 0,0 0 0,0 1 0,0-1-1,0 0 1,0 0 0,0 0 0,0 0 0,0 0 0,1 0 0,-1 0 0,0 0 0,0 0-1,1 0 1,-1 0 0,1 0 0,-1-1 0,1 1 0,0 0 0,0 0 0,-1 0 0,1-1-1,0 1 1,0 0 0,0-1 0,0 1 0,0 0 0,0 0 0,1-1 0,-1 1 0,0 0-1,1 0 1,0-2 0,0-1-13,0 0 1,1 0-1,-1 0 0,1 1 0,0-1 0,0 0 1,1 1-1,-1 0 0,1-1 0,4-4 1,20-11-20,1 0 0,37-17 0,-42 24 34,-1 0-1,-1-2 1,1 0-1,-2-1 0,26-25 1,-44 38 58,1-1 0,-1 1 0,0-1 0,0 1 0,0-1 0,0 0-1,-1 0 1,1 0 0,-1 0 0,0 0 0,1 0 0,-1 0 0,-1 0 0,1-1 0,0 1 0,-1 0 0,0 0 0,1-1 0,-2-3 0,1 5-27,-1-1 1,0 1-1,0 0 1,0 0-1,-1 0 1,1 0-1,0 0 1,-1 0-1,1 0 0,-1 0 1,0 0-1,1 1 1,-1-1-1,0 1 1,0-1-1,0 1 1,0 0-1,0 0 1,-1-1-1,1 2 1,0-1-1,-1 0 1,1 0-1,0 1 1,-4-1-1,-73-9 153,75 9-242,1 1 0,-1 0-1,0 0 1,0 0 0,0 1 0,0-1-1,1 1 1,-1 0 0,0 0 0,0 0 0,1 1-1,-1-1 1,1 1 0,0 0 0,-1 0 0,1 0-1,-5 4 1,7-5-196,1 1 0,-1-1 0,0 0-1,0 0 1,1 1 0,-1-1 0,1 1 0,-1-1 0,1 1-1,0-1 1,-1 0 0,1 1 0,0-1 0,0 1 0,0-1-1,0 3 1,1-4-75,-1 1-1,0 0 1,0 0-1,0-1 1,1 1-1,-1 0 1,0-1-1,1 1 1,-1 0-1,0-1 1,1 1-1,-1-1 1,1 1-1,-1-1 1,1 1-1,-1-1 1,1 1-1,0-1 1,-1 1-1,1-1 1,1 1-1,13 3-6362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11531,'0'0'8120,"-9"0"-7063,2 0-979,1 0 0,-1 1 0,0 1 0,1-1 1,-1 1-1,1 0 0,0 0 0,0 1 0,0 0 1,0 0-1,0 0 0,0 1 0,1 0 0,0 0 0,0 0 1,-10 10-1,5-4 9,-1 1-1,1 0 1,0 0 0,1 1-1,1 0 1,0 0 0,0 1-1,2 0 1,-1 1 0,2-1-1,0 1 1,0 0 0,1 1-1,1-1 1,0 1 0,-1 25-1,5-37-71,-1-1-1,0 1 1,1-1-1,-1 1 1,1-1-1,-1 0 1,1 1-1,0-1 1,0 0-1,0 1 1,1-1-1,-1 0 1,0 0-1,1 0 1,0 0-1,-1 0 1,1-1-1,0 1 1,4 3-1,-2-2 18,1-1 0,0 1-1,0-1 1,0 0-1,0 0 1,0 0-1,0-1 1,1 1-1,6 0 1,-6-1-6,-1-1-1,1 1 1,0-1 0,0 0 0,0 0-1,0-1 1,0 1 0,0-1-1,0-1 1,0 1 0,-1-1 0,1 0-1,0 0 1,-1-1 0,0 0-1,1 0 1,-1 0 0,4-4 0,-8 6-21,1 0 0,-1 0 1,0 0-1,0 0 1,0-1-1,0 1 0,-1 0 1,1 0-1,0-1 1,0 1-1,-1-1 1,1 1-1,-1 0 0,1-1 1,-1 1-1,0-1 1,1 0-1,-1 1 0,0-1 1,0 1-1,0-1 1,0 1-1,-1-1 0,1 1 1,0-1-1,0 1 1,-2-2-1,1 0 19,-1 1 0,1 0 0,-1 0 0,0 1 0,0-1 1,0 0-1,0 0 0,0 1 0,-1 0 0,1-1 0,0 1 0,-1 0 0,1 0 0,-4-1 0,-2-1-251,-1 1-1,1 0 1,0 1 0,-1-1-1,1 2 1,-1-1-1,1 1 1,-1 0-1,-8 2 1,8 3-3029,2 2-2526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12492,'0'0'4457,"9"-2"-3517,42-19-520,-1-1 0,-1-3 0,61-42 0,-2 2-563,-107 65 87,1-1 0,-1 0 0,0 0-1,0 1 1,0-1 0,1 0 0,-1 1-1,0-1 1,1 1 0,-1 0-1,0-1 1,1 1 0,-1 0 0,0 0-1,1 0 1,1 0 0,-3 1 44,0-1 1,0 0-1,1 1 1,-1-1-1,0 1 0,0-1 1,0 1-1,1-1 1,-1 1-1,0-1 1,0 1-1,0-1 1,0 1-1,0-1 0,0 1 1,0-1-1,0 1 1,0-1-1,0 1 1,0-1-1,-1 1 0,1-1 1,0 1-1,0-1 1,0 0-1,-1 1 1,1-1-1,-1 1 0,-29 49 117,22-38-151,4-6-40,-2 4-67,-1-1 0,1 1 0,1 0 0,0 1 0,0-1 0,1 1 0,0 0 0,1 0 0,1 1 0,-1-1 0,0 22 0,8-23-3258,10-9-1634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17 6246,'0'0'15396,"-9"-4"-15167,4 2-209,0 0-1,-1 0 0,1 0 0,0 1 0,-1 0 0,1 0 0,0 0 1,-1 0-1,1 1 0,-1 0 0,1 1 0,-1-1 0,1 1 1,-1 0-1,1 0 0,-9 3 0,3 0-37,-43 21 726,52-24-684,0 0 0,0 0 0,0 0 0,0 0 0,0 1 0,1-1 0,-1 1-1,0 0 1,1-1 0,-1 1 0,1 0 0,0 0 0,0 0 0,-1 0 0,1 0 0,1 0 0,-1 0 0,0 0 0,0 0 0,1 1 0,-1 2 0,1-4-22,0 0-1,1 0 1,-1 1-1,0-1 1,1 0 0,-1 0-1,1 0 1,-1 0-1,1 0 1,0 0-1,0 0 1,-1 0 0,1 0-1,0 0 1,0-1-1,0 1 1,0 0-1,0-1 1,0 1-1,0 0 1,0-1 0,2 2-1,31 10 81,-24-9-50,-2 0-2,6 2-33,1 0 1,-1 1 0,-1 1 0,17 9-1,-28-15 3,0 0-1,0 0 1,-1 0-1,1 1 1,0-1-1,-1 0 0,1 0 1,-1 1-1,0-1 1,1 1-1,-1 0 1,0-1-1,0 1 0,0 0 1,0 0-1,0-1 1,0 1-1,0 0 1,-1 0-1,1 0 0,-1 0 1,1 0-1,-1 0 1,0 0-1,0 0 0,0 0 1,0 0-1,0 0 1,0 0-1,-1 0 1,1 0-1,-1 0 0,1 0 1,-1 0-1,0 0 1,0 0-1,0 0 1,0 0-1,0-1 0,0 1 1,-2 2-1,-3 2 218,0-1 0,-1 1 0,1-1 0,-1 0 0,0-1 0,-1 0 0,1 0 0,-1 0 0,1-1 0,-1 0 0,0-1-1,0 0 1,-1 0 0,1-1 0,0 1 0,0-2 0,-1 1 0,1-1 0,-1-1 0,1 0 0,-11-2 0,18 3-225,-1-1 1,1 1-1,0-1 1,0 0 0,0 0-1,0 1 1,0-1-1,-1 0 1,2 0-1,-1 0 1,0 0 0,0 0-1,0 0 1,0 0-1,1 0 1,-1-1-1,0 1 1,1 0 0,-1 0-1,1-1 1,-1 1-1,1 0 1,0-1-1,0 1 1,-1 0-1,1-1 1,0-1 0,3 2-535,-1 0 0,1 0 0,-1 1 0,0-1 0,1 1 0,0-1 0,-1 1 0,1 0 0,-1 0 0,4 1 0,-2-1-906,17-2-5081,3 1-4932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13164,'-9'9'769,"8"-8"-752,-14 12 743,1 2-1,-16 20 0,25-29-562,2-1 0,-1 1 0,1 0-1,-1 0 1,1 0 0,1 0-1,0 0 1,-1 0 0,2 1 0,-1-1-1,1 1 1,-1 12 0,3-17-180,-1 0 1,1 0-1,-1 0 0,1 0 1,0 0-1,0 0 1,0-1-1,0 1 0,0 0 1,1-1-1,-1 1 1,0-1-1,1 1 0,-1-1 1,1 0-1,-1 1 1,1-1-1,0 0 0,0 0 1,-1 0-1,1 0 1,0-1-1,0 1 0,0 0 1,0-1-1,0 1 1,0-1-1,0 0 0,0 0 1,0 0-1,0 0 1,3 0-1,6 1 77,-1-1 0,1-1-1,-1 0 1,0 0 0,14-4 0,-14 2-66,-1 0 1,0-1-1,0 0 1,0-1 0,-1 0-1,1 0 1,-1-1-1,0 0 1,11-11-1,-15 12-11,1 1 0,-1-1 0,0 0 0,0 0 0,-1-1-1,0 1 1,0-1 0,0 0 0,0 0 0,-1 0 0,0 0 0,0 0-1,-1 0 1,0 0 0,1-12 0,-2 17-4,0-1 1,0 1-1,0-1 0,-1 1 1,1-1-1,-1 1 0,1-1 1,-1 1-1,0-1 0,1 1 1,-1-1-1,0 1 1,0 0-1,0 0 0,0-1 1,0 1-1,0 0 0,0 0 1,0 0-1,-1 0 0,1 0 1,0 0-1,-2 0 0,-2-1 6,1 0 0,-1 0-1,1 0 1,-1 1 0,0 0 0,0 0-1,-9-1 1,9 1-49,0 1 0,0 0 0,0 0-1,0 0 1,0 0 0,0 1 0,0 0 0,0 0 0,1 0-1,-1 1 1,0-1 0,1 1 0,-1 0 0,1 1 0,-1-1-1,-6 6 1,10-8-63,1 1 1,-1-1-1,1 1 0,-1-1 0,0 1 0,1 0 0,-1-1 0,1 1 0,-1 0 0,1 0 1,-1-1-1,1 1 0,0 0 0,-1 0 0,1-1 0,0 1 0,0 0 0,0 0 1,0 0-1,-1 0 0,1-1 0,0 1 0,0 0 0,1 0 0,-1 0 0,0 0 0,0 0 1,0-1-1,0 1 0,1 0 0,-1 0 0,0 0 0,1-1 0,-1 1 0,1 0 0,-1-1 1,1 1-1,-1 0 0,1-1 0,-1 1 0,1 0 0,0-1 0,-1 1 0,1-1 0,0 1 1,-1-1-1,1 0 0,0 1 0,0-1 0,0 0 0,0 1 0,5 1-1061,-1-1 0,1 0 0,0 0 0,-1 0-1,12 0 1,16-1-5924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12300,'0'0'2701,"-10"5"-897,-2 2-1376,-1 1 0,1 0 0,0 1 0,0 0 0,-13 15 0,19-18-295,1 0 1,0 0-1,0 0 1,1 1-1,0-1 0,0 1 1,0 0-1,1 0 1,0 0-1,0 1 1,1-1-1,0 1 1,-2 12-1,4-19-123,0 1-1,0 0 0,0 0 0,0-1 0,0 1 0,0 0 1,1 0-1,-1-1 0,1 1 0,-1 0 0,1-1 0,-1 1 1,1 0-1,0-1 0,0 1 0,0-1 0,0 1 0,0-1 1,0 0-1,1 1 0,-1-1 0,0 0 0,2 1 0,1 0 10,0 0-1,-1 0 0,1 0 0,0-1 0,0 0 0,0 0 0,0 0 0,0 0 0,8 0 0,2 0 17,-1-2-1,1 1 1,0-2 0,-1 0-1,19-5 1,-20 4-19,-1-2 0,1 1 0,-1-1-1,0-1 1,-1 0 0,0 0 0,10-9 0,-15 12 5,-1-1 0,0 1-1,0-1 1,-1 0 0,1 0 0,-1 0 0,0 0 0,0-1 0,0 1-1,-1-1 1,0 0 0,0 0 0,0 0 0,0 0 0,-1 0 0,1 0-1,-1 0 1,0-8 0,-1 12 34,0 0 0,0-1 0,-1 1 0,1 0 0,0 0 0,0-1 0,-1 1 0,1 0 0,-1 0-1,1 0 1,-1 0 0,0-1 0,1 1 0,-1 0 0,0 0 0,0 0 0,0 1 0,0-1 0,0 0 0,0 0 0,0 0 0,0 1 0,-2-2 0,-1 0-3,0 0 1,0 1 0,0-1 0,-1 1 0,1 0 0,0 0-1,-6 0 1,-3 1-47,0 0 1,0 0-1,0 1 0,-15 3 1,25-4-93,1 0 1,-1 1 0,0 0 0,0-1 0,1 1 0,-1 0 0,0 0 0,1 0 0,-1 1 0,1-1 0,0 0 0,-1 1 0,1 0 0,0 0 0,0-1 0,0 1 0,0 0 0,0 1 0,0-1 0,1 0 0,-1 0 0,1 1 0,0-1 0,-1 1 0,1-1 0,0 1 0,0 4 0,3-2-2948,7-4-2374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3395,'0'0'16512,"-12"1"-15829,6-1-616,1 0 0,-1 1 1,1 0-1,-1 0 0,1 0 0,0 0 0,0 1 0,-1 0 1,1 0-1,0 0 0,1 1 0,-1 0 0,0 0 0,1 0 0,0 0 1,-1 1-1,1 0 0,-5 6 0,-13 17 607,1 2-1,-31 55 1,45-70-551,0 0 1,1 1 0,1 0-1,0-1 1,1 1 0,1 1-1,0-1 1,-1 29 0,4-41-126,0 1 1,0-1 0,0 0-1,1 0 1,-1 0 0,1 0-1,0 1 1,0-1 0,0 0-1,0 0 1,0-1 0,1 1-1,-1 0 1,1 0 0,0-1-1,0 1 1,0-1 0,0 1-1,0-1 1,0 0 0,4 3 0,-1-2-298,1 0 1,-1-1 0,0 0 0,1 0-1,0 0 1,-1-1 0,1 1 0,0-1-1,0-1 1,11 1 0,30 0-4864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3876,'0'0'16559,"8"3"-14813,-3-2-1600,-1 0 1,0 0-1,1 0 1,-1 0-1,0-1 1,1 1-1,-1-1 0,1 0 1,-1-1-1,1 1 1,5-2-1,2-1 19,0-1 1,-1 0-1,21-10 0,230-137-1451,-262 151 1273,0-1 0,0 1 0,1 0 0,-1 0 0,0 0 0,0-1 0,0 1 0,0 0 0,0 0-1,0 0 1,1 0 0,-1-1 0,0 1 0,0 0 0,0 0 0,0 0 0,1 0 0,-1 0 0,0 0 0,0-1 0,0 1 0,1 0 0,-1 0 0,0 0 0,0 0 0,0 0 0,1 0 0,-1 0 0,0 0 0,0 0 0,0 0 0,1 0 0,-1 0 0,0 0 0,0 0 0,0 0 0,1 0 0,-1 0 0,0 1 0,0-1 0,0 0 0,1 0 0,-1 0 0,0 0 0,0 0 0,0 0 0,1 0 0,-1 1 0,0-1 0,0 0 0,-7 15-249,-32 37 336,16-22-87,17-23-63,1 0 1,1 0-1,-1 1 0,1 0 1,0 0-1,1 0 1,0 0-1,0 0 0,0 1 1,1-1-1,-1 17 0,3-25-79,-1 1-1,1 0 0,0-1 0,0 1 0,0 0 0,0-1 1,0 1-1,0 0 0,0-1 0,0 1 0,0 0 0,1-1 1,-1 1-1,0-1 0,0 1 0,1 0 0,-1-1 0,0 1 1,0-1-1,1 1 0,-1-1 0,1 1 0,-1-1 0,0 1 1,1-1-1,-1 1 0,1-1 0,-1 1 0,1-1 1,0 0-1,-1 1 0,1-1 0,-1 0 0,1 0 0,0 1 1,-1-1-1,1 0 0,-1 0 0,1 0 0,0 0 0,1 0 1,16 1-6161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13837,'0'0'5958,"-14"64"-4773,-4-32-352,-2 3-321,-2 0-192,-1 1-191,6-5-65,5-3-32,5-8-32,5-4-353,2-7-896,3-9-3587,2-3 415,-4-12-2113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9737,'0'0'8680,"60"-4"-7815,-14 4-416,8 0-321,2 0-256,2-7-2915,0-4-7079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4068,'0'0'4938,"11"-6"-2386,-8 5-2489,73-34 3678,-70 32-3478,0 1-1,0 1 0,0-1 0,0 1 0,0 0 0,1 0 0,-1 1 0,0-1 0,1 1 0,-1 1 1,1-1-1,11 4 0,-17-3-248,1-1 0,-1 1 0,1 0 0,-1 0 0,0 0 0,0 0 0,1 0 0,-1 0 0,0 0 0,0 1 0,0-1 0,0 0 0,0 0 0,0 1 0,-1-1 0,1 1 0,0-1 0,-1 1 1,1-1-1,-1 1 0,1-1 0,-1 1 0,0 0 0,0-1 0,0 1 0,0-1 0,0 1 0,0 0 0,0-1 0,0 1 0,-1-1 0,1 1 0,0-1 0,-1 1 0,-1 2 0,0 2 69,0 1-1,-1-1 1,0 1 0,0-1-1,-1 0 1,-7 10-1,-42 33 393,44-42-397,-1 1-1,2 0 1,-1 0-1,1 1 1,0 0-1,1 0 0,-13 21 1,20-29-73,-1-1 1,1 1 0,0 0-1,-1-1 1,1 1-1,0 0 1,-1-1 0,1 1-1,0 0 1,0-1-1,0 1 1,0 0-1,0-1 1,-1 1 0,1 0-1,1 0 1,-1-1-1,0 1 1,0 0 0,0-1-1,0 1 1,0 0-1,1-1 1,-1 1 0,0 0-1,0-1 1,1 1-1,-1 0 1,1-1 0,-1 1-1,0-1 1,1 1-1,-1-1 1,1 1-1,0-1 1,-1 1 0,1-1-1,-1 1 1,1-1-1,-1 0 1,1 1 0,0-1-1,-1 0 1,1 0-1,0 0 1,0 1 0,39 0 38,-26-2-159,2 1-1091,1 0-1,-1-2 1,0 0-1,0 0 1,29-10-1,-2-4-4911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10634,'0'0'1575,"-10"-3"304,-34-8-27,41 11-1783,1 0 0,0 0 0,0 0 0,-1 0-1,1 0 1,0 0 0,-1 0 0,1 1 0,0-1-1,0 1 1,0 0 0,-1-1 0,1 1 0,0 0-1,0 0 1,0 1 0,0-1 0,0 0 0,1 1-1,-1-1 1,0 1 0,1-1 0,-1 1 0,1 0-1,-1 0 1,1 0 0,0 0 0,0 0 0,0 0-1,0 0 1,0 0 0,0 0 0,0 4 0,0-3-47,0 0 0,0 1 1,0-1-1,1 0 0,-1 0 0,1 0 1,0 1-1,0-1 0,0 0 0,1 0 1,-1 1-1,1-1 0,0 0 1,0 0-1,0 0 0,0 0 0,0 0 1,1 0-1,-1 0 0,1-1 0,3 6 1,56 32 199,-49-34-208,0 0 0,-1 1-1,1 1 1,-2 0 0,1 1 0,11 11-1,-20-17-13,0 0 0,-1 0 0,1 0 0,0-1 0,-1 2 0,0-1 0,1 0-1,-1 0 1,-1 0 0,1 0 0,0 1 0,-1-1 0,1 0 0,-1 1 0,0-1-1,0 1 1,-1-1 0,1 0 0,-1 1 0,1-1 0,-1 0 0,0 0 0,0 0-1,-1 1 1,1-1 0,-1 0 0,1 0 0,-1-1 0,-4 6 0,-2 4 4,-1 0 0,-1-1 1,1-1-1,-2 0 0,-16 13 0,23-19 114,-1 0-1,1-1 1,-1 0-1,0 0 1,0 0-1,0-1 1,0 0-1,-1 0 1,1 0-1,0-1 1,-1 1-1,1-1 1,-1 0-1,0-1 1,1 0-1,-12 0 1,15-1-92,1 0 0,-1 0 0,0 0 0,0 0-1,1 0 1,-1 0 0,1 0 0,-1-1 0,1 1 0,0 0 0,-1-1 0,1 1 0,0-1-1,0 0 1,0 1 0,0-1 0,0 0 0,1 0 0,-1 0 0,0 1 0,1-1 0,-1 0-1,1 0 1,0 0 0,0 0 0,0 0 0,0 0 0,0 0 0,0 0 0,1-2 0,-1-3-18,0 0 0,1 0 1,1 0-1,-1 0 1,1 0-1,0 0 1,4-8-1,-1 5-4,1 1 1,0 0-1,1 0 0,0 1 1,0 0-1,1 0 0,0 0 0,11-7 1,11-6-26,38-19 1,-43 26 19,0-1 0,34-27 0,-58 41 2,0 1 1,1-1-1,-1 0 0,0 0 1,0 0-1,1 0 0,-1 0 1,0 0-1,0 0 1,0-1-1,0 1 0,-1 0 1,1-1-1,0 1 0,0 0 1,-1-1-1,1 1 0,-1-1 1,1 1-1,-1-1 1,0 1-1,1-1 0,-1 1 1,0-1-1,0-2 0,-1 3 1,-1 0-1,1-1 0,0 1 0,0 0 1,-1 0-1,1 0 0,0 0 0,-1 1 0,1-1 1,-1 0-1,1 1 0,-1-1 0,1 0 1,-1 1-1,0 0 0,1-1 0,-1 1 0,-3 0 1,-8-1-2,-1 1 0,0 0 0,1 1 0,-21 3 0,28-2-73,2 0 1,-1 0 0,0 0 0,0 1 0,1-1 0,-1 1 0,1 1 0,-5 2 0,-6 17-2531,15-22 2283,-1 0 0,1 0 0,0 0 0,0 0 0,0 0 0,0 0 0,0 0 0,0 0 0,0 1 0,0-1 0,1 0 0,-1 0 0,0 0 0,0 0-1,1 0 1,-1 0 0,1 0 0,-1 0 0,1 0 0,0 0 0,1 1 0,10 5-4148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12524,'0'0'4516,"-43"75"-2658,28-44-481,2 0-608,4-5-385,4-1-320,5-7-32,2-8-800,12-6-770,3-4-1377,-2-9-2145,2-13-3909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12268,'0'0'8007,"-3"11"-7275,-1-2-589,0 0-51,0 0 0,1 0 0,0 1 0,1-1 0,0 1 0,0-1-1,1 1 1,0 0 0,1 11 0,1-19-92,0-1 1,-1 1-1,1-1 0,0 0 1,0 1-1,1-1 0,-1 0 1,0 1-1,0-1 1,1 0-1,-1 0 0,0 0 1,1 0-1,-1-1 0,1 1 1,-1 0-1,1 0 1,0-1-1,-1 1 0,1-1 1,0 0-1,-1 1 0,1-1 1,0 0-1,2 0 1,52 2-1262,-44-3 419,-1 1-349,0 1-1,1 0 0,-1 0 1,21 6-1,-31-7 1128,1 1 1,-1-1-1,0 1 0,1-1 1,-1 1-1,0-1 0,0 1 1,0 0-1,0 0 0,0 0 1,1-1-1,-2 1 0,1 0 1,0 0-1,0 0 0,0 1 1,0-1-1,-1 0 0,1 0 1,1 2-1,-2-1 159,-1 0 1,1 0-1,0-1 0,0 1 0,-1 0 0,1 0 1,-1-1-1,1 1 0,-1 0 0,0-1 0,1 1 1,-1-1-1,0 1 0,0-1 0,0 1 1,0-1-1,-1 1 0,1-1 0,0 0 0,-3 2 1,-11 11 1150,0 0 0,-34 22 0,42-31-1056,0-1 1,0 0-1,0-1 1,-1 0 0,1 0-1,-1 0 1,0-1 0,1 0-1,-1-1 1,-12 2-1,19-4-247,0 1 1,0 0-1,0-1 0,0 1 0,0-1 0,0 1 0,0-1 0,0 1 0,1-1 0,-1 0 0,0 1 0,0-1 0,1 0 0,-1 0 0,0 0 0,1 1 0,-1-1 0,1 0 0,-1 0 1,1 0-1,0 0 0,-1 0 0,1 0 0,0 0 0,0 0 0,-1-2 0,-5-35-4897,5 27 2573,-5-23-4810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3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11050,'0'4'7467,"0"9"-3771,-6 86-3151,-1-60-435,1-1-113,0 0 0,1 61 0,5-99-88,0 1 1,0 0-1,0-1 1,0 1-1,0-1 0,0 1 1,1 0-1,-1-1 1,0 1-1,0-1 1,0 1-1,1-1 0,-1 1 1,0 0-1,1-1 1,-1 1-1,0-1 1,1 0-1,-1 1 0,1-1 1,-1 1-1,1-1 1,-1 0-1,1 1 0,0 0 1,11-2-5269,-2-3-1939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9961,'0'0'4357,"47"-9"-3012,-24 9-416,4 0-417,2 0-384,3 0-64,2 0-608,-1 0-1762,0-1-1986,0-7-5574</inkml:trace>
  <inkml:trace contextRef="#ctx0" brushRef="#br0" timeOffset="1">457 1 8392,'0'0'7906,"3"8"-7159,-2-6-720,0 1-3,0 1-1,1-1 1,-1 1 0,1-1-1,-1 0 1,1 0 0,0 0 0,0 0-1,1 0 1,-1-1 0,1 1-1,-1 0 1,1-1 0,0 0-1,3 3 1,-5-4 5,1 0 0,-1 1 1,0-1-1,0 1 0,1-1 0,-1 1 0,0-1 0,-1 1 0,1 0 1,0-1-1,0 1 0,-1 0 0,1 0 0,-1 0 0,0 0 0,1 0 0,-1-1 1,0 1-1,0 0 0,0 0 0,0 0 0,-1 0 0,1 0 0,0 0 1,-1-1-1,1 1 0,-1 0 0,-1 3 0,-25 49 962,26-54-990,-19 32-366,-25 46 1325,24-21-7550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10794,'0'0'4132,"52"-4"-3844,-20 4-127,4 0-97,1 0-1634,1 0-3234</inkml:trace>
  <inkml:trace contextRef="#ctx0" brushRef="#br0" timeOffset="1">573 0 11243,'0'0'4164,"-65"53"-2467,39-26-480,0 1-32,3-2-320,5-2-320,5-2-289,5-4-224,6-3 0,2-6-288,0-7-993,3-13-17617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23 11371,'0'0'2114,"-7"1"-86,2-1-1738,0 1 0,0 0 0,0 1-1,0-1 1,0 1 0,1 0 0,-1 0 0,-6 4-1,9-4-198,0-1 0,0 0-1,1 0 1,-1 1 0,1-1-1,-1 1 1,1-1 0,-1 1-1,1 0 1,0 0 0,0 0-1,0-1 1,0 1-1,0 0 1,0 0 0,1 0-1,-1 0 1,1 0 0,-1 0-1,1 1 1,0-1 0,0 0-1,0 0 1,0 0 0,0 0-1,0 0 1,0 0 0,2 3-1,-1-3-56,0-1 0,0 0 0,0 1 0,0-1 0,1 0 0,-1 0 0,0 0 0,1 0 0,-1 0 0,1 0 0,-1 0 0,1-1 0,-1 1 0,1 0 0,0-1 0,-1 1 0,1-1 0,0 0 0,0 1 0,-1-1 0,1 0 0,0 0 0,2-1 0,43-2 207,-43 2-237,-1 0 0,1 0 1,-1-1-1,0 1 0,0-1 0,0 0 0,0 0 0,0 0 0,0 0 0,-1-1 0,1 1 0,-1-1 0,1 1 0,-1-1 0,0 0 0,0 0 0,0 0 1,-1 0-1,1-1 0,2-5 0,-4 7-8,1 0 1,-1 0-1,0 1 1,1-1-1,-1 0 1,0 0-1,0 1 1,0-1-1,-1 0 1,1 0 0,0 0-1,0 1 1,-1-1-1,1 0 1,-1 1-1,0-1 1,0 0-1,1 1 1,-1-1-1,0 1 1,0-1-1,0 1 1,-1-1-1,1 1 1,0 0-1,0 0 1,-1-1-1,1 1 1,-1 0-1,1 0 1,-1 1 0,1-1-1,-1 0 1,0 0-1,1 1 1,-1-1-1,0 1 1,0-1-1,1 1 1,-1 0-1,0 0 1,-2 0-1,-1-1 5,1 0 0,-1 1 0,0 0 0,0 0 0,0 0-1,0 0 1,0 1 0,0 0 0,0 0 0,1 0 0,-1 1-1,0 0 1,1-1 0,-1 2 0,1-1 0,0 0 0,-1 1 0,1 0-1,-5 4 1,7-4-103,-1 0 0,0 1-1,1-1 1,0 0 0,0 1-1,0 0 1,0-1 0,0 1-1,1 0 1,0 0 0,-1 0-1,2 0 1,-1 0 0,0 0-1,1 0 1,0 0 0,0 0-1,0 0 1,0 0 0,1 0-1,-1 0 1,1 1 0,0-2 0,2 6-1,-2-7-453,0 1-1,1 0 1,-1-1-1,1 1 1,0-1-1,-1 0 0,1 0 1,0 1-1,0-1 1,1-1-1,-1 1 1,0 0-1,1 0 1,-1-1-1,6 3 1,18 6-9454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 1345,'0'0'8403,"-11"11"-4549,-1 1-3100,-46 47 2311,54-54-2764,-1 0 0,1 1 1,0-1-1,0 1 0,1 0 0,0 0 0,0 0 1,0 1-1,1-1 0,-3 10 0,5-15-282,0-1-1,0 1 0,0 0 1,0 0-1,0-1 1,0 1-1,0 0 0,0-1 1,1 1-1,-1 0 1,0 0-1,0-1 0,1 1 1,-1 0-1,0-1 1,1 1-1,-1-1 0,0 1 1,1 0-1,-1-1 1,1 1-1,-1-1 0,1 1 1,0-1-1,-1 1 1,1-1-1,-1 0 0,1 1 1,1-1-1,27 5 344,-20-5-298,-1-1 0,1 0 0,0-1 0,14-4-1,-14 2-47,0-1 0,-1 0 0,0 0 0,0 0 0,-1-1 0,1 0 0,7-9-1,-12 13 49,-1 0 0,0 0 0,0-1-1,0 1 1,0 0 0,0-1-1,-1 0 1,1 1 0,-1-1-1,0 0 1,1 0 0,-1 0 0,0 0-1,-1 0 1,1 0 0,-1 0-1,1 0 1,-1 0 0,0 0 0,0 0-1,0 0 1,0 0 0,-1 0-1,1 0 1,-1 0 0,-1-5 0,0 6 23,0-1 0,0 1 0,-1-1 1,1 1-1,0 0 0,-1 0 0,1 0 1,-1 0-1,0 0 0,0 1 1,1-1-1,-1 1 0,0 0 0,0 0 1,-5-1-1,-55-12-482,41 10-606,21 4 961,-5-2-2227,9-2-4544,6-3 1147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13004,'0'0'1410,"2"47"1120,11-13-1057,2 5 33,0 2-257,1 7-769,-4 1-319,-8 6-129,-4 4-128,-19 6-897,-14 8-961,-13 2-1441,-9-4-2019,-3-5-1408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136 193 3331,'0'0'-363,"6"-11"342,36-59 2429,18-29 8567,-57 86-7918,-15 16-2238,-17 16-707,8 0-12,1 2 0,0 0 0,2 2 0,0 0 0,-22 39 0,29-43-51,1 0 0,1 0 0,1 1 0,1 0 0,1 0 0,0 1 0,2 0 0,-3 28 0,7-46-92,-1 0 1,1 0-1,0 0 0,0 1 1,1-1-1,-1 0 1,1 0-1,-1 0 0,1 1 1,0-1-1,0 0 1,0 0-1,1 0 0,-1-1 1,1 1-1,0 0 1,0 0-1,0-1 0,0 1 1,0-1-1,0 0 1,0 1-1,5 1 0,-1 0-589,0-2-1,0 1 1,0-1-1,0 0 0,0 0 1,1 0-1,-1-1 1,1 0-1,-1-1 1,13 1-1,23-1-6595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8072,'0'0'11605,"13"7"-10494,-7-3-976,-3-1-81,1 0 1,0-1-1,0 0 0,0 0 0,0 0 0,0 0 1,0-1-1,0 1 0,0-1 0,1 0 1,-1 0-1,1-1 0,-1 1 0,0-1 1,1 0-1,-1 0 0,1-1 0,-1 1 0,0-1 1,1 0-1,-1 0 0,5-2 0,43-20-97,53-31-1,-85 43-450,0-2 1,-1 0-1,0-2 1,-2 0 0,25-25-1,-36 29-105,-13 15 438,-17 14 264,-4 10 542,-44 58 0,65-77-497,-1 1 0,2 1 1,0-1-1,0 1 0,1 0 0,0 0 1,1 1-1,0 0 0,0-1 0,-1 17 1,5-27-159,0 1 1,0-1-1,0 0 1,0 0 0,0 0-1,0 0 1,1 0 0,-1 0-1,0 0 1,1 0-1,-1 0 1,1 0 0,-1 0-1,1 0 1,-1 0-1,1 0 1,0 0 0,-1 0-1,1 0 1,0 0 0,0-1-1,0 1 1,0 0-1,0-1 1,0 1 0,0-1-1,0 1 1,0-1-1,0 1 1,0-1 0,0 0-1,0 1 1,0-1 0,0 0-1,0 0 1,1 0-1,45-2-3577,-14-8-2013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4548,'0'0'13709,"-49"61"-12460,30-25-31,3 3-161,5 0-545,8-2-352,3-4-96,2-4-32,7-7-384,3-7-705,-1-3-801,-3-10-1441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9897,'0'0'8649,"54"-2"-7753,-17 3-511,8 1-225,0-1-128,6-1-352,-2 0-2563,1-3-3651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24 252 5573,'0'0'5969,"-4"9"-3546,-1 0-1735,3-6-476,0-1-1,1 1 1,-1 1-1,1-1 1,-1 0-1,1 0 1,0 0-1,0 1 1,1-1 0,-1 0-1,1 1 1,-1 3-1,2-6-128,-1 0 1,0 0-1,1 0 0,-1-1 1,0 1-1,1 0 0,-1 0 1,1-1-1,-1 1 0,1 0 1,0-1-1,-1 1 0,1-1 1,0 1-1,-1-1 0,1 1 1,0-1-1,-1 1 0,1-1 1,0 0-1,0 1 0,0-1 1,-1 0-1,1 0 0,0 0 0,0 0 1,0 1-1,0-1 0,0 0 1,-1 0-1,1-1 0,0 1 1,0 0-1,0 0 0,0 0 1,1-1-1,36-6 913,-18-1-851,1-1 0,-1-1 1,-1-1-1,24-16 0,73-61 321,-90 67-441,2 0-112,0-2 1,-2-1-1,-1-1 1,23-28-1,-124 145-57,60-69 173,-43 68 51,54-83-71,1 0 0,0 1 0,1 0 0,0 0-1,0 0 1,1 0 0,0 0 0,1 0 0,-1 10 0,2-18-61,0 0 1,0-1-1,0 1 1,0 0 0,0-1-1,0 1 1,0-1-1,0 1 1,1 0-1,-1-1 1,0 1-1,0 0 1,1-1 0,-1 1-1,0-1 1,1 1-1,-1-1 1,0 1-1,1-1 1,-1 1-1,1-1 1,-1 1-1,1-1 1,-1 0 0,1 1-1,0-1 1,-1 0-1,1 1 1,-1-1-1,1 0 1,0 0-1,0 1 1,23-3-5191,1-7-2034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1877 4164,'0'0'7223,"-8"0"-5990,-19 1-355,7 0 2856,37-17-2303,381-332 656,-27 42-2053,741-646 66,-954 794 341,-62 60-194,-96 98-140,-23 26-69,19-21-367,-9 18-893,14-8-6377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12588,'0'0'10719,"14"-3"-9763,19-9-985,0 0 0,-1-2 0,0-2 1,-1-1-1,-1-1 0,0-2 0,-2 0 0,0-2 1,44-46-1,-79 75-150,-18 23 110,-35 54 0,54-75-57,1 0 0,0 1-1,0-1 1,1 1 0,0 0-1,1 0 1,0 1-1,0-1 1,1 1 0,1-1-1,0 1 1,0 13-1,1-24-106,0 1 0,0-1 0,0 1 0,1 0 0,-1-1 0,0 1 0,0-1 0,1 1-1,-1-1 1,0 1 0,0 0 0,1-1 0,-1 1 0,1-1 0,-1 0 0,0 1-1,1-1 1,-1 1 0,1-1 0,-1 0 0,1 1 0,-1-1 0,1 0 0,0 1 0,-1-1-1,1 0 1,-1 0 0,1 0 0,-1 1 0,1-1 0,0 0 0,-1 0 0,1 0-1,0 0 1,-1 0 0,1 0 0,1-1 0,-2 2 27,19-1-9286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7:5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12588,'0'0'1954,"-55"53"864,37-31-1953,9-1-705,9-7-480,0-9-3203,9-5-3268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10410,'0'0'11419,"11"-2"-10458,7-2-878,-1-1 0,0 0 0,0-2 0,-1 0 0,1-1 0,26-17 0,1-5-534,49-42 0,-85 65 334,-13 12 83,-87 95-17,85-91 79,0 0-1,1 0 0,0 0 0,0 1 0,1 0 0,1 0 0,0 0 0,0 1 0,1-1 0,-3 13 0,6-22-96,-1 0 0,1-1 1,0 1-1,-1 0 0,1 0 0,0 0 0,0-1 0,0 1 0,-1 0 0,1 0 0,0 0 0,0-1 0,0 1 0,0 0 0,1 0 0,-1 0 0,0-1 0,0 1 0,0 0 0,1 0 1,-1 0-1,0-1 0,1 1 0,-1 0 0,1-1 0,-1 1 0,1 0 0,-1-1 0,1 1 0,-1 0 0,1-1 0,-1 1 0,1-1 0,0 1 0,-1-1 0,1 0 0,0 1 0,0-1 0,-1 0 1,1 1-1,0-1 0,0 0 0,-1 0 0,1 1 0,0-1 0,1 0 0,15 0-5483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11371,'0'0'10831,"8"-5"-10318,12-7-451,79-49 169,-85 51-337,0 0 0,-1-1 0,0 0 1,-1-1-1,11-14 0,-33 33-3746,-26 30 3562,35-34 160,-7 7 146,0 0 0,1 1 0,0 1 0,-6 13 0,6 8-4483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10218,'0'0'7335,"68"13"-5542,-22-11-576,11-1-640,7-1-513,0 0-32,-3 0-1313,-7 0-2819,-7 0-3395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5061,'0'0'11979,"-35"52"-11146,10-22-96,-4 1-225,-1-3-160,2 0-191,5-4-33,4-6-64,6-5 0,6-7-192,4-6-1218,3-13-3618,4-11-225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 10570,'0'0'4826,"-11"-3"-2990,-35-10-608,44 13-1137,0-1 0,0 1-1,0 0 1,0 0 0,0 0 0,0 0-1,0 0 1,0 0 0,0 0 0,1 0-1,-1 1 1,0-1 0,0 1 0,0-1-1,0 1 1,0 0 0,1 0-1,-1 0 1,0 0 0,1 0 0,-1 0-1,1 0 1,-1 1 0,1-1 0,-1 1-1,1-1 1,0 1 0,-2 2 0,2-2-57,1-1-1,-1 0 1,1 0 0,-1 0 0,1 0 0,-1 1 0,1-1 0,0 0 0,0 0 0,0 0 0,-1 1 0,1-1 0,0 0-1,1 1 1,-1-1 0,0 0 0,0 0 0,0 1 0,1-1 0,-1 0 0,1 0 0,-1 0 0,1 0 0,-1 0 0,1 1-1,0-1 1,-1 0 0,1 0 0,0 0 0,0-1 0,0 1 0,0 0 0,0 0 0,0 0 0,0-1 0,2 2-1,5 1 64,0-1 0,0 0 0,1 0-1,-1 0 1,0-1 0,1-1-1,-1 1 1,1-1 0,15-3-1,-20 3-81,1-1 0,-1 0 1,1 0-1,-1-1 0,0 1 0,0-1 0,1 0 0,-1 0 0,4-3 0,-6 3-4,-1 1 1,1 0-1,-1-1 0,1 1 0,-1-1 0,0 1 0,0-1 0,1 0 0,-1 0 0,0 0 0,0 1 0,-1-1 0,1 0 1,0 0-1,-1 0 0,1 0 0,-1 0 0,0 0 0,1 0 0,-1-3 0,-1 4-8,1 0-1,0-1 1,-1 1-1,1 0 1,-1 0-1,0 0 1,1 0-1,-1 0 1,0 0-1,0 0 1,1 0-1,-1 0 1,0 0-1,0 0 1,0 1-1,0-1 1,0 0-1,0 1 1,-1-1-1,1 1 1,0-1-1,0 1 1,0-1-1,0 1 1,-1 0-1,1-1 1,0 1-1,0 0 1,-1 0-1,1 0 1,0 0-1,0 0 1,-1 0-1,0 1 1,-47 6-32,44-5-30,0 1 0,0 0 0,0 0 0,1 0 0,-1 0 0,1 1 0,0 0 0,0 0 0,1 0 0,-1 0 0,1 0 0,0 1 0,0 0 1,0-1-1,1 1 0,-1 0 0,1 1 0,-2 7 0,2-6-515,0 1 0,0-1-1,1 1 1,0-1 0,1 15 0,0-17-376,1 1 0,-1-1 0,1 0-1,0 1 1,1-1 0,-1 0 0,1 0 0,3 6-1,14 13-8215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41 12908,'-8'3'1516,"-87"32"2074,85-30-3127,0 0 1,1 0-1,-1 1 1,1 0-1,0 0 1,0 1-1,-15 16 1,24-23-447,-1 1 1,1-1-1,-1 1 1,1-1-1,-1 1 1,1-1-1,0 1 1,-1-1 0,1 1-1,0 0 1,-1-1-1,1 1 1,0 0-1,0-1 1,-1 1-1,1 0 1,0-1-1,0 1 1,0 0-1,0-1 1,0 1-1,0 0 1,0-1-1,0 1 1,0 0-1,0 0 1,1-1-1,-1 1 1,0 0-1,1 0 1,19 7 302,38-10 33,-55 1-320,11-1-6,0-1 1,0 0-1,0-1 1,-1 0-1,1-1 0,21-12 1,-31 15-25,0 0 0,0 0 0,0-1 1,0 1-1,0-1 0,-1 0 0,1 0 0,-1 0 1,0 0-1,0-1 0,0 1 0,0-1 1,-1 0-1,1 0 0,-1 0 0,0 0 1,0 0-1,-1 0 0,1-1 0,-1 1 0,0 0 1,0-1-1,0 1 0,0-10 0,-2 13-11,1 0-1,0 0 0,0-1 1,-1 1-1,1 0 1,-1 0-1,1 0 0,-1 0 1,1-1-1,-1 1 1,0 0-1,0 0 0,1 0 1,-1 1-1,0-1 0,0 0 1,0 0-1,0 0 1,0 1-1,0-1 0,0 0 1,0 1-1,0-1 1,-1 1-1,1-1 0,-2 0 1,-37-3-2839,25 3-1681,9-1-3357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9865,'7'3'364,"1"1"-1,-2 0 0,1 1 1,0-1-1,-1 1 1,0 1-1,0-1 0,0 1 1,-1 0-1,8 12 1,2-1 208,-3-3-290,0 0 1,-1 1-1,0 0 0,-2 1 1,1 0-1,-2 1 0,0 0 0,-2 0 1,7 22-1,-11-29-135,0 0 0,-1 0 0,0 0 0,0 0 0,-1 1 0,-1-1 0,0 0 0,0 0 0,-1 1 0,0-1 0,0 0 0,-2-1 0,1 1 0,-1-1 0,0 1 0,-1-1 0,0 0 0,-7 9 0,-4 3 82,-1-1 0,-1 0 0,-1-1 0,-24 18-1,-27 11-932,58-41-375,-1-1 0,1 0 0,-22 5 0,5-6-5967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11115,'0'0'7238,"49"0"-5764,-14 0-545,9 0-97,7 0-95,4 0-481,-3 0-192,-2 0-192,-12 0-1217,-11 0-865,-19 0-1570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7751,'0'0'11942,"0"8"-11541,0 0-310,-1 0 1,1 0-1,-2 0 0,1 0 1,-1-1-1,-1 1 1,1 0-1,-1-1 1,-5 9-1,-45 72 539,37-64-207,1 1 0,-13 28 0,27-51-380,1-1 0,-1 0 0,0 1 0,1-1 0,-1 1 0,1-1 0,-1 1 0,1-1 0,-1 1 0,1-1 0,0 1 0,0-1 0,0 1 0,0-1 0,0 1 0,0-1 0,1 1 0,-1 0 0,0-1 0,1 1 0,-1-1 0,1 0 0,-1 1 0,1-1 0,1 2 0,0-1 13,-1-1-1,1-1 1,0 1 0,-1 0-1,1 0 1,0 0 0,0-1-1,0 1 1,0-1 0,0 0-1,0 1 1,0-1-1,-1 0 1,1 0 0,0 0-1,0-1 1,2 1 0,11-3 191,-1 0 1,1-1 0,-1 0-1,15-7 1,70-25-40,-55 24-6673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11659,'0'0'4644,"83"18"-3555,-35-14-320,11-2-513,5-1-159,1-1-866,-4-2-5669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4228,'0'0'18754,"11"3"-17671,-6-1-993,0 0 0,0-1-1,1 0 1,-1 0 0,1 0-1,-1-1 1,0 0-1,1 0 1,-1 0 0,1-1-1,-1 0 1,1 0 0,-1 0-1,0 0 1,0-1-1,0 0 1,0 0 0,7-4-1,80-40-42,-2-4-1,117-86 0,-201 131-258,-5 4 31,-49 43-24,38-31 194,-12 11 6,1 1 0,1 1-1,1 0 1,1 2 0,-17 31 0,34-54 3,-1 0 1,1 0 0,0 0-1,0 1 1,0-1 0,0 0 0,1 1-1,-1-1 1,1 1 0,0-1 0,0 7-1,0-9-189,1 0 0,-1 0 0,1 1 0,-1-1 0,1 0 0,0 0 0,-1 0 0,1 0 0,0 0 0,0 0-1,0 0 1,0 0 0,-1-1 0,1 1 0,0 0 0,0 0 0,1-1 0,-1 1 0,0-1 0,0 1 0,0-1 0,0 1 0,0-1 0,1 0-1,-1 1 1,0-1 0,0 0 0,1 0 0,-1 0 0,0 0 0,0 0 0,2-1 0,17 1-6359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14157,'0'0'5002,"-5"11"-3982,-46 66 1357,26-41-918,-36 70 1,59-104-1450,1 0 0,0 0 0,0 0 0,1 1 0,-1-1 0,0 1 0,1-1 0,0 0 0,-1 1 0,1-1 0,0 1 0,0-1 0,0 1 0,1-1 0,0 3 0,-1-3 3,1-1-1,0 0 1,-1 0-1,1 1 1,0-1-1,0 0 1,0 0-1,0 0 1,0 0-1,0 0 1,0 0-1,0-1 1,0 1-1,0 0 1,1 0-1,-1-1 1,0 1-1,0-1 1,3 1-1,6 1 1,0 0 0,0-1 0,1-1 0,-1 0 1,20-2-1,-12 1-198,-8 0-498,0 0 0,0-1 0,0 0 0,17-6 0,14-12-5116,-16 1-1958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12524,'0'0'5189,"-59"65"-3139,42-42-801,4 3-416,5-3-481,6 1-288,2-2-32,2-4-1249,8-4-2370,4-6-5318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34 9001,'0'0'9123,"8"-6"-7063,1 2-1638,-1-1 0,1 1 0,0 1 0,0-1-1,17-2 1,-25 5-349,1 1 0,0 0 0,0 0-1,0 0 1,-1 0 0,1 0 0,0 0 0,0 0 0,0 0 0,-1 1-1,1-1 1,0 1 0,-1-1 0,1 1 0,0 0 0,-1-1-1,1 1 1,1 1 0,-2 0-67,0 0 0,0-1 0,0 1 0,0 0 0,0-1 0,0 1 0,-1 0 0,1 0 0,-1 0 0,1 0 0,-1 0 0,0 0 0,0-1 0,0 1 0,0 0-1,0 0 1,0 0 0,-1 0 0,1 0 0,0 0 0,-1 0 0,0 2 0,-2 3 8,0 0-1,0 0 0,0-1 1,0 1-1,-1-1 0,0 0 0,-1 0 1,1 0-1,-10 9 0,-56 47 59,39-36-47,22-18-25,4-4 5,0-1 0,0 1 0,1 0 0,0 0 0,0 0 0,0 1 0,0 0 0,1-1 0,-1 1 0,1 1 0,1-1 0,-1 0 0,1 1 0,-3 9 0,5-14-1,0 0 0,1 0 0,-1 1 0,1-1 1,-1 0-1,1 0 0,-1 0 0,1 0 0,0 0 1,-1 0-1,1 0 0,0 0 0,0 0 0,0 0 1,0-1-1,0 1 0,0 0 0,0-1 1,0 1-1,0 0 0,0-1 0,0 1 0,1-1 1,-1 0-1,0 1 0,0-1 0,0 0 0,1 0 1,-1 0-1,0 0 0,0 0 0,2 0 0,50 3 85,-46-3-98,13 1-883,0-1 0,0-1-1,0-1 1,0-1-1,26-6 1,1-9-4484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15855,'0'0'4004,"-53"53"-2723,38-32-128,3-2-288,2-2-481,9 0-320,1-3 32,4-1-320,13-8-1249,3-3-1506,3-2-4196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15887,'0'0'1030,"-10"2"204,3-1-1103,0 0 0,1 1 0,-1 0 1,0 1-1,1-1 0,0 1 1,0 1-1,0-1 0,-8 7 1,11-8-96,0 0 0,1 0 0,-1 1 0,1 0 0,0-1 0,0 1 0,0 0 0,0 0 1,0 0-1,0 0 0,1 1 0,0-1 0,0 0 0,0 1 0,0-1 0,0 0 0,0 1 0,1-1 0,0 1 1,0-1-1,0 1 0,0-1 0,0 1 0,2 5 0,0-1-24,1-1 1,0 0-1,1 0 1,-1 0-1,1-1 1,0 1-1,1-1 1,0 0-1,7 7 0,-7-7-8,0-1-1,0 1 1,-1 0-1,1 0 1,-1 1-1,0 0 0,-1-1 1,0 1-1,0 0 1,0 0-1,1 10 0,-3-14 20,-1 0 0,0 1-1,0-1 1,0 1-1,0-1 1,-1 0 0,0 1-1,1-1 1,-1 0-1,0 0 1,0 0 0,-1 1-1,1-1 1,-1 0-1,1 0 1,-1-1 0,0 1-1,0 0 1,-3 2-1,0 0-6,-1 0 0,0 0 0,0-1 0,0 0 0,0 0 0,-1-1 0,1 0 0,-12 4-1,-2-1 294,0 0-1,-1-2 0,0 0 1,0-1-1,-29-1 0,48-2-231,0 1 0,0-1 0,1 0-1,-1 0 1,0-1 0,0 1-1,0 0 1,0-1 0,0 1-1,0-1 1,1 0 0,-1 1 0,0-1-1,1 0 1,-1 0 0,0 0-1,1 0 1,-1 0 0,-1-2-1,2 2-47,1-1-1,-1 1 1,1 0-1,-1 0 1,1-1-1,0 1 1,-1 0-1,1-1 1,0 1-1,0 0 1,0-1-1,0 1 0,0-1 1,0 1-1,0 0 1,0-1-1,1 1 1,-1 0-1,0-1 1,1 0-1,2-4-46,0 1-1,-1-1 0,1 1 1,1 0-1,-1 0 1,1 0-1,0 1 0,0 0 1,0-1-1,9-5 1,22-12-381,53-24 1,-65 36 376,0 0 0,-1-2 1,-1-1-1,0 0 0,0-2 0,-2 0 0,27-26 0,-44 38 61,0 1 0,0 0 1,0-1-1,-1 1 0,1-1 0,0 0 1,-1 1-1,0-1 0,1 0 0,-1 0 0,0 0 1,-1 0-1,1 0 0,0 0 0,-1 0 1,0 0-1,0 0 0,0 0 0,0 0 0,0 0 1,-1-6-1,-1 6-24,1 1 1,0 0-1,-1 0 1,1 0-1,-1-1 1,0 1-1,0 1 0,0-1 1,0 0-1,0 0 1,0 1-1,0-1 1,0 1-1,-1 0 1,1 0-1,-1 0 1,1 0-1,-1 0 0,1 0 1,-1 0-1,1 1 1,-1 0-1,0-1 1,-4 1-1,2 0-88,0-1 0,0 1 0,0 0 0,0 0 1,0 1-1,0-1 0,-6 3 0,10-3-157,0 1 0,0-1 1,0 1-1,0-1 0,0 1 1,0 0-1,0-1 0,0 1 1,0 0-1,0 0 0,0 0 1,0 0-1,1 0 0,-1 0 1,0 0-1,1 0 0,-1 0 1,1 0-1,-1 0 0,1 0 1,-1 1-1,1-1 1,0 0-1,0 0 0,0 0 1,-1 1-1,1-1 0,0 0 1,1 0-1,-1 1 0,0-1 1,0 0-1,1 2 0,1 5-5380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17681,'-9'3'1110,"-5"2"-601,0 0-1,0 1 1,0 1 0,1 0-1,0 1 1,1 1 0,-1 0-1,2 0 1,-1 1 0,-17 21-1,22-24-427,2-1 0,-1 1 0,1 0 0,0 0 0,0 1 0,1-1 0,0 1 0,0 0 0,1 0 1,0 1-1,0-1 0,1 1 0,0-1 0,1 1 0,0 0 0,0 0 0,1-1 0,0 1 0,1 0 0,-1 0 0,3 9 0,-1-14-72,0-1 1,1 1-1,-1-1 1,1 1-1,-1-1 1,1 0-1,0 0 0,0-1 1,0 1-1,1 0 1,-1-1-1,0 0 1,1 0-1,0 0 1,-1 0-1,1-1 1,0 1-1,0-1 1,0 0-1,0 0 0,0 0 1,6 0-1,-8-1-12,1 1 0,-1-1 0,1 1 0,-1-1 0,0 0 0,1 0 1,-1 0-1,1 0 0,-1-1 0,1 1 0,-1-1 0,0 1 0,1-1 0,-1 0 0,0 0 0,0 0 0,0 0 0,1 0 0,-1 0 0,0-1 0,0 1 0,-1-1 0,1 1 0,0-1 0,0 0 0,-1 0 0,1 1 0,-1-1 0,0 0 0,1-1 0,-1 1 0,0 0 0,0 0 0,0 0 0,-1-1 0,1 1 0,0 0 0,0-4 0,-2 3 4,1 1-1,-1-1 1,1 1-1,-1-1 1,0 1-1,0 0 1,0-1-1,0 1 1,0 0-1,0 0 1,-1 0-1,1 0 1,-1 0-1,0 0 1,1 0-1,-1 1 0,0-1 1,0 0-1,0 1 1,0-1-1,0 1 1,0 0-1,-1 0 1,1 0-1,0 0 1,-1 0-1,1 1 1,-1-1-1,1 1 1,-5-1-1,-2-1-74,1 0 0,-1 1 0,0 1 0,1-1 1,-1 1-1,0 1 0,-16 2 0,11 4-1688,8 1-2669,5-2-4148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7111,'0'0'3982,"9"1"-3293,137-6 782,-26-1-102,-20 5-499,121 16 0,-181-10-768,0 3 1,-1 1-1,0 1 0,0 3 1,72 33-1,-103-42-110,-1 0 0,1 1 0,-1 0 0,0 0 0,0 1-1,-1 0 1,1 0 0,-1 0 0,-1 1 0,1 0 0,-1 0 0,0 0 0,5 11 0,-8-13 13,-1 0 0,1-1 0,-1 1 0,0 0 0,0 0-1,0 0 1,-1 0 0,0 0 0,0 0 0,0 0 0,-1 0 0,1 0 0,-1 0 0,0 0 0,-1 0 0,1-1 0,-1 1 0,0 0 0,0-1 0,0 1 0,-1-1 0,0 0 0,0 0 0,-5 7 0,-11 9 323,0-1 0,-1-1 0,0 0 0,-2-2 0,-27 17 0,-124 61 1305,149-82-1471,-6 4-4,16-8-120,-1 0-1,-1 0 1,1-1 0,-1-1 0,0-1-1,-20 4 1,34-8 42,1-1-163,1 0 0,0 0-1,0 0 1,0 0 0,0 0-1,0 0 1,0 0 0,-1 0-1,1 0 1,0 0 0,0 0-1,0 0 1,0 0 0,0 0-1,-1 0 1,1 0 0,0 0 0,0 0-1,0 0 1,0 0 0,0 0-1,-1 0 1,1 0 0,0 0-1,0 0 1,0 0 0,0 0-1,0 0 1,0 0 0,-1 0-1,1-1 1,0 1 0,0 0-1,0 0 1,0 0 0,0 0 0,0 0-1,0 0 1,0 0 0,0-1-1,-1 1 1,1 0 0,0 0-1,0 0 1,0 0 0,0 0-1,0-1 1,0 1 0,0 0-1,0 0 1,0 0 0,0 0-1,0 0 1,0-1 0,0 1 0,0 0-1,0 0 1,0 0 0,0 0-1,1-1 1,1-8-5421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12876,'0'0'5125,"8"0"-4420,-7 0-674,1-1 0,0 1 0,0 0 0,0 0 0,0 0 1,0 1-1,0-1 0,0 0 0,0 1 0,0-1 0,0 1 0,0 0 1,0 0-1,-1-1 0,3 3 0,-3-2-18,0 0-1,-1 1 1,1-1-1,0 1 1,-1-1-1,1 1 1,-1-1-1,0 1 1,1-1-1,-1 1 1,0 0-1,0-1 1,0 1-1,0-1 1,0 1-1,0 0 1,-1-1-1,1 1 1,0-1-1,-1 1 1,0-1-1,1 1 1,-1-1-1,0 1 1,1-1-1,-1 0 1,-1 2-1,-7 12 137,-1 0-1,0-1 0,-1 0 1,-1-1-1,0 0 0,0-1 1,-24 18-1,-34 36 347,69-66-492,1 0 1,-1 1-1,1-1 0,-1 0 1,1 1-1,-1-1 1,1 1-1,-1-1 0,1 0 1,-1 1-1,1-1 0,0 1 1,-1-1-1,1 1 0,0 0 1,0-1-1,-1 1 0,1-1 1,0 1-1,0-1 0,0 1 1,0 0-1,-1-1 0,1 1 1,0-1-1,0 1 0,0 0 1,1-1-1,-1 1 1,0 0-1,0-1 0,0 1 1,0-1-1,0 1 0,1-1 1,-1 1-1,0 0 0,1-1 1,-1 1-1,0-1 0,1 1 1,-1-1-1,0 1 0,1-1 1,-1 0-1,1 1 0,-1-1 1,1 0-1,-1 1 0,1-1 1,-1 0-1,1 1 1,-1-1-1,1 0 0,0 0 1,-1 0-1,1 1 0,-1-1 1,1 0-1,0 0 0,-1 0 1,1 0-1,0 0 0,0 0 1,55 0 196,-40-1-153,45-1-723,92-14 1,-11-11-6633,-70 11 416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66 106 12139,'0'0'10677,"-1"12"-10607,-6 27-30,-2-1 0,-1 0 0,-17 38 0,18-52 141,6-15 218,7-15 590,8-22-905,0-1 0,-2-1-1,-1 1 1,-2-2-1,0 1 1,-2-1 0,-2 0-1,0-56 1,-5 77-128,-2 15-59,-2 16-92,6-15 187,-1 1 0,1-1 0,0 1 0,1-1 0,-1 0 0,1 1-1,0-1 1,1 0 0,0 0 0,5 12 0,-5-15 12,0 0-1,0 0 1,0-1-1,1 1 1,0-1-1,-1 1 1,1-1 0,0 0-1,0 0 1,0 0-1,0 0 1,1-1-1,-1 1 1,0-1 0,1 0-1,-1 0 1,1 0-1,-1-1 1,1 1-1,0-1 1,4 0 0,1 1 12,1-1 0,0 0-1,0-1 1,-1 0 0,1-1 0,-1 0 0,1 0 0,-1-1 0,15-6 0,-20 7-5,1 0 0,-1-1 0,0 1 0,1-1 0,-1 0 0,-1 0 0,1 0 0,0 0 0,-1-1 0,0 0 0,1 1 0,-1-1 0,-1 0 0,1-1 0,-1 1 0,1 0-1,-1-1 1,-1 1 0,1-1 0,2-8 0,-4 13-8,0 0 1,0-1-1,0 1 0,0 0 0,0 0 0,0 0 0,0-1 0,0 1 0,0 0 1,0 0-1,0 0 0,0-1 0,0 1 0,0 0 0,0 0 0,0 0 0,0 0 1,0-1-1,0 1 0,-1 0 0,1 0 0,0 0 0,0 0 0,0-1 0,0 1 1,0 0-1,0 0 0,0 0 0,-1 0 0,1 0 0,0 0 0,0-1 0,0 1 1,0 0-1,-1 0 0,1 0 0,0 0 0,0 0 0,0 0 0,0 0 0,-1 0 1,1 0-1,0 0 0,0 0 0,0 0 0,-1 0 0,1 0 0,0 0 0,0 0 1,0 0-1,0 0 0,-1 0 0,1 0 0,0 0 0,0 0 0,0 0 0,0 0 1,-1 0-1,1 1 0,0-1 0,0 0 0,0 0 0,0 0 0,0 0 0,-1 0 1,1 1-1,0-1 0,0 0 0,-13 10 96,5 2-91,0 0 0,1 1 0,1 0 0,0 0 0,1 0-1,0 1 1,1 0 0,0 0 0,1 0 0,1 0 0,0 0 0,1 0-1,0 1 1,1-1 0,1 1 0,4 20 0,-5-32-306,1 0 1,0 1-1,1-1 1,-1 0-1,0 0 1,1 0-1,0 0 1,0 0-1,0-1 1,0 1-1,0 0 0,0-1 1,1 0-1,4 4 1,12 1-5816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0 12940,'0'0'2835,"-11"9"-2531,-147 112 1591,122-90-1704,1 1-1,-46 55 1,77-81-188,-1 0 0,1 0 1,0 0-1,1 0 1,0 0-1,-5 12 1,8-16-9,-1-1 0,1 1 0,0-1 0,-1 1 1,1-1-1,0 1 0,0-1 0,0 1 0,0-1 0,0 1 1,1-1-1,-1 1 0,0-1 0,1 1 0,-1-1 0,1 1 0,-1-1 1,1 1-1,0-1 0,-1 0 0,1 0 0,0 1 0,0-1 1,0 0-1,0 0 0,0 0 0,0 0 0,1 0 0,-1 0 1,0 0-1,0 0 0,1-1 0,-1 1 0,1 0 0,-1-1 1,2 1-1,23 6-382,0-1 1,1-1-1,0-1 1,-1-2-1,1-1 1,40-2-1,-22 0-543,53 0-1942,2-6-651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6342,'0'0'14398,"15"-5"-13042,40-20-676,82-50-1,-88 46-994,0 2-1,2 2 0,69-24 0,-120 49 294,1-1 0,-1 1 0,1 0 1,-1 0-1,1-1 0,-1 1 0,1 0 1,0 0-1,-1 0 0,1 0 1,-1-1-1,1 1 0,-1 0 0,1 0 1,0 0-1,-1 0 0,1 0 0,-1 1 1,1-1-1,0 0 0,-1 0 0,1 0 1,-1 0-1,1 1 0,-1-1 0,1 0 1,-1 1-1,1-1 0,-1 0 0,1 1 1,-1-1-1,2 1 0,-8 20-192,-31 32 394,30-44-176,-17 22 97,-38 56 356,56-78-422,1 1 0,0 0 0,1 0 0,0 0 0,0 0 0,1 1 0,-2 14 0,4-24-73,1 0 0,0 0 0,0 1 0,-1-1 0,1 0 0,0 0 1,0 0-1,1 0 0,-1 1 0,0-1 0,0 0 0,0 0 0,1 0 0,-1 0 0,1 0 0,-1 1 0,1-1 0,-1 0 0,1 0 0,-1 0 0,1 0 0,0-1 0,0 1 0,0 0 0,-1 0 0,1 0 0,0-1 0,0 1 0,0 0 0,0-1 0,0 1 0,0-1 0,0 1 0,1-1 0,-1 1 0,0-1 0,0 0 0,0 1 0,0-1 0,2 0 0,3 0-406,-1 0-1,0 0 1,1-1-1,-1 0 1,0 0-1,0 0 1,0 0 0,7-3-1,30-19-5518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8040,'0'0'10153,"-47"67"-8679,29-36-321,1 2-256,2 4-481,2-2-352,10 1-32,3-3 0,0-7-384,6-9-705,5-8-577,-2-9-1729,0 0-3043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3908,'0'0'17072,"74"20"-16784,-26-20-160,4 0-704,-2-10-2147,2-5-3074,-5-3-6503</inkml:trace>
  <inkml:trace contextRef="#ctx0" brushRef="#br0" timeOffset="1">706 0 14221,'0'0'2435,"-63"57"-481,31-22-449,5 4-32,4-3-512,6-1-512,14-8-353,3-6-32,8-8-32,16-11-416,4-2-866,3-14-1472,1-9-4293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58 9833,'0'0'8937,"-62"70"-7976,40-33 192,4 3-160,4 0-417,6-3-352,7-4-159,1-8-33,0-6-64,8-9-833,0-8-641,2-2-864,-5-11-3299</inkml:trace>
  <inkml:trace contextRef="#ctx0" brushRef="#br0" timeOffset="1">1 22 13196,'0'0'6887,"51"-1"-5350,-11-2-768,9-2-481,0 2-191,4 0-33,-6 0-160,-5 2-1250,-9 1-1665,-7 0-2242,-8-2-2049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10442,'0'0'7783,"81"0"-6437,-29 2-482,14 1-383,0 0-353,4 2-192,-4-1-1698,-12-4-3843,-8 0-2915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0 11563,'0'0'1281,"15"57"865,-6-18-1025,-1 0 257,-2 6-321,-5 2-481,-1 1-352,-12 1-192,-13 6 64,-12 0 1,-9 1-1,-9-4-32,-4-4 0,-7-9-96,-3-10-609,4-13-1505,1-11-2915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0 12268,'0'0'1046,"-11"4"454,-11 6-1291,1 0 0,0 1 1,0 1-1,2 1 0,-1 1 0,2 1 1,0 1-1,1 0 0,0 1 0,-25 34 0,28-33-117,1 1 0,1 0-1,0 0 1,2 1-1,0 1 1,1-1 0,1 2-1,1-1 1,1 1-1,1 0 1,-4 44 0,9-58-127,0 0 0,1 0 0,0 0 0,0 0 0,0-1 0,1 1 0,1 0 0,-1-1 0,1 0 1,0 1-1,1-1 0,0-1 0,0 1 0,0 0 0,1-1 0,0 0 0,0 0 0,1 0 0,0-1 1,-1 0-1,2 0 0,6 4 0,3 1-604,1-1-1,0-1 1,0 0 0,1-2 0,0 0 0,0-1-1,1 0 1,24 1 0,35 2-4166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74 11018,'0'0'2093,"-3"-9"651,0-1-1795,-7-20 669,6 7 2739,4 22-3668,17 23-230,-16-20-448,1 0-1,0 1 1,-1 0 0,0-1 0,0 1 0,0 0 0,0 0 0,0-1 0,-1 1 0,1 0 0,-1 0 0,1 0 0,-1 0 0,0 0-1,0 0 1,-1 0 0,1 0 0,-1 0 0,1 0 0,-1-1 0,0 1 0,0 0 0,-2 3 0,-1 1 49,-1 0 1,-1 0-1,0 0 1,1-1 0,-2 0-1,-8 6 1,-18 20 320,32-32-378,0 1 0,0 0 0,1 0-1,-1 0 1,0 0 0,0 0 0,0 0 0,1 1-1,-1-1 1,1 0 0,-1 0 0,1 0-1,-1 1 1,1-1 0,0 0 0,0 0-1,-1 1 1,1-1 0,0 0 0,0 1 0,0-1-1,0 0 1,1 1 0,-1-1 0,0 1-1,1 0 3,1 0 0,-1-1-1,0 1 1,0-1-1,1 0 1,-1 1-1,0-1 1,1 0-1,0 0 1,-1 0 0,1 0-1,0 0 1,-1 0-1,1-1 1,2 2-1,9 2-209,1-1 0,0 0 0,22 1 1,-29-4-83,89 7-5430,-46-6-524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16464,'0'0'7238,"76"2"-6597,-26-2-513,5 0-128,0 0-480,-1 0-1090,-8 0-1216,-9 0-1891,-12 0-1152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6662,'0'0'9545,"58"18"-9224,-13-18-161,14 0-32,6-1-32,7-8-64,6 1-32,2 3-737,2-1-1409,-2-2-1121,3-3-1025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11179,'0'0'10185,"64"0"-9256,-9-8-737,3 0-128,6 2-288,-4-2-1281,2-2-3620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11082,'8'-7'2312,"41"-41"2637,-80 83-3450,1 0 1,1 2-1,-24 42 1,44-63-1445,0-1 0,1 2 1,1-1-1,1 1 0,0 0 1,1 0-1,1 1 1,1-1-1,0 1 0,1 0 1,1 20-1,1-33-67,1 0-1,-1 0 1,1-1-1,0 1 1,0 0-1,1-1 1,-1 1-1,1-1 1,0 0-1,0 1 1,1-1-1,-1 0 1,1 0-1,0 0 1,0-1-1,0 1 1,0-1-1,7 6 1,-3-5-307,-1 0 1,1 0-1,0-1 0,0 0 1,1 0-1,-1 0 0,0-1 1,1 0-1,0 0 0,14 0 1,41 0-4225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4 274 5541,'-3'1'9798,"9"-3"-4064,23-9-2639,42-21-3683,130-79 956,11-7-1414,-203 118 797,-14 11 128,-14 14 122,-35 36 183,33-39-141,0 0 0,1 2 1,2 1-1,-21 35 1,29-24 89,9-35-249,1-1 1,0 1 0,0 0 0,0 0 0,0-1 0,0 1-1,0 0 1,1 0 0,-1 0 0,0-1 0,0 1 0,0 0-1,1 0 1,-1-1 0,0 1 0,1 0 0,-1-1 0,1 1 0,-1-1-1,1 1 1,-1 0 0,1-1 0,-1 1 0,1-1 0,0 1-1,-1-1 1,1 1 0,0-1 0,-1 0 0,1 1 0,0-1-1,-1 0 1,1 0 0,0 1 0,0-1 0,-1 0 0,1 0-1,0 0 1,1 0 0,21 0-6334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12812,'0'0'6662,"-27"58"-5733,12-28-192,0 1-545,4-1-128,8-4-32,3-5-993,0-10-1441,9-10-2370,8-1-3044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8840,'0'0'3006,"8"-4"-1148,7-2-1176,-1 1 1,1 0 0,25-3 0,-31 6-487,0 1-1,0 0 1,0 0-1,0 1 1,0 0-1,0 1 1,0 0 0,0 0-1,9 3 1,-17-4-173,1 1 1,-1-1 0,0 1 0,0-1-1,1 1 1,-1 0 0,0-1-1,0 1 1,0 0 0,0 0-1,0 0 1,0 0 0,0 0-1,0 0 1,0 0 0,0 0-1,-1 0 1,1 0 0,0 0 0,-1 1-1,1-1 1,-1 0 0,1 0-1,-1 1 1,0-1 0,0 0-1,1 1 1,-1-1 0,0 0-1,0 1 1,0-1 0,0 0 0,0 1-1,-1-1 1,1 0 0,0 1-1,-1-1 1,1 0 0,-1 1-1,1-1 1,-1 0 0,-1 2-1,-1 3 125,0-1-1,0 0 0,-1 0 0,0-1 0,0 1 1,0-1-1,0 1 0,-6 3 0,-53 33 980,37-25-535,1 1 1,-26 23-1,49-39-562,1 0-1,-1 0 1,1 0-1,0 0 1,0 1-1,-1-1 1,1 0 0,0 1-1,0-1 1,0 0-1,0 1 1,1-1-1,-1 1 1,0 0-1,1-1 1,-1 1-1,1 0 1,-1-1-1,1 1 1,0 0-1,-1-1 1,1 4-1,1-3-12,0-1-1,0 0 0,0 0 0,0 1 1,0-1-1,0 0 0,0 0 0,0 0 1,0 0-1,1 0 0,-1 0 0,0-1 1,1 1-1,-1 0 0,0-1 0,1 1 0,-1-1 1,1 1-1,2 0 0,12 1-275,0 1 0,0-2 0,25 0 0,-34-1-72,4 0-158,8 0-1632,1-1-1,24-3 0,4-10-5843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 12204,'0'0'1879,"-9"-1"352,1-1-2045,2 1 91,1 0 0,-1 0 0,0 0 0,1 1 0,-1 0 0,0 0 0,-7 1 0,12 0-240,0-1 0,-1 1 0,1-1 0,-1 1 0,1 0 0,0 0 0,-1-1 0,1 1 1,0 0-1,0 0 0,0 0 0,0 0 0,0 0 0,0 1 0,0-1 0,0 0 0,0 0 0,0 1 1,1-1-1,-1 1 0,0-1 0,1 0 0,-1 1 0,1-1 0,0 1 0,-1-1 0,1 1 0,0-1 1,0 1-1,0-1 0,0 1 0,0 0 0,1-1 0,-1 1 0,0-1 0,1 3 0,0-1-27,0-1 0,0 1 0,0 0 0,0-1 0,0 1 0,1 0 0,-1-1 0,1 0 0,0 1 0,-1-1 0,1 0 0,0 0 0,5 4 0,37 26 169,-6-6-97,-36-24-83,0 0 0,0 0 0,0 0 0,0 0 0,0 0 0,0 0 0,-1 1 0,1-1 1,-1 0-1,1 1 0,-1-1 0,0 1 0,0 0 0,0-1 0,0 1 0,-1 0 0,1 0 0,-1 0 0,1-1 1,-1 1-1,0 4 0,-1-3 0,0-1 1,-1 0-1,1 0 1,0 0-1,-1-1 1,0 1-1,0 0 1,0-1-1,0 1 1,0-1-1,0 1 1,0-1-1,-1 0 1,1 0-1,-6 3 1,-4 2 37,1-1 0,-1 0-1,0-1 1,-1 0 0,1-1 0,-1-1 0,0 0 0,-15 2 0,22-5 255,1 1 0,-1-1 0,1 0-1,-1 0 1,0-1 0,-9-1 0,14 1-251,0 1-1,0-1 1,0 1-1,0-1 1,0 1 0,0-1-1,0 1 1,0-1-1,1 0 1,-1 0 0,0 1-1,0-1 1,0 0-1,1 0 1,-1 0 0,0 0-1,1 0 1,-1 0 0,1 0-1,-1 0 1,1 0-1,0 0 1,-1 0 0,1 0-1,0-1 1,0 1-1,0 0 1,0 0 0,0 0-1,0 0 1,0 0 0,0-1-1,0 1 1,0 0-1,1 0 1,-1 0 0,0 0-1,1 0 1,0-2-1,1 0-35,0-1 0,-1 1 0,1 0-1,1 0 1,-1 0 0,0 0 0,1 0-1,0 0 1,0 0 0,0 1 0,0 0-1,0-1 1,0 1 0,5-2 0,54-25-144,-53 25 100,54-18-262,-47 18 245,1-1-1,-1-1 0,0-1 0,0 0 0,-1-1 1,0 0-1,0-2 0,16-13 0,-29 22 76,-1 0 1,0 0-1,1 0 0,-1-1 0,0 1 0,0 0 0,1-1 1,-1 1-1,0-1 0,-1 1 0,1-1 0,0 0 0,0 1 1,-1-1-1,1 0 0,-1 1 0,1-1 0,-1 0 1,0 0-1,1 0 0,-1 1 0,0-1 0,0 0 0,-1 0 1,1-3-1,-2 3 11,1 0 0,-1 0 1,1 0-1,-1 0 0,0 1 0,1-1 1,-1 0-1,0 1 0,0-1 0,0 1 1,0 0-1,-1-1 0,1 1 1,0 0-1,0 0 0,-3 0 0,-11-4 31,0 2 1,1-1-1,-1 2 0,-22-1 0,35 3-519,-32-1 1244,21 6-7808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3299,'0'0'19224,"-5"8"-17927,-14 15-653,11-14-584,0-1 1,0 2-1,1-1 0,1 1 0,0 0 1,0 0-1,-7 20 0,13-29-77,0 0 0,0-1 1,0 1-1,0 0 0,1-1 0,-1 1 0,0 0 0,0-1 0,1 1 0,-1 0 0,1-1 0,-1 1 0,0-1 0,1 1 1,-1-1-1,1 1 0,-1-1 0,1 1 0,0-1 0,-1 1 0,1-1 0,-1 0 0,1 1 0,0-1 0,-1 0 0,1 0 0,0 1 1,-1-1-1,1 0 0,0 0 0,0 0 0,-1 0 0,1 0 0,0 0 0,-1 0 0,2 0 0,36 0-645,-29 0 397,-4 0 138,9-1-242,-1 0 1,1 2-1,0 0 1,-1 0-1,1 1 1,-1 1-1,1 0 1,-1 1 0,15 6-1,-27-9 360,0-1 0,1 1 0,-1-1 0,0 1 0,0 0 0,0 0 0,1-1 0,-1 1 0,0 0 0,0 0 1,0 0-1,-1 0 0,1 0 0,0 0 0,0 1 0,0-1 0,-1 0 0,1 0 0,-1 0 0,1 1 0,-1-1 0,1 0 0,-1 1 0,0-1 0,1 0 0,-1 1 0,0-1 0,0 3 0,-1-2 93,0 0-1,0 0 1,0 0-1,-1 1 1,1-1-1,-1-1 1,1 1-1,-1 0 1,0 0-1,1 0 1,-1-1-1,0 1 1,0-1-1,-4 2 1,-7 5 500,0-2 1,-1 1 0,-27 7-1,-38 4 696,71-17-1215,0 1-1,0-2 0,0 1 0,0-1 0,0-1 1,0 0-1,0 0 0,-8-2 0,14 2-152,1 1-1,0-1 1,-1 0 0,1 0 0,0 0-1,0 0 1,0 0 0,-1 0-1,1 0 1,0 0 0,0 0-1,1-1 1,-1 1 0,0 0-1,0-1 1,1 1 0,-1-1-1,0 1 1,1-1 0,0 1-1,-1-1 1,1 1 0,0-3 0,-1-40-4888,1 33 3225,2-23-3763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6790,'0'0'7784,"49"-9"-5094,-23 6-1408,4 2-322,7-2-383,0 3-513,2-3-96,-1-3-1537,0-2-3172,-6-5-6405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10090,'0'0'7906,"1"9"-6358,-1-4-1402,0-3-65,0 0 1,0 0-1,0 0 0,0 0 1,1 0-1,-1 1 0,1-1 1,-1 0-1,1 0 0,-1 0 1,1-1-1,0 1 0,0 0 0,0 0 1,0 0-1,0-1 0,1 1 1,-1 0-1,0-1 0,1 1 1,-1-1-1,1 0 0,0 1 0,-1-1 1,1 0-1,0 0 0,0 0 1,0 0-1,0 0 0,-1-1 1,1 1-1,5 0 0,15 2-173,1-1 0,32-2 0,-21-1-1361,-34 3 1433,-1 0-1,1 0 1,-1 0 0,1 0 0,-1 0 0,0 0 0,0 0 0,0-1 0,0 1 0,0 0 0,-2 1 0,-52 68 800,33-45-582,0 2 1,2 0-1,1 1 1,-29 62 0,44-77-872,3-8-6139</inkml:trace>
  <inkml:trace contextRef="#ctx0" brushRef="#br0" timeOffset="1">0 221 12556,'0'0'4997,"64"7"-4901,-32 1-128,3 2-2178,6-2-3780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11179,'0'0'-64,"24"52"1121,-8-16-129,0 3-287,-2 4 160,-9 1-225,-5 1-223,-2-1-33,-18-1 32,-11-1 97,-3-5-193,-6-6-96,3-7-64,3-8-64,4-10-801,7-6-1729,10-3-1089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11627,'0'0'1858,"57"2"-3139,-22-2-737,3 0-737,6-8-1217</inkml:trace>
  <inkml:trace contextRef="#ctx0" brushRef="#br0" timeOffset="1">459 0 7239,'0'0'4548,"34"54"-4484,-34-43-480,0-1-673,0 0-1506,0-1-4483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10346,'0'0'9225,"-65"51"-8521,30-14 417,-1 9-128,0 4-128,4 1-256,8-1-161,7-4-256,11-5-96,6-4-64,11-7 32,19-9-800,6-9-1410,9-10-2146,5-2-7207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12364,'0'0'2519,"8"-3"-351,43-19-480,60-35 0,128-96-949,-145 91-546,-82 56-292,-9 8 28,-6 8-39,3-10 96,-12 28-28,-30 45 0,32-58-6,0 1 0,0 0 0,2 1-1,0-1 1,1 2 0,1-1 0,0 1 0,-4 28-1,10-45-27,-1 0-109,1 1-1,0-1 1,0 1 0,-1-1 0,1 0 0,0 1-1,0-1 1,0 1 0,0-1 0,1 1 0,-1-1 0,0 0-1,0 1 1,1-1 0,-1 1 0,1-1 0,-1 0-1,1 0 1,0 1 0,0-1 0,-1 0 0,1 0-1,0 0 1,0 0 0,0 0 0,2 1 0,17 2-7086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6438,'1'16'3235,"-1"3"-1761,0 4 608,0 5-737,-1 1-801,-7 1-384,3-4-63,1 0-162,1-5-1024,2-9-1441,1-5-1378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0 207 705,'0'0'16276,"14"-2"-14882,10-4-1219,0-1-1,-1-1 1,0-1 0,0-1 0,-1 0 0,-1-2 0,25-17-1,-39 24-141,56-43 51,-58 44 48,0-1 0,0 1 0,-1-1 0,1-1 0,-1 1 0,0 0 0,-1-1-1,1 0 1,2-7 0,-6 13-99,-1 0 0,1 0-1,0-1 1,0 1-1,-1 0 1,1 0-1,0 0 1,-1 0 0,1 0-1,0 0 1,-1 0-1,1-1 1,0 1-1,0 0 1,-1 0 0,1 0-1,0 0 1,-1 0-1,1 1 1,0-1-1,-1 0 1,1 0 0,0 0-1,-1 0 1,1 0-1,0 0 1,-1 0-1,1 1 1,0-1 0,0 0-1,-1 0 1,1 0-1,0 1 1,0-1-1,-1 0 1,1 0 0,0 1-1,0-1 1,0 0-1,0 0 1,-1 1-1,1-1 1,0 1 0,-17 12 55,9-5-39,-45 55 295,49-59-350,1 1 0,0 0 1,0 0-1,0 0 1,1 0-1,-1 1 0,1-1 1,1 1-1,-1-1 1,1 1-1,-1 8 0,2-13-180,0 0-1,1-1 1,-1 1-1,0 0 0,1-1 1,-1 1-1,0 0 0,1-1 1,-1 1-1,1-1 0,-1 1 1,1-1-1,0 1 1,-1-1-1,1 0 0,-1 1 1,1-1-1,0 0 0,-1 1 1,1-1-1,0 0 0,-1 0 1,1 1-1,0-1 0,-1 0 1,1 0-1,0 0 1,0 0-1,-1 0 0,1 0 1,0 0-1,0 0 0,-1 0 1,2-1-1,0 1-690,12 0-7115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9353,'0'0'12556,"14"-5"-12017,14-7-479,-1 0-1,0-2 1,-1-1-1,0-2 1,38-31 0,-9-1-76,-63 80-395,-14 10 412,17-32-121,-1 0 0,2 0-1,-1 0 1,1 1 0,0 0 0,1 0-1,0 0 1,1 0 0,-2 15-1,7-17-3130,7-6-4009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2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6278,'0'0'14099,"12"3"-13341,-12-2-745,6 1 23,-1-1 0,1 0 0,-1 0 0,1 0 1,0 0-1,-1-1 0,1 0 0,0 0 1,-1 0-1,1-1 0,0 0 0,-1 0 1,1 0-1,-1-1 0,7-2 0,25-16 38,40-28-1,-45 28-592,60-31 0,-92 52 478,0 1 0,0-1 1,0 0-1,0 1 0,0-1 0,0 0 1,0 0-1,-1 1 0,1-1 1,-1 0-1,1 0 0,-1 1 1,1-1-1,-1 0 0,0 2 0,-42 47 132,36-43-123,0-1 1,1 1 0,-1 1-1,2-1 1,-1 1-1,1 0 1,0 0 0,-6 16-1,10-13-1353,2-8-1986,8-3-1936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12396,'0'0'9710,"12"-5"-8834,225-132-172,-237 136-712,0 1-1,1-1 1,-1 1-1,0-1 1,1 1-1,-1 0 1,0-1-1,1 1 1,-1 0-1,1-1 1,-1 1-1,1 0 1,-1-1-1,1 1 1,-1 0-1,1 0 0,-1 0 1,1-1-1,-1 1 1,1 0-1,-1 0 1,1 0-1,-1 0 1,1 0-1,-1 0 1,1 0-1,-1 0 1,1 0-1,0 0 1,-1 1-1,1-1 1,-1 0-1,1 0 0,-1 0 1,1 1-1,-1-1 1,0 0-1,1 0 1,0 1-1,-6 24-17,-26 40 169,29-61-164,-14 33 493,12-17-1390,4-19 771,0-1 1,0 0 0,0 1-1,0-1 1,0 1-1,0-1 1,0 0 0,0 1-1,0-1 1,0 0 0,1 1-1,-1-1 1,0 0 0,0 1-1,0-1 1,0 0-1,1 0 1,-1 1 0,0-1-1,0 0 1,0 1 0,1-1-1,-1 0 1,0 0 0,1 0-1,-1 1 1,0-1 0,0 0-1,1 0 1,-1 0-1,0 0 1,1 1 0,-1-1-1,0 0 1,1 0 0,0 0-1,16 0-6125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11627,'0'0'6694,"46"73"-5188,-36-34-321,-10 6-352,-1 8-449,-22 5-192,-12 3-64,-11 4-64,-6-3-224,-1-3-1794,-4-8-2978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5894,'3'-5'8680,"-4"11"-7847,-5 14-609,-3 4 384,0 5-31,-2 2-65,2-3-95,2 0-97,0-6-224,4-4 0,3-3-32,0-6-64,2-5-1025,7-4-1633,2 0-1570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7591,'0'0'8643,"10"-7"-8050,-2 3-489,0-1 1,0 1 0,0 0 0,0 1 0,1 0 0,0 1-1,-1-1 1,1 1 0,0 1 0,13-1 0,239-13 1403,85-1-1196,326 39-1145,-24-12 848,-423-12 371,-221 0-351,0 1 1,0 0-1,0 0 1,0 1-1,-1-1 1,1 1-1,0 0 1,0 0-1,0 0 1,-1 0-1,1 1 1,-1-1-1,1 1 1,-1 0 0,1 0-1,-1 0 1,0 1-1,0-1 1,4 4-1,-5-2 51,-1 0 1,1-1-1,0 1 0,-1 0 0,0 0 1,0 0-1,0 0 0,0 0 0,-1 0 0,0 0 1,1 0-1,-1 0 0,-1 0 0,1 0 1,-1 0-1,1 1 0,-1-1 0,-3 6 1,-12 41 528,11-38-569,0 0 1,1 0-1,1 0 0,0 0 1,1 1-1,-1 14 0,3-28-100,0 0-1,0 0 1,0 1-1,0-1 1,0 0-1,0 0 1,1 0-1,-1 0 1,0 1-1,0-1 1,0 0-1,0 0 1,0 0-1,0 0 1,0 0-1,0 1 1,1-1-1,-1 0 1,0 0-1,0 0 1,0 0-1,0 0 1,1 0-1,-1 0 0,0 0 1,0 0-1,0 0 1,0 1-1,1-1 1,-1 0-1,0 0 1,0 0-1,0 0 1,0 0-1,1 0 1,-1 0-1,0 0 1,0 0-1,0-1 1,0 1-1,1 0 1,-1 0-1,0 0 1,0 0-1,0 0 1,0 0-1,1 0 1,-1 0-1,0 0 1,0 0-1,0-1 1,0 1-1,0 0 1,1 0-1,9-8-3620,0-9-3532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10794,'0'0'2338,"-47"68"-63,27-32-930,3 5-737,6 0-383,5 3-161,5 2-64,1 2-225,0-1-1216,12-2-1281,-2-1-706,4-5-1280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85 2498,'0'0'7570,"-8"0"-5669,-1 0-1181,6 1-429,0-1 0,0 0 1,0 0-1,0 0 0,0 0 0,0 0 0,0-1 0,1 1 1,-1-1-1,0 0 0,0 0 0,-5-2 0,8 2-217,-1 1-1,1 0 0,-1 0 1,1 0-1,-1-1 1,1 1-1,0 0 0,-1 0 1,1-1-1,-1 1 0,1 0 1,0-1-1,-1 1 1,1 0-1,0-1 0,-1 1 1,1-1-1,0 1 0,0-1 1,0 1-1,-1 0 0,1-1 1,0 1-1,0-1 1,0 1-1,0-1 0,0 1 1,0-1-1,0 1 0,0-1 1,0 1-1,0-1 1,0 1-1,0-1 0,0 1 1,0-1-1,0 1 0,1-1 1,-1 1-1,0-1 1,0 1-1,0 0 0,1-1 1,-1 1-1,0-1 0,1 1 1,-1 0-1,0-1 1,1 1-1,-1 0 0,1-1 1,-1 1-1,0 0 0,1 0 1,-1-1-1,1 1 1,-1 0-1,1 0 0,-1 0 1,1 0-1,-1-1 0,1 1 1,-1 0-1,1 0 1,0 0-1,34-12 246,36-2-167,2 2 0,92-2 0,150 11 363,-185 4-445,206 10-24,-45 0-1,-169-9-36,1298 39 180,-747 55 3003,-641-90-3154,0-2 1,1-1-1,-1-2 0,1-1 0,50-7 1,-81 7-204,0 0 1,1-1-1,-1 0 1,0 1-1,0-1 1,0 0-1,0 0 1,0 0-1,0-1 1,0 1-1,2-2 1,8-14-5785,-5-3-5597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13293,'0'0'7110,"23"70"-7078,-36-46 96,4-1-128,-1-4-448,4-1-769,-1-5-353,-1-4-960,-2-2-1153,-4-7-2916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9961,'0'0'4773,"64"-1"-3043,-24-6-289,9-2-608,5 1-289,1 0-416,-1 1-64,-8 2-864,-5-2-2083,-15 3-1569,-7-3-865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8712,'0'0'8520,"50"-14"-7751,-10 14 96,6-1-193,2-2-415,0 2-193,-2-2-224,-5-1-1090,-6 1-2113,-7-4-993,-5 1-3171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9833,'0'0'4479,"-7"9"-2290,1-1-1714,0 0 0,1 0 0,0 1 0,1 0 1,0 0-1,0 0 0,1 0 0,0 1 0,1 0 0,0-1 0,-2 18 0,5-26-456,-1 1-1,0-1 0,1 1 0,-1-1 0,1 0 0,-1 1 1,1-1-1,0 0 0,0 1 0,0-1 0,-1 0 1,1 0-1,0 0 0,0 0 0,0 0 0,1 0 1,-1 0-1,0 0 0,0 0 0,0-1 0,1 1 1,-1 0-1,0-1 0,1 1 0,-1-1 0,1 1 0,-1-1 1,1 0-1,-1 1 0,1-1 0,1 0 0,55 3 314,-46-4-269,10 1-365,0-1-1,24-4 0,-38 4 213,-1-1 1,0 0-1,0 0 0,0 0 0,0-1 1,0 0-1,-1 0 0,1-1 1,-1 0-1,8-6 0,-38 46 2146,24-35-2052,-1 0 1,1 0-1,-1-1 0,1 1 1,-1 0-1,1 0 0,0-1 1,-1 1-1,1 0 1,0 0-1,0 0 0,0-1 1,0 1-1,-1 0 0,1 0 1,0 0-1,0 0 1,1 0-1,-1-1 0,0 1 1,0 0-1,0 0 1,0 0-1,1 0 0,-1-1 1,0 1-1,1 0 0,-1 0 1,1-1-1,-1 1 1,1 0-1,-1-1 0,1 1 1,-1 0-1,1-1 0,0 1 1,-1-1-1,1 1 1,0-1-1,0 1 0,-1-1 1,1 1-1,0-1 0,0 0 1,0 0-1,-1 1 1,1-1-1,0 0 0,0 0 1,0 0-1,0 0 0,-1 0 1,1 0-1,0 0 1,1 0-1,30-2-5551,-12-8-1248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10762,'0'0'5376,"-3"10"-4517,-9 49 659,1 0 0,4 1 0,-1 84 0,2-39-1344,4-84-169,2-21-9,0 0 0,0 0 0,0 0 1,0 0-1,0 0 0,0 0 1,0 0-1,0 0 0,-1 0 0,1 0 1,0 0-1,0-1 0,0 1 0,0 0 1,0 0-1,0 0 0,0 0 1,0 0-1,0 0 0,0 0 0,0 0 1,0 0-1,0 0 0,0 0 0,0 0 1,0 0-1,-1 0 0,1 0 0,0 0 1,0 0-1,0 0 0,0 0 1,0 0-1,0 0 0,0 0 0,0 0 1,0 0-1,0 0 0,0 0 0,0 0 1,0 0-1,0 0 0,-1 0 0,1 0 1,0 0-1,0 0 0,-5-35-569,2 11 266,-1 5 33,-3-15 18,2-1 0,-3-50 1,9 84 250,-1 1 0,1-1 0,0 0 1,-1 0-1,1 0 0,0 1 0,0-1 1,-1 0-1,1 1 0,0-1 0,0 1 1,0-1-1,0 1 0,0-1 0,0 1 1,0 0-1,0-1 0,0 1 0,0 0 1,0 0-1,0 0 0,0 0 0,0 0 1,0 0-1,0 0 0,0 0 0,2 1 1,43 1-1165,-35-1 431,-11-1 703,55 0-3841,-20-9-1523,-5-6-2032</inkml:trace>
  <inkml:trace contextRef="#ctx0" brushRef="#br0" timeOffset="1">316 0 13164,'0'0'4613,"-36"61"-3332,25-29 64,2 7-63,1 0-161,5-4-385,3-1-191,0-6-385,6-3-64,6-10-32,2-2-320,2-6-1153,-1-6-1474,2-1-2690,1 0-2691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3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20 9897,'0'0'8334,"-9"2"-6824,8-1-1477,-43 15 1759,42-15-1732,1 0 0,0 0-1,-1 0 1,1-1 0,0 1 0,0 0 0,-1 0-1,1 1 1,0-1 0,0 0 0,0 0 0,1 1-1,-1-1 1,0 0 0,0 1 0,1-1-1,-1 0 1,1 1 0,-1-1 0,1 1 0,0-1-1,-1 1 1,1-1 0,0 1 0,0 0 0,0-1-1,0 1 1,0-1 0,0 1 0,1-1 0,-1 1-1,1-1 1,-1 1 0,1-1 0,0 3-1,1-2-34,-1-1-1,1 1 0,-1-1 0,1 1 0,-1-1 0,1 0 0,0 0 0,0 0 0,-1 0 0,1 0 0,0 0 0,0 0 0,0 0 1,0-1-1,0 1 0,0-1 0,0 1 0,1-1 0,2 0 0,47 1 105,-41-2-147,-7 1-45,1-1 0,0 0-1,0 0 1,0-1 0,0 1 0,-1-1 0,1 0 0,-1-1-1,1 1 1,-1-1 0,0 0 0,0 0 0,0 0 0,-1 0-1,1-1 1,-1 1 0,1-1 0,-1 0 0,0 0 0,-1 0-1,1-1 1,-1 1 0,0-1 0,0 1 0,0-1 0,0 0-1,-1 1 1,0-1 0,1-9 0,-6 10 1,-6 10 79,-5 9 33,13-13-40,0 1 0,0-1 0,1 0 0,0 1 0,-1-1 0,1 1 0,0 0 0,0-1 0,0 1 0,1 0 0,-1 0 0,0 0 0,1-1 0,0 1 0,0 0 0,0 0 0,0 0 0,0 0 0,1-1 0,0 6 0,1-6-145,0-1 0,-1 1 0,1-1 0,0 1 0,0-1 0,0 1 0,0-1 0,0 0 0,0 0 0,1 0 0,-1 0 0,0 0 0,1-1 0,-1 1 0,0-1 0,1 1 0,-1-1 0,0 0 0,1 0 0,-1 0 0,1 0 0,-1 0 0,0-1 0,4 0 0,-1 0-551,0 0 0,-1 0 0,1 0 1,0-1-1,-1 1 0,1-1 0,-1 0 1,0-1-1,0 1 0,5-4 0,21-16-4011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10250,'0'0'7078,"-8"12"-6421,-3 8-352,1-1 1,0 1-1,2 1 0,0 0 1,1 0-1,1 1 1,1 0-1,1 0 0,-1 26 1,4-19-256,-1-20-84,2 1-1,-1-1 1,1 1 0,1 0-1,0-1 1,0 1 0,4 13-1,-5-22-264,2-10 61,-1 0-1,0-1 1,-1 1-1,0 0 0,-2-12 1,1 13 190,0 1 1,0 0-1,1-1 1,1 1 0,-1 0-1,1-1 1,0 1-1,1 0 1,1-8 0,-2 15 117,-1-1 1,1 1 0,-1-1-1,1 1 1,0 0 0,-1-1-1,1 1 1,-1 0 0,1-1-1,0 1 1,-1 0 0,1 0-1,0-1 1,-1 1 0,1 0-1,0 0 1,-1 0 0,1 0-1,0 0 1,-1 0 0,1 0-1,0 0 1,-1 0 0,1 0-1,0 1 1,-1-1 0,1 0-1,0 0 1,-1 1 0,1-1-1,0 0 1,-1 1 0,1 0-1,30 15 196,-20-9-62,-3-5-225,-1 1 1,0-1-1,1 0 0,-1-1 1,1 0-1,0 0 1,0-1-1,-1 0 1,1 0-1,0-1 0,-1 1 1,13-4-1,-17 3 11,0 0-1,1 0 1,-1-1-1,0 1 1,0 0-1,0-1 1,0 0-1,0 0 1,0 0 0,0 0-1,-1 0 1,1-1-1,-1 1 1,1-1-1,-1 1 1,0-1-1,0 0 1,0 0-1,-1 0 1,1 0-1,-1 0 1,0-1-1,1 1 1,-1 0-1,-1-1 1,1 1-1,0 0 1,-1-1-1,0-6 1,0 9 378,0 16 134,0 0-500,-1-3 308,0-1 1,1 1-1,1-1 1,0 1-1,5 19 0,-6-29-371,1 0 0,0 0 0,0 0 0,0 0 0,0 0 0,0 0 0,0 0-1,1 0 1,-1 0 0,1 0 0,-1-1 0,1 1 0,0-1 0,3 3 0,-3-3-222,1 0 1,-1 0 0,1 0 0,-1 0 0,1-1 0,0 1 0,-1-1 0,1 0 0,0 0 0,-1 0-1,1 0 1,0 0 0,-1-1 0,1 1 0,4-2 0,10-7-4192,0-9-2049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3683,'0'0'16144,"-29"66"-16753,40-46-2017,2-3-3044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 8296,'0'0'5162,"-11"-2"-2744,-2 0-1384,-1 1 0,1 0 0,0 1 0,-24 2 0,34-1-771,-1 0 0,0-1 0,0 1 0,1 1 0,-1-1 0,1 0 0,-1 1-1,1 0 1,-1 0 0,1 0 0,-4 3 0,6-4-197,-1 1 0,1-1 0,0 1-1,0 0 1,-1 0 0,1 0 0,0-1 0,0 1 0,1 0-1,-1 0 1,0 0 0,1 1 0,-1-1 0,1 0-1,0 0 1,0 0 0,-1 0 0,1 0 0,1 0 0,-1 1-1,0-1 1,1 2 0,0-1-46,0-1 0,0 0 0,0 0 1,1 0-1,-1 0 0,1 0 0,-1 0 0,1 0 0,0-1 0,0 1 0,-1-1 1,1 1-1,0-1 0,0 1 0,1-1 0,-1 0 0,0 0 0,0 0 0,0 0 1,1-1-1,-1 1 0,1-1 0,-1 1 0,5-1 0,64 6 52,-66-6-76,18 0-489,0-1-1,43-6 1,-60 6 459,1-1 0,-1 1 0,0-1 0,0 0 0,0-1 0,0 1 0,0-1 0,-1 0 0,1-1 1,-1 1-1,0-1 0,0 0 0,0-1 0,0 1 0,5-7 0,-12 14 691,1-3-620,0 1 1,0 0-1,0 0 0,0 0 0,0-1 0,0 1 0,1 0 0,-1 0 1,0 0-1,1 0 0,-1 1 0,0-1 0,1 0 0,0 0 0,-1 0 0,1 0 1,0 1-1,-1-1 0,1 0 0,0 0 0,0 0 0,0 1 0,0-1 0,0 0 1,0 0-1,0 1 0,1-1 0,-1 0 0,0 0 0,1 0 0,-1 0 1,1 1-1,-1-1 0,1 0 0,0 0 0,-1 0 0,1 0 0,0 0 0,0 0 1,0 0-1,-1-1 0,1 1 0,0 0 0,0 0 0,0-1 0,0 1 1,2 0-1,8 3-135,0-1 0,0 0 0,1-1 0,-1 0 0,1-1 0,15 0 1,41-2-4341,-17 0-4063,-45 1 4871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1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11915,'0'0'1890,"-28"67"96,22-35-801,4 2-769,2-3-223,0 0-129,2 2-32,6-5-32,2-1-705,0-2-832,0-11 512,1-2-321,-2-7 674,-3-5 672,-2 0 64,-4-1-897,0-15-1633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155 139 12684,'3'-12'2616,"2"-9"-771,-1 0 0,2-44 1,-5 64-1810,-2 1 0,1-1 0,0 0 1,0 0-1,0 0 0,0 0 0,0 1 1,-1-1-1,1 0 0,0 0 0,-1 0 1,1 1-1,-1-1 0,1 0 0,-1 1 1,1-1-1,-1 0 0,1 1 0,-1-1 1,0 1-1,1-1 0,-1 1 0,0-1 1,1 1-1,-1-1 0,0 1 0,0 0 1,1-1-1,-1 1 0,0 0 0,0 0 1,0-1-1,1 1 0,-1 0 0,0 0 1,0 0-1,0 0 0,0 0 0,0 0 1,1 0-1,-1 1 0,0-1 0,-1 0 1,-1 1-29,0 0 1,0-1-1,0 1 1,0 0-1,0 0 1,0 1 0,1-1-1,-1 1 1,0-1-1,1 1 1,-4 2-1,-2 6 164,1-1 0,0 1-1,1 0 1,0 1-1,0 0 1,1 0 0,0 0-1,1 0 1,1 1 0,-1-1-1,0 13 1,0-1 70,1-1 0,1 0 0,2 1 1,0-1-1,3 24 0,0-30-203,1 0 0,0-1 0,2 0 0,9 22 0,-9-24-21,0 1 0,-1 0 0,0-1 0,-2 1 0,1 1-1,0 15 1,-3-22-30,0 12 228,-1-18-43,-2-12 11,-4-12-754,0 0 0,-2 1 0,0 0 0,-16-27 0,-11-30-541,19 36 1009,39 50-207,32 16-1400,4-12-4029,-24-11 912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11435,'0'0'9257,"-9"-5"-8377,5 3-780,0-1-1,0 2 1,0-1-1,0 0 1,0 1-1,0 0 0,-1 0 1,1 0-1,-6 0 1,8 1-42,0 0 0,-1 0 1,1 1-1,0-1 0,0 1 0,0-1 1,0 1-1,-1 0 0,1 0 1,0 0-1,1 0 0,-1 1 0,0-1 1,0 0-1,0 1 0,1-1 0,-1 1 1,1 0-1,-1-1 0,1 1 1,0 0-1,-1 0 0,1 0 0,0 0 1,0 0-1,-1 3 0,2-4-31,-1 1 0,0-1 0,0 1 0,1-1 0,-1 1 0,1-1 0,-1 1 0,1 0 0,0-1 0,0 1 0,0-1 0,-1 1 0,2 0 0,-1-1 0,0 1 0,0-1 0,0 1 0,1 0 0,-1-1 0,1 1 0,-1-1 0,1 1 0,0-1 0,-1 1 0,3 1 0,-1-1 3,0 0 0,0 0 1,1-1-1,-1 1 0,1-1 0,-1 1 0,1-1 0,0 0 0,-1 0 1,1 0-1,0-1 0,0 1 0,3 0 0,7 0-20,0 0 1,0-1-1,-1 0 0,1-1 0,20-4 0,-25 3-163,-1 0-1,1-1 1,-1 0-1,0-1 1,0 1-1,0-1 0,0-1 1,-1 1-1,0-1 1,1 0-1,-2 0 1,1-1-1,-1 0 0,0 0 1,0 0-1,7-12 1,-12 17-50,-21 30-945,6 14-1894,15-41 2722,-1-1-1,1 0 1,0 0-1,0 1 1,-1-1-1,1 0 1,0 0-1,0 1 1,0-1-1,1 0 1,-1 1-1,0-1 1,0 0-1,1 0 1,-1 1-1,1-1 1,-1 0-1,1 0 1,-1 0-1,1 0 1,0 0-1,0 0 1,-1 0-1,1 0 1,0 0-1,0 0 1,0 0-1,0 0 1,0 0-1,0-1 1,2 2-1,14 1-7329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41 8296,'0'0'12967,"-11"-8"-12129,4 4-754,-1-1 1,1 1-1,-1 0 1,0 1-1,0-1 1,0 2-1,-10-3 1,15 4-49,0 1 0,1-1 0,-1 1 0,0 0 0,0 0 0,0 0 0,0 1 0,0-1 0,0 1 0,0-1 0,0 1 0,1 0 0,-1 0 1,0 0-1,1 0 0,-1 1 0,1-1 0,-1 1 0,1 0 0,-1-1 0,1 1 0,0 0 0,0 0 0,0 1 0,0-1 0,0 0 0,1 1 0,-1-1 0,1 1 1,-3 4-1,4-5-21,-1-1 0,0 1 0,0 0 0,1 0 0,-1 0 0,1 0 0,-1-1 0,1 1 0,0 0 0,-1 0 0,1 0 0,0 0 0,1 0 1,-1 0-1,0 0 0,0 0 0,1 0 0,-1 0 0,1-1 0,0 1 0,0 0 0,0 2 0,2-1 11,-1 0-1,0-1 1,1 1-1,0-1 1,-1 1 0,1-1-1,0 0 1,0 0-1,0 0 1,1 0-1,3 1 1,9 3-15,0 0 1,1-1-1,31 4 1,-21-4-1044,1-2 0,28-1 1,-45-2-427,0 0 0,0-2 1,1 1-1,15-5 1,8-10-5483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10314,'0'0'9273,"-6"11"-7795,0 0-1188,1 1-1,0-1 0,0 1 1,2 0-1,-1-1 0,2 2 1,-1-1-1,2 0 0,-1 15 1,3 19-165,2-1 1,2 0-1,19 78 0,-23-122-1027,-4-14 424,0 1 1,0 0-1,-1 0 0,-1 0 0,0 0 0,0 1 0,-13-19 1,5 6 290,6 12 229,4 7 187,0 0 1,0 0 0,1 0-1,0 0 1,0-1 0,0 1 0,-1-9-1,33 15 657,33 13-3128,-46-9 163,0-1-1,1-1 1,17 2 0,-6-5-8587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88 5862,'0'0'13847,"1"7"-13761,3 19-28,-4-24-51,1-1 0,0 0-1,0 0 1,0 0-1,0 0 1,0 0-1,0 0 1,0 0-1,0 0 1,0 0 0,0 0-1,0-1 1,1 1-1,-1 0 1,0-1-1,1 1 1,-1-1-1,0 1 1,1-1 0,-1 0-1,0 0 1,1 0-1,-1 0 1,1 1-1,1-2 1,34-1 132,-36 2-116,0-1-1,1 0 1,-1 1-1,0-1 1,0 0-1,0 0 0,1 0 1,-1 0-1,0 0 1,0 0-1,0 0 1,-1 0-1,1 0 1,0 0-1,0-1 1,0 1-1,-1 0 1,1-1-1,-1 1 1,1 0-1,-1-1 1,0 1-1,1-1 1,-1 1-1,0-2 1,0 2 23,0 0 0,0 0 0,0 0 0,0 0 0,0 0 0,0 0 0,0 0 0,0 0 0,-1 0 0,1 0 0,0 0 0,-1 1 0,1-1 1,0 0-1,-1 0 0,1 0 0,-1 1 0,0-1 0,1 0 0,-1 0 0,1 1 0,-1-1 0,0 0 0,0 1 0,1-1 0,-1 1 0,0-1 0,0 1 0,0 0 0,0-1 1,0 1-1,1 0 0,-1-1 0,0 1 0,0 0 0,0 0 0,0 0 0,-2 0 0,1 0-60,-6-1 218,1 1-1,0 0 1,-1 1 0,1 0-1,0 0 1,-8 3 0,12-3-145,0 1 0,-1 0 1,1 0-1,0 0 0,0 0 1,0 1-1,1 0 0,-1-1 1,0 1-1,1 0 0,0 0 0,0 0 1,-3 6-1,3-6-24,0-1 0,1 1 0,-1-1 0,1 1 0,-1-1 0,1 1 0,0 0 0,1-1 0,-1 1 0,0 0 0,1 0 1,-1 0-1,1 0 0,0 0 0,0 0 0,1 5 0,0-6-14,0-1 0,0 1 0,0-1 0,0 1 0,1-1 0,-1 0 0,1 1 0,-1-1 0,1 0 0,-1 0 0,1 0 0,0 0 0,-1 0 0,1 0 0,0-1 0,0 1 0,0-1 0,-1 1 1,1-1-1,0 0 0,0 1 0,0-1 0,0 0 0,0 0 0,0-1 0,2 1 0,12-1 20,0 0-1,0-1 1,0 0-1,0-1 1,0-1 0,23-9-1,-10 3-255,-26 9 193,0 0-1,0 1 1,0-1-1,0 1 0,0 0 1,0-1-1,0 1 1,0 1-1,0-1 1,3 1-1,2 7-149,-19 9 235,11-17 65,3-31 1959,-2 24-2081,5-22-1,1 0 0,18-50 0,-24 79-30,-1-1-1,1 0 0,-1 0 1,1 1-1,-1-1 0,1 0 0,-1 1 1,1-1-1,0 1 0,-1-1 1,1 0-1,0 1 0,0-1 0,-1 1 1,1 0-1,0-1 0,0 1 1,0 0-1,-1-1 0,1 1 0,0 0 1,0 0-1,0 0 0,0 0 1,0 0-1,0 0 0,-1 0 1,1 0-1,0 0 0,0 0 0,0 0 1,0 1-1,0-1 0,-1 0 1,1 1-1,0-1 0,1 1 0,32 20-2096,-25-15 1260,-1-1-789,0-1-1,0 0 0,0-1 1,15 5-1,11 0-6724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26 11883,'0'0'8195,"-8"-6"-6695,4 4-1361,1-1 1,-1 1-1,0 0 0,0 0 1,0 1-1,0-1 0,0 1 1,0 0-1,0 0 1,0 0-1,0 0 0,-1 1 1,1-1-1,0 1 1,-1 1-1,1-1 0,0 0 1,0 1-1,-1 0 1,1 0-1,0 0 0,0 1 1,0-1-1,0 1 1,0 0-1,-3 2 0,5-3-114,0 0-1,0-1 1,0 1-1,1 0 1,-1 0-1,0 0 1,1 0-1,-1 1 1,1-1-1,-1 0 1,1 1-1,0-1 0,-1 1 1,1-1-1,0 1 1,0 0-1,0-1 1,0 1-1,0 0 1,0 0-1,1-1 1,-1 1-1,1 0 1,-1 0-1,1 0 1,0 0-1,0 0 1,0 0-1,0 2 1,1-1-23,1 0 0,-1 0 0,1 0 0,0-1 1,0 1-1,0 0 0,0-1 0,0 0 0,0 0 1,1 1-1,-1-1 0,1-1 0,0 1 1,0 0-1,-1-1 0,1 1 0,4 0 0,57 21-2714,-50-19 2037,0 0 0,0 2 1,-1-1-1,23 14 1,-35-19 718,0 1 0,-1-1 0,1 1 1,-1-1-1,1 1 0,0-1 0,-1 1 1,1-1-1,-1 1 0,1 0 0,-1-1 1,0 1-1,1 0 0,-1-1 0,0 1 1,1 0-1,-1-1 0,0 1 0,0 0 1,0 0-1,1-1 0,-1 1 0,0 0 0,0 0 1,0 0-1,0-1 0,0 1 0,-1 0 1,1 0-1,0-1 0,0 1 0,0 0 1,-1 0-1,1-1 0,0 1 0,-1 0 1,1-1-1,-1 1 0,1 0 0,-1-1 1,1 1-1,-1-1 0,1 1 0,-1-1 1,1 1-1,-1-1 0,0 1 0,1-1 1,-1 1-1,0-1 0,1 0 0,-1 1 1,-1-1-1,-45 22 2114,42-20-1992,-125 44 2748,42-26-3911,85-19 8,-3-1-264,2 0-5826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9769,'0'0'3972,"77"26"-2274,-32-22-866,10 0-543,4-4-193,3 0-32,-4 0-160,-6 0-1858,-12 0-1890,-16-4-1697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8776,'0'0'6823,"95"40"-6279,-34-40-320,0 0-896,3 0-2403,-6-10-1569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12620,'0'0'817,"13"9"197,34 18-448,67 43 1820,-112-68-2346,0-1 0,1 1 0,-1 0 0,0-1-1,0 1 1,0 0 0,-1 0 0,1 0 0,0 0 0,-1 1 0,1-1 0,-1 0-1,0 1 1,0-1 0,0 1 0,0-1 0,0 1 0,0-1 0,-1 1 0,1 0-1,-1-1 1,0 1 0,1 0 0,-2-1 0,1 1 0,0 0 0,0-1 0,-1 1-1,1 0 1,-1-1 0,0 1 0,0-1 0,0 1 0,0-1 0,0 1 0,-1-1-1,1 0 1,-1 1 0,1-1 0,-1 0 0,0 0 0,-3 3 0,-9 8 215,-1 0-1,0-1 1,-1 0 0,-28 16 0,35-23-238,-39 25-171,-38 22 547,28-21-6088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7431,'6'0'6310,"-3"0"-2370,-3 7-3460,0 8-63,-3 7 127,-3 0-288,-2 4-192,2-1 0,3-3-32,3-4 33,0-5-322,6-5-479,6-7-482,3-1-1248,1-1-1153,0-16-2115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18546,'0'0'1169,"-2"8"-465,0-1-598,0 1 0,1-1 0,0 1 0,0 0 0,1 0 1,0-1-1,0 1 0,1 0 0,0 0 0,0-1 0,1 1 0,0-1 0,0 1 0,1-1 0,0 0 0,0 0 0,0 0 0,1 0 0,1-1 0,-1 1 0,1-1 0,0 0 0,0-1 0,0 1 0,1-1 0,0 0 0,0 0 0,10 5 0,-5-4-422,0-1 0,1 0 0,-1-1-1,1 0 1,21 3 0,-28-6-220,1 0 1,-1 0 0,1 0-1,-1-1 1,1 0 0,-1 0-1,1-1 1,-1 1 0,1-1-1,-1 0 1,1-1-1,-1 1 1,0-1 0,0 0-1,5-3 1,1-5-1448,-3-2 4301,-22 28 2600,-142 279-2745,147-270-4124,13-23-1295,8-13 376,12-17-1352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10634,'0'0'7463,"-54"59"-6982,44-34-97,4 1-128,2 0-96,4-4-64,0-5-64,4-2-480,3-5-641,-1-8-1441,0-2-1346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4644,'0'0'14062,"56"-6"-13614,-8 6-352,7 0 0,8 0-64,2 0-96,-6-7-1153,-4-2-2691,-10 0-3042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9641,'0'0'9065,"50"21"-7688,-16-20-512,11-1-545,8 0-224,4 0-32,6-7-544,-4-1-1538,-6-3-2114,-9 1-1858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13229,'0'3'4131,"20"-3"-2529,13 0-481,7 0 32,7 0-448,8 0-417,1 0-192,-1 0-416,-5-1-993,-9-1-865,-10 0-1442,-12 0-95,-12-3-1474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8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12139,'0'0'5862,"48"42"-4677,-8-38-352,5-3-577,7-1-192,2 0-320,-2-4-2403,-4-13-4291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23 2755,'1'0'402,"0"-1"0,-1 1 0,1 0 0,0-1 0,0 1 1,-1-1-1,1 0 0,0 1 0,-1-1 0,1 1 1,-1-1-1,1 0 0,-1 0 0,1 1 0,-1-1 0,1 0 1,-1 0-1,0 1 0,1-1 0,-1 0 0,0 0 0,0 0 1,0 0-1,1 0 0,-1 1 0,0-1 0,0 0 1,0 0-1,-1-1 0,-11 6 4819,-1 7-6610,-9 14 1656,1 1 0,2 1 0,0 0 0,2 2 0,1 0 0,2 1 0,1 0 0,1 1 0,1 0 0,2 1-1,1 0 1,2 1 0,-3 38 0,8-66-322,1 0 0,0 0 0,0-1 0,0 1 0,0 0-1,1 0 1,0-1 0,0 1 0,0 0 0,1-1 0,-1 1 0,1-1 0,0 0-1,0 1 1,1-1 0,3 6 0,-2-7-293,-1-1 0,1 1 0,0 0 0,0-1 0,0 0 0,0 0 0,0 0 0,0 0 0,0-1 0,1 1 0,-1-1 0,1 0 0,-1-1 0,1 1 0,-1-1 0,1 0 0,5 0 0,29 0-5295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10474,'0'0'8952,"9"-1"-8092,9-4-768,0-1-1,-1 0 1,0-1 0,0-1-1,0 0 1,-1-1 0,-1-1 0,19-15-1,0-1-33,-2-2 0,50-55-1,-95 102 389,1 0-1,-12 26 1,18-33-411,0 0-1,1 1 0,0-1 1,1 1-1,0 0 1,1 1-1,-2 16 0,5-29-79,0 0 0,0 0 0,1-1 0,-1 1 0,0 0 0,0 0 0,1 0 0,-1 0 0,0 0 0,1-1 0,-1 1-1,1 0 1,-1 0 0,1 0 0,-1-1 0,1 1 0,0 0 0,-1-1 0,1 1 0,0-1 0,-1 1 0,1-1 0,0 1 0,0-1-1,-1 1 1,1-1 0,0 0 0,0 1 0,0-1 0,0 0 0,0 0 0,0 0 0,-1 0 0,1 1 0,2-2 0,1 2-608,0-1-1,-1-1 1,1 1 0,0-1 0,0 1 0,-1-1 0,1 0 0,3-2 0,20-13-5839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8136,'0'0'1313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11851,'0'0'11051,"-26"70"-10699,14-36-160,1 0-128,0 0-32,6-4 0,3-2-64,2-8-640,0-7-674,7-11-928,5-2-1217,2-9-1602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12716,'0'0'2813,"9"-9"-341,-8 9-2460,9-10 663,0 1 0,1 1 0,19-12 0,-28 19-581,1-1 0,-1 0 0,0 1-1,1 0 1,-1-1 0,1 1 0,0 0 0,-1 0 0,1 1-1,0-1 1,-1 1 0,1-1 0,0 1 0,0 0 0,0 0 0,-1 0-1,1 0 1,0 0 0,0 1 0,-1-1 0,1 1 0,0 0 0,-1 0-1,1 0 1,0 0 0,-1 0 0,1 1 0,-1-1 0,0 1-1,3 1 1,-3 0-63,-1-1 1,1 1-1,-1 0 0,1 0 0,-1-1 0,0 1 0,0 0 0,0 0 0,0 0 0,-1 0 0,1 0 0,-1 0 0,0 1 0,1-1 1,-2 0-1,1 0 0,0 0 0,-1 0 0,1 0 0,-1 0 0,0 0 0,0 0 0,0 0 0,0 0 0,0-1 0,-1 1 0,0 0 1,-3 4-1,-5 9 230,-2-1 1,0 0-1,-20 19 1,21-23-69,-9 10-2,12-14-118,0 0 0,1 0 0,0 1 0,0-1 0,1 2 0,0-1 0,0 1 0,1 0 0,0 0 1,1 1-1,-6 14 0,10-23-74,0 0 1,0 0-1,0 0 1,0 0-1,0 0 0,0-1 1,0 1-1,1 0 1,-1 0-1,0 0 1,0 0-1,1 0 1,-1-1-1,1 1 1,-1 0-1,0 0 1,1-1-1,0 1 1,-1 0-1,1-1 0,-1 1 1,1 0-1,0-1 1,-1 1-1,1-1 1,0 1-1,0-1 1,-1 1-1,1-1 1,0 0-1,0 1 1,0-1-1,0 0 0,-1 0 1,1 1-1,0-1 1,1 0-1,41 1-200,-31-1 54,5-1-547,0 0 0,1-1 0,-1-1-1,0-1 1,0 0 0,20-9 0,49-29-6928,-44 16 431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90 10570,'7'-11'2648,"0"-2"-1584,-3 4-232,0 1-1,1 0 1,0 0 0,0 1 0,1-1 0,10-10-1,-15 19-706,-1 0 0,0 1 0,1-1 0,-1 0 0,0 0 0,1 0 0,-1 0 0,0 1 0,0-1 0,0 0 0,0 0 0,0 0 0,0 0 0,-1 1 0,1-1 0,-1 2 0,-13 32 23,-2-1-1,-1 0 1,-1-1 0,-2-1-1,-36 44 1,47-64-89,5-7-38,-14 20 89,0-1 1,-25 23-1,55-62-98,-1 0 0,0-1-1,13-28 1,-12 23-411,-6 12 178,0 0 61,-1 0-1,0-1 1,0 1-1,-1-1 1,0 0-1,0 0 1,-1 0-1,-1-1 1,2-13-1,-19 35-282,11-4 446,0 1 0,0 0 0,0 0-1,1 0 1,1 1 0,0-1 0,0 1 0,0-1 0,0 11 0,1 85 247,2-57-6,-1-47-196,-8-11 107,-116-134-555,124 144 414,0 1 1,0 0-1,0 0 1,0 0-1,0 0 1,0 0-1,0 0 1,-1 0-1,1 0 1,0-1-1,0 1 1,0 0-1,0 0 1,0 0-1,0 0 1,0 0-1,0 0 1,0-1-1,0 1 1,0 0-1,0 0 1,0 0-1,0 0 1,0 0-1,0-1 1,0 1-1,0 0 1,0 0-1,0 0 1,0 0-1,0 0 1,0-1-1,0 1 1,0 0-1,0 0 1,0 0-1,0 0 1,1 0-1,-1 0 1,0-1-1,0 1 1,0 0-1,0 0 1,0 0-1,0 0 1,0 0 0,1 0-1,-1 0 1,0 0-1,0 0 1,0 0-1,0 0 1,0-1-1,0 1 1,1 0-1,13 0 218,17 4-70,7 3-119,0-2-1,41 0 0,-53-5-3073,51-6-1,-27-7-8504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27 10025,'-8'0'3396,"-5"1"-2508,0-1 0,0 2 0,1 0 0,-1 0 1,0 1-1,-12 5 0,22-7-815,0-1 1,1 1 0,-1 1-1,0-1 1,0 0-1,1 1 1,-1-1 0,0 1-1,1 0 1,0 0-1,-1 0 1,1 0-1,0 0 1,0 1 0,0-1-1,0 1 1,1-1-1,-1 1 1,1 0-1,-1-1 1,1 1 0,0 0-1,0 0 1,0 0-1,1 0 1,-1 0-1,1 0 1,0 0 0,-1 0-1,1 0 1,0 0-1,1 0 1,-1 0-1,2 5 1,-1-5-61,0 0-1,0-1 1,1 0-1,-1 1 1,1-1-1,0 0 1,-1 0-1,1 0 1,0 0-1,0 0 1,1 0 0,-1 0-1,4 2 1,40 21 48,-22-11-58,-20-12-62,0 0-1,0 1 0,0-1 0,-1 1 1,1 0-1,-1 0 0,0 1 1,0-1-1,0 0 0,-1 1 0,1 0 1,-1 0-1,0 0 0,4 8 1,-6-9 46,1-1 1,-1 1-1,0-1 1,0 1 0,0-1-1,-1 1 1,1-1 0,-1 1-1,1-1 1,-1 0-1,0 1 1,0-1 0,0 0-1,0 1 1,0-1 0,0 0-1,-1 0 1,1 0-1,-1 0 1,1 0 0,-1 0-1,0 0 1,0-1 0,0 1-1,0-1 1,0 1-1,0-1 1,-3 2 0,-4 3 200,0-1 1,0 0-1,-1 0 1,1 0-1,-1-2 1,0 1-1,-1-1 1,1 0-1,0-1 1,-1 0-1,1-1 1,-14 0-1,23-1-161,1 0-1,0 0 1,-1-1 0,1 1-1,0 0 1,0 0 0,-1 0-1,1-1 1,0 1 0,-1 0-1,1 0 1,0 0 0,0-1-1,-1 1 1,1 0 0,0-1-1,0 1 1,0 0 0,-1-1-1,1 1 1,0 0 0,0-1-1,0 1 1,0 0-1,0-1 1,0 1 0,0 0-1,0-1 1,0 1 0,0 0-1,0-1 1,0 1 0,0-1-1,0 1 1,0 0 0,0-1-1,0 1 1,0 0 0,0-1-1,1 1 1,-1 0 0,0-1-1,0 1 1,0 0 0,1 0-1,-1-1 1,0 1 0,1-1-1,10-16 77,13-6-39,51-38 0,15-13-20,-81 65-37,0 0-1,-1 0 1,0-1-1,-1-1 1,0 1 0,0-1-1,5-12 1,-11 21-3,0 0 0,0 0 0,0 0 0,0-1 0,0 1 0,0 0 0,0-1 0,-1 1 0,1 0 0,-1-1 0,0 1 0,0-1 0,0 1 0,0-1 0,0 1 0,0 0 0,0-1 0,-1 1 0,0-1 0,1 1 0,-1 0 0,0-1 0,0 1 0,0 0 0,0 0 0,-1 0 1,-1-3-1,-1 2-10,1 1 0,-1 0 0,0 0 1,0 0-1,0 1 0,0 0 0,0-1 1,0 1-1,0 1 0,0-1 1,0 1-1,0-1 0,0 1 0,0 0 1,-6 1-1,9-1-57,-1 0 0,0 0 0,1 1 0,-1-1 0,1 0 0,-1 1 0,1-1 0,0 1 0,-1-1 0,1 1 0,-1-1 0,1 1 0,0 0 0,-1 0 0,1 0 0,0 0 0,0 0 0,0 0 0,0 0 0,0 0 0,0 1 0,0-1 0,0 0 0,0 0 0,1 1 0,-1-1 0,0 1 0,1-1 0,-1 1 0,1-1 0,0 1 0,-1 1 0,1-2-215,0 0 0,0 0 0,0 0 0,0 1 0,1-1 0,-1 0 0,0 0 0,0 0-1,1 0 1,-1 0 0,1 0 0,-1 0 0,1 0 0,-1 0 0,1 0 0,0 0 0,1 2 0,-1-2-243,1 0 1,-1 0 0,0 0 0,1 0 0,-1-1 0,1 1 0,-1 0 0,1-1-1,0 1 1,-1-1 0,1 1 0,-1-1 0,1 0 0,0 1 0,2-1-1,20 0-9376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13229,'0'0'5103,"-7"10"-3208,0 0-1640,-3 3 535,1-1 0,1 1 1,0 1-1,-10 24 0,16-33-737,1-1 0,0 0 0,0 1 0,0-1 1,1 1-1,-1-1 0,1 1 0,0-1 0,1 8 0,0-8-231,0-1-1,0 0 1,0 0 0,0 0 0,1 0-1,-1 0 1,1 0 0,0 0 0,-1 0-1,1-1 1,1 1 0,-1-1-1,0 1 1,1-1 0,2 2 0,0 0-250,0 1 0,0-1 1,0 1-1,0 0 0,-1 0 1,0 1-1,5 8 1,-8-13 475,0 1 1,0 0 0,-1 0-1,1 0 1,0-1 0,-1 1-1,0 0 1,1 0 0,-1 0 0,0 0-1,0 0 1,0 0 0,0 0-1,0 0 1,0 0 0,-1 0 0,1 0-1,-1 0 1,1-1 0,-1 1-1,0 0 1,0 0 0,0 0-1,0-1 1,0 1 0,0-1 0,0 1-1,0-1 1,-1 1 0,-1 1-1,-41 31 759,41-33-794,1 1 0,0-1 0,-1 0 0,1 0-1,-1 0 1,1 0 0,-1-1 0,1 1-1,-1-1 1,1 1 0,-1-1 0,0 0-1,1 0 1,-1 0 0,0 0 0,1 0-1,-1-1 1,1 1 0,-4-2 0,5 1-126,0 0 0,0 0 0,0 0 0,0 0 0,0-1 0,0 1 1,1 0-1,-1 0 0,0-1 0,1 1 0,-1 0 0,1-1 0,-1 1 0,1-1 0,-1 1 0,1 0 1,0-1-1,0 1 0,0-1 0,0-1 0,0 0-303,-2-25-4575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12908,'0'0'3075,"61"-2"-2082,-33 2-448,1 0-417,0 0-353,3 0-3650,3 0-5318</inkml:trace>
  <inkml:trace contextRef="#ctx0" brushRef="#br0" timeOffset="1">448 1 9961,'0'0'7138,"-5"9"-5190,1-2-1642,0 1-1,0 0 0,0 1 0,1-1 1,1 0-1,-1 1 0,1 0 0,1 0 1,0 0-1,0 11 0,-1 4-62,-1-1 0,0 1 0,-2-1 0,-11 32 0,1-2-2215,5 1-4616,10-49 593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11851,'0'0'8360,"78"-19"-7783,-37 19-417,4 0-192,0 2-1089,-3 0-1762,0-2-4228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12620,'0'0'4324,"16"47"-2306,-3-22-64,1 2-161,-5 4-415,-6 6-642,-3 2-383,-1 4-257,-17 4 0,-7-2-96,-5 5-641,-4-5-1120,-2-9-1763,3-11-4739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12844,'0'0'8221,"-12"9"-7463,-9 8-430,1 2 0,1 0-1,0 2 1,2 0 0,0 0-1,2 2 1,-22 39-1,28-42-167,0 1 0,1 0 0,1 0 0,1 0 0,0 1 0,-1 24 0,6-40-187,0-1-1,0 1 0,1-1 0,0 1 1,0 0-1,1-1 0,0 1 0,0 0 1,0-1-1,0 1 0,1-1 0,0 0 1,0 1-1,1-1 0,-1 0 0,1 0 1,0 0-1,0-1 0,1 1 0,-1-1 0,1 0 1,0 0-1,0 0 0,1 0 0,-1-1 1,1 0-1,0 1 0,9 3 0,-3-3-665,0-1 0,-1 0-1,1 0 1,0-1-1,23 1 1,26-5-5524,-8-6-3841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11499,'0'0'11477,"14"-8"-10900,91-48-43,-5 3-305,96-68 1,-203 128-164,0 0 0,1 0 0,0 1 0,0 0 0,-6 11 0,-6 8 34,12-19-88,-9 12 100,-24 41-1,37-56-114,-1 0 0,1 0 0,-1 0 1,1 0-1,1 1 0,-1-1 0,1 1 0,0-1 0,0 1 1,1-1-1,0 1 0,0 0 0,0-1 0,2 9 1,-2-13-97,0 0 1,1 0-1,-1 0 1,0 0-1,1 0 1,-1 0-1,1-1 1,0 1-1,-1 0 1,1 0-1,0-1 1,-1 1-1,1 0 1,0-1-1,0 1 1,-1-1-1,1 1 1,0-1-1,0 1 1,0-1-1,0 1 1,0-1-1,0 0 1,1 1-1,26-1-6925,-4-5-3183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44 13549,'0'0'9614,"7"-2"-9539,-5 2 71,35-12-449,-36 11 404,1 1-1,-1-1 0,1 0 0,-1 1 0,1-1 0,-1 0 0,1 0 0,-1 0 0,0 0 1,1 0-1,-1 0 0,0 0 0,0-1 0,0 1 0,0 0 0,0-1 0,0 1 0,0-1 1,-1 1-1,1-1 0,-1 1 0,2-4 657,-12 7 536,10-1-1277,-1-1 0,0 0 0,1 0-1,-1 0 1,1 0 0,-1 0 0,1 0 0,-1 1 0,1-1 0,-1 0-1,1 0 1,-1 1 0,1-1 0,-1 0 0,1 1 0,0-1 0,-1 1-1,1-1 1,-1 0 0,1 1 0,0-1 0,0 1 0,-1-1 0,1 1-1,0-1 1,0 1 0,-1-1 0,1 1 0,0 0 0,0-1-1,0 1 1,0-1 0,0 1 0,0-1 0,0 1 0,0-1 0,0 1-1,0 0 1,0-1 0,0 1 0,1 0 0,-1 0 235,-37 76-374,2-19 361,-30 73-1,63-119-3768,2-12 3413,0 0 1,0-1-1,0 1 1,1 0-1,-1 0 1,0 0-1,0 0 1,0 0-1,0 0 1,0 0-1,0 0 1,0 0-1,0 0 1,1 0-1,-1 0 1,0 0-1,0 0 1,0 0-1,0 0 1,0 0-1,0 0 1,1 0-1,-1 0 1,0 0-1,0 0 1,0 0-1,0 0 1,0 0-1,0 0 1,0 0 0,1 0-1,-1 0 1,0 0-1,0 0 1,0 0-1,0 0 1,0 0-1,0 0 1,0 0-1,0 1 1,0-1-1,1 0 1,-1 0-1,0 0 1,0 0-1,0 0 1,0 0-1,0 0 1,0 0-1,0 1 1,0-1-1,0 0 1,0 0-1,0 0 1,0 0-1,0 0 1,0 1-1,9-14-7665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10922,'0'0'15717,"12"-4"-15194,29-12-518,-1-2 0,49-30 0,-65 33-174,-1 0 0,-1-2 0,0-1 0,-1 0 0,23-26 0,-35 30 23,-15 15-122,-19 18 58,8-3 256,0 2 0,-25 35 0,37-46-33,1 0-1,-1 0 0,1 1 0,1 0 0,-1-1 0,1 1 0,1 1 0,-1-1 0,1 0 0,1 1 0,-1 11 0,2-20-91,0 1 0,0 0-1,0 0 1,0-1 0,0 1 0,0 0 0,0 0 0,0 0 0,0-1 0,1 1-1,-1 0 1,0-1 0,1 1 0,-1 0 0,0-1 0,1 1 0,-1 0 0,1-1-1,-1 1 1,1-1 0,-1 1 0,1-1 0,-1 1 0,1-1 0,0 1 0,-1-1-1,2 1 1,23-1-6460,-4-6-4154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10250,'0'0'10831,"10"-3"-9560,31-14-600,0-1 0,60-38 0,79-61-547,-174 113-115,45-39-380,-35 30-2,-41 42 193,17-20 182,-51 63 29,56-66-54,-1-1 1,0 1 0,1 0 0,0 1-1,1-1 1,-1 0 0,1 1-1,1 0 1,-1-1 0,1 1 0,-1 8-1,2-14-75,0 0-1,0 0 0,0-1 0,0 1 0,0 0 0,0 0 0,1 0 1,-1 0-1,0 0 0,0 0 0,1 0 0,-1-1 0,0 1 1,1 0-1,-1 0 0,1 0 0,-1-1 0,1 1 0,-1 0 0,1-1 1,0 1-1,1 1 0,21 2-5470,0-4-1376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8200,'0'0'4468,"2"-8"-1756,-2 5-2222,4-25 571,-3 26-887,-1 1 1,0 0-1,1-1 0,-1 1 1,0 0-1,1 0 0,0 0 1,-1-1-1,1 1 0,0 0 1,-1 0-1,1 0 0,0 0 1,0 0-1,0 0 0,0 0 1,0 0-1,0 1 0,0-1 1,0 0-1,2 0 0,-2 2-70,0 1-1,0-1 1,0 0 0,-1 1-1,1-1 1,-1 1-1,1 0 1,-1-1-1,1 1 1,-1-1 0,0 1-1,0 0 1,1-1-1,-1 1 1,-1 0-1,1-1 1,0 1 0,-1 2-1,1-1 59,-2 158 682,2-160-835,0 0 1,0 1-1,0-1 1,0 0-1,0 1 1,0-1-1,0 0 1,0 1-1,1-1 1,-1 0-1,0 1 1,1-1-1,-1 0 1,1 0-1,0 0 1,-1 1-1,1-1 1,0 0-1,-1 0 1,1 0-1,0 0 1,0 0-1,0 0 1,0 0-1,0-1 1,0 1-1,0 0 1,1 0-1,-1-1 0,0 1 1,0-1-1,0 1 1,1-1-1,-1 0 1,0 1-1,1-1 1,-1 0-1,0 0 1,1 0-1,-1 0 1,0 0-1,1 0 1,-1 0-1,2-1 1,0 1-94,1-1-1,0 0 1,0 0-1,-1-1 1,1 1 0,-1-1-1,1 0 1,-1 0 0,0 0-1,0 0 1,0-1 0,0 1-1,0-1 1,3-3 0,12-31-4018,-11 11-1411,-2-14-7774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10282,'0'0'12844,"12"1"-11937,-5 0-859,1-1-1,0 1 0,0-2 0,-1 1 1,1-1-1,0 0 0,-1 0 0,1-1 0,-1 0 1,1-1-1,-1 0 0,8-4 0,-11 5-40,31-15 55,-1-2 0,-1-1 0,-1-2 0,-1-1 0,44-42 0,-91 83-9,1 1 0,-17 28 0,27-39-202,0 0-1,1 0 1,0 1 0,1 0-1,0 0 1,0-1 0,1 1-1,0 1 1,-1 17 0,3-26 90,0-1-84,0 1 0,0-1 0,-1 1 0,1-1 0,0 1 0,0-1 0,0 0 0,0 1 0,0-1 0,0 1 0,0-1 0,1 1 0,-1-1 0,0 1 0,0-1 0,0 1 0,0-1 0,0 0 0,1 1 0,-1-1 0,0 1 0,0-1 0,1 0 0,-1 1 0,0-1 0,1 0 0,-1 1 0,0-1 0,1 0 0,-1 1 0,1-1 0,-1 0 0,0 0 0,1 0 0,-1 1 0,1-1 0,-1 0 0,1 0 0,-1 0 0,1 0 0,0 0 0,14 1-6626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10570,'0'0'12374,"12"-2"-11189,12-4-1065,0-1-1,-1-1 1,0-1-1,0-1 0,-1-1 1,41-27-1,-26 13-34,-1-1-1,-2-2 1,41-43 0,-91 88-402,1 1 0,-21 33-1,32-44 132,0 0 1,0 0-1,0 0 0,1 0 0,0 1 0,1-1 0,0 1 0,0 0 0,0 0 0,1 0 0,0 0 0,1 13 0,4-14-3759,8-6-2226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13581,'0'0'3459,"9"62"-1377,0-29-256,4 0-737,-6 4 416,0 2-544,-7 2-448,0 3-1,-11 3 33,-12 6-129,-11 1-192,-7 2-160,-4-3 0,0-6-96,1-10-1249,6-12-1698,7-17-2370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422 104 7431,'0'0'3641,"7"-9"-887,-7 9-2628,26-35 1948,-25 34-1925,0-1 0,1 1 0,-1-1 0,0 1 0,0-1 0,-1 0 0,1 0 1,0 1-1,0-1 0,-1 0 0,1 0 0,-1 0 0,0 0 0,1 0 0,-1 0 0,0 0 0,0 0 0,0 0 0,-1 0 0,1 0 0,0 0 0,-1 1 0,1-1 0,-2-3 0,0 4-56,0-1 1,0 1-1,0 0 0,-1 0 1,1 0-1,0 0 0,-1 0 0,1 0 1,-1 1-1,1-1 0,-1 1 1,1 0-1,-1 0 0,-2 0 1,-45 2 359,38-1-208,5-1-206,1 0 0,-1 1-1,0 0 1,0 0 0,1 1 0,-1 0-1,1 0 1,-1 1 0,1-1 0,0 1 0,0 1-1,0-1 1,1 1 0,-1 0 0,1 0-1,0 1 1,-8 7 0,10-6-15,-1-1 0,1 0 0,0 1 0,1-1 0,-1 1 1,1 0-1,0 0 0,1 0 0,-1 0 0,1 0 0,0 0 0,1 0 0,-1 1 0,1-1 0,1 0 0,-1 0 1,1 0-1,0 1 0,2 7 0,1-1-30,-1 1 0,-1 0 0,0-1 0,-1 1 0,-1 0 0,0 0 0,-1 0 0,0 0 0,-1 0 0,-1-1 0,0 1 0,-1-1 0,0 1 0,-1-1 0,-7 13 0,-36 75 0,-51 123-11,88-193 6,1 0 0,1 1-1,1 1 1,3-1-1,-3 40 1,7-66 8,1 0-1,0 1 1,0-1-1,1 0 1,0 0-1,0 1 1,1-1-1,-1 0 1,1 0 0,4 8-1,-4-11 2,0 0-1,0 0 1,1 0-1,-1 0 1,1-1-1,0 1 1,0-1-1,0 1 1,0-1-1,0 0 1,0 0-1,0 0 1,1-1-1,-1 1 1,1-1-1,-1 0 1,1 0-1,6 1 1,11 2 8,0-2 0,0-1 0,0 0 1,0-2-1,0 0 0,34-7 0,-12-2-1967,0-1 0,46-20-1,-6-2-7780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52 8648,'0'0'11974,"13"-8"-11616,-1 1-294,-6 2-47,-1 2 0,2-1 0,-1 0-1,0 1 1,1 0 0,-1 1 0,1 0 0,0 0 0,-1 0-1,1 1 1,0-1 0,11 1 0,25 0-6,-19 0-58,1 0 0,0 2 0,0 1 0,47 9 0,-72-11 43,1 0 0,0 0 0,-1 0 0,1 0 0,-1 1 0,1-1 0,-1 0 0,1 0 1,-1 1-1,1-1 0,-1 0 0,1 1 0,-1-1 0,1 1 0,-1-1 0,1 0 0,-1 1 1,0-1-1,1 1 0,-1-1 0,0 1 0,0-1 0,1 1 0,-1-1 0,0 1 0,0 0 1,0-1-1,1 1 0,-1-1 0,0 1 0,0 0 0,0-1 0,0 1 0,0-1 0,0 1 1,0 0-1,0-1 0,-1 1 0,1-1 0,0 1 0,0-1 0,0 1 0,-1-1 0,1 1 1,0-1-1,-1 1 0,1-1 0,0 1 0,-1-1 0,0 1 0,-24 27 149,22-25-97,-26 25 517,2 1-1,1 1 1,-43 65-1,59-79-459,1 0-1,0 1 0,2 0 1,0 1-1,1 0 0,0 0 1,1 0-1,2 0 0,0 1 1,-1 29-1,4-33 90,0 1 0,-1 0 0,-1 0 0,0 0 0,-1-1 0,-1 1 0,-6 15 0,8-27-96,0 1 1,0-1-1,-1 0 0,1 0 1,-1 0-1,0 0 0,0 0 1,-1 0-1,1-1 0,-1 1 1,1-1-1,-1 0 0,0 0 1,-1-1-1,1 1 0,0-1 1,-1 0-1,1 0 0,-1 0 0,0-1 1,1 0-1,-1 0 0,0 0 1,0 0-1,0-1 0,-9 0 1,11 0-112,0 0 0,-1 0 0,1-1 0,0 1 1,0-1-1,0 0 0,1 0 0,-1 0 0,0 0 1,0-1-1,0 1 0,1-1 0,-1 1 0,1-1 0,-1 0 1,1 0-1,0 0 0,-1 0 0,1-1 0,0 1 0,1-1 1,-1 1-1,0-1 0,1 1 0,-1-1 0,-1-5 0,-2-22-3608,10-1-4556,5 14-380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13549,'0'0'8808,"-40"59"-8680,30-31-64,5 2 0,5-1-64,0-3 0,6-6-416,6-2-1089,-3-3-1218,-3-6-3010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11915,'0'0'6695,"48"4"-5414,-8-10-32,8-1-512,4-1-417,3 2-160,-7-2-128,-2 4-288,-10-1-1089,-8 1-1794,-9 3-1794,-14-2-993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7559,'0'0'14072,"14"-2"-13180,-11 1-846,70-15 709,0 4 0,87-4 0,-158 16-752,-1 0 0,0 0 0,1-1 0,-1 1 0,0 1 0,1-1 0,-1 0 0,0 0 0,1 0 0,-1 1 0,0-1 0,0 1 0,1-1 0,-1 1 0,0-1 0,0 1 0,0 0 0,0-1 0,0 1 0,1 0 0,-2 0 0,1 0 0,1 1 0,-1-1 4,-1 1 0,0-1 0,1 0 0,-1 1 0,0-1 0,0 0-1,0 1 1,0-1 0,-1 0 0,1 0 0,0 1 0,0-1 0,-1 0-1,1 0 1,-1 1 0,1-1 0,-1 0 0,-1 2 0,-3 5 46,0 0 1,-1-1-1,0 0 0,0 0 1,-10 7-1,-100 72 344,24-21 60,83-53-445,20-6-63,32-6-255,-33 0 128,-7 0 126,35 0-3370,66-8-1,-49-1-2844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13261,'0'0'5573,"70"0"-4804,-23-2-33,8 1-383,10-1-289,5 0-1057,4-3-3395,-1-3-2595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39:1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15727,'0'0'6619,"12"6"-5423,-7-3-1087,-1 0-28,1-1 0,0 1 1,0-1-1,0 1 1,1-1-1,-1-1 1,0 1-1,1-1 1,-1 0-1,1 0 1,0-1-1,-1 1 1,1-1-1,-1-1 1,1 1-1,0-1 1,8-2-1,19-7-110,-1-2 0,0-1 0,-1-1 0,0-2 1,-2-1-1,0-1 0,0-2 0,-2-1 0,-1-1 0,0-1 0,27-33 0,-38 30 38,-12 17-86,-14 17-287,-2 6 401,0 1 0,1 0 1,1 1-1,1 1 1,0-1-1,1 2 0,0-1 1,-10 35-1,11-28-583,2 1 0,1 0 0,0 0 0,2 1 0,1-1 0,1 35 0,4-31-7013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15278,'0'0'7431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74 5285,'0'0'7116,"1"-8"-4874,2-26 16,-3 33-2132,0-1 0,0 1 0,0-1-1,-1 1 1,1 0 0,-1-1 0,1 1-1,-1 0 1,1-1 0,-1 1-1,1 0 1,-1 0 0,0-1 0,0 1-1,0 0 1,0 0 0,0 0 0,0 0-1,0 0 1,0 0 0,0 1 0,0-1-1,-1 0 1,1 0 0,0 1 0,0-1-1,-1 1 1,1-1 0,-1 1 0,1 0-1,0-1 1,-1 1 0,1 0 0,-1 0-1,1 0 1,-3 0 0,-51 3 976,44-1-1082,0 1 1,0 1-1,0 0 1,0 0-1,1 1 0,0 0 1,0 1-1,0 0 1,1 0-1,-16 15 0,18-14-16,-1-1 0,1 2-1,1-1 1,-1 1 0,1 0 0,1 0-1,0 1 1,0-1 0,0 1-1,1 0 1,0 1 0,-4 16-1,8-23-33,0 1 0,-1 0 0,1-1 0,0 1 0,1 0-1,-1-1 1,1 1 0,0 0 0,-1-1 0,1 1 0,1-1 0,-1 1-1,1-1 1,-1 0 0,1 1 0,0-1 0,0 0 0,0 0 0,1-1-1,-1 1 1,1 0 0,-1-1 0,1 1 0,0-1 0,0 0 0,0 0-1,0 0 1,0 0 0,1-1 0,-1 1 0,1-1 0,-1 0 0,5 1-1,10 4-744,1-1 0,0-2 0,1 1 0,35 0 0,20-3-4153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10154,'0'0'4516,"39"73"-3075,-9-32-63,5 8-225,-2 7-321,-9 10-575,-13 8-193,-11 8-32,-17 3 64,-23 7-416,-13 3-385,-10-5-640,-10-3-2211,-5-8-3426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4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6983,'0'0'15363,"10"2"-14503,27 5 362,1-2-1,73 1 1,90-13-121,-16 0-1041,293 31 153,-394-18-173,0-3-1,0-3 1,1-5-1,89-15 1,-151 16-31,19-5 20,1 3 0,53-2 0,-79 13 56,-17-4-84,1-1-1,-1 0 1,1 0-1,-1 0 1,0 0 0,1 0-1,-1 0 1,1 1-1,-1-1 1,0 0-1,1 0 1,-1 1-1,1-1 1,-1 0-1,0 1 1,1-1-1,-1 0 1,0 1-1,0-1 1,1 0-1,-1 1 1,0-1-1,0 1 1,1-1-1,-1 0 1,0 1-1,0-1 1,0 1 0,0-1-1,0 1 1,0-1-1,0 1 1,0-1-1,0 1 1,0-1-1,0 0 1,0 1-1,0-1 1,0 1-1,0 0 1,-1-1-128,0 1 1,1-1-1,-1 0 1,1 1-1,-1-1 1,1 0-1,-1 0 1,0 0-1,1 1 1,-1-1-1,0 0 0,1 0 1,-1 0-1,0 0 1,1 0-1,-1 0 1,0 0-1,1 0 1,-1 0-1,0 0 1,1-1-1,-1 1 1,0 0-1,1 0 1,-1-1-1,1 1 1,-1 0-1,1-1 1,-2 1-1,-14-13-9770,12 1-4768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5765,'0'0'17873,"-7"10"-17099,-16 26-205,1 1 0,2 1-1,2 1 1,1 1-1,-17 63 1,31-66 85,3-36-622,1 0 0,-1 0 0,0 0 0,1 0 0,-1 0 0,1 0 0,-1 0 0,1 0 0,-1 0-1,1 0 1,0 0 0,0 0 0,-1 0 0,1 0 0,0 0 0,0-1 0,2 2 0,2 0 39,0 0 1,1-1 0,-1 0 0,1 0-1,-1 0 1,1 0 0,-1-1-1,12-1 1,-15 1-67,17 0-37,0-1 1,36-6-1,-50 6-420,1 0-1,-1-1 1,1 0-1,-1 0 1,0 0-1,1 0 1,-1-1 0,-1 0-1,1 0 1,0 0-1,-1-1 1,1 1-1,-1-1 1,5-6 0,-3-6-4129,-5-2-2545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3972,'0'0'20243,"54"8"-18994,-11-8-448,7 0-737,0 0-64,-1 1-865,-8 2-1441,-3-3-1506,-9 0-3907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12332,'0'0'13100,"85"0"-12748,-39-3-352,0 1-544,0 2-1442,-10 0-1153,-8 0-2562,-8 0-4453</inkml:trace>
  <inkml:trace contextRef="#ctx0" brushRef="#br0" timeOffset="1">49 91 17392,'0'0'6631,"52"17"-5574,-5-17-577,7 0-416,0 0-1153,-5 0-2306,-8-4-2338,-8-3-6023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11851,'0'0'7634,"10"-6"-5894,-7 4-1627,2-2 50,1 0 0,1 0 0,-1 1-1,1 0 1,-1 1 0,1-1 0,0 1-1,0 0 1,0 1 0,0 0 0,11-1-1,24 1 461,-25-1-459,1 1 0,0 1-1,0 1 1,0 0 0,0 1 0,-1 1-1,28 9 1,-43-12-156,-1 0 0,0 1 0,1-1-1,-1 1 1,1-1 0,-1 1 0,0 0 0,0-1 0,1 1 0,-1 0 0,0 0-1,0 0 1,0 0 0,0 0 0,0 0 0,0 0 0,0 0 0,0 1 0,0-1-1,-1 0 1,1 0 0,0 1 0,-1-1 0,1 0 0,0 3 0,-2-2 42,0-1 1,1 1-1,-1-1 1,0 0-1,1 1 0,-1-1 1,0 1-1,0-1 1,0 0-1,0 0 1,-1 0-1,1 0 1,0 0-1,0 0 0,-1 0 1,1 0-1,-1 0 1,-1 1-1,-11 4 425,0 1 1,0-2-1,-20 6 0,7-5 126,-30 10 629,95-3-1171,-19-9-247,0 1 1,-1 1-1,1 1 0,18 10 1,-33-16 147,0 1 1,0 1-1,0-1 1,0 1 0,-1-1-1,1 1 1,-1 0-1,1 1 1,-1-1-1,0 0 1,0 1 0,-1 0-1,1 0 1,-1 0-1,0 0 1,0 0-1,0 0 1,0 0 0,-1 1-1,0-1 1,0 1-1,0-1 1,1 7-1,-3-8 91,0-1 0,1 1 0,-1-1-1,0 1 1,0-1 0,0 1-1,-1-1 1,1 1 0,-1-1 0,1 0-1,-1 0 1,0 0 0,1 0-1,-1 0 1,0 0 0,0-1 0,-1 1-1,1-1 1,0 1 0,-1-1-1,1 0 1,0 0 0,-1 0 0,1 0-1,-1 0 1,0 0 0,-3 0-1,-9 3 386,-1-1-1,0 0 0,-18 1 0,29-4-428,-21 2 675,-49-2 0,68-1-942,0 0 0,0 0-1,1 0 1,-1 0 0,1-1-1,-1 0 1,1-1 0,0 0-1,0 0 1,0 0 0,0 0 0,-9-8-1,6-2-4084,4-2-2846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19474,'0'0'4325,"71"-12"-3589,-38 12-287,9 0-193,4 2-256,4 3 32,2 0-545,-3 1-608,-8-4-736,-12 0-1026,-18-1-2018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12172,'0'0'9352,"22"51"-7814,43-49-385,14 1-641,9-2-383,5-1-290,-9 0-2849,-9-1-4229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12780,'0'0'7527,"10"-1"-5664,4 0-1462,1-1-1,-1-1 1,0 0-1,0-1 1,0 0-1,-1-1 1,18-10-1,101-58 80,-94 51-454,-5 3-30,75-47 87,-96 57-130,-1 1 0,1-2 0,-2 0 0,1 0 0,-1-1 0,10-15 0,-16 14-323,-15 17 133,-16 16 91,9-3 163,0 2-1,1 0 1,-26 41 0,38-53-119,1-1 1,-1 1 0,2 0 0,-1 0-1,1 0 1,0 0 0,0 1 0,1-1-1,0 1 1,1 0 0,0 0-1,0 0 1,1-1 0,0 1 0,2 10-1,-1-17-109,-1 0-1,1 0 0,0 0 0,0-1 0,0 1 0,0 0 0,0-1 0,0 1 0,0-1 0,0 1 1,1-1-1,-1 1 0,1-1 0,-1 0 0,1 0 0,-1 0 0,1 0 0,0 0 0,-1 0 1,1 0-1,0-1 0,0 1 0,0 0 0,0-1 0,2 1 0,24 1-5270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2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11211,'0'0'9192,"-2"14"-8391,0 0-674,0 0 1,-1-1-1,-1 1 1,0-1-1,0 0 0,-11 21 1,-98 175 1212,125-232-1528,0 1 1,-2-1-1,-1-1 1,-1 0-1,-1 0 1,-1-1-1,-1 0 1,2-33 0,-7 59 189,0-1 0,0 0 1,0 0-1,-1 1 0,1-1 1,0 0-1,0 0 0,0 0 1,0 1-1,-1-1 0,1 0 1,0 0-1,0 0 0,-1 1 1,1-1-1,0 0 0,0 0 1,-1 0-1,1 0 0,0 0 1,0 0-1,-1 0 0,1 0 1,0 0-1,0 0 0,-1 0 1,1 0-1,0 0 0,-1 0 1,1 0-1,0 0 1,0 0-1,-1 0 0,1 0 1,0 0-1,-1 0 0,1 0 1,0 0-1,0 0 0,-1-1 1,1 1-1,0 0 0,0 0 1,0 0-1,-1-1 0,1 1 1,0 0-1,0 0 0,0 0 1,0-1-1,-1 1 0,1 0 1,0 0-1,0-1 0,0 1 1,0 0-1,0 0 0,0-1 1,0 1-1,0 0 0,0-1 1,0 1-1,0 0 0,0 0 1,0-1-1,0 1 0,-15 19 194,12-11-131,1 0 0,-1 0 1,1 0-1,1 0 0,0 0 0,0 1 1,0-1-1,1 0 0,0 1 1,1-1-1,0 1 0,4 14 0,-4-19-38,0-1 0,0 1 1,1-1-1,-1 1 0,1-1 0,0 1 0,0-1 0,0 0 0,0 0 0,1 0 0,-1 0 0,1-1 0,0 1 0,0-1 0,0 1 0,0-1 0,0 0 0,1 0 0,-1 0 1,0-1-1,1 1 0,-1-1 0,1 0 0,0 0 0,0 0 0,-1 0 0,1-1 0,0 0 0,5 0 0,14-4 43,-22 3-66,-1 1-1,0 0 0,0-1 1,0 1-1,0-1 0,0 1 1,0-1-1,-1 1 1,1 0-1,0-1 0,0 1 1,0-1-1,0 1 0,0 0 1,-1-1-1,1 1 1,0-1-1,0 1 0,-1 0 1,1-1-1,0 1 0,0 0 1,-1-1-1,1 1 1,0 0-1,-1 0 0,1-1 1,0 1-1,-1 0 0,0 0 1,-51-30 199,29 18-159,14 6-75,1 0-1,0 0 1,0-1-1,1-1 1,-9-9 0,13 13 13,0 0 1,1 0-1,-1 0 1,1 0-1,-1 0 1,1-1 0,0 1-1,1-1 1,-1 0-1,1 1 1,0-1-1,0 0 1,0-5-1,2 9 7,-1 1-1,1 0 0,-1-1 0,1 1 0,0 0 0,-1-1 1,1 1-1,0 0 0,-1 0 0,1-1 0,0 1 0,0 0 1,-1 0-1,1 0 0,0 0 0,-1 0 0,1 0 0,0 0 1,0 0-1,-1 0 0,1 1 0,0-1 0,-1 0 1,1 0-1,0 0 0,-1 1 0,1-1 0,0 1 0,0 0 1,25 9-24,-12-4-263,0 0-1,0-1 1,18 4 0,23 0-3314,4-8-4086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52 13357,'0'0'6673,"-10"-7"-5488,-1-1-827,0 1 0,-1 1 0,-21-9 0,30 13-301,1 1 0,-1 0 0,0 0 0,0 0-1,1 0 1,-1 1 0,0-1 0,0 1 0,0-1 0,0 1-1,0 0 1,0 0 0,0 1 0,0-1 0,0 0-1,0 1 1,0 0 0,0 0 0,1 0 0,-1 0-1,0 0 1,1 0 0,-1 1 0,0 0 0,1-1 0,0 1-1,-1 0 1,-1 2 0,3-3-49,0 0 0,0 0 0,0 0 0,0-1 0,1 1 0,-1 0 0,0 0 0,0 0 0,1 0 0,-1 1 1,1-1-1,-1 0 0,1 0 0,0 0 0,-1 0 0,1 0 0,0 1 0,0-1 0,0 0 0,0 0 0,0 0 0,0 1 0,0-1 0,0 0 0,0 0 0,0 0 0,1 1 0,-1-1 0,0 0 0,1 0 0,-1 0 0,1 0 1,0 0-1,-1 0 0,1 0 0,0 0 0,0 0 0,-1 0 0,1 0 0,0 0 0,0 0 0,0-1 0,0 1 0,0 0 0,0-1 0,0 1 0,0-1 0,0 1 0,1-1 0,-1 0 0,0 1 0,0-1 0,0 0 1,1 0-1,0 1 0,10 1 34,0 0 1,1-1-1,24 1 1,-35-2-39,9-1-15,0 0 0,0 0 1,0-1-1,-1 0 0,1 0 1,-1-2-1,1 1 0,-1-1 0,0-1 1,13-7-1,-22 11 22,-14 25-102,6-15 75,-6 18 210,0 1 0,2 1-1,-15 56 1,10-27 574,15-55-621,0 0 1,0 0-1,-1 0 1,1 0-1,-1-1 0,1 1 1,-1 0-1,0-1 1,0 1-1,0-1 1,-1 0-1,1 1 0,0-1 1,-1 0-1,0-1 1,1 1-1,-1 0 1,0-1-1,-4 2 1,1-1-12,0 0 1,0-1 0,0 0 0,0 0 0,0 0 0,0-1 0,0 0 0,0 0-1,0-1 1,-7-1 0,6 1-111,1 0 0,0 0 0,0-1 0,0 0 1,0 0-1,0 0 0,0-1 0,0 0 0,1 0 0,-1 0 0,1-1 0,0 0 0,0 0 0,0 0 0,1-1 0,-1 1 1,1-1-1,0 0 0,1-1 0,-6-8 0,9 13-150,0 0-1,0 0 1,0 0 0,0 0 0,0 0-1,1 0 1,-1 0 0,0 0 0,0 1-1,1-1 1,-1 0 0,1 0-1,-1 0 1,0 0 0,1 1 0,0-1-1,-1 0 1,1 0 0,-1 1 0,1-1-1,0 0 1,0 1 0,-1-1 0,1 1-1,0-1 1,0 1 0,0 0-1,0-1 1,-1 1 0,1 0 0,0-1-1,0 1 1,0 0 0,0 0 0,0 0-1,0 0 1,0 0 0,1 0 0,52-6-5980,-37 5 2614,26-4-6467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2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21076,'0'0'4997,"-62"55"-2691,44-34-961,6 1-384,7-1-705,5 0-224,0 2-32,5 0-768,7 3-1410,-4-4-3011,-6-2-6022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11435,'0'0'14659,"-6"8"-14114,1-3-486,-27 37 401,31-39-442,-1-1-1,1 1 0,0-1 0,-1 1 0,1 0 0,0-1 0,1 1 0,-1 0 0,0 0 0,1 0 0,0 0 0,-1 0 0,1-1 0,0 1 0,0 0 0,1 0 0,-1 0 0,1 3 0,0-5-13,0 0 1,1 1-1,-1-1 0,0 0 0,0 0 1,1 0-1,-1 0 0,0 0 1,1 0-1,-1 0 0,1-1 0,-1 1 1,1-1-1,-1 1 0,1-1 1,0 1-1,-1-1 0,4 1 0,37 3 97,-32-4-96,1 1-4,-1-1-34,0 1-1,0 0 1,0 1 0,-1 0 0,18 6 0,-25-7 26,0-1 1,0 1-1,-1 0 1,1 1-1,0-1 1,0 0-1,-1 0 1,1 1-1,-1-1 1,1 1-1,-1-1 0,0 1 1,0 0-1,0-1 1,0 1-1,0 0 1,0 0-1,0 0 1,0 0-1,-1 0 0,1 0 1,-1 0-1,1 0 1,-1 0-1,0 0 1,0 0-1,0 0 1,0 0-1,0 0 0,0 0 1,0 0-1,-1 0 1,1 0-1,-2 3 1,0 0 11,-1 0-1,1 0 1,-1-1 0,0 1 0,0-1 0,-1 0 0,1 0-1,-1 0 1,0-1 0,0 1 0,0-1 0,-1 0-1,1 0 1,-1 0 0,-6 3 0,-4 1 90,0 0 1,-1 0-1,-27 6 1,31-9-74,0-2 0,0 0 0,0 0 0,-25 0 0,34-2-273,0-1-1,0 1 1,0-1-1,0 1 1,0-1-1,1 0 1,-1 0 0,0-1-1,0 1 1,-3-3-1,3 2-308,1 1 0,1-1 0,-1 0 0,0 0 0,0 0 0,1 0 0,-1 0 0,1-1 0,0 1 1,-1 0-1,1-1 0,0 1 0,-1-6 0,-4-22-8478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13773,'0'0'9481,"69"-18"-8328,-39 18-480,7 0-577,3 1-64,1 5-801,-2 0-1697,0-4-2723,-6-2-5573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10570,'0'0'11648,"11"-2"-10003,-3 1-1396,0-1 11,0 0-1,1 1 1,-1 0-1,0 0 1,13 1-1,-19 1-243,0-1-1,1 0 0,-1 1 1,0-1-1,1 1 0,-1 0 1,0 0-1,0-1 0,0 2 1,0-1-1,0 0 1,0 0-1,0 1 0,0-1 1,0 1-1,-1-1 0,1 1 1,-1 0-1,1 0 0,-1-1 1,0 1-1,1 0 1,-1 1-1,0-1 0,0 0 1,-1 0-1,2 4 0,-1 0-12,0-1 0,0 1 0,-1 0-1,1 0 1,-2-1 0,1 1-1,-1 0 1,1 0 0,-2-1 0,1 1-1,0 0 1,-1-1 0,0 0 0,-1 1-1,1-1 1,-1 0 0,0 0-1,0 0 1,-1 0 0,-5 5 0,-9 10 212,-1 0 1,-2-2-1,-25 19 0,-2 2 703,42-34-819,4-4-76,0 1 1,0-1-1,0 1 1,0 0 0,0-1-1,1 1 1,-1 0-1,1 0 1,-1 0-1,1 0 1,-1 0 0,1 1-1,0-1 1,0 0-1,0 1 1,0-1-1,0 5 1,1-6-18,1 0 0,-1-1 1,1 1-1,-1-1 0,1 1 1,0 0-1,-1-1 0,1 1 1,0-1-1,-1 0 0,1 1 0,0-1 1,0 1-1,-1-1 0,1 0 1,0 0-1,0 1 0,0-1 0,0 0 1,-1 0-1,1 0 0,0 0 1,0 0-1,1 0 0,31 0 50,-25-1-34,126-6-2793,-45-8-8098,-51 6-2231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13645,'0'0'12043,"-27"51"-11050,-1-21-480,-5 4-385,-3 1-64,1-3 32,4-1-96,5-4 0,8-6-416,6-3-481,5-6-1025,6-8-1153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 9673,'0'0'6358,"-9"2"-3918,3-1-2097,1 1 0,-1 0 0,1 0 0,-1 0 0,1 1 0,0 0 0,0 0 0,0 0 0,-8 7 0,11-8-239,-1 0-1,1 1 0,0-1 0,0 1 0,0-1 0,0 1 0,1 0 0,-1 0 0,1 0 0,-1 0 0,1 0 0,0 0 0,0 0 0,1 0 0,-1 0 1,0 0-1,1 1 0,0-1 0,0 0 0,0 0 0,0 1 0,0-1 0,2 5 0,0-5-92,-1-1 0,1 1 0,-1-1-1,1 1 1,0-1 0,0 0 0,0 0 0,1 0 0,-1 0 0,0 0-1,1-1 1,-1 1 0,1-1 0,-1 1 0,1-1 0,0 0 0,0 0-1,0 0 1,-1 0 0,1-1 0,0 1 0,0-1 0,0 0 0,0 0-1,4 0 1,2 1 19,-1-1-1,1 0 1,0 0-1,0-1 1,0 0-1,-1-1 0,15-4 1,-20 5-19,1-1 0,-1 1 0,0-1 0,0 0 0,1-1 0,-1 1 0,-1 0 0,1-1 0,0 1 0,-1-1 0,1 0 1,-1 0-1,0 0 0,0 0 0,0-1 0,0 1 0,0 0 0,-1-1 0,0 1 0,0-1 0,0 0 0,0 1 0,0-1 0,-1 0 0,1 0 0,-1 1 0,0-1 0,0 0 0,-1 0 0,1 1 1,-1-1-1,1 0 0,-1 1 0,-1-1 0,1 1 0,0-1 0,-1 1 0,0-1 0,0 1 0,0 0 0,0 0 0,0 0 0,0 0 0,-1 0 0,0 0 0,1 1 0,-1-1 0,0 1 0,0 0 0,-1 0 1,1 0-1,0 0 0,-1 1 0,1-1 0,-1 1 0,-5-2 0,2 2-10,1 0 0,-1 1 0,0 0 1,1 0-1,-1 0 0,0 1 0,1 0 0,-1 0 0,1 1 1,-1-1-1,1 2 0,0-1 0,0 1 0,0-1 1,0 2-1,0-1 0,1 1 0,-1 0 0,1 0 0,0 0 1,0 1-1,0-1 0,1 1 0,0 0 0,0 1 0,0-1 1,-5 11-1,6-9-281,0 0 0,0 0 0,1 0 1,0 0-1,0 0 0,1 1 0,0-1 0,0 0 0,1 14 1,0-17-95,1-1 1,-1 0 0,1 0 0,0 0 0,0 1 0,0-1 0,0 0 0,1 0 0,-1 0 0,1-1 0,0 1 0,0 0 0,0 0 0,0-1-1,0 0 1,0 1 0,1-1 0,-1 0 0,1 0 0,-1 0 0,1 0 0,0-1 0,0 1 0,0-1 0,6 3 0,26 7-4197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8008,'0'0'8338,"-6"9"-4863,-47 45 1516,36-40-3499,1 1-1,-25 33 0,39-47-1459,1 1 0,0 0 0,-1 0 1,1-1-1,0 1 0,0 0 0,0 0 0,0 0 0,1 0 0,-1 1 0,0-1 0,1 0 0,0 0 0,-1 0 0,1 0 0,0 1 0,0-1 0,0 0 0,1 3 0,0-4-15,-1 0 0,1 1 0,0-1 0,0 0 1,0 0-1,0 0 0,0 0 0,0 0 0,0 0 0,0 0 0,0 0 0,1 0 0,-1-1 0,0 1 1,0 0-1,1-1 0,-1 1 0,1-1 0,-1 0 0,0 1 0,3-1 0,4 1 20,0 0 0,1-1 0,-1 0 1,0 0-1,1-1 0,-1-1 0,0 1 0,14-5 0,-10 1-28,-1 1 0,0-2 0,0 1 0,-1-2 0,16-11 0,-22 15-9,0 0 0,0-1-1,-1 1 1,1-1 0,-1 1-1,0-1 1,0 0-1,0 0 1,-1-1 0,0 1-1,0 0 1,0-1 0,0 1-1,0-1 1,-1 0-1,1-7 1,-1 11-5,-1-1-1,0 1 1,-1-1-1,1 1 1,0-1-1,0 1 1,-1 0-1,1-1 1,0 1-1,-1 0 1,0-1-1,1 1 1,-1 0-1,0-1 1,1 1-1,-1 0 1,0 0-1,0 0 1,0 0-1,0 0 1,0 0-1,0 0 1,-1 0-1,-1-1 1,-1 0-3,0 0 0,-1 0 0,1 1-1,-1-1 1,1 1 0,-1 0 0,-7-1 0,-6 1-20,0 0 0,1 1-1,-21 3 1,-10 12 151,27-1-620,21-14 418,-1 1 0,1-1 0,0 1 0,-1-1 0,1 1 0,0-1-1,-1 1 1,1-1 0,0 1 0,0-1 0,0 1 0,-1-1 0,1 1 0,0 0 0,0-1 0,0 1 0,0-1 0,0 1 0,0 0 0,0-1 0,0 1 0,0-1 0,1 1 0,-1-1 0,0 1 0,0 0 0,0-1 0,1 1 0,-1-1 0,1 2 0,15 6-4277,17-3-3139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88 206 3395,'-10'1'1228,"9"-1"-1285,-59 6 4234,44-6-1212,48-8-1530,434-43 735,5 38-2166,-258 10 96,229-10-487,591-94 0,-1016 104 382,15-2-54,0 0 0,34 1 1,-91 24-599,-9 1-3827,21-17 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6342,'0'0'3043,"-20"73"-2210,12-36 160,7-5 576,1-2-1281,0-7-160,9-7-31,2-5-33,-2-8-128,2-3-161,-4 0-671,-4-1-1347,-1-15-3170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15278,'0'0'2531,"-6"48"-2531,-3-16 64,1 6-32,4 1-32,1-2-224,3-2-609,0-6-256,0-4-224,1-7-1474,2-5-1889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14574,'0'0'7655,"51"-7"-6502,1 3 96,15 0-608,8-1-353,4 2-192,-1 0-32,-8 1-128,-10 2-1121,-12 0-1313,-11 0-2435,-13 0-2562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10346,'0'0'12748,"70"4"-12108,-23-4-383,6 1-193,0 1-353,2-1-1985,-7-1-3619,-6 0-5318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12236,'0'0'7046,"-35"65"-6661,26-40-257,2-2-96,7 2-385,0-5-1568,0-3-1955,0-8-800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15695,'0'0'2210,"-2"54"-2146,21-41-993,4-1-2338,2-5-1153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8968,'0'0'6876,"-5"10"-4751,-5 7-1330,2-6-41,1 1 0,0 0 0,-6 17 1,13-28-769,0 0 0,1-1 0,-1 1 1,0-1-1,0 1 0,1-1 1,-1 1-1,0 0 0,1-1 0,-1 1 1,0-1-1,1 1 0,-1-1 0,1 0 1,-1 1-1,1-1 0,-1 1 1,1-1-1,-1 0 0,1 0 0,-1 1 1,1-1-1,0 0 0,-1 0 0,1 1 1,-1-1-1,1 0 0,1 0 1,31 9-761,2 1 494,-33-9 293,0 0 0,0 0 0,0 0 1,0 0-1,0 1 0,0-1 1,0 1-1,0-1 0,-1 1 0,1-1 1,0 1-1,-1 0 0,1 0 1,-1 0-1,0 0 0,0 0 0,0 0 1,0 0-1,0 0 0,0 0 1,0 1-1,-1-1 0,1 0 0,-1 1 1,0-1-1,1 0 0,-1 1 1,0-1-1,0 0 0,-1 1 0,1-1 1,-1 4-1,-1-3 106,1 1-1,-1-1 0,0 0 1,0 0-1,0 0 1,-1 0-1,1 0 1,-1 0-1,1-1 1,-1 1-1,0-1 1,0 0-1,0 0 1,0 0-1,0 0 1,-1 0-1,1-1 1,-1 1-1,-5 1 1,-9 1 331,0-1 0,-1-1 0,1 0 0,-1-1 1,-21-3-1,39 3-483,1-1 1,-1 0 0,0 0-1,1 0 1,-1 0-1,1 0 1,-1 0 0,0 0-1,1 0 1,-1 0 0,1 0-1,-1 0 1,0 0-1,1 0 1,-1-1 0,1 1-1,-1 0 1,1 0 0,-1-1-1,0 1 1,1 0-1,-1-1 1,1 1 0,0-1-1,-1 1 1,1 0-1,-1-1 1,1 1 0,0-1-1,-1 1 1,1-1 0,0 1-1,-1-1 1,1 0-1,0 1 1,0-1 0,0 1-1,-1-1 1,1 1 0,0-1-1,0 0 1,0 1-1,0-1 1,0 0 0,0 1-1,0-1 1,0 1-1,0-1 1,1 0 0,-1 1-1,0-2 1,2 0-454,-1-1 1,0 1-1,1 0 1,-1-1-1,1 1 1,0 0-1,0 0 0,0 0 1,4-3-1,15-9-4244,5-2-1382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15663,'0'0'9577,"-3"9"-9006,-27 56 57,18-42-411,1 0 0,2 0 1,0 1-1,-7 29 0,16-52-208,0 0-1,-1 0 1,1 0 0,0 0 0,0 0 0,0 0-1,0 0 1,0 0 0,0 0 0,0 0 0,1 0-1,-1 0 1,0 0 0,0 0 0,1-1 0,-1 1-1,1 0 1,-1 0 0,1 0 0,-1 0 0,1 0-1,-1-1 1,1 1 0,0 0 0,-1-1 0,1 1-1,0 0 1,0-1 0,1 2 0,0-2 3,0 1 0,1 0 1,-1-1-1,1 1 0,-1-1 1,1 0-1,-1 0 0,1 0 1,-1 0-1,1 0 1,3-2-1,6 0-270,0-2 0,1 0 0,20-10 0,-1-5-733,-26 14 881,0 1-1,1 0 1,0 0 0,0 1 0,0 0-1,0 0 1,14-3 0,-21 6 154,1 1 1,-1-1 0,0 1 0,0-1 0,0 1-1,1-1 1,-1 1 0,0-1 0,0 1-1,0-1 1,0 1 0,0-1 0,0 1 0,0 0-1,0-1 1,0 1 0,0-1 0,0 1-1,-1-1 1,1 1 0,0-1 0,0 1 0,0-1-1,-1 1 1,1-1 0,0 1 0,-1-1-1,1 1 1,0-1 0,-1 1 0,1-1 0,-1 0-1,0 1 1,-12 20 467,3-9-236,5-7-238,0 1 0,1-1 0,0 0 0,0 1 0,1 0 0,-1 0 0,1 0 0,0 0 0,-2 9 0,5-15-149,0 0 0,0 1-1,0-1 1,0 0 0,1 1 0,-1-1-1,0 0 1,0 1 0,0-1 0,0 0-1,0 0 1,0 1 0,1-1-1,-1 0 1,0 0 0,0 1 0,0-1-1,1 0 1,-1 0 0,0 0 0,0 0-1,1 1 1,-1-1 0,0 0 0,1 0-1,-1 0 1,0 0 0,0 0-1,1 0 1,-1 0 0,0 1 0,1-1-1,-1 0 1,0 0 0,1 0 0,-1 0-1,0 0 1,0-1 0,1 1 0,-1 0-1,0 0 1,1 0 0,-1 0-1,0 0 1,0 0 0,1 0 0,-1-1-1,18-5-6638,-1-8-2955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50 3972,'0'0'21508,"9"1"-21374,-6-1-127,32 0 38,-33 0-40,-1-1 1,0 1 0,0-1-1,1 1 1,-1-1-1,0 0 1,0 1-1,0-1 1,0 0-1,0 0 1,0 0-1,0 0 1,0 0-1,0 0 1,0 0 0,-1 0-1,1 0 1,0 0-1,-1 0 1,1 0-1,-1-1 1,1 1-1,-1 0 1,0-1-1,1 1 1,-1 0-1,0 0 1,0-1-1,0 1 1,0 0 0,0-2-1,0 3-3,0-1 0,0 1-1,0 0 1,0-1 0,0 1 0,0 0-1,0 0 1,0-1 0,0 1-1,0 0 1,0-1 0,0 1 0,0 0-1,0 0 1,-1-1 0,1 1 0,0 0-1,0 0 1,0-1 0,0 1 0,-1 0-1,1 0 1,0-1 0,0 1 0,0 0-1,-1 0 1,1 0 0,0 0-1,0-1 1,-1 1 0,1 0 0,0 0-1,0 0 1,-1 0 0,1 0 0,0 0-1,-1 0 1,1 0 0,0 0 0,0 0-1,-1 0 1,1 0 0,-1 0 0,-16 7 58,-13 17 118,25-20-165,1 1 1,-1-1-1,1 1 0,0 1 1,1-1-1,-1 0 1,1 1-1,0 0 0,0 0 1,1 0-1,0 0 0,0 0 1,0 0-1,1 1 0,-1 6 1,2-12-9,1 1 0,0-1 0,-1 1 0,1-1 0,0 0 0,0 0 0,0 1 0,0-1 0,0 0 0,0 0 0,0 0 0,1 0 0,-1 0 0,0 0 0,1 0 0,-1-1 1,0 1-1,1 0 0,-1-1 0,1 1 0,-1-1 0,1 0 0,-1 1 0,1-1 0,-1 0 0,1 0 0,0 0 0,1 0 0,55 2-377,-49-2 144,52 0-1128,15 0 372,-24 0 4621,-52-10-362,0-16-2837,0 23-195,-1-14-195,1 6-24,0 1 0,0-1 0,1 0 0,2-14-1,-2 23-98,-1 0-1,1 1 1,-1-1-1,1 0 1,-1 0 0,1 1-1,0-1 1,0 0-1,0 1 1,0-1-1,0 1 1,1-1-1,-1 1 1,0-1-1,1 1 1,-1 0-1,0 0 1,1-1-1,0 1 1,-1 1-1,1-1 1,0 0-1,-1 0 1,1 0-1,0 1 1,0-1-1,0 1 1,0 0-1,-1-1 1,4 1-1,77 0-9042,-44 0 865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3940,'0'0'7975,"0"3"-5637,0-1-95,12 1-418,12-1-704,5-2-352,8 0-288,8 0-289,0 0-128,3 0-192,-1 0-1762,-7-7-3651,-2 0-3172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67 211 10090,'0'0'14552,"5"-3"-13965,33-17-189,-18 10-338,-1-1 0,0 0-1,20-16 1,-35 23-49,1 0 0,-1 0 0,0 0 0,0 0 1,-1-1-1,1 1 0,-1-1 0,0 0 0,0 0 1,0 0-1,-1 0 0,0-1 0,0 1 0,0-1 1,-1 1-1,0-1 0,1-6 0,-2 10-4,0 1 0,0-1-1,0 1 1,-1-1 0,1 1-1,-1-1 1,1 1 0,-1 0-1,1-1 1,-1 1 0,0-1 0,1 1-1,-1 0 1,0 0 0,0 0-1,0-1 1,0 1 0,0 0-1,0 0 1,-1 0 0,1 0-1,0 1 1,0-1 0,-1 0-1,1 0 1,0 1 0,-1-1-1,1 1 1,-1-1 0,1 1 0,-1 0-1,1-1 1,-1 1 0,1 0-1,-1 0 1,1 0 0,-1 0-1,1 0 1,-3 1 0,-3-1 17,0 0 1,0 1 0,0 0-1,0 1 1,0-1 0,1 1-1,-12 5 1,7-2 27,1 2-1,0 0 1,0 0 0,0 1 0,1 0-1,0 0 1,0 1 0,1 0 0,0 1 0,1 0-1,0 0 1,1 0 0,0 1 0,0 0 0,1 0-1,1 1 1,0 0 0,0-1 0,-2 17-1,6-26-49,0 0-1,0 1 0,0-1 0,0 1 0,0-1 0,0 0 0,1 1 1,-1-1-1,1 0 0,0 0 0,0 1 0,0-1 0,0 0 1,0 0-1,0 0 0,1 0 0,-1 0 0,0 0 0,1 0 0,0-1 1,3 4-1,-1-2-40,1 0 0,0 0 0,0-1 1,0 1-1,0-1 0,1 0 0,-1-1 0,0 1 1,7 0-1,11 1-1358,1-2 1,0 0-1,31-3 1,-54 2 1307,50-7-5778,-3-10-3006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53 9449,'0'0'10650,"0"-8"-8819,0 6-1670,-1 0 1,1 0-1,0 0 1,-1 0-1,1 0 0,-1 0 1,1 0-1,-1 0 1,0 0-1,0 0 0,0 0 1,0 0-1,0 1 0,0-1 1,-1 0-1,1 1 1,-1-1-1,1 1 0,-4-3 1,2 3 45,0 0 1,1 0 0,-1 0 0,0 1-1,0-1 1,0 1 0,0-1 0,-1 1-1,1 0 1,0 0 0,0 1-1,0-1 1,0 0 0,0 1 0,0 0-1,0 0 1,-5 2 0,-4 2 64,0 0 0,1 1 0,-1 1 0,1 0 0,0 0 0,-11 11-1,16-13-245,1-1-1,0 1 0,-1 1 0,2-1 0,-1 1 1,1 0-1,0 0 0,0 0 0,0 0 0,1 1 1,0 0-1,-3 10 0,5-15-26,1-1-1,0 0 0,-1 1 1,1-1-1,0 0 1,0 1-1,0-1 1,0 1-1,0-1 1,1 0-1,-1 1 1,0-1-1,0 0 0,1 1 1,-1-1-1,1 0 1,-1 0-1,1 1 1,0-1-1,0 0 1,-1 0-1,1 0 1,0 0-1,0 0 0,0 0 1,0 0-1,0 0 1,2 1-1,0 0-19,0-1-1,1 0 0,-1 0 1,0 0-1,1-1 0,-1 1 1,1-1-1,-1 1 0,1-1 1,-1 0-1,5-1 0,3-1-130,0 1-1,0-2 1,0 1 0,0-1-1,-1-1 1,17-8-1,-5-3-31,-1-2-1,-1 0 0,0-1 1,-1-1-1,-1-1 1,27-38-1,-138 165 1013,9 16-469,-91 174 0,112-183-255,96-168-1625,51-64-1,53-44-5893,-40 61 1078,-49 59 1282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10922,'0'0'4741,"59"4"-3236,-18-4-448,8 0-256,5-4-449,-2-4-256,-1-1-64,-10-3-96,-10 3-768,-9-1-962,-17 0-1473,-5 0-705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9513,'0'0'12876,"-10"9"-11082,-62 67 1085,63-66-2553,1 0 0,0 1 0,1 0 0,1 0 0,-1 1 1,2 0-1,-6 15 0,10-26-317,1 0 1,0 0-1,0 0 1,-1 0-1,1-1 0,0 1 1,0 0-1,0 0 1,0 0-1,0 0 1,0 0-1,0 0 1,0 0-1,0 0 0,1 0 1,-1-1-1,0 1 1,0 0-1,1 0 1,-1 0-1,1 0 1,-1-1-1,1 1 0,-1 0 1,1 0-1,-1-1 1,1 1-1,0 0 1,-1-1-1,1 1 1,1 0-1,0 0 7,1 0 0,-1-1 0,1 1 0,-1 0 0,1-1 0,0 0 0,-1 0 0,1 0 0,-1 0 0,1 0 0,3-1 0,5-1-16,0 0 1,-1-1-1,1 0 1,17-9-1,-12 4-215,0-2 0,-1 0-1,0-1 1,-1 0 0,0-1-1,-1-1 1,0 0 0,-1 0-1,-1-2 1,0 1 0,17-32-1,-64 81 793,29-28-522,1 1 1,0 0-1,0 0 0,0 0 0,1 1 1,0 0-1,1 0 0,0 1 1,1-1-1,-1 1 0,2-1 0,0 1 1,-2 16-1,4-25-120,0 0 0,-1 0 0,1 0 0,1 0 0,-1 0 1,0 0-1,0 0 0,0-1 0,0 1 0,1 0 0,-1 0 0,0 0 0,1 0 0,-1-1 0,0 1 0,1 0 0,-1 0 0,1-1 1,0 1-1,-1 0 0,1-1 0,0 1 0,-1 0 0,1-1 0,0 1 0,-1-1 0,3 1 0,25 2-6941,2-4-4232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64 4869,'0'0'9854,"5"-9"-6587,13-27-800,-18 35-2406,0 1 0,0-1 1,1 1-1,-1 0 0,0-1 1,0 1-1,0-1 1,0 1-1,0-1 0,0 1 1,0-1-1,0 1 0,0 0 1,0-1-1,0 1 0,-1-1 1,1 1-1,0-1 0,0 1 1,0-1-1,0 1 1,-1 0-1,1-1 0,0 1 1,0 0-1,-1-1 0,1 1 1,0 0-1,-1-1 0,1 1 1,0 0-1,-1-1 0,1 1 1,-1 0-1,1 0 1,0 0-1,-1-1 0,1 1 1,-1 0-1,1 0 0,-1 0 1,1 0-1,-1 0 0,1 0 1,0 0-1,-1 0 0,1 0 1,-1 0-1,1 0 1,-1 0-1,1 0 0,-1 0 1,0 1-1,-23 1 944,16 1-913,0 1 0,0 0 0,1 0 0,-1 0-1,1 1 1,0 0 0,0 1 0,1-1-1,-1 1 1,1 1 0,1-1 0,-1 1-1,1 0 1,0 0 0,1 0 0,0 1 0,0 0-1,0 0 1,1 0 0,-3 12 0,6-19-89,0 0 0,-1 0 1,1 0-1,0 0 0,1 0 1,-1 0-1,0 0 0,0 0 1,0 0-1,0 0 0,1 0 1,-1 0-1,1-1 0,-1 1 1,0 0-1,1 0 1,0 0-1,-1 0 0,1 0 1,-1-1-1,1 1 0,0 0 1,0 0-1,-1-1 0,1 1 1,2 0-1,-1 1 8,1-1 0,0 0 1,0 0-1,0-1 0,0 1 0,0 0 0,0-1 0,0 0 1,4 0-1,4 0 15,0-1-1,1 0 1,-1-1 0,15-5 0,-7 0-83,-1 0 0,1-2 0,-1 0 1,31-22-1,-39 24-64,-1 0 1,0 0-1,0-1 1,-1 0-1,0-1 1,0 0-1,-1 0 0,0-1 1,10-19-1,-43 72-2338,-6 13 1293,30-52 956,1-1 1,0 0-1,0 0 1,0 1-1,1-1 1,-1 1-1,1-1 1,-1 1-1,1-1 1,0 1-1,1-1 1,-1 1-1,1-1 1,-1 0-1,3 6 1,-3-8-1,1 0-1,0 0 1,0 0 0,0 0 0,0 0 0,0 0-1,0 0 1,0 0 0,0 0 0,0-1-1,1 1 1,-1 0 0,0-1 0,0 1 0,1-1-1,-1 1 1,0-1 0,1 0 0,-1 0-1,0 1 1,1-1 0,-1 0 0,0 0 0,1 0-1,-1-1 1,3 1 0,-1 0-275,30 0-4266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15919,'-6'8'2611,"-17"25"-347,1 1 0,-20 44 1,34-61-1941,2 0 1,-1 0-1,2 0 1,0 1 0,1-1-1,1 1 1,-1 34 0,5-33-393,-1-14 30,0 1 0,1-1 0,-2 1 0,1-1 0,-1 1 1,-1 5-1,2-9-84,-1-1 1,1 0 0,-1 0-1,1 0 1,-1 0-1,0 0 1,1 0 0,-1 0-1,0 0 1,0 0-1,0 0 1,0 0 0,0-1-1,0 1 1,0 0 0,0 0-1,0-1 1,0 1-1,0-1 1,-1 1 0,1-1-1,0 0 1,0 1-1,0-1 1,-1 0 0,1 0-1,0 0 1,0 0 0,-1 0-1,1 0 1,-2 0-1,1-1-56,0 0-1,0 0 0,0-1 0,0 1 0,0 0 0,0-1 1,1 0-1,-1 1 0,0-1 0,1 0 0,-1 0 0,1 1 1,0-1-1,-1 0 0,1-1 0,0 1 0,0 0 0,1 0 1,-1 0-1,-1-5 0,-12-49-155,14 56 402,0-1-1,0 0 1,0 1-1,0-1 1,1 1-1,-1-1 1,0 1-1,0 0 0,1-1 1,-1 1-1,0-1 1,1 1-1,-1-1 1,1 1-1,-1 0 1,0-1-1,1 1 1,-1 0-1,1-1 1,-1 1-1,1 0 1,-1 0-1,1 0 1,-1-1-1,1 1 1,-1 0-1,1 0 1,-1 0-1,1 0 0,-1 0 1,1 0-1,-1 0 1,1 0-1,0 0 1,-1 0-1,1 0 1,-1 0-1,1 0 1,-1 1-1,1-1 1,-1 0-1,1 0 1,-1 0-1,1 1 1,38 10 843,-25-7-321,12 2-248,-1-2 0,1-1 1,0-1-1,42-2 0,-58 0-326,0-1-1,-1 0 1,1-1-1,0 0 1,0 0-1,-1-1 1,0 0-1,1-1 1,-1 0-1,0 0 1,-1-1-1,1 0 1,-1-1-1,0 0 1,8-8-1,-15 13 7,0 0 0,1-1 0,-1 1 0,0-1 0,0 1 0,0-1 0,0 0 0,-1 1 0,1-1 0,0 0 0,-1 0 0,2-3 0,-7 3 329,-7 15-171,-4 6 85,2 1 1,-18 32-1,29-46-220,-1 0-1,1 1 1,1-1-1,-1 1 1,1-1-1,0 1 1,1 0 0,0 0-1,0 0 1,0 0-1,1 0 1,0 0-1,1 12 1,0-18-119,-1 0 1,1 0-1,-1 0 0,1 1 1,0-1-1,0 0 1,-1 0-1,1 0 1,0 0-1,0 0 0,0 0 1,0-1-1,0 1 1,0 0-1,0 0 0,0-1 1,0 1-1,0 0 1,1-1-1,-1 1 0,0-1 1,0 0-1,1 1 1,-1-1-1,0 0 1,1 0-1,-1 0 0,0 0 1,0 0-1,1 0 1,-1 0-1,0 0 0,1-1 1,-1 1-1,0 0 1,0-1-1,1 1 0,1-2 1,2 1-845,-1-1 0,1 0 0,-1 0 0,0 0 1,1 0-1,-1-1 0,0 1 0,0-1 0,5-5 0,12-20-6924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0:5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15439,'0'0'10441,"-5"62"-11786,21-46-1602,0-3-2658,2-2-2883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5573,'0'0'16437,"-8"2"-14995,-2 1-1142,-1 1 0,1 0 0,1 0 1,-1 1-1,0 0 0,1 1 1,-10 7-1,14-9-156,-1 1 1,1-1-1,0 1 1,1 0-1,-1 0 1,1 0-1,0 1 1,0-1-1,0 1 1,1 0-1,0 0 1,0 1-1,1-1 1,-3 8-1,5-12-136,0-1-1,0 1 0,-1-1 0,1 1 1,0-1-1,0 1 0,0-1 1,0 1-1,1-1 0,-1 1 1,0-1-1,1 1 0,-1-1 1,1 1-1,-1-1 0,1 1 1,0-1-1,0 0 0,-1 0 1,1 1-1,0-1 0,0 0 1,0 0-1,2 1 0,-1 0 4,1 0 0,1 0 0,-1 0 1,0-1-1,0 0 0,0 1 0,1-1 0,-1 0 0,1-1 0,3 1 0,10 1-125,-1-1 1,0-1-1,25-4 1,-20 0-173,-1-1 0,0-1 1,0-1-1,-1-1 0,0 0 1,0-2-1,20-13 0,-6 5 687,-31 17 331,-32 25 1360,30-24-2069,-3 3 97,0-1 1,1 0-1,-1 1 0,0-1 1,1 1-1,0 0 0,0 0 1,0 0-1,0 0 1,0 0-1,1 0 0,-1 0 1,1 1-1,0-1 0,-1 5 1,3-7-106,1 0 1,0 0-1,-1-1 1,1 1-1,0 0 1,0-1-1,0 1 1,-1-1-1,1 0 1,0 1-1,0-1 0,0 0 1,0 0-1,0 0 1,0-1-1,-1 1 1,4-1-1,1 1 11,9-1-178,1-1 0,0-1 1,-1 0-1,1-1 0,22-10 0,-22 8-253,0 1 0,0 1 0,1 0 0,25-3 0,-42 7 418,0 0 0,0 0-1,1 0 1,-1 0 0,0 0 0,0 0 0,0 0-1,1 0 1,-1 0 0,0 0 0,0 0 0,0 0-1,0 0 1,1 0 0,-1 0 0,0 0 0,0 0-1,0 0 1,1 1 0,-1-1 0,0 0 0,0 0-1,0 0 1,0 0 0,0 0 0,1 0 0,-1 1-1,0-1 1,0 0 0,0 0 0,0 0 0,0 0-1,0 0 1,0 1 0,0-1 0,1 0 0,-1 0-1,0 0 1,0 1 0,0-1 0,0 0 0,0 0-1,0 0 1,0 0 0,0 1 0,0-1 0,0 0-1,0 0 1,0 0 0,-1 1 0,-6 13 390,-14 11 83,20-25-459,-3 4-58,0 0 0,1 0 0,-1 0 0,1 1 0,0-1 0,0 1 0,1 0 0,-1 0 0,1 0 0,-2 5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2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24 309 7847,'0'0'10784,"-4"8"-8558,-14 24-507,17-31-1683,1-1 0,0 0 0,0 1 0,0-1 0,0 0 0,0 0 0,0 1 0,0-1 0,0 0 0,0 0 0,0 1 0,0-1 0,0 0 1,0 1-1,0-1 0,0 0 0,0 0 0,0 1 0,0-1 0,0 0 0,0 1 0,0-1 0,1 0 0,-1 0 0,0 1 0,0-1 0,0 0 0,0 0 0,1 0 0,-1 1 0,0-1 0,0 0 0,0 0 0,1 0 0,-1 0 0,0 1 0,0-1 0,1 0 0,-1 0 0,0 0 0,0 0 1,1 0-1,-1 0 0,0 0 0,1 0 0,-1 0 0,0 0 0,0 0 0,1 0 0,-1 0 0,0 0 0,1 0 0,-1 0 0,18-2 464,-17 2-373,23-7 97,1-2-1,-1-1 1,0-1 0,-1-1-1,0-1 1,23-17-1,-18 12-170,51-33-646,-3-3 1,88-81-1,-153 129 1204,-18 23-213,-22 28 349,-42 49 641,30-42-865,-48 81 1,87-130-537,0 1 1,1-1-1,-1 1 1,1-1 0,-1 1-1,1 0 1,0-1 0,1 1-1,-1 0 1,0 6-1,1-9-26,1-1-1,-1 1 1,0-1-1,0 1 1,0 0-1,0-1 1,0 1-1,1-1 1,-1 1-1,0-1 0,1 1 1,-1-1-1,0 1 1,1-1-1,-1 1 1,0-1-1,1 1 1,-1-1-1,1 1 1,-1-1-1,1 0 0,-1 1 1,1-1-1,0 1 1,1-1-114,-1 0 1,1 1-1,0-1 0,-1 0 1,1 0-1,0 0 0,-1-1 1,1 1-1,-1 0 0,1 0 1,0-1-1,-1 1 1,3-2-1,20-13-4134,2-7-2898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16656,'0'0'1927,"-1"9"-283,-2 27 124,-3-1 0,-1 1 1,-15 45-1,11-46-1647,2 1-1,1 0 1,2 1 0,-2 43 0,8-80-253,0 0 0,0 0 1,0-1-1,0 1 0,0 0 1,0-1-1,0 1 1,0 0-1,0 0 0,1-1 1,-1 1-1,0 0 0,0 0 1,0 0-1,0-1 0,0 1 1,1 0-1,-1 0 0,0 0 1,0-1-1,0 1 0,1 0 1,-1 0-1,0 0 0,0 0 1,1 0-1,-1-1 1,0 1-1,0 0 0,1 0 1,-1 0-1,0 0 0,0 0 1,1 0-1,-1 0 0,0 0 1,0 0-1,1 0 0,-1 0 1,0 0-1,1 0 0,-1 0 1,0 0-1,0 0 0,1 0 1,-1 1-1,0-1 1,0 0-1,1 0 0,-1 0 1,0 0-1,0 0 0,0 1 1,1-1-1,-1 0 0,0 0 1,0 0-1,0 1 0,1-18-3887,-1-7-1752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11082,'0'0'15567,"72"-17"-15246,-23 17-225,5 0-225,-3-2-2273,-3-3-2627,-4-4-5028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15951,'0'0'6871,"12"-3"-5991,-3 1-734,64-12 757,-68 13-850,0 1-1,1-1 0,-1 1 1,0 0-1,1 1 1,-1-1-1,0 1 0,0 0 1,1 0-1,-1 0 0,0 1 1,7 3-1,-10-3-14,0 0 0,0 0 0,-1 0 0,1 1 0,-1-1 0,1 0 0,-1 1 0,0-1 0,0 1 0,0 0 0,0-1 0,0 1-1,0 0 1,-1-1 0,1 1 0,-1 0 0,0 0 0,0-1 0,0 1 0,0 0 0,-1 0 0,0 4 0,-1 3 251,0 0 0,0 0-1,-1 0 1,-8 17 0,-12 15 542,14-28-305,2 0 0,-1 0 1,-7 25-1,61-100 1230,-35 40-1750,-1 0 0,-1 0 0,0-1 0,-2-1-1,-1 1 1,0-1 0,-2 0 0,-1 0 0,0-1 0,-2-23-1,42 58-304,-23-7-61,0 0-1,0-2 0,34 0 1,-40-2-1057,0-2 0,0 1 0,21-6 0,9-9-5870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16688,'0'0'2883,"61"18"-1762,-23-16-353,5-2-31,2 0-321,3 0-320,-6-6-31,-3 1-866,-10 1-865,-11 3 33,-7 1 31,-11 7-5220,-9 2-802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10154,'0'0'10089,"67"-52"-9448,-29 48-449,4 2-128,-2 2-64,5 0 0,-2 4-641,-1 2-1377,-2-2-2594,0-4-3395</inkml:trace>
  <inkml:trace contextRef="#ctx0" brushRef="#br0" timeOffset="1">699 1 13581,'0'0'5434,"-5"7"-5247,-9 11-171,1 1-1,1 0 1,1 0 0,0 2-1,2-1 1,0 1-1,2 0 1,0 1 0,1 0-1,2 0 1,0 0-1,-1 23 1,5-42-20,0 0 0,0 0-1,1 0 1,-1 0 0,1 0 0,-1 0 0,1 0-1,0-1 1,0 1 0,0 0 0,1 0 0,-1-1-1,1 1 1,-1-1 0,1 1 0,0-1 0,0 0-1,0 0 1,0 0 0,0 0 0,1 0 0,-1 0-1,1-1 1,-1 1 0,1-1 0,-1 1-1,4 0 1,4 1-853,0 0 0,0-1 0,0 0 0,0 0 0,0-1-1,18-1 1,10 0-4230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9769,'0'0'11787,"48"46"-10473,4-46-289,10-1-545,0-8-352,-1-1-64,-7 2-576,-12 0-1987,-9 3-3138,-12-1-10250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10666,'0'0'7944,"-1"9"-6386,0-7-1440,0 0-1,1 0 0,-1 1 1,1-1-1,0 0 0,-1 0 1,1 1-1,1-1 1,-1 0-1,0 1 0,0-1 1,1 0-1,0 4 0,1-5-4,-1 0-1,1 1 0,0-1 1,-1 0-1,1 0 1,0 0-1,-1 0 0,1-1 1,0 1-1,0 0 1,0-1-1,0 1 0,0-1 1,0 0-1,0 0 0,0 1 1,0-1-1,0 0 1,0-1-1,0 1 0,0 0 1,-1-1-1,4 0 1,14-2 198,0-1 1,-1-1 0,1-1 0,-1 0-1,0-1 1,18-11 0,103-63-113,-118 68-135,31-20-219,0-2 0,90-82 0,-165 145 205,1 1 0,1 1 1,1 0-1,-20 45 0,36-69-53,0 1-1,1-1 1,0 1 0,1-1 0,-1 1-1,1 0 1,0 0 0,1 0-1,0 0 1,0 0 0,0 0 0,1 12-1,0-18-75,1-1 0,-1 1 0,0 0 0,1 0-1,-1 0 1,1 0 0,-1-1 0,1 1 0,0 0-1,-1-1 1,1 1 0,-1 0 0,1-1 0,0 1 0,0-1-1,-1 1 1,1-1 0,0 1 0,0-1 0,0 1-1,0-1 1,0 0 0,-1 1 0,1-1 0,0 0 0,0 0-1,0 0 1,0 0 0,0 0 0,0 0 0,0 0-1,0 0 1,1 0 0,32-9-7009,-5-12-5857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12011,'0'0'11473,"-2"8"-10502,-15 84 446,-4 23-1070,16-38-2976,-2-92-10359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10218,'0'0'10826,"61"-1"-9609,-23 1-480,9 0-449,4 1-256,2-1-96,-2 0-2178,-7 0-3043,-7-10-6887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3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69 281 7591,'0'0'16522,"0"8"-15358,-2 5-962,-1 0 0,0 1 0,-1-2 0,0 1 0,-13 24-1,8-17-90,1 0 0,-7 26-1,15-45-88,-1 0 1,1 1-1,-1-1 0,1 1 1,-1-1-1,1 0 0,0 1 1,0-1-1,0 1 0,0-1 1,0 1-1,0-1 0,0 1 1,0-1-1,1 1 0,-1-1 1,0 1-1,1-1 0,-1 0 1,1 1-1,0-1 0,-1 0 1,1 1-1,0-1 0,0 0 1,0 0-1,0 0 0,0 0 1,0 0-1,0 0 0,3 2 1,-1-2 0,0-1 1,0 1-1,1-1 1,-1 0-1,0 0 1,0 0-1,0 0 1,1 0-1,-1-1 1,0 1 0,0-1-1,0 0 1,0 0-1,6-3 1,1 0-375,0-1 0,0 0 0,0-1 1,-1 0-1,15-12 0,-17 12-903,-1-1 0,0 1-1,0-1 1,7-11 0,6-15-5574</inkml:trace>
  <inkml:trace contextRef="#ctx0" brushRef="#br0" timeOffset="1">80 0 16143,'0'0'8296,"47"11"-18578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10794,'0'0'1794,"-47"63"-1442,22-25 65,3-1-321,9-3 0,2-5 0,7-6 0,4-8-64,0-5-609,0-7-1248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10410,'0'0'2957,"-3"9"-1745,-2 7-821,1-1 0,1 1 0,0 1 0,1-1 0,1 0-1,1 0 1,0 1 0,3 17 0,-3-32-369,1-1 0,-1 0 0,1 1-1,-1-1 1,1 0 0,0 0 0,0 1 0,-1-1-1,1 0 1,0 0 0,0 0 0,0 0 0,0 0-1,1 0 1,-1 0 0,0 0 0,0-1 0,0 1 0,1 0-1,-1-1 1,3 2 0,37 2 608,-24-5-446,-1-1-1,32-9 0,-21 4-911,0-2-1,0-1 0,36-18 1,-18-1-4360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4004,'0'0'15716,"5"13"-14728,-1-5-849,-2-2-81,1 0 0,-1 0 0,0 0 0,0 1-1,-1-1 1,0 0 0,0 1 0,-1-1 0,1 0 0,-1 1-1,-1-1 1,-1 13 0,-8 20 93,4-16-15,1 1 0,1-1-1,-3 41 1,22-82-344,-10 0-446,-1-1 1,-1 1-1,-1-1 1,-1 0-1,-2-36 1,1 20 656,2 42 194,0-1 1,0 0 0,1 0 0,0 0 0,0 0 0,1 0 0,-1-1 0,1 1 0,0-1 0,1 0-1,-1 0 1,1-1 0,9 8 0,-8-8-151,0 0 0,1 0 0,-1-1-1,1 1 1,0-1 0,0-1 0,0 1-1,0-1 1,0-1 0,1 1 0,-1-1 0,0-1-1,1 1 1,-1-1 0,1 0 0,-1-1 0,0 0-1,1 0 1,-1-1 0,0 1 0,0-2 0,1 1-1,-2-1 1,13-6 0,-12 5-28,0 0-1,-1 0 1,1 0 0,-1-1-1,0 0 1,-1 0 0,1 0-1,-1-1 1,0 0-1,0 0 1,-1 0 0,0-1-1,0 1 1,0-1 0,-1 0-1,0 0 1,0 0 0,-1-1-1,0 1 1,0-1 0,-1 1-1,0-1 1,0-14 0,-1 21-9,0 1 0,0-1 1,0 1-1,0-1 0,-1 1 1,1-1-1,0 1 1,0-1-1,-1 1 0,1-1 1,0 1-1,-1-1 0,1 1 1,-1 0-1,1-1 0,0 1 1,-1 0-1,1-1 1,-1 1-1,1 0 0,-1 0 1,1-1-1,-1 1 0,1 0 1,-1 0-1,1 0 0,-1 0 1,1 0-1,-1 0 1,0-1-1,1 1 0,-1 0 1,1 1-1,-1-1 0,1 0 1,-1 0-1,1 0 0,-1 0 1,1 0-1,-1 0 1,1 1-1,-1-1 0,1 0 1,-1 0-1,0 1 0,-25 14 245,14-2-7,-1 0-1,2 1 1,-15 23-1,23-32-162,0-1 0,0 1 0,1 0 0,0 0 0,0 0 0,0 0 0,0 0 0,1 0 0,0 0 0,0 1 0,0-1 0,1 1 0,0-1 0,0 0-1,0 1 1,2 7 0,-2-12-94,1 0 1,0 0-1,0 0 0,-1 1 0,1-1 0,0 0 1,0 0-1,0 0 0,0 0 0,1 0 0,-1 0 0,0-1 1,0 1-1,0 0 0,1-1 0,-1 1 0,0 0 0,1-1 1,-1 0-1,1 1 0,-1-1 0,0 0 0,4 0 0,38 2-1429,-32-2 782,1 0-631,0-1 0,0 0 0,0-1-1,-1 0 1,1 0 0,-1-1 0,13-5-1,11-8-4525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2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 10474,'0'0'7015,"-10"-2"-4672,6 2-2179,-1-1 1,1 1-1,-1 0 0,1 0 1,-1 0-1,1 0 0,0 1 0,-1 0 1,1 0-1,0 0 0,-1 0 1,1 1-1,0 0 0,0 0 0,0 0 1,0 0-1,1 0 0,-1 1 0,1 0 1,-1 0-1,1 0 0,0 0 1,0 0-1,0 1 0,0-1 0,1 1 1,-1 0-1,1-1 0,0 1 1,-3 8-1,5-10-148,-1-1 1,0 0-1,0 0 0,1 1 1,-1-1-1,1 0 1,-1 1-1,1-1 0,-1 0 1,1 1-1,0-1 0,0 1 1,0-1-1,0 1 1,0-1-1,0 0 0,0 1 1,0-1-1,1 1 0,-1-1 1,0 0-1,1 1 1,-1-1-1,1 0 0,0 1 1,-1-1-1,1 0 0,0 0 1,0 1-1,0-1 1,0 0-1,0 0 0,0 0 1,0 0-1,0 0 0,0-1 1,0 1-1,1 0 1,-1 0-1,0-1 0,0 1 1,1-1-1,-1 1 0,1-1 1,-1 1-1,0-1 1,1 0-1,-1 0 0,1 0 1,-1 0-1,1 0 0,1 0 1,5 0 3,-1-1-1,1 1 1,0-2 0,-1 1 0,1-1 0,-1 0 0,1 0-1,12-7 1,-10 4-88,0-1-1,1 0 1,-2-1-1,1 0 1,-1-1-1,0 0 1,-1 0-1,0-1 1,0 1-1,-1-2 1,12-18-1,-39 63 128,-11 22 151,29-53-205,0 0-1,1 0 1,0 0 0,0 0 0,0 0 0,0 0-1,0 0 1,1 1 0,0-1 0,0 0 0,0 0-1,2 6 1,-2-9-34,1 0-1,-1 0 1,1 0 0,0 0-1,-1-1 1,1 1 0,0 0 0,0-1-1,-1 1 1,1 0 0,0-1-1,0 1 1,0-1 0,0 1-1,0-1 1,0 0 0,0 1-1,0-1 1,0 0 0,0 0-1,0 1 1,0-1 0,0 0-1,0 0 1,0 0 0,0-1-1,0 1 1,0 0 0,0 0-1,0 0 1,1-1 0,35-10-3106,-14-7-682,-1-7-2370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14157,'0'0'4292,"-33"49"-2978,20-25 319,-1 4-191,4-1-385,5-1-641,3 0-256,2-5-96,0-2-32,5-2-224,2-1-705,3-5-768,-1-6-1250,0-2-3235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13 144 11883,'0'0'7981,"-3"8"-7410,1-1-428,0 0 0,0 0 0,1 0-1,0 0 1,0 0 0,0 0 0,2 14-1,-1-19-144,0 0 0,1 1 0,0-1 0,0 1 0,-1-1-1,1 0 1,1 1 0,-1-1 0,0 0 0,0 0 0,1 0-1,-1 0 1,1 0 0,0 0 0,0-1 0,0 1 0,-1 0 0,1-1-1,1 0 1,-1 1 0,0-1 0,0 0 0,0 0 0,1 0-1,-1 0 1,0-1 0,1 1 0,-1 0 0,1-1 0,-1 0 0,3 0-1,21-1-5468,-15-8-1181</inkml:trace>
  <inkml:trace contextRef="#ctx0" brushRef="#br0" timeOffset="1">8 1 11563,'0'0'8072,"48"3"-8265,-28 3-2241,-1-3-3043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4292,'0'0'20179,"-4"11"-19656,1-2-415,-1-3-50,2 0-1,-1 0 1,1 1 0,0-1-1,0 1 1,0-1 0,1 1-1,0 0 1,1 0 0,0 9-1,0-14-50,1-1 0,0 0 0,0 0 0,-1 0 0,1 0-1,0 0 1,0 0 0,0-1 0,0 1 0,0 0 0,0 0-1,1-1 1,-1 1 0,0-1 0,0 1 0,0-1 0,1 1-1,-1-1 1,0 0 0,0 1 0,1-1 0,-1 0 0,0 0-1,1 0 1,-1 0 0,0 0 0,3-1 0,38-5 58,12-22-950,-48 23 763,1 1-1,-1 0 1,1 0-1,-1 1 1,1 0-1,0 0 1,1 1-1,-1-1 1,0 2 0,11-2-1,-18 9 1191,4 20-17,1-25-1112,1 1-1,-1-1 1,1-1-1,-1 1 1,1-1-1,-1 0 1,1 0-1,-1 0 1,1-1-1,-1 0 1,6-2-1,59-19-7282,-48 13 2225,-3-3-1634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12684,'0'0'3491,"-6"10"-1217,-8 11-880,0 2 0,-19 45 0,28-57-1182,1 0 0,1-1 0,0 1 0,0 1 0,1-1 0,0 0 0,1 1-1,1-1 1,-1 1 0,3 16 0,-2-28-267,0 1-1,0 0 0,0-1 1,1 1-1,-1 0 1,0-1-1,0 1 1,0 0-1,1-1 0,-1 1 1,0 0-1,1-1 1,-1 1-1,0-1 0,1 1 1,-1 0-1,1-1 1,-1 1-1,1-1 0,-1 0 1,1 1-1,0-1 1,-1 1-1,1-1 0,-1 0 1,1 1-1,0-1 1,-1 0-1,1 0 0,0 1 1,-1-1-1,1 0 1,0 0-1,0 0 0,-1 0 1,1 0-1,0 0 1,-1 0-1,1 0 0,0 0 1,-1-1-1,1 1 1,0 0-1,-1 0 0,1-1 1,0 1-1,-1 0 1,1-1-1,0 1 0,-1 0 1,1-1-1,-1 1 1,1-1-1,-1 1 1,1-1-1,-1 1 0,1-1 1,-1 1-1,0-1 1,1 0-1,-1 1 0,0-1 1,1 0-1,-1 1 1,0-1-1,0 0 0,0 1 1,0-1-1,1-1 1,2-16-138,-3 14 203,1-1 0,0 1 0,-1 0 1,1-1-1,1 1 0,-1 0 1,0 0-1,1 0 0,0 0 1,0 0-1,4-5 0,-4 9 82,0 1 0,0-1-1,0 1 1,0-1 0,-1 1 0,1 0-1,0 0 1,-1 0 0,1 0-1,0 0 1,-1 0 0,1 0 0,-1 0-1,0 1 1,1-1 0,-1 0 0,1 3-1,16 10 346,-11-11-362,0-1 0,1-1 0,-1 1 0,0-1 0,1-1 1,9 1-1,-14-1-65,0 0 1,0 0-1,0 0 1,0 0-1,0-1 1,0 1-1,0-1 1,0 0-1,0 0 1,0 0-1,0 0 1,0 0-1,0-1 1,-1 1-1,1-1 1,-1 0-1,5-3 1,-22 22 119,13-15-76,-1 1 0,1 0 0,-1-1 0,1 1 0,0 0 0,0 0-1,0 1 1,0-1 0,1 0 0,-1 0 0,1 1 0,0-1 0,0 1 0,0-1-1,0 1 1,1 4 0,-1-6-39,1-1 0,0 1-1,0 0 1,0 0 0,0-1 0,0 1 0,0 0-1,1-1 1,-1 1 0,0 0 0,1-1-1,0 1 1,-1 0 0,1-1 0,0 1-1,0-1 1,0 1 0,0-1 0,0 0-1,0 1 1,0-1 0,0 0 0,0 0 0,1 0-1,1 2 1,1-2-10,0 0 0,-1 0 0,1 0 0,0-1 0,-1 1 0,1-1 0,0 0 0,0 0-1,0 0 1,-1 0 0,5-2 0,-4 1 10,-1 0 0,1 0 0,-1 0 0,1-1-1,-1 0 1,0 1 0,0-1 0,0 0 0,0-1 0,0 1 0,-1 0-1,1-1 1,-1 0 0,1 1 0,-1-1 0,0 0 0,0 0-1,0 0 1,0-1 0,2-5 0,-3 7 37,-1 0 0,1 1 0,-1-1 0,1 1 0,-1-1 0,1 0 0,-1 1 0,0-1 0,0 0 0,0 1 0,0-1 0,0 0 0,0 1 0,-1-1 0,1 0 0,0 1 0,-1-1 0,1 1 0,-1-1 0,0 1-1,1-1 1,-1 1 0,0-1 0,0 1 0,0-1 0,0 1 0,0 0 0,0 0 0,-1 0 0,1 0 0,0-1 0,-1 1 0,1 1 0,-1-1 0,1 0 0,0 0 0,-1 1 0,0-1 0,1 0 0,-1 1 0,1 0 0,-1-1 0,0 1 0,1 0 0,-1 0 0,-1 0 0,37 5-677,88 7-6369,-109-12 5812,-1 0 0,0 0-1,0-1 1,0-1 0,0 0-1,0-1 1,22-8-1,-16-1 909,-17 12 444,-1-1 0,1 1 0,-1-1 0,1 1-1,-1-1 1,1 0 0,-1 1 0,0-1 0,1 0 0,-1 1 0,0-1 0,1 0 0,-1 0 0,0 1 0,0-1 0,0 0-1,0 0 1,1 1 0,-1-1 0,0 0 0,-1 0 0,1 0 0,0 1 0,0-2 0,-1 1 71,0-1 1,0 1-1,0 0 1,0 0-1,0 0 0,0 0 1,0 0-1,0 0 1,-1 0-1,1 0 1,0 0-1,-1 1 1,1-1-1,-1 0 0,1 1 1,-1-1-1,1 1 1,-1 0-1,1-1 1,-1 1-1,1 0 1,-1 0-1,1 0 0,-4 0 1,0 1-69,0-1 1,1 1-1,-1 0 0,0 0 1,0 0-1,0 1 1,1-1-1,-1 1 0,-5 3 1,8-4-128,0 0 0,1 0 0,-1 1 0,0-1 0,0 0 0,0 1 0,1-1 0,-1 1 0,1 0 0,-1-1 0,1 1 0,0 0 0,0 0 0,0 0 0,0 0 0,0 0 0,0 0 0,0 0 0,0 0 0,1 0 0,-1 1 0,1 2 0,1-5-38,0 1 1,0 0 0,0 0-1,0-1 1,0 1 0,0-1-1,1 1 1,-1-1-1,0 1 1,0-1 0,1 0-1,-1 1 1,0-1 0,0 0-1,1 0 1,-1 0-1,0 0 1,1 0 0,-1 0-1,2-1 1,32-2 114,-26 2 181,1-1-1,-1 0 1,0-1 0,0 1-1,0-2 1,-1 1-1,16-10 1,-24 13-294,1 0-1,-1 0 1,0 0-1,1-1 1,-1 1 0,0 0-1,1 0 1,-1-1-1,0 1 1,1 0-1,-1-1 1,0 1 0,0 0-1,0-1 1,1 1-1,-1 0 1,0-1 0,0 1-1,0 0 1,0-1-1,0 1 1,1-1 0,-1 1-1,0 0 1,0-1-1,0 1 1,0-1-1,0 1 1,0 0 0,-1-1-1,1 1 1,0-1-1,0 1 1,0 0 0,0-1-1,0 1 1,0-1-1,-1 1 1,-17-8 91,15 8-80,0-1 0,0 1 0,0 0 0,0 0 0,0 0 0,0 0 0,0 0 0,-1 1 0,1-1 0,0 1 0,0 0 0,-3 2-1,4-2-30,0 1-1,0-1 1,0 1-1,0 0 1,1 0-1,-1 0 0,0 0 1,1 0-1,0 0 1,-1 0-1,1 0 0,0 0 1,0 1-1,0-1 1,1 1-1,-1-1 1,1 1-1,-1-1 0,1 1 1,0-1-1,0 1 1,0-1-1,0 1 0,0-1 1,0 1-1,1-1 1,-1 1-1,1-1 1,0 0-1,0 1 0,0-1 1,0 0-1,0 1 1,0-1-1,1 0 1,-1 0-1,1 0 0,-1 0 1,1 0-1,0-1 1,0 1-1,0 0 0,0-1 1,0 1-1,0-1 1,0 0-1,0 0 1,1 1-1,-1-2 0,0 1 1,1 0-1,-1 0 1,1-1-1,-1 1 0,5-1 1,-1 1-885,0-1 0,0 1 1,0-2-1,0 1 0,0-1 1,0 1-1,0-2 0,0 1 0,0-1 1,0 0-1,0 0 0,0 0 1,-1-1-1,8-5 0,11-9-5393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7271,'0'0'13442,"-11"3"-12551,8-2-819,-40 15 746,41-15-802,1 0 1,-1 0-1,0 0 0,1 0 0,-1 0 1,1 0-1,-1 1 0,1-1 1,0 0-1,-1 1 0,1-1 1,0 1-1,0 0 0,0-1 0,0 1 1,0 0-1,1-1 0,-1 1 1,0 0-1,1 0 0,-1 0 1,1 0-1,0 0 0,0 0 0,-1 3 1,2-4-104,0 1 1,0-1 0,0 0-1,1 1 1,-1-1 0,0 0-1,0 1 1,1-1 0,-1 0-1,1 0 1,-1 0 0,1 0-1,-1-1 1,1 1 0,0 0-1,-1-1 1,1 1 0,0-1-1,-1 1 1,1-1-1,3 1 1,45 6-347,-46-6 449,2-1 90,33 5-341,-38-5 293,0 0-1,0 0 1,0 1-1,0-1 1,0 0-1,1 0 0,-1 1 1,0-1-1,0 0 1,0 1-1,0-1 1,0 1-1,0 0 1,0-1-1,-1 1 1,1 0-1,0-1 1,0 1-1,0 0 0,-1 0 1,1 0-1,0 0 1,-1 0-1,2 1 1,-3 0 61,1-1 1,-1 0-1,0 0 1,1 1-1,-1-1 1,0 0-1,0 0 1,0 0-1,0 0 1,0 0-1,0 0 1,0 0-1,0 0 1,-1 0-1,1-1 1,0 1-1,0 0 1,-2 0-1,-32 15 936,24-11-622,-7 4 51,12-6-474,-1 1 0,0-1 1,-1 0-1,1 0 0,0 0 0,-1-1 1,-12 1-1,47-32-6998,0 5 2098,5-4-2162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3844,'0'0'17381,"-3"8"-16041,-3 13-498,-1 2 28,0 0 1,-5 45 0,11-63-942,0 0 1,1 0 0,0-1-1,0 1 1,0 0 0,0 0-1,1-1 1,0 1 0,0 0-1,0-1 1,1 1-1,-1-1 1,1 1 0,0-1-1,0 0 1,1 0 0,-1 0-1,1 0 1,0 0 0,0 0-1,6 5 1,-2-6-10292,-14-13 7120,-16-14 3046,-6 5 1134,23 15-155,0 1 0,0-1 0,0 0 0,0-1 0,1 1 0,-1-1 0,1 0 0,0-1 0,1 1 0,-6-9 0,10 14-718,0-1 1,0 1-1,0 0 1,0-1 0,0 1-1,0-1 1,0 1-1,0-1 1,0 1-1,1-1 1,-1 1-1,0-1 1,0 1-1,0-1 1,1 1 0,-1 0-1,0-1 1,0 1-1,1-1 1,-1 1-1,0 0 1,1-1-1,-1 1 1,0 0 0,1-1-1,-1 1 1,1 0-1,-1 0 1,0-1-1,1 1 1,-1 0-1,1 0 1,-1 0-1,1 0 1,-1 0 0,1 0-1,-1 0 1,1-1-1,-1 1 1,2 1-1,25-4-246,-22 2 365,100-11-741,-35-6-5585,-18-2-6772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5445,'0'0'20596,"4"8"-20308,2 6-240,-2-1 0,0 1 0,3 24 0,-7-36-43,0-1-1,0 0 0,0 0 1,1 1-1,-1-1 1,0 0-1,1 0 1,-1 1-1,0-1 1,1 0-1,-1 0 1,1 0-1,0 0 1,-1 1-1,1-1 0,0 0 1,0 0-1,0-1 1,0 1-1,0 0 1,0 0-1,0 0 1,0 0-1,0-1 1,0 1-1,0-1 1,0 1-1,0-1 0,1 1 1,-1-1-1,0 1 1,0-1-1,1 0 1,-1 0-1,3 0 1,-2 0-21,0-1 0,0 1 0,0-1 0,0 0 0,0 0-1,0 0 1,0 0 0,0 0 0,0-1 0,0 1 0,0-1 0,-1 1 0,1-1 0,-1 1 0,1-1 0,-1 0 0,0 0 0,1 0 0,0-3 0,10-22-247,5-9 214,-16 35 13,0-1 1,1 1-1,-1 0 1,1-1 0,-1 1-1,1 0 1,-1 0 0,1 0-1,0 0 1,0 1 0,-1-1-1,1 0 1,0 1-1,0-1 1,0 1 0,0 0-1,-1-1 1,1 1 0,3 0-1,62 2-3778,16 0-6118,-47-4 2693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127 175 5189,'0'0'10639,"-11"0"-7692,4 0-2545,-1 1 0,0 0 0,1 1 0,-1-1-1,1 1 1,0 1 0,-13 5 0,17-7-251,0 1 1,0 0 0,0 0-1,1 0 1,-1 0-1,1 0 1,-1 0-1,1 1 1,0-1 0,0 1-1,0 0 1,0-1-1,0 1 1,0 0-1,1 0 1,0 0 0,-1 0-1,1 1 1,1-1-1,-1 0 1,0 0-1,1 1 1,-1-1-1,1 5 1,1-6-135,-1-1 0,1 0 1,-1 1-1,1-1 0,0 1 0,0-1 1,0 0-1,0 0 0,0 1 0,0-1 0,0 0 1,0 0-1,0 0 0,0 0 0,1 0 1,-1 0-1,0-1 0,1 1 0,-1 0 0,1-1 1,-1 1-1,1-1 0,-1 1 0,1-1 0,-1 0 1,1 1-1,-1-1 0,1 0 0,-1 0 1,1 0-1,2-1 0,55-1 78,-53 2-176,0-1 1,-1-1-1,1 1 1,0-1-1,-1 0 0,0 0 1,1-1-1,-1 1 1,0-1-1,0 0 0,-1-1 1,1 1-1,-1-1 0,0 0 1,0 0-1,0 0 1,0-1-1,0 0 0,-1 1 1,0-1-1,0 0 1,-1 0-1,1-1 0,-1 1 1,0 0-1,0-1 1,-1 0-1,0 1 0,1-10 1,-2 15 74,0 0 1,1 0-1,-1 0 1,0-1 0,0 1-1,0 0 1,0 0-1,0 0 1,0 0 0,0 0-1,0-1 1,0 1-1,0 0 1,0 0 0,0 0-1,0 0 1,0 0-1,0 0 1,0-1 0,0 1-1,0 0 1,-1 0-1,1 0 1,0 0-1,0 0 1,0 0 0,0-1-1,0 1 1,0 0-1,0 0 1,0 0 0,0 0-1,0 0 1,-1 0-1,1 0 1,0 0 0,0 0-1,0 0 1,0 0-1,0-1 1,0 1-1,-1 0 1,1 0 0,0 0-1,0 0 1,0 0-1,0 0 1,0 0 0,-1 0-1,1 0 1,0 0-1,0 0 1,0 0 0,0 0-1,0 0 1,-1 1-1,-7 7-103,-6 14 180,13-21-54,0 0 0,0 0 0,1 1 0,-1-1 0,1 0 0,-1 1 0,1-1 0,0 1 0,0-1 1,-1 0-1,1 1 0,0-1 0,0 1 0,0-1 0,0 1 0,1-1 0,-1 0 0,0 1 0,1-1 0,-1 1 0,1-1 0,-1 0 1,1 1-1,-1-1 0,1 0 0,0 0 0,0 0 0,0 1 0,0-1 0,0 0 0,0 0 0,0 0 0,0 0 0,0-1 1,0 1-1,0 0 0,1 0 0,-1-1 0,0 1 0,0-1 0,1 1 0,-1-1 0,1 1 0,-1-1 0,0 0 0,1 0 0,-1 1 1,1-1-1,-1 0 0,1 0 0,-1-1 0,0 1 0,3-1 0,4 0-3,-1 0 0,0 0 0,1-1 0,-1 0 0,0-1 0,0 0 0,-1 0 0,1 0 0,10-7 0,-4-1-19,-1-1 1,-1 0-1,0 0 1,-1-1-1,0-1 1,-1 1-1,0-2 0,-1 1 1,-1-1-1,0 0 1,-1-1-1,-1 0 1,4-17-1,-21 65 568,-16 63 0,25-77-509,0-1-1,1 1 1,2 0-1,1 26 0,-1-43-47,0 0-1,0 0 1,0-1-1,0 1 0,0 0 1,0 0-1,1 0 1,-1 0-1,0-1 0,1 1 1,-1 0-1,1 0 1,-1-1-1,1 1 0,-1 0 1,1-1-1,-1 1 1,1 0-1,-1-1 0,1 1 1,0-1-1,-1 1 1,1-1-1,0 1 1,0-1-1,-1 0 0,1 1 1,0-1-1,0 0 1,1 1-1,-2-1 1,1-1 1,0 1-1,-1 0 0,1 0 1,0 0-1,0-1 0,-1 1 1,1 0-1,-1-1 0,1 1 1,0-1-1,-1 1 0,1-1 1,-1 1-1,1-1 0,-1 1 1,1-1-1,-1 1 0,1-1 1,-1 1-1,0-1 1,1 0-1,-1 1 0,0-1 1,1 0-1,-1 0 0,0 1 1,0-1-1,0 0 0,0 1 1,0-1-1,0 0 0,0 0 1,0 0-1,1-16 11,1 8-11,-2 0 0,1-1 0,-1 1 0,-1 0 0,1-1 0,-4-12 0,6 26-11,0-2 1,1 1-1,-1 0 1,1 0-1,-1-1 1,1 1 0,0-1-1,0 0 1,0 0-1,0 0 1,1 0-1,-1-1 1,0 1-1,1-1 1,-1 0 0,1 0-1,0 0 1,-1 0-1,1 0 1,4-1-1,13 3-20,1-1-1,27 0 0,-40-3 35,0 0 1,0 0-1,0-1 0,0 0 0,0 0 1,16-7-1,-22 8 23,1-1 0,-1 1 0,0-1 0,0 0 0,0 0 0,0 0 0,0 0 0,0 0 0,-1-1 0,1 1 0,-1-1 0,1 0 0,-1 0 0,0 0 0,0 0 0,0 0 0,-1 0 0,1 0 0,-1-1 0,2-4 0,-3 8-22,0-1 1,0 0-1,1 0 1,-1 1 0,0-1-1,0 0 1,0 0 0,0 0-1,0 1 1,-1-1 0,1 0-1,0 0 1,0 1-1,0-1 1,-1 0 0,1 1-1,0-1 1,-1 0 0,1 0-1,0 1 1,-1-1-1,1 1 1,-1-1 0,1 0-1,-1 1 1,1-1 0,-1 1-1,0-1 1,1 1-1,-1 0 1,0-1 0,0 0-1,-2 1 36,1-1-1,-1 0 1,0 1-1,1 0 1,-1 0-1,1 0 1,-1 0-1,0 0 1,1 0 0,-4 1-1,0 0 27,0 1-1,0-1 0,0 1 1,0 0-1,0 0 1,1 1-1,-1 0 1,-7 5-1,11-6-110,0 0 1,0-1-1,0 1 0,0 0 0,0 0 0,1 0 0,-1 1 0,0-1 0,1 0 0,0 0 0,0 1 0,0-1 1,0 1-1,0-1 0,0 1 0,1 0 0,-1-1 0,1 1 0,-1 0 0,1-1 0,0 1 0,0 0 0,1-1 1,-1 1-1,0 0 0,1-1 0,0 1 0,-1 0 0,1-1 0,0 1 0,0-1 0,1 0 0,-1 1 0,0-1 1,1 0-1,-1 0 0,1 0 0,0 0 0,0 0 0,0 0 0,0 0 0,0 0 0,0-1 0,0 1 0,1-1 1,-1 0-1,0 0 0,1 0 0,-1 0 0,1 0 0,5 1 0,35 7-3111,6-6-3613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10 278 12236,'-9'2'8488,"20"-9"-7463,19-10 160,11-2-64,16-7-417,16-5-223,11-3-289,1-1-128,-2 4-512,-7 1-2115,-13 9-640,-16 2-1345,-18 9-929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2 9161,'0'0'6614,"-8"0"-4975,8-1-1634,-4 1 160,1-1-1,-1 1 1,0 0-1,1 0 1,-1 0-1,0 1 1,0-1-1,1 1 1,-1 0 0,1 0-1,-1 0 1,1 1-1,-1-1 1,1 1-1,-1-1 1,-3 4-1,-108 74 3036,77-56-2893,2 2 0,-47 41 1,81-65-309,1 1 0,-1-1 0,0 0 1,1 1-1,0-1 0,-1 1 0,1 0 1,0-1-1,0 1 0,0 0 0,0 0 1,0 0-1,0 0 0,0 0 0,1 0 0,-1 0 1,1 0-1,-1 0 0,1 0 0,0 0 1,0 0-1,0 4 0,1-5 3,0 1 0,0 0 1,0 0-1,1-1 0,-1 1 0,0-1 0,1 1 0,-1-1 1,1 1-1,0-1 0,-1 0 0,1 0 0,0 0 0,0 0 0,0 0 1,0 0-1,0-1 0,0 1 0,0-1 0,0 1 0,0-1 1,2 1-1,25 4-34,-1-1 1,1-1 0,0-1 0,0-2 0,44-4-1,-50 1-1370,-1-2-1,0 0 0,0-1 0,29-12 0,5-8-8494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14894,'0'0'10554,"-1"10"-10239,0 2-275,0-6 4,0 0 0,0 0 1,1-1-1,0 1 0,0 0 0,1 0 0,0 7 0,0-12-31,0 1-1,-1 0 0,1 0 0,0-1 0,0 1 0,0-1 0,0 1 0,0 0 0,0-1 1,1 0-1,-1 1 0,0-1 0,1 0 0,-1 0 0,1 0 0,-1 0 0,1 0 0,0 0 0,-1 0 1,1 0-1,0 0 0,0-1 0,0 1 0,-1-1 0,1 0 0,0 1 0,0-1 0,0 0 1,0 0-1,2 0 0,11-1 14,0 0-1,0-1 1,0-1 0,-1 0 0,1-1-1,-1 0 1,0-1 0,0-1 0,21-11-1,27-11 17,-62 28-59,1-1 1,-1 1 0,0 0 0,0-1-1,1 1 1,-1 0 0,0 0 0,1-1-1,-1 1 1,1 0 0,-1 0 0,0 0 0,1 0-1,-1-1 1,1 1 0,-1 0 0,0 0-1,1 0 1,-1 0 0,1 0 0,-1 0-1,0 0 1,1 0 0,-1 0 0,1 0-1,-1 0 1,0 1 0,1-1 0,-1 0-1,1 0 1,-1 0 0,0 0 0,1 1-1,-1-1 1,0 0 0,1 0 0,-1 1-1,0-1 1,1 0 0,-1 0 0,0 1-1,0-1 1,1 0 0,-1 1 0,0-1-1,0 1 1,0-1 0,1 0 0,-1 1-1,0-1 1,0 0 0,0 1 0,0-1-1,0 1 1,0-1 0,0 1 0,-9 31-2073,0 2-379,13-32-2422,6-3 2083,-9 1 1819,15-3-5429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8840,'0'0'8718,"-10"4"-6054,-1 0-2090,0 0-1,0 1 1,-17 11 0,24-14-401,0 0 0,1 1 1,-1 0-1,1 0 1,0 0-1,0 0 0,0 0 1,0 1-1,0-1 0,1 1 1,-1 0-1,1 0 1,0 0-1,0 0 0,1 0 1,-2 5-1,3-9-161,0 1 0,0 0 0,0 0-1,0-1 1,0 1 0,0 0 0,1 0 0,-1-1 0,0 1-1,0 0 1,1-1 0,-1 1 0,0 0 0,1-1 0,-1 1-1,1 0 1,-1-1 0,1 1 0,-1-1 0,1 1 0,-1-1 0,1 1-1,0-1 1,-1 1 0,1-1 0,0 0 0,-1 1 0,1-1-1,0 0 1,-1 0 0,1 1 0,0-1 0,0 0 0,-1 0-1,1 0 1,0 0 0,0 0 0,-1 0 0,1 0 0,1 0-1,38-2 81,-36 1-66,22-4-441,0-2 0,0-1 0,-1-1-1,0-1 1,38-21 0,-17 8-73,-29 19 1136,-12 11-26,-16 25 464,2-8-420,10-23-643,-1-1 0,1 1-1,-1-1 1,1 1 0,-1-1 0,1 0 0,0 1 0,-1-1-1,1 1 1,0-1 0,-1 0 0,1 0 0,0 0-1,-1 1 1,1-1 0,0 0 0,-1 0 0,1 0 0,0 0-1,0 0 1,-1 0 0,1 0 0,0 0 0,-1 0-1,1 0 1,0-1 0,0 1 0,-1 0 0,1 0 0,0-1-1,26-6 56,18-12-59,-32 13-75,-1 1-1,1 0 1,0 0-1,1 1 1,-1 1-1,1 0 1,17 0-1,-31 3 53,1 0 0,0 0 0,-1 1 0,1-1-1,0 0 1,-1 1 0,1-1 0,0 1 0,-1-1-1,1 1 1,-1-1 0,1 1 0,-1 0 0,1-1-1,-1 1 1,1-1 0,-1 1 0,1 0 0,-1 0-1,0-1 1,0 1 0,1 0 0,-1 0 0,0-1-1,0 1 1,0 0 0,0 0 0,0-1 0,0 1 0,0 0-1,0 0 1,0 0 0,0-1 0,0 1 0,0 0-1,-1 0 1,1-1 0,0 1 0,-1 1 0,0-1 18,1 0 1,0-1-1,-1 1 1,1 0-1,0 0 1,0 0 0,0 0-1,0-1 1,0 1-1,0 0 1,0 0 0,0 0-1,0 0 1,0 0-1,0-1 1,0 1 0,1 0-1,-1 0 1,0 0-1,1 0 1,-1-1-1,0 1 1,1 0 0,-1-1-1,1 1 1,-1 0-1,1-1 1,0 1 0,-1 0-1,1-1 1,1 2-1,15-1 105,1-1-1,-1-1 1,0 0-1,1-1 1,-1-1 0,0-1-1,-1 0 1,27-10-1,47-11-976,-23 18-87,-67 7 941,0 1 1,1-1 0,-1 0 0,0 0-1,1 0 1,-1 0 0,0 1 0,0-1 0,1 0-1,-1 0 1,0 1 0,0-1 0,1 0-1,-1 1 1,0-1 0,0 0 0,0 0 0,0 1-1,1-1 1,-1 0 0,0 1 0,0-1-1,0 1 1,0-1 0,0 0 0,0 1 0,0-1-1,0 0 1,0 1 0,0-1 0,0 0-1,0 1 1,0-1 0,0 0 0,0 1-1,-1-1 1,1 0 0,0 1 0,0-1 0,0 0-1,0 1 1,-1-1 0,1 0 0,0 0-1,0 1 1,-1-1 0,1 0 0,0 0 0,0 1-1,-1-1 1,1 0 0,0 0 0,-1 0-1,1 1 1,-14 15-70,0-6-2938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11883,'0'0'6823,"7"10"-6348,7 10-355,0 0 0,-2 2 1,-1-1-1,0 1 0,-2 1 1,9 30-1,-15-45-105,-1 0 0,-1 0 0,1 0 1,-1 0-1,-1 1 0,1-1 0,-1 0 0,-1 0 1,0 0-1,0 0 0,0 1 0,-1-1 0,0-1 0,-1 1 1,0 0-1,0-1 0,-1 1 0,0-1 0,0 0 1,0 0-1,-1 0 0,0-1 0,-11 11 0,-12 8 262,-1-2-1,-55 35 0,20-27-3192,39-24-4334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82 7399,'0'0'12182,"4"-8"-9785,16-25-470,-20 29 396,-9 7-1810,-7 6-487,13-6 0,1 0 0,-1 0 0,1 0 0,-1 0 0,1 1 0,0-1 0,0 0-1,1 1 1,-1 0 0,1-1 0,0 1 0,-1 0 0,2 0 0,-2 6 0,3-10-24,-1 1 0,1-1 0,-1 1 0,1-1 0,0 1 0,-1-1 0,1 1 0,0-1 0,-1 1-1,1-1 1,0 0 0,0 1 0,-1-1 0,1 0 0,0 0 0,0 0 0,-1 1 0,1-1 0,0 0-1,0 0 1,0 0 0,0 0 0,-1 0 0,1-1 0,1 1 0,25-2 76,-15-2-151,-1 1-1,1-1 0,-1-1 0,0 0 0,0-1 0,-1 0 0,1 0 0,-2-1 0,1-1 0,-1 0 0,0 0 0,0-1 0,8-10 0,-10 6-21,-15 17 22,-12 17 129,16-14 29,0 1 0,1-1 0,0 1 0,0-1 0,-3 15 0,6-20-74,-1-1 0,1 0 1,0 1-1,0-1 0,-1 1 0,1-1 1,0 1-1,0-1 0,1 1 1,-1-1-1,0 0 0,0 1 0,1-1 1,-1 1-1,0-1 0,1 0 0,0 1 1,-1-1-1,1 0 0,0 0 0,0 1 1,-1-1-1,1 0 0,0 0 1,0 0-1,0 0 0,1 0 0,-1 0 1,0 0-1,0 0 0,0-1 0,1 1 1,-1 0-1,0-1 0,1 1 1,-1-1-1,0 1 0,1-1 0,1 0 1,6 1-25,0 0 0,0-1 1,0 0-1,0 0 1,0-1-1,0 0 0,0-1 1,0 0-1,0 0 1,14-7-1,11-10-2941,-5-6-4102,-12 4-5601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 4965,'6'-20'9253,"-6"20"-9178,0 0-1,0 0 0,0 0 0,0 0 0,0 0 1,0 0-1,0-1 0,0 1 0,-1 0 0,1 0 0,0 0 1,0 0-1,0 0 0,0 0 0,0 0 0,0-1 1,0 1-1,0 0 0,0 0 0,0 0 0,0 0 0,0 0 1,-1 0-1,1 0 0,0 0 0,0 0 0,0 0 1,0 0-1,0 0 0,0 0 0,0 0 0,0 0 1,-1 0-1,1 0 0,0-1 0,0 1 0,0 0 0,0 0 1,0 1-1,0-1 0,0 0 0,-1 0 0,1 0 1,0 0-1,0 0 0,0 0 0,0 0 0,0 0 1,0 0-1,0 0 0,-1 0 0,1 0 0,0 0 0,0 0 1,0 0-1,0 0 0,0 0 0,0 1 0,0-1 1,0 0-1,0 0 0,-3 2 108,1 1 0,0-1 0,0 0 0,0 1 0,0 0 0,1-1 0,-1 1 0,1 0 0,-2 5 0,-1 2 97,-37 120 1890,37-112-2062,0-1 0,1 1 0,1 0 1,1 0-1,2 28 0,-1-45-148,0 0 1,0 1-1,0-1 0,1 0 1,-1 0-1,0 1 0,1-1 0,-1 0 1,1 0-1,0 1 0,-1-1 1,1 0-1,0 0 0,0 0 0,0 0 1,0 0-1,0 0 0,0 0 1,0 0-1,0 0 0,0-1 0,0 1 1,0 0-1,0-1 0,1 1 1,-1-1-1,2 1 0,24 3-4691,-11-4-1818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12139,'0'0'10704,"0"8"-9620,-1-5-1032,1 0 0,0 0-1,0 0 1,0 0 0,0 0 0,1 0 0,-1-1 0,1 1 0,0 0 0,-1 0 0,1 0 0,0 0 0,1-1 0,-1 1 0,0 0 0,1-1 0,0 0 0,0 1 0,-1-1-1,1 0 1,0 0 0,1 0 0,-1 0 0,0 0 0,1 0 0,-1 0 0,1-1 0,-1 0 0,1 1 0,0-1 0,-1 0 0,1 0 0,0 0 0,0-1 0,0 1 0,4 0-1,9-1-18,0 0 0,1-1-1,-1-1 1,0 0-1,0-2 1,0 1 0,17-8-1,47-9-255,-80 20 231,1 0 1,0 0 0,-1 0-1,1 0 1,0 0 0,0 0-1,-1 0 1,1 0 0,0 1-1,0-1 1,-1 0-1,1 0 1,0 1 0,-1-1-1,1 0 1,0 1 0,-1-1-1,1 1 1,0-1 0,-1 1-1,1-1 1,-1 1 0,1-1-1,-1 1 1,1-1-1,-1 1 1,0 0 0,1-1-1,-1 1 1,0 0 0,1-1-1,-1 1 1,0 0 0,0-1-1,1 1 1,-1 0-1,0 0 1,0-1 0,0 1-1,0 0 1,0 0 0,0-1-1,0 1 1,-1 0 0,1 0-1,0-1 1,-1 2-1,1-1 3,0 0-1,0 1 1,0-1-1,-1 0 1,1 0-1,0 0 1,1 1-1,-1-1 1,0 0-1,0 0 1,0 0-1,1 0 0,-1 1 1,0-1-1,1 0 1,-1 0-1,1 0 1,0 0-1,-1 0 1,1 0-1,0 0 1,0 0-1,-1 0 1,1 0-1,0-1 1,0 1-1,0 0 0,0-1 1,0 1-1,0 0 1,0-1-1,0 1 1,0-1-1,1 1 1,-1-1-1,0 0 1,0 0-1,0 1 1,0-1-1,1 0 0,0 0 1,50-7-2068,-45 4 595,-1 1 1,1-1-1,-1 0 1,0-1-1,9-5 1,0-3-4043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3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5830,'0'0'5423,"0"-8"-1157,1-24-748,-3 23 495,-3 12-2747,-3 11-876,0 12-235,1 1 0,1 0-1,1 0 1,1 0 0,2 1 0,1-1 0,0 1 0,6 36-1,4-28-1155,-8-34 761,-1-1 0,0 0 1,1 1-1,-1-1 0,1 0 1,0 1-1,-1-1 0,1 0 1,0 0-1,0 0 1,-1 0-1,1 0 0,0 0 1,0 0-1,0 0 0,1 0 1,-1 0-1,0 0 1,0 0-1,0-1 0,1 1 1,-1-1-1,2 1 0,5-8-6195,-4-12 3934,-4-22 2836,0 33-387,0-9 998,0-5 1297,0 7 3739,1 18-5757,0-1 0,0 1-1,1-1 1,-1 1 0,1-1 0,0 1-1,0-1 1,0 0 0,4 4 0,0-4-126,1 1 1,0-1-1,0 0 1,0-1-1,0 0 1,0 0-1,1 0 1,-1-1 0,0 0-1,10-2 1,-12 2-15,-1 0 0,0-1 0,1 0 0,-1 0 0,0 0 0,1 0 0,-1-1 0,0 0 0,0 1 0,0-1 1,0-1-1,-1 1 0,1-1 0,0 1 0,-1-1 0,0 0 0,5-6 0,-7 8-52,-1 0 1,1 0-1,0 0 0,-1 0 1,1 0-1,-1 0 1,1 0-1,-1 0 0,1-1 1,-1 1-1,0 0 0,0 0 1,0 0-1,1-1 0,-1 1 1,-1 0-1,1 0 0,0-1 1,0 1-1,0 0 1,0 0-1,-1 0 0,1-1 1,-1 1-1,1 0 0,-1 0 1,1 0-1,-1 0 0,0 0 1,1 0-1,-2-1 0,1 1-29,0 1-1,0 0 1,0-1-1,0 1 0,0 0 1,1 0-1,-1-1 1,0 1-1,0 0 0,0 0 1,0 0-1,0 0 1,0 0-1,0 0 0,0 1 1,0-1-1,0 0 0,0 0 1,0 1-1,0-1 1,1 1-1,-1-1 0,0 0 1,0 1-1,0 0 1,1-1-1,-1 1 0,0-1 1,1 1-1,-1 0 1,0 0-1,1-1 0,-1 1 1,1 0-1,-1 0 1,1 0-1,-1-1 0,1 1 1,0 0-1,-1 2 1,-1 0 4,0 1 0,0 0-1,0 0 1,1 0 0,-1 0 0,1 0 0,0 0 0,0 0 0,1 1 0,-1-1 0,1 8 0,0-10-5,1 0 0,-1 0-1,1 0 1,-1-1 0,1 1-1,0 0 1,0 0 0,0-1-1,0 1 1,0-1 0,0 1 0,0-1-1,1 1 1,-1-1 0,1 1-1,-1-1 1,1 0 0,-1 0-1,1 0 1,-1 0 0,1 0-1,0 0 1,0-1 0,0 1-1,-1 0 1,1-1 0,3 1-1,31 7 263,1-1-1,-1-3 0,56 2 0,-104-50 2192,6 28-2469,1 1-1,1-1 1,0 0 0,1 0-1,-1-18 1,30 36-2170,66 15-9754,-68-16 5606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13581,'0'0'10495,"8"2"-10009,-4-1-442,-1-1 0,1 1 0,0-1 0,-1 0 0,1 0 0,-1-1 0,1 1 0,0-1 0,-1 1 0,1-1 0,-1 0 0,1-1 0,-1 1 0,0 0-1,0-1 1,1 0 0,-1 0 0,0 0 0,0 0 0,-1 0 0,1-1 0,0 1 0,-1-1 0,1 0 0,-1 1 0,0-1 0,0 0 0,0-1 0,-1 1 0,1 0 0,-1 0 0,1-1 0,-1 1 0,0-1 0,0 1 0,-1-1 0,1-5 0,-1 9-40,1-1 0,-1 1 0,0-1-1,0 1 1,0-1 0,0 0 0,0 1 0,-1-1 0,1 1 0,0-1 0,0 1 0,0-1 0,0 1 0,-1-1 0,1 1 0,0-1-1,0 1 1,-1-1 0,1 1 0,0 0 0,-1-1 0,1 1 0,-1-1 0,1 1 0,0 0 0,-1-1 0,1 1 0,-1 0-1,1-1 1,-1 1 0,1 0 0,-1 0 0,1 0 0,-2-1 0,-20 7 131,-19 22 9,33-20-146,0 0-1,0 1 0,1 0 1,-9 17-1,14-22 1,0 0 0,0 0 0,0 0 0,0 0 0,1 0 0,0 1 0,0-1 0,0 0 0,0 1 0,1-1 0,-1 1 0,1-1 0,0 1 0,2 8 1,-1-12-52,-1 1 1,1-1 0,0 0 0,0 0 0,0 0 0,0 1 0,0-1 0,0 0 0,0 0-1,0 0 1,1 0 0,-1-1 0,0 1 0,0 0 0,1-1 0,-1 1 0,1 0 0,-1-1-1,1 0 1,-1 1 0,0-1 0,1 0 0,-1 0 0,1 0 0,2 0 0,42-1-4303,-43 1 3771,31-6-5865,3-9-4404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15278,'0'0'5809,"-9"0"-4101,4 0-1506,0 1 0,-1-1 1,1 1-1,0 0 0,0 0 0,0 0 0,-10 4 1,14-4-201,-1 0 0,1 0 0,-1 0 0,1 0 0,-1 1 0,1-1 0,0 0 0,0 0-1,-1 1 1,1-1 0,0 1 0,0-1 0,0 1 0,1-1 0,-1 1 0,0 0 0,1-1 0,-1 1 0,1 0 0,-1 0 0,1-1 0,0 1 0,0 0 0,-1 0 0,1-1 0,1 1 0,-1 0 0,0 0 0,0 0 0,1-1 0,-1 1 0,1 0 0,-1-1 0,2 3 0,-1-1-35,0-1 0,1 1 0,0-1-1,-1 1 1,1-1 0,0 1 0,0-1 0,1 0 0,-1 0 0,0 0 0,1 0 0,-1 0 0,4 1-1,45 23-473,-20-10 346,-30-16 175,1 1-1,-1-1 0,0 1 1,0 0-1,0-1 1,0 1-1,1 0 1,-1 0-1,0 0 1,0-1-1,-1 1 1,1 0-1,0 0 1,0 1-1,0-1 1,-1 0-1,1 0 0,0 0 1,-1 0-1,1 1 1,-1-1-1,0 0 1,1 0-1,-1 1 1,0-1-1,0 0 1,0 3-1,0-2 39,-1 0 1,0-1-1,0 1 0,-1 0 1,1-1-1,0 1 0,0-1 1,-1 1-1,1-1 1,-1 0-1,0 1 0,1-1 1,-1 0-1,0 0 0,-3 1 1,-7 4 205,-1-1 1,0-1 0,0 0 0,-17 3 0,-5-6-1125,27-9-3284,15-11-3101,7 2-1472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1185,'0'-21'15022,"-1"31"-9373,0 35-4192,0 41-913,5-1 1,14 85-1,-16-160 155,1 12-4053,-5-21 1008,-5-13 1192,-8-16 742,-19-55 0,31 72 957,0 0 0,0 0 0,1-1 0,0-22 0,2 34-476,1-1 1,0 0-1,-1 1 1,1-1-1,0 1 1,0-1-1,0 1 1,0-1-1,-1 1 1,1 0-1,0-1 1,0 1-1,0 0 1,0 0-1,0 0 1,0-1-1,0 1 1,0 0-1,0 0 1,0 1-1,2-1 1,30 0-83,-26 1 114,76 3-814,6 1-3720,-35-5-815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45 199 11979,'0'0'10442,"-3"10"-9358,-8 25-416,2 0 1,1 1-1,2-1 0,-2 44 1,8-73-647,4 28 70,-4-33-86,1 0 0,-1 0 0,1-1 0,-1 1-1,1 0 1,-1 0 0,1 0 0,0-1-1,0 1 1,-1 0 0,1-1 0,0 1 0,0 0-1,0-1 1,-1 1 0,1-1 0,0 1 0,0-1-1,0 0 1,0 1 0,0-1 0,0 0-1,0 0 1,0 0 0,0 0 0,0 0 0,0 0-1,0 0 1,2 0 0,-2-1-16,1 0 1,-1 1-1,1-1 1,-1 0-1,0 0 1,1-1-1,-1 1 1,0 0-1,0 0 1,0 0-1,0-1 1,0 1-1,0-1 1,0 1-1,0-1 1,-1 1-1,1-1 1,-1 1-1,1-1 1,-1 0-1,1 1 1,-1-1-1,0 0 1,0 1-1,0-4 1,5-50-311,-5 51 316,0-5-12,1-5 25,0 0-1,-2 0 1,0 0 0,0 0 0,-6-24 0,9 40 11,0 0 0,0-1 0,0 1 1,0-1-1,0 1 0,0-1 0,1 0 0,-1 0 0,0 0 0,1 0 0,-1 0 0,1-1 0,4 1 1,39 8-1707,-24-6-1056,0-1 0,1-1 0,-1-1 0,26-3 0,-35 1 1498,0 0 1,-1-1-1,1 0 0,16-8 1,17-19 13962,-46 30-12491,-13 5 2458,-20 12-1572,21-7-351,0 0 1,1 1 0,-14 16-1,23-24-680,-1-1-1,1 1 0,0 0 0,0 0 0,0 0 1,1 0-1,-1 0 0,0 1 0,1-1 0,0 0 1,0 1-1,0-1 0,0 1 0,1-1 0,0 1 1,-1-1-1,1 1 0,0-1 0,0 1 0,1-1 1,0 5-1,0-7-70,0 0 0,0 1 0,1-1 0,-1 0 0,0 0 0,1 0 0,-1 0 0,1 0 0,-1 0 0,1 0 0,-1 0 0,1-1 0,-1 1 0,1 0 0,0-1 0,0 0 0,-1 1-1,1-1 1,0 0 0,0 0 0,-1 0 0,1 0 0,2 0 0,43-6 139,-37 2-183,1-1 1,-1-1 0,0 0 0,0 0 0,-1-1 0,0 0 0,0 0 0,0-1 0,-1-1 0,0 1 0,-1-1-1,0-1 1,0 1 0,-1-1 0,-1 0 0,8-17 0,-17 35 3,1 0-51,-1-1-1,1 1 1,0 0 0,-2 14-1,5-21 62,-1 1 0,1-1 0,0 1 0,0-1-1,0 0 1,0 1 0,0-1 0,0 1 0,0-1-1,0 0 1,0 1 0,1-1 0,-1 1 0,1-1 0,-1 0-1,1 1 1,-1-1 0,1 0 0,0 0 0,0 1-1,0-1 1,-1 0 0,1 0 0,0 0 0,0 0-1,1 0 1,-1 0 0,0-1 0,0 1 0,0 0 0,1 0-1,-1-1 1,0 1 0,1-1 0,-1 1 0,0-1-1,3 1 1,1 0-384,1 0-1,0-1 1,0 1-1,0-1 0,0 0 1,0-1-1,0 1 1,0-1-1,0-1 0,-1 1 1,1-1-1,0 0 1,-1 0-1,1 0 0,6-5 1,-3 1-472,-1 0 0,0-1 0,0 0 0,0 0 0,-1 0 0,0-1 0,0-1 0,5-9 0,1-3-807,-1 0 0,-1-1 0,12-35 0,0-18 1455,-13 28 3510,-4 17 4274,-5 27-3752,-9 13-734,-6 18-2589,12-22 14,-5 9-205,0 0 0,1 1 0,1 0 0,1 0 0,0 0 0,1 1 0,-1 21-1,4-33-296,0 0 0,0 0 0,1 0-1,-1 0 1,1 0 0,0 0-1,0 0 1,1 0 0,0 0 0,0-1-1,0 1 1,3 5 0,-3-7-41,1-1 0,-1 1 0,1-1 1,-1 1-1,1-1 0,0 0 0,0 0 0,0 0 1,0 0-1,0-1 0,0 1 0,0-1 0,1 0 1,-1 0-1,0 0 0,1 0 0,-1-1 0,1 1 1,5-1-1,-7 0-135,0 0 0,-1 0 1,1 0-1,0 0 0,-1-1 1,1 1-1,-1-1 0,1 1 1,-1-1-1,1 0 0,-1 1 1,1-1-1,-1 0 0,1 0 1,-1 0-1,0 0 0,0 0 1,1 0-1,-1-1 0,0 1 1,0 0-1,0 0 0,0-1 1,0 1-1,-1-1 0,1 1 1,0-1-1,-1 1 0,2-4 1,-1 2 68,-1-1 0,1 1 1,0-1-1,-1 1 1,0-1-1,0 1 0,0-1 1,0 0-1,0 1 1,-1-1-1,1 1 0,-1-1 1,-2-3-1,3 6 206,0 0-1,-1 0 1,1 0 0,0 1-1,-1-1 1,1 0 0,-1 1-1,1-1 1,-1 0-1,0 1 1,1-1 0,-1 0-1,0 1 1,1-1 0,-1 1-1,0-1 1,0 1-1,1 0 1,-1-1 0,0 1-1,0 0 1,0-1 0,0 1-1,1 0 1,-1 0-1,0 0 1,0 0 0,0 0-1,0 0 1,0 0 0,1 0-1,-1 0 1,0 0 0,0 1-1,0-1 1,0 0-1,0 0 1,1 1 0,-1-1-1,0 1 1,0-1 0,1 1-1,-1-1 1,0 1-1,1-1 1,-1 1 0,0 0-1,1-1 1,-1 1 0,1 0-1,-1-1 1,1 1-1,-1 0 1,1 0 0,0-1-1,-1 1 1,1 0 0,0 0-1,0 0 1,0 0-1,-1 0 1,1-1 0,0 1-1,0 1 1,0 0-41,1 0 0,-1-1 1,0 1-1,0 0 0,1-1 0,-1 1 0,1 0 1,0-1-1,-1 1 0,1-1 0,0 1 0,0-1 1,0 1-1,0-1 0,0 0 0,0 0 1,0 1-1,1-1 0,-1 0 0,0 0 0,3 2 1,1-1-4,0 1 0,0-1 0,0 0 0,0 0 0,0-1 0,0 1 0,7 0 0,0 0-19,-1-1 1,1 0 0,0-1 0,0-1 0,0 0 0,13-2 0,-21 2 18,0 0 1,0 0 0,-1 0 0,1 0 0,0-1 0,-1 1-1,1-1 1,-1 0 0,1 0 0,-1 0 0,0-1-1,0 1 1,0-1 0,0 0 0,-1 1 0,1-1 0,-1-1-1,1 1 1,-1 0 0,0 0 0,-1-1 0,1 0-1,0 1 1,-1-1 0,0 0 0,2-6 0,-4 9-27,1 0 1,-1 0 0,1 0-1,-1 0 1,1 1 0,-1-1 0,0 0-1,1 0 1,-1 1 0,0-1-1,0 0 1,0 1 0,1-1-1,-1 1 1,0-1 0,0 1 0,0-1-1,0 1 1,0 0 0,0-1-1,0 1 1,0 0 0,0 0 0,0 0-1,0 0 1,0 0 0,0 0-1,0 0 1,0 0 0,0 0-1,0 0 1,-1 1 0,-37 6 40,36-5-40,0 0 0,0 0 0,0 0 0,1 0 0,-1 1 0,1 0 0,-1-1 0,1 1 0,0 0 0,0 0 0,0 0 0,0 0 0,1 0 0,-1 1-1,1-1 1,0 0 0,0 1 0,0-1 0,1 1 0,-1 0 0,1 3 0,-1-3 6,1 1 0,0-1 0,0 1-1,0-1 1,1 0 0,0 1 0,0-1 0,0 0 0,0 1-1,0-1 1,1 0 0,0 0 0,0 0 0,0 0 0,0-1 0,6 8-1,40 29-2468,-41-36 1385,0 0-1,0 0 0,0-1 1,1 0-1,13 4 0,6-2-8624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145 140 3267,'0'0'844,"-11"7"2391,-2 1-2763,-62 41 4790,72-46-4791,-1 0 0,0 0 1,1 0-1,0 0 0,0 1 0,0-1 1,0 1-1,0 0 0,1 0 0,-1 0 0,1 0 1,0 0-1,1 0 0,-1 1 0,1-1 0,-1 1 1,1 4-1,1-8-415,0-1 1,0 0-1,0 1 1,0-1 0,0 0-1,1 1 1,-1-1-1,0 0 1,0 1-1,0-1 1,1 0-1,-1 0 1,0 1 0,1-1-1,-1 0 1,0 0-1,0 0 1,1 1-1,-1-1 1,0 0-1,1 0 1,-1 0 0,0 0-1,1 0 1,-1 0-1,0 1 1,1-1-1,-1 0 1,1 0-1,-1 0 1,0 0 0,1 0-1,-1 0 1,0-1-1,1 1 1,-1 0-1,0 0 1,1 0-1,0 0 1,16-5 713,7-9-490,0 0 0,-2-1 1,0-1-1,-1-1 0,26-27 0,3 0-66,-21 19-210,-12 9 1,0 1 1,2 1 0,-1 1-1,26-14 1,-44 27-6,1 0 0,-1-1 0,0 1 0,1 0-1,-1-1 1,1 1 0,-1 0 0,1 0 0,-1 0 0,0-1 0,1 1-1,-1 0 1,1 0 0,-1 0 0,1 0 0,-1 0 0,1 0 0,-1 0-1,1 0 1,-1 0 0,1 0 0,-1 0 0,1 0 0,-1 0 0,1 0-1,-1 0 1,0 1 0,1-1 0,-1 0 0,1 0 0,-1 1 0,1-1 0,-1 0-1,0 0 1,1 1 0,-1-1 0,0 0 0,1 1 0,-1-1 0,0 1-1,1-1 1,-1 1 0,-3 26-10,-20 29 26,-12 3-10,-15 31 167,45-82-320,1 1-1,1 1 1,0-1 0,0 0 0,1 1 0,0 0 0,0 18 0,2-28-52,0 1 0,0 0 0,0-1 0,0 1 0,0 0 0,0-1 0,0 1 0,1 0 0,-1-1 0,0 1 1,0-1-1,1 1 0,-1 0 0,0-1 0,1 1 0,-1-1 0,1 1 0,-1-1 0,1 1 0,-1-1 0,1 0 0,-1 1 0,1-1 0,-1 1 0,1-1 0,0 0 1,-1 0-1,1 1 0,-1-1 0,1 0 0,0 0 0,-1 0 0,1 0 0,0 0 0,-1 0 0,1 0 0,0 0 0,-1 0 0,1 0 0,0 0 0,-1 0 0,1 0 1,0 0-1,-1-1 0,1 1 0,0 0 0,-1 0 0,2-1 0,15-5-7056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15887,'0'0'3897,"-3"11"-2285,-27 95 260,18-75-1288,3 1 1,0 1 0,2-1 0,2 1 0,-3 38 0,13-47-4957,-1-48-2755,-4 2 914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7335,'0'0'10474,"57"0"-9609,-22 0-97,6 0-479,5 0-193,0-2-32,-4-1-481,0-1-896,-9-2-1570,-11-4-1024,-12-3-2019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12940,'0'0'10410,"69"32"-9385,-31-28-416,2-2-417,1-2-192,-2 0-737,-4 0-2050,-8-3-2978,1-5-8424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5285,'0'0'16848,"3"9"-16101,-1-2-686,0 1-1,-1 0 1,0-1-1,-1 1 1,0 0-1,0 0 1,0-1-1,-1 1 1,0 0-1,-1-1 1,0 1-1,0-1 1,0 1-1,-6 11 1,0 2-42,3-12-15,1 0 0,0 0 0,1 1 0,0-1 1,1 1-1,0 0 0,0 0 0,1 0 0,0 0 0,1 14 0,1-24-43,-1 1 0,1-1 0,-1 1 0,0-1 0,1 0 0,-1 1 0,1-1 0,-1 0 0,1 0 0,0 1 0,-1-1 0,1 0 0,-1 0 0,1 0 0,-1 1 0,1-1 0,0 0 1,-1 0-1,1 0 0,-1 0 0,1 0 0,0 0 0,-1 0 0,1-1 0,-1 1 0,1 0 0,-1 0 0,1 0 0,-1 0 0,1-1 0,0 1 0,-1 0 0,1-1 0,-1 1 0,0 0 0,1-1 0,0 0 0,20-13-1587,-11 5-600,0-1 0,-1-1 0,12-16 0,6-11-5163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10826,'0'0'9705,"-38"51"-8487,21-20-161,4 1-385,0 6-191,4-4-289,6-5-128,1-2 32,2-10-96,0-5-64,10-10-737,2-2-1217,-2-6-1729,0-11-3620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8712,'0'0'17168,"83"-19"-16046,-30 19-386,6 0-319,1-1-289,-2-3-128,-5 1-192,-9 3-1282,-11 0-1409,-11 0-1280,-10 0-4710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1:5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9641,'0'0'15844,"13"-5"-15091,-2 1-611,-2 0-41,0 1 1,1-1 0,-1 2 0,1-1-1,0 2 1,0-1 0,17 0 0,76 4 185,120-5-3356,-217 3 2062,1-1-1,-1 0 1,1 0-1,-1 0 0,0-1 1,1 0-1,6-4 0,7-7-8392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4 122 6182,'-3'2'11691,"8"-2"-8616,17-5-1730,9-5 64,11-1-288,7-2-512,12 1-353,4 0-192,6 0-96,0-1-897,-7 1-1665,-9 1-2595,-13-1-3779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10025,'0'0'8478,"-10"4"-7592,-9 5-409,0 1 0,1 0-1,1 2 1,-21 17 0,-76 68 2463,93-79-2402,13-10-470,0 0 1,1 0 0,-1 1 0,2-1 0,-1 2-1,1-1 1,1 1 0,-1-1 0,-3 12 0,8-18-87,0 0 0,0-1 1,1 1-1,-1 0 0,0 0 1,1-1-1,0 1 0,0 0 1,0 0-1,0-1 0,0 1 1,1 0-1,-1 0 0,1-1 1,-1 1-1,1 0 0,0-1 1,0 1-1,0 0 1,1-1-1,-1 0 0,1 1 1,-1-1-1,1 0 0,0 0 1,0 0-1,0 0 0,0 0 1,0 0-1,0 0 0,0-1 1,1 1-1,-1-1 0,1 1 1,-1-1-1,1 0 0,-1 0 1,1 0-1,0-1 0,-1 1 1,6 0-1,20 4-1225,1-1 0,0-2 0,0-1 0,-1 0 0,40-6 0,9-5-5670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39 16047,'0'0'4751,"-2"11"-3245,1-6-1413,-7 46 1137,7-49-1181,1 0-1,0 0 1,0 0-1,0 0 0,0 0 1,1-1-1,-1 1 1,0 0-1,1 0 1,-1 0-1,1-1 0,0 1 1,0 0-1,-1 0 1,1-1-1,0 1 1,0-1-1,1 1 0,-1-1 1,0 1-1,0-1 1,1 0-1,-1 0 1,1 0-1,-1 1 0,1-1 1,-1-1-1,4 3 1,4-1-11,0-1 0,0 0 0,0 0 0,0 0 0,0-1 0,0-1 0,0 1 0,0-2 0,0 1 0,0-1 0,0 0 0,9-4 0,16-8-14,55-28 0,-49 21-65,-5 3-156,-19 9 86,1 0 0,0 2-1,0 0 1,0 0 0,20-3 0,-36 10 133,0 0 1,0 0 0,0 1 0,0-1 0,0 0-1,-1 0 1,1 1 0,0-1 0,0 1-1,0-1 1,-1 1 0,1-1 0,0 1 0,-1-1-1,1 1 1,0 0 0,-1-1 0,1 1-1,-1 0 1,1 0 0,-1-1 0,0 1-1,1 0 1,-1 0 0,1 0 0,-1-1 0,0 1-1,0 0 1,0 0 0,0 0 0,1 0-1,-1 0 1,0 0 0,0 0 0,-1-1 0,1 1-1,0 2 1,-2 48 1077,0-34-663,2-16-423,0-1-1,0 1 1,0 0-1,1 0 1,-1 0-1,0 0 1,0 0-1,1 0 1,-1-1 0,0 1-1,1 0 1,-1 0-1,1-1 1,-1 1-1,1 0 1,0-1 0,-1 1-1,1 0 1,-1-1-1,1 1 1,0-1-1,0 1 1,-1-1-1,1 1 1,1 0 0,29 5 233,31-12-1029,-16-6-2838,-17 1-1680,-10-1-1811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13196,'0'0'6567,"59"21"-16785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54 10762,'0'0'3609,"-9"-8"-924,5 5-2423,-1-3 137,-1 2-1,0-1 1,0 1-1,-1-1 1,-8-3 0,13 7-307,0 0 0,1 0 0,-1 1 1,0-1-1,0 1 0,0-1 0,1 1 0,-1 0 1,0-1-1,0 1 0,0 0 0,0 0 0,0 0 1,1 1-1,-1-1 0,0 0 0,0 1 0,0-1 0,0 1 1,1 0-1,-1-1 0,0 1 0,1 0 0,-1 0 1,0 0-1,1 0 0,0 1 0,-1-1 0,1 0 1,-1 1-1,1-1 0,-2 3 0,-2 6 139,0-1 0,0 1-1,1 0 1,1 0 0,0 0-1,0 1 1,1-1-1,0 1 1,-1 21 0,6 101 1049,-3-125-1178,5 29 152,1 0-1,2 0 1,16 48 0,-11-44-217,-2-1 0,6 50 0,-30-128 389,-7-34-750,11 26-322,2 0 0,-2-69 0,10 113 644,-1 0 0,1 0 0,-1 0 1,1 0-1,0 0 0,0 0 0,0 0 0,0 0 0,0 1 1,0-1-1,0 0 0,1 1 0,-1-1 0,0 1 0,1-1 1,0 1-1,-1 0 0,1 0 0,0-1 0,-1 1 0,1 0 0,0 1 1,0-1-1,4-1 0,62-18 49,-36 12-59,-7 0-8,0-2-1,0-1 0,-1-1 0,-1-1 1,27-19-1,-42 26 13,-1 1-1,1-1 1,-2-1 0,1 1-1,-1-1 1,1 0 0,-2-1-1,1 1 1,-1-1-1,-1 0 1,1-1 0,-1 1-1,-1-1 1,1 1 0,-1-1-1,-1 0 1,0-1 0,1-12-1,-2 21 14,-1 0 0,0 0 0,0 1 0,1-1 0,-1 0-1,0 0 1,0 0 0,0 0 0,0 1 0,0-1 0,0 0-1,0 0 1,0 0 0,-1 1 0,1-1 0,0 0 0,0 0 0,-1 0-1,1 1 1,0-1 0,-1 0 0,1 1 0,-1-1 0,1 0-1,-1 1 1,1-1 0,-1 1 0,0-1 0,1 0 0,-1 1-1,0-1 1,1 1 0,-1 0 0,0-1 0,1 1 0,-1 0 0,0-1-1,0 1 1,0 0 0,1 0 0,-1 0 0,0-1 0,0 1-1,0 0 1,1 0 0,-1 0 0,0 0 0,0 1 0,0-1-1,1 0 1,-1 0 0,0 0 0,0 1 0,0-1 0,1 0 0,-1 1-1,0-1 1,1 1 0,-1-1 0,0 1 0,-1 0 0,-3 3 59,-1-1-1,1 1 1,0 0 0,0 0 0,0 0 0,-6 9 0,2-1 95,1 1-1,0 0 1,1 0 0,1 0-1,0 1 1,1 0 0,1 0 0,0 1-1,0-1 1,2 1 0,0-1 0,0 1-1,2 0 1,1 25 0,0-37-136,-1 1 0,2-1 0,-1 0 1,0 1-1,1-1 0,-1 0 0,1 0 0,0 0 1,0 0-1,0 0 0,1 0 0,-1 0 0,1-1 1,-1 1-1,1-1 0,0 0 0,0 0 0,0 0 1,0 0-1,0 0 0,1-1 0,-1 0 0,0 1 1,1-1-1,-1 0 0,1-1 0,-1 1 0,1 0 1,-1-1-1,8 0 0,-3 1-468,1-1 1,0 0-1,0-1 0,-1 0 0,1 0 1,0 0-1,-1-1 0,1-1 0,-1 1 1,0-1-1,15-8 0,2-8-4151,-2-2-2424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11563,'0'0'1948,"-9"0"-917,-38 3-375,52-3-610,0 0 0,-1 1 0,1 0-1,0 0 1,-1 0 0,1 1 0,-1 0 0,1-1-1,-1 2 1,5 2 0,-8-5-41,0 1 0,0-1 0,-1 1 1,1 0-1,0-1 0,0 1 0,-1 0 0,1-1 0,-1 1 1,1 0-1,0 0 0,-1 0 0,0-1 0,1 1 1,-1 0-1,1 0 0,-1 0 0,0 0 0,0 0 0,1 0 1,-1 1-1,-1 0 15,1-1 1,-1 0-1,1 1 0,-1-1 1,1 0-1,-1 0 0,0 1 1,0-1-1,0 0 1,1 0-1,-1 0 0,0 0 1,0 0-1,-1 0 0,1 0 1,0 0-1,0-1 1,0 1-1,-3 1 0,-20 10 310,-1 0 0,-47 15 1,52-22 28,1 2 1,-1 1-1,2 0 1,-1 1 0,1 1-1,-23 17 1,40-27-344,1 0 1,-1 0 0,1 1 0,-1-1 0,1 0-1,-1 1 1,1-1 0,-1 0 0,1 1 0,0-1 0,-1 1-1,1-1 1,0 1 0,-1-1 0,1 1 0,0-1-1,-1 1 1,1-1 0,0 1 0,0-1 0,0 1-1,-1-1 1,1 1 0,0 0 0,0-1 0,0 1-1,0-1 1,0 1 0,0-1 0,0 1 0,0 0-1,0-1 1,1 1 0,-1-1 0,0 1 0,1 0-1,22 9 200,43-7-87,-61-3-54,94 0 20,68 2-2106,-56 5-5341,-75-4 1613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104 233 14798,'0'0'2819,"-9"2"-604,6-1-1991,-8 1 306,1 0 1,0 1-1,-20 8 0,28-10-432,1-1 0,-1 1-1,1-1 1,-1 1 0,0 0 0,1 0 0,-1 0 0,1 0 0,0 0 0,-1 0 0,1 0-1,0 0 1,0 1 0,-1-1 0,1 0 0,0 1 0,0-1 0,1 1 0,-1-1 0,0 1-1,0-1 1,1 1 0,-1 0 0,1-1 0,-1 1 0,1 0 0,0 0 0,0-1 0,0 1-1,0 0 1,0 0 0,0-1 0,0 1 0,0 0 0,1-1 0,-1 1 0,1 2 0,1-3-79,-1 1 0,0-1 0,0 0 0,1 1 0,-1-1 0,0 0 0,1 0 0,-1 0 0,1 0 0,0 0 0,-1 0 1,1-1-1,0 1 0,-1 0 0,1-1 0,0 1 0,0-1 0,0 0 0,-1 0 0,4 1 0,44 0 76,-37-2-46,-3 1-170,1-1-1,-1 0 1,1-1 0,-1 0 0,0 0-1,0-1 1,0 0 0,15-8 0,-13 5-453,0 0 0,0-1 1,-1-1-1,0 0 0,0 0 1,-1-1-1,0 0 1,-1-1-1,15-20 0,-40 76-550,15-15 1250,3-30-138,-1 0 1,0 0-1,1 0 0,-1 0 0,0 0 0,1 0 0,-1-1 1,1 1-1,-1 0 0,1 0 0,0-1 0,-1 1 0,1 0 1,0-1-1,-1 1 0,1 0 0,0-1 0,0 1 0,0-1 1,-1 0-1,1 1 0,0-1 0,0 0 0,0 1 0,0-1 1,0 0-1,1 0 0,3 1-320,0 0 1,0-1-1,0 0 0,0 0 0,0-1 1,0 0-1,0 1 0,0-2 1,0 1-1,0 0 0,-1-1 1,1 0-1,0 0 0,-1-1 0,8-4 1,-5 2-147,0-1 0,-1 0 0,1-1 0,-1 1 0,0-1 1,-1-1-1,0 1 0,6-11 0,-3 3 207,-1-1 1,-1 0-1,9-30 1,-11 30 1357,-1 0 0,-1 1 0,1-26 0,-7 20 2169,3 21-3132,1 0 0,0-1 0,-1 1 0,1 0 0,0 0 0,-1 0 0,1 0 0,0 0 0,-1 0 0,1-1 0,0 1 0,-1 0 0,1 0 0,0 0 0,-1 0 0,1 0 0,0 0 0,-1 1 0,1-1 0,0 0 0,-1 0 0,1 0 0,0 0 0,-1 0 0,1 0 0,0 1 0,-1-1 0,1 0 0,0 0 0,0 0 0,-1 1 0,1-1 0,0 0 0,-3 3 284,0 1 0,0-1 0,1 0 0,-1 1 0,1-1 0,0 1 0,-3 7-1,-2 5-186,2 0 0,0 0 0,0 1 0,2-1 0,0 1-1,1 0 1,1 0 0,0 0 0,1 0 0,4 29-1,-3-44-212,-1 0 0,0 0 0,1 0 0,-1 0 0,1 0 0,0 0 0,0 0 0,-1-1 0,1 1 0,1 0 0,-1 0 0,0-1 0,0 1 0,1 0 0,-1-1 0,0 1 0,1-1 0,0 0 0,-1 1 0,1-1 0,0 0 0,0 0 0,0 0 0,-1 0 0,1-1 0,0 1 0,0 0 0,0-1 0,0 0-1,0 1 1,1-1 0,1 0 0,-2 0 3,0-1 0,0 1 0,0-1 0,0 0-1,0 1 1,0-1 0,-1 0 0,1 0 0,0-1-1,0 1 1,-1 0 0,1 0 0,-1-1 0,1 1-1,-1-1 1,1 1 0,-1-1 0,0 0 0,0 0-1,0 1 1,0-1 0,0 0 0,0 0 0,-1 0-1,1 0 1,0 0 0,-1 0 0,0 0 0,1 0-1,-1 0 1,0-3 0,0 3-5,-2-47 47,2 48-53,0 0 0,0 0 0,0-1 1,-1 1-1,1 0 0,-1 0 0,1-1 0,-1 1 0,0 0 1,1 0-1,-1 0 0,0 0 0,0 0 0,1 0 0,-1 0 0,0 0 1,0 0-1,0 0 0,0 0 0,0 1 0,-1-1 0,1 0 1,0 1-1,0-1 0,0 1 0,-1-1 0,1 1 0,0 0 0,0-1 1,-1 1-1,1 0 0,-2 0 0,3 0-1,-1 0 0,1 0 0,0 0 0,-1 0 0,1 0 0,-1 0 0,1 0 0,0 0 0,-1 0 0,1 0-1,0 0 1,-1 0 0,1 0 0,0 0 0,-1 1 0,1-1 0,0 0 0,0 0 0,-1 0 0,1 1 0,0-1 0,-1 0 0,1 0 0,0 0 0,0 1 0,0-1 0,-1 0 0,1 1-1,0-1 1,0 0 0,0 1 0,0-1 0,-1 0 0,1 1 0,0-1 0,0 0 0,0 1 0,6 15 4,18 12 18,-14-24-37,0-1 0,0 0-1,1 0 1,-1-1 0,1-1 0,-1 1 0,1-2-1,-1 0 1,1 0 0,0 0 0,-1-2-1,1 1 1,-1-1 0,0-1 0,1 0 0,-1 0-1,0-1 1,-1 0 0,1-1 0,-1 0 0,0 0-1,0-1 1,0-1 0,-1 1 0,0-1 0,13-15-1,-26 30 163,0 0-1,1 1 1,0-1 0,1 1-1,0-1 1,0 1-1,1 0 1,0 0 0,0 0-1,0 17 1,2-25-167,0 0 1,0 0 0,0 0-1,1 0 1,-1 0 0,0 0-1,0 0 1,1 0 0,-1-1-1,0 1 1,1 0-1,-1 0 1,1 0 0,-1-1-1,1 1 1,-1 0 0,1 0-1,0-1 1,-1 1 0,1-1-1,0 1 1,-1 0-1,1-1 1,0 1 0,0-1-1,0 0 1,0 1 0,-1-1-1,1 0 1,0 1 0,0-1-1,0 0 1,0 0-1,0 0 1,0 0 0,0 0-1,0 0 1,0 0 0,0 0-1,-1 0 1,1 0-1,0 0 1,0-1 0,1 1-1,2-1-342,-1 0-1,1 0 0,-1 0 1,1-1-1,-1 1 0,0-1 0,1 0 1,-1 0-1,6-4 0,-3-1-1207,0 0-1,0 0 0,-1-1 1,9-15-1,1-8-3366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 8296,'0'0'12620,"-48"-9"-12492,48 27-128,0 0-545,13 1-1088,9 1-1314,1-6-1793,2-1-866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4036,'0'0'18156,"-11"7"-16704,5-4-1368,-9 5 585,2 1 1,-24 19 0,33-25-492,0 1-1,1-1 1,-1 1-1,1 0 0,0 0 1,0 0-1,0 0 1,1 0-1,0 1 1,-1-1-1,1 1 1,1 0-1,-1-1 0,1 1 1,-2 8-1,4-11-165,-1 0 0,0-1 0,1 1-1,-1 0 1,1-1 0,-1 1 0,1 0-1,0-1 1,0 1 0,0-1 0,0 1-1,0-1 1,0 1 0,0-1 0,1 0-1,-1 0 1,0 1 0,1-1 0,-1 0-1,1 0 1,-1 0 0,1-1-1,-1 1 1,1 0 0,0 0 0,-1-1-1,1 1 1,0-1 0,0 0 0,-1 0-1,1 1 1,0-1 0,3 0 0,12 1-97,0 0 0,27-2 1,-32 1-115,8-3-564,1 0 0,-1-1-1,0-1 1,0-1 0,-1-1 0,0-1-1,0 0 1,24-16 0,46-18 2854,-90 43-1837,0 0-1,-1 1 0,1-1 1,0 0-1,0 1 0,0-1 1,0 1-1,0-1 1,0 1-1,0-1 0,1 1 1,-1 0-1,1-1 0,-1 1 1,1 0-1,-1 3 1,1-4-225,-1 0 1,1 0 0,0 0 0,0 0 0,0 0 0,-1 0 0,1 1 0,0-1 0,1 0 0,-1 0 0,0 0 0,0 0-1,0 0 1,1 0 0,-1 0 0,0 0 0,1 0 0,-1 0 0,1 0 0,-1 0 0,1 0 0,0 0 0,-1 0 0,1 0-1,0-1 1,0 1 0,-1 0 0,1 0 0,2 0 0,10 2-258,1 0 0,-1-2 0,1 0 1,0 0-1,0-1 0,-1-1 0,1 0 0,0-1 0,14-4 0,60-4-3840,-87 10 4052,-1 0 1,1 0-1,-1 0 1,1 0 0,-1 0-1,1 1 1,-1-1-1,1 0 1,-1 0 0,1 0-1,-1 1 1,0-1-1,1 0 1,-1 0-1,1 1 1,-1-1 0,0 1-1,1-1 1,-1 0-1,0 1 1,1-1-1,-1 0 1,0 1 0,1-1-1,-1 1 1,0-1-1,0 1 1,0-1 0,0 1-1,1-1 1,-1 1-1,0-1 1,0 1-1,0-1 1,0 1 0,0-1-1,0 1 1,-3 21-5720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6822,'0'0'17889,"0"12"-17141,-2 4-678,-1-1 1,0 1 0,-1-1-1,0 0 1,-2 0-1,0 0 1,0 0-1,-12 17 1,15-25-69,-12 21 4,-14 42-1,26-62-5,1 0 0,0 0 0,0 0-1,0 0 1,1 0 0,1 1 0,-1-1-1,1 1 1,1-1 0,1 13 0,-1-19-35,0 0 0,0-1 0,0 1 0,0 0-1,0-1 1,0 1 0,0-1 0,1 1 0,-1-1 0,1 0 0,-1 0 0,1 1 0,-1-1 0,1 0 0,0 0 0,-1-1 0,1 1 0,0 0 0,0 0 0,-1-1 0,1 1 0,0-1 0,0 0 0,0 1 0,0-1 0,0 0 0,0 0 0,0 0-1,0-1 1,0 1 0,-1 0 0,1-1 0,0 1 0,3-2 0,2 1-291,0-1 1,0 0-1,0 0 0,0-1 0,-1 0 0,1 0 1,-1-1-1,7-4 0,15-23-4206,-6-7-2504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16432,'0'0'5156,"81"41"-18544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18930,'0'0'4997,"34"49"-4261,10-43-159,9-3-353,4 0-192,-2-3-929,-7 0-2050,-12 0-1537,-13 0-2659</inkml:trace>
  <inkml:trace contextRef="#ctx0" brushRef="#br0" timeOffset="1">56 159 5509,'0'0'8040,"-50"21"-3972,45-15-1602,5-2-1121,27 0 33,17-4 191,14 0-736,12 0-609,8 0-160,0-1-32,-6-2-704,-9 2-1635,-14 1-2017,-10 0-4997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14830,'0'0'2776,"13"-7"-817,34-20-952,-1-2-1,55-45 1,90-87-894,-181 152-85,-7 6-30,19-16-35,33-36 1,-73 77 254,-10 11 617,-35 54 0,55-75-726,1 0 0,1 0 0,0 1 0,1 0 1,1 0-1,0 0 0,0 1 0,1-1 0,-1 17 0,4-28-146,0-1 1,0 0 0,0 0 0,0 0 0,0 1-1,0-1 1,0 0 0,1 0 0,-1 0 0,0 1-1,1-1 1,-1 0 0,1 0 0,-1 0-1,1 0 1,0 0 0,-1 0 0,1 0 0,0 0-1,0 0 1,-1 0 0,1-1 0,0 1 0,0 0-1,0 0 1,0-1 0,0 1 0,0-1 0,0 1-1,0-1 1,1 1 0,-1-1 0,0 1 0,0-1-1,0 0 1,1 0 0,-1 0 0,0 0-1,0 0 1,0 0 0,2 0 0,2 0-1051,1-1 0,-1 0 1,0 1-1,0-2 0,0 1 0,0-1 1,0 0-1,8-3 0,18-16-10871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8232,'0'0'13773,"-35"76"-12652,16-38 64,0 1-352,2 4-353,5 0-384,4-3-64,6-3-192,2-5-673,0-9-384,0-6-192,4-7-961,2-9-1858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11691,'0'0'9769,"63"-26"-9705,-27 26-32,7-2-1377,0-2-2050,3-1-3620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9641,'0'0'10736,"10"-3"-9322,2-1-917,-1 1 0,1 1 0,0 0 0,23-1 0,-32 3-455,0 0 0,-1 0 0,1 0 0,0 0 0,0 0 1,0 1-1,0 0 0,-1-1 0,1 1 0,0 0 0,-1 0 0,1 1 1,-1-1-1,1 0 0,-1 1 0,1-1 0,-1 1 0,0 0 0,0 0 1,0 0-1,0 0 0,0 0 0,0 1 0,-1-1 0,1 0 0,-1 1 1,1-1-1,-1 1 0,0 0 0,0-1 0,1 4 0,-1 1 64,0-1 0,0 1 0,-1 0 0,0 0 0,0-1-1,0 1 1,-1 0 0,0-1 0,0 1 0,-1-1 0,1 1 0,-2-1 0,-2 7-1,-2 2 375,-2 0 0,0-1-1,-20 26 1,23-37 713,8-15-842,10-21-441,-11 29 168,17-55-266,16-83 1,-28 111-41,-5 29 189,-1 1 0,0 0 0,1 0 1,-1-1-1,0 1 0,1 0 1,0 0-1,-1 0 0,1 0 0,0 0 1,-1 0-1,1 0 0,0 0 0,0 0 1,0 0-1,0 0 0,0 1 1,0-1-1,0 0 0,0 1 0,0-1 1,0 0-1,0 1 0,0 0 0,1-1 1,-1 1-1,0 0 0,0-1 1,1 1-1,-1 0 0,0 0 0,0 0 1,2 0-1,48 11-2946,-24-4 224,8-5-2113,2-2-2509</inkml:trace>
  <inkml:trace contextRef="#ctx0" brushRef="#br0" timeOffset="1">634 1 15022,'0'0'4132,"0"58"-2146,0-29-609,2 4 417,-2 4-641,0 1-480,0 6-353,-14 3-96,-9 1 32,-11 3 1,-12 1-65,-9-3-96,-5-5-96,-5-8-673,0-10-1473,1-11-2434,4-13-4356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 9321,'0'0'10266,"-9"-3"-10144,7 2-101,0 0-1,-1 0 1,1 0-1,0 1 1,-1-1-1,1 1 0,0-1 1,-1 1-1,1 0 1,-1 0-1,1 0 1,-1 0-1,1 0 1,-1 1-1,1-1 0,0 1 1,-4 1-1,3 0 26,1 0 0,0 0 1,-1 0-1,1 0 0,0 0 0,0 0 0,0 1 0,1-1 0,-1 1 0,1 0 0,-1-1 0,1 1 1,0 0-1,0 0 0,0 0 0,0 0 0,1 0 0,-1 4 0,0-4-54,1-1 1,-1 0-1,1 1 0,-1-1 0,1 0 0,0 1 1,0-1-1,0 0 0,1 1 0,-1-1 0,0 1 0,1-1 1,0 0-1,-1 0 0,1 1 0,0-1 0,0 0 1,0 0-1,0 0 0,1 0 0,-1 0 0,1 0 1,-1 0-1,1-1 0,0 1 0,-1 0 0,1-1 1,0 1-1,0-1 0,0 0 0,0 0 0,0 1 1,0-2-1,1 1 0,-1 0 0,0 0 0,1-1 1,2 1-1,9 2-878,-1-2-1,1 0 1,0 0 0,0-1 0,18-3 0,9-3-3844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12812,'0'0'5194,"-13"6"-3507,11-5-1626,-9 3 170,1 1 0,0 1 0,0-1 1,0 2-1,1-1 0,0 1 0,0 0 0,-14 17 0,2 2 39,1 1-1,1 2 1,1 0 0,2 1-1,1 0 1,-17 50-1,24-57-238,2 0 0,0 0 0,2 1 0,1-1-1,0 1 1,2 0 0,1 0 0,1 0 0,1 0-1,5 27 1,-3-37-116,0 0-1,1-1 1,0 0-1,1 1 1,1-2 0,0 1-1,0-1 1,1 0-1,1-1 1,0 1-1,16 13 1,-15-16-999,0 0-1,0-1 1,1 0 0,0-1-1,1 0 1,-1-1 0,22 8-1,27 2-9976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13965,'0'0'8179,"-7"14"-7651,-39 69-97,-41 80 730,77-141-1044,1 1 0,1 0 1,2 0-1,0 1 0,-5 41 1,10-53-95,0-1 1,1 1 0,0 0 0,1 0 0,0 0 0,1 0 0,0 0 0,7 19 0,-6-25-115,0-1 1,0 0 0,0 1-1,0-1 1,1-1 0,0 1 0,0 0-1,0-1 1,0 0 0,1 0-1,0 0 1,0-1 0,0 0 0,0 1-1,0-2 1,1 1 0,-1-1-1,1 0 1,7 2 0,2 0-1190,0-1 0,1-1-1,-1-1 1,29 0 0,11-1-5350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12075,'0'0'10928,"10"-5"-9994,72-38-704,-1-4-1,-3-4 1,107-90 0,-166 121-202,-14 13 7,-10 14 40,-18 18 95,2 2-1,-34 53 1,48-68-161,0 1 0,1 0 0,0 0 0,1 0 0,0 1 0,1 0-1,1 0 1,0 0 0,-1 22 0,8-18-1542,12-13-4077,-1-5-2077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17745,'0'0'4132,"-52"45"-2691,32-16-640,2 4 288,2 6-481,2 4-319,8-3-225,2 2 0,4-6-32,0-5-352,0-8-737,6-6-673,-2-9-640,1-7-1090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12940,'0'0'10122,"70"0"-9353,-35 3-481,6-2-224,0-1-256,2 0-1986,-3-3-5061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15951,'0'0'9780,"-2"9"-8419,-25 49-196,21-48-1410,0 0 0,0 1 0,1 0 0,1 0 0,0 0 0,0 1-1,1-1 1,-2 15 0,5-26 133,0 0-1,0 1 0,0-1 1,0 0-1,0 0 1,0 1-1,0-1 0,0 0 1,0 0-1,0 1 1,0-1-1,0 0 0,0 0 1,1 1-1,-1-1 0,0 0 1,0 0-1,0 1 1,0-1-1,0 0 0,1 0 1,-1 1-1,0-1 0,0 0 1,0 0-1,0 0 1,1 0-1,-1 1 0,0-1 1,0 0-1,1 0 1,-1 0-1,0 0 0,0 0 1,1 0-1,-1 0 0,0 0 1,0 1-1,1-1 1,-1 0-1,14-6-2451,10-14-1337,24-51-4152,-13 16 9060,-29 47 770,0 1 1,0 0-1,0 0 1,12-9 0,-17 16-1656,-1 0 1,0 1 0,0-1 0,1 0-1,-1 0 1,0 1 0,1-1 0,-1 0-1,0 1 1,0-1 0,0 0 0,1 1 0,-1-1-1,0 0 1,0 1 0,0-1 0,0 1-1,0-1 1,0 0 0,0 1 0,0-1-1,0 1 1,0-1 0,0 0 0,0 1-1,0-1 1,0 0 0,0 1 0,0-1 0,0 1-1,0-1 1,-1 0 0,1 1 0,0-1-1,0 0 1,0 1 0,-1-1 0,-4 22 11,-10 13-128,-15 47 515,22-23-4299,8-57-109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12940,'0'0'7848,"48"-33"-6695,-10 32-32,5 1-545,8 0-383,1 0-161,3 0-385,2 1-960,-5-1-1378,-3 0-2529,-8 0-3973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13229,'0'0'4324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2:5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10410,'0'0'7111,"60"6"-5061,-21-4 31,12-1-479,1 0-321,6-1-704,-4 5-449,3-1-96,-5 1-481,-3-1-1376,-7-2-1186,-6-2-3203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12748,'0'0'7298,"2"13"-6434,22 87 610,-10-49-763,10 83 1,-23-116-626,0-1 0,0 0 0,-2 1 1,0-1-1,-1 0 0,-1 0 0,0 0 0,-1 0 1,-8 18-1,-2-3-149,-2-1-1,0-1 1,-3-1 0,0 0 0,-2-2 0,-1 0-1,-1-1 1,-1-1 0,-1-1 0,-1-2 0,-47 32 0,24-29-3797,6-13-3603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11531,'0'0'4874,"-8"1"-3951,5-1-868,-28 5 845,30-5-868,0 0 0,0 1 0,0-1 0,0 0 0,0 1 0,0-1 0,1 1 0,-1-1 1,0 1-1,0 0 0,0-1 0,1 1 0,-1 0 0,0 0 0,1-1 0,-1 1 0,1 0 0,-1 0 0,1 0 0,-1 0 0,1 0 0,-1 0 0,1 0 0,0 0 0,0 0 0,-1 0 1,1 0-1,0 0 0,0 0 0,0 0 0,0 0 0,0 0 0,0 0 0,1 1 0,-1-1-23,1 0 1,0 0-1,-1 0 0,1 0 0,0 0 1,0 0-1,0 0 0,0 0 0,0 0 0,0 0 1,0 0-1,0-1 0,0 1 0,1 0 1,-1-1-1,0 1 0,0-1 0,1 1 1,-1-1-1,0 0 0,0 0 0,1 1 1,-1-1-1,3 0 0,40 1 209,-35-1-187,17 0-209,-1-1-1,1-1 0,0-1 0,-1-1 0,40-12 0,-64 16 329,-2 0-89,0 0-1,0-1 1,1 1 0,-1 1 0,0-1-1,0 0 1,0 0 0,0 0-1,1 0 1,-1 1 0,0-1 0,0 0-1,0 1 1,1-1 0,-1 0-1,0 1 1,0-1 0,1 1 0,-1-1-1,1 1 1,-1 0 0,0-1-1,1 1 1,-1 0 0,1-1 0,-1 1-1,0 1 1,2-1-47,-1-1-1,1 1 1,-1 0 0,1-1 0,-1 1-1,1 0 1,0-1 0,-1 1-1,1-1 1,0 1 0,0-1 0,-1 0-1,1 1 1,0-1 0,0 0 0,-1 1-1,1-1 1,0 0 0,0 0-1,0 0 1,0 0 0,0 0 0,-1 0-1,1 0 1,0 0 0,0 0-1,0 0 1,0 0 0,33-2-64,0-1 0,37-9 0,6-1-1354,-77 13 1406,0 0-1,0 0 0,0 1 0,0-1 0,0 0 0,-1 0 0,1 0 0,0 0 0,0 0 1,0 0-1,0 0 0,0 0 0,0 1 0,0-1 0,0 0 0,0 0 0,0 0 0,0 0 1,0 0-1,-1 0 0,1 1 0,0-1 0,0 0 0,0 0 0,0 0 0,0 0 0,0 0 1,0 0-1,0 1 0,0-1 0,0 0 0,1 0 0,-1 0 0,0 0 0,0 0 0,0 0 1,0 1-1,0-1 0,0 0 0,0 0 0,0 0 0,0 0 0,0 0 0,0 0 0,0 0 1,1 1-1,-1-1 0,0 0 0,0 0 0,0 0 0,0 0 0,0 0 0,0 0 0,1 0 1,-1 0-1,0 0 0,0 0 0,0 0 0,0 0 0,0 0 0,1 0 0,-18 17 733,13-15-604,1 1 0,0-1 0,0 1 0,1 0 0,-1 0-1,1 0 1,-1 0 0,1 1 0,0-1 0,-2 6 0,8-8-84,1 0 0,0 0 0,0-1 0,0 0 0,0 1 0,10-2 0,-10 0-10,6 1-567,0-1 0,1 0 1,-1-1-1,21-5 0,-20 2-2191,1 0-1,-1 0 1,22-13-1,-14 5-5381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16720,'0'0'5669,"74"24"-4964,-21-21-353,6-1-256,11-2-96,4 0-1217,-3-8-2306,-5-8-4805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10282,'0'0'13100,"16"-4"-12582,27-10-432,-1-2 1,-1-3-1,0-1 1,43-29-1,-43 24-309,-2-2 1,-2-1-1,38-36 0,-84 74 196,1 1 1,1 0 0,0 1-1,0 0 1,-4 12-1,-4 5 58,5-11-50,1 0 0,1 1 0,0 0 0,1 0 0,1 1 0,1 0 0,1 0 0,1 0 0,1 0 0,0 33 1,1-52-113,1 0 1,0 1 0,0-1 0,0 0 0,0 0 0,0 0 0,1 0 0,-1 0 0,0 0 0,0 0 0,1 0 0,-1 0 0,0 0 0,1 0 0,-1 0 0,1-1-1,-1 1 1,1 0 0,0 0 0,-1 0 0,1 0 0,0-1 0,0 1 0,-1 0 0,1-1 0,0 1 0,0-1 0,0 1 0,0-1 0,0 1 0,0-1 0,2 1-1,16 0-5388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15759,'0'0'6214,"47"-40"-5413,-15 34 159,6 1-287,2 4-417,0 1-192,0 0-32,-3 0-64,-2 8-1153,-4 0-1153,-10-3-1858,-5-1-2242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11307,'0'0'7207,"48"36"-6567,-1-36-159,11 0-257,6-1-160,2-11-545,-1-2-2177,-2-4-4581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10 207 8520,'0'0'13746,"-9"-3"-11343,43 0-652,-21 0-1602,0 0 0,-1-2 0,0 0 0,0 0 0,0-1 0,20-13 0,64-52-154,-94 70 8,89-81-1253,-112 108 1152,2 2-1,-24 40 1,38-59-183,1-1 0,0 1 0,0 0 0,1 1 0,0-1 0,0 0 1,1 1-1,1-1 0,-1 1 0,2 0 0,-1 0 0,1-1 0,2 14 0,-2-23 115,0 1 0,0 0 0,1 0-1,-1-1 1,0 1 0,1 0-1,-1 0 1,1-1 0,-1 1-1,1 0 1,-1-1 0,1 1-1,-1-1 1,1 1 0,0-1 0,-1 1-1,1-1 1,0 1 0,-1-1-1,1 1 1,0-1 0,0 0-1,-1 0 1,1 1 0,0-1-1,0 0 1,0 0 0,-1 0 0,1 0-1,0 0 1,0 0 0,0 0-1,-1 0 1,1 0 0,0 0-1,1-1 1,0 1-460,21 0-6346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16047,'0'0'1217,"-42"48"353,17-18-449,2 4-609,4 1 802,3-4-418,7-3-671,6-4-161,3-8-96,0-3-705,7-10-608,0-3-865,-3 0-2595,-3-4-2562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12172,'0'0'6342,"77"-6"-5542,-43 3-287,8-1-353,1 2-160,-3-5-1602,0-2-3042,-3 0-4292</inkml:trace>
  <inkml:trace contextRef="#ctx0" brushRef="#br0" timeOffset="1">531 0 12812,'0'0'5669,"-34"49"-3939,18-24-1121,1 3 63,3-2 65,4 0-289,5-2-319,3-4-97,0-2-289,6-6-1088,3-7-1185,5-5-2051,1-4-5156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12492,'0'0'1665,"-8"8"658,0 2-1707,1-1 0,0 1 1,0 1-1,1-1 1,-9 22-1,13-30-576,1 0-1,0 0 1,0 1 0,1-1 0,-1 0 0,0 0-1,1 1 1,-1-1 0,1 0 0,0 1-1,0-1 1,0 1 0,0-1 0,0 0-1,0 1 1,1-1 0,-1 0 0,1 1 0,0-1-1,-1 0 1,1 0 0,0 1 0,1-1-1,-1 0 1,0 0 0,0 0 0,1 0-1,-1-1 1,1 1 0,0 0 0,-1-1-1,1 1 1,0-1 0,0 1 0,0-1 0,0 0-1,0 0 1,0 0 0,1 0 0,-1 0-1,0 0 1,1-1 0,-1 1 0,3 0-1,0 0 22,1 0-1,-1 0 1,1 0-1,-1 0 1,1-1-1,-1 0 1,1 0-1,0-1 1,-1 1-1,1-1 1,-1 0-1,1-1 1,-1 1-1,0-1 1,1 0-1,-1-1 1,0 1-1,0-1 1,-1 0-1,1 0 1,0-1-1,-1 1 1,0-1-1,0 0 1,0 0 0,0 0-1,-1-1 1,0 1-1,0-1 1,0 0-1,0 0 1,-1 0-1,1 0 1,-1 0-1,-1-1 1,1 1-1,-1-1 1,0 1-1,0-1 1,-1 1-1,1-11 1,-2 14-20,0 0 0,0 1 0,0-1 0,0 1 0,0-1 0,0 1 0,0 0 0,-1-1 0,1 1 0,0 0 0,-1 0 0,1 0 0,-1 0 0,1 0 0,-1 0 0,0 0-1,1 0 1,-1 1 0,0-1 0,0 1 0,1-1 0,-1 1 0,0 0 0,0 0 0,0-1 0,1 1 0,-1 0 0,0 1 0,-2-1 0,-3 0-53,0 0-1,0 1 0,0-1 0,1 1 0,-1 0 0,0 1 0,-6 2 0,10-3-88,1 1 0,-1-1-1,1 0 1,0 1 0,0 0 0,0-1 0,0 1-1,0 0 1,0 0 0,1 0 0,-1 0 0,-1 4 0,-3 18-5278,9-17 259,11-3-1814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8488,'0'0'12780,"-48"57"-11499,23-31 33,-2 4-161,-1-1-417,2 1-447,3-3-225,7-2-32,4-7 0,5-6-641,4-7-1313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 11211,'0'0'2108,"-9"2"-458,4-1-1393,0 1 1,0 0-1,0-1 1,1 2-1,-1-1 1,1 0-1,-1 1 0,1 0 1,-6 5-1,8-6-133,1-1-1,-1 1 1,0-1-1,1 1 0,0 0 1,-1 0-1,1 0 1,0 0-1,0 0 1,0 0-1,0 0 0,1 0 1,-1 0-1,0 0 1,1 0-1,-1 1 1,1-1-1,0 0 0,0 0 1,0 1-1,0-1 1,0 0-1,1 0 1,-1 0-1,0 1 0,1-1 1,0 0-1,-1 0 1,1 0-1,2 3 1,-1-2-37,0-1 1,1 0-1,-1 1 1,1-1-1,-1 0 1,1 0 0,0-1-1,0 1 1,0-1-1,0 1 1,0-1-1,0 0 1,0 0 0,0 0-1,0 0 1,0-1-1,1 0 1,-1 1 0,5-1-1,64-2 329,-66 1-415,0 0 0,0-1 0,0 0 0,0 0 0,0-1 0,-1 0 1,1 0-1,-1 0 0,1 0 0,-1-1 0,7-7 0,-11 10 0,1 0 0,-1 0 1,1 0-1,-1-1 0,0 1 0,1-1 0,-1 1 1,0-1-1,0 1 0,0-1 0,0 0 1,0 1-1,-1-1 0,1 0 0,0 0 0,-1 0 1,1 0-1,-1 1 0,0-1 0,0 0 0,0 0 1,0 0-1,0 0 0,0 0 0,0 0 1,0 0-1,-1 1 0,1-1 0,-1 0 0,0 0 1,1 0-1,-1 1 0,0-1 0,0 0 0,0 1 1,0-1-1,0 0 0,0 1 0,-1 0 1,1-1-1,-2-1 0,-1 1-1,1-1 1,-1 1-1,0 0 1,0 0-1,0 0 1,0 0-1,0 1 1,0 0-1,0 0 0,0 0 1,-1 0-1,1 0 1,0 1-1,0 0 1,-1 0-1,1 0 0,0 0 1,-1 1-1,1 0 1,0 0-1,0 0 1,-8 3-1,5-1-34,-1 0-1,1 0 0,1 1 1,-1 0-1,0 0 0,1 1 1,0 0-1,0 0 0,0 0 1,1 1-1,-9 11 0,10-11-240,1 0-1,0 0 0,0 0 1,0 0-1,1 1 1,0 0-1,-2 10 1,3-14-327,1 1 1,-1 0 0,1 0 0,0-1 0,1 1 0,-1 0 0,1 0 0,-1-1 0,3 7 0,9 8-4962</inkml:trace>
  <inkml:trace contextRef="#ctx0" brushRef="#br0" timeOffset="1">436 271 9321,'0'0'9870,"-9"5"-7617,4-1-2063,-41 25 1876,44-28-1908,0 1 1,-1 0 0,1-1 0,0 1 0,0 0 0,0 1-1,0-1 1,0 0 0,1 0 0,-1 1 0,1-1 0,-1 1-1,1 0 1,0-1 0,0 1 0,0 0 0,0 2-1,3-4-131,0 0 1,1 0-1,-1-1 0,0 1 0,1-1 0,-1 1 0,1-1 0,-1 0 0,0 0 0,1 0 0,-1 0 0,1-1 0,-1 1 0,0-1 0,5-1 0,-3 0-37,0 0 0,0 0 0,0 0 0,0-1 0,0 0 1,-1 0-1,1 0 0,-1 0 0,0-1 0,0 1 0,0-1 0,0 0 0,-1 0 0,1 0 0,-1 0 1,0 0-1,0 0 0,-1-1 0,3-7 0,-4 10 14,1-1 1,-1 1-1,1 0 1,-1-1-1,0 1 0,1 0 1,-1-1-1,-1 1 1,1 0-1,0-1 1,0 1-1,-1 0 0,1 0 1,-1-1-1,0 1 1,0 0-1,0 0 0,0 0 1,0 0-1,0 0 1,-1 0-1,1 0 1,-1 0-1,1 0 0,-1 1 1,0-1-1,1 0 1,-1 1-1,0 0 0,0-1 1,0 1-1,0 0 1,0 0-1,-1 0 0,1 0 1,0 1-1,0-1 1,-1 1-1,-3-1 1,1 0 10,1 0 1,-1 1 0,0-1-1,0 1 1,1 0 0,-1 1-1,0-1 1,0 1 0,-7 2-1,10-2-18,1-1 0,-1 1 0,1 0 0,-1 0 0,1 0 0,-1 0 0,1 0 0,0 0 0,0 0 0,0 0 0,-1 0 0,1 1 0,0-1 0,1 1 0,-1-1 0,0 0 1,0 1-1,0-1 0,1 1 0,-1 0 0,1-1 0,-1 1 0,1-1 0,0 1 0,0 0 0,0-1 0,0 1 0,0 0 0,0-1 0,0 4 0,1-3-85,-1-1 0,1 1 1,0 0-1,0 0 1,-1 0-1,1-1 1,1 1-1,-1 0 0,0-1 1,0 1-1,0-1 1,1 1-1,-1-1 1,1 0-1,-1 0 0,1 1 1,0-1-1,-1 0 1,1 0-1,0-1 1,0 1-1,-1 0 1,1 0-1,0-1 0,0 0 1,0 1-1,3-1 1,55 6-7594,-33-6 1030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2851,'0'0'17195,"24"24"-16517,-21-21-670,-1-1 1,1 1-1,0-1 1,0 1 0,0-1-1,0 0 1,0 0-1,1 0 1,-1 0 0,1-1-1,-1 1 1,1-1-1,-1 0 1,1 0 0,0-1-1,0 1 1,-1-1-1,1 1 1,7-1 0,8-2-49,0 0 0,36-8 1,19-2-911,-70 21 2845,-4-8-1826,-1-1 0,1 1-1,0 0 1,0 0 0,0-1-1,0 1 1,1 0 0,-1 0 0,0-1-1,0 1 1,0 0 0,1-1-1,-1 1 1,0 0 0,0-1-1,1 1 1,-1 0 0,1-1 0,-1 1-1,1 0 1,-1-1 0,1 1-1,-1-1 1,1 1 0,-1-1-1,1 0 1,0 1 0,-1-1 0,1 1-1,1-1 1,16 2 204,-14-2-490,1 0 0,-1 0-1,1 1 1,-1-1-1,0 1 1,1 0 0,-1 1-1,0-1 1,6 3-1,-9-2-1150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15919,'0'0'5547,"3"10"-4373,11 42 361,-5-20-1043,-1 0-1,-1 1 1,2 33 0,-9-56-468,1 0 0,-1 1 0,-1-1 0,0 0-1,-1 0 1,0 0 0,0 0 0,-1 0 0,0 0 0,-1-1-1,0 1 1,0-1 0,-1 0 0,-10 13 0,3-7-368,-1 0 0,0-2 0,-1 1 0,-1-2-1,0 0 1,-1 0 0,0-2 0,-1 0 0,-32 14 0,29-16-1220,1-1-1,-2-1 0,1-1 1,0-1-1,-28 2 1,-20-3-8200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14221,'0'0'4196,"-38"85"-3971,6-25 319,-3 10 417,-4 5-256,6 0-97,6-3-63,11-3-225,16-8-192,8-5-32,25-6-64,16-6-512,11-8-1474,8-8-1633,4-11-4613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15054,'0'0'1410,"-51"14"736,20 17-865,3 10-544,-1 10-97,6 5 65,8 3 64,8-1-1,7-6-191,7-1-321,14-9-160,8-3-64,6-8-256,-1-1-1730,1-10-1761,0-8-3236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13261,'0'0'9593,"-6"8"-9033,-17 27 198,2 1 0,1 0 0,-16 43 0,27-58-594,1 1-1,2 0 1,0 0-1,1 0 1,1 1-1,2-1 1,-1 39-1,3-58-332,0-1 1,0 0-1,0 1 0,1-1 0,-1 1 1,1-1-1,0 0 0,-1 1 0,1-1 0,0 0 1,0 0-1,1 0 0,-1 0 0,0 0 1,1 0-1,2 3 0,-3-4-365,1 0 1,0 0-1,0 1 0,0-1 1,0 0-1,0-1 1,0 1-1,0 0 0,0-1 1,0 1-1,1-1 0,1 1 1,22 0-8735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9641,'0'0'12044,"57"-10"-11148,-24-8-191,8-5-353,-1-1-159,0-1-161,-5 2 0,-4 5-193,-6 4-864,-7 2-800,-5 3-1699,-6 1-4387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17424,'0'0'4357,"-17"54"-3076,4-24-641,1 1-95,2 2-353,2-2-160,1-3 32,4-2-416,3-6-801,0-4-737,0-3-769,0-4-1024,0-5-1154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16271,'0'0'6374,"50"9"-5573,-14-9-513,7 0-256,2-9-1089,3-3-2786,-1-2-7176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0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14798,'0'0'5077,"8"-5"-3465,36-23-883,34-21-389,-1-3-1,-3-3 1,73-71-1,-238 284-114,85-147-582,0 1 1,1 0-1,0 0 1,1 0-1,0 1 1,1-1-1,0 1 1,-1 24-1,4-37 178,0 1-1,-1-1 1,1 1-1,0 0 1,0-1-1,0 1 1,0 0 0,0-1-1,1 1 1,-1-1-1,0 1 1,0 0-1,0-1 1,0 1 0,1-1-1,-1 1 1,0 0-1,0-1 1,1 1-1,-1-1 1,1 1-1,-1-1 1,0 1 0,1-1-1,-1 1 1,1-1-1,-1 0 1,1 1-1,-1-1 1,1 0-1,-1 1 1,1-1 0,0 0-1,-1 0 1,1 0-1,-1 1 1,1-1-1,0 0 1,-1 0-1,1 0 1,0 0 0,-1 0-1,2 0 1,19 1-7968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11531,'0'0'4778,"-13"4"-2360,-2 2-1840,0 1 0,0 0 0,0 1 0,-17 13 0,26-18-342,0 2 0,0-1 0,1 1-1,-1 0 1,1 0 0,1 0 0,-1 1 0,1-1 0,0 1-1,0 0 1,0 0 0,1 1 0,0-1 0,-4 15-1,7-21-223,0 0-1,0 1 1,0-1-1,0 1 0,0-1 1,0 1-1,0-1 0,0 1 1,0-1-1,0 1 0,0-1 1,0 1-1,0-1 1,0 0-1,1 1 0,-1-1 1,0 1-1,0-1 0,1 0 1,-1 1-1,0-1 0,1 0 1,-1 1-1,0-1 1,1 0-1,-1 1 0,0-1 1,1 0-1,-1 0 0,1 1 1,-1-1-1,0 0 1,1 0-1,22 3 172,24-11-64,-34 3-184,-1 1 0,1-2 0,-1 1 1,0-2-1,-1 0 0,1 0 0,-2-1 0,1 0 0,-1-1 0,0 0 0,-1-1 1,9-11-1,-28 85-448,1-17 1170,1 1-1,3-1 1,1 79 0,4-124-560,0 0 0,0-1 0,0 1 0,-1 0 0,1 0 0,0-1 0,-1 1 0,1 0 0,-1-1 0,0 1 0,0-1 0,1 1 0,-1-1 0,0 1 0,0-1 0,0 1 0,-1-1 0,1 0 0,0 0 0,0 1 0,-1-1 0,1 0 0,-1 0 0,1-1 0,-1 1 0,-2 1 0,-1 0 19,1-1 0,-1 0-1,1 0 1,-1 0 0,1-1 0,-1 0 0,1 0-1,-1 0 1,1 0 0,-10-2 0,8 0-140,1 1-1,-1-1 1,0 0 0,0 0-1,1 0 1,-1-1 0,1 0-1,-8-6 1,11 8-69,0-1 0,0 0 0,0 1 0,0-1 0,0 0 0,0 0 0,1-1 0,-1 1 0,1 0 0,0 0 0,-1-1 0,1 1 0,0-1 1,0 1-1,1-1 0,-1 1 0,0-1 0,1 0 0,0-2 0,0 4-117,0 0 0,0 0 1,0 0-1,1 0 0,-1 0 1,0 0-1,1 0 0,-1 1 0,1-1 1,-1 0-1,1 0 0,-1 0 1,1 0-1,0 1 0,-1-1 1,1 0-1,0 1 0,0-1 0,-1 0 1,1 1-1,0-1 0,0 1 1,0 0-1,0-1 0,0 1 0,0-1 1,0 1-1,1 0 0,33-6-6295,-24 4 3231,19-1-7264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16656,'0'0'6534,"-21"55"-3972,9-32-1409,3 0-288,2-1-416,6-5-289,1-5-128,8-5-609,8-7-1344,3-1-1891,-1-16-2050,2-8-5829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72 7719,'0'0'3582,"3"-8"-1719,0 0-1134,-1 6-456,-1-1-1,1 1 1,-1-1 0,0 0 0,0 1 0,0-1 0,0 0 0,-1 0-1,1 0 1,-1 0 0,0 0 0,0 0 0,0-4 0,-1 6-148,1 0 0,-1 0 0,0 0 0,0 0 1,0 0-1,1 1 0,-1-1 0,0 0 0,0 1 0,0-1 0,0 0 1,0 1-1,0-1 0,0 1 0,-1 0 0,1-1 0,0 1 1,0 0-1,0 0 0,0-1 0,0 1 0,-1 0 0,1 0 0,0 0 1,-2 1-1,-34 2 37,30 0-159,0 0 0,-1 1 0,1-1-1,1 1 1,-1 1 0,1-1-1,-1 1 1,1 0 0,0 0 0,-5 8-1,8-10-2,0-1-1,0 2 0,1-1 1,-1 0-1,1 0 0,0 1 1,0-1-1,0 1 1,0 0-1,1 0 0,0-1 1,-1 1-1,1 0 0,1 0 1,-1 0-1,0 0 0,1 1 1,0-1-1,0 0 1,0 0-1,2 6 0,-2-9 14,1 1-1,0-1 0,0 0 0,0 1 1,0-1-1,1 0 0,-1 0 0,0 0 1,0 0-1,1 0 0,-1 0 0,0 0 1,1 0-1,-1-1 0,1 1 0,-1-1 1,1 1-1,0-1 0,-1 1 0,1-1 1,-1 0-1,1 0 0,2 0 0,45 1 499,-35-2-381,-2 1-94,-1-1 1,1-1-1,-1 1 1,0-2-1,0 0 1,0 0-1,0-1 1,-1 0-1,1 0 1,-1-2 0,0 1-1,14-12 1,-22 16-34,-1 0 0,0 0 0,1 0-1,-1 0 1,0-1 0,0 1 0,0 0 0,0-1 0,0 1 0,0-1 0,0 1 0,-1-1 0,1 1 0,0-3 0,-1 3-3,0 1 0,0-1 0,0 1 0,0-1 0,0 0 0,0 1 0,0-1 0,-1 1 0,1-1 0,0 1 0,0-1 0,0 1 0,-1-1 0,1 1 0,0-1 0,-1 1 0,1-1 0,-1 1 0,1-1 0,0 1 0,-1 0 0,1-1 0,-1 1 0,1 0 0,-1-1 0,0 1 0,-3-2-603,0 1 1,0-1 0,-1 1 0,1 0 0,0 1-1,0-1 1,-1 1 0,-4 0 0,19 1-13534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 15439,'0'0'3256,"-9"1"-80,-2 2-2336,0 0 0,0 0 0,0 1-1,0 1 1,-18 11 0,25-15-751,1 1 0,0 0 1,-1 0-1,1 0 0,0 0 1,0 1-1,0-1 0,1 1 1,-1 0-1,1 0 0,-1 0 0,1 0 1,0 0-1,0 0 0,0 1 1,1-1-1,-1 1 0,1-1 0,0 1 1,0 0-1,0-1 0,0 1 1,1 0-1,-1 7 0,1-10-86,1 0 0,-1 0-1,1 0 1,0 0 0,-1 0 0,1 0-1,0 0 1,0 0 0,-1 0-1,1-1 1,0 1 0,0 0 0,0-1-1,0 1 1,0-1 0,0 1 0,0-1-1,0 1 1,0-1 0,0 0-1,0 1 1,0-1 0,0 0 0,0 0-1,2 0 1,35 4 0,-26-4-66,-2 1-73,1 0 0,-1 1 0,0 0 0,1 1 0,-1 0 0,17 8 0,-23-10 131,-1 1 0,0 0-1,0 0 1,-1 0 0,1 0-1,0 0 1,-1 0 0,1 1 0,-1-1-1,0 1 1,1 0 0,-1-1 0,-1 1-1,1 0 1,0 0 0,-1 0-1,1 1 1,-1-1 0,0 0 0,0 1-1,0-1 1,-1 0 0,1 1 0,-1 4-1,-1-5 30,0 1 1,0-1-1,0 0 0,0 0 1,-1 0-1,1 0 0,-1 0 0,0 0 1,0 0-1,0 0 0,0-1 0,0 1 1,-1-1-1,1 0 0,-1 1 1,0-1-1,1-1 0,-1 1 0,0 0 1,-5 2-1,-7 4 148,0-1-1,-30 9 1,38-13-184,0-1 0,-1 0-1,1-1 1,-1 1 0,1-2 0,-13 1 0,18-1-209,0 0 0,1-1 0,-1 1 1,0 0-1,1-1 0,-1 0 0,0 1 1,1-1-1,-1 0 0,1 0 0,-1 0 1,1 0-1,-1 0 0,1 0 0,0 0 1,-1-1-1,1 1 0,0 0 0,0-1 1,0 1-1,0-1 0,0 1 0,0-1 1,1 0-1,-1 1 0,0-1 0,1 0 1,-1 0-1,1 1 0,0-1 0,0 0 1,-1 0-1,1-2 0,0-26-5197,0-5-1987</inkml:trace>
  <inkml:trace contextRef="#ctx0" brushRef="#br0" timeOffset="1">142 25 13261,'0'0'6822,"49"-20"-5060,-25 18-1090,2-1-191,0 3-353,2 0-96,-1 0-1922,2 0-3331,-3 0-4740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15471,'0'0'11856,"9"2"-11237,-5-1-588,0 0 0,0 0 0,0 1 0,0-1 0,-1 1 0,1 0 0,0 0 0,-1 0 0,1 0 0,-1 1 0,0-1 0,0 1 0,0 0 0,0 0 0,0 0 0,-1 0 0,1 0 0,-1 1 0,0-1 0,0 1 0,0 0 0,0 0 0,-1-1 0,1 1-1,-1 0 1,0 0 0,-1 0 0,1 0 0,0 6 0,-1-5 30,0 0-1,-1 1 1,1-1-1,-1 0 0,0 0 1,0 0-1,-1 0 1,1 0-1,-1 0 1,0 0-1,-1 0 1,-4 7-1,-2 0 139,0-1 0,-1 0-1,-13 11 1,15-15-83,0 0 0,1 0 0,0 1 0,0 1 0,0-1 0,1 1 0,-8 15 0,14-23-112,0 0 0,-1 0-1,1 0 1,0 0-1,0 0 1,0 0-1,0 0 1,-1 0 0,1 0-1,1 0 1,-1 0-1,0 0 1,0-1 0,0 1-1,0 0 1,1 0-1,-1 0 1,0 0 0,1 0-1,-1 0 1,1 0-1,-1-1 1,1 1 0,-1 0-1,1 0 1,0-1-1,-1 1 1,1 0-1,0-1 1,0 1 0,-1-1-1,1 1 1,0-1-1,0 1 1,0-1 0,0 1-1,0-1 1,-1 0-1,1 0 1,0 1 0,0-1-1,0 0 1,0 0-1,0 0 1,0 0-1,0 0 1,1 0 0,61 0-969,-47-1 273,4 1-821,0-1-1,0-1 0,28-7 1,21-13-6302,-20 2-2034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17008,'0'0'2691,"-63"34"-417,30-11-64,0 6-737,4 2-159,2 0-386,7 0-447,5-2-385,6-5 0,5-3-96,4-9-96,0-7-801,5-5-640,7 0-1442,2-13-2018,-1-12-4420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8680,'-13'0'6919,"-7"1"-5533,1 0-1,-1 1 1,-20 5 0,35-6-1114,0 0 0,0 0 1,0 0-1,0 1 0,0 0 0,0 0 0,0 0 0,0 0 0,1 1 1,-1 0-1,1 0 0,0 0 0,0 1 0,0-1 0,0 1 1,1 0-1,-1 0 0,1 0 0,-5 8 0,8-11-246,0 1-1,-1-1 1,1 0-1,0 1 1,0-1-1,-1 0 1,1 1 0,0-1-1,1 0 1,-1 0-1,0 1 1,0-1-1,0 0 1,1 1-1,-1-1 1,1 0 0,-1 0-1,1 1 1,-1-1-1,1 0 1,0 0-1,0 0 1,-1 0-1,1 0 1,0 0 0,0 0-1,0 0 1,0 0-1,0-1 1,0 1-1,0 0 1,0 0-1,1-1 1,-1 1 0,0-1-1,0 1 1,1-1-1,-1 0 1,0 1-1,0-1 1,1 0-1,-1 0 1,3 0 0,9 2 59,1 0 1,0-2-1,18 0 1,-21 0-74,-2-1 4,-1 0 0,0 0 0,0-1 0,0 0 0,-1 0 1,1-1-1,0 0 0,-1 0 0,13-8 0,-17 10-17,-1 0 1,1-1-1,-1 1 1,1-1-1,-1 0 1,0 0-1,0 0 1,0 0-1,0 0 1,0 0-1,-1 0 1,1-1-1,0 1 1,-1-1-1,0 1 1,0-1-1,0 1 0,0-1 1,0 0-1,0 0 1,0 1-1,-1-1 1,0 0-1,1 0 1,-1 0-1,0 0 1,0 1-1,-1-1 1,1 0-1,-1 0 1,0-3-1,0 5-38,0 0 0,1 0 0,-1 0 0,0 0-1,1 0 1,-1 0 0,0 1 0,0-1 0,0 0 0,0 0 0,0 1-1,0-1 1,0 1 0,0-1 0,0 1 0,0-1 0,0 1 0,0 0 0,0 0-1,0-1 1,-1 1 0,1 0 0,0 0 0,0 0 0,0 0 0,0 0 0,0 0-1,-1 1 1,1-1 0,0 0 0,0 0 0,0 1 0,0-1 0,-1 1 0,-1 0-183,0 0 1,1 0 0,-1 0 0,0 0 0,1 1 0,0-1 0,-1 1 0,1-1-1,0 1 1,0 0 0,-1 0 0,-2 4 0,3-2-563,0 1 0,0-1 0,1 1 0,-1 0-1,1-1 1,-1 10 0,1 15-6224,1-1-4043</inkml:trace>
  <inkml:trace contextRef="#ctx0" brushRef="#br0" timeOffset="1">462 336 11499,'-9'2'4287,"2"1"-3608,-7 0 595,0 2-1,1-1 1,-17 9-1,28-11-1070,-1-1 1,1 0-1,-1 1 0,1-1 0,-1 1 0,1-1 0,0 1 1,0 0-1,0 0 0,0 0 0,0 1 0,0-1 0,1 0 1,-1 1-1,1-1 0,-1 1 0,1-1 0,0 1 1,0 0-1,0-1 0,0 1 0,1 0 0,-1 0 0,0 4 1,2-5-183,-1 0 1,1-1 0,-1 1 0,1-1-1,0 0 1,0 1 0,-1-1 0,1 1-1,0-1 1,0 0 0,1 0 0,-1 0-1,0 1 1,0-1 0,0 0 0,1 0-1,-1-1 1,0 1 0,1 0 0,-1 0-1,1-1 1,-1 1 0,1-1 0,-1 1-1,1-1 1,0 0 0,-1 1 0,4-1-1,52 3 103,-49-3-94,-3 0-19,0-1 0,0 0 0,0 0 0,0-1 0,0 1 0,0-1 0,0 0 0,-1 0 0,1 0 0,-1-1 0,1 0 0,-1 0 0,0 0 0,6-6 0,-8 8-6,-1-1 0,0 1-1,1 0 1,-1-1-1,0 0 1,0 1-1,0-1 1,0 1 0,0-1-1,0 0 1,0 0-1,0 0 1,-1 0-1,1 1 1,-1-1-1,1 0 1,-1 0 0,0 0-1,0 0 1,0 0-1,0 0 1,0 0-1,0 0 1,-1 0 0,1 0-1,-1 0 1,1 0-1,-1 1 1,0-1-1,1 0 1,-1 0 0,0 0-1,0 1 1,-1-1-1,1 1 1,0-1-1,0 1 1,-1-1-1,1 1 1,-3-2 0,-1-1-144,0 0 0,0 0 0,0 1 0,0-1 1,-1 1-1,0 0 0,1 1 0,-1 0 0,0 0 1,0 0-1,0 0 0,0 1 0,-11-1 0,17 2-62,0 0-1,0 0 1,0 1-1,-1-1 1,1 0-1,0 0 0,0 0 1,0 0-1,-1 0 1,1 1-1,0-1 1,0 0-1,0 0 0,-1 0 1,1 1-1,0-1 1,0 0-1,0 0 1,0 0-1,0 1 1,0-1-1,0 0 0,0 0 1,0 1-1,-1-1 1,1 0-1,0 0 1,0 1-1,0-1 0,0 0 1,0 0-1,1 1 1,-1-1-1,0 0 1,0 0-1,0 1 0,0-1 1,0 0-1,0 0 1,0 0-1,0 1 1,0-1-1,1 0 0,-1 0 1,0 0-1,0 1 1,0-1-1,0 0 1,1 0-1,-1 0 0,0 0 1,0 1-1,0-1 1,1 0-1,-1 0 1,0 0-1,0 0 1,1 0-1,-1 0 0,0 0 1,1 0-1,14 7-9706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13036,'0'0'3219,"0"10"-331,3 15-1627,1 0 0,1 0-1,1-1 1,12 29 0,-9-25-846,0-1 1,-2 2-1,-1-1 1,3 36 0,-9-48-330,0-1 1,0 1 0,-2-1-1,0 1 1,-1-1-1,0 0 1,-2 0 0,-10 26-1,11-33-189,0 0 0,-1-1 0,1 1-1,-2-1 1,1 0 0,-1-1 0,-8 8-1,8-9-382,0 0-1,0-1 1,-1 1-1,0-2 1,1 1-1,-2-1 1,1 0-1,0 0 1,-9 2-1,-9-2-4862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20211,'0'0'8136,"45"32"-6887,-17-22-608,8 0-449,4-2-160,8-3-1121,1-3-1826,1-2-2338,2-1-4068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1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19186,'0'0'11750,"14"0"-11227,9-1-512,-1-1-1,-1-1 1,1-1 0,0-1-1,40-15 1,-29 6-444,-2-2-1,0-1 1,0-2 0,-2-1-1,0-1 1,-2-1 0,0-2-1,-2-1 1,0 0-1,26-37 1,-74 95 1235,2 1 1,1 1-1,2 0 0,-20 57 0,29-66-1524,2-1 0,1 1 0,1 0 0,-3 39-1,9-43-6521,8-10-7960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3:5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15022,'0'0'7111,"45"7"-5445,4-7-97,10 0-640,7 0-577,4 0-320,-1 0-64,-8 0-512,-14 0-609,-10 4-673,-16 2-416,-18 3-929,-3-2-2178,-24-1-3299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11275,'0'0'7271,"52"19"-5382,-3-19-415,11 0-674,5 0-671,2-5-290,-2 0-1953,-7-4-4452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62 5573,'0'0'13891,"5"-8"-11788,-1 3-1904,-1 1 0,1 0 0,0 0 0,0 0 0,0 1 0,1-1 0,-1 1 0,1 0 0,0 0 0,0 1 0,0-1 0,0 1 0,0 0 0,0 1 0,0-1 0,1 1 0,-1 0 0,1 0 0,-1 1 0,1 0 0,7 0 0,-4 0 25,13-1 61,-1 0 0,1 2 0,31 5-1,-49-5-268,1 0-1,0 0 0,0 1 1,-1-1-1,1 1 0,-1 1 1,1-1-1,-1 0 0,5 5 1,-7-6-14,-1 1 1,1 0 0,0-1 0,-1 1-1,0 0 1,1 0 0,-1 0 0,0 0-1,0 0 1,0 0 0,0 0 0,0 1-1,-1-1 1,1 0 0,-1 1 0,1-1-1,-1 0 1,0 1 0,0-1 0,0 3-1,-1-1 11,0 1 0,-1 0-1,1-1 1,-1 1-1,0-1 1,0 1 0,0-1-1,-1 0 1,1 0-1,-1 0 1,0 0 0,0-1-1,-1 1 1,1-1-1,-1 0 1,-6 5 0,-12 8 89,-42 22 1,43-25-21,-8 1 111,24-12-151,-1 1 0,0-1 0,0 1 0,1 1 0,0-1 0,-1 1 0,1 0 0,-8 9 0,63-10-138,-14-1-127,46 9 0,-72-9 140,-1 0-1,1 0 1,0 1-1,-1 1 1,0 0-1,0 0 1,0 1-1,0 0 1,13 10-1,-20-13 70,0-1 0,0 0 0,-1 1 0,1-1 0,-1 1 0,1-1 0,-1 1 0,1 0 0,-1-1 0,0 1 0,0 0 0,0 0 0,0 0 0,0 0 0,-1 0 0,1 0 0,0 0 0,-1 0 0,0 0 1,1 0-1,-1 1 0,0-1 0,0 0 0,-1 4 0,0-3 39,0 0 1,-1-1-1,1 1 1,-1 0 0,0-1-1,0 0 1,0 1-1,0-1 1,0 0-1,-1 0 1,1 0 0,-1 0-1,1 0 1,-1-1-1,-2 2 1,-11 5 322,0-1 0,0-1-1,-1 0 1,-30 5 0,-60 4 892,95-15-1170,-1 1 0,0-1 0,1-1 0,-1 0 0,1-1 0,-18-5 0,28 7-107,0-1 1,0 0 0,1 1-1,-1-1 1,0 0 0,0 0-1,1 0 1,-1 0 0,1 0-1,-1 0 1,1 0 0,0 0-1,-1-1 1,1 1 0,0-1-1,0 1 1,0-1 0,0 1-1,0-1 1,0 0 0,0 1-1,0-1 1,1 0 0,-1 0-1,1 1 1,-1-1-1,1 0 1,0 0 0,0 0-1,0 0 1,0 0 0,0-2-1,1 1-254,0 0-1,0-1 0,0 1 0,0 0 0,0-1 0,1 1 1,0 0-1,-1 0 0,1 0 0,1 0 0,-1 1 0,0-1 1,1 0-1,-1 1 0,1 0 0,3-3 0,12-7-3429,1 2 1,26-12-1,4 1-5632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112 194 10282,'0'0'5247,"-10"1"-4569,-45 14 5,52-15-591,1 1 1,-1 0 0,1-1 0,-1 1-1,1 1 1,0-1 0,0 0-1,0 1 1,-1-1 0,1 1 0,0-1-1,1 1 1,-1 0 0,0 0-1,0 0 1,1 0 0,-1 0 0,1 0-1,0 0 1,0 1 0,0-1-1,0 0 1,0 1 0,-1 4 0,16-9 1380,14-10-1197,-1-2 0,-1-1 0,0-1 0,45-37 0,-51 38-247,-16 11-29,57-46 35,-56 46-29,0-1 1,0 0 0,0-1 0,-1 1 0,0-1 0,0 0 0,0 0-1,4-11 1,-8 17-3,0 0 0,1-1 0,-1 1 0,0-1 0,0 1 0,0 0 0,0-1 0,0 1-1,1-1 1,-1 1 0,0-1 0,0 1 0,0 0 0,0-1 0,0 1 0,0-1 0,0 1 0,0-1-1,-1 1 1,1-1 0,0 1 0,0 0 0,0-1 0,0 1 0,0-1 0,-1 1 0,1 0 0,0-1-1,0 1 1,-1 0 0,1-1 0,0 1 0,-1 0 0,1-1 0,-1 1 0,-17 1 78,-18 16 32,24-8-51,0 0 1,1 0 0,-15 17-1,23-22-44,0-1 0,0 1 0,0 0 0,0 0 0,1 0 0,0 1 0,0-1 0,0 0 0,0 1 0,1-1 0,-1 1 0,1 0 0,0 0 0,0 6 0,1-10-9,1 1 0,-1-1 0,0 1 0,1-1 0,-1 0 0,1 1 0,-1-1 1,1 1-1,0-1 0,-1 0 0,1 0 0,0 1 0,0-1 0,0 0 0,0 0 0,0 0 0,0 0 1,0 0-1,1 0 0,-1 0 0,0 0 0,0-1 0,1 1 0,-1 0 0,0-1 0,1 1 0,-1-1 0,1 1 1,-1-1-1,1 0 0,1 0 0,55 4 312,-48-4-252,24-2-8,-1-1 0,1-2 0,-1-2 0,47-14 0,-80 20-62,-11 10 63,1 0 0,0 0 0,1 1 0,0 1 1,-14 19-1,23-29-63,0-1 0,0 1 0,0 0 1,0-1-1,0 1 0,0-1 0,0 1 0,0-1 0,0 1 1,0-1-1,0 1 0,1-1 0,-1 1 0,0-1 0,0 1 1,1-1-1,-1 1 0,0-1 0,1 1 0,-1-1 0,0 0 1,1 1-1,-1-1 0,1 1 0,-1-1 0,1 0 1,-1 0-1,1 1 0,-1-1 0,1 0 0,-1 0 0,1 1 1,-1-1-1,1 0 0,-1 0 0,1 0 0,-1 0 0,1 0 1,0 0-1,-1 0 0,1 0 0,-1 0 0,2 0 0,32 0-162,-28 0-25,0 0-329,0-1 0,-1 1-1,1-1 1,0 0 0,-1-1 0,1 1 0,-1-1-1,0 0 1,10-6 0,18-12-5314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11147,'0'0'9988,"10"-2"-8344,11-6-1259,-1-1-1,1 0 1,-1-1-1,-1-2 1,0 0 0,-1 0-1,0-2 1,20-20 0,6-8-62,-3-2 0,37-49 0,-56 62-263,-9 14 435,-24 44-121,-7 11-179,2 0 1,1 2-1,2 0 1,2 0-1,1 1 1,3 0-1,-4 63 1,11-100-330,0-1 1,0 0 0,0 0-1,0 1 1,1-1-1,0 0 1,0 0 0,0 1-1,0-1 1,0 0-1,1 0 1,-1 0 0,4 4-1,-4-5-357,1-1-1,-1 1 1,1-1-1,-1 0 1,1 0-1,0 1 1,0-1-1,-1-1 1,1 1-1,0 0 0,0 0 1,0-1-1,0 1 1,0-1-1,3 1 1,12 0-8782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19026,'0'0'1441,"-40"56"1122,25-24-97,3 5-1281,4-5 32,3-1-544,5-4-577,0-4-64,12-4-1185,3-5-1602,-1-9-2081,1-5-2595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15567,'0'0'7094,"0"8"-5572,-2 11-937,-1 0 0,-1 0 1,-1 0-1,-1-1 0,-10 26 1,7-23-452,2 0 1,0 1 0,1 0-1,-4 36 1,10-57-112,0 1 0,0-1-1,0 0 1,0 0 0,0 1-1,1-1 1,-1 0 0,0 1-1,1-1 1,-1 0 0,1 0-1,-1 0 1,1 1 0,0-1-1,-1 0 1,1 0 0,0 0-1,0 0 1,0 0 0,0 0 0,0 0-1,0 0 1,0-1 0,0 1-1,2 1 1,1 0 6,0-1 0,0 1 0,0-1 0,0 0 1,0 0-1,1 0 0,-1-1 0,5 1 0,8-1-44,-1-1-1,0 0 1,25-6-1,-31 5-760,0-1 0,0 0-1,0 0 1,15-9-1,-20 9-608,-1 1-1,0-1 0,1 0 0,-1-1 0,-1 1 0,1-1 0,3-3 0,6-14-11169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15567,'0'0'6502,"-31"69"-3876,25-36-992,2 1-385,4 0-448,0-1-545,10-5-192,7-1-32,3-6-929,3-8-1121,1-8-1441,0-5-929,-2-5-5029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68 9641,'0'0'4239,"-12"6"-1437,9-5-2671,-11 7 698,0-1-1,1 2 0,-18 14 0,27-20-572,0 1 0,0-1 0,1 1 0,0 0 0,0 0 0,0 0 0,-4 9-1,6-11-171,0 0-1,0 0 0,1 0 0,-1 0 0,1 0 0,-1 0 0,1 0 0,0 0 1,0 0-1,0 1 0,0-1 0,0 0 0,1 0 0,-1 0 0,0 0 0,1 0 1,0 0-1,-1 0 0,3 3 0,1 0-55,1 0-1,0 0 1,0-1 0,0 1 0,1-1 0,0-1-1,-1 1 1,1-1 0,0 0 0,8 2 0,16 11-51,-23-12-39,-1 1 0,1 0 1,-1 0-1,0 0 0,-1 1 1,1 0-1,-1 0 0,0 0 1,-1 1-1,1-1 0,-1 1 1,6 15-1,-9-19 79,0 0-1,0 0 1,-1 1-1,1-1 1,-1 0-1,0 1 1,1-1-1,-2 0 1,1 1-1,0-1 1,-1 0-1,1 0 1,-1 1-1,0-1 1,0 0-1,0 0 1,0 0-1,-1 0 1,0 0-1,1 0 1,-1 0-1,0-1 1,0 1-1,0 0 1,-1-1-1,1 0 1,0 1-1,-1-1 1,0 0 0,0-1-1,1 1 1,-1 0-1,-4 1 1,-2 1 87,-1 1 1,0-2 0,0 1 0,0-1-1,0-1 1,-1 0 0,1 0 0,-1-1 0,1 0-1,-1-1 1,0-1 0,-16-2 0,22 3-18,0-1 0,0 0 1,1 0-1,-1 0 0,1 0 1,-1-1-1,1 0 0,0 0 1,0 0-1,0-1 0,0 1 1,0-1-1,0 0 1,0 0-1,1 0 0,0-1 1,0 1-1,0-1 0,0 1 1,0-1-1,1 0 0,-1 0 1,1-1-1,0 1 0,0 0 1,1-1-1,-1 1 0,1-1 1,-1-9-1,2 10-83,0 0-1,0 0 1,1 0-1,0 0 1,-1 0-1,1 0 1,1 0-1,-1 1 1,1-1 0,-1 0-1,1 1 1,0-1-1,0 1 1,1 0-1,-1-1 1,1 1-1,-1 0 1,1 0-1,0 1 1,0-1 0,0 1-1,1-1 1,3-1-1,10-7-17,2 1 1,-1 1-1,26-9 0,-28 12 27,49-18 8,-36 14-13,-1-1 1,0-1 0,0-1-1,45-30 1,-71 41 15,1 1 0,-1-1 1,0 0-1,1 0 0,-1-1 0,0 1 1,0 0-1,-1-1 0,1 1 0,0-1 1,-1 0-1,1 1 0,-1-1 1,0 0-1,0 0 0,0 0 0,0 0 1,-1 0-1,1 0 0,-1 0 0,0-5 1,0 6 1,-1-1 1,0 1 0,0-1-1,0 0 1,0 1 0,0 0-1,0-1 1,-1 1 0,1 0 0,-1 0-1,1-1 1,-1 1 0,0 0-1,0 1 1,0-1 0,0 0-1,0 1 1,-1-1 0,1 1-1,0-1 1,-1 1 0,1 0 0,-5-1-1,-7-3 4,1 1 0,-1 1-1,-21-3 1,30 5-144,-1 0-1,1 1 0,0 0 0,0 0 1,0 0-1,-1 0 0,1 1 1,0 0-1,0 0 0,0 1 1,0-1-1,-8 5 0,11-4-293,1-1 1,-1 1-1,0 0 0,1 0 0,0 0 0,-1-1 1,1 2-1,0-1 0,0 0 0,0 0 0,0 0 1,1 0-1,-1 1 0,0-1 0,1 0 0,0 1 1,0-1-1,-1 0 0,1 1 0,0-1 0,1 0 1,-1 3-1,3 13-7381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11147,'0'0'11189,"-12"4"-8563,-3 1-2202,1 1 1,1 0-1,-1 1 0,1 1 0,0 0 0,1 0 1,0 2-1,0-1 0,1 1 0,0 1 0,1 0 1,-17 25-1,20-24-376,1 0 1,1 1-1,0 0 1,1 0-1,0 1 1,1-1-1,-3 25 1,5-12-4209,2-4-4491,-3-42 462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60 8776,'0'0'7415,"-10"0"-4153,-34-1-1121,42 2-1986,-1-1 0,0 0 1,0 1-1,1-1 0,-1 1 1,1 0-1,-1 0 0,0 0 0,1 0 1,0 1-1,-1-1 0,1 0 1,0 1-1,0 0 0,0-1 1,0 1-1,0 0 0,0 0 0,0 0 1,0 1-1,1-1 0,-1 0 1,1 1-1,0-1 0,0 1 0,-1 3 1,1-4-133,0 0 1,0 0 0,0 1 0,1-1-1,-1 0 1,1 1 0,0-1 0,-1 0-1,1 1 1,0-1 0,1 1 0,-1-1-1,0 0 1,1 1 0,-1-1 0,1 0-1,0 0 1,0 1 0,-1-1 0,2 0-1,-1 0 1,0 0 0,0 0 0,1 0-1,-1 0 1,1 0 0,2 2 0,2-1-11,0 1 0,1-1 1,-1 0-1,1-1 0,0 0 0,0 0 1,0 0-1,0-1 0,0 0 0,0 0 1,1-1-1,-1 0 0,0 0 1,0-1-1,0 0 0,0 0 0,0 0 1,0-1-1,0 0 0,9-5 0,-10 5-4,-1 0 0,1-1-1,-1 1 1,1-1 0,-1-1-1,0 1 1,0-1-1,-1 0 1,1 0 0,-1 0-1,0-1 1,0 1 0,0-1-1,-1 0 1,1 0-1,-1-1 1,0 1 0,-1-1-1,1 1 1,-1-1 0,-1 0-1,1 0 1,1-12-1,-3 16-3,0 0 0,0 0 0,0 0 0,0 0 0,0-1 0,-1 1 0,1 0 0,-1 0 0,1 0 0,-1 0 0,0 0 0,0 0-1,0 0 1,0 0 0,0 1 0,0-1 0,-1 0 0,1 1 0,-1-1 0,1 0 0,-3-1 0,1 1-2,0 0 1,-1 0 0,1 1-1,-1-1 1,1 1 0,-1 0-1,0 0 1,1 0 0,-1 0-1,0 0 1,-6 1 0,5-1-9,-1 1 0,0 0 0,0 1 0,1-1 0,-1 1 0,1 1 1,-1-1-1,1 1 0,-1-1 0,1 1 0,0 1 0,0-1 0,0 1 0,0 0 1,0 0-1,-8 8 0,9-6-90,1 0 0,-1 1 1,1 0-1,0-1 0,0 1 0,1 0 1,0 0-1,0 1 0,0-1 0,1 0 1,-1 10-1,2 42-4859,6-23-1100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73 19538,'-10'3'2830,"7"-2"-2552,-9 4 484,0 0 1,0 1-1,0 0 0,-11 9 0,21-14-689,0 0 0,0 0-1,1 0 1,-1 0-1,0 0 1,0 1-1,1-1 1,-1 1-1,1-1 1,0 1-1,-1 0 1,1-1-1,0 1 1,0 0 0,0 0-1,0 0 1,0 0-1,1 0 1,-1 0-1,0 0 1,1 0-1,0 0 1,-1 0-1,1 1 1,0-1-1,0 0 1,0 0-1,0 0 1,1 0 0,-1 0-1,1 0 1,-1 0-1,1 1 1,0-1-1,-1-1 1,1 1-1,0 0 1,2 3-1,0-2-63,1 0 0,-1 0 0,0-1 0,1 1 0,-1-1 0,1 0 0,0 0 0,0 0 0,0 0 0,0-1 0,0 1 0,0-1 0,1 0 0,-1 0 0,5 0 0,71 3 42,-75-4-43,10 0-16,-1-1-1,1 0 1,-1-1-1,1-1 1,20-6-1,-31 8 11,-1 0 0,1-1-1,-1 1 1,1-1 0,-1 1 0,1-1-1,-1 0 1,0 0 0,0-1 0,0 1-1,0-1 1,0 1 0,-1-1 0,1 0-1,-1 0 1,0 0 0,1 0 0,-1-1 0,-1 1-1,1 0 1,0-1 0,-1 0 0,0 1-1,0-1 1,1-7 0,-2 8-1,0 0 1,-1 0-1,0 0 0,1 0 1,-1 0-1,0 0 0,-1 1 0,1-1 1,0 0-1,-1 1 0,1-1 1,-1 1-1,0-1 0,0 1 1,0 0-1,0 0 0,0 0 1,-1 0-1,1 0 0,-1 0 1,1 1-1,-1-1 0,1 1 1,-5-2-1,-7-4-27,-1 1 1,1 1-1,-22-5 0,10 6-496,-27-6-1451,51 9 1320,0 1 0,1-1 1,-1 1-1,1-1 1,-1 0-1,1 1 0,-1-1 1,1 0-1,-1 0 1,1 0-1,0 0 0,-1-1 1,-1-1-1,0-11-16841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15182,'0'0'2360,"-8"1"-572,4-1-1654,-1 1 0,1 0 0,-1 1 0,1-1 0,0 1 0,0 0-1,-1 0 1,2 0 0,-1 1 0,0 0 0,0-1 0,1 1 0,-1 0-1,1 1 1,0-1 0,0 0 0,0 1 0,1 0 0,-1 0 0,1 0 0,0 0-1,0 0 1,0 0 0,0 0 0,-1 6 0,1 0-69,-1 0 0,1 0 0,1 0-1,-1 0 1,2 0 0,-1 0 0,2 0 0,1 14 0,3 2-20,14 46 0,-13-52 7,-6-20-533,-3-9 5,0 0-1,-1 0 0,0 0 0,-1 0 0,-5-8 0,9 16 392,58 12 731,-33-11-488,-1-1-1,0-1 1,35-7 0,-48 7-209,0 0-1,-1-1 1,1-1-1,-1 0 0,1 0 1,-1-1-1,0 0 1,-1 0-1,0-1 0,13-11 1,-20 16 45,0 1 1,0-1 0,0 0-1,0 1 1,0-1-1,0 0 1,-1 0 0,1 0-1,0 0 1,-1 0-1,1 0 1,0 0 0,-1 0-1,1 0 1,-1 0-1,0 0 1,1 0 0,-1 0-1,0 0 1,0 0-1,1 0 1,-1-2 0,-1 2 9,0 1 0,0-1 1,1 1-1,-1-1 0,0 1 0,0-1 1,0 1-1,0 0 0,1 0 1,-1-1-1,0 1 0,0 0 1,0 0-1,0 0 0,0 0 0,0 0 1,0 0-1,1 0 0,-1 1 1,-2-1-1,-4 1 109,-1 1 0,1 0 1,0 0-1,0 1 0,-10 4 1,15-6-91,0 0 0,1 0 0,-1 0 0,0 0 0,1 0 0,0 0 1,-1 1-1,1-1 0,-1 1 0,1-1 0,0 1 0,0-1 0,0 1 0,0-1 1,0 1-1,0 0 0,1 0 0,-1-1 0,0 1 0,1 0 0,0 0 0,-1 0 1,1 0-1,0 0 0,0 0 0,0 2 0,1-2-6,0 1-1,0-1 1,0 0-1,0 0 1,1 0-1,-1 0 1,1 0 0,-1 0-1,1-1 1,0 1-1,0 0 1,0-1-1,-1 1 1,2-1-1,-1 0 1,0 0 0,0 0-1,0 0 1,4 1-1,6 3-126,1 0-1,-1 0 0,-1 1 1,1 0-1,-1 1 1,13 11-1,-21-15 78,0 0-1,-1 0 1,1 0-1,-1 0 1,1 0-1,-1 1 0,0 0 1,-1-1-1,1 1 1,0 0-1,-1 0 1,0-1-1,0 1 1,0 0-1,-1 0 1,1 0-1,-1 1 1,0-1-1,0 0 1,0 0-1,-1 0 1,1 0-1,-1 0 1,-2 6-1,-3 4 103,0 1 0,0-1 0,-2 0 0,0-1 0,0 1 0,-2-1 0,1-1 0,-2 0 0,1-1 0,-2 0 0,1 0 0,-17 11 0,25-20 53,-1 0 1,0 1-1,1-1 0,-1 0 1,0-1-1,0 1 0,0-1 1,0 0-1,0 0 0,0 0 1,0 0-1,-1-1 0,1 1 1,0-1-1,0 0 0,-1-1 1,1 1-1,-5-2 1,6 1-74,0-1 1,0 1 0,0-1 0,1 1 0,-1-1 0,0 0 0,1 0 0,0-1 0,-1 1 0,1 0 0,0-1 0,0 0 0,0 1 0,0-1 0,1 0 0,-1 0 0,1 0 0,0 0 0,0 0-1,0 0 1,0 0 0,0 0 0,0-6 0,-2-13-325,2-1-1,0 0 1,2 1-1,0-1 0,7-35 1,3-34-1798,-11 85 1355,0 0-1,0 0 1,0 0-1,-1 0 1,0 1 0,-2-9-1,-9-15-5313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11915,'0'0'5798,"55"-13"-5766,-16 13-1826,6 0-3267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9097,'0'0'11659,"0"10"-10602,-14 85 998,14-94-2032,-1 0 0,1 1 0,-1-1 0,1 1 0,-1-1 0,1 1 0,0-1 1,0 1-1,0-1 0,0 0 0,0 1 0,0-1 0,0 1 0,0-1 0,0 1 0,1-1 0,-1 1 0,1-1 0,-1 0 0,1 1 0,-1-1 1,1 0-1,0 1 0,0-1 0,0 0 0,0 0 0,0 0 0,0 0 0,0 0 0,0 0 0,0 0 0,0 0 0,0 0 0,1 0 0,1 0 1,3 0 22,1 0 0,-1 0 0,1 0 1,-1-1-1,1-1 0,-1 1 1,8-2-1,-4 1-149,0-2-1,0 1 1,0-1 0,0 0-1,0-1 1,12-7 0,-16 9 48,-1-1-1,-1 0 1,1 0 0,0-1 0,-1 1 0,1-1 0,-1 0 0,0 0 0,0 0 0,-1-1 0,1 1-1,-1-1 1,3-5 0,-6 9 60,0 1-1,0 0 1,0 0 0,-1 0-1,1 0 1,0 0-1,0-1 1,0 1-1,0 0 1,-1 0-1,1 0 1,0 0 0,0 0-1,0 0 1,0 0-1,-1 0 1,1 0-1,0 0 1,0 0 0,0 0-1,-1 0 1,1 0-1,0 0 1,0 0-1,0 0 1,0 0-1,-1 0 1,1 0 0,0 0-1,0 0 1,0 0-1,-1 0 1,1 0-1,0 0 1,0 0 0,0 1-1,0-1 1,0 0-1,-1 0 1,1 0-1,0 0 1,0 0-1,0 1 1,0-1 0,0 0-1,0 0 1,0 0-1,-1 0 1,1 1-1,0-1 1,0 0 0,0 0-1,0 0 1,0 1-1,-1 0 10,1-1 0,-1 1-1,1 0 1,-1 0 0,1 0-1,-1 0 1,1 0 0,-1 0-1,1 0 1,0 0 0,-1 0 0,1 0-1,0 0 1,0 0 0,0 0-1,0 0 1,0 0 0,0 0-1,0 0 1,0 0 0,0 0 0,1 1-1,0 0 3,0 0 0,0-1 0,0 1 0,0-1 1,0 1-1,0-1 0,1 1 0,-1-1 0,0 0 0,1 0 0,-1 0 0,1 0 0,-1 0 0,1 0 0,0 0 0,-1 0 0,1 0 0,0-1 0,0 1 0,0-1 1,-1 1-1,5-1 0,45 5 183,-49-5-191,13 0 25,77-2-282,-87 2 112,0-1 0,1 0 0,-1 0 0,0 0 0,0-1-1,1 0 1,-1 0 0,0 0 0,-1 0 0,1-1 0,0 0 0,-1 0 0,9-7-1,-17 12-1626,-16 15-907,20-16 2376,-1 0 0,1-1 0,0 1 0,-1 0 0,1 0 0,0 0 1,0 0-1,-1 0 0,1 0 0,0 0 0,0-1 0,0 1 1,0 0-1,0 0 0,0 0 0,1 0 0,-1 0 0,0 0 1,0 0-1,1 0 0,-1 0 0,7 7-5278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 13068,'0'0'6070,"-9"-2"-4917,-1 0-763,-26-4 1201,67 20-1057,6-6-732,-20-5-98,-1 0 0,0 2 0,0 0 0,-1 0 1,0 2-1,17 8 0,-29-16 489,0 0-1,0 0 1,0 0 0,-1-1 0,1 1 0,0-1 0,0 1 0,-1-1 0,1 0-1,-1 0 1,5-5 0,8-6-180,42-7-260,-23 9-1641,-1-5-3952,-15 3 848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10025,'0'0'7026,"-4"9"-6183,-2 14-399,0 0 0,-4 43-1,5 19 3340,5-85-3745,0 1 0,0-1 0,0 1 0,0-1 0,0 0 0,0 1 0,0-1 0,0 1 0,0-1 0,1 0 0,-1 1 0,0-1 0,0 1 0,1-1-1,-1 0 1,0 1 0,0-1 0,1 0 0,-1 0 0,0 1 0,1-1 0,-1 0 0,0 0 0,1 1 0,-1-1 0,0 0 0,1 0 0,-1 0 0,1 0 0,-1 1-1,0-1 1,1 0 0,-1 0 0,1 0 0,22-3 942,16-13-303,-7-7-689,-2-2 0,35-37 0,-29 27-839,-24 28 758,-8 6-1636,-19 9-11401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5926,'0'0'11018,"-2"49"-9769,13-46-96,2 5-640,2-2-449,0 0-32,-1 1-1089,2-3-3523,0 1-2884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13196,'0'0'6241,"10"4"-5595,-8-3-605,20 8 174,0-1-1,0-1 1,1-1-1,0-1 1,0-1-1,28 1 1,-50-5-220,0 1-1,0-1 1,0 0 0,1 0 0,-1 0 0,0-1-1,0 1 1,1 0 0,-1 0 0,0-1 0,0 1-1,0-1 1,0 1 0,1-1 0,-1 1 0,0-1-1,0 0 1,0 1 0,0-1 0,0 0 0,0 0-1,-1 0 1,1 0 0,0 0 0,0 0 0,-1 0-1,1 0 1,0 0 0,-1 0 0,1 0 0,-1 0-1,0 0 1,1-1 0,-1 1 0,0 0-1,0 0 1,1 0 0,-1-1 0,0 1 0,0 0-1,0 0 1,-1-1 0,1 1 0,0 0 0,0 0-1,-1 0 1,1-1 0,-1 0 0,-1-2-18,1-1 1,-1 1-1,0 0 0,0 0 0,0 1 1,0-1-1,-1 0 0,1 1 1,-1 0-1,0-1 0,0 1 1,-7-5-1,7 6 36,0 1 1,0-1-1,0 1 1,0 0 0,0-1-1,0 1 1,0 1-1,0-1 1,-1 0-1,1 1 1,0 0-1,0 0 1,-1 0-1,1 0 1,0 0-1,0 1 1,-1-1-1,1 1 1,0 0-1,0 0 1,0 0-1,0 0 1,-4 3-1,5-3 3,0 1-1,0 0 0,0-1 1,0 1-1,0 0 1,1 0-1,-1 0 0,1 0 1,-1 0-1,1 0 1,0 1-1,0-1 0,0 0 1,0 1-1,0-1 0,1 1 1,-1-1-1,1 1 1,-1-1-1,1 1 0,0-1 1,0 1-1,0-1 1,0 1-1,1-1 0,-1 1 1,1-1-1,-1 1 1,1-1-1,0 0 0,1 3 1,0-1 22,0 0 1,1 0-1,-1-1 0,1 1 1,0-1-1,0 0 1,0 0-1,0 0 1,0 0-1,1 0 1,-1-1-1,1 1 0,0-1 1,0 0-1,0 0 1,0 0-1,0-1 1,0 0-1,0 1 0,8 0 1,3 1 114,1-1 1,1-1-1,-1 0 1,21-1 0,-26-2-133,1 0 1,-1 0-1,0-1 1,-1-1-1,1 0 1,0 0-1,-1-1 1,0 0-1,0-1 1,-1 0-1,0-1 1,0 0-1,0 0 1,-1-1-1,0 0 1,0 0-1,-1-1 1,12-18-1,-9 12-85,-1 0 1,0-1-1,-1 0 0,-1-1 0,0 1 0,-2-1 0,0-1 0,-1 1 0,0-1 1,-1 1-1,0-23 0,-3 40 62,0 0-1,-1-1 1,1 1 0,0 0-1,0 0 1,0 0 0,-1-1-1,1 1 1,0 0 0,0 0-1,0 0 1,-1 0 0,1-1-1,0 1 1,-1 0 0,1 0 0,0 0-1,0 0 1,-1 0 0,1 0-1,0 0 1,0 0 0,-1 0-1,1 0 1,0 0 0,-1 0-1,1 0 1,0 0 0,0 0-1,-1 0 1,1 0 0,0 0 0,-1 0-1,1 0 1,0 0 0,0 1-1,-1-1 1,1 0 0,0 0-1,0 0 1,0 0 0,-1 1-1,1-1 1,0 0 0,0 0-1,0 0 1,-1 1 0,1-1 0,0 0-1,0 0 1,0 1 0,0-1-1,0 0 1,0 1 0,0-1-1,-1 0 1,-12 15-69,8-5 65,1-1-1,0 2 1,0-1-1,1 0 1,1 1-1,0-1 1,-2 16 0,3 80-14,2-61 48,-2-43-24,1 0-1,0 0 0,0 0 0,0 0 1,0 0-1,1 0 0,-1 0 0,0 0 1,1 0-1,-1 0 0,1 0 0,0 0 1,0 0-1,0-1 0,0 1 0,0 0 1,0 0-1,0-1 0,0 1 0,1-1 1,-1 1-1,1-1 0,-1 0 0,1 1 1,-1-1-1,1 0 0,0 0 0,0 0 1,-1 0-1,1 0 0,0-1 0,0 1 1,0-1-1,0 1 0,0-1 1,0 1-1,0-1 0,0 0 0,0 0 1,0 0-1,0 0 0,0-1 0,3 0 1,2 0-55,0 0 0,0-1 1,0 0-1,0-1 0,0 0 1,-1 0-1,1 0 0,-1 0 1,0-1-1,0-1 0,7-5 1,-7 3-185,0 0 0,0-1 0,0 0 0,-1-1 0,0 1-1,-1-1 1,0 0 0,0 0 0,-1 0 0,-1 0 0,1-1 0,-1 1 0,-1-1 0,1-12 0,-1 11-442,0 1 0,-1 0 0,-1-1 0,1 1 0,-2 0 0,0 0 0,0-1 0,0 1 0,-1 0 0,-1 1 0,0-1 0,0 1 0,-7-11 0,11 20 715,0-1 0,-1 0 0,1 0 0,-1 1-1,1-1 1,-1 0 0,1 0 0,-1 1 0,1-1 0,-1 1 0,1-1 0,-1 0 0,0 1 0,0-1 0,1 1 0,-1 0 0,0-1 0,0 1 0,1-1 0,-1 1 0,0 0 0,0 0 0,0 0 0,0-1 0,0 1 0,-1 0 0,2 1 20,-1-1-1,0 1 0,0 0 0,0 0 1,1-1-1,-1 1 0,0 0 1,1 0-1,-1 0 0,1 0 0,-1 0 1,1 0-1,0 0 0,-1 0 1,1 0-1,0 0 0,0 0 1,-1 1-1,-4 58 1914,5-53-1636,0 8-38,-1 0 0,2 1 1,0-1-1,1 0 1,1 0-1,0-1 0,1 1 1,0-1-1,1 1 1,1-1-1,0-1 0,1 1 1,1-1-1,0 0 0,0-1 1,20 21-1,-24-27-296,-3-4-15,1 1 0,-1-1 0,1 0 0,0 0 0,0 0 0,0 0 0,-1-1 0,2 1 0,-1 0 0,0-1 0,0 1 0,5 1 0,-7-3-37,1-1 0,-1 1 0,0-1 0,1 1 0,-1-1 0,0 1 0,0-1 0,1 1 0,-1-1 0,0 0 0,0 1 0,0-1 0,0 1 0,1-1 0,-1 0 0,0 1 0,0-1 0,0 1 0,-1-1 0,1 0 0,0 1 0,0-1 0,0 1 0,0-1 0,0 0 0,-1 1 0,1-1 0,0 1 0,-1-1 0,1 0 0,-9-20-1678,-3 9 85,-1 0 0,-1 2 0,1-1 1,-2 2-1,-19-11 0,-38-28-1177,26 9 7272,17 11 7086,34 29-7830,8-2-3129,-2 0-304,115 17 1530,-93-10-2264,1-1 0,-1-2-1,49-1 1,-54-9-3325,-7-9-3336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 11115,'0'0'2178,"7"0"64,1-1-1923,-5 0-40,1 0 0,0 1 0,-1 0 0,1 0 0,0 0 0,0 0 0,-1 0 0,6 2 0,-7-1-196,-1-1-1,1 1 1,-1 0-1,0 0 1,1 0-1,-1 0 1,0 0-1,1 0 1,-1 1-1,0-1 1,0 0-1,0 1 1,0-1-1,0 0 1,-1 1-1,1-1 1,0 1-1,-1-1 1,1 1-1,-1 0 1,1-1-1,-1 1 1,0 0-1,1-1 1,-1 4-1,0 8 61,-1 0 0,0 0-1,-1 0 1,0 0 0,-1 0 0,0-1 0,-1 0-1,-1 1 1,0-1 0,0-1 0,-1 1 0,-11 15-1,6-8-46,1 1-1,0-1 0,-8 30 0,17-48-69,1 0 0,-1 0 1,1 0-1,0 0 0,-1 0 1,1 1-1,0-1 0,-1 0 1,1 0-1,0 0 0,0 1 1,0-1-1,0 0 0,0 0 1,1 1-1,-1-1 0,0 0 1,0 0-1,1 0 0,-1 0 1,1 1-1,-1-1 0,1 0 0,-1 0 1,1 0-1,0 0 0,0 0 1,-1 0-1,1 0 0,0-1 1,0 1-1,0 0 0,0 0 1,0 0-1,0-1 0,0 1 1,2 0-1,3 0 148,0 0 1,0 0-1,0-1 0,0 1 1,0-1-1,10-2 0,-6 1-141,9 0-193,0-2 1,0 0 0,-1-2-1,28-9 1,-8-4-3330,-7-5-3954,-14 5-2145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13805,'0'0'7543,"-5"9"-7180,-12 21 187,2 0-1,-20 55 1,30-72-403,1 0 0,1 0 0,0 0 0,1 0 1,0 1-1,1-1 0,0 0 0,1 1 0,1-1 0,3 23 0,-3-33-166,0-1 0,0 1-1,0-1 1,1 1 0,-1-1 0,1 1-1,-1-1 1,1 0 0,0 0-1,0 0 1,0 0 0,0 0-1,0 0 1,0 0 0,0-1 0,1 1-1,-1-1 1,1 0 0,-1 0-1,1 0 1,4 2 0,0-1-870,1-1 1,-1 1-1,0-1 1,1-1-1,-1 1 1,1-1-1,7-1 1,13-4-7269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13229,'0'0'11851,"28"51"-11307,-8-41-320,3-1-95,6-7-33,0-2-641,3 0-1505,-4-9-1505,-3-8-3107,-2-4-4709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5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13933,'0'0'5413,"-61"66"-3875,38-31-193,3-1-128,1 1-448,4 0-513,8-5-192,7-3-64,0-6-897,3-7-1121,11-9-1537,4-5-5413</inkml:trace>
  <inkml:trace contextRef="#ctx0" brushRef="#br0" timeOffset="1">216 164 17392,'0'0'7816,"-6"64"-7720,-1-34 0,0-2-64,4 0-1281,1-3-1153,2-9-1346,2-6-5028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13869,'0'0'9727,"-3"12"-8825,-5 12-577,3-13-254,1 0 0,0 1 0,0-1 0,2 1 0,-1 0 0,1 0 0,1 0 0,0 0 0,2 19 0,0-29-59,0 0-1,1 0 1,-1 0-1,0-1 1,1 1-1,-1 0 1,1-1-1,0 0 1,-1 1-1,1-1 1,0 0-1,0 0 0,0 0 1,0 0-1,0 0 1,0 0-1,0 0 1,0-1-1,0 1 1,0-1-1,1 0 1,-1 1-1,0-1 1,0 0-1,5-1 0,1 1-159,0 0-1,0 0 1,0-1-1,0 0 1,-1-1-1,9-2 0,-12 2-363,0 0 0,0 0 0,0 0 0,0-1 0,-1 0 0,1 1 0,-1-1 0,0-1 0,1 1 0,-1 0 0,4-7 0,9-19-6348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10025,'0'0'11307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4036,'0'0'14008,"5"8"-12925,8 13-575,-1 0 0,-1 1 0,-1 0 0,11 37 0,-19-51-467,0 1 0,0 1 0,-1-1 0,0 0-1,0 0 1,-1 0 0,-1 1 0,1-1 0,-1 0 0,-1 0 0,0 0 0,0 0 0,-1 0 0,0 0 0,0-1 0,-7 11 0,1-4 152,0 0 0,-2-1 0,-23 26 1,-7-5-1255,35-32 20,1 0 0,-1 0 0,1 0 0,-1-1-1,-12 4 1,4-5-8253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8808,'0'0'13037,"40"60"-12941,-35-37-32,-2 0-64,-2-4-961,-1-4-1281,0-5-1730,0-7-1537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10570,'0'0'9759,"10"-8"-9140,-5 3-554,1 1 0,-1 0 0,1 0 0,0 1 0,0-1 0,0 2 0,0-1 0,1 0 0,-1 1 0,1 0 0,0 1 0,-1 0 0,1 0 0,0 0 0,0 1 0,11 0 0,-7 1-62,-1 1-1,0 0 1,0 0 0,0 1 0,0 0-1,0 1 1,-1 0 0,1 1-1,15 10 1,-23-14 29,0 0 0,0 1 0,0-1-1,0 1 1,0-1 0,-1 1 0,1 0 0,0 0-1,-1 0 1,1 0 0,-1 0 0,0 0-1,1 0 1,-1 0 0,0 1 0,-1-1 0,1 0-1,0 1 1,-1-1 0,1 1 0,-1-1-1,1 0 1,-1 1 0,0-1 0,0 1 0,-1-1-1,1 1 1,0-1 0,-1 1 0,1-1 0,-1 0-1,0 1 1,0-1 0,0 0 0,0 1-1,0-1 1,0 0 0,-1 0 0,1 0 0,-1 0-1,1 0 1,-1-1 0,0 1 0,0 0 0,-3 1-1,-7 9 551,-2-1-1,-26 17 1,34-24-507,0 0 0,-1-1 1,1 0-1,-1 0 1,1 0-1,-1-1 0,0 0 1,0-1-1,-11 2 1,17-4-481,1 0 0,0 1 0,-1-1 0,1 0 0,0 0 0,-1 0 0,1 0 0,0 0 0,0 0 0,0 1 0,0-1 0,0 0 0,0 0 0,0 0 0,0 0 0,0 0 0,0 0 0,1-1 0,-1 1-362,2-14-8100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 2691,'-15'-2'2749,"25"-2"3310,15-2 954,-13 5-5122,52 4-1720,1-1-5002,-35-2-1655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17168,'0'0'-768,"-62"-1"639,41 1 65,14 0-128,10 5-192,13-2-577,10-1 480,9 2 33,8-3-32,11 1-577,-1-2-929,-16-12-3011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6758,'0'0'9898,"57"-14"-9834,-22 14-1698,-5-12-4099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3075,'0'0'9305,"5"-9"-7800,-2 2-1009,-3 4-310,1 0 0,0 0 0,0 1 0,1-1 0,-1 0 1,1 1-1,-1-1 0,1 1 0,0-1 0,0 1 0,0 0 0,0 0 1,5-4-1,-7 6-117,0 0 0,0 0 1,0-1-1,1 1 0,-1 0 0,0 0 1,0 0-1,1 0 0,-1 0 1,0 0-1,1 0 0,-1 0 0,0-1 1,0 1-1,1 0 0,-1 0 1,0 0-1,1 0 0,-1 0 0,0 1 1,0-1-1,1 0 0,-1 0 0,0 0 1,1 0-1,-1 0 0,0 0 1,0 0-1,1 0 0,-1 1 0,0-1 1,0 0-1,0 0 0,1 0 1,-1 1-1,0-1 0,0 0 0,0 0 1,1 0-1,-1 1 0,0-1 1,0 0-1,0 1 0,0-1 0,0 0 1,0 0-1,1 1 0,-1-1 1,0 0-1,0 0 0,0 1 0,1 26 930,-9 29-625,3-38-313,2 1-1,0-1 1,1 1-1,1 0 1,2 31-1,0-49-83,-1 1 0,0-1 0,1 1 0,-1-1 0,0 0-1,1 1 1,0-1 0,-1 0 0,1 1 0,0-1 0,0 0 0,-1 0 0,1 0 0,0 0 0,0 1-1,0-1 1,1-1 0,-1 1 0,1 1 0,8 2-2896,0-3-3805,-4-1 654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0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1153,'0'0'18492,"11"0"-17483,15-4-703,0-2 0,-1 0 0,28-11 0,60-14-2021,-107 31-1913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16239,'0'0'3043,"67"-8"-1954,-33 3-384,4-1-545,3 2-96,2 0-64,1 1 32,-6-1-32,-3 1-384,-7-1-193,-7 0 225,-11-1-321,-10-2-1313,0-5-2466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13933,'0'0'3726,"11"-3"-2423,-4 0-1105,-1 1-95,0-1 0,1 1 0,-1 0 0,1 1 1,0-1-1,-1 1 0,1 1 0,0-1 0,-1 1 1,1 0-1,11 2 0,-17-1-88,1 0 0,-1-1-1,0 1 1,0 0 0,0 0 0,0 0-1,0 0 1,0 0 0,0 0 0,0 0 0,0 1-1,0-1 1,-1 0 0,1 1 0,0-1 0,-1 0-1,1 1 1,-1-1 0,1 0 0,-1 1 0,0-1-1,0 1 1,0-1 0,0 1 0,0-1 0,0 1-1,0-1 1,0 1 0,-1 2 0,0 0 34,0 1 0,0-1 0,0 0 0,0 0 0,-1 1 0,0-1 0,0 0 0,0 0 0,-3 4 0,-13 11 248,-1-2 1,0 0-1,-1 0 0,-1-2 1,0-1-1,-1 0 0,-26 11 1,-60 40 1322,108-65-1617,-1 1 0,0-1 0,1 0 0,-1 1 0,0-1 1,1 1-1,-1-1 0,1 1 0,-1-1 0,1 1 0,-1-1 0,1 1 1,0-1-1,-1 1 0,1 0 0,0-1 0,-1 1 0,1 0 0,0-1 1,0 1-1,-1 0 0,1 0 0,11 6-1,30-3-21,-33-4 49,193 15-987,-68-2-4935,-84-8-151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4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2242,'3'-10'333,"17"-55"6042,-18 61-5370,-1 0 0,1 0 0,0 0 0,0 0 0,0 0 0,1 1 0,0-1 0,-1 1 0,1 0 0,0 0 0,1 0 0,5-5 1,-9 9-919,1-1 0,0 0 1,-1 1-1,1-1 0,-1 0 1,1 1-1,-1-1 0,1 1 1,-1-1-1,0 1 0,1-1 1,-1 1-1,1 0 0,-1-1 1,0 1-1,0-1 0,1 1 1,-1 0-1,0-1 0,0 1 1,0 0-1,0-1 0,1 1 1,-1 0-1,0-1 0,0 1 1,0 0-1,-1-1 0,1 1 1,0 0-1,0-1 0,0 2 1,0 36-324,0-31 488,-2 32-64,-14 73 0,10-74-42,-5 76 0,11-114-118,0 0 1,1 1-1,-1-1 1,0 0-1,0 1 1,0-1-1,1 0 1,-1 1-1,0-1 1,1 0-1,-1 0 1,0 1-1,1-1 1,-1 0-1,0 0 1,1 0-1,-1 1 1,0-1-1,1 0 1,-1 0-1,0 0 1,1 0-1,-1 0 1,1 0-1,-1 0 1,0 0-1,1 0 1,-1 0-1,1 0 1,-1 0-1,0 0 1,1 0-1,-1 0 1,1 0-1,-1 0 1,0-1-1,1 1 1,-1 0-1,0 0 1,1 0-1,-1-1 1,0 1-1,1 0 1,18-10 847,0-6-706,0-2 0,-1 0-1,-1 0 1,-1-2 0,-1 0 0,17-29 0,30-39-121,-62 89-55,0-1 0,0 0 0,0 0 0,0 0 1,0 0-1,0 0 0,0 1 0,0-1 0,0 0 0,0 0 0,0 0 0,0 0 0,0 0 0,0 0 0,0 1 1,0-1-1,0 0 0,0 0 0,0 0 0,0 0 0,0 0 0,0 0 0,0 1 0,0-1 0,1 0 0,-1 0 1,0 0-1,0 0 0,0 0 0,0 0 0,0 0 0,0 0 0,0 0 0,0 1 0,1-1 0,-1 0 0,0 0 1,0 0-1,0 0 0,0 0 0,0 0 0,0 0 0,1 0 0,-1 0 0,0 0 0,0 0 0,0 0 0,0 0 1,0 0-1,1 0 0,-1 0 0,0 0 0,0 0 0,0 0 0,0 0 0,0 0 0,0 0 0,1 0 0,-1-1 1,0 1-1,0 0 0,0 0 0,0 0 0,0 0 0,0 0 0,0 0 0,1-1 0,-1 23-105,-5 23 197,2-33-70,-2 29-21,5-40 7,0-1-1,0 1 1,0 0-1,0 0 1,1 0-1,-1-1 1,0 1-1,1 0 1,-1 0-1,1-1 1,-1 1-1,1 0 1,-1-1-1,1 1 1,-1-1 0,1 1-1,0-1 1,-1 1-1,1-1 1,0 1-1,-1-1 1,1 0-1,0 1 1,0-1-1,-1 0 1,1 1-1,0-1 1,0 0 0,0 0-1,-1 0 1,1 0-1,0 0 1,0 0-1,0 0 1,0 0-1,-1 0 1,1 0-1,0 0 1,0-1-1,0 1 1,-1 0-1,1 0 1,0-1 0,1 0-1,12-4 14,-1-1 0,0 0 1,0-1-1,0-1 0,0 0 0,-1-1 0,13-12 0,-15 12-15,1 0-1,1 0 1,-1 2 0,1-1-1,0 1 1,1 1-1,0 0 1,16-5 0,-28 11-1,0 0 1,-1 1 0,1-1 0,0 0 0,-1 0 0,1 0 0,0 1-1,-1-1 1,1 0 0,-1 0 0,1 1 0,-1-1 0,1 1 0,0-1 0,-1 0-1,0 1 1,1-1 0,-1 1 0,1-1 0,-1 1 0,1 0 0,-1-1-1,0 1 1,0-1 0,1 1 0,-1 0 0,0-1 0,0 1 0,0-1 0,1 1-1,-1 0 1,0-1 0,0 1 0,0 0 0,0-1 0,0 1 0,0 0 0,-1-1-1,1 1 1,0 0 0,0-1 0,0 1 0,-1 0 0,1 0 0,-7 33 139,-3-7-57,7-22-82,0 0 0,1 1-1,0 0 1,1-1 0,-1 1 0,1 0-1,-1 7 1,4-12-723,1-1 0,-1 0 0,0 1 0,0-1 1,1 0-1,-1 0 0,0 0 0,0-1 0,1 1 0,-1 0 0,4-2 0,7-7-6500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53 11659,'0'0'6849,"-1"-8"-4890,-3-24-368,4 32-1554,0-1-1,0 1 1,0-1-1,0 1 1,0-1-1,0 1 1,0-1-1,0 1 1,-1-1-1,1 1 0,0-1 1,0 1-1,0 0 1,-1-1-1,1 1 1,0-1-1,0 1 1,-1 0-1,1-1 1,0 1-1,-1 0 1,1-1-1,0 1 1,-1 0-1,1-1 1,-1 1-1,1 0 1,0 0-1,-1 0 1,1-1-1,-1 1 0,1 0 1,-1 0-1,1 0 1,-1 0-1,1 0 1,-1 0-1,1 0 1,0 0-1,-1 0 1,1 0-1,-1 0 1,1 0-1,-1 0 1,1 0-1,-1 1 1,1-1-1,-1 0 1,1 0-1,0 0 1,-1 1-1,1-1 1,-1 0-1,1 0 0,0 1 1,-1-1-1,1 0 1,0 1-1,-1-1 1,1 1-1,-19 20 14,19-21-35,-16 20 33,5-6 171,0 0 1,1 0 0,1 1 0,0 1-1,1 0 1,-10 25 0,18-41-214,0 0-1,0 1 1,-1-1 0,1 1-1,0-1 1,0 0 0,0 1-1,0-1 1,0 1 0,0-1-1,0 0 1,0 1 0,0-1 0,0 1-1,0-1 1,0 0 0,0 1-1,0-1 1,0 1 0,0-1-1,1 0 1,-1 1 0,0-1-1,0 0 1,0 1 0,1-1 0,-1 0-1,0 1 1,0-1 0,1 0-1,-1 1 1,0-1 0,1 0-1,-1 0 1,0 1 0,1-1 0,-1 0-1,0 0 1,1 0 0,-1 1-1,1-1 1,22-4 248,24-18 43,23-25-218,-44 29-65,0 1 1,42-20 0,-67 37-13,0-1 0,0 1 0,0-1 0,0 1 0,0-1 0,0 1 0,0 0 0,1 0 0,-1-1 0,0 1 1,0 0-1,0 0 0,1 0 0,-1 0 0,0 0 0,0 1 0,0-1 0,3 1 0,-4-1 3,1 1 0,-1-1-1,1 1 1,-1 0 0,1-1 0,-1 1-1,1 0 1,-1-1 0,1 1 0,-1 0-1,0 0 1,1-1 0,-1 1-1,0 0 1,0 0 0,1-1 0,-1 1-1,0 0 1,0 0 0,0 0 0,0 0-1,-1 9 46,0-1 0,0 0 0,-1 0 0,-4 11-1,0 6 23,36-29 83,14-20-81,-38 19-74,-1 0 0,1 1 0,0-1 0,0 1 0,0 1 0,0-1 0,1 1 0,-1 0 0,0 0 1,1 1-1,0 0 0,12-1 0,-18 49 929,-2-35-682,5-10 134,7-1-1084,-10 5-3097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11050,'0'0'14441,"10"0"-13902,1 0-496,-1-1 0,0 0 0,1-1 0,-1 0 0,0-1 0,0 0 0,0 0 0,0-1 0,-1-1 0,0 1 0,0-1 0,0-1 1,0 0-1,-1 0 0,13-13 0,-17 16-45,-1 0 1,1 0 0,-1 0 0,0-1-1,0 1 1,0-1 0,-1 0 0,1 0-1,-1 0 1,0 0 0,0-1 0,0 1-1,-1 0 1,0-1 0,1 1 0,-1-6-1,-1 9-3,0 1-1,0-1 0,0 1 0,0 0 1,0-1-1,0 1 0,-1-1 1,1 1-1,0 0 0,0-1 1,0 1-1,-1 0 0,1-1 0,0 1 1,0 0-1,-1-1 0,1 1 1,0 0-1,-1-1 0,1 1 1,0 0-1,-1 0 0,1 0 0,0-1 1,-1 1-1,1 0 0,-1 0 1,1 0-1,0 0 0,-1 0 1,1-1-1,-1 1 0,1 0 0,-1 0 1,-20 4-97,-16 15 35,24-8 67,0 0 1,1 1 0,0 0-1,-17 25 1,26-33 0,-1 1 0,1 0 0,0-1 0,0 1 0,1 1 0,-1-1 0,1 0 0,0 1 0,0-1 0,1 1 0,0 0 0,0-1 0,0 1 0,1 0 0,0 0 0,0-1 0,1 11 0,0-15-33,0 0-1,0 1 1,0-1 0,0 0-1,0 1 1,0-1-1,0 0 1,1 0-1,-1 0 1,0 0 0,1 0-1,-1 0 1,1-1-1,-1 1 1,1 0-1,-1-1 1,1 1 0,-1-1-1,1 1 1,0-1-1,-1 0 1,1 0-1,-1 0 1,1 0 0,0 0-1,2 0 1,46-7-1965,-43 4 1181,0-1 0,0 1 0,0-1 0,-1 0-1,1-1 1,-1 0 0,0 0 0,8-9 0,17-21-5804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16656,'0'0'4916,"-8"5"-3458,0 1-1119,0 0-1,0 1 1,1 0 0,0 0 0,1 1-1,-1 0 1,1 0 0,1 0 0,0 1 0,0 0-1,0 0 1,-5 18 0,2-1-249,1 0 0,2 0 0,0 1-1,2-1 1,-1 52 0,4-77-86,0 1 0,0-1-1,0 0 1,0 1 0,0-1-1,1 1 1,-1-1 0,0 0 0,1 1-1,-1-1 1,1 1 0,-1-1-1,1 0 1,0 0 0,0 1 0,-1-1-1,1 0 1,0 0 0,0 0-1,0 0 1,0 0 0,0 0 0,0 0-1,1 0 1,-1 0 0,2 0-1,0 0 12,0 0 0,0 0 0,0-1 0,0 1 0,0-1 0,1 0 0,-1 0-1,0 0 1,0 0 0,1 0 0,3-2 0,8-1-133,-1-2 0,0 1 1,27-14-1,-26 10-180,-8 4 205,0 0 0,0 0 1,0 1-1,1 0 1,-1 0-1,1 0 1,0 1-1,0 1 0,0-1 1,0 1-1,13 0 1,-21 2 85,1-1 0,0 1 0,0-1 0,0 1 1,0 0-1,-1 0 0,1-1 0,0 1 0,-1 0 0,1 0 1,-1 0-1,1 0 0,-1 0 0,1 0 0,-1 0 1,1 0-1,-1 0 0,0 0 0,0 0 0,1 0 1,-1 0-1,0 0 0,0 0 0,0 0 0,0 0 0,0 0 1,0 0-1,-1 0 0,1 0 0,0 0 0,0 0 1,-1 0-1,0 1 0,-11 36 68,-28 18 547,86-79 161,-15 6-618,41-16 0,-8 4-2967,-49 17-1366,-13 0-2148,-6 6-1239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4420,'0'0'16175,"63"0"-14925,-37 0-353,3 0-481,-3 0-384,2 0-513,-8 0-1889,1 0-4805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8392,'0'0'8018,"7"11"-7836,15 27-97,-1 1 1,-2 1 0,18 54 0,31 68-178,-48-125-126,2-2 1,1 0-1,34 38 1,41 34-3435,-97-106 3390,1 0 1,-1 1-1,0-1 0,0 0 1,0 0-1,0 1 0,0-1 1,0 0-1,0 1 0,0-1 1,-1 1-1,1-1 0,0 1 1,-1 0-1,1-1 0,-1 1 1,0 1-1,0-2 76,0 0 0,-1-1 0,1 1 1,0-1-1,-1 1 0,1-1 0,-1 1 0,1-1 1,-1 1-1,1-1 0,-1 0 0,1 1 0,-1-1 0,1 0 1,-1 1-1,0-1 0,1 0 0,-1 0 0,1 1 1,-1-1-1,0 0 0,1 0 0,-1 0 0,0 0 1,1 0-1,-1 0 0,0 0 0,0 0 0,-31-4-2464,3-4 6153,-19-8-695,27 11-1361,0-2-1,0-1 1,0 0 0,1-2-1,-36-23 1,54 32-1280,0-2-1,0 1 1,1 0-1,-1 0 1,0-1 0,1 1-1,0-1 1,-1 1-1,1-1 1,0 1-1,0-1 1,1 0-1,-1 0 1,1 1 0,-1-1-1,1 0 1,0 0-1,0 0 1,0 1-1,0-1 1,0 0 0,1 0-1,-1 0 1,1 1-1,0-1 1,0 0-1,0 1 1,0-1 0,0 0-1,1 1 1,2-5-1,7-10-99,0 0 0,1 0 1,19-19-1,-20 23 276,216-218 595,-38 46-4124,-139 124-3380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4132,'0'0'20894,"3"10"-20274,10 62-57,-11-49-501,2-1-1,0 1 0,2-1 0,10 28 1,-15-48-48,0 1 0,1-1 0,-1 0 0,0 0 0,1 0 0,0 0 0,-1 0 0,1 0 0,0 0 0,0-1 0,0 1 0,0-1 0,0 1 0,0-1 0,1 0 0,-1 1 0,0-1 0,1-1 0,4 2-1,-3-1-17,1 0 0,0-1-1,0 0 1,0 0-1,-1-1 1,1 1 0,0-1-1,0 0 1,8-3-1,1-1-1125,0-1 0,-1-1 0,0 0 0,0-1 0,21-17 0,13-20-7961,-25 20 4105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64,'0'0'20024,"-4"8"-17942,-16 35-193,-80 184 1961,90-197-3821,0 1-1,2 0 1,1 0-1,2 1 1,-3 58-1,8-89-65,0-1 0,0 0 0,0 0 1,0 0-1,0 1 0,0-1 0,0 0 0,0 0 1,0 0-1,0 1 0,0-1 0,0 0 0,0 0 1,0 0-1,0 1 0,0-1 0,0 0 0,0 0 1,0 0-1,0 0 0,1 1 0,-1-1 0,0 0 1,0 0-1,0 0 0,0 0 0,0 1 0,1-1 1,-1 0-1,0 0 0,0 0 0,0 0 0,0 0 0,1 0 1,-1 0-1,0 0 0,0 1 0,0-1 0,1 0 1,-1 0-1,0 0 0,0 0 0,0 0 0,1 0 1,-1 0-1,0 0 0,12-7-1969,8-13-2079,-7-2-1152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15214,'0'0'9770,"-1"9"-9258,-20 85 466,13-64-825,1-1-1,-5 45 1,12-73-147,0-1-1,0 1 1,0-1-1,-1 1 1,1-1-1,0 1 1,0-1-1,0 0 1,0 1-1,1-1 1,-1 1-1,0-1 1,0 1-1,0-1 1,0 1-1,0-1 0,0 0 1,1 1-1,-1-1 1,0 1-1,0-1 1,1 0-1,-1 1 1,0-1-1,1 0 1,-1 1-1,0-1 1,1 0-1,-1 0 1,0 1-1,1-1 1,-1 0-1,1 0 1,-1 1-1,0-1 1,1 0-1,-1 0 1,1 0-1,-1 0 1,1 0-1,0 0 1,24-9 232,26-27 109,-49 34-330,7-5 4,33-28 93,3 2 0,67-39 0,-111 71-96,1 0-1,-1 0 1,1 1 0,-1-1 0,1 0 0,0 1-1,-1-1 1,1 1 0,0-1 0,-1 1 0,1 0-1,0-1 1,0 1 0,-1 0 0,1 0-1,0 0 1,0 1 0,-1-1 0,1 0 0,2 1-1,-3 0-2,0 0 0,0 0 0,-1 0 0,1 0 0,0 0 0,0 0 0,-1 0 0,1 0 0,-1 0 0,1 0 0,-1 0 0,1 0 0,-1 0 0,1 1 0,-1-1 0,0 0-1,0 0 1,0 0 0,0 1 0,0-1 0,0 2 0,-1 7 32,0 1 0,-1-1-1,-1 1 1,1-1 0,-6 13-1,-2-2-14,7-15-22,0-1 0,1 1 0,0-1 0,0 1 0,0 0 0,-1 12 0,19-29 230,58-56-27,-44 38-213,2 1 0,41-28 0,-72 55-4,-1 1 0,1-1 0,-1 1 0,1-1 0,-1 1 0,1-1 0,0 1 0,-1-1 0,1 1 0,0 0 0,0-1 0,-1 1 0,1 0-1,0 0 1,0-1 0,-1 1 0,1 0 0,0 0 0,0 0 0,0 0 0,-1 0 0,1 0 0,0 0 0,0 0 0,-1 0 0,1 1 0,0-1 0,0 0-1,-1 0 1,1 1 0,1 0 0,-1 0 1,-1 1-1,1-1 1,-1 1 0,1-1-1,-1 1 1,0-1-1,0 1 1,0-1-1,0 1 1,0-1 0,0 1-1,0-1 1,0 1-1,-2 2 1,-17 55-2,10-41-5,7-13-28,-1 0 0,1 0 0,0 0 0,0 0 0,0 1 0,1-1-1,0 1 1,-1 5 0,4-11-374,0 0-1,-1 0 0,1 0 0,0 0 1,0-1-1,-1 1 0,1-1 1,0 1-1,0-1 0,-1 0 1,1 1-1,1-2 0,42-37-10605,-18 14 2311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38 10570,'0'0'12476,"-9"1"-11318,8 0-1149,-3-1 55,0 0-1,0 1 1,0-1-1,0 1 0,0 0 1,0 1-1,0-1 0,0 1 1,0-1-1,1 1 1,-1 0-1,1 1 0,-1-1 1,1 1-1,0-1 0,0 1 1,0 0-1,0 0 0,1 0 1,-5 7-1,7-9-59,-25 49 242,24-49-240,1 0-1,-1 0 0,1 0 0,0 0 1,-1 0-1,1 0 0,0 0 0,0 0 1,0 0-1,0 0 0,0 0 0,0 0 0,0 0 1,0 0-1,0 0 0,0 0 0,1 0 1,-1 0-1,0 0 0,1 0 0,-1 0 1,1 0-1,-1 0 0,1 0 0,-1 0 1,1 0-1,0 0 0,-1-1 0,1 1 1,0 0-1,0 0 0,0-1 0,-1 1 1,1-1-1,0 1 0,0-1 0,0 1 0,0-1 1,0 1-1,0-1 0,0 0 0,0 0 1,0 1-1,0-1 0,0 0 0,2 0 1,126 2-560,-74-3 451,-54 2 157,-1-1-1,1 1 1,-1-1 0,1 1-1,-1 0 1,1-1-1,-1 1 1,1 0 0,-1 0-1,0-1 1,1 1 0,-1 0-1,0 0 1,0-1 0,1 1-1,-1 0 1,0 0-1,0 0 1,0 0 0,0-1-1,0 1 1,0 0 0,-1 0-1,1 0 1,0-1 0,0 1-1,0 0 1,-1 0-1,1 0 1,0-1 0,-1 2-1,-4 7 957,2-20 775,5-14-1486,2-1 0,0 1 0,13-42 0,-16 65-314,0 1 0,0 0 0,-1-1 0,1 1 0,0 0 0,0 0 0,0 0-1,0 0 1,0 0 0,0 0 0,1 0 0,-1 0 0,0 0 0,0 0 0,1 1 0,-1-1 0,1 0 0,-1 1 0,0-1 0,1 1 0,-1 0 0,3-1 0,42-4-2217,-23 3-224,40-11-7169,-28 2 1777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3203,'0'0'16037,"-8"9"-13315,-7 8-1893,1 2 0,0-1 0,2 2 0,-19 38 0,20-34-606,2 0 1,0 1-1,2-1 0,0 2 0,2-1 1,1 1-1,-2 46 0,6-70-218,0 0 0,0 0 0,0-1 1,0 1-1,0 0 0,1 0 0,-1 0 0,1-1 0,-1 1 0,1 0 1,-1 0-1,1-1 0,0 1 0,0-1 0,0 1 0,0-1 0,0 1 0,2 1 1,-2-2 25,0-1 0,0 1 1,0 0-1,1-1 1,-1 1-1,0-1 0,0 1 1,1-1-1,-1 0 1,0 0-1,1 1 0,-1-1 1,0 0-1,1 0 1,-1 0-1,1-1 0,-1 1 1,3-1-1,2-1 88,0 0-1,0 0 1,0-1 0,0 0-1,-1 0 1,1-1-1,-1 0 1,9-7 0,18-22 106,-1-1 1,33-49-1,32-36-677,-85 109-868,-7 11-3717,-16 18-3719,-5 0-180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12460,'0'0'6950,"-5"47"-5028,7-36-737,11-1-608,3-7-513,1-3-1986,3 0-3203,2-8-9417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6:5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30 388 15855,'0'0'7079,"10"0"-6919,-6 0-125,0 0 1,0-1-1,1 1 1,-1-1 0,0 0-1,0 0 1,0 0-1,0 0 1,0-1-1,0 0 1,0 0-1,-1 0 1,1 0-1,-1 0 1,1-1-1,-1 0 1,0 1 0,0-1-1,0 0 1,0-1-1,0 1 1,-1 0-1,0-1 1,1 0-1,-1 1 1,-1-1-1,1 0 1,0 0-1,-1 0 1,0 0 0,0 0-1,0 0 1,-1 0-1,1-6 1,-1 9 0,0 1 1,0-1-1,-1 1 1,1-1-1,0 1 1,0-1-1,-1 0 1,1 1-1,0-1 1,-1 1-1,1 0 1,0-1-1,-1 1 1,1-1-1,-1 1 1,1 0 0,-1-1-1,1 1 1,-1 0-1,1-1 1,-1 1-1,1 0 1,-1 0-1,1-1 1,-1 1-1,1 0 1,-1 0-1,0 0 1,1 0-1,-1 0 1,1 0-1,-1 0 1,0 0-1,1 0 1,-1 0-1,1 0 1,-1 0-1,1 0 1,-1 1-1,0-1 1,1 0-1,-1 1 1,-27 10 53,19-4-78,1 1 1,0 0-1,0 1 0,1-1 0,0 2 1,0-1-1,-5 12 0,8-15 1,1 0 0,-1 1-1,2 0 1,-1 0-1,1 0 1,0 0-1,0 0 1,1 0-1,0 0 1,0 1-1,0-1 1,2 10 0,-1-15-10,1-1 1,0 1 0,0 0 0,-1-1 0,1 1 0,0-1 0,0 1 0,1-1 0,-1 0 0,0 1 0,0-1 0,1 0 0,-1 0 0,0 0 0,1 0 0,-1 0 0,1 0 0,0 0 0,-1-1 0,1 1 0,0 0 0,-1-1 0,1 1 0,0-1 0,0 0 0,-1 0 0,1 0 0,0 0 0,0 0 0,0 0 0,-1 0 0,1 0 0,2-1 0,5 0 1,0 0 0,-1-1 0,1 0 0,-1 0 0,16-6 0,7-9-155,0-1 1,-1-2-1,-2-1 0,0 0 1,-1-3-1,-1 0 1,26-32-1,-2-5 583,-2-2 0,43-76-1,-90 139-417,-1-1 0,1 1 0,0-1 0,-1 1 0,1-1 0,-1 0-1,1 1 1,-1-1 0,1 0 0,-1 0 0,0 1 0,1-1 0,-1 0-1,0 0 1,1 1 0,-1-1 0,0 0 0,0 0 0,0 0-1,0 0 1,0 0 0,0 1 0,0-1 0,0 0 0,0 0 0,-1-1-1,-18 13 588,-31 34 184,35-27-778,0 1-1,1 0 1,1 1 0,1 0 0,0 1 0,2 0 0,1 0 0,0 2-1,1-1 1,2 1 0,0 0 0,2 0 0,0 0 0,2 1 0,0-1-1,2 29 1,1-49-4,-1 1 0,1-1 0,-1 0 0,1 0 0,0 0 0,0 0 0,0 0 0,1 0 0,-1-1 0,1 1-1,-1 0 1,1-1 0,0 1 0,0-1 0,0 1 0,0-1 0,1 0 0,-1 0 0,1 0 0,-1 0 0,6 2 0,-7-3 6,1-1 0,0 1 0,0-1 0,-1 0 0,1 1 0,0-1 0,0 0 0,0 0 0,-1 0 1,1 0-1,0 0 0,0-1 0,0 1 0,-1 0 0,1-1 0,0 0 0,-1 1 0,1-1 0,0 0 0,-1 0 1,1 0-1,-1 0 0,1 0 0,-1 0 0,1 0 0,-1 0 0,0-1 0,0 1 0,1 0 0,-1-1 0,0 1 0,0-1 1,-1 0-1,1 1 0,0-1 0,0 0 0,0-2 0,2-6-81,1 1 0,-2-1 0,1 1 0,-2-1 0,1 0 0,-1 0 0,-1 0 0,0 0 0,0 0 0,-1 0 0,0 0 0,0 0 0,-1 0 0,-1 0 0,0 1 0,-6-14 0,6 15 55,-1-1 0,0 1 0,-1 0 0,0 0 0,0 1 0,-1 0 0,1 0 0,-2 0 0,1 0 0,-1 1 0,0 0 0,0 1 0,-1-1 0,0 1 0,1 1 0,-2 0 0,-15-7 0,23 11 64,-1-1 0,0 1-1,1-1 1,-1 1-1,0 0 1,1-1 0,-1 1-1,0 0 1,1 0 0,-1 0-1,0 0 1,1 1 0,-1-1-1,0 0 1,1 1-1,-1-1 1,-1 2 0,5 4 1529,17 0-1102,59 5 236,133 1-1,-18-16-6632,-109-4-3575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7:29:5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19442,'0'0'1474,"8"75"-1634,-8 3 192,2 18 0,7 10-385,6-3-640,4-9-384,0-7-609,-3-17-1217,-3-21-160,-7-16-3363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7:29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19987,'0'0'1025,"88"-63"-1057,-6 18 64,28-17 32,29-16 0,21-9-64,15-2-897,-6 1-929,2 6-1601,-12 7-2595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2:5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18770,'0'0'-673,"-61"0"-1697,51 4-1954,10 1-705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1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13036,'0'0'1185,"12"90"-352,-1-31 352,7 8-512,6 3-225,8-1-159,9 0-161,4-6-96,8-6 32,2-4-384,-3-5-417,-3-4-608,-9-6-962,-15-4-703,-12-5-1154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13645,'0'0'3203,"69"27"-2434,-27-57-257,7-10-352,3-7-96,1-3-32,0 0-192,-7-2-1954,-7 4-3299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9065,'0'0'10121,"91"11"-9993,-31-48-96,13-11 64,9-14-256,2-8-641,-8-5-2690,-11-1-4965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1 692 13965,'0'0'3299,"10"-11"-1702,134-163 1715,64-121-2627,-77 105-17,-110 169-144,-21 21-507,0 0 0,1 0-1,-1 0 1,0 0-1,0 0 1,1 0 0,-1 0-1,0 0 1,0 0 0,1 0-1,-1 1 1,0-1-1,0 0 1,1 0 0,-1 0-1,0 0 1,0 1-1,0-1 1,1 0 0,-1 0-1,0 0 1,0 1 0,0-1-1,0 0 1,0 0-1,1 1 1,-1-1 0,0 0-1,0 0 1,0 1-1,0-1 1,0 0 0,0 0-1,0 1 1,0-1 0,0 0-1,0 1 1,0-1-1,0 0 1,0 0 0,0 1-1,0-1 1,0 0-1,0 0 1,-1 1 0,-10 55 627,-28 71 24,19-71-530,3 1-1,2 0 1,3 1-1,-7 85 1,19-138-129,0 0 0,0 0 0,0 0 1,1-1-1,0 1 0,2 8 0,-3-12-12,0 0 0,1 0 0,-1-1-1,1 1 1,-1 0 0,1 0 0,-1 0 0,1-1-1,0 1 1,0 0 0,-1-1 0,1 1 0,0 0 0,0-1-1,-1 1 1,1-1 0,0 1 0,0-1 0,0 0-1,0 1 1,0-1 0,0 0 0,0 1 0,0-1 0,0 0-1,0 0 1,0 0 0,0 0 0,0 0 0,0 0-1,0 0 1,0-1 0,0 1 0,0 0 0,0 0 0,1-2-1,0 2-119,0-1-1,0-1 1,0 1-1,0 0 1,0 0-1,-1-1 1,1 1-1,-1-1 1,1 0-1,-1 1 1,1-1-1,-1 0 1,0 0-1,0 0 0,0 0 1,0 0-1,0 0 1,0 0-1,-1 0 1,1 0-1,-1 0 1,1-4-1,3-50-6692,-6 18-359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11691,'0'0'14254,"73"15"-13742,-31-15-288,4 0-160,2-6-800,-4-8-2596,-5-8-4547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15951,'-4'12'715,"-99"324"2460,-19 196-2607,119-503-583,4-17-360,-1-11 353,0-1-1,0 0 1,0 0 0,0 0-1,0 0 1,0 0 0,0 0 0,1 0-1,-1 0 1,0 0 0,0 1-1,0-1 1,0 0 0,0 0 0,0 0-1,0 0 1,0 0 0,0 0-1,0 0 1,0 0 0,0 0-1,0 0 1,1 0 0,-1 0 0,0 0-1,0 0 1,0 1 0,0-1-1,0 0 1,0 0 0,0 0-1,0 0 1,0 0 0,1 0 0,-1 0-1,0 0 1,0 0 0,0 0-1,0 0 1,0 0 0,0 0 0,0-1-1,0 1 1,1 0 0,-1 0-1,0 0 1,0 0 0,0 0-1,0 0 1,0 0 0,0 0 0,0 0-1,0 0 1,0 0 0,0 0-1,1 0 1,-1 0 0,0-1-1,0 1 1,0 0 0,0 0 0,0 0-1,0 0 1,0 0 0,0 0-1,0 0 1,0-1 0,12-18-1299,0-2 1,-2 0-1,0 0 0,-1-1 1,8-32-1,-15 49 1061,27-87-3973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10282,'5'-19'383,"-1"5"672,1-1 0,0 1 0,1 1-1,9-18 1,-13 28-814,0-1 0,1 1 0,-1 0-1,1 0 1,0 0 0,0 0 0,0 0 0,0 0-1,1 1 1,-1 0 0,1 0 0,-1 0-1,1 0 1,0 0 0,0 1 0,-1-1 0,1 1-1,0 0 1,0 0 0,6 0 0,196-3 1321,-14 1-1010,-78-8-443,-52 4-44,124 1 1,-183 6-54,-1 1-1,1-1 0,-1 0 1,0 1-1,1-1 1,-1 1-1,0 0 1,1 0-1,-1 0 0,0 0 1,0 0-1,0 0 1,0 0-1,0 1 1,0-1-1,0 1 1,0 0-1,-1-1 0,1 1 1,-1 0-1,1 0 1,-1 0-1,2 2 1,-1 1 46,-1 0 1,1 0-1,-1 0 0,0 1 1,0-1-1,0 0 1,-1 1-1,1-1 1,-1 0-1,-1 7 1,-3 13 268,0-1-1,-2 1 1,-12 34 0,16-54-283,-81 289 1669,75-252-1662,2 1 0,1 1-1,3-1 1,1 0 0,6 47 0,-3-76-279,1 13-989,-1-1 0,-2 46-1,-1-64 497,0 0-1,0 0 1,-1-1-1,0 1 1,0 0-1,-1-1 0,0 0 1,0 1-1,-1-1 1,0 0-1,0-1 1,0 1-1,-9 8 1,-19 17-7170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15567,'0'0'6758,"57"0"-5381,-4-5-95,13-7-546,13-2-255,8-5-65,7 0-224,-1-2-160,-2 4-800,-7 0-2147,-10 0-2690,-15 4-7560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3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7399,'0'0'7415,"0"10"-6758,16 312 3138,-17-234-3382,5 1 0,15 96 0,63 328-328,-69-459-81,25 68 0,-24-81 43,-1 0 1,-2 1-1,9 66 1,34 536 1772,2 119-1617,-49 165-11,-9-732-179,42 365 1,-19-369 2,-12-92 9,3-1 0,46 172 0,-49-240 38,0 0 145,1-1-1,28 57 0,-34-79-190,1 0 0,0 0 0,0-1 0,1 1 0,0-1 0,0-1 0,1 1 0,0-1 0,0 0-1,0-1 1,1 0 0,0 0 0,0 0 0,16 6 0,93 26-388,232 41 0,-140-53 385,227-2 0,-278-18-15,767 7-1,77 3 9,-194 34-8,-17-1 7,1146 9 21,-898-83 5,-416 5-27,365 8 20,-688 11-23,63-8 50,70 1-131,-432 9-465,-19-5-3590,-6-4-2291,14 1 2725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3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12364,'0'3'228,"1"0"0,0-1 1,-1 1-1,1 0 0,0 0 0,1-1 1,-1 1-1,0 0 0,1-1 1,-1 1-1,1-1 0,0 0 1,0 0-1,0 0 0,0 0 0,0 0 1,4 3-1,50 31 1555,-36-23-1024,-1-1-451,35 25 177,-51-35-459,-1 0 0,1 0-1,0 1 1,-1 0 0,0-1 0,1 1 0,-1 0-1,0 0 1,-1 0 0,1 0 0,0 1 0,-1-1 0,0 0-1,2 6 1,-3-7 34,0 0-1,-1 0 0,1 0 1,0 0-1,-1 0 1,0 1-1,1-1 0,-1-1 1,0 1-1,0 0 1,0 0-1,0 0 0,0 0 1,0-1-1,-1 1 1,1 0-1,0-1 0,-1 1 1,0-1-1,1 0 1,-1 1-1,0-1 0,-2 1 1,-52 27 673,40-22-564,-56 25-32,16-7 583,-53 31 0,94-47-1210,1 0 0,0 1 0,1 0-1,0 1 1,1 1 0,0 0-1,1 0 1,-15 22 0,16-17-4528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13869,'0'0'9337,"0"11"-8616,-5 26-411,-1 0 1,-1-1 0,-3 0 0,-23 61-1,-17 61-993,50-156-2658,1-5 933,4-12-525,6-24-1817,0-6-785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220 744 32,'-57'-17'7079,"4"-1"-6054,7-1 1409,12-1 0,10 1 449,19-7-577,5-3-800,29-6-513,13-9-129,18-8-31,18-5-288,12-7-353,7-4-160,5 2-448,0-1-1250,-7-4-2658,-11-1-10154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7495,'0'0'12609,"1"9"-11941,2 13-392,2 0 0,0 0 1,2-1-1,0 0 0,1 0 1,2-1-1,0 0 1,0 0-1,2-1 0,1-1 1,0 0-1,26 27 0,-37-42-171,0-1 0,1 0 0,-1 0-1,1 0 1,-1 0 0,1-1 0,-1 1-1,1-1 1,0 1 0,0-1 0,0 0 0,0 0-1,0 0 1,0-1 0,0 1 0,0-1-1,0 1 1,0-1 0,0 0 0,0 0-1,0 0 1,0-1 0,5 0 0,-4-1 14,0 0 1,0-1-1,-1 1 0,1-1 1,-1 1-1,0-1 1,1 0-1,-1 0 1,0-1-1,-1 1 1,1-1-1,-1 1 1,1-1-1,-1 0 0,3-7 1,5-15-120,0 0 1,-2-1 0,-1 0-1,-1 0 1,-1-1-1,-2 0 1,-1 0 0,-1-41-1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16432,'0'0'5626,"5"11"-4644,1 10-739,-1-1-1,-1 1 0,-1 0 0,-1 0 1,0 0-1,-2 0 0,-3 33 0,-5 14 368,-3 64-259,11-131-842,-1-39-6801,-8 7 480,-6-6-4276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12748,'0'0'10346,"63"-2"-9449,-24 2-481,5 0-288,4-2-64,-4 0-32,-3-1-576,-3 1-1474,-6-2-1794,-7-1-3779</inkml:trace>
  <inkml:trace contextRef="#ctx0" brushRef="#br0" timeOffset="1">571 149 16784,'0'0'10698,"78"14"-10378,-35-14-224,-1-1-64,2-3-32,-5 0-448,-8 4-929,-8 0-737,-9 0 128,-9 4-64,-5 6-1441,-3 2-2883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4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11147,'0'0'14061,"72"4"-13485,-34-12-447,1 3-97,3 0-353,-9 3-1953,-2-1-1954,-8 3-3715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5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15727,'0'0'13623,"14"-3"-13398,-3 2-218,-1-1 0,-1 0 0,1-1 1,0 0-1,-1-1 0,1 0 1,-1 0-1,0-1 0,0 0 0,14-12 1,128-135-2290,-131 131 2055,-20 20 219,0 0 1,1 1 0,-1-1-1,0 1 1,1-1 0,-1 0-1,1 1 1,-1-1 0,1 1 0,-1-1-1,1 1 1,-1-1 0,1 1-1,-1 0 1,1-1 0,0 1-1,-1 0 1,1-1 0,0 1-1,-1 0 1,1 0 0,0 0-1,-1 0 1,1 0 0,0-1 0,0 1-1,-2 18 32,-22 43 297,19-51-249,-4 8-74,0 1 1,2 0 0,1 0-1,0 1 1,1 0 0,1-1-1,-1 36 1,5-54-192,-1 0 1,0 0-1,1 0 0,-1 0 1,0 0-1,1 0 0,-1 0 1,1 0-1,-1 0 0,1 0 1,0 0-1,-1 0 0,1 0 1,0 0-1,0-1 0,0 1 1,0 0-1,-1-1 0,1 1 1,0 0-1,0-1 0,0 0 1,0 1-1,0-1 0,0 1 1,0-1-1,1 0 1,-1 0-1,0 1 0,0-1 1,0 0-1,0 0 0,0 0 1,0 0-1,0-1 0,0 1 1,1 0-1,-1 0 0,0-1 1,0 1-1,0 0 0,0-1 1,0 1-1,2-2 0,23-11-7184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14670,'0'0'3144,"-11"10"-875,-10 7-959,1 2 0,1 0 0,-19 27 0,31-38-1079,1 1-1,0 1 1,0-1-1,1 1 1,0 0 0,1 0-1,0 0 1,0 1-1,2-1 1,-1 1-1,1 0 1,-1 16-1,3-24-216,0-1 1,1 0-1,-1 1 0,0-1 1,1 0-1,0 0 0,-1 0 0,1 0 1,0 0-1,0 0 0,0 0 0,1 0 1,-1 0-1,0 0 0,1 0 1,-1-1-1,1 1 0,0 0 0,-1-1 1,1 0-1,0 1 0,0-1 0,0 0 1,0 0-1,0 0 0,0 0 1,0 0-1,0 0 0,1-1 0,-1 1 1,0-1-1,0 0 0,0 1 1,1-1-1,-1 0 0,4-1 0,2 1 8,0 0-1,-1-1 1,1 0-1,0 0 0,-1 0 1,1-1-1,-1-1 0,0 1 1,0-1-1,8-4 1,-3-1-9,-2 1 0,1-2 0,-1 1 0,-1-1 0,1-1 1,-1 0-1,-1 0 0,12-20 0,-15 23 40,-1 0-1,-1 0 1,1-1 0,-1 1-1,0-1 1,-1 0 0,0 0-1,0 0 1,-1 0 0,0 0-1,0 0 1,-1-1-1,0 1 1,-1 0 0,-1-11-1,1 16-27,-1 0 0,1 0 0,-1 0-1,1 0 1,-1 0 0,0 1-1,0-1 1,0 0 0,-1 1 0,1 0-1,-1-1 1,1 1 0,-1 0-1,0 0 1,1 1 0,-1-1-1,0 0 1,0 1 0,0 0 0,-1 0-1,1 0 1,0 0 0,0 0-1,-1 1 1,1-1 0,0 1 0,-1 0-1,-5 0 1,2 0-331,-1 0 1,0 0-1,1 1 0,-1 0 0,1 0 1,-1 1-1,1 0 0,0 0 0,0 1 1,0 0-1,-12 7 0,3 3-5448,6-2-5879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3:5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7 339 7399,'0'0'11568,"-2"3"-11365,-3 10 117,19-20 79,24-27 147,88-126 66,-80 100-2568,0 2-3554,-18 23-1120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8648,'0'0'6662,"64"-5"-5124,-10-9-929,14-1 95,24-1-31,9 4-65,14 0-351,5 5-193,-1 3-96,-8 3-385,-13 1-287,-12 0-482,-23 0-1280,-10-3-1890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3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99 7944,'0'0'5172,"-5"11"-3586,1-3-1233,0-2 111,0 1-1,1-1 1,0 1-1,0 0 1,0 0-1,1 0 0,0 0 1,1 1-1,-1-1 1,1 1-1,1 11 1,0-18-384,1 0 0,0-1 0,0 1 0,0 0 0,1 0 0,-1-1 0,0 1 0,0-1 0,0 1-1,0-1 1,0 1 0,1-1 0,-1 0 0,0 0 0,0 1 0,1-1 0,-1 0 0,0 0 0,0 0 0,1 0 0,-1-1 0,3 1 0,31-6 916,-11-5-846,-1-1 0,-1-1 0,1-1 0,-2-1 0,21-19 0,1 1-938,19-21-5752,-33 24-2316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0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42 5541,'0'0'-165,"-11"2"3389,10-2-2886,-47 10 1528,46-10-1507,-1 1 0,0-1 1,1 1-1,-1-1 0,0 0 0,1 0 0,-1 0 1,0-1-1,1 1 0,-1 0 0,0-1 0,1 0 1,-1 0-1,1 0 0,-1 0 0,1 0 0,-5-3 1,7 4-262,0 0 0,-1 0 0,1 0 0,0-1 0,0 1 0,0 0 0,0 0 0,-1-1 0,1 1 1,0 0-1,0 0 0,0-1 0,0 1 0,0 0 0,0 0 0,0-1 0,0 1 0,0 0 0,0 0 0,0-1 0,0 1 1,0 0-1,0 0 0,0-1 0,0 1 0,0 0 0,0 0 0,0-1 0,0 1 0,0 0 0,1 0 0,-1-1 1,0 1-1,0 0 0,0 0 0,0 0 0,1-1 0,-1 1 0,0 0 0,0 0 0,1 0 0,14-5 1167,25 4-1442,-34 1 591,293-15 473,-13 1-776,242 18-63,-495-3 23,-50-2-64,-54-1-26,-667 8 78,725-6-57,-229 9 241,242-9-242,0 0-1,0 0 1,0 0-1,1 0 1,-1 0-1,0 0 1,0 0-1,0 0 1,0 0-1,0 0 1,0 0-1,1 1 1,-1-1-1,0 0 1,0 0-1,0 0 1,0 0-1,0 0 1,0 0-1,0 0 1,0 1-1,0-1 1,0 0-1,1 0 1,-1 0-1,0 0 1,0 0-1,0 1 0,0-1 1,0 0-1,0 0 1,0 0-1,0 0 1,0 0-1,0 1 1,0-1-1,0 0 1,0 0-1,0 0 1,0 0-1,0 0 1,-1 1-1,1-1 1,0 0-1,0 0 1,0 0-1,0 0 1,0 0-1,0 0 1,0 0-1,0 1 1,0-1-1,-1 0 1,16 6-12,40 5 38,0-3-1,0-3 0,1-1 1,81-6-1,-37 0-3,726 22-626,-816-20 613,31-1 5,-40 1-13,1 0 0,0 0 0,0 0 0,-1-1 0,1 1 0,0 0 0,-1-1 0,1 0 1,-1 1-1,1-1 0,-1 0 0,1 0 0,-1 0 0,1 0 0,-1 0 0,0 0 0,1 0 0,0-2 0,-4 2 2,0 0 0,0 1 0,0-1 0,-1 0 0,1 1 0,0-1 0,0 1 0,0 0 0,-1 0 0,1 0 0,-4 0 0,-328 14 127,71 0-1642,89-18-3211,117-5-888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7111,'0'0'10068,"11"-3"-9385,79-13 460,138-6-1,23-3-2242,-249 25 989,-1 0-168,1 0 1,0-1 0,-1 1 0,1 0 0,0 0 0,0-1 0,-1 1 0,1-1 0,-1 0-1,1 1 1,-1-1 0,1 0 0,-1 0 0,1 0 0,-1 0 0,0 0 0,1 0-1,-1 0 1,0 0 0,1-2 0,0-12-5226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29 244 8904,'0'0'5408,"-4"11"-5258,0-1-21,0-2 137,0 1 1,2-1-1,-1 0 0,1 1 0,0 0 0,0-1 0,0 11 0,2-18-237,0-1 1,0 1-1,0-1 0,0 0 1,0 1-1,1-1 1,-1 1-1,0-1 1,0 1-1,0-1 0,0 0 1,0 1-1,1-1 1,-1 1-1,0-1 1,0 0-1,1 1 0,-1-1 1,0 1-1,1-1 1,-1 0-1,0 0 0,1 1 1,-1-1-1,0 0 1,1 0-1,-1 1 1,1-1-1,-1 0 0,0 0 1,1 0-1,-1 0 1,1 1-1,-1-1 0,1 0 1,22-4 792,20-17 692,113-111 1366,-102 83-2889,67-47-1,-81 64-5002,-25 11-1549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24 140 15054,'0'0'860,"-2"10"-743,-5 19 43,2 0 0,1 0 1,-1 41-1,5-68-155,0 0-1,0 0 1,0 0 0,0 0-1,0 0 1,0 0 0,1-1 0,-1 1-1,1 0 1,-1 0 0,1 0 0,0 0-1,-1-1 1,1 1 0,0 0-1,0-1 1,0 1 0,1-1 0,-1 1-1,0-1 1,1 1 0,-1-1 0,0 0-1,1 0 1,0 1 0,-1-1 0,1-1-1,0 1 1,-1 0 0,1 0-1,0 0 1,0-1 0,0 1 0,0-1-1,0 0 1,-1 1 0,1-1 0,0 0-1,0 0 1,0 0 0,0-1 0,3 1-1,3-2 225,0 1 0,0-1 0,-1-1 0,1 1 0,0-1 0,-1-1-1,1 1 1,12-10 0,208-168 2428,-126 97-3141,-66 54-1726,-10 1-2947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96 102 6854,'0'0'5280,"0"-17"-1063,0-51-1756,0 51 2536,0 25-4233,2 0-520,-2-5-161,1-1 0,-1 1 0,0-1 0,0 1 0,0 0 0,0-1 0,0 1 0,0-1 0,-1 1 0,1-1 0,-1 1 0,0-1 0,1 1 0,-3 3 0,-31 82 1753,37-87-1802,1 0-1,0-1 1,-1 0-1,1 0 1,0 0-1,-1 0 1,1 0-1,-1-1 0,1 1 1,4-2-1,-4 1-16,0 0-31,1 0 0,-1 1 0,0-1 0,0 1 0,0 0 0,0 0 1,0 1-1,0-1 0,0 1 0,0 0 0,0 0 0,0 0 0,0 0 0,6 4 1,-8-3 2,0 0 1,0 0-1,0 1 1,0-1 0,0 1-1,0-1 1,-1 1-1,1 0 1,-1-1-1,1 1 1,-1 0 0,0 0-1,-1 0 1,1 0-1,0 0 1,-1 1 0,1-1-1,-1 0 1,0 5-1,0-1 88,0-1 0,-1 0 0,1 0 0,-1 1 0,0-1 0,0 0 0,-1 0 0,0 0-1,0 0 1,-1 0 0,1-1 0,-1 1 0,-1-1 0,1 1 0,-1-1 0,1 0 0,-1 0 0,-1-1-1,1 1 1,-1-1 0,0 0 0,0 0 0,0-1 0,0 1 0,-1-1 0,1 0 0,-1-1 0,0 1 0,0-1-1,0 0 1,0-1 0,0 1 0,0-1 0,-1-1 0,1 1 0,-9-1 0,14 1-75,-1-1 0,1 1 0,-1 0-1,1 0 1,-1 0 0,1 0 0,-1 0 0,1 0 0,0 0 0,0 0 0,0 0 0,-1 1 0,1-1 0,0 0 0,1 1 0,-1-1 0,0 1 0,0-1 0,1 1-1,-1-1 1,0 1 0,1 0 0,0-1 0,-1 1 0,1 0 0,0 2 0,-2 2-1,2-6-4,0 1 1,0-1-1,0 0 0,0 0 0,0 0 0,0 0 1,0 1-1,0-1 0,0 0 0,0 0 0,0 0 1,0 0-1,0 1 0,0-1 0,0 0 0,-1 0 1,1 0-1,0 0 0,0 0 0,0 0 0,0 1 1,0-1-1,0 0 0,-1 0 0,1 0 0,0 0 1,0 0-1,0 0 0,0 0 0,-1 0 0,1 0 1,0 0-1,0 0 0,0 0 0,0 0 0,-1 0 1,1 0-1,0 0 0,0 0 0,0 0 1,0 0-1,-1 0 0,1 0 0,0 0 0,0 0 1,0 0-1,0 0 0,-1 0 0,1 0 0,0 0 1,0-1-1,0 1 0,0 0 0,-7-13-440,0-17-1648,11-41-10001,1 41 1741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0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4068,'0'0'25080,"81"-8"-24472,-44 6-320,-2 1-224,4-1-31,-3 0-194,-4-1-992,-2-6-1121,-6-2-1922,-5-3-3875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6:1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3075,'2'-16'13592,"2"23"-7357,8 42-6029,-1-4 303,-11-44-470,1-1 0,-1 1 0,0 0 0,1 0 0,-1-1 0,1 1 0,-1 0 1,1-1-1,-1 1 0,1 0 0,0-1 0,-1 1 0,1-1 0,0 1 0,0-1 0,-1 1 0,1-1 0,0 0 0,0 1 0,0-1 0,-1 0 0,1 0 1,0 0-1,0 1 0,0-1 0,0 0 0,-1 0 0,1 0 0,0 0 0,0-1 0,0 1 0,0 0 0,0 0 0,-1 0 0,1-1 0,0 1 1,0 0-1,-1-1 0,1 1 0,0 0 0,0-1 0,-1 1 0,1-1 0,0 0 0,-1 1 0,2-2 0,35-33 926,-31 28-1027,56-48 1,-27 24-1894,-2-1-3535,-8 6-2726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04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641 28 4068,'-13'-3'-80,"3"1"-130,-38-6 1031,1 1 1,-98-1 0,130 9-495,0 0 0,0 0 0,1 2 1,-1 0-1,0 0 0,1 1 1,0 1-1,0 1 0,0 0 0,1 0 1,0 2-1,0-1 0,1 2 1,-22 18-1,19-12-38,2 1 0,-1 1 0,2 1 0,0-1 0,1 2 0,1-1 0,1 2 0,1-1 0,0 1 0,2 0 0,-5 22 0,5-11-63,0-1 1,3 1 0,0 0 0,2 1 0,2-1 0,8 60-1,-5-70-205,1 0-1,1-1 1,1 0-1,1 0 1,1 0 0,0-1-1,2-1 1,0 1-1,1-2 1,0 0-1,2 0 1,0-1-1,1-1 1,0 0-1,1-1 1,1-1-1,0 0 1,1-1-1,0-1 1,1-1 0,0-1-1,0 0 1,1-2-1,0 0 1,39 7-1,-37-11-2,1-1-1,0-1 0,0-1 1,0-2-1,0 0 1,0-1-1,-1-1 0,1-1 1,-1-1-1,27-12 1,-21 5 4,0 0 1,-1-3 0,-1 0 0,0-1-1,-2-2 1,0-1 0,25-25 0,-22 16 100,0 0-1,-2-2 1,-2-1-1,0-1 1,24-49 0,-37 61 38,0-1 0,-1-1 0,-2 1 1,0-1-1,-1 0 0,-1-1 0,-2 1 0,0-1 1,-1 0-1,-2-28 0,-1 43-170,0 0-1,-1 0 1,0 0 0,0 0 0,-1 0-1,0 1 1,-1-1 0,0 1-1,0 0 1,0 0 0,-1 1 0,0-1-1,-1 1 1,0 0 0,0 0-1,-1 1 1,1 0 0,-1 0 0,0 0-1,-1 1 1,0 0 0,1 1-1,-2 0 1,1 0 0,0 0 0,-11-2-1,-4-1-769,0 0-1,-1 2 1,-35-5-1,-70 4-6111,51 5-1704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6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11627,'0'0'13474,"0"11"-13378,-12 128-1906,12-138 1735,0-1 0,0 1 0,1 0-1,-1-1 1,0 1 0,0 0-1,0-1 1,1 1 0,-1 0-1,0-1 1,1 1 0,-1 0 0,1-1-1,-1 1 1,0-1 0,1 1-1,-1-1 1,1 1 0,0-1-1,-1 1 1,1-1 0,-1 0 0,1 1-1,0-1 1,-1 0 0,1 1-1,0-1 1,-1 0 0,1 0-1,0 0 1,-1 0 0,1 1-1,0-1 1,-1 0 0,1 0 0,0 0-1,0 0 1,-1-1 0,1 1-1,0 0 1,-1 0 0,1 0-1,0-1 1,-1 1 0,1 0 0,0-1-1,-1 1 1,1 0 0,-1-1-1,2 0 1,32-19-4829,-14-1-370,2-3-1981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5765,'0'0'13709,"-42"58"-13004,31-29-353,7-2-159,2-2-129,2-3 0,0-6-96,2-2-769,2-4-32,1-5-800</inkml:trace>
  <inkml:trace contextRef="#ctx0" brushRef="#br0" timeOffset="1">0 136 9673,'0'0'11499,"61"-17"-11435,-30 17-384,4 0-1794,-1-3-2178,-1-4-1217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3812,'0'0'16047,"-18"60"-15823,16-38-128,2-3-96,0-1 32,0-3-576,2-6-353,9-5-449,1-4-1152,3-2-897,1-12-481</inkml:trace>
  <inkml:trace contextRef="#ctx0" brushRef="#br0" timeOffset="1">146 7 7751,'0'0'9321,"-26"48"-8744,18-24-257,3-2-128,3-4-128,2 1 32,0-7-672,0-1-737,0-7-97,3-3-31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7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6694,'0'0'11435,"55"-3"-11307,-33 3-96,4-1-2370,-1-7-4356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1536 6342,'-6'2'14053,"19"-1"-11356,28-8-3496,5-13 1487,-3-1-482,2 2 0,1 3-1,58-15 1,-64 21-123,-1-3 0,65-30 0,-25 9 15,138-51 548,566-222 432,-743 291-1084,52-12 1,21-8 86,202-101 25,72-12-26,-45 23 310,-126 42-11,57 1-384,-235 70 14,0-2-1,37-20 1,-41 18-1,1 1-1,60-17 0,-37 15 209,66-30 0,5-1 51,-129 48-484,1 1 0,-1 0-1,1 0 1,-1 0 0,0-1 0,1 1-1,-1 0 1,0 0 0,1-1 0,-1 1-1,0 0 1,0-1 0,1 1 0,-1 0-1,0-1 1,0 1 0,0-1 0,1 1-1,-1 0 1,0-1 0,0 1 0,0-1-1,0 1 1,0 0 0,0-1 0,0 1-1,0-1 1,0 1 0,0 0 0,0-1-1,0 1 1,0-1 0,0 0 0,0-3-2390,0-9-7291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3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0 618 5189,'0'0'15631,"59"-68"-14318,-2 10-64,12-11-480,9-4-545,1-1-192,-1 5 0,-8 12-160,-9 10-352,-7 10-770,-11 3-1344,-9 2-3940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6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1410 6182,'0'0'6134,"6"-8"-3716,133-156 1381,84-84-2402,57-67-1821,-207 227-631,80-124 0,-116 151 362,-3-1-1,-2-2 0,29-84 1,-55 134 78,1-1-657,-6 5-2436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4420,'0'0'11761,"12"3"-10138,17 1-824,0-1 1,0-2 0,0 0 0,0-2 0,57-10 0,170-26-319,-204 33-577,-1 3-1,0 1 1,55 8 0,-80-2-281,-1 0 0,-1 2 1,1 0-1,-2 2 0,31 16 0,7 3-176,-18-18-964,-14-11-2587,-6-4-455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13613,'0'0'6118,"-11"52"-5061,1-20-96,-2 5-513,1 1-160,3-2-224,2-4 0,4-3-128,2-5-288,0-7-193,0-5-95,0-6-353,0-15-7815,-1-10-2019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14189,'0'0'9097,"73"17"-7816,-34-9-544,4-3-385,4-2-256,-3-3-64,-5 0-512,-5 0-1186,-11 0-672,-11 0-801,-7 0-1761</inkml:trace>
  <inkml:trace contextRef="#ctx0" brushRef="#br0" timeOffset="1">2 174 11659,'0'0'12364,"82"27"-11435,-35-37-513,4-1-352,-1 2-64,-1 4-1601,-8-2-2403,-6 4-3748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18417,'0'0'3684,"-6"49"-2659,0-14 160,-1 3-352,1 3-321,3-2-352,3-2-128,0-4-32,0-3-640,0-3-609,5-5-769,-2-6-1057,0-7-3555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20243,'0'0'192,"0"76"321,0-17 512,-1 16-769,-2 9-192,-3 7 0,2 2-96,2-1 32,2-7-96,-2-11-256,1-12-65,1-15 1,0-14-193,0-23-544,-2-10-1697,1-23-2500,-3-26-2849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15246,'0'0'2173,"11"-9"-240,-4 3-1600,-3 3-209,0-1 1,1 1 0,-1-1-1,1 1 1,0 1 0,0-1-1,0 1 1,0 0 0,0 0-1,0 0 1,0 0 0,1 1-1,-1 0 1,1 0-1,6 1 1,231 12 1322,1 1-1404,114-37-1116,-148 6-177,-200 17 1193,-5 0 88,0 1 0,0-1 0,0 1 0,0 0-1,0 1 1,0-1 0,7 3 0,-11-3 15,0 1 1,1 0-1,-1 0 0,0 0 1,0 0-1,0 0 1,0 0-1,0 0 1,0 0-1,0 0 0,0 0 1,0 1-1,0-1 1,0 0-1,-1 1 1,1-1-1,-1 0 0,1 1 1,-1-1-1,1 1 1,-1-1-1,0 1 1,0-1-1,0 1 1,0-1-1,0 1 0,0 2 1,-2 30 851,-2-1-1,-14 60 1,-3 22 263,16-44-905,2 0 1,4 0-1,2 0 0,17 92 0,-17-148-224,1 6-692,-1 0 1,0 39 0,-3-55 94,0-1 0,-1 1 1,1 0-1,-1-1 0,0 1 0,0-1 0,0 1 0,-1-1 0,1 0 1,-1 0-1,0 1 0,-1-1 0,1 0 0,-1-1 0,0 1 0,1 0 0,-2-1 1,-5 6-1,-23 10-5516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14382,'0'0'5829,"83"16"-4740,-12-36 192,20-10-576,19-7-96,14-5 63,9-2-416,-4 5-191,-9 4-1347,-17 10-5252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85 3075,'0'0'10794,"6"-8"-7986,22-26-576,-28 33-2033,1 0 0,0 0 0,0 0 1,0 0-1,-1 0 0,1 0 1,0 0-1,-1 0 0,1 0 1,-1 0-1,0 0 0,1 0 0,-1-1 1,0 1-1,1 0 0,-1 0 1,0 0-1,0 0 0,0-1 1,0 1-1,0 0 0,0 0 0,-1 0 1,1-1-1,0 1 0,-1-2 1,0 2-99,-1 0 1,1 0 0,0 0 0,-1 0 0,1 0-1,0 1 1,-1-1 0,1 0 0,-1 1 0,1-1-1,-1 1 1,0 0 0,1-1 0,-1 1-1,1 0 1,-4 0 0,-5 0-25,0 0-1,-1 1 1,1 0 0,-13 4 0,5 1-47,0 2 0,0 0-1,1 0 1,0 2 0,0 0 0,1 1 0,-28 25 0,20-14-22,1 1 1,1 2-1,-36 51 0,49-62 14,1 0 1,0 0-1,1 1 1,1 0-1,0 0 1,1 1-1,-5 31 1,9-41-4,0 0 1,0-1-1,1 1 1,0 0-1,0 0 1,0 0-1,1 0 1,0 0-1,0 0 1,1 0-1,0-1 1,0 1-1,0-1 1,0 1-1,1-1 1,0 0-1,0 0 1,0 0-1,1 0 1,0 0-1,0-1 1,0 0-1,0 1 1,7 3-1,1-1 43,0 0-1,0-1 1,1-1-1,0 0 1,0-1 0,0 0-1,0-1 1,0 0-1,1-1 1,-1-1-1,1 0 1,0-1 0,-1 0-1,27-5 1,-38 5-18,0 0 1,0 0-1,0 0 1,0-1-1,0 1 1,0-1-1,0 1 1,0-1-1,0 0 1,-1 0-1,1 1 0,0-1 1,0 0-1,-1-1 1,1 1-1,-1 0 1,1 0-1,-1-1 1,1 1-1,-1-1 1,0 1-1,0-1 1,0 0-1,0 0 1,0 1-1,0-1 1,0 0-1,0 0 1,-1 0-1,1 0 1,-1 0-1,1 0 0,-1 0 1,0 0-1,0 0 1,0 0-1,0-4 1,-1 3 11,0-1-1,-1 1 1,1 0-1,-1-1 1,1 1 0,-1 0-1,0 0 1,-1 0 0,1 0-1,0 0 1,-1 1-1,1-1 1,-1 1 0,0-1-1,0 1 1,0 0 0,0 0-1,0 0 1,-7-2-1,-8-2-33,18 5-55,26 1 34,5-3 41,-1-3 1,1 0 0,57-21-1,14-3-356,-102 30 310,1 0 1,-1 0 0,0 0 0,1 0 0,-1 0 0,1 0-1,-1 0 1,0 0 0,1 0 0,-1 0 0,0 0 0,1 0 0,-1 0-1,0 1 1,0-1 0,1 0 0,-1 0 0,0 0 0,1 0-1,-1 1 1,0-1 0,0 0 0,1 0 0,-1 1 0,0-1-1,0 0 1,0 1 0,1-1 0,-1 0 0,0 1 0,0-1-1,0 0 1,0 1 0,0-1 0,0 0 0,0 1 0,0-1 0,1 0-1,-1 1 1,0-1 0,0 0 0,-1 1 0,1-1 0,0 0-1,0 1 1,0-1 0,0 0 0,0 1 0,0-1 0,0 0-1,-1 1 1,1-1 0,-5 18 78,5-18-68,-35 69 835,28-58-790,1-1 0,0 1 0,0 0 1,2 1-1,-1-1 0,1 1 0,1 0 0,0 0 0,1 0 0,-1 13 0,6-9-1467,7-11-6011,0-4-3581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15503,'0'0'2178,"-3"66"-961,1-40-801,-1-3-288,0-1-64,1-1 1,2-5-65,0-6-33,0-2-639,3-6-2243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13741,'0'0'5125,"-17"66"-4933,17-11 0,0 9 64,0 14-159,0 8-65,2 4 0,2 2 0,-1-1-32,0-7-193,-3-4-575,0-13-578,0-16-2081,-5-18-1666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16239,'0'0'630,"11"-10"-256,-5 5-314,4-3 82,-1 0 0,1 1 0,0 0 0,1 0 0,-1 1 0,1 1 0,15-6 0,104-29 134,136-21 0,137-6-716,-309 53 224,136-1-1,-227 15 236,1-1-1,-1 1 0,1 0 0,-1 0 0,0 0 0,1 1 0,-1-1 0,1 1 0,-1 0 0,0 0 0,1 0 0,-1 0 0,0 1 0,0-1 0,0 1 1,0 0-1,0 0 0,-1 0 0,1 0 0,0 0 0,-1 1 0,0-1 0,1 1 0,-1 0 0,0 0 0,0-1 0,-1 1 0,1 0 0,-1 0 1,1 1-1,-1-1 0,0 0 0,0 0 0,0 1 0,-1-1 0,1 1 0,-1-1 0,0 5 0,3 53 851,-3 1-1,-15 112 1,-2 22 374,17-90-1061,22 182-1,-19-267-281,-1-11-254,0 1-1,-1-1 1,0 1 0,-1-1 0,-2 21 0,2-28-14,-1-1 1,0 1 0,0 0 0,0-1-1,0 1 1,0-1 0,0 0 0,-1 1-1,1-1 1,-1 0 0,0 0-1,1 0 1,-1 0 0,0 0 0,0 0-1,-1-1 1,1 1 0,0-1 0,0 1-1,-1-1 1,1 0 0,-1 0 0,1 0-1,-1 0 1,1 0 0,-1-1-1,0 1 1,-2 0 0,-38 4-7646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80 15855,'0'0'801,"-33"48"128,33-32-417,25-6-256,25-4 33,23-6 768,21 0-353,26-19-319,20-4-97,7-6-96,-1 5-96,-10 3-96,-14 3-1377,-30 3-3716,-25 4-5541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4004,'0'0'17659,"4"13"-16629,1 3-770,-1 1-1,0-1 0,-2 1 1,0 0-1,0 0 0,-3 25 1,-26 159-645,27-207-5359,-2-37-1116,2 6 1041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10666,'0'0'6860,"5"-8"-4095,-3 4-2539,-1 1-31,1 1-1,-1-1 1,1 1 0,-1-1 0,1 1 0,0 0 0,0 0 0,0 0 0,0 0 0,1 0 0,-1 0 0,0 0-1,1 1 1,0-1 0,-1 1 0,1 0 0,0 0 0,-1 0 0,1 0 0,0 0 0,0 1 0,0-1 0,0 1-1,3-1 1,84-1 1474,-2 0 41,-30 1-3322,-9 1-2825,0 0-3836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31 12492,'0'0'10314,"58"21"-8521,-13-30-640,7-6-608,0 3-385,-4 1-128,-9 7-288,-9 4-1378,-13 0-864,-14 15-417,-3 3-1601,-22 5-1666</inkml:trace>
  <inkml:trace contextRef="#ctx0" brushRef="#br0" timeOffset="1">39 249 4901,'0'0'13452,"-39"49"-11498,52-48-288,19-1 288,17 0-449,10-13-608,9-1-385,1 1-319,-1 3-193,-9 6-1089,-11 1-2883,-11 3-3651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3812,'0'0'11434,"-26"47"-10024,22-2-545,0 17-385,4 21-256,-1 7-64,1 7-96,0-4 1,0-2-33,0-15-32,0-12-257,0-16-319,-2-18-289,-3-19-2242,-6-11-2626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13773,'0'0'3678,"13"7"-2477,11 4-916,0-1 0,1-1-1,-1-1 1,2-1 0,39 6 0,-10-10-100,1-2 0,0-3 0,-1-2 1,82-16-1,212-74-465,-347 93 278,21-7-21,2 0 0,-1 2 0,1 0-1,32-2 1,-55 8 25,-1 0-1,0 1 1,0-1 0,1 0-1,-1 0 1,0 1 0,0-1-1,0 1 1,0-1-1,1 1 1,-1-1 0,0 1-1,0 0 1,0-1 0,0 1-1,0 0 1,-1 0 0,1 0-1,0 0 1,0 0-1,0 0 1,-1 0 0,1 0-1,0 0 1,-1 0 0,1 0-1,-1 0 1,0 0 0,1 1-1,-1-1 1,0 0-1,0 0 1,1 1 0,-1-1-1,0 1 1,-1 56 471,0-43-311,-14 184 1859,-2 77-278,32 162-1396,-15-432-413,1 10-385,-1 0-1,-1-1 1,-5 27-1,5-38 26,0 1 0,0-1 0,-1 0 0,0 0 0,0 0 0,0 0 0,0 0 0,0 0 0,-1-1 0,0 1 0,1-1 0,-1 0 0,-1 1 0,1-1 0,0-1 0,-1 1 0,-6 3 0,-27 10-6888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87 15535,'0'0'1986,"-43"48"608,43-31-1024,17-6-1058,28-10 65,26-1 640,26-15-641,22-10-448,26-6-64,7 0-32,-6-2-1505,-11 5-3107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14478,'0'0'4100,"-16"77"-3588,5-38 97,0 7-97,0 0-128,5-2-95,1-6-97,5-6-128,0-8-32,0-10-64,6-10 32,8-4-352,6-20-417,3-15-801,4-7-1633,-1-11-1921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13132,'0'0'10602,"56"2"-9160,-1-15-673,10-2-385,3-1-256,-2 3-96,-8 2-32,-12 3-416,-11 1-673,-17 2-961,-10 1-545,-8-2-416,-14-3-3651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12172,'0'0'5445,"-4"54"-4260,-6-15 256,1 9-256,-2 4-256,1-2-192,2-2-193,5-4-287,2-10-193,1-6-64,0-8-353,0-11-544,0-8-576,-11-10-5349,-7-9-2147</inkml:trace>
  <inkml:trace contextRef="#ctx0" brushRef="#br0" timeOffset="1">0 240 13581,'0'0'8840,"61"-6"-7719,-24 6-416,2-1-513,5-2-96,-1 0-704,-5-3-2339,-7-3-4869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13805,'0'0'6534,"1"61"-5317,-1-25-224,-4 3-480,1 1-289,1 2-224,2-6 64,0 0-128,0-7-545,0-6-416,0-6-768,1-11-930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13741,'0'0'8632,"-1"16"-8338,-42 354-103,22-240-328,6 0 0,3 152 1,18-255-933,-5-26 986,-1-1-1,0 1 0,1-1 0,-1 0 0,0 1 0,1-1 0,-1 1 1,1-1-1,-1 0 0,1 0 0,-1 1 0,1-1 0,-1 0 0,1 0 1,-1 1-1,1-1 0,-1 0 0,1 0 0,-1 0 0,1 0 0,-1 0 1,1 0-1,-1 0 0,1 0 0,0 0 0,-1 0 0,1 0 0,2-2-156,-1 1-1,0 0 1,0 0-1,0-1 1,0 1-1,0-1 1,0 0-1,0 0 0,0 0 1,-1 0-1,1 0 1,-1 0-1,0 0 1,1 0-1,-1 0 1,1-4-1,16-43-3651,-1-11-1264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9353,'0'-19'1557,"-1"10"-685,1 0 0,0 0-1,1 0 1,0 0-1,3-14 1,-3 21-767,-1 0 0,1 0 1,0 0-1,0 0 1,0 0-1,1 0 0,-1 0 1,0 0-1,1 0 0,-1 1 1,1-1-1,-1 0 1,1 1-1,0 0 0,0-1 1,0 1-1,0 0 0,0 0 1,0 0-1,0 0 0,0 0 1,0 0-1,0 1 1,0-1-1,1 1 0,-1 0 1,4-1-1,225-4 1239,-149 6-1196,-1-3 0,128-21 0,-16-25-424,-38 7-158,-152 40 415,1 0-1,0 0 0,0 1 1,-1-1-1,1 1 0,0-1 1,0 1-1,0 0 0,-1 1 1,1-1-1,0 1 0,0 0 1,-1 0-1,5 1 1,-5 0 57,-1 0 1,0 0 0,0 0 0,0 0 0,0 0 0,-1 1-1,1-1 1,0 1 0,-1-1 0,0 1 0,0-1 0,1 1-1,-1 0 1,-1 0 0,1-1 0,0 1 0,-1 0 0,1 5-1,6 37 488,11 59 869,43 144 0,-55-229-1399,56 198 610,-56-190-778,-1 1-1,-2-1 1,-1 1 0,-1-1 0,-1 1 0,-4 30-1,3-53-339,0 1 0,-1-1 0,0 0 0,0 1-1,0-1 1,0 0 0,-1 0 0,0 0 0,0 0-1,0-1 1,0 1 0,-1-1 0,0 0 0,0 0-1,0 0 1,0-1 0,-1 1 0,-7 4 0,-27 10-5040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2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13036,'0'0'5093,"72"-47"-4260,-7 14 128,22-3 480,13-1-224,10 2-256,5 1-480,-1 10-385,-9 8-737,-15 7-2017,-17 5-3588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57 4292,'0'0'7917,"0"-8"-4234,0 1-4057,1-21 4719,0 14 103,-1 33-2809,-13 199-144,5-110-2002,4 1-3460,4-138-1969,-1 6-81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3:4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10090,'0'0'13420,"73"22"-12875,-46-22-417,4 0-160,-1-9-1185,-5-6-1858,-4-3-4965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7682 269 6022,'0'0'10287,"-16"-16"-8659,-10 18-1061,0 1 1,0 1-1,-48 13 0,49-10-327,-2-1 1,1-1-1,-51 3 0,-4-12 174,-101-17 1,27 1-86,-280-23-307,-426-36 47,401 45 59,-511-35-492,-2 38 98,444 28 271,-865 17-15,704 54 30,568-53 179,-10-3-917,-226-9 0,346-8-2071,9-12-7800,3 7 3275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7847,'-4'13'6570,"-14"19"-4961,-14 0-787,-2-3 0,-1 0-1,-2-2 1,0-2 0,-59 30 0,-39 26 760,134-81-1573,0 1 1,0 0 0,0-1-1,0 1 1,-1 0-1,1 0 1,0 0 0,0 0-1,0 0 1,1 0 0,-1 0-1,0 0 1,0 0-1,1 1 1,-1-1 0,0 0-1,0 2 1,1-3-8,1 1 0,-1-1 0,0 1 1,0-1-1,0 1 0,1-1 0,-1 1 0,0-1 0,0 1 1,1-1-1,-1 1 0,0-1 0,1 1 0,-1-1 0,1 0 1,-1 1-1,1-1 0,-1 0 0,1 1 0,-1-1 0,1 0 0,-1 0 1,1 1-1,-1-1 0,1 0 0,-1 0 0,1 0 0,51 7 108,-50-7-96,358 9 164,-240-8-2415,-1-1-3428,-35 0-2973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11211,'0'0'11087,"0"9"-9992,2 15-537,0 0 0,5 24 0,-6-41-528,0-1-1,1 1 1,0-1 0,0 0-1,0 1 1,1-1 0,0 0-1,0 0 1,1-1 0,-1 1-1,1-1 1,0 0 0,1 0-1,6 7 1,-9-11-160,1 0 0,-1 0-1,0 1 1,0-1 0,1-1 0,-1 1 0,1 0-1,-1-1 1,1 1 0,-1-1 0,1 1-1,0-1 1,-1 0 0,1 0 0,-1-1 0,1 1-1,-1 0 1,1-1 0,-1 0 0,5-1 0,-3 0-514,0 0 0,0 0 0,0 0 0,0-1 0,0 1 0,0-1 0,-1 0 0,1 0 1,-1-1-1,4-4 0,13-18-5538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16912,'0'0'5061,"79"-18"-4004,-30 14-160,4-1-577,8 1-256,3 4-929,-3 0-1793,-4 0-2916,-2 5-2882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12043,'0'0'3748,"-39"49"-2082,20-20-481,-4 5-64,0 7-64,1-1-257,4 1-479,3 0-257,4-5 0,3-5-32,4-5-32,4-4-449,0-6-1184,0-6-1282,0-7-2818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13773,'0'0'4708,"-31"49"-3779,16-23-192,0 1-385,3 0-127,4-5-161,5-2-32,3-8-32,3-6-481,13-6-352,6 0-576,1-10-769,2-10-1602,0-7-1601</inkml:trace>
  <inkml:trace contextRef="#ctx0" brushRef="#br0" timeOffset="1">223 0 6342,'0'0'9225,"-36"51"-8104,17-23-513,2 6 65,2-3 192,2-1-257,9-6-287,4-6-193,0-3-32,2-9-352,9-6-1250,0 0-1537,-3-8-1729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7815,'0'0'11980,"64"0"-11532,-32 0-384,3 0-64,-3 0-1761,-3-5-3172,-4-2-3491</inkml:trace>
  <inkml:trace contextRef="#ctx0" brushRef="#br0" timeOffset="1">380 1 13581,'0'0'4900,"-17"54"-3971,4-26-352,-3 5-289,0 2-160,4-2-96,2-1 0,1-5 0,5-3-224,4-5-512,0-5-930,0-7-2306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11115,'0'0'11530,"-17"71"-11241,9-41-161,3-4-64,2-1-32,3-5-288,0-7-385,0-2 32,0-6-576,5-5-6502,-3-17-3171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9865,'0'0'8873,"65"-4"-8425,-38 8-256,-2 0-160,-2-1-96,-6-1-993,-3 1-961,-9-3-576</inkml:trace>
  <inkml:trace contextRef="#ctx0" brushRef="#br0" timeOffset="1">44 79 9449,'0'0'7239,"71"9"-6759,-44-7-416,-4-2-64,-2 2-1281,-10 2-2434,-5 0-1827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10025,'0'0'9033,"47"14"-7976,-16-14-480,4 0-417,-3 0-192,-6 0-1346,-1 0-3875,-7 0-7238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12876,'0'0'7976,"55"-10"-7368,-19 2-159,5 0-257,4 5-160,0 1-192,-4 2-1474,-7 0-1473,-12 0-3171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12204,'0'0'5701,"48"4"-5221,-16-4-544,7 0-1697,0 2-2820,-1-2-3426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10218,'0'0'1804,"13"-4"-37,-4 1-1400,1-1 62,1 1 0,-1 0 0,1 0-1,0 1 1,0 0 0,0 1 0,0 1 0,0-1-1,16 3 1,-26-2-373,0 1 0,0-1 0,0 1 0,0-1 1,0 1-1,-1-1 0,1 1 0,0 0 0,0-1 0,0 1 0,0 0 0,-1 0 0,1 0 0,0 0 0,-1 0 1,1 0-1,-1 0 0,1 0 0,-1 0 0,1 0 0,-1 0 0,0 0 0,0 0 0,1 0 0,-1 0 1,0 0-1,0 0 0,0 0 0,0 0 0,0 0 0,0 1 0,-1-1 0,1 0 0,0 0 0,0 0 0,-1 0 1,1 0-1,-1 0 0,1 0 0,-2 2 0,0 2 169,0 0 0,-1 0 0,0 0 0,1-1 1,-2 1-1,-5 6 0,-35 26 608,33-28-577,-1 0 0,2 1 1,-1 0-1,-12 16 0,22-25-249,0 0 0,1 0 1,-1 0-1,0-1 0,1 1 0,-1 0 0,1 0 1,-1 0-1,1 1 0,-1-1 0,1 0 1,0 0-1,-1 0 0,1 0 0,0 0 1,0 0-1,0 0 0,0 1 0,0-1 1,0 0-1,0 0 0,1 0 0,-1 0 1,0 0-1,0 0 0,1 0 0,0 2 1,1-1-71,-1-1-1,1 1 1,-1-1 0,1 0 0,0 0 0,-1 1 0,1-1 0,0 0 0,0-1-1,0 1 1,0 0 0,0 0 0,4 0 0,7 1-2102,1 0 0,0 0 0,18-2 0,-30 0 1438,32 0-9635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9257,'0'0'16688,"-1"4"-16352,-22 41 599,-12 30-256,33-69-798,0 0 0,0 0 1,1-1-1,-1 1 1,2 1-1,-1-1 1,1 0-1,0 0 1,0 0-1,2 12 1,-1-17-185,-1-1 0,1 1 1,-1-1-1,1 1 0,0-1 1,-1 1-1,1-1 0,0 0 1,-1 1-1,1-1 1,0 0-1,-1 0 0,1 1 1,0-1-1,0 0 0,-1 0 1,1 0-1,0 0 1,0 0-1,0 0 0,-1 0 1,1 0-1,0 0 0,0 0 1,-1-1-1,1 1 0,0 0 1,0-1-1,12-2-8126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345 115 17424,'0'0'2008,"-10"-3"-215,4 0-1641,-2 1 0,1 0-1,0 1 1,0-1-1,0 1 1,-1 1 0,1-1-1,-1 1 1,1 1 0,0-1-1,-1 1 1,1 0-1,0 1 1,-11 3 0,6 0-83,1 1 0,-1 0 0,1 1 0,1 1 0,-1-1 0,-10 11 0,17-14-81,1-1 1,0 1 0,0-1-1,0 1 1,0 0 0,0 0-1,1 1 1,-1-1 0,1 0-1,1 1 1,-1 0 0,0-1-1,1 1 1,0 0 0,0 0-1,1-1 1,-1 1-1,1 0 1,0 7 0,1-9-28,0 0 0,0 1 0,0-1 1,1 0-1,-1 0 0,1 0 0,0 0 0,0 0 1,0 0-1,0-1 0,0 1 0,0-1 0,1 1 1,-1-1-1,1 0 0,5 4 0,56 29-48,-43-25 102,-15-7 32,5 2-67,-1 1 0,-1-1 1,1 2-1,-1-1 0,11 10 0,-19-15 27,0 0 0,0 0 0,0 0 0,0 0 1,-1 1-1,1-1 0,0 0 0,-1 0 0,1 0 0,-1 1 0,1-1 0,-1 0 1,1 1-1,-1-1 0,0 0 0,0 1 0,0-1 0,1 0 0,-1 1 0,-1 2 0,0-2 36,0 0-1,0 0 0,0 0 1,0-1-1,0 1 0,-1 0 0,1 0 1,-1-1-1,1 1 0,-1-1 1,0 1-1,0-1 0,1 0 0,-1 0 1,0 0-1,0 0 0,-3 2 1,-28 11 514,0-1 0,-1-1-1,0-2 1,0-2 0,-59 7 0,88-17-3474,10-5 784,23-16-1329,-11 10 614,21-19-4220</inkml:trace>
  <inkml:trace contextRef="#ctx0" brushRef="#br0" timeOffset="1">643 0 18289,'0'0'5061,"-13"62"-3780,-12-15-32,-7 8-512,-8 8-256,3 1-417,1 0 0,7-5-32,4-6-64,7-6-321,9-9-255,6-7-353,3-11-1185,0-5-1217,1-10-1922,10-5-3107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0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 16496,'0'0'2258,"-8"-1"-139,3 0-1941,0 1-1,1 0 1,-1 0-1,0 0 1,0 0 0,0 1-1,1 0 1,-1 0-1,-4 1 1,6 0-145,1-1 0,0 0 1,0 0-1,0 1 0,0 0 0,0-1 1,0 1-1,0 0 0,1 0 1,-1 0-1,1 0 0,-1 0 0,1 0 1,0 0-1,0 0 0,0 1 0,0-1 1,0 1-1,0-1 0,1 0 1,-1 1-1,0 4 0,1-4-6,-1 0-1,1 1 0,-1-1 1,1 0-1,0 1 1,1-1-1,-1 0 0,0 1 1,1-1-1,0 0 1,0 0-1,0 1 1,0-1-1,0 0 0,1 0 1,-1 0-1,1 0 1,0 0-1,0-1 0,4 5 1,-3-4 17,1 0-1,0 0 1,-1-1 0,1 1 0,1-1-1,-1 0 1,0 0 0,0-1 0,1 1-1,-1-1 1,1 0 0,0 0 0,6 0-1,-3 0 40,-1-1 0,0 0 1,0 0-1,0 0 0,1-1 0,-1 0 0,0-1 0,0 0 0,0 0 0,0 0 0,-1-1 1,1 0-1,-1 0 0,0-1 0,1 1 0,-1-1 0,-1-1 0,1 1 0,7-9 0,-11 11-51,0-1 0,0 1 0,0-1 0,0 0 0,-1 1 0,1-1 0,-1 0 0,0 0-1,0 0 1,0 0 0,0 0 0,0 0 0,-1 0 0,1 0 0,-1 0 0,0 0-1,0 0 1,0 0 0,0-1 0,-1 1 0,1 0 0,-1 0 0,0 0 0,0 0 0,0 0-1,0 0 1,-2-4 0,0 4-45,0 0-1,0 0 0,0 0 0,0 0 1,-1 1-1,1-1 0,-1 1 1,1 0-1,-1 0 0,0 0 1,0 0-1,0 1 0,0 0 1,0-1-1,0 1 0,0 1 1,-1-1-1,1 1 0,-6 0 1,-37 5-1735,20 9-2622,13 0-3114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5733,'0'0'5851,"10"-4"-4612,21-7-188,0 1 1,1 2 0,57-8-1,199 12 1007,-170 5-2028,63 12 514,0 0-320,661-40 1351,113-4-1468,-944 31-107,238-2 32,670 5 240,-509 18-165,110 2-112,414-50 160,-740 10-250,553-27 1375,-114 39-955,-639 8-1939,1 0-1,-1 0 1,1 0-1,-1-1 1,0 1-1,-9 1 1,3-4-1173,1 0-805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3908,'0'0'16063,"9"2"-15503,6 1-424,-1 2 0,0-1 0,0 2 0,22 11 0,-27-13-89,-1 1 0,1 0 0,-1 1-1,0 0 1,-1 0 0,1 1 0,-1 0 0,-1 0-1,9 12 1,-13-17-18,-1 0 1,0 0-1,0 0 0,-1 0 1,1 0-1,0 1 0,-1-1 1,1 0-1,-1 0 0,0 1 1,0-1-1,0 0 0,0 1 1,0-1-1,0 0 0,-1 1 0,1-1 1,-1 0-1,1 1 0,-1-1 1,0 0-1,0 0 0,0 0 1,0 0-1,-1 0 0,1 0 1,0 0-1,-1 0 0,1-1 0,-1 1 1,-2 2-1,-7 5 251,0 0-1,-1 0 1,0-1-1,-14 7 1,4-2-80,20-12-281,-15 10 138,0 0 0,1 1 0,-20 20 0,11 4-5719,23-32-1795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40 128,'11'-4'3238,"25"-8"2092,-35 11-4917,0 1 0,0 0 0,0-1 0,1 0 0,-1 1 0,0-1 0,0 1 0,0-1 0,0 0 0,0 0 0,0 0 0,0 0 0,-1 1 0,1-1 0,0 0 0,0 0 0,-1-1 0,1 1 0,-1 0 0,1 0 0,0-2 0,-6 2-44,1 0-1,-1 0 0,0 1 1,0 0-1,0 0 0,-9 1 1,-3 3-193,0 0 0,0 2 0,0-1 0,1 2 0,0 0 1,0 1-1,1 1 0,0 1 0,1 0 0,0 0 0,-22 22 1,33-29-125,0 0 0,0 0 0,1 1 0,-1-1 0,1 0 1,0 1-1,0 0 0,0-1 0,0 1 0,1 0 0,-1 0 1,1 0-1,0 0 0,-1 6 0,2-8-36,1 0 1,-1-1-1,0 1 0,1 0 0,-1 0 1,1 0-1,-1 0 0,1 0 0,0 0 1,0 0-1,0-1 0,0 1 1,0 0-1,0-1 0,0 1 0,1-1 1,-1 1-1,0-1 0,1 0 0,0 1 1,-1-1-1,1 0 0,0 0 0,-1 0 1,1 0-1,0 0 0,0-1 0,0 1 1,0 0-1,3 0 0,18 4-217,-1-1 1,0-1-1,1 0 0,31-2 0,41-8-7027,-60-1 219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4132,'0'0'17873,"2"62"-17809,-7-38-32,3-5-32,2-2-545,0-6-512,0-8-320,8-3-577,4-4-544,4-14-1122,3-4-1088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8168,'0'0'13677,"-22"67"-13133,14-40-256,0-3-127,4-1-97,4-4-32,0-2-609,0-4-416,0-5-512,0-3-1410</inkml:trace>
  <inkml:trace contextRef="#ctx0" brushRef="#br0" timeOffset="1">0 107 3651,'0'0'18770,"74"-35"-18706,-37 34-32,3-2-1217,3-6-2018,-4-1-1057,2-5-4516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7847,'0'0'16752,"67"9"-15887,-27-12-673,-2-1-192,-1 1-1121,-5 3-1217,-12 0-1345,-10 0-2499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4837,'0'0'14669,"49"21"-13676,-14-21-96,6 0-608,-3 0-257,-3 0-769,-4 0-2530,-7-3-3812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6983,'0'0'15630,"12"-10"-14925,16-11-462,92-73-26,-101 78-117,0-1 0,-1-1 0,-1-1 1,15-21-1,-41 54-10,0 0 0,1 1-1,0-1 1,1 2 0,1-1 0,0 1-1,1 0 1,1 0 0,1 1 0,-3 25 0,6-41-191,0-1 1,0 1 0,0 0 0,0-1-1,0 1 1,1-1 0,-1 1 0,0 0-1,0-1 1,1 1 0,-1-1 0,0 1-1,1 0 1,-1-1 0,1 1 0,-1-1 0,0 1-1,1-1 1,-1 0 0,1 1 0,-1-1-1,1 1 1,0-1 0,-1 0 0,1 1-1,-1-1 1,1 0 0,0 0 0,-1 0-1,1 1 1,0-1 0,24-3-8677,-10-9-437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5157,'0'0'16901,"-4"10"-16239,-1 4-583,-16 53 776,19-61-754,0 0-1,1 0 0,0 0 1,0 0-1,1 0 0,0 1 1,0-1-1,0 0 1,2 9-1,0-14-142,-1 1 0,0-1 0,0 0 0,1 1 0,-1-1 1,1 0-1,-1 0 0,1 0 0,-1 0 0,1-1 0,-1 1 0,1 0 0,0-1 0,0 1 0,-1-1 0,1 1 1,0-1-1,0 0 0,0 0 0,-1 0 0,1 0 0,0 0 0,2-1 0,1 2-1139,1-2 0,0 1 0,-1-1 0,1 0 0,-1 0 0,9-3 0,3-7-6036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18514,'-6'8'1564,"-91"141"4854,-34 104-5202,131-253-1215,-1 1 1,1 0 0,0-1 0,-1 1-1,1 0 1,0-1 0,0 1 0,-1 0-1,1 0 1,0-1 0,0 1 0,0 0-1,0-1 1,0 1 0,0 0 0,0 0-1,1-1 1,-1 1 0,0 0 0,0 0 0,0-1-1,1 1 1,-1 0 0,0-1 0,1 1-1,-1-1 1,1 1 0,-1 0 0,1-1-1,-1 1 1,1-1 0,-1 1 0,1-1-1,-1 1 1,1-1 0,0 1 0,3 0 13,-1 1 0,1-1 0,-1 0 0,1 0 0,-1-1 0,1 1 0,-1-1 0,6 1 0,76-8 195,-81 7-209,32-5-2223,0-1-1,-1-2 1,42-14 0,-51 10-5129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4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6951,'0'0'8584,"-40"46"-6022,28-27-896,4-2-385,2-1-352,6-2-481,0-6-384,17-1-352,6-5-1025,4-2-833,4 0-2114,-2-14-2499</inkml:trace>
  <inkml:trace contextRef="#ctx0" brushRef="#br0" timeOffset="1">318 0 3844,'0'0'14467,"-9"4"-13357,2-1-916,0 0 0,1 1 0,-1-1 0,1 2 0,0-1 0,0 1 0,0-1 0,1 2 0,-8 8 0,10-11-86,0 1 0,1 0-1,-1 0 1,1 0 0,0 0-1,0 1 1,0-1 0,0 0 0,1 1-1,0-1 1,0 1 0,0 0 0,0-1-1,1 1 1,0 0 0,0-1-1,0 1 1,1 0 0,1 7 0,-1-9-81,0 0 1,1-1 0,0 1 0,-1 0 0,1-1 0,0 1-1,0-1 1,0 0 0,1 0 0,-1 0 0,0 0 0,1 0 0,0 0-1,-1-1 1,1 1 0,0-1 0,0 0 0,0 0 0,0 0-1,0 0 1,0 0 0,0 0 0,0-1 0,0 0 0,0 0 0,0 0-1,0 0 1,0 0 0,3-1 0,1 1 1,-1 0 0,1-1 0,-1 1 1,0-1-1,1-1 0,-1 0 0,0 1 0,0-2 1,0 1-1,0-1 0,-1 0 0,1 0 0,7-6 0,-11 7-21,1 0-1,-1 0 0,0 0 0,0 0 1,0-1-1,-1 1 0,1 0 1,0-1-1,-1 0 0,0 1 0,0-1 1,1 0-1,-1 0 0,-1 1 0,1-1 1,0 0-1,-1 0 0,0 0 0,1 0 1,-1 0-1,0 0 0,-1 0 0,1 0 1,0 0-1,-1 0 0,0 0 0,0 1 1,0-1-1,0 0 0,0 0 0,-2-3 1,0 3-89,0-1 0,0 1 0,-1-1 0,1 1 0,-1 0 0,1 0 0,-1 1 0,0-1 0,0 1 0,-1 0 0,1 0 0,0 0 0,-1 0 0,1 1 0,-1 0 0,1 0-1,-1 0 1,0 0 0,-5 1 0,2-1-327,-28 1-938,15 7-2852,9 2-3708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4237 6374,'0'0'7335,"6"-10"-6524,28-45 450,137-202 2133,-56 116-3206,268-372-18,-292 377 615,119-138-1,129-110-830,-36 43 162,277-365 1192,-223 253-1303,97-117-261,-363 460 239,133-144 34,-224 254-50,1 0 0,-1 0 0,0 0 0,0-1 0,1 1 0,-1 0 0,0-1 0,0 1 0,1 0 0,-1 0 0,0-1 1,0 1-1,0 0 0,0-1 0,0 1 0,1 0 0,-1-1 0,0 1 0,0-1 0,0 1 0,0 0 0,0-1 0,0 1 0,0 0 0,0-1 0,0 1 0,0 0 0,-1-1 0,1 1 0,0 0 0,0-1 0,0 1 0,0 0 0,0-1 0,-1 1 1,1 0-1,0-1 0,0 1 0,0 0 0,-1-1 0,-14-8-5341,7 5-126,3-2-788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4164,'0'0'17024,"14"0"-16058,3-2-797,1 0-1,-1-1 1,0-1-1,0 0 1,0-2 0,23-10-1,-16 4-157,38-18 45,-58 29-55,0-1 1,0 1-1,-1 0 0,1 0 1,0 0-1,0 0 1,0 1-1,0 0 1,0 0-1,0 0 1,0 0-1,8 2 0,-11-2-1,0 1 0,0 0 0,0 0-1,1 0 1,-1 0 0,0 0-1,0 0 1,-1 0 0,1 0 0,0 0-1,0 0 1,0 0 0,-1 1-1,1-1 1,-1 0 0,1 1 0,-1-1-1,1 0 1,-1 1 0,0-1-1,0 0 1,0 1 0,0 1 0,0 38 140,0-35-87,-3 14 174,-1 1-1,0-1 1,-15 39-1,13-41-806,0-1-1,1 1 0,1 0 0,0 1 1,-1 26-1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3940,'0'0'14664,"0"7"-13724,0 32-333,-2-14-530,2 0 0,1 0 1,0 0-1,2 0 0,1 0 0,10 32 1,-4-41-162,-3-19-1756,-6 1 1272,0-1 0,0 1-1,0-1 1,-1 1 0,1-1 0,-1 1 0,0-1 0,0 1 0,0-1 0,0-4 0,-5-12-3879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4869,'0'0'16527,"36"-58"-15214,-5 36-480,5-3-320,2 0-225,1 2-224,-3 5-64,-2 4-865,-6 6-864,-6 4-1122,-4 1-2754,-6 2-7047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4805,'0'0'17008,"34"53"-16880,-31-33-64,1-2-64,2-7-417,0-9-896,1-2-320,2-4 95,0-16-1120,-1-6-1058,-3-5-1473</inkml:trace>
  <inkml:trace contextRef="#ctx0" brushRef="#br0" timeOffset="1">111 1 8808,'0'0'6919,"-12"57"-5670,10-29-608,1 1-353,1-2-160,0-2 0,3-4 0,5-6-96,-1-2 0,2-7-832,-6-4-1475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9993,'0'0'9129,"32"-49"-8296,-9 36-545,7 0-224,2-4-128,-3 1-1377,1-5-3075,-5 0-5446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7015,'0'0'15246,"47"-21"-14189,-24 8-609,3-1-383,-5 2-65,1 3-801,-6 5-897,-9 4-1217</inkml:trace>
  <inkml:trace contextRef="#ctx0" brushRef="#br0" timeOffset="1">28 172 10858,'0'0'8745,"60"-8"-7881,-32-6-383,2-3-417,-5-1-769,-3 4-2434,-5 0-4516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104 129 3940,'0'0'10970,"4"-11"-8920,-2 7-1915,2-3 306,-1 0 0,0 0 0,-1-1 0,1 1-1,-2-1 1,3-10 0,-4 16-353,0 0 0,0 0-1,0 0 1,-1 0 0,1 0 0,0 0 0,-1 0 0,1 0-1,-1 1 1,0-1 0,1 0 0,-1 0 0,0 0-1,0 1 1,0-1 0,0 0 0,0 1 0,-1-1 0,1 1-1,0 0 1,-1-1 0,1 1 0,-1 0 0,0 0-1,1 0 1,-1 0 0,0 0 0,0 0 0,1 0-1,-1 1 1,0-1 0,0 1 0,0-1 0,0 1 0,0 0-1,-2 0 1,2-1-32,-1 1 0,1-1 0,-1 1 0,0 0 0,1 0 0,-1 0 0,1 0 0,-1 0 0,1 1 0,-1-1 0,1 1 0,-1 0 0,1 0 0,-1 0 0,1 0 0,0 0 0,-1 0 0,1 1 0,0-1 0,0 1 0,0-1 0,0 1 0,0 0 0,0 0 0,1 0 0,-1 0 0,1 0 0,-1 0 0,1 0 0,-2 5 0,0 2 0,0-1 1,0 1 0,1 0-1,1 0 1,-1 0 0,2 1-1,-1 13 1,1-22-55,0 0 0,0 1 0,0-1 0,0 0 0,0 1 0,0-1 0,0 0 0,0 0 0,1 1 0,-1-1 0,1 0 0,-1 0 0,1 0 0,-1 1 0,1-1 0,-1 0 0,1 0 0,0 0 0,0 0 0,0 0 0,1 1 0,-1-1 2,0-1 0,0 0 0,0 0 0,0 1 0,0-1 0,0 0 1,0 0-1,1 0 0,-1 0 0,0 0 0,0 0 0,0 0 0,0 0 0,0-1 1,0 1-1,0 0 0,0-1 0,0 1 0,2-2 0,1 0 13,0-1 0,1 1-1,-1-1 1,0-1 0,-1 1 0,1 0-1,0-1 1,-1 0 0,5-6 0,0-5 18,-1-1 0,-1 1 0,5-20 0,-4 13 22,-7 27-42,0 1 0,0-1 0,1 0 0,-1 0-1,1 0 1,3 9 0,0 5 79,3 25 6,-2-5 83,2 0 1,22 71 0,-29-110-319,0 0 1,0 1-1,0-1 0,0 1 1,0-1-1,0 0 0,0 1 1,0-1-1,1 1 0,-1-1 1,0 0-1,0 1 1,0-1-1,1 0 0,-1 1 1,0-1-1,1 0 0,-1 1 1,0-1-1,0 0 0,1 0 1,-1 1-1,1-1 1,-1 0-1,0 0 0,1 0 1,-1 1-1,0-1 0,1 0 1,-1 0-1,1 0 0,-1 0 1,1 0-1,5-13-7117,-5-2 1156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4:5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57 11275,'0'0'7206,"-4"10"-5433,-2 5-1283,0 0-1,2-1 1,0 2 0,0-1-1,-1 27 1,4-38-369,1 0 0,0 1 0,1-1 0,-1 1 0,1-1 0,-1 0 0,1 0 0,1 1 0,-1-1 0,0 0 0,1 0 0,3 6 0,-3-8-92,0 0 1,0 0-1,0 0 0,0 0 0,0 0 0,1-1 1,-1 1-1,0-1 0,1 1 0,-1-1 1,1 0-1,0 0 0,-1 0 0,1 0 1,0 0-1,-1-1 0,1 1 0,0-1 0,0 0 1,0 0-1,0 0 0,2 0 0,1-1 4,0 0 1,0-1-1,0 1 0,0-1 0,0 0 0,0-1 0,-1 1 0,1-1 0,-1 0 0,0-1 0,0 1 0,0-1 0,0 0 0,0 0 0,-1-1 1,0 1-1,0-1 0,0 0 0,-1 0 0,5-7 0,-3 3 23,0-1 1,0 1-1,-1-1 1,0 0-1,0 0 1,-1 0-1,-1 0 1,0 0-1,0-1 0,-1 1 1,0-14-1,-2 21-37,1 0-1,-1 0 0,0 0 0,0 0 0,0 0 0,0 1 0,0-1 1,-1 0-1,1 1 0,-1-1 0,0 1 0,0 0 0,0-1 1,0 1-1,0 0 0,0 0 0,-1 0 0,1 0 0,0 1 1,-1-1-1,0 1 0,1-1 0,-1 1 0,0 0 0,0 0 1,0 0-1,0 1 0,1-1 0,-1 1 0,0-1 0,-4 1 1,2-1-129,0 1 0,-1-1 1,1 1-1,0 1 0,0-1 0,-1 1 1,1-1-1,0 2 0,0-1 1,-1 0-1,1 1 0,0 0 1,1 0-1,-1 1 0,0-1 0,1 1 1,-6 4-1,-17 27-7150,19-21-2120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131 106 7079,'0'0'14840,"-6"12"-13494,-118 234 399,147-289-1918,-2-1-1,-2-1 1,-2 0-1,-2-1 1,18-95-1,-39 155 333,-3 31 333,8-38-399,0 0-1,1 0 0,0 0 1,0 0-1,3 11 0,-3-16-75,0 0 1,1 0-1,0 0 0,-1 0 0,1 0 0,0 0 0,0 0 1,0 0-1,0 0 0,0 0 0,1-1 0,-1 1 0,0-1 0,1 1 1,-1-1-1,1 1 0,0-1 0,-1 0 0,4 2 0,3 0 73,-1 0 0,1-1 0,0 0-1,-1-1 1,1 0 0,0 0 0,0 0-1,0-1 1,0 0 0,0-1 0,0 0-1,0 0 1,-1 0 0,1-1 0,8-3-1,-4 0 80,1 0 0,-1-1 0,1 0 0,-1-1 0,-1 0-1,0 0 1,20-18 0,27-44 659,-81 129-727,12-39 4,0-3-56,1-1 1,1 1-1,1 0 0,1 1 0,0 0 1,1 0-1,1 1 0,1-1 1,-2 27-1,6-44-126,0 0 1,0 0-1,0 0 1,0 1-1,0-1 1,1 0-1,-1 0 1,1 0-1,-1 0 1,1 0-1,0 0 1,0 0-1,0 0 1,0 0-1,0-1 0,1 1 1,-1 0-1,2 1 1,-1-1-322,0-1-1,0 0 1,0 1 0,0-1 0,0 0-1,1 0 1,-1-1 0,0 1 0,0 0-1,5 0 1,23 0-7038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1 5926,'0'0'4852,"-9"1"-4345,7 0-542,-2-1 174,-1 1 1,1-1 0,0 1-1,0 1 1,0-1-1,0 0 1,0 1-1,0 0 1,0 0 0,0 0-1,1 1 1,-1-1-1,1 1 1,-1 0 0,1 0-1,0 0 1,-4 5-1,-25 30-51,-2-2 0,-2-1 0,-1-1 0,-66 44 0,5-2 487,1 4-600,-648 560 2318,-16 121-2106,20 146 102,289-214 649,258-378-883,-82 177 1097,238-408-833,3 1 1,5 2-1,3 1 0,-18 102 1,20-54-2018,19-134-3277,0-5-70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11050,'0'9'1714,"0"-4"-1552,0 4 160,0 1 0,1 0 0,-1 0 0,2 0 0,0-1-1,0 1 1,0-1 0,5 10 0,117 238 3143,-124-256-3435,1 1 1,-1-1 0,1 0 0,-1 1 0,1-1-1,0 0 1,0 0 0,-1 0 0,1 1 0,0-1 0,0 0-1,0 0 1,0 0 0,1 0 0,-1-1 0,0 1-1,0 0 1,1 0 0,-1-1 0,0 1 0,1-1-1,-1 1 1,0-1 0,1 1 0,-1-1 0,1 0 0,-1 0-1,0 0 1,1 0 0,-1 0 0,1 0 0,-1 0-1,1 0 1,-1 0 0,1-1 0,-1 1 0,0-1-1,1 1 1,-1-1 0,0 1 0,1-1 0,-1 0 0,0 0-1,0 0 1,0 1 0,0-1 0,0 0 0,2-3-1,8-6 129,-1 0 0,-1-1-1,17-24 1,-17 23-93,91-132-924,-40 43-5625,-19 25-3702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3940,'0'0'12785,"10"4"-11525,11 5-705,-1 1 0,-1 1 1,31 22-1,-45-29-589,-1 0 0,1-1-1,0 0 1,0 0 0,0 0 0,0-1 0,0 0 0,1 0 0,5 1 0,-10-2-48,1-1 0,-1 0 1,0 0-1,0 0 0,0 0 0,0-1 1,0 1-1,1 0 0,-1 0 0,0-1 1,0 1-1,0-1 0,0 1 1,0-1-1,0 1 0,0-1 0,0 1 1,2-3-1,-2 1-126,1 0 1,-1 0 0,1 0-1,-1 0 1,0-1-1,0 1 1,0 0 0,0-1-1,0 1 1,0-1-1,0-4 1,6-62-6130,-7 29 1271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9129,'0'0'3683,"-3"61"-2081,3-26-449,0 9-320,8 2-97,3 2-127,1-2 160,2-3-257,1-5-192,2-6-192,-1-9-64,-1-5-128,-1-8-1121,-7-7-1409,-5-3-737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5221,'0'0'13645,"0"49"-13101,5-24-255,0 1-129,3 1-128,-1-4-32,1-3 0,-1-6-32,0-8-385,1-6-511,-3-5-386,2-14-608,-5-8-1120,-1-5-1026,-1-4-3011</inkml:trace>
  <inkml:trace contextRef="#ctx0" brushRef="#br0" timeOffset="1">68 1 8104,'0'0'10410,"-7"71"-9642,7-41-255,4-1-289,5-3-96,3-3 0,-1-4-96,1-3-32,-1-7-32,0-5-320,-7-4-641,-1 0-961,-3-11-10634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5221,'0'0'14285,"49"-16"-13836,-27 0-289,4-3-288,-3-3-1826,-4 0-3587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10154,'0'0'8648,"17"50"-7719,-9-30-161,1 2-255,2 4-321,1 2-160,0 0 0,2-3-64,-1-1-673,0-2-512,-3-5-801,1-5-1697,-9-6-2787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11691,'0'0'12556,"54"-4"-12076,-37-6-416,-1-3-192,-3 4-1185,-6 1-1025,-5 3-2146</inkml:trace>
  <inkml:trace contextRef="#ctx0" brushRef="#br0" timeOffset="1">2 172 7911,'0'0'16880,"67"-61"-16047,-43 35-641,-3 5-224,-1 3-352,-5 5-1410,-5 0-1601,-6 3-4709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4548,'0'0'12492,"9"-1"-11670,-5 0-736,1 0 0,-1 0 0,0-1 0,1 1 0,-1-1 0,0 0 0,0 0 0,0 0 0,-1-1 0,1 1 0,0-1 0,3-4 0,1-1 28,-1 0 1,-1 0-1,1-1 1,-2 0-1,6-10 1,-1-2 41,-8 16-103,-1 0-1,2 0 1,-1 1-1,0-1 1,1 1-1,0-1 1,5-4-1,-7 10-16,0 1 0,0 0-1,0-1 1,0 1 0,0 0-1,0 0 1,0 0 0,0-1 0,-1 1-1,1 0 1,-1 0 0,1 0-1,-1 0 1,0 4 0,1-4 42,77 261 982,-64-222-1469,-13-36-488,-11-4-10329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11050,'0'0'6118,"67"-15"-5605,-47-6-321,1-6-352,0-3-1602,-3-8-2178,-4 1-1985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13837,'0'0'9929,"49"-1"-8263,-17-8-545,4-3-512,7 2-545,4-1-128,6 0-1089,-4-2-1730,3-3-2594,-4-1-6022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14286,'-2'8'1035,"-5"19"424,-6 56-1,12-73-1306,0-1 0,1 1-1,0 0 1,1-1 0,-1 1-1,2-1 1,-1 1 0,2-1-1,-1 0 1,6 14 0,-6-20-114,-1-1 0,0 1 0,1-1-1,0 1 1,0-1 0,0 0 0,0 0 0,0 0 0,0 0 0,0 0 0,0 0 0,1-1-1,-1 1 1,1-1 0,0 1 0,-1-1 0,1 0 0,0 0 0,0 0 0,-1-1 0,4 1 0,-1 0-2,0-2 1,0 1 0,0 0 0,0-1 0,-1 0 0,1 0 0,0 0 0,-1-1 0,1 0 0,-1 0 0,8-4 0,0-1-6,1-2 0,-1 0 1,-1 0-1,1-1 0,-2 0 0,1-1 0,10-14 1,-16 18-7,-1 0 1,0 0 0,0 0 0,0 0-1,-1-1 1,0 1 0,0-1 0,-1 0-1,0 1 1,1-15 0,-3 19 11,0 0 1,0 1-1,0-1 0,0 0 1,-1 1-1,1-1 0,-1 0 1,0 1-1,0-1 1,0 1-1,0-1 0,0 1 1,0-1-1,-1 1 0,1 0 1,-1 0-1,0 0 0,0 0 1,1 0-1,-1 0 0,0 0 1,-1 1-1,1-1 1,0 1-1,0-1 0,-1 1 1,1 0-1,-1 0 0,1 0 1,-1 0-1,1 0 0,-1 1 1,0-1-1,-3 0 0,-1 0-32,0 0 0,0 0 0,0 1 0,0-1 0,0 2 0,0-1 0,-1 1-1,1 0 1,-8 2 0,11-1-177,0-1-1,0 1 1,0 0-1,0 0 0,0 0 1,0 1-1,1 0 1,-1-1-1,1 1 1,0 0-1,0 1 1,0-1-1,0 0 1,0 1-1,-2 6 1,-6 6-2935,2-4-3273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4402 75 3043,'0'0'5162,"1"-9"-4740,0-43 1356,-1 52-1675,0-1 0,-1 0 0,1 0 0,0 1 0,-1-1 0,1 0 0,-1 0 0,1 1 0,-1-1 0,1 1 1,-1-1-1,1 0 0,-1 1 0,0-1 0,1 1 0,-1-1 0,0 1 0,1 0 0,-1-1 0,0 1 1,0 0-1,1-1 0,-1 1 0,0 0 0,0 0 0,0 0 0,1-1 0,-1 1 0,0 0 0,0 0 1,-1 1-1,-34-1 38,26 0-47,-9 2-45,0 1 0,1 1 1,-1 0-1,1 1 1,-29 13-1,0-1 349,-293 86 945,-158 53-1010,422-127-152,2 4 0,-132 79 0,-116 120 306,-137 172-466,174-169-3,34-31-4,165-128-48,5 4-1,2 3 0,-72 103 1,111-131-187,-277 400-463,221-302 904,-83 176 0,-33 165 709,150-333-619,-47 147 218,74-179-24,6 1-1,-22 234 1,-5 19 273,5-56-262,50-321-601,-1 8-351,1 0 1,1 0-1,0 0 1,2 16-1,-2-30 362,0 0 0,0 0 0,0 1 0,0-1 0,0 0 0,0 0 0,0 0 0,0 1 0,0-1 1,0 0-1,0 0 0,0 0 0,0 1 0,1-1 0,-1 0 0,0 0 0,0 0 0,0 1 0,0-1 0,0 0 0,0 0 0,1 0 0,-1 0 0,0 0 0,0 0 0,0 1 0,0-1 0,1 0 0,-1 0 0,0 0 0,0 0 1,0 0-1,1 0 0,-1 0 0,0 0 0,0 0 0,0 0 0,1 0 0,-1 0 0,0 0 0,0 0 0,1 0 0,-1 0 0,0 0 0,0 0 0,0 0 0,0 0 0,1 0 0,-1 0 0,0 0 0,0-1 0,0 1 0,1 0 0,-1 0 1,0 0-1,0 0 0,0 0 0,0-1 0,0 1 0,1 0 0,-1 0 0,0 0 0,0-1 0,7-14-3611,-7 5 969,0 0-753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1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6694,'-2'2'232,"0"1"0,0-1 0,0 1-1,1 0 1,-1 0 0,1-1 0,-1 1 0,1 0-1,0 0 1,0 0 0,0 0 0,1 1-1,-1-1 1,1 0 0,0 0 0,0 0-1,0 0 1,0 5 0,9 60 2075,-7-59-2001,3 15 338,2 0 0,0-1-1,1 1 1,1-1 0,2-1-1,0 0 1,19 29 0,-28-50-571,-1 1 0,0 0 1,1-1-1,-1 1 0,1-1 1,-1 0-1,1 0 1,0 1-1,-1-1 0,1 0 1,0 0-1,0 0 1,0-1-1,0 1 0,-1 0 1,1-1-1,0 1 1,0-1-1,1 0 0,-1 0 1,3 0-1,-2 0 19,0-1 0,1 0 1,-1 0-1,0 0 0,0-1 0,0 1 0,-1-1 0,1 1 1,0-1-1,-1 0 0,1 0 0,3-4 0,6-7 70,-1 0-1,0-1 1,-1-1 0,8-15-1,-12 20-253,14-23-1316,18-44-1,-11-2-7081,-16 28-1727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4036,'0'0'14259,"-8"0"-12428,-6 1-1656,-4 0 1804,51-1-695,-17 0-1254,-12 0-15,-1 0-1,0-1 0,1 1 0,-1 1 0,1-1 1,-1 1-1,1-1 0,-1 1 0,5 2 0,-7-2-8,1 0 0,-1 0 0,1 1 0,-1-1 0,0 1 1,0-1-1,0 1 0,0-1 0,0 1 0,0 0 0,0-1 0,0 1 0,-1 0 0,1 0 0,-1 0 0,1 0 0,-1 0 0,0-1 0,0 1 0,0 3 0,2 52-7,-3-45-16,1 1 1,1 0-1,0-1 0,0 1 0,7 21 0,-8-33 10,0 1 0,0-1 0,1 0 0,-1 0 0,1 0 0,-1 0 0,1 0 0,-1 0 0,1 0 0,-1 0 0,1 0 0,0 0 0,0 0 0,-1 0 0,1-1 0,0 1 0,0 0-1,0 0 1,0-1 0,0 1 0,0-1 0,0 1 0,0-1 0,0 1 0,0-1 0,1 0 0,-1 1 0,0-1 0,0 0 0,0 0 0,0 0 0,1 0 0,-1 0 0,0 0 0,0 0 0,0 0 0,0-1 0,0 1 0,1 0 0,-1-1 0,0 1 0,0-1 0,0 1 0,0-1-1,0 1 1,0-1 0,0 0 0,0 1 0,-1-1 0,3-2 0,3-2 33,0 0 0,0-1 0,-1 0 0,0 0 0,8-11 0,7-9-16,-6 17-1993,-13 9 1716,-1 0 0,1 0 0,-1 0 0,1 0-1,-1 0 1,0 0 0,1 0 0,-1 0 0,1 0-1,-1 0 1,1 0 0,-1 0 0,1 0 0,-1 0-1,1 0 1,-1 1 0,0-1 0,1 0 0,-1 0 0,1 0-1,-1 1 1,0-1 0,1 0 0,-1 1 0,0-1-1,1 0 1,0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9673,'0'0'11819,"41"-54"-10858,-15 20-608,3-1-289,-1-1-96,0 1-1089,-3 2-1762,-2 4-1281,-6 5-865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7399,'0'0'9993,"13"64"-9512,-4-41-225,4 2-96,3-4-32,1-6-160,1-3 0,-1-9-512,-2-3-321,-3-7-160,-1-12-96,-7-9-865,-2-1-1569,-2-5-3460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7143,'0'0'8264,"-1"63"-7624,1-33 1,6-3-129,3-2-191,2-4 127,2-5-128,0-3-256,-2-6-64,1-6-544,-5-1-1314,-4 0-1249,-3-8-1922</inkml:trace>
  <inkml:trace contextRef="#ctx0" brushRef="#br0" timeOffset="1">0 159 11499,'0'0'6662,"51"-51"-6598,-25 28-1793,-3-3-1346,-2-4-2178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11179,'0'0'4228,"48"-2"-6086,-37-7-544,-3 2-2595</inkml:trace>
  <inkml:trace contextRef="#ctx0" brushRef="#br0" timeOffset="1">6 247 14830,'0'0'2819,"24"-65"-2307,-6 34-192,5 0-255,3 1-130,-1 4-1632,-2 3-2819,-3 2-3524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13549,'0'0'8776,"6"-11"-7612,18-39-875,-3 0 1,-2-2 0,18-80-1,-23 234-286,-12-92-25,0 0 1,1 0-1,1 0 0,-1 0 1,2-1-1,-1 0 0,11 16 0,-14-23-75,0-1-1,-1 0 0,1 1 1,0-1-1,0 0 0,0 0 0,0 0 1,0 0-1,0 0 0,0 0 0,1 0 1,-1 0-1,0 0 0,1 0 0,-1 0 1,0-1-1,1 1 0,-1-1 1,1 1-1,-1-1 0,1 0 0,-1 1 1,1-1-1,-1 0 0,1 0 0,-1 0 1,1 0-1,-1 0 0,1 0 0,-1-1 1,1 1-1,-1 0 0,1-1 0,-1 1 1,0-1-1,1 0 0,-1 1 1,1-1-1,-1 0 0,0 0 0,0 0 1,0 0-1,1 0 0,-1 0 0,1-2 1,3-3-1160,0 0 1,-1-1-1,0 1 1,0-1 0,-1 0-1,0 0 1,4-12-1,4-22-7871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8872,'0'0'6850,"-2"8"-4993,-3 17-908,2-1 1,0 1-1,1 0 0,3 42 0,0-65-934,-1-1 0,0 1 0,0-1 0,0 1-1,1-1 1,-1 1 0,1-1 0,-1 1 0,1-1 0,0 0 0,0 1-1,-1-1 1,1 0 0,0 1 0,0-1 0,0 0 0,0 0 0,0 0-1,1 0 1,-1 0 0,0 0 0,0 0 0,1 0 0,-1-1 0,1 1-1,-1 0 1,0-1 0,1 1 0,-1-1 0,1 0 0,-1 1 0,1-1-1,0 0 1,-1 0 0,1 0 0,-1 0 0,1 0 0,-1 0 0,1 0-1,2-1 1,0 0 30,1-1 0,-1 1-1,1-1 1,-1 0 0,0 0 0,0 0-1,0-1 1,0 1 0,0-1-1,0 0 1,-1 0 0,4-4 0,1-3 184,-1 1 0,0-1 0,-1 0 1,-1-1-1,7-15 0,-10 21-85,0 0-1,0 0 0,-1 0 0,1 0 0,-1-1 0,-1 1 1,1 0-1,-1-1 0,0 1 0,0-1 0,0 1 0,-1 0 1,0-1-1,-2-6 0,2 10-141,-1 0 0,1-1 0,-1 1 1,1 0-1,-1 0 0,0 0 0,0 0 0,0 1 0,0-1 1,0 1-1,0-1 0,0 1 0,-1-1 0,1 1 0,-1 0 1,1 0-1,-1 0 0,1 1 0,-1-1 0,1 1 0,-1-1 1,0 1-1,1 0 0,-1 0 0,1 0 0,-5 0 0,3 0-267,0 1 0,-1-1-1,1 1 1,0-1 0,0 1-1,0 0 1,0 1 0,0-1-1,0 1 1,0-1 0,1 1-1,-1 1 1,0-1 0,1 0-1,0 1 1,-4 3 0,-6 14-3280,1 0-2781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90 16335,'0'0'2259,"-9"11"-60,-8 9-1249,2 2 0,-16 29 1,25-40-707,0 0 0,1 0 1,1 1-1,0 0 1,0 0-1,1 0 0,1 0 1,-2 19-1,4-28-217,1 29 22,-1-31-44,0-1-1,0 1 0,0-1 0,0 0 1,0 1-1,-1-1 0,1 0 0,0 1 0,0-1 1,1 1-1,-1-1 0,0 0 0,0 1 0,0-1 1,0 1-1,0-1 0,0 0 0,0 1 1,1-1-1,-1 0 0,0 1 0,0-1 0,0 0 1,1 1-1,-1-1 0,0 0 0,1 0 1,-1 1-1,0-1 0,0 0 0,1 0 0,-1 1 1,0-1-1,1 0 0,-1 0 0,1 0 0,-1 0 1,0 0-1,1 0 0,-1 0 0,0 1 1,1-1-1,-1 0 0,1 0 0,-1 0 0,0 0 1,1-1-1,-1 1 0,1 0 0,-1 0 0,0 0 1,1 0-1,-1 0 0,0 0 0,1-1 1,-1 1-1,0 0 0,1 0 0,-1 0 0,0-1 1,1 1-1,-1 0 0,0 0 0,0-1 1,1 1-1,-1 0 0,0-1 0,6-9 36,-1 1 1,0-1-1,0 0 0,-2 0 1,1-1-1,-1 1 0,0-1 1,-1 1-1,1-13 0,0 3-26,5-28 16,-2 1 0,0-66 0,-8 108-120,-3 17 20,-2 21 11,7-29 62,0-1-1,0 0 0,1 1 0,-1-1 0,1 0 0,0 0 0,0 1 0,0-1 1,1 0-1,-1 0 0,1 0 0,-1 0 0,1-1 0,0 1 0,0 0 0,0-1 1,0 1-1,1-1 0,-1 0 0,1 0 0,0 0 0,-1 0 0,1 0 0,0 0 1,0-1-1,0 1 0,0-1 0,0 0 0,0 0 0,1 0 0,-1-1 0,0 1 1,0-1-1,1 1 0,4-1 0,0 0 17,1 0-1,0 0 1,0 0 0,0-1 0,0-1-1,0 0 1,0 0 0,-1 0 0,1-1-1,-1-1 1,0 1 0,12-8 0,-9 3 58,-1-1 1,0 0 0,0-1 0,14-19 0,13-12 344,-50 75-625,6-13 214,-7 12 43,3-13-53,1 1 0,2 0 1,0 1-1,1-1 0,1 1 0,1 1 1,-3 38-1,8-59-104,0 0 0,0 0 0,0 0 0,0 0 0,0 0 0,1 0 0,-1 0-1,1 0 1,-1 0 0,1 0 0,0 0 0,0 0 0,0-1 0,0 1 0,0 0 0,0-1 0,0 1 0,0 0 0,1-1 0,-1 1 0,1-1 0,-1 0 0,1 0-1,0 1 1,-1-1 0,4 1 0,-1 0-867,1-1-1,0 0 1,0 0-1,-1 0 1,1-1-1,0 0 1,0 1-1,0-2 1,0 1-1,6-2 1,18-4-11597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1 352,'0'0'1890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5:2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29 210 3876,'0'0'10997,"-4"3"-9321,-14 5 412,12-12 109,10-13-247,1 10-1817,1 0-1,0 1 0,0-1 0,0 1 1,1 1-1,0-1 0,0 1 1,1 0-1,12-6 0,14-12-93,23-24-29,-52 42-38,-1 0-1,0 0 0,0 0 0,0 0 0,0 0 0,-1-1 0,0 0 1,0 1-1,4-13 0,-12 37 32,-1-1 0,0 0 0,-2 0 0,0-1 0,-1 0 0,-1 0 0,0-1 0,-16 19 0,20-30 213,7-9-200,10-10-216,5 3-817,31-23-1155,-26 9-8145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2538 5285,'0'0'7127,"8"-6"-6385,316-237 3806,36-43-4368,-111 85-146,565-391 142,-429 336 69,528-328 2686,-677 435-2869,21-13 1878,-233 150-1815,-8 3-86,0 0-1,23-17 0,-51 24-6097,0 2 587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7111,'0'0'12299,"8"-4"-12149,12-3 130,0 1 0,0 0-1,0 2 1,1 0 0,0 2 0,35-1 0,-55 4-233,1-1-1,-1 0 1,0 1 0,0-1-1,0 1 1,0-1 0,0 1-1,0 0 1,0-1 0,0 1-1,0 0 1,0 0-1,0 0 1,0 0 0,-1 0-1,1-1 1,0 2 0,0-1-1,-1 0 1,1 0 0,-1 0-1,1 0 1,-1 0 0,0 0-1,1 0 1,-1 1 0,0-1-1,0 0 1,0 0-1,0 1 1,0-1 0,0 0-1,0 0 1,0 0 0,-1 3-1,-9 46 1430,-41 54 318,1-7-2405,29-27-4805,19-52-2021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11659,'0'0'9588,"2"11"-8707,7 75 163,-3 87 0,-5-56-5709,-1-81 1225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6887,'0'0'14253,"70"3"-14093,-45-6-96,0-7-32,-3-4-288,-1-1-801,-4-6-673,-7-3-1409,-7-3-1505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7655,'0'0'12973,"59"1"-12173,-18-1-511,1 0-225,0-5-32,-2-2-705,-7 2-1729,-7-4-2435,-8 0-3907</inkml:trace>
  <inkml:trace contextRef="#ctx0" brushRef="#br0" timeOffset="1">335 103 5221,'0'0'5637,"0"65"-3331,0-29 769,0 1-1057,0 0-704,0 1-610,5-7-544,5-4-128,2-7-544,-3-5-257,0-6-64,-4-5-896,-3-4-1538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8456,'0'0'11659,"58"-17"-11339,-33 13-288,0 0 0,0-2-576,-3-2-705,-2 0-801,-7-1-160,-4 1-833,-9-1-1025</inkml:trace>
  <inkml:trace contextRef="#ctx0" brushRef="#br0" timeOffset="1">78 80 3716,'0'0'15983,"32"42"-15791,-6-50-160,-1-1-513,-3 3-1537,-8 0-1921,-7 2-1250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4132,'0'0'5797,"-32"49"-3042,26-40-32,6 1-802,0-5-768,3-5-448,14 0-224,1-2-193,8-9-128,2-3-64,0-3-64,2 0-512,-2-3-1250,-4 1-2050,-3-3-1537</inkml:trace>
  <inkml:trace contextRef="#ctx0" brushRef="#br0" timeOffset="1">295 31 3748,'0'0'13516,"48"0"-12555,-27-4-416,3-2-129,-1 1-352,-1-2-96,-5 5-1089,-5-1-1569,-6-1-1378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5221,'0'0'14990,"68"3"-14926,-39-16-512,1-2-1602,-2 1-2178,-6-3-2338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9833,'0'0'7581,"-10"3"-3999,9-3-3488,-50 17 2930,49-17-2937,0 0 1,1 1-1,-1-1 1,1 1-1,-1 0 1,1-1-1,-1 1 0,1 0 1,-1 0-1,1 0 1,0 0-1,0 0 0,-1 0 1,1 0-1,0 1 1,0-1-1,0 0 1,0 1-1,1-1 0,-1 1 1,0-1-1,0 1 1,1-1-1,-1 1 1,1-1-1,-1 1 0,1 0 1,0-1-1,0 1 1,0 0-1,0-1 0,0 1 1,0-1-1,0 1 1,0 0-1,1 2 1,0-3-77,1 0 1,-1 1 0,0-1 0,0 0 0,1 0 0,-1 0-1,1 0 1,-1-1 0,1 1 0,-1 0 0,1-1 0,-1 1 0,1-1-1,0 1 1,-1-1 0,1 0 0,0 0 0,-1 0 0,4 0-1,38-1 100,-37 1-95,-1-1 2,0 0 0,0 0 0,0 0 1,0-1-1,0 0 0,0 0 0,-1 0 1,1 0-1,-1-1 0,8-6 1,-9 8-55,0-1 0,-1-1 0,0 1 0,1 0 0,-1-1 0,0 1 0,0-1 1,0 1-1,0-1 0,-1 0 0,1 0 0,-1 0 0,0 0 0,0 0 1,0 0-1,0 0 0,0 0 0,0-6 0,-3 16-4122,3 12-2766,6-12 800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3748,'0'0'14349,"-10"8"-13900,4-4-386,1 0 0,-1 1 0,1 0 0,0 0 0,0 0 1,0 0-1,1 1 0,0 0 0,0 0 0,0 0 0,1 1 1,0-1-1,0 1 0,1 0 0,0-1 0,0 1 0,-1 12 1,2-13 87,0 1 1,1-1-1,0 0 1,0 0 0,0 0-1,1 1 1,2 10-1,-2-15-135,0 0 0,0-1 0,1 1-1,-1 0 1,0-1 0,0 1 0,1-1 0,-1 1-1,1-1 1,-1 0 0,1 1 0,0-1 0,-1 0-1,1 0 1,0 0 0,0-1 0,0 1 0,0 0-1,0-1 1,0 1 0,0-1 0,0 1 0,0-1-1,0 0 1,0 0 0,0 0 0,3 0 0,1 0 6,0-1 0,0 1 1,0-1-1,0 0 0,1 0 1,-1-1-1,-1 1 0,13-6 1,-16 6 8,0 0 1,0-1 0,1 1-1,-1-1 1,0 1 0,0-1-1,-1 0 1,1 1 0,0-1-1,0 0 1,-1 0 0,1 0-1,-1-1 1,0 1 0,0 0-1,0 0 1,0-1 0,0 1-1,0-1 1,0 1 0,-1-1-1,1 1 1,-1-1 0,0-3-1,-1 5 33,0 0-1,0 0 0,0 0 0,0 0 0,0 0 0,0 0 0,0 0 0,0 0 0,-1 0 1,1 1-1,0-1 0,0 1 0,-1-1 0,1 1 0,-1-1 0,1 1 0,0 0 0,-1 0 1,1-1-1,-1 1 0,1 0 0,-1 0 0,1 1 0,-3-1 0,-41 3 239,43-3-333,0 1 1,1-1 0,-1 1 0,0-1-1,0 1 1,1 0 0,-1-1 0,1 1-1,-1 0 1,1 0 0,-1 0 0,1 1-1,-1-1 1,1 0 0,0 0 0,0 1-1,0-1 1,0 1 0,0-1 0,0 1-1,0-1 1,0 1 0,0 0 0,1-1-1,-1 1 1,0 3 0,3-4-367,-1-1 1,1 1-1,0 0 1,0 0-1,0-1 1,0 1-1,-1-1 1,1 0-1,0 0 1,0 0-1,0 1 1,0-2-1,0 1 0,0 0 1,0 0-1,0-1 1,3 0-1,18-7-4840</inkml:trace>
  <inkml:trace contextRef="#ctx0" brushRef="#br0" timeOffset="1">315 0 3683,'0'0'15589,"-8"1"-14410,4 0-1107,1 0 0,-1 0 1,1 0-1,0 0 0,-1 1 0,1 0 0,0-1 0,0 1 0,0 0 0,0 0 0,0 0 0,0 1 0,1-1 0,-1 1 0,1 0 0,-1 0 1,1-1-1,0 1 0,0 1 0,1-1 0,-1 0 0,0 0 0,1 1 0,0-1 0,0 1 0,0-1 0,0 1 0,1-1 0,-1 1 0,1-1 0,0 8 1,0-9-42,0 0 0,0 0 0,0 0 0,0 0 0,0-1 0,0 1 0,1 0 1,-1 0-1,0 0 0,1 0 0,0 0 0,-1-1 0,1 1 0,0 0 0,0-1 1,0 1-1,0 0 0,0-1 0,1 1 0,-1-1 0,0 0 0,1 1 0,-1-1 1,3 2-1,0-2 11,-1 1 0,1-1 0,-1 1 0,1-1-1,0 0 1,0-1 0,0 1 0,-1-1 0,1 1 0,0-1 0,7-1 0,-3 0-12,-1 0-1,1 0 1,-1 0-1,1-1 1,-1-1-1,0 1 1,0-1-1,0 0 1,0-1 0,0 1-1,-1-1 1,10-8-1,-14 10 9,0 1 0,-1-1 1,1 1-1,-1-1 0,0 1 0,1-1 0,-1 0 0,0 0 0,0 0 1,0 1-1,0-1 0,0 0 0,0 0 0,-1-1 0,1 1 0,-1 0 0,1 0 1,-1 0-1,0 0 0,0 0 0,0 0 0,0-1 0,0 1 0,-1 0 1,1 0-1,0 0 0,-1 0 0,0 0 0,1 0 0,-1 0 0,0 0 1,-2-3-1,0 2-22,0 0 0,0 1 1,0 0-1,0 0 1,0-1-1,0 2 0,0-1 1,-1 0-1,1 1 1,-1-1-1,1 1 0,-1 0 1,0 0-1,1 1 0,-1-1 1,0 1-1,-5 0 1,2 0-68,0-1-507,0 1 1,0 0 0,0 0 0,0 1-1,0 0 1,0 0 0,1 1 0,-12 3-1,-5 8-4625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 7996 3011,'0'0'7901,"6"1"-5531,-8-9-2294,-1 0-1,0 0 1,-1 0 0,1 1-1,-1-1 1,-1 1 0,0 0-1,-9-11 1,-3-5 209,-131-228 1217,74 123-1242,-15-39 107,-79-212-1,107 233-208,-151-488 1210,172 495-1257,-50-253-74,20 69 92,-36-235 495,75 363-517,15 104-68,1 11 82,3-1-1,-1-97 0,16 98-56,3 0 0,4 0 0,36-140 0,100-225 75,174-295-31,54 25 345,-252 484-51,-40 71-347,133-192 0,268-262 4,-327 415-56,-104 127-2,65-70 0,-111 137-4,2-2-1123,-6 2-6142,-2 0 1791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9577,'15'-6'8267,"33"-24"-6829,-15 4-1061,-21 15-213,1 0 1,0 1 0,0 1-1,0 0 1,1 1-1,1 1 1,-1 0-1,27-8 1,-40 15-158,0 0 1,-1 0-1,1 0 1,0 1-1,0-1 1,0 0-1,0 0 1,-1 1-1,1-1 1,0 1-1,0-1 1,-1 1-1,1-1 1,0 1-1,-1-1 0,1 1 1,0 0-1,-1-1 1,1 1-1,-1 0 1,1-1-1,-1 1 1,1 0-1,-1 0 1,0-1-1,1 1 1,-1 0-1,0 0 1,0 0-1,0 0 1,1 0-1,-1-1 0,0 1 1,0 0-1,0 0 1,0 0-1,-1 0 1,1 0-1,0 0 1,0-1-1,-1 2 1,-5 43 537,-28 51-5,26-77-767,0-1 1,1 1-1,2 0 1,0 1-1,1-1 1,-3 38-1,9-35-3344,11-10-2696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5285,'0'0'15492,"-4"-16"-13431,12 31-1369,-1 0 0,9 31 0,51 127-1920,-60-148-1325,-9-10-3857,-3-10 1200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3651,'0'0'13731,"10"-5"-12279,15-9-1141,0 0 0,-2-1 0,0-2 0,0 0 0,-2-2 0,0 0 0,21-27 0,-32 25-3411,-12 6-4189,-6 8 2218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6887,'0'0'15150,"27"-49"-14189,5 23-545,5-5-320,1 1-64,1 2-384,-4 3-1153,-4 3-1410,-11 4-2210,-8 5-2178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4548,'0'0'15951,"-4"5"-15742,-2 6 25,0 1 1,1 0 0,0 1 0,1-1 0,0 1 0,1 0 0,0 0 0,1 0 0,0 0-1,1 0 1,1 0 0,0 0 0,4 26 0,-4-37-216,1 0 0,-1 0 0,1 0 0,-1 0-1,1-1 1,-1 1 0,1 0 0,0-1 0,0 1 0,0 0 0,0-1-1,0 1 1,0-1 0,0 0 0,1 1 0,-1-1 0,0 0 0,1 0 0,-1 1-1,1-1 1,-1 0 0,1-1 0,0 1 0,-1 0 0,1 0 0,0-1-1,-1 1 1,1-1 0,0 1 0,0-1 0,0 0 0,0 0 0,-1 0 0,1 0-1,0 0 1,0 0 0,0 0 0,0-1 0,-1 1 0,1-1 0,3-1-1,-1 1 4,1-1 0,-1 0 0,0 0 0,0-1 0,0 1 0,0-1 0,-1 0-1,1 0 1,-1 0 0,0-1 0,0 1 0,0-1 0,0 1 0,0-1 0,3-7-1,-4 5-8,1 1-1,-1-1 0,0 0 0,-1 0 0,0 0 1,0 0-1,0 0 0,0 0 0,-1 0 0,0 0 1,0 0-1,-1-1 0,-1-5 0,2 11-9,0 1-1,-1-1 0,1 1 1,0-1-1,-1 1 1,1-1-1,0 1 0,-1-1 1,1 1-1,-1-1 1,1 1-1,0 0 0,-1-1 1,1 1-1,-1 0 1,0-1-1,1 1 0,-1 0 1,1 0-1,-1-1 1,1 1-1,-1 0 0,0 0 1,1 0-1,-1 0 0,1 0 1,-1 0-1,0 0 1,1 0-1,-1 0 0,1 0 1,-1 0-1,0 0 1,1 0-1,-1 0 0,1 1 1,-1-1-1,1 0 1,-1 0-1,1 1 0,-1-1 1,1 0-1,-1 1 1,1-1-1,-1 1 0,1-1 1,-1 1-1,1-1 1,0 1-1,-1-1 0,1 1 1,0-1-1,-1 1 0,1-1 1,0 1-1,-1 0 1,-13 35 143,13-34-140,1 0 0,0-1 0,0 1 0,0 0 1,0 0-1,0 0 0,0 0 0,0 0 0,1 0 0,-1 0 0,1 0 0,-1 0 0,1 0 0,0-1 0,0 1 0,-1 0 0,1 0 0,1-1 0,-1 1 0,0-1 0,0 1 0,3 2 1,-2-3 2,0-1 1,0 1 0,0-1 0,0 1 0,0-1 0,0 0 0,0 1 0,0-1 0,1 0 0,-1 0 0,0-1 0,0 1 0,0 0 0,0-1 0,0 1 0,0-1 0,0 0 0,0 0 0,-1 1 0,1-1 0,0 0 0,3-3 0,12-9-87,-15 11-43,0 0 0,1-1-1,-1 2 1,1-1 0,-1 0 0,1 0 0,0 1 0,-1-1-1,1 1 1,0 0 0,0 0 0,4-1 0,-5 53 40,-2-15 826,0-23-2025,0-26-6394,0-7-131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6694,'0'0'18001,"63"-56"-17937,-46 46-32,-2-1-800,-3 5-930,-4-1-800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1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10858,'0'0'10506,"53"-26"-9865,-31 6-449,1 0-192,-3 0-609,-5 2-1184,-5 0-2916,0-1-4836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2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3203,'0'0'13709,"2"-8"-12257,-1 7-1464,16-33 1623,-16 33-1521,0 0-1,0-1 1,0 1 0,0 0 0,0 0-1,0 0 1,0 0 0,0 1-1,0-1 1,0 0 0,0 0 0,0 1-1,1-1 1,-1 0 0,0 1 0,1-1-1,-1 1 1,0 0 0,1-1 0,-1 1-1,0 0 1,1 0 0,-1 0-1,1 0 1,-1 0 0,0 0 0,1 0-1,-1 1 1,0-1 0,1 0 0,-1 1-1,0-1 1,3 2 0,-3 0-62,1 1 0,-1-1 1,0 1-1,0-1 1,0 1-1,0 0 0,0-1 1,-1 1-1,1 0 0,-1-1 1,0 1-1,0 0 0,0 0 1,0 0-1,0-1 0,0 1 1,-2 3-1,2 5 22,-1 0 48,0 0 0,-1 0 0,-5 21 0,3-21 235,2 0 0,0 0 1,-2 21-1,9-29-165,7-8-80,7-11-222,40-58-4380,-24 20-3164,-15 17-682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116 249 5509,'0'0'14296,"-9"-1"-13255,6 0-960,0 0-1,-1 1 0,1-1 1,0 1-1,0 0 0,0 0 0,0 0 1,0 1-1,-1-1 0,1 1 1,0-1-1,0 1 0,0 0 0,0 0 1,0 1-1,-4 2 0,3-1 95,0 0 0,1 1 0,-1 0 1,1 0-1,-1 0 0,1 0 0,0 0 0,1 0 0,-1 1 0,1 0 0,0-1 0,-2 8 0,2-9-128,1 1-1,0-1 1,0 1-1,0 0 0,0 0 1,0-1-1,1 1 1,0 0-1,0 0 1,0 0-1,0-1 1,0 1-1,1 0 0,1 6 1,-1-8-37,0-1 1,0 1 0,0 0-1,1-1 1,-1 1-1,1-1 1,-1 1 0,1-1-1,-1 0 1,1 0-1,0 0 1,0 1-1,-1-2 1,1 1 0,0 0-1,0 0 1,0-1-1,0 1 1,0-1 0,0 1-1,0-1 1,0 0-1,0 0 1,0 0-1,0 0 1,0 0 0,0 0-1,3-1 1,3-1-23,0 0 1,0 0-1,0-1 1,0 0 0,-1 0-1,1-1 1,-1 0-1,0 0 1,0-1-1,0 0 1,-1 0-1,0-1 1,0 0-1,0 0 1,-1 0-1,0 0 1,7-11 0,7-12-31,-1 0 0,25-58 1,-36 72 26,3-6-40,-1 0 0,-1 0 1,-1-1-1,8-37 1,-15 59 63,0-1 0,0 1 0,0 0 1,0 0-1,1 0 0,-1 0 0,0-1 1,0 1-1,0 0 0,0 0 1,0 0-1,0-1 0,0 1 0,0 0 1,0 0-1,0 0 0,0-1 0,0 1 1,0 0-1,0 0 0,0 0 1,0-1-1,0 1 0,0 0 0,-1 0 1,1 0-1,0-1 0,0 1 1,0 0-1,0 0 0,0 0 0,0 0 1,-1 0-1,1-1 0,0 1 0,0 0 1,0 0-1,0 0 0,0 0 1,-1 0-1,1 0 0,0 0 0,0 0 1,0-1-1,-1 1 0,1 0 0,0 0 1,-1 0-1,-9 8 113,-10 17-95,6-3 83,2-1 0,1 2 0,1-1 0,0 2 1,2-1-1,1 1 0,1 0 0,1 1 0,1-1 0,-2 47 1,6-68-141,0 1 0,0-1 0,1 1 1,0-1-1,-1 1 0,1-1 1,0 1-1,0-1 0,1 0 0,-1 0 1,1 1-1,-1-1 0,1 0 0,0 0 1,0-1-1,1 1 0,-1 0 1,1-1-1,-1 1 0,1-1 0,0 0 1,-1 0-1,5 2 0,-3-2-495,0 0-1,0 0 1,1-1-1,-1 1 0,0-1 1,1 0-1,-1-1 1,1 1-1,-1-1 1,1 0-1,6 0 1,16-4-5401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39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47 11403,'0'0'9812,"-7"8"-9054,2-2-673,1 1 0,0-1 0,1 1 0,-1-1-1,1 1 1,1 0 0,-1 0 0,-1 10 0,3-14-74,1-1-1,-1 0 1,1 0 0,0 0-1,0 0 1,0 1 0,0-1-1,0 0 1,0 0 0,1 0-1,-1 1 1,1-1 0,-1 0-1,1 0 1,0 0 0,0 0-1,0 0 1,0 0 0,0 0-1,0 0 1,1-1 0,-1 1-1,0 0 1,1-1-1,0 1 1,-1-1 0,1 1-1,0-1 1,0 0 0,0 0-1,-1 0 1,1 0 0,1 0-1,-1 0 1,0 0 0,0-1-1,0 1 1,0-1 0,4 1-1,-1-1 16,0 0 0,-1 0-1,1 0 1,0-1 0,0 1 0,0-1-1,0 0 1,-1 0 0,1-1 0,0 0-1,-1 0 1,1 0 0,-1 0 0,0 0-1,0-1 1,0 0 0,0 0-1,0 0 1,-1 0 0,1-1 0,-1 0-1,4-4 1,-4 4 109,0 0 0,0 0-1,0-1 1,0 1 0,-1-1 0,1 0-1,-1 0 1,0 0 0,-1 0 0,1 0 0,-1 0-1,0-1 1,0 1 0,-1 0 0,0-1-1,0 1 1,0 0 0,0-1 0,-1 1-1,-2-8 1,2 10-79,0 1-1,0 0 1,-1 0-1,1 0 0,-1 0 1,0 1-1,0-1 1,1 0-1,-1 1 1,0-1-1,0 1 1,0 0-1,-1-1 0,1 1 1,0 0-1,0 0 1,-1 0-1,1 1 1,0-1-1,-1 1 1,1-1-1,-1 1 0,1 0 1,-1 0-1,1 0 1,-1 0-1,1 0 1,-1 0-1,-1 2 1,-1-2-89,1 0 0,-1 1 1,1 0-1,0 0 1,-1 0-1,1 1 1,0-1-1,0 1 1,0 0-1,0 0 0,0 0 1,1 1-1,-1-1 1,1 1-1,-5 5 1,-3 19-1819,7-7-3903,4-19 5191,0 7-9036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 10410,'0'0'6790,"9"-1"-5210,-4 1-1467,-4 0-45,1-1-1,-1 1 1,1 0-1,-1-1 1,1 1-1,-1 0 1,1 0-1,0 0 1,-1 0-1,1 0 1,-1 1-1,1-1 1,-1 0-1,1 1 0,-1-1 1,1 1-1,-1 0 1,0-1-1,1 1 1,-1 0-1,0 0 1,1 0-1,-1 0 1,0 0-1,0 0 1,0 0-1,0 0 1,0 0-1,0 1 1,0-1-1,0 0 1,-1 1-1,1-1 1,0 1-1,-1-1 1,1 1-1,-1-1 1,0 1-1,1-1 1,-1 1-1,0-1 1,0 1-1,0-1 1,0 3-1,-2 36 90,-1 0-1,-3 0 1,-1 0-1,-2-1 1,-14 41 0,14-59-2556,-3-12-2943,-1-6-690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9929,'0'0'10442,"61"-10"-9000,-28 4-546,5 0-479,1 0-257,-3-3-96,-5 0-64,-5-2-320,-6 0-929,-10-2-1122,-7-6-2113,-3 0-2498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13261,'0'0'6502,"70"-38"-5253,-35 31-641,2 2-479,1 1-129,-1 4-289,-7 0-1408,-5 0-1763,-7 0-3330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0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10442,'0'0'12294,"2"9"-11461,1 17-550,-1 0 0,-1 26 0,-1-52-277,0 1 1,0-1-1,0 1 1,0-1-1,0 1 1,0-1-1,0 0 1,0 1-1,0-1 0,0 1 1,1-1-1,-1 0 1,0 1-1,0-1 1,0 1-1,1-1 1,-1 0-1,0 1 1,1-1-1,-1 0 1,0 1-1,1-1 1,-1 0-1,0 0 1,1 1-1,-1-1 1,0 0-1,1 0 0,-1 0 1,1 1-1,-1-1 1,0 0-1,1 0 1,-1 0-1,1 0 1,0 0-1,21-4 135,19-16-25,3-11-519,-33 22 215,-1 1 0,2 0-1,-1 0 1,1 2 0,21-10 0,-33 16 216,1 1 0,-1 0-1,0-1 1,1 1 0,-1 0 0,0-1 0,1 1-1,-1 0 1,0-1 0,0 1 0,0 0-1,0-1 1,0 1 0,0 0 0,0 0-1,0-1 1,0 1 0,0 0 0,0-1-1,0 1 1,0 0 0,-1-1 0,1 1 0,0 0-1,-1-1 1,1 1 0,0 0 0,-1-1-1,1 1 1,-1 0 0,-9 25 1209,3-1-230,7-24-985,0-1 0,0 1 1,0-1-1,0 0 0,0 1 1,1-1-1,-1 1 0,0-1 1,0 0-1,0 1 0,0-1 1,1 0-1,-1 1 0,0-1 1,1 0-1,-1 1 1,0-1-1,0 0 0,1 1 1,-1-1-1,0 0 0,1 0 1,-1 0-1,1 1 0,-1-1 1,0 0-1,1 0 0,-1 0 1,1 0-1,0 0 0,4 0 53,0 0 1,0-1-1,-1 1 0,1-1 0,0-1 0,8-2 0,17-4-298,-30 8 184,1 0-1,0 0 1,0 0 0,0 0-1,0 0 1,0 0 0,0 0 0,0 0-1,0 0 1,-1 1 0,1-1-1,0 0 1,0 0 0,0 1-1,0-1 1,-1 0 0,1 1-1,0-1 1,0 1 0,-1-1 0,1 1-1,0 0 1,-1-1 0,1 1-1,0 0 1,-1-1 0,1 2-1,0 0 91,0 0-1,0 0 0,-1 0 0,1 1 1,-1-1-1,0 0 0,1 0 1,-1 0-1,0 0 0,0 1 0,-1 2 1,-9 35-1929,0-20-3707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2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4773,'0'0'11728,"0"11"-11189,2 33 23,2 0 0,2-1-1,14 51 1,45 137 538,-65-231-1100,40 114 551,58 113-1,24 66-252,-72-142-67,-16-39 290,6-1 0,82 161 0,-81-187-489,-3 2 0,-5 1 0,32 127 1,-36-113-8,23 47 500,111 223-1,11 27 323,72 147-349,-194-440-383,67 171 377,-31-67 597,48 112-385,-128-298-949,-8-24 209,0 0-1,0 0 0,0 0 1,0 0-1,0 0 0,0 0 1,0 0-1,0 0 1,-1 0-1,1 0 0,0 0 1,0 0-1,0 0 0,0 0 1,0 0-1,0 0 1,0 0-1,0 0 0,0 0 1,0 0-1,0 0 0,0 0 1,-1 0-1,1 0 0,0 0 1,0 0-1,0 0 1,0 0-1,0 0 0,0 0 1,0 0-1,0 1 0,0-1 1,0 0-1,0 0 1,0 0-1,0 0 0,0 0 1,0 0-1,0 0 0,0 0 1,0 0-1,0 0 1,0 0-1,0 1 0,-23-34-5929,2 2 127,0 6-2228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2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12396,'3'32'669,"2"-1"0,1 0-1,2 0 1,1 0 0,1-1 0,2 0 0,1-1 0,1 0 0,25 37 0,-14-25 89,2 0 0,2-2 0,2-1 0,49 48 0,-77-84-679,-1 0-1,0 0 1,0 0 0,1 0-1,-1 0 1,1-1-1,-1 1 1,1-1 0,0 0-1,0 0 1,-1 0 0,1 0-1,0 0 1,0 0 0,0-1-1,0 1 1,0-1 0,0 0-1,0 0 1,0 0-1,0 0 1,6-2 0,-6 0-5,0 1 0,0-1 0,0 0 1,-1-1-1,1 1 0,0 0 0,-1-1 1,0 1-1,1-1 0,-1 0 0,0 0 1,-1 0-1,1 0 0,0 0 0,-1 0 1,0 0-1,1-1 0,-1 1 0,0-5 1,12-53 352,-3 1 0,-3-1 0,-1-86 1,1-2-429,19-80-4342,-22 191 2307,4-36-3703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15439,'0'0'8776,"76"10"-8328,-44-10-384,5-9-64,-5 3-416,-4 1-545,-8 1-480,-4 4-609,-7 0-865,-9 3-1473,0 6-353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3812,'0'0'20371,"47"42"-19891,-17-42-320,5 0-160,-4-4-608,-1-5-1250,-5 3-1697,-2-3-5254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4356,'0'0'17595,"9"-10"-16634,27-30-424,-1-1-1,-3-2 1,31-54-1,-57 92-239,-3 18-183,-5 22 52,-16 40-12,11-51-195,1-1 0,2 1-1,-4 47 1,8-70-26,0 0 1,0-1-1,1 1 0,-1-1 0,0 1 0,1 0 1,-1-1-1,0 1 0,1-1 0,-1 1 0,1-1 1,-1 1-1,1-1 0,-1 1 0,1-1 1,-1 1-1,1-1 0,0 0 0,-1 1 0,1-1 1,0 0-1,-1 1 0,1-1 0,0 0 0,-1 0 1,1 0-1,0 0 0,-1 0 0,1 0 0,0 0 1,-1 0-1,1 0 0,0 0 0,-1 0 0,1 0 1,0 0-1,-1-1 0,1 1 0,1-1 0,30-10-5162,-7-8-1604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11531,'0'0'11435,"11"3"-10928,-9-3-493,4 2 14,1 0 0,0 0 0,-1-1 0,1 0 0,0 0 0,0-1 0,0 0 0,0 0 0,0 0 0,-1-1 0,1 0 0,0 0 0,0-1 0,-1 0 0,1 0 0,-1-1 0,8-3 0,-8 1-21,1 1-1,-1-2 1,0 1 0,-1 0 0,9-12 0,-12 15-7,0 0 1,-1 0 0,1 0 0,-1 0 0,0-1 0,1 1-1,-1 0 1,0-1 0,-1 1 0,1-1 0,0 1-1,-1-1 1,1 1 0,-1-1 0,0 1 0,0-1-1,0 1 1,0-1 0,0 0 0,-1 1 0,0-4-1,1 6-5,-1-1-1,0 1 1,1-1-1,-1 0 1,1 1-1,-1-1 1,0 1-1,0 0 1,1-1-1,-1 1 1,0 0-1,0-1 0,1 1 1,-1 0-1,0 0 1,0-1-1,0 1 1,1 0-1,-1 0 1,0 0-1,0 0 1,0 0-1,0 0 1,1 1-1,-1-1 0,0 0 1,-1 0-1,-22 8-100,16-3 157,0 1 0,1-1 0,0 2 1,0-1-1,0 1 0,1 0 0,-1 0 0,2 1 1,-1 0-1,1 0 0,1 0 0,-1 1 0,1 0 1,1-1-1,0 1 0,0 1 0,0-1 0,1 0 1,1 1-1,0-1 0,0 17 0,1-25-32,0 0-1,1 0 1,-1 0 0,0 1-1,1-1 1,-1 0 0,1 0-1,0 0 1,-1 0-1,1 0 1,0 0 0,0 0-1,-1 0 1,1 0 0,0 0-1,0-1 1,0 1-1,0 0 1,0 0 0,0-1-1,0 1 1,1-1 0,0 1-1,37 5 657,-26-7-443,-1 0 0,1-1 0,24-6 0,-13-1-187,-2-1 1,0 0-1,0-2 0,-1 0 0,0-2 0,-1 0 1,36-34-1,-27 20-30,-1-2 0,-1-2 0,44-66 0,-68 92-6,0 2-4,0 0 0,0 0 0,-1-1 0,1 1 0,-1-1 0,0 1 0,-1-1 0,1 0 0,-1 0 0,0 1 0,1-9 0,-3 13 17,-1 0 0,1-1-1,-1 1 1,1 0 0,-1 0 0,1 0-1,-1 0 1,1 0 0,0 0-1,-1 0 1,1 0 0,-1 1 0,1-1-1,-3 1 1,-7 4 13,1 1-1,-1-1 1,1 1 0,0 1 0,1 0 0,0 0-1,0 1 1,-15 17 0,12-11 50,1 0 0,0 0-1,1 1 1,0 1 0,-8 19 0,15-30-77,1-1-1,0 1 0,1 0 1,-1-1-1,1 1 1,0 0-1,0 0 1,0 0-1,1 0 1,-1 1-1,1-1 0,1 0 1,-1 0-1,1 0 1,0 0-1,0 0 1,3 8-1,-1-8-72,0-1 1,0 0-1,0 0 0,0 0 1,1 0-1,0-1 0,-1 1 1,1-1-1,1 0 0,-1 0 1,0 0-1,1-1 0,-1 0 1,1 0-1,0 0 0,0 0 0,7 1 1,3 1-1303,0-1 1,0-1-1,0 0 0,19-1 1,20-1-8003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3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10826,'0'0'9460,"-8"13"-8184,2-2-906,-1 1 0,2 0 0,-1 0 0,2 1-1,-1 0 1,2 0 0,0 0 0,0 0 0,0 17 0,3-24-316,0-1-1,0 1 1,0-1-1,1 1 1,0-1-1,0 1 1,0-1 0,1 0-1,0 1 1,0-1-1,0 0 1,5 8-1,-4-10-48,0 0 0,0 0-1,0-1 1,0 1 0,0-1-1,0 0 1,1 0 0,-1 0-1,1 0 1,0-1 0,0 1-1,-1-1 1,1 0 0,0 0-1,0-1 1,0 1 0,0-1-1,5 1 1,-2-1 9,1 0 0,0 0 1,-1 0-1,1-1 0,0 0 0,-1 0 1,1-1-1,-1 0 0,1 0 0,-1-1 0,0 0 1,0 0-1,8-6 0,-10 6-2,-1-1-1,0 1 1,0-1 0,0 0-1,0 0 1,-1 0 0,0-1-1,0 1 1,0-1 0,0 0-1,-1 0 1,0 0 0,0 0-1,0 0 1,0 0 0,-1 0-1,0-1 1,0 1 0,0-10-1,-1 10 30,1 1-1,-1-1 0,0 1 1,-1-1-1,1 1 0,-1-1 1,0 1-1,0 0 0,0-1 1,0 1-1,-1 0 0,0 0 1,0 0-1,0 0 0,0 0 1,-5-6-1,4 8-39,0 0 0,0 0 0,0 0 1,0 0-1,-1 0 0,1 0 0,0 1 0,-1 0 0,1-1 0,-1 1 0,0 1 0,1-1 0,-1 0 1,1 1-1,-1 0 0,0 0 0,0 0 0,1 0 0,-1 1 0,0-1 0,-3 2 0,3-1-324,-1 1 0,1-1 0,0 1 0,0 0 0,0 0 0,0 0 0,-5 4 0,-8 4-4529,0-3-4458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4228,'0'0'7137,"1"12"-6224,6 25-175,2 0 0,1-1 0,18 43 0,38 95 652,106 239 2553,-77-209-2979,94 298 0,165 383 1042,-346-868-2053,65 175 610,65 262 1,-106-340-608,6 3 97,74 152-1,-37-94-23,2 1 81,45 119 116,-115-270-365,-1 1-1,3 33 1,-7-39-40,1 0-1,1 0 1,1-1-1,1 1 1,10 23 0,63 138-2373,-79-180 2695,1 0-2529,-3-4-2930,-8-13 559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19 682 3908,'-6'28'4921,"2"-8"-2503,0 1 1,0 30 0,17-70-1,8-50-405,-3-1 1,18-142 0,-34 194-1932,11-110 188,-4-157-1,12 328-157,20 107 56,-30-103-12,32 88 1,-41-131-269,-1-1 1,1 0 0,0 1 0,0-1 0,0 0-1,1 0 1,-1 0 0,1 0 0,5 4 0,-8-7-40,1 1 1,0-1 0,0 1-1,0-1 1,0 1 0,0-1 0,0 0-1,-1 0 1,1 1 0,0-1-1,0 0 1,0 0 0,0 0 0,0 0-1,0 0 1,0 0 0,0 0-1,0 0 1,0 0 0,0-1 0,0 1-1,0 0 1,0-1 0,0 1-1,0-1 1,-1 1 0,1-1 0,0 1-1,0-1 1,0 1 0,-1-1-1,1 0 1,0 1 0,-1-1 0,1 0-1,-1 0 1,1 1 0,-1-1 0,1 0-1,-1 0 1,1 0 0,-1 0-1,1-1 1,11-31-6544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3427,'0'0'22320,"0"13"-21605,-7 31-377,-15 59 0,-5 22-277,25-106-107,1-13-4463,3-38-4549,-2 7 2711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10730,'0'0'12620,"11"-6"-11824,37-20-396,-42 24-389,0 0-1,0 1 1,1 0-1,-1 1 1,0 0 0,0 0-1,1 0 1,-1 0-1,0 1 1,0 0 0,0 0-1,0 1 1,0 0 0,7 2-1,25 6-457,11-8-1460,-29-2-3417,-11 0 1093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 11050,'0'0'11307,"69"4"-10026,-27-14-576,2-3-609,-3 7-64,-3 1-64,-9 4-865,-12 1-448,-9 0-769,-8 7-641,-9 3-1793,-17 7-1313</inkml:trace>
  <inkml:trace contextRef="#ctx0" brushRef="#br0" timeOffset="1">1 216 3427,'0'0'19026,"61"42"-17873,-28-42-608,-3 0-449,-1 0-96,-2 0-641,-5 0-768,-4-1-1346,-4-2-2337,-4 0-3236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10570,'0'0'8968,"-39"56"-8167,19-28-96,-4 3-385,-1 3-256,2-1 0,4-4 32,3-3 33,4-4-97,4-7 0,5-7-449,3-6-1088,0-25-13806</inkml:trace>
  <inkml:trace contextRef="#ctx0" brushRef="#br0" timeOffset="1">34 56 12268,'0'0'10570,"47"57"-10090,-23-40-320,2 3-128,3-1 0,0 0-192,1 1-513,-3-1-512,-3 1-1025,-6-5-2690,-5-6-3781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13229,'0'0'9352,"75"1"-9159,-39 2-161,-1-2-449,-6 0-255,-1 0-642,-11-1-223,-7 2-289,-8 0-1473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0:4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13229,'0'0'7943,"64"19"-7078,-26-19-321,7 0-448,-3-1-576,-4-6-1442,-10-2-2306,-12 0-6758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 3523,'0'0'22902,"6"-9"-21792,-6 15-977,-1-1-1,0 1 1,-1-1-1,1 1 0,-1-1 1,0 0-1,-1 0 1,-3 7-1,-1 4 134,6-13-253,0 0 0,0-1 0,0 1 0,0 0 0,0 0 0,1 0 0,-1 0 0,1 0 1,0-1-1,0 1 0,0 5 0,1-7-12,-1 1 0,1-1 0,0 0 0,0 0 0,0 1 0,0-1 0,0 0 0,0 0 0,0 0 0,0 0 1,1-1-1,-1 1 0,0 0 0,0 0 0,1-1 0,-1 1 0,0-1 0,1 1 0,-1-1 0,1 1 0,-1-1 0,4 0 0,-2 1-28,0 0 0,1 0 0,-1 0 0,1 0 1,-1 0-1,0 1 0,0-1 0,0 1 0,0 0 0,0 0 0,0 0 0,0 0 0,-1 1 0,1-1 0,-1 1 0,1-1 0,2 6 0,-3-4 26,-1 0 0,1-1 0,-1 1 0,0 1 0,0-1 0,-1 0 0,1 0 0,-1 0 0,0 0 0,0 1 0,0-1 0,-1 0 0,1 0 0,-1 0 0,-1 4-1,0-1 59,-1-1-1,1 0 1,-1-1-1,0 1 1,-1 0-1,0-1 1,1 0-1,-2 0 1,1 0-1,0 0 1,-1-1-1,0 1 0,0-1 1,-1-1-1,1 1 1,-1-1-1,1 1 1,-1-2-1,0 1 1,0-1-1,-1 0 1,1 0-1,0 0 1,-1-1-1,-10 1 1,16-3-127,-1 1 0,1 0 1,-1-1-1,1 1 0,-1-1 1,1 0-1,-1 1 0,1-1 1,-1 0-1,1 0 0,0 0 1,0 0-1,-1 0 0,1 0 1,0-1-1,0 1 0,0 0 1,0 0-1,1-1 1,-1 1-1,0-1 0,0 1 1,1 0-1,-1-1 0,1 1 1,-1-1-1,1 0 0,0 1 1,-1-1-1,1 1 0,0-3 1,-2-61-7041,2 51 4149,0-21-5079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11659,'-9'8'7746,"5"12"-5077,5 20-2073,-1-38-145,0 2-409,1 0 0,-1 0 0,1 0 0,0 0 0,0 0 0,0 0 0,1-1 0,-1 1 0,1-1 0,0 1 0,0-1 0,0 1 0,1-1 0,-1 0 0,1 0 0,-1 0 0,1 0 0,4 2 0,-2-1-65,1-1 0,-1 1 0,1-2 0,0 1 0,0-1 0,0 1 0,0-2 0,0 1 0,0-1 0,12 2 0,-8-3-565,-1 0 1,1 0-1,0 0 1,0-2-1,-1 1 1,19-6-1,-22 5-392,0 0 1,0 0-1,0-1 0,0 0 1,-1 0-1,0 0 0,1-1 0,-1 0 1,-1 0-1,8-7 0,19-34-4304,-21 18 6827,-7 5 8950,-8 27-8655,-8 11-979,-137 242 5394,102-171-8177,0 0-4423,43-76-7586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5445,'0'0'21460,"55"-29"-20883,-36 29-545,-2 0 0,1 0-480,1 0-962,-3 0-1120,-5 0-769,3 0-2050,-7 0-2819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1:2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 3940,'0'0'8514,"1"10"-7505,1 7-591,-1 1-1,-1-1 0,-1 1 1,0-1-1,-5 22 0,-1-5 1318,2 1 0,-2 65 0,7-99-1675,-1-1 0,1 1 0,0 0-1,0-1 1,0 1 0,0 0 0,1-1 0,-1 1 0,0 0 0,0-1-1,0 1 1,0 0 0,1-1 0,-1 1 0,0-1 0,1 1 0,-1 0-1,0-1 1,1 1 0,-1-1 0,1 1 0,-1-1 0,1 1 0,-1-1-1,1 0 1,-1 1 0,1-1 0,0 0 0,-1 1 0,2 0 0,22-5 1163,-18 1-973,0 0 0,-1 0 1,1-1-1,0 1 0,8-9 0,-4 2-96,-1 0-1,0-1 0,-1 0 1,0 0-1,-1-1 0,0 0 1,-1 0-1,0 0 0,-1-1 1,-1 0-1,0 0 0,0-1 1,-1 1-1,-1-1 0,0 1 1,-1-1-1,-1-14 0,-1 24-128,1 1 0,-1-1-1,0 1 1,-1-1 0,1 1 0,-1-1-1,1 1 1,-1 0 0,0 0-1,0 0 1,0 0 0,-1 0 0,1 0-1,-1 1 1,1-1 0,-1 1-1,0 0 1,0-1 0,0 2 0,0-1-1,-1 0 1,1 0 0,0 1-1,-7-2 1,5 1-199,-1 1-1,1-1 1,0 1 0,0 1-1,-1-1 1,1 1-1,-9 0 1,10 0-291,1 1 0,0-1 0,-1 1 0,1 0 0,0 0 0,0 0 0,0 0 0,-1 1 0,1-1 0,1 1 0,-1 0 0,-3 2 0,-5 5-5082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4548,'0'0'5958,"0"10"-4597,0 3-662,1 1-1,0-1 1,1 1-1,0-1 1,1 0 0,10 26-1,237 443 3536,-133-270-2622,432 702 118,-520-868-1720,171 301 400,99 144 333,39 45-269,-332-527-462,306 440 933,-200-301-1113,112 196-1,-219-336 158,10 26-1643,-15-34 1463,0 1 0,0 0 0,0-1 0,0 1 0,0 0 0,0 0 1,0-1-1,0 1 0,0 0 0,-1-1 0,1 1 0,0 0 0,0-1 0,-1 1 0,1-1 0,-1 1 0,1 0 1,0-1-1,-1 1 0,1-1 0,-1 1 0,1-1 0,-1 1 0,1-1 0,-1 0 0,0 1 0,1-1 1,-1 0-1,1 1 0,-1-1 0,0 0 0,1 0 0,-1 1 0,0-1 0,1 0 0,-1 0 0,0 0 1,0 0-1,1 0 0,-1 0 0,0 0 0,1 0 0,-1 0 0,0 0 0,0-1 0,-21 1-5734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5061,'0'0'8034,"7"11"-5482,4 5-2270,0 0 0,1-1 0,1-1 0,0 0 1,1-1-1,29 21 0,190 133 3722,-225-162-3828,0 1 1,0-1-1,1-1 1,0 0-1,0 0 1,14 3-1,-21-6-158,0 0 0,0-1 0,0 0 0,0 1 0,0-1 0,0 0 0,0 0 0,0 0 0,0-1 0,0 1 0,0 0 0,0-1 0,0 1 0,0-1 0,0 1 0,0-1 0,-1 0 0,1 0 0,0 0 0,0 0 0,-1 0 0,1-1 0,-1 1 0,1 0 0,-1-1 0,1 1 0,-1-1-1,0 0 1,0 1 0,0-1 0,0 0 0,0 1 0,0-1 0,0 0 0,0 0 0,0-3 0,6-29 111,-2-1 0,-1 0 0,-1 1 0,-3-1 0,-4-53-1,2 57-223,1 4-1504,-2 0-1,-10-47 0,-5 19-5313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159 123 3043,'0'0'1062,"7"-10"3017,0 0-3241,30-44 2313,-19 11 3483,-18 43-6557,0 0 0,0 1 0,-1-1 0,1 0 0,0 0 0,0 1 0,0-1-1,-1 0 1,1 0 0,0 0 0,0 0 0,-1 1 0,1-1 0,0 0 0,0 0 0,-1 0 0,1 0 0,0 0 0,0 0 0,-1 0-1,1 0 1,0 0 0,0 0 0,-1 0 0,1 0 0,0 0 0,-1 0 0,1 0 0,0 0 0,0 0 0,-1 0 0,1 0 0,0 0-1,0 0 1,-1 0 0,1-1 0,0 1 0,0 0 0,-1 0 0,1 0 0,0 0 0,0-1 0,0 1 0,-1 0 0,1 0 0,0 0-1,0-1 1,0 1 0,0 0 0,0 0 0,0-1 0,-1 1 0,1 0 0,0 0 0,0-1 0,0 1 0,0 0 0,0-1-1,0 1 1,0 0 0,0 0 0,0-1 0,0 1 0,0 0 0,0 0 0,0-1 0,0 1 0,1-1 0,-20 15 7,-4 10 112,0 1 0,2 1 1,1 0-1,1 2 0,-17 33 1,27-44-98,1 0 0,0 0 0,2 0 0,0 1 1,1 0-1,0 0 0,2 0 0,0 1 0,1-1 1,1 33-1,1-49-99,1 0 0,-1 0 0,0 0 1,1 0-1,0 0 0,-1 0 0,1 0 0,0 0 1,0 0-1,0 0 0,0-1 0,0 1 0,1 0 0,-1-1 1,0 1-1,1-1 0,-1 1 0,1-1 0,0 0 1,3 3-1,-1-2 23,1 0 0,0 0 0,0 0 0,0-1 0,-1 0-1,1 0 1,0 0 0,9 0 0,-3 0-563,1-2 0,-1 1 0,1-1 0,-1-1 0,0 0-1,1-1 1,12-4 0,-2-5-3716,-10 3-1706,-4-2-3006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15 3395,'0'0'18967,"-20"-1"-15924,20 1-2997,0 0 0,0 0-1,0 0 1,0-1-1,0 1 1,0 0-1,0 0 1,0-1 0,0 1-1,0 0 1,0 0-1,0 0 1,0-1-1,-1 1 1,1 0 0,0 0-1,0-1 1,0 1-1,0 0 1,0 0-1,0 0 1,0 0 0,-1-1-1,1 1 1,0 0-1,0 0 1,0 0-1,0 0 1,-1-1 0,1 1-1,0 0 1,0 0-1,0 0 1,-1 0-1,1 0 1,0 0 0,0 0-1,-1 0 1,1 0-1,0 0 1,0 0 0,0 0-1,-1 0 1,1 0-1,0 0 1,0 0-1,-1 0 1,1 0 0,0 0-1,0 0 1,0 0-1,-1 0 1,1 0-1,0 0 1,0 0 0,0 1-1,-1-1 1,1 0-1,0 0 1,0 0-1,0 0 1,-1 1 0,1-1-1,-3-9-6,-12 15 208,9 1-222,0-1-1,1 1 1,-1 0-1,1 0 0,1 0 1,0 0-1,0 1 1,0 0-1,1 0 0,0 0 1,0 0-1,1 1 1,0-1-1,1 1 0,0-1 1,0 1-1,1 0 1,0-1-1,0 1 0,3 12 1,-3-19-23,0-1 0,0 1 0,0-1-1,1 1 1,-1 0 0,1-1 0,-1 1 0,1-1 0,0 1 0,0-1 0,-1 1-1,1-1 1,0 1 0,0-1 0,0 0 0,1 0 0,-1 0 0,0 1 0,0-1 0,1 0-1,-1 0 1,1-1 0,-1 1 0,0 0 0,1 0 0,0-1 0,-1 1 0,1-1-1,-1 1 1,1-1 0,0 0 0,-1 0 0,1 1 0,0-1 0,-1 0 0,1-1 0,0 1-1,-1 0 1,1 0 0,0-1 0,2 0 0,2-1 12,0 1 0,0-1 0,0-1 0,0 1 0,0-1 0,-1 0 0,1 0 0,-1-1 0,8-5 0,-11 7-6,1-1 3,0 1 0,0-1 0,0 0 1,-1 0-1,1 0 0,-1 0 0,1-1 1,-1 1-1,0-1 0,0 1 0,-1-1 1,1 0-1,1-4 0,-30 13 192,17 0-70,0 0 0,0 0-1,1 1 1,0 0 0,0 1 0,0 0 0,-13 15-1,50-29-57,1-14-62,-24 17-101,-1 0 0,0 1 0,1-1 0,0 1 0,0 0 0,0 1 0,0-1 0,1 1 0,-1 0 0,0 0-1,1 1 1,6-2 0,-10 5 76,-1 0-1,0 0 0,0 0 0,0 0 0,0 1 0,0-1 0,-1 0 0,1 0 0,-1 1 0,1-1 0,-1 0 0,0 1 0,0-1 0,0 0 0,0 1 0,-1 3 0,1-1 4,0 97 148,0-102-214,0 1 1,0-1-1,0 1 1,0-1-1,0 1 1,1-1-1,-1 1 1,0-1-1,0 1 1,0-1-1,1 1 1,-1-1-1,0 0 1,0 1-1,1-1 1,-1 1-1,0-1 1,1 0-1,-1 1 1,0-1-1,1 0 1,-1 1 0,1-1-1,-1 0 1,1 0-1,-1 1 1,0-1-1,1 0 1,0 0-1,10-4-5959,-3-8-1579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7239,'0'0'20243,"62"-20"-20211,-34 15-32,-2 3-512,-4-1-1282,-3 3-1025,-5 0-1185,-8 0-2402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4837,'0'0'13741,"-29"54"-11275,29-49-961,3-1-255,11-4-322,7 0-511,5 0-321,1-11-64,2-1-865,-5 2-1505,-2-4-1634,-5 1-4260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4516,'0'0'14990,"-1"12"-12667,-23 93 1225,16-75-3036,0 0 0,2 1-1,1-1 1,-1 61 0,6-90-504,0 0 0,0-1 0,1 1 0,-1 0 0,0 0 1,1 0-1,-1-1 0,1 1 0,-1 0 0,1 0 0,-1-1 0,1 1 0,0-1 1,-1 1-1,1 0 0,0-1 0,0 1 0,-1-1 0,1 0 0,0 1 0,0-1 1,-1 1-1,1-1 0,0 0 0,0 0 0,0 0 0,0 1 0,0-1 0,0 0 1,-1 0-1,1 0 0,0 0 0,0 0 0,0-1 0,0 1 0,0 0 1,0 0-1,-1 0 0,1-1 0,0 1 0,0-1 0,1 0 0,37-17-58,-2-16-2713,-8-8-5530,-21 22 2004</inkml:trace>
  <inkml:trace contextRef="#ctx0" brushRef="#br0" timeOffset="1">141 178 3203,'0'0'12780,"-27"76"-9673,16-46-480,3 0-417,5 3-385,1-8-832,2-5-672,3-7-289,12-8-32,2-5-961,3-5-1121,-1-16-929,0-7-2178,-2-9-3523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2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7303,'-5'9'7564,"-5"13"-6255,1 1 0,0-1-1,2 1 1,0 1 0,2-1-1,-4 32 1,9-51-1239,0 0 1,0 0-1,0 0 0,0 0 1,1 0-1,0-1 1,0 1-1,0 0 0,0 0 1,2 3-1,-2-6-61,0 0 0,0 0-1,0 0 1,0 0 0,0 0 0,0 0 0,0-1-1,0 1 1,0 0 0,0-1 0,0 1 0,1-1-1,-1 1 1,0-1 0,0 0 0,1 1 0,-1-1-1,0 0 1,1 0 0,-1 0 0,0 0 0,1 0-1,-1 0 1,0 0 0,1 0 0,-1-1-1,0 1 1,0 0 0,1-1 0,-1 1 0,0-1-1,0 0 1,2 0 0,3-3 13,0 1 1,-1 0-1,1-1 1,-1 0-1,0 0 0,0-1 1,-1 0-1,1 1 1,-1-1-1,0-1 0,-1 1 1,1-1-1,-1 1 0,5-13 1,-3 8 331,-1-2-1,0 1 1,-1 0 0,0-1 0,0 0-1,-2 0 1,2-16 0,-3 26-315,-1 0-1,1 1 1,0-1 0,0 0 0,-1 0 0,1 1 0,-1-1 0,0 0 0,1 1-1,-1-1 1,0 1 0,0-1 0,0 1 0,0-1 0,0 1 0,0 0 0,0-1-1,-1 1 1,1 0 0,0 0 0,-1 0 0,1 0 0,-1 0 0,1 0 0,-1 0-1,1 1 1,-1-1 0,0 0 0,1 1 0,-1-1 0,0 1 0,0 0 0,1 0-1,-1-1 1,0 1 0,-3 1 0,-32 4-1871,7 10-5494,18-6-2074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6726,'0'0'13197,"1"8"-12765,5 144 620,-14 168 0,3-193-796,0-12 54,4 666 2946,34-508-2154,-16-160-844,4 226-1,-36-147 140,0 41 1160,15-175-1065,2-28-410,-2 1 1,0-1 0,-3 0-1,0 0 1,-14 54 0,11-72-548,2-15-1258,0-23-3038,3 17 3222,-4-22-5310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5862,'0'0'12587,"12"6"-11514,-3-2-864,3 3 97,0-1 1,1-1-1,-1 0 0,25 5 1,-18-4-193,0 0 0,-1 1 1,1 1-1,-2 1 0,1 0 0,-1 2 0,-1 0 1,0 0-1,22 22 0,12 16 395,59 74 0,-64-69-21,224 235 1128,-144-161-1151,180 239 0,-7 119-322,-115-174 157,-116-200-275,-5 2 0,90 234 0,-5 21 595,-31-87-514,171 569 11,-231-656-126,-48-157-253,-1 0 0,-2 1 0,1 47 0,-33-116-7537,5 2 1457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21 538 7591,'0'10'1347,"1"0"1,0 0-1,1-1 0,3 14 0,-4-21-1087,0 1 0,-1-1 0,1 1 0,0 0-1,0-1 1,0 0 0,1 1 0,-1-1 0,1 0 0,-1 1 0,1-1-1,0 0 1,-1 0 0,1 0 0,0-1 0,1 1 0,-1 0 0,0-1-1,0 1 1,4 0 0,-6-1-201,1-1 0,0 0-1,0 0 1,-1 0 0,1 0 0,0 0 0,0 0-1,0 0 1,-1-1 0,1 1 0,0 0 0,0 0-1,-1-1 1,1 1 0,0 0 0,-1-1 0,1 1-1,0 0 1,-1-1 0,1 1 0,-1-1 0,1 1-1,-1-1 1,1 0 0,-1 1 0,1-1 0,-1 0-1,1 1 1,-1-1 0,0 0 0,1 1 0,-1-1-1,0 0 1,0 1 0,1-2 0,5-32 681,-6 29-533,6-44 305,-3 0 0,-2 0 0,-3 1 0,-1-1 0,-2 0 0,-3 1 0,-1 0 0,-3 0 0,-21-53 0,31 95-385,-1-1 1,1 1-1,-2 0 1,1 0-1,-1 0 1,1 1-1,-6-7 0,40 41-383,1-1-1,2-1 0,0-3 0,2 0 0,1-2 0,0-2 0,66 25 0,-34-14-4595,-43-14-284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9385,'0'0'11942,"6"13"-10826,2 11-848,-1 0 0,-1 0 0,-1 1 0,3 41 0,-6-14-246,-1-9 20,13 73 0,-14-115-56,0 0 0,0 0 0,0 0 0,0 0 0,0 0 0,1 0 0,-1 0 0,0 0 0,1 0 0,-1 0 0,1 0-1,-1 0 1,1 0 0,-1 0 0,1-1 0,0 1 0,-1 0 0,1 0 0,0-1 0,0 1 0,-1 0 0,1-1 0,0 1 0,0-1 0,0 1 0,0-1-1,0 1 1,0-1 0,1 1 0,-1-2-71,0 1-1,0 0 0,0-1 1,0 1-1,0-1 1,0 1-1,0-1 1,0 0-1,-1 1 0,1-1 1,0 0-1,0 0 1,-1 1-1,1-1 0,0 0 1,-1 0-1,1 0 1,-1 0-1,1 0 0,-1 0 1,1 0-1,-1 0 1,0 0-1,1 0 0,-1 0 1,0 0-1,0-1 1,5-62-7635,-5 25-58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13389,'0'0'8712,"58"15"-7239,-7-35 33,14-7-673,3-4-609,5-2-160,-4 2-417,-3 4-1729,-11 3-2242,-10 4-4516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6342,'0'0'15663,"20"71"-14734,-14-38-545,1-1-256,-1 3-96,2-4 0,-3-5-32,1-3-384,-1-8-545,-1-4-897,-4-8-992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15695,'0'0'6150,"58"-5"-6150,-27 1-353,3-1-383,-4-1-1,-1 1-1025,-8 0-1505,-7 0-1121,-8 2-3043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66 13196,'0'0'6471,"58"-9"-5446,-23-5-545,0 2-384,1-1-865,-6 3-896,-5 3-1923,-13 7-928</inkml:trace>
  <inkml:trace contextRef="#ctx0" brushRef="#br0" timeOffset="1">0 315 13485,'0'0'4612,"87"-30"-4099,-42 6 31,1-1-384,-4 0-993,-3 0-3811,-9 1-5157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16528,'0'0'4676,"82"-9"-3747,-46-6-513,0 0-352,-1-1-416,-4 0-1378,-11 4-1601,-9 3-3139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4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11403,'0'0'6566,"62"0"-5733,-16-18-321,6-2-352,2-2-320,-5 0-3779,-4 1-5382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96 4324,'0'0'806,"3"-11"4004,2-3-3360,-3 8-860,0 0 1,-1 0-1,1 0 0,-1-1 0,0 1 0,-1 0 0,0-8 0,0 13-492,1 1-1,-1 0 0,0-1 1,0 1-1,0-1 1,-1 1-1,1-1 0,0 1 1,0-1-1,0 1 1,0-1-1,0 1 0,0-1 1,-1 1-1,1-1 1,0 1-1,0 0 0,-1-1 1,1 1-1,0-1 1,-1 1-1,1 0 0,0-1 1,-1 1-1,1 0 1,-1-1-1,1 1 0,-1 0 1,1 0-1,0 0 1,-1-1-1,1 1 0,-1 0 1,1 0-1,-1 0 1,1 0-1,-1 0 0,1 0 1,-1 0-1,1 0 1,-1 0-1,1 0 0,-1 0 1,1 0-1,-1 0 1,0 0-1,-1 1 21,0 0 1,0-1-1,1 1 1,-1 0-1,0 0 1,0 0-1,1 0 1,-1 0-1,0 0 1,1 1-1,-1-1 1,0 2-1,-9 11 42,1 1-1,1 1 1,0-1 0,1 1-1,-11 32 1,-18 89-66,31-106-78,0-1 0,2 1 0,1 0 0,2 0 0,1 0 0,1 0 0,8 39 0,-8-64 45,1-1 0,0 0 0,0 1 0,0-1 0,1 0 0,0 0 0,0 0 0,0 0 0,0-1 0,1 1 0,0-1 0,0 0 0,0 0 0,0 0 1,1-1-1,0 0 0,-1 1 0,1-1 0,0-1 0,1 1 0,-1-1 0,0 0 0,1 0 0,-1-1 0,1 0 0,-1 1 0,1-2 0,0 1 0,-1-1 0,1 0 0,0 0 0,0 0 0,-1-1 0,1 0 0,0 0 1,-1-1-1,1 1 0,-1-1 0,0 0 0,1-1 0,-1 1 0,0-1 0,0 0 0,-1-1 0,1 1 0,-1-1 0,1 1 0,-1-1 0,0-1 0,-1 1 0,1-1 0,-1 1 0,0-1 0,0 0 0,0 0 0,-1 0 0,1 0 1,-1-1-1,-1 1 0,1-1 0,1-10 0,-2 12 6,-1 0 0,0 0 0,1 0 0,-1 0 0,0 0-1,-1 1 1,1-1 0,-1 0 0,0 0 0,0 0 0,0 1 0,0-1 0,-1 0 0,1 1 0,-1-1 0,0 1 0,0 0 0,0 0 0,-1-1 0,1 1 0,-1 1 0,1-1 0,-1 0 0,0 1 0,0-1 0,0 1 0,-6-3 0,1 1-57,0 1 1,1 1-1,-1-1 1,0 2 0,0-1-1,0 1 1,0 0-1,0 0 1,0 1 0,-1 0-1,1 1 1,-12 2-1,18-3-119,-1 1-1,0-1 1,1 1 0,-1 0-1,0 0 1,1 0-1,-1 0 1,1 1-1,-1-1 1,1 1-1,0-1 1,0 1 0,0 0-1,0 0 1,0 0-1,0 0 1,0 0-1,0 0 1,1 1 0,-1-1-1,1 1 1,0-1-1,0 1 1,0-1-1,0 1 1,0 0 0,0-1-1,1 1 1,-1 0-1,1 0 1,0-1-1,0 1 1,0 4-1,0-6-86,0 0-1,1 0 1,-1 0-1,0 0 0,1 0 1,-1 0-1,1 0 1,-1 0-1,1 0 0,-1 0 1,1 0-1,0-1 1,-1 1-1,1 0 0,0 0 1,0-1-1,-1 1 1,1 0-1,0-1 0,0 1 1,0-1-1,0 1 1,0-1-1,0 1 0,0-1 1,0 0-1,0 1 0,0-1 1,0 0-1,0 0 1,0 0-1,0 0 0,0 0 1,2 0-1,26 1-5787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66 7751,'0'0'3673,"-9"3"-1730,-24 7-523,33-10-1367,0 0 0,1 1-1,-1-1 1,0 0 0,0 0-1,1 0 1,-1 0 0,0 1-1,1-1 1,-1 0 0,0 0-1,0 1 1,1-1 0,-1 0-1,0 0 1,0 1 0,0-1-1,1 0 1,-1 1 0,0-1-1,0 0 1,0 1 0,0-1-1,0 0 1,0 1 0,0-1-1,1 0 1,-1 1 0,0-1-1,0 1 1,0-1 0,-1 0-1,1 1 1,0-1 0,0 0-1,0 1 1,0-1 0,0 0-1,0 1 1,0-1 0,-1 0-1,1 1 1,0-1 0,0 0-1,0 0 1,-1 1 0,1-1-1,0 0 1,0 0 0,-1 1-1,1-1 1,0 0 0,-1 0-1,1 0 1,0 1 0,-1-1-1,1 0 1,0 0 0,-1 0-1,1 0 1,0 0 0,-1 0-1,24 8 805,33 1-74,0-3 0,0-2-1,79-5 1,-52 0-599,406-32-99,-8-1-58,1030 43 587,-1125-40-581,0 1 238,-132 43 943,-2-1-1077,-121-7 75,-11 0-838,-40-7-4560,-31-9-4258,-24 3 1752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75 12716,'0'0'6780,"-12"4"-5035,5-2-1531,3-2-178,0 1 0,0 0 0,1 0 0,-1 1 0,0-1 0,1 1 1,-1-1-1,1 1 0,0 0 0,0 0 0,-1 1 0,1-1 0,0 1 0,1 0 0,-1-1 1,1 1-1,-1 0 0,1 1 0,0-1 0,-3 6 0,0 4 13,1-1 0,1 1 0,0 1 0,1-1 0,0 0 0,1 1 0,0-1 0,1 1 0,3 16 1,-3-25-50,1 0 1,0 0 0,0 0 0,0 0-1,1 0 1,0-1 0,0 1 0,0 0 0,0-1-1,1 0 1,0 1 0,-1-1 0,2 0 0,-1 0-1,0-1 1,1 1 0,0-1 0,0 0-1,0 0 1,0 0 0,0 0 0,0-1 0,1 1-1,0-1 1,-1 0 0,1-1 0,5 2-1,-1-1 73,-1-1 0,1-1-1,-1 1 1,0-2-1,1 1 1,-1-1-1,1 0 1,-1-1-1,0 1 1,0-2-1,0 1 1,0-1 0,0-1-1,0 1 1,-1-1-1,0-1 1,0 1-1,0-1 1,0 0-1,-1-1 1,0 0-1,0 0 1,0 0 0,7-10-1,-8 8 103,1 0 0,-1 1 0,-1-1 0,1-1 0,-1 1 0,-1-1 1,1 0-1,-2 0 0,1 0 0,-1 0 0,-1 0 0,1 0 0,-2 0 0,1-1 0,-1 1 0,0 0 0,-1-1 0,0 1 0,-1 0 0,0 0 1,-1 0-1,-4-12 0,4 14-151,-1 1 1,0 0 0,0 1 0,-1-1 0,0 1-1,0-1 1,0 1 0,0 1 0,-1-1 0,0 1-1,0 0 1,0 0 0,0 1 0,-12-5-1,13 6-354,-1 0 0,0 0-1,0 0 1,0 1 0,0 0-1,0 1 1,-12-1-1,14 1-392,0 1 0,0-1-1,0 1 1,0 0 0,1 0-1,-1 0 1,0 1 0,1-1-1,-1 1 1,0 0-1,1 0 1,-6 4 0,-6 8-11363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3716,'0'0'8472,"9"11"-7597,77 80 2387,182 149 0,-198-180-3118,868 747 2632,-403-294-2380,-506-484-269,91 79 933,-85-80-671,-1 2 0,-1 1 0,41 53 0,-96-88-6892,-12-13-244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16 453 11018,'0'0'2050,"4"9"507,13 27-485,-17-35-1997,0 0 1,1 0-1,-1-1 0,0 1 1,1 0-1,-1 0 0,0-1 1,1 1-1,-1 0 1,1-1-1,0 1 0,-1 0 1,1-1-1,-1 1 0,1-1 1,0 1-1,0-1 1,-1 1-1,1-1 0,0 1 1,0-1-1,-1 0 0,1 0 1,0 1-1,0-1 1,0 0-1,0 0 0,-1 0 1,1 0-1,0 0 1,0 0-1,0 0 0,0 0 1,-1 0-1,1 0 0,0 0 1,0-1-1,0 1 1,0 0-1,0-1 0,1 0 40,-1-1-1,1 1 1,-1 0-1,1-1 0,-1 1 1,0-1-1,0 1 1,0-1-1,0 0 1,0 1-1,0-1 0,0 0 1,0-2-1,3-13 471,-1-1 0,-1 0 1,-1 1-1,-1-1 0,-2-32 0,-3 11-21,-15-58 0,-44-113-110,68 208-595,8 7 84,11 10 68,0 1-27,0-2 1,0-1-1,1 0 0,1-2 0,43 14 1,-28-14-2797,59 8 1,-71-14-1476,-3 0-3107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13485,'0'0'6358,"-5"13"-4933,-3 10-993,0 0-1,2 0 1,1 0-1,1 1 1,-1 46-1,5-50-558,1 0-1,1 0 1,1 0-1,0 0 1,2-1-1,0 0 1,1 0-1,14 29 0,-14-31-2085,-18-13-13575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9417,'0'0'9257,"63"24"-8489,-28-24-223,-1 0-257,-3-5-224,-1-2 0,-6-3-288,-4-2-513,-8-3-736,-4-5-1378,-8-4-1857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13453,'0'0'7271,"59"6"-6791,-22-8-384,-3-7-32,0 4-64,1-1-736,-6 0-930,-3 2-1793,-12-1-2019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 7015,'0'0'12331,"3"53"-10985,-3-22-514,0 5-287,-2-1-385,-1 0-96,2-6-64,1-2 0,0-9 0,0-6-416,0-10-513,6-2-288,2-5-449,-2-16-2017,1-7-2499</inkml:trace>
  <inkml:trace contextRef="#ctx0" brushRef="#br0" timeOffset="1">87 1 10570,'0'0'5424,"-1"9"-4341,0-1-734,1 1 0,0 0-1,1-1 1,-1 1-1,2 0 1,2 12-1,-1-7-18,-1 1 0,-1-1 0,0 1 0,-1-1 0,-1 1-1,0-1 1,-5 19 0,-1 45-1618,7-77-276,-2-6-4059,1 3 4322,-3-13-4481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10282,'0'0'8840,"74"-8"-7975,-48-1-609,-1 2-192,-3 1-128,-2-1-1057,-7-3-2114,-9 3-2082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13229,'0'0'12299,"45"15"-12235,-26-15-833,1 0-928,-4 0-641,-4 0-1538,-5-1-2690</inkml:trace>
  <inkml:trace contextRef="#ctx0" brushRef="#br0" timeOffset="1">68 127 10122,'0'0'8488,"61"20"-9994,-48-28-2914,-1-1-2531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2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7143,'0'0'11600,"-3"13"-11184,-3 16 305,1 0 0,2 0 0,-1 55-1,4-83-681,0 0-1,0 0 0,0 0 1,0 1-1,1-1 0,-1 0 1,0 0-1,0 0 0,1 0 1,-1 0-1,1 0 0,-1 0 1,1 0-1,-1 0 0,1 0 1,0 0-1,-1-1 0,1 1 1,0 0-1,0 0 0,-1-1 1,1 1-1,0 0 0,0-1 1,0 1-1,2 0 0,-1 0 33,0-1-1,0 0 1,0 0 0,0 0-1,0 0 1,0 0-1,-1 0 1,1-1-1,0 1 1,0-1 0,0 1-1,0-1 1,3-1-1,2-1 72,-1-1 0,1 1 0,-1-1 0,1-1 0,-1 1 0,8-10-1,-8 9-115,0-2-1,0 1 0,-1-1 1,0 0-1,0 0 1,-1 0-1,0-1 0,0 1 1,-1-1-1,0 0 0,0 0 1,-1 0-1,0 0 0,-1-1 1,2-8-1,-3 16-21,-1 0 0,1 0 0,0 1 0,0-1 0,0 0 0,0 0 0,-1 1 0,1-1 0,0 0 0,-1 1 0,1-1 0,-1 0 0,1 1 0,-1-1 0,1 1 0,-1-1 0,1 0 0,-1 1 0,1 0 0,-1-1 0,0 1 0,1-1 0,-1 1 0,0 0 0,1-1 0,-2 1 0,-28-6 82,-27 12-461,51-4 106,1 0 1,0 0-1,0 0 1,0 1 0,0 0-1,-6 5 1,-9 14-7874,18-16 407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7655,'0'0'11067,"12"2"-9706,54 10-615,-2 4-1,113 42 1,-175-57-730,0 0 1,0-1 0,-1 1 0,1 0-1,0 0 1,-1 0 0,1 0-1,-1 0 1,0 1 0,1-1-1,-1 0 1,0 1 0,0-1 0,1 1-1,0 2 1,-1-3 40,-1 0 1,0 0-1,0 0 1,0-1-1,0 1 0,0 0 1,0 0-1,0 0 1,0 0-1,0 0 0,-1 0 1,1 0-1,0 0 0,0-1 1,-1 1-1,1 0 1,-1 0-1,1 0 0,-1-1 1,1 1-1,-1 0 1,0 1-1,-5 3 407,-1 1 0,0-1 0,1 0 1,-1-1-1,-12 6 0,8-3-288,-16 8 324,-114 72 1535,124-75-2302,0 1 1,1 1-1,0 0 0,1 1 0,-21 28 0,26-28-3480,8-10-3044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4612,'0'0'5355,"9"2"-4875,9 2-159,1-2-1,-1 0 0,1-1 0,0-1 1,0-1-1,-1 0 0,1-2 1,-1 0-1,21-6 0,-19 2-131,0 1-1,-1 1 0,2 1 0,-1 1 1,0 1-1,1 0 0,-1 2 0,1 0 1,0 2-1,-1 0 0,0 1 0,0 1 1,0 1-1,24 9 0,255 93 2749,-71-28-3034,-133-49 263,2-4 0,143 20 0,98 24 1610,-194-25-1246,155 38-350,-224-70-148,-1 4 0,-1 3 1,-1 3-1,93 42 0,283 188 285,-365-198-142,-3 4 1,-3 4 0,81 84-1,160 200-35,-250-262-99,-3 2-1,71 127 1,-117-176-24,-2 1 1,-1 1 0,-3 0-1,-1 1 1,-1 1 0,-3 0-1,5 62 1,-10 302 86,-12-269-89,-5-1 0,-46 188-1,12-141 4,-84 209 0,-160 277-215,152-427 7,-2 1 727,-17 100 13,159-341-629,-1 1 0,0-1 0,0 0 1,0 0-1,0 0 0,0 0 0,-1 0 0,1 0 1,0 0-1,-1 0 0,0 0 0,1-1 0,-1 1 1,0 0-1,0-1 0,0 0 0,0 1 0,0-1 1,0 0-1,0 0 0,-1 0 0,1-1 0,0 1 1,-5 0-1,6-11-5430,0-2-3054,-4 7 577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9993,'2'61'11226,"1"-12"-10451,-2-1-1,-8 73 0,-22 5 128,19-92-539,2 0 0,1 1 0,-4 65 1,11-99-359,0-1 1,-1 0 0,1 0-1,0 1 1,0-1 0,0 0-1,0 1 1,0-1 0,0 0-1,0 1 1,0-1 0,1 0 0,-1 0-1,0 1 1,0-1 0,0 0-1,0 1 1,0-1 0,0 0-1,0 0 1,1 1 0,-1-1-1,0 0 1,0 0 0,0 1 0,1-1-1,-1 0 1,0 0 0,0 0-1,1 1 1,-1-1 0,0 0-1,0 0 1,1 0 0,-1 0-1,0 0 1,1 0 0,-1 0 0,0 1-1,0-1 1,1 0 0,-1 0-1,0 0 1,1 0 0,-1 0-1,0 0 1,1-1 0,18-10 82,14-21-17,79-107 105,60-70-3112,-163 200 2418,31-35-3066,-16 15-2035,0-3-7044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6150,'0'0'19437,"11"-4"-18999,3 0-391,1 0 1,-1 1-1,1 0 1,16 0-1,-27 2-43,1 1-1,-1 1 1,1-1 0,-1 1 0,1-1-1,-1 1 1,1 1 0,-1-1-1,7 3 1,-9-3-6,-1 0 0,1 1 0,0-1-1,0 1 1,0-1 0,-1 1 0,1-1 0,-1 1 0,1 0 0,-1 0-1,1 0 1,-1 0 0,0 0 0,0 0 0,0 0 0,0 0 0,-1 0 0,1 0-1,-1 1 1,1 2 0,0 2 6,0 0-1,-1 0 1,0 1-1,0-1 1,-1 0-1,1 0 1,-2 0-1,1 0 0,-1 0 1,0 0-1,-1 0 1,1 0-1,-7 10 1,-3 2 24,-1-1 0,-1 0 0,-17 17 0,19-22-15,0 1 0,0 0 0,1 1 1,1 0-1,-13 26 0,22-40-10,1 0 0,0 0 0,-1 0 0,1 0 0,0 0 0,-1 0 0,1 0 0,0 0 0,0 0-1,0 1 1,0-1 0,0 0 0,0 0 0,0 0 0,0 0 0,1 0 0,-1 0 0,0 0 0,0 0-1,1 0 1,-1 0 0,1 0 0,-1 0 0,1 0 0,0 0 0,-1 0 0,1 0 0,0-1 0,-1 1-1,1 0 1,0 0 0,0-1 0,0 1 0,0 0 0,0-1 0,0 1 0,0-1 0,0 1 0,0-1-1,0 0 1,0 1 0,0-1 0,0 0 0,0 0 0,0 0 0,0 0 0,0 0 0,2 0 0,10 1 17,0 0 0,0-1 0,19-2 0,-15 0-61,-2 1-550,1-1 1,-1 0-1,19-6 1,-28 6-621,0 0-1,0-1 1,0 1-1,0-1 1,11-7-1,-6-2-4783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11211,'0'0'9929,"81"-19"-8936,-48 6-352,2 3-545,-1 0-353,-4 0-1280,-5 1-2499,-7 3-3651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7911,'1'3'10018,"-1"3"-5677,0 20-5040,0-23 2062,-2 49-444,1-28-927,0 0 1,5 41 0,-3-65-54,-1-1 1,0 1-1,0 0 1,0 0-1,0 0 1,1 0 0,-1-1-1,0 1 1,0 0-1,1 0 1,-1 0-1,0 0 1,0 0 0,0 0-1,1 0 1,-1 0-1,0 0 1,0 0-1,1-1 1,-1 1 0,0 0-1,0 0 1,1 1-1,-1-1 1,0 0-1,0 0 1,1 0 0,-1 0-1,0 0 1,0 0-1,1 0 1,-1 0-1,0 0 1,0 0 0,0 1-1,1-1 1,-1 0-1,0 0 1,0 0 0,0 0-1,1 1 1,-1-1-1,0 0 1,0 0-1,0 0 1,0 1 0,0-1-1,0 0 1,1 0-1,-1 1 1,0-1-1,0 0 1,0 0 0,0 1-1,0-1 1,0 0-1,0 0 1,0 1-1,0-1 1,0 0 0,0 0-1,0 1 1,0-1-1,-1 0 1,9-20-6865,-7-3-191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12075,'0'0'11659,"74"-4"-11562,-49 4-33,-3 0-32,-2 0-481,-1-2-672,-6-5-801,-5 1-864,-5 2-1026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9161,'0'0'15695,"54"20"-15279,-29-22-320,-2-2-192,-2 0-865,-5 4-897,-5 0-576,-8 0-1121,-3 4-2467</inkml:trace>
  <inkml:trace contextRef="#ctx0" brushRef="#br0" timeOffset="1">1 156 3748,'0'0'18673,"77"10"-17840,-46-19-769,2-1 0,-5 3-737,-1 0-1408,-7 0-1987,-9-3-3171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5765,'0'0'16944,"74"10"-16655,-52-10-193,-1 0-288,1 0-1314,-6-1-2145,-7-4-3844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7911,'0'0'15631,"54"32"-14734,-22-32-705,3 0-192,1-5-800,-4 0-1827,-8 0-2210,-4-2-5028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5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7239,'0'0'11766,"-11"5"-9962,3-1-1521,0 1 1,0 0-1,0 0 1,0 0-1,1 1 0,0 1 1,0-1-1,1 1 0,0 0 1,0 0-1,-9 16 1,10-14-116,1-1 0,0 1 0,0 0 0,1 0 0,1 1 1,-1-1-1,1 1 0,1-1 0,0 1 0,0 0 0,1 14 0,1-22-159,0 0 0,0-1 0,-1 1 0,1 0 0,0-1 0,0 1 0,1 0 0,-1-1 0,0 1 0,0-1 0,1 0 0,-1 1 0,1-1 0,-1 0 0,1 0 0,0 0 0,-1 0-1,1 0 1,0 0 0,0 0 0,0-1 0,-1 1 0,1-1 0,0 1 0,0-1 0,0 0 0,0 0 0,0 0 0,0 0 0,0 0 0,0 0 0,2-1 0,4 1 23,-1 0-1,0-1 1,1 0 0,-1-1 0,0 0 0,0 0 0,12-5-1,-13 3-4,0 0 0,-1-1-1,0 1 1,0-1 0,0 0 0,0-1-1,-1 1 1,0-1 0,0 0-1,0 0 1,-1 0 0,0 0 0,0-1-1,-1 1 1,0-1 0,0 0-1,0 0 1,1-13 0,-3 17-64,1 0 0,-1-1 0,0 1 0,0 0 1,0-1-1,0 1 0,-1 0 0,1-1 0,-1 1 0,0 0 0,0 0 1,0 0-1,-1-1 0,1 1 0,-1 0 0,1 1 0,-1-1 0,0 0 1,0 0-1,0 1 0,0-1 0,-1 1 0,1 0 0,-1 0 0,0-1 1,1 2-1,-1-1 0,0 0 0,0 1 0,0-1 0,0 1 0,0 0 1,-1 0-1,1 0 0,0 0 0,0 1 0,-1-1 0,1 1 0,0 0 1,-5 0-1,-40 0-4928,27 0-1687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1 510 15535,'0'0'3496,"5"-10"-2140,34-54-753,3 2 0,53-61 0,-38 50-276,-21 25-74,58-70 882,-93 117-1109,0 0 1,0 0 0,0 0 0,-1 0-1,1 0 1,0 1 0,0-1 0,0 0 0,0 1-1,0-1 1,1 1 0,-1-1 0,0 1-1,0-1 1,0 1 0,2 0 0,-3 0-13,1 0 1,-1 0 0,1 0 0,-1 0-1,1 0 1,0 1 0,-1-1 0,1 0-1,-1 0 1,1 1 0,-1-1 0,1 0-1,-1 1 1,0-1 0,1 1 0,-1-1 0,1 1-1,-1-1 1,0 0 0,1 1 0,-1-1-1,0 1 1,1 0 0,8 45 472,-6-26-315,6 20 201,1-1 1,21 53 0,-26-81-347,0 0-1,0 0 1,1-1 0,0 0-1,0 0 1,1 0 0,1-1-1,-1 0 1,2-1 0,-1 0-1,1 0 1,0 0 0,12 6-1,-16-12-107,0 1 0,0-1 0,0 0-1,0-1 1,0 1 0,0-1 0,0 0 0,1-1-1,-1 1 1,0-1 0,1 0 0,-1 0-1,9-2 1,-11 1-436,0 1-1,0-1 1,1 0-1,-1-1 1,0 1-1,0-1 1,0 1 0,0-1-1,-1 0 1,1 0-1,0 0 1,-1 0-1,1-1 1,2-2-1,16-28-12075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2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2947,'0'0'19533,"-5"-5"-18983,5 4-521,-1 0 0,1 0 0,0 0 0,-1 1 1,1-1-1,-1 0 0,0 0 0,1 1 0,-1-1 0,0 0 1,1 1-1,-1-1 0,0 0 0,0 1 0,1-1 0,-1 1 0,0-1 1,0 1-1,0 0 0,0-1 0,0 1 0,0 0 0,0 0 1,0-1-1,1 1 0,-1 0 0,0 0 0,0 0 0,0 0 1,0 0-1,0 0 0,0 1 0,0-1 0,0 0 0,0 0 0,0 1 1,-1 0-1,0 2 43,-1 0 1,1 1 0,0-1 0,1 1-1,-1 0 1,1-1 0,-1 1-1,1 0 1,0 0 0,1 0 0,-1 5-1,-9 78 119,10-82-191,0-1 0,0 0 1,0 0-1,0 1 1,1-1-1,-1 0 0,1 0 1,0 0-1,0 0 1,1 0-1,-1 0 0,1 0 1,0 0-1,0 0 1,0-1-1,1 1 0,5 6 1,-7-9 8,0 0 0,1 0 0,-1 0 0,1 0 0,-1-1 0,1 1 0,0 0 0,-1-1 1,1 1-1,0-1 0,-1 0 0,1 1 0,0-1 0,-1 0 0,1 0 0,0 0 0,0 0 0,-1-1 0,1 1 0,0 0 0,-1-1 1,3 0-1,-1 0 61,0-1 0,0 0 1,0 0-1,0 0 1,0 0-1,-1 0 0,1 0 1,-1-1-1,1 1 1,2-6-1,-1 2 94,0 1 1,0-2-1,-1 1 1,0 0-1,0-1 1,-1 1-1,1-1 1,-1 0-1,-1 0 0,2-10 1,-4 16-149,1 1 1,0 0-1,-1-1 1,1 1-1,0 0 1,-1-1-1,1 1 0,-1 0 1,1 0-1,0-1 1,-1 1-1,1 0 1,-1 0-1,1 0 1,-1 0-1,1 0 1,-1-1-1,1 1 1,-1 0-1,1 0 0,-1 0 1,1 0-1,-1 0 1,1 1-1,0-1 1,-1 0-1,1 0 1,-1 0-1,1 0 1,-1 0-1,1 1 1,-1-1-1,1 0 0,0 0 1,-1 1-1,-18 7 86,18-6-102,0-1-1,1 0 1,-1 0 0,0 1-1,0-1 1,1 1 0,-1-1-1,0 1 1,1-1 0,-1 1 0,1-1-1,0 1 1,-1 2 0,5 0-34,4-13 40,-3 2-4,-2 1-5,1 1 1,-1 0 0,1 0 0,0 0-1,7-6 1,-10 10 2,0 1-1,-1-1 1,1 1 0,0 0 0,0-1-1,-1 1 1,1 0 0,0-1-1,0 1 1,0 0 0,0 0-1,-1 0 1,1 0 0,0 0 0,0 0-1,0 0 1,0 0 0,-1 0-1,1 0 1,0 0 0,0 1-1,0-1 1,-1 0 0,1 1 0,0-1-1,0 0 1,-1 1 0,1-1-1,0 1 1,0-1 0,-1 1-1,1-1 1,-1 1 0,1 0 0,-1-1-1,1 1 1,-1 0 0,1-1-1,-1 1 1,1 0 0,-1 0-1,0-1 1,1 1 0,-1 0 0,0 0-1,0 0 1,0-1 0,0 1-1,1 1 1,11 33 27,-9-25-54,0-1 0,0 1 1,1-1-1,9 15 0,1-16-2069,-9-9-1373,-2-4-3457,-3-7-7157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4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5061,'0'0'18577,"-7"68"-18481,5-47-96,1-1 0,1 0-864,0-7-674,0-2-672,5-9-1057,5-2-1409,8-5-2499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4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40 11371,'0'0'9550,"-6"9"-8893,3-6-603,-27 48 749,29-49-769,-1 1 0,1 0 0,0 0 0,0-1 0,0 1 0,0 0-1,1 0 1,-1 0 0,1 0 0,0 0 0,0 0 0,0 0 0,0 0 0,0 0 0,1 0 0,-1-1 0,1 1-1,0 0 1,0 0 0,1 4 0,0-6-5,-1 1 0,0-1 0,0 0-1,1 0 1,-1 0 0,0 0 0,1 0 0,-1 0-1,1 0 1,0 0 0,-1 0 0,1-1 0,0 1-1,-1-1 1,1 1 0,0-1 0,-1 0 0,1 0-1,0 0 1,0 0 0,0 0 0,-1 0-1,1 0 1,0 0 0,-1-1 0,1 1 0,0-1-1,0 1 1,-1-1 0,1 0 0,1 0 0,2-1 148,0-1 0,-1 1 1,1-1-1,-1 0 1,0 0-1,0 0 1,0 0-1,0-1 1,5-6-1,-6 5-41,0 0-1,-1-1 1,0 0-1,1 1 1,-2-1-1,1 0 1,-1 0-1,0 0 1,0 0-1,0 0 1,-1 0-1,0-8 1,0 11-232,0 1 0,0 0-1,0 0 1,-1-1 0,1 1 0,0 0 0,-1 0 0,1 0 0,-1-1 0,0 1 0,0 0 0,0 0 0,0 0 0,0 0-1,0 0 1,-1 1 0,1-1 0,0 0 0,-1 1 0,0-1 0,1 0 0,-1 1 0,0 0 0,0-1 0,0 1-1,0 0 1,0 0 0,0 0 0,0 0 0,0 1 0,0-1 0,0 0 0,0 1 0,-1 0 0,-2-1 0,5 1-72,0 0 1,-1 0 0,1 0-1,0 0 1,-1 0 0,1 0 0,0 0-1,-1 0 1,1 0 0,0 0 0,-1 0-1,1 0 1,0 0 0,0 0-1,-1 0 1,1 0 0,0 1 0,-1-1-1,1 0 1,0 0 0,0 0 0,-1 0-1,1 1 1,0-1 0,0 0-1,0 0 1,-1 1 0,1-1 0,0 0-1,0 0 1,0 1 0,0-1 0,-1 0-1,1 0 1,0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2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7111,'0'6'4420,"-4"5"-1377,-1 0-2082,-1 5 768,2 2-640,1 0-160,2 0-352,-1-1-449,2-1-96,0-6 32,0 0-416,0-3-321,0-5-384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8264,'0'0'13292,"53"-18"-12971,-38 18-225,5 0-64,1 4-481,1 2-1280,-2-4-1602,-2-2-2435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14830,'0'0'9983,"9"4"-9759,55 18 27,-58-21-289,-1 0-1,1 0 1,0 0 0,-1-1 0,1 0 0,-1 0 0,1 0-1,0-1 1,-1 1 0,1-2 0,-1 1 0,7-3-1,-11 4-137,-2 6 118,-1 0 0,-1 0 0,1 0 0,-1 0 0,0-1 0,0 1 0,-1-1 0,1 0 0,-8 8 0,-2 6 78,5-8-1,-8 13 124,2 1 0,-23 49 0,36-69-391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3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7751,'0'0'15503,"67"-9"-15951,-46 9-1218,2 0-1601,0 0-2979,-2 0-1922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4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 3331,'0'0'13757,"-8"9"-12550,-1 1-777,1 1 1,-1 1-1,-11 22 1,17-28-167,0 0 1,0 0 0,1 0-1,0 0 1,1 0-1,-1 1 1,1-1 0,0 0-1,0 1 1,1-1 0,0 1-1,2 12 1,-2-18-196,1 1-1,0-1 1,-1 0-1,1 0 1,0 0 0,0 1-1,0-1 1,0 0 0,0 0-1,0 0 1,0 0 0,1 0-1,-1-1 1,0 1 0,0 0-1,1-1 1,-1 1 0,0 0-1,1-1 1,-1 0 0,1 1-1,-1-1 1,0 0 0,1 0-1,-1 1 1,1-1 0,-1 0-1,1-1 1,-1 1 0,3 0-1,1-1 95,0 1 0,1-1 0,-1 0 0,0 0 0,0 0 0,0-1 0,7-3 0,-7 2-155,-1 0-1,1 0 0,-1 0 0,0-1 1,0 1-1,-1-1 0,1 0 0,-1 0 1,0 0-1,0-1 0,0 1 0,0-1 1,-1 0-1,0 0 0,0 1 0,0-1 1,-1-1-1,1 1 0,-1 0 0,0 0 1,-1 0-1,1-1 0,-1 1 0,0 0 1,-1-1-1,1 1 0,-3-9 0,2 12-158,0 1-1,1-1 1,-1 1-1,0-1 0,0 1 1,-1 0-1,1 0 1,0-1-1,0 1 0,-1 0 1,1 0-1,0 0 1,-1 0-1,1 1 0,-1-1 1,1 0-1,-1 1 1,1-1-1,-1 1 1,0-1-1,1 1 0,-4-1 1,-22 0-7098,25 1 6320,-7 0-7677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38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13 7079,'0'0'7174,"-22"-12"-14605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4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14189,'0'0'6951,"-13"52"-6919,7-26 0,2 1-64,3-1 32,1 0 32,0-4-32,0-5-416,1-4-673,2-7-897,-1-4-2178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12844,'0'0'10218,"5"8"-9615,-1 3-499,1 1 1,-1-1-1,-1 1 0,0 0 1,-1 0-1,2 16 0,6 29 186,-9-52-251,1 0 0,-1 0 0,1-1 0,0 1 0,0-1 0,1 1-1,0-1 1,-1 0 0,1 0 0,1 0 0,-1 0 0,0-1 0,1 1 0,0-1 0,0 0 0,0 0 0,0 0 0,6 2 0,-8-4-110,-1 0-1,1-1 1,0 1-1,0-1 1,0 1-1,0-1 1,0 0 0,0 0-1,0 1 1,0-1-1,0-1 1,0 1-1,0 0 1,0 0-1,-1-1 1,1 1-1,0-1 1,4-1 0,-4 0-289,0 0 0,1 0 0,-1 0 0,0 0 0,0 0 0,0 0 0,0-1 0,0 1 0,-1-1 0,1 1 0,-1-1 0,0 0 0,0 1 0,1-1 0,-2 0 0,2-4 0,5-26-7563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7944,'0'0'11787,"52"-21"-11531,-32 18-224,0-1-865,0-3-3171,-3 2-3395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20 11371,'0'0'8157,"9"-3"-6646,-4 1-1358,1-1 18,0 1 0,0-1 1,0 2-1,0-1 0,1 1 0,10-2 0,-16 3-151,1 0 1,-1 1-1,0-1 0,0 0 0,0 0 0,1 0 0,-1 1 0,0-1 0,0 1 0,0-1 1,0 1-1,0-1 0,0 1 0,0 0 0,0-1 0,0 1 0,0 0 0,1 1 0,-1 0-19,0 0-1,0 0 1,0 0-1,0 0 0,-1 0 1,1 0-1,-1 0 1,1 0-1,-1 0 0,0 0 1,0 0-1,0 0 1,0 0-1,0 1 0,-1 1 1,0 1 22,-1 1 0,0-1 0,0 0 0,0 0 0,0-1 0,-1 1 0,0 0 0,0-1 0,0 0 0,-1 0 0,0 0 0,1 0 0,-1 0 0,-8 5 0,7-6 103,1 1 1,-1-1-1,1 1 1,0 0 0,1 0-1,-1 1 1,1-1-1,0 1 1,0-1 0,0 1-1,0 0 1,1 0-1,0 0 1,0 1 0,-1 6-1,3-12-123,0 1-1,0-1 0,0 1 1,0 0-1,0-1 1,0 1-1,0-1 0,0 1 1,0-1-1,1 1 1,-1 0-1,0-1 0,0 1 1,1-1-1,-1 1 1,0-1-1,1 0 0,-1 1 1,0-1-1,1 1 1,-1-1-1,1 1 0,-1-1 1,1 0-1,-1 0 1,1 1-1,-1-1 0,1 0 1,-1 1-1,1-1 1,-1 0-1,2 0 0,27 2-439,25-15-1997,3-14-4335,-32 11 1303</inkml:trace>
  <inkml:trace contextRef="#ctx0" brushRef="#br0" timeOffset="1">307 19 10666,'0'0'13421,"-18"58"-12652,13-36-385,0 0-320,2-2 0,2-2-32,1-4-192,0-2-417,0-5-320,0-4-480,3-3-833,4 0-1345,0-9-2403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5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12 9833,'0'0'13074,"-9"8"-11542,5-3-1454,-40 46 1692,41-48-1679,1 1 0,0 0 0,0 0 0,0 0 0,0 0 0,0 1 0,1-1 0,0 0 0,0 1 0,0-1 0,0 1 0,1-1 0,0 1 0,0-1 1,0 6-1,1-9-87,0 0 0,0 0 1,-1 0-1,1-1 0,0 1 1,0 0-1,0 0 1,0-1-1,0 1 0,0-1 1,0 1-1,0-1 1,1 1-1,-1-1 0,0 0 1,0 1-1,0-1 0,0 0 1,1 0-1,-1 0 1,0 0-1,0 0 0,0 0 1,2 0-1,33-4 170,-29 2-151,0-1 1,0 0 0,0-1 0,0 1 0,0-1 0,-1-1 0,0 1 0,0-1 0,0 0 0,0-1 0,5-6 0,-8 9-13,0-1 0,1 0 0,-2 0 0,1-1 0,0 1 0,-1 0 0,0-1 0,0 0 0,0 1 0,0-1 0,-1 0 0,0 0 0,0 0 0,0 0 0,-1 0 0,0 0 0,0-10 0,0 15-74,0 0 0,-1-1-1,1 1 1,0-1-1,0 1 1,0 0 0,-1-1-1,1 1 1,0-1-1,0 1 1,-1 0 0,1 0-1,0-1 1,-1 1-1,1 0 1,0-1 0,-1 1-1,1 0 1,-1 0 0,1 0-1,0-1 1,-1 1-1,1 0 1,-1 0 0,1 0-1,-1 0 1,0 0-1,-15-1-5520,10 2 1530,-7-1-7312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1602,'0'0'20526,"5"9"-19784,1 6-646,-1 0 0,-1 1 0,0-1 0,-1 1 0,-1 0 0,0 0 0,-1 0 0,-2 25 0,1-21-540,0 22-4231,-10-52-11538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7271,'0'0'12972,"47"-2"-11755,-19 2-736,4 0-417,5-3-64,3 2-1602,-1-2-2498,-4 0-2978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5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17008,'0'0'4346,"-10"5"-3866,1 0-374,0 0-1,1 0 1,0 1-1,0 0 1,0 0 0,1 1-1,-9 11 1,12-14-43,1 0 1,0 0-1,1 0 1,-1 0-1,1 0 1,-1 0-1,1 1 1,1-1-1,-1 1 1,0 0-1,1 0 1,0-1-1,0 1 1,1 0-1,-1 0 1,1 0-1,0 0 1,1 0-1,-1-1 1,2 8-1,-1-10-29,0 0 1,1 0-1,-1-1 1,0 1-1,1 0 0,-1-1 1,1 1-1,0-1 0,-1 0 1,1 1-1,0-1 0,0 0 1,0 0-1,0 0 1,0 0-1,0-1 0,0 1 1,0 0-1,0-1 0,0 0 1,0 1-1,1-1 1,-1 0-1,0 0 0,4 0 1,2 0 115,0 0 0,0-1 0,0 0 0,0 0 0,15-5 0,-18 4-100,0 0 0,0-1 0,0 0-1,0 0 1,-1 0 0,1 0 0,-1-1 0,0 0 0,0 0 0,0 0 0,5-7 0,-7 8-17,0 0 0,-1 0 1,1 0-1,0 0 0,-1 0 0,0 0 1,0 0-1,0-1 0,0 1 0,0 0 0,-1-1 1,1 1-1,-1 0 0,0-1 0,0 1 1,0-1-1,0 1 0,-1 0 0,1-1 1,-3-4-1,2 6-46,-1 0 0,0-1 0,0 1 1,0 0-1,0 0 0,0 1 0,-1-1 0,1 0 0,0 1 0,-1-1 1,0 1-1,1 0 0,-1 0 0,0 0 0,1 0 0,-1 0 0,0 0 1,0 1-1,-5-1 0,-29-1-2176,9 5-4520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1 501 8936,'0'0'9412,"13"-10"-8462,230-156 2894,158-79-3716,-383 234-491,65-34-93,-75 41-329,1 0 0,-1 1 0,1 0 0,0 0-1,0 1 1,0 0 0,15 0 0,-21 3-2605,-3 5-293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1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50 3299,'0'0'9849,"9"-7"-7078,-5 4-2507,38-26 2125,-39 27-2182,-1 1-1,1 0 1,0-1 0,-1 1 0,1 0 0,0 1 0,0-1 0,0 0 0,-1 1 0,1 0-1,0-1 1,0 1 0,0 0 0,0 1 0,0-1 0,0 0 0,0 1 0,0 0 0,2 1-1,-3-2-164,-1 1 0,0 0-1,0 0 1,0 0-1,0 1 1,-1-1-1,1 0 1,0 0-1,0 0 1,-1 1 0,1-1-1,0 0 1,-1 1-1,0-1 1,1 0-1,-1 1 1,0-1-1,0 1 1,1-1-1,-1 0 1,0 1 0,0-1-1,-1 1 1,1-1-1,0 1 1,0-1-1,-1 2 1,0 2-3,0 0-1,-1-1 1,1 0 0,-1 1 0,0-1-1,0 0 1,-4 6 0,-29 31 212,-18 24-453,50-60 163,0 0 0,0-1 0,1 1-1,0 0 1,0 0 0,0 0 0,0 1 0,1-1 0,0 0 0,0 1 0,0-1 0,1 7 0,0-10 21,1 0-1,0-1 1,-1 1 0,1 0-1,0-1 1,0 1 0,0-1 0,1 1-1,-1-1 1,0 0 0,1 1 0,-1-1-1,0 0 1,1 0 0,-1 0 0,1 0-1,0 0 1,-1-1 0,1 1 0,0 0-1,-1-1 1,1 1 0,0-1-1,0 1 1,0-1 0,-1 0 0,1 0-1,2 0 1,3 1-574,0 0-1,0-1 1,0 0 0,0 0-1,0-1 1,9-1-1,-15 1 265,-1 1 0,1 0 0,0-1 0,-1 1 0,1 0 0,0-1 0,-1 1 0,1-1 0,0 1 0,-1-1 0,1 1 0,-1-1 0,1 0 0,-1 1 1,1-1-1,-1 0 0,1 1 0,-1-1 0,0 0 0,0 0 0,1 1 0,-1-1 0,0 0 0,0-1 0,1-10-5235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1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5029,'0'0'13164,"62"41"-12876,-40-39-159,-2 0-97,0-1-1185,-2-1-2435,-4 0-1953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2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15631,'0'0'4804,"-24"58"-3619,13-34-544,1-1-417,2 0-192,3-5 32,4-3-96,1-4-32,0-5-769,4-1-384,6-5-640,-4 0-1827,5-2-1633</inkml:trace>
  <inkml:trace contextRef="#ctx0" brushRef="#br0" timeOffset="1">143 34 10762,'0'0'7559,"-15"53"-6277,6-27-610,1 1-448,1 1-160,-1-1-64,6-4 0,1-6-800,1-3-994,0-4-1249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17713,'0'0'7110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2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10378,'0'0'10570,"55"-5"-10314,-21 5-160,4-4-929,2-6-2530,3-3-4933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5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10346,'0'0'13901,"0"46"-13068,0-19-353,0 6-384,0-3-32,0-1-64,0-3-704,0-1-257,2-7-577,0-7-448,-2-5-832,-7-5-6439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5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11115,'0'0'8039,"51"-9"-7430,-19 9-161,3 6-256,1-1-256,-4-5-2082,-7 0-3779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9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6406,'0'-1'12043,"5"1"-10409,4 0-481,4 6 128,1 2-256,2 2-256,2 0-224,-1 0-321,-1-1-96,-2 0-96,-2 3-192,1-2-833,-6-1-801,1-3-1537,-3-5-2435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13325,'0'0'6790,"-40"74"-6085,22-39 31,0 7-351,1 3-225,-1-1-128,1-3-32,4-6 64,6-5-384,4-12-385,3-6-672,0-11-1666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9 13164,'0'0'8168,"-33"55"-7431,16-27-289,0 2-320,-1 0-96,3-4 0,4-2-32,2-6-128,7-5-448,2-8-129,10-5-1441,7-10 64,3-9-1922,3-9-1120</inkml:trace>
  <inkml:trace contextRef="#ctx0" brushRef="#br0" timeOffset="1">202 0 4805,'0'0'15022,"-48"61"-14542,29-26-63,2-1-129,3-2-64,3-2-128,4-6-64,1-4 0,4-6-288,0-2-897,-1-8-609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0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3844,'0'0'15054,"72"0"-14381,-44-2-417,1-2-224,-2-3-1281,-3 3-2787,-5-4-1986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9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2370,'0'0'5275,"6"-9"-3487,1 0-1114,18-23 2632,-10 7 5275,-16 48-4236,0 11-4441,-6-4 82,-2 2-250,2 0 1,2 0 0,-4 56 0,24-102-5882,-10-11-1761,-4 12 2899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19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2723,'0'0'22997,"30"-2"-22196,-10 4-449,5 0-255,-2-2-33,-1 0-737,1 0-1473,-4-3-1185,-4-7-3011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3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86 3587,'0'0'4383,"5"-9"-2050,-1 2-1766,17-32 855,-13 8 6892,-9 59-7540,-3-6-649,-1-1-1,-1 1 0,-1-1 1,-1 0-1,0-1 1,-14 22-1,-5 15 142,13-26-200,8-21-115,1 2-1,0-1 0,0 1 1,1-1-1,0 1 1,2 0-1,-4 19 0,7-41-14000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0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46 9929,'0'0'4810,"-11"-8"-3240,5 4-1487,0 0 0,1 0 1,-1 0-1,-1 1 0,1 0 0,0 0 1,-1 0-1,0 1 0,1 0 1,-1 1-1,0-1 0,0 1 0,0 0 1,0 1-1,0 0 0,0 0 1,0 1-1,0-1 0,0 1 0,0 1 1,0 0-1,0 0 0,1 0 0,-10 5 1,-1 4 1,1 0 1,1 1-1,0 1 1,0 1-1,2 0 1,-1 1 0,2 0-1,-21 33 1,13-14-64,1 2 0,2 0 1,-18 54-1,29-72-15,1 0 0,0 0 0,1 1 1,1-1-1,1 1 0,1 0 0,2 32 0,0-43 29,0 0 1,0 0-1,1 0 1,0-1-1,0 1 1,1 0-1,0-1 1,1 0-1,0 0 0,0 0 1,0 0-1,1 0 1,0-1-1,0 0 1,0 0-1,1 0 1,0-1-1,0 0 0,1 0 1,8 5-1,3-1 51,0 0 0,1-1 0,0-2-1,0 0 1,1-1 0,-1 0 0,1-2-1,0 0 1,0-2 0,0 0 0,0-1-1,22-3 1,-16 0-50,0-1-1,-1-1 1,0-1 0,0-1-1,0-2 1,-1 0-1,0-2 1,42-25 0,-50 25 38,0 0 0,-1-2 0,0 0 0,-1-1 0,0 0 1,-1-1-1,-1-1 0,0 0 0,-1 0 0,-1-1 0,0-1 0,-2 0 0,11-29 1,-15 34-19,-1 0 1,0-1 0,0 1-1,-1-1 1,-1 1 0,-1-1-1,0 0 1,0 0 0,-1 1 0,-1-1-1,-1 0 1,0 1 0,0 0-1,-1-1 1,-1 1 0,0 1-1,-1-1 1,0 1 0,-1 0-1,-10-13 1,11 17-94,-1-1 1,0 1-1,-1 0 0,0 1 1,0 0-1,0 0 0,-1 1 1,0 0-1,0 0 0,-1 1 0,1 0 1,-1 1-1,0 0 0,0 0 1,-1 1-1,1 1 0,-1-1 1,-14 0-1,14 3-327,1 0 0,-1 1 0,0 0 0,1 1 0,-1 0 0,1 0 0,0 1 0,-1 1 0,1-1 0,1 2 0,-18 9 0,-15 13-5845,10 0-6215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0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10 4068,'0'0'14600,"-5"-9"-13964,1 12-517,1 1-1,0 0 1,0-1 0,0 1 0,0 1 0,1-1 0,-1 0 0,1 1 0,-2 6 0,1-4 21,-28 67 970,30-69-1050,-1 0-1,1 1 1,0-1-1,0 0 1,0 0-1,1 1 1,-1-1 0,1 0-1,1 1 1,-1-1-1,1 0 1,2 10-1,-2-14-48,1 1 0,-1-1 1,1 0-1,-1 1 0,1-1 0,0 0 0,-1 0 0,1 0 0,0 0 0,0 0 0,0 0 0,-1 0 0,1-1 0,0 1 1,0-1-1,0 1 0,0-1 0,0 0 0,0 0 0,1 0 0,-1 0 0,0 0 0,0 0 0,0-1 0,0 1 0,3-2 1,-2 2 28,0-1 1,-1 1-1,1-1 1,-1 1-1,1-1 1,-1 0-1,1 0 1,-1 0-1,0 0 1,1 0-1,-1-1 1,0 1-1,0-1 1,0 0-1,0 1 1,0-1-1,0 0 1,-1 0-1,1 0 1,-1 0-1,3-4 1,-5 5 1,1 0 0,0 0 0,0 0-1,-1 1 1,1-1 0,-1 0 0,1 0 0,-1 0 0,1 0 0,-1 1 0,0-1 0,1 0 0,-1 1 0,0-1 0,1 0 0,-1 1 0,0-1 0,0 1-1,0-1 1,1 1 0,-1 0 0,0-1 0,0 1 0,0 0 0,0-1 0,0 1 0,0 0 0,0 0 0,0 0 0,0 0 0,0 0 0,0 0 0,0 0-1,1 0 1,-1 0 0,0 1 0,-2-1 0,2 0-46,-1 0 1,1 0-1,0 0 0,-1 0 1,1 0-1,0 0 0,-1 1 0,1-1 1,0 0-1,-1 0 0,1 1 1,0-1-1,0 1 0,-1 0 0,1-1 1,0 1-1,0 0 0,0 0 1,0-1-1,0 1 0,0 0 0,0 0 1,0 0-1,0 0 0,0 0 1,1 1-1,-2 1 0,2-3-49,20-1-38,6-8 96,-22 7-16,-1 0 0,1 1 0,-1-1 0,1 1 0,0 0 0,0 0 0,0 0 0,0 0 0,0 1 0,0-1 0,0 1 0,0 0 0,0 0 0,5 2 0,-8 5 5,0 0-1,-1 0 1,0 0 0,0 0 0,-2 14 0,-9 3 302,-2 8 320,28-41-6878,-6-3 881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0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3427,'0'0'20510,"8"11"-19522,-6-3-831,-1 1-1,-1 0 1,1 0 0,-1 0 0,-1 0 0,-1 11-1,1-12-140,0 0 0,0 0-1,1 0 1,0 0 0,1 0 0,-1 0-1,1 0 1,1 0 0,3 10-1,-5-17-48,0 0 0,1-1-1,-1 1 1,1-1 0,-1 1-1,1-1 1,-1 1 0,1-1-1,-1 1 1,1-1 0,0 0-1,-1 1 1,1-1 0,0 0-1,-1 1 1,1-1 0,0 0-1,-1 0 1,1 0 0,0 0-1,-1 1 1,1-1 0,0 0-1,0 0 1,-1 0-1,1 0 1,0-1 0,-1 1-1,1 0 1,0 0 0,-1 0-1,1-1 1,0 1 0,-1 0-1,1-1 1,0 1 0,-1 0-1,1-1 1,-1 1 0,1-1-1,-1 1 1,1-1 0,0 0-1,24-22-2630,14-24-5296,-21 20 1944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 9033,'0'0'11755,"-50"73"-10794,34-39 32,-1 7-161,-2 8 33,1-2-352,-2-2-321,3-5-160,4-6-256,3-7-769,7-12-513,3-8-480,12-17-12139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10794,'0'0'14675,"-2"10"-14477,-6 21-153,-1-1 0,-1-1 0,-24 48 0,-4-6-2585,85-131-6893,-22 28 4656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10250,'0'0'9256,"-25"71"-8231,7-33-192,-2 2-352,0-2-97,3-2-288,4-6-32,3-7-64,5-9 0,5-5-256,0-5-673,4-8-5925,-3-5 2465</inkml:trace>
  <inkml:trace contextRef="#ctx0" brushRef="#br0" timeOffset="1">1 201 4420,'0'0'17297,"56"-15"-17297,-34 15-545,-2 0-1409,-3 0-2146,-2 0-2626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15086,'0'0'6695,"-4"55"-6279,-6-23-288,0 3-96,-5 4 0,0-1 0,2-3-96,1-3-160,2-6-160,5-7-225,2-7-384,3-2-929,0-7-1697</inkml:trace>
  <inkml:trace contextRef="#ctx0" brushRef="#br0" timeOffset="1">167 72 12876,'0'0'2723,"-1"9"-2200,-5 21 502,-2 0 0,-2 0 0,0-1 0,-16 29 0,24-54-809,0 1-45,0 0 0,0 0 0,0 0 1,0 1-1,1-1 0,-2 10 0,3-14-635,1-1 167,0-1-1,-1 1 1,1-1 0,0 1 0,0 0-1,-1-1 1,1 1 0,0-1 0,-1 0-1,1 1 1,-1-1 0,1 1 0,-1-1-1,1 0 1,-1 0 0,1 1-1,-1-1 1,0 0 0,1 0 0,-1 1-1,0-2 1,1 0-631,6-16-4448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10794,'0'0'13325,"45"-4"-13261,-33 4-32,1-2 0,-1 1-64,-1-3-417,-2 1-736,-1 2-801,-4 0-1217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42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14638,'0'0'10794,"52"21"-10634,-31-28-96,-3 2-416,-2 0-1153,-4 5-257,-7 0-256,-4 7-4164,-1 3 256</inkml:trace>
  <inkml:trace contextRef="#ctx0" brushRef="#br0" timeOffset="1">1 151 12620,'0'0'11819,"53"23"-11755,-33-23-128,-1 0-737,-1-2-960,-4-4-1410,-1-3-3171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1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7239,'0'0'13453,"-4"8"-12097,0 1-1056,0 1 1,0-1 0,2 1 0,-1-1-1,1 1 1,0 0 0,0 10 0,2-18-333,-1 1 1,1 0-1,0-1 1,0 1 0,0-1-1,0 1 1,0 0-1,1-1 1,-1 1-1,1-1 1,-1 1 0,1-1-1,0 1 1,0-1-1,0 0 1,1 1-1,-1-1 1,0 0-1,1 0 1,0 0 0,-1 0-1,1 0 1,0 0-1,0 0 1,0-1-1,0 1 1,0-1 0,0 1-1,1-1 1,-1 0-1,0 0 1,1 0-1,-1 0 1,1 0 0,-1-1-1,1 1 1,4 0-1,-6-2-337,-1 1-1,1-1 1,0 1-1,-1-1 1,1 1-1,-1-1 1,1 0-1,-1 1 1,1-1-1,-1 0 1,1 1-1,-1-1 1,0 0-1,1 1 1,-1-1-1,0 0 1,0 0-1,1 0 1,-1 1-1,0-1 1,0 0-1,0 0 1,0 0-1,0 1 1,0-1-1,0 0 1,0 0-1,-1 0 1,1 1-1,0-1 1,0 0-1,-1 0 1,1 1-1,0-1 1,-1 0-1,0 0 1,-9-16-7489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1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8680,'0'0'14158,"46"9"-13582,-19-8-416,4-1-96,3 0-1121,-7 0-1793,1-4-2147,-7-8-4676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8872,'0'0'3390,"10"1"-3571,-8-1 182,14-1 7,-1 2 0,1 0 0,0 1 0,0 0-1,-1 2 1,1-1 0,15 8 0,16 11 221,1-1-1,0-3 1,2-2 0,0-2 0,0-2 0,60 6-1,357-9-33,-283-11-203,23 2 93,657-23 1688,491-76-753,-1195 95-499,1 7 0,254 38 1,-302-24-240,172 4 1,-220-21-222,-1-3 0,0-3 0,0-3 0,73-19 0,-30-1 83,-107 29-214,0 0 0,0 0 1,0-1-1,1 1 0,-1 0 0,0 0 1,0 0-1,0-1 0,0 1 0,1 0 0,-1 0 1,0-1-1,0 1 0,0 0 0,0 0 0,0-1 1,0 1-1,0 0 0,0 0 0,0-1 0,1 1 1,-1 0-1,0 0 0,0-1 0,0 1 1,-1 0-1,1-1 0,0 1 0,0 0 0,0 0 1,0-1-1,0 1 0,0 0 0,0 0 0,0-1 1,-1 1-1,1 0 0,0 0 0,0 0 1,0-1-1,0 1 0,-1 0 0,1 0 0,0 0 1,0-1-1,0 1 0,-1 0 0,1 0 0,0 0 1,0 0-1,-1 0 0,-10-11-4138,-3 5-682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2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17745,'0'0'6699,"-1"10"-6101,-24 211-1398,24-214 307,-2 25-2285,-6-13-3891,3-13 887</inkml:trace>
  <inkml:trace contextRef="#ctx0" brushRef="#br0" timeOffset="1">0 283 10442,'0'0'11403,"63"5"-10667,-34-5-543,1 0-129,-5 0-96,-2 0-897,-4-5-1249,-7-4-1057,-4-4-1986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2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17649,'0'0'4388,"81"29"-3075,-37-27-608,2-2-545,-1 0-128,-2 0-1377,-5-5-2115,-10-4-4419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4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3235,'0'0'18108,"1"11"-17628,0 177-928,-1-188 361,1 0-1,-1 1 1,0-1 0,0 0 0,0 1 0,1-1-1,-1 0 1,0 0 0,0 1 0,1-1 0,-1 0-1,0 0 1,1 0 0,-1 0 0,0 1-1,1-1 1,-1 0 0,0 0 0,1 0 0,-1 0-1,0 0 1,1 0 0,-1 0 0,0 0 0,1 0-1,-1 0 1,0 0 0,1 0 0,-1 0 0,0 0-1,1 0 1,-1 0 0,0 0 0,1 0-1,-1 0 1,0-1 0,1 1 0,-1 0 0,0 0-1,0 0 1,1-1 0,-1 1 0,0 0 0,1 0-1,-1-1 1,0 1 0,0 0 0,1-1 0,15-10-3445,-3-7-1363,2-3-2371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4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6983,'0'0'14141,"-4"11"-13324,-4 10-616,1 1 0,0-1 0,2 1 0,1 0 0,-3 44 0,7-60-696,1 14-462,7-15-5438,-8-13-3716</inkml:trace>
  <inkml:trace contextRef="#ctx0" brushRef="#br0" timeOffset="1">32 112 6374,'0'0'16111,"-31"-27"-15822,44 27 191,7 0-32,5 0-255,3 0-161,1 0-865,-1 0-1633,-3-4-1666,-5-1-5221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7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6374,'0'0'16271,"54"-47"-15854,-30 47-225,2 0-128,3 0-32,2 4-128,-7 0-1153,-6-4-2018,-2 0-3812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8:57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14830,'0'0'3171,"65"5"-2658,-24-5-1,3 0-288,1 0-384,0-6-3459,-8-1-5382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3587,'0'0'20980,"1"9"-20489,5 89 33,-5-85-1035,-2 0 0,0 0 0,-1 0 0,0 0 0,0 0 0,-8 18 0,8-28-1332,2-11-11240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12011,'0'0'11307,"75"-4"-10666,-42 6-481,3-2-96,-1 0 0,-1 0-480,-6 0-898,-2-4-1248,-7-3-1890,-5 2-3652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9449,'0'0'13517,"1"8"-12700,1 5-699,-1-1 1,0 1 0,-1 0 0,-1-1-1,0 1 1,0 0 0,-6 16 0,4-17-420,0 0 0,1 0-1,0 1 1,-1 17 0,5-30 88,-1 1 1,0-1-1,0 0 0,1 0 0,-1 0 0,0-1 1,0 1-1,1 0 0,-1 0 0,0-1 0,0 1 0,0 0 1,0-1-1,2 0 0,22-31-9295,-12 12-571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2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0 12300,'0'0'8552,"-23"58"-7463,18-34-513,3 0-255,-1-2-257,1-2 0,2-1-64,0-6-545,0-4-448,-1-2-640,-3-5-449,0-2-1506,-4 0-1120</inkml:trace>
  <inkml:trace contextRef="#ctx0" brushRef="#br0" timeOffset="1">0 89 4676,'0'0'16624,"54"-5"-16400,-29 5-192,4 1-128,-5-1-1697,-2 0-2307,-3 0-2979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2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58 4036,'0'0'8637,"-2"-9"-7521,-8-25 181,10 34-1228,0-1-1,0 1 0,0-1 0,0 1 1,0-1-1,0 0 0,0 1 1,0-1-1,0 1 0,1-1 1,-1 1-1,0-1 0,0 1 1,0-1-1,1 1 0,-1-1 0,0 1 1,1 0-1,-1-1 0,0 1 1,1-1-1,-1 1 0,1 0 1,-1-1-1,0 1 0,1 0 0,-1-1 1,1 1-1,-1 0 0,1 0 1,-1-1-1,1 1 0,-1 0 1,1 0-1,-1 0 0,1 0 1,0 0-1,-1 0 0,1 0 0,-1 0 1,1 0-1,-1 0 0,1 0 1,-1 0-1,1 0 0,-1 0 1,1 1-1,-1-1 0,1 0 1,0 1-1,25 7 1376,-14 3-1123,0 0 1,0 0 0,-1 1-1,-1 1 1,11 16 0,22 26-122,256 250 1978,-134-127-384,-20-20-940,27 27-17,-106-108-577,5-3 0,81 67 0,68 65 950,2 1-1080,-122-130 353,-17-13-233,93 90-1,-120-89-121,-47-52-93,2 1 0,0-2 0,0 1 0,1-2 0,0 0 0,1 0 0,0-1 0,25 14 0,-28-18-3,0 1 1,-1 0-1,1 0 0,-1 1 0,-1 0 0,0 1 0,12 15 0,-10-12-24,1 0 0,0 0 0,21 16 0,-22-20-211,0 1 0,0-1 0,-1 1 0,0 1 0,10 15 0,-18-23-1959,-17-16-20205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2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68 10826,'0'0'5291,"-2"-9"-3135,-9-30-784,11 37-1293,-1 1-1,0 0 1,0 0-1,0 0 1,1-1-1,-1 1 1,0 0-1,-1 0 1,1 0-1,0 0 1,0 1-1,0-1 1,0 0-1,-1 0 1,1 1-1,0-1 1,-1 0-1,1 1 1,0 0-1,-1-1 1,1 1-1,-1 0 0,1 0 1,-1-1-1,1 1 1,-1 0-1,1 1 1,-1-1-1,1 0 1,0 0-1,-1 1 1,-1 0-1,-1 0 18,0 0-1,0 0 1,1 0-1,-1 1 0,0 0 1,1 0-1,-1 0 0,-6 5 1,6-3-28,0 0 0,0 1 0,0-1 1,1 1-1,0 0 0,-1 0 0,2 0 1,-1 0-1,1 1 0,-1-1 0,2 1 0,-1-1 1,0 1-1,1 0 0,0-1 0,1 1 0,-1 6 1,2-11-53,-1-1 1,0 1 0,1-1 0,-1 1-1,1-1 1,0 1 0,-1-1 0,1 1-1,-1-1 1,1 0 0,0 1 0,-1-1-1,1 0 1,0 1 0,-1-1 0,1 0 0,0 0-1,-1 0 1,1 0 0,0 1 0,0-1-1,-1 0 1,1 0 0,0-1 0,-1 1-1,1 0 1,0 0 0,0 0 0,-1 0-1,1 0 1,0-1 0,-1 1 0,2-1-1,26-8 520,-21 4-492,1-1 1,-1 0 0,0 0 0,-1-1 0,0 1-1,11-16 1,6-6 133,-38 76 521,5-27-738,0 0-1,2 1 1,0 0 0,1 0-1,2 1 1,0 0 0,-3 45-1,9-68-387,0-1-1,0 1 0,0 0 1,1 0-1,-1-1 0,0 1 1,0 0-1,0-1 0,0 1 1,0-1-1,0 1 0,0-1 1,0 0-1,0 0 0,-1 1 1,1-1-1,1-1 0,11-13-6037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31 16688,'0'0'5328,"-6"11"-4496,6-11-814,-7 12 216,1 0-1,0 0 1,-6 23 0,11-31-185,0-1 0,0 0 1,1 0-1,-1 1 0,1-1 0,0 0 0,0 1 1,0-1-1,1 0 0,-1 1 0,2 3 0,-2-6-24,1 0-1,0 1 0,0-1 0,-1 1 1,1-1-1,0 0 0,0 0 0,0 1 0,0-1 1,1 0-1,-1 0 0,0 0 0,0 0 0,1 0 1,-1-1-1,0 1 0,1 0 0,-1-1 1,1 1-1,-1-1 0,1 1 0,-1-1 0,1 0 1,0 1-1,1-1 0,2 0 71,-1 0 0,1 0-1,-1 0 1,1-1 0,-1 0 0,1 0 0,-1 0-1,1 0 1,-1-1 0,0 0 0,0 0-1,0 0 1,0 0 0,0 0 0,0-1 0,0 0-1,-1 0 1,1 0 0,-1 0 0,0 0 0,0-1-1,0 0 1,-1 1 0,1-1 0,-1 0-1,0 0 1,0 0 0,0 0 0,0-1 0,-1 1-1,0-1 1,0 1 0,0-1 0,0 1 0,-1-1-1,0 1 1,0-1 0,0 1 0,0-1-1,-1 1 1,0-1 0,0 1 0,0-1 0,-2-4-1,1 6-104,1 1 0,-1-1 0,0 1-1,0-1 1,0 1 0,0 0 0,0 0 0,-1 0-1,1 0 1,0 0 0,-1 0 0,0 1-1,1 0 1,-1-1 0,0 1 0,0 0 0,0 0-1,0 0 1,0 1 0,0-1 0,-6 0-1,-28 4-2415,5 10-4553,21-6 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14253,'0'0'11179,"74"-8"-10827,-32 13-320,6 2-64,-3 1-1441,-5-2-1762,-8-2-1890,-12-1-3427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3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14061,'0'0'8008,"85"5"-6663,-38-5-704,6 0-577,-1 0-192,1 0-1730,-11 0-3139,-7 0-5637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5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10186,'0'0'3619,"12"2"-1772,103 14 921,158 0-1,130-25-1357,289-56-924,-647 58-252,38-3 280,-83 10-547,0 0 1,0 0 0,1 0 0,-1 0 0,0 0 0,0 0 0,1 0-1,-1 0 1,0 0 0,1 0 0,-1 0 0,0 0 0,0 0 0,0 0-1,1 0 1,-1 1 0,0-1 0,0 0 0,1 0 0,-1 0 0,0 0-1,0 1 1,0-1 0,1 0 0,-1 0 0,0 0 0,0 1 0,0-1-1,0 0 1,0 0 0,0 1 0,1-1 0,-1 0 0,0 0 0,0 1-1,0-1 1,0 0 0,0 0 0,0 1 0,0-1 0,0 0 0,0 0-1,0 1 1,0-1 0,0 0 0,0 0 0,-1 1 0,1-1 0,0 0-1,0 0 1,0 1 0,0-1 0,0 0 0,0 0 0,-1 1 0,1-1-1,0 0 1,0 0 0,0 0 0,-1 1 0,1-1 0,0 0 0,0 0-1,0 0 1,-1 0 0,1 0 0,0 0 0,0 0 0,-1 1 0,-16 12-3324,-2-6-2153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6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17008,'0'0'6438,"-28"49"-6246,28-26-128,0 2-32,0 0-64,6-3 64,1-3-352,0-5-288,-2-5-161,-2-2-480,-13-6-9610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6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4420,'0'0'13997,"65"0"-13740,-32 1-225,3 0-1474,4-1-2658,-2 0-1665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10858,'0'0'7266,"-11"0"-6401,2 0-812,1 0 1,-1 1 0,1 0-1,-1 0 1,1 1 0,0 0 0,-1 0-1,1 1 1,0 0 0,1 1-1,-1 0 1,1 0 0,-1 0-1,1 1 1,0 0 0,-9 10 0,0-1 261,0 2 0,-25 33 0,37-44-207,1-1 0,-1 1 0,1 1 0,1-1 0,-1 0 0,1 1 0,0-1 0,0 1 0,0-1 0,1 1 0,0 0 0,0 0 0,0 0 0,1 0 0,0 0 0,1 6 0,-1-11-92,1 1 0,0 0 0,-1-1 0,1 1 0,0-1 0,0 0 0,1 1 0,-1-1 0,0 0 0,0 1 0,0-1 0,1 0 0,-1 0 0,1 0 0,-1 0 0,1 0 0,-1-1 0,1 1 0,0 0 0,-1-1 0,1 1 0,0-1 0,-1 1 0,1-1 0,3 0 0,51 3 141,-46-3-175,3 0-332,39-3-1733,-50 2 1711,0 1 0,0-1 0,0 1 0,0-1 0,-1 0 0,1 0 0,0 0 0,-1 0 0,1 0 0,0 0 0,-1-1 0,0 1 0,1 0 0,1-3 0,2-7-4924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 13741,'0'0'9476,"1"8"-8628,-1 2-670,0 0-1,-1 0 0,0 0 1,-4 19-1,-5 41-76,10-69-133,0 0-1,0 0 1,0-1-1,0 1 1,0 0-1,0-1 1,0 1 0,0 0-1,0 0 1,0-1-1,1 1 1,-1 0-1,0-1 1,0 1 0,1 0-1,-1-1 1,0 1-1,1-1 1,-1 1-1,1 0 1,-1-1 0,1 1-1,-1-1 1,1 1-1,-1-1 1,1 0-1,-1 1 1,1-1-1,0 1 1,-1-1 0,2 0-1,21-5-1165,-15 1 473,-1-1 0,0 1 0,0-1 0,9-10-1,1-3-2189,27-38-1,-39 48 3497,0 0 1,-1 0-1,0 0 0,6-17 0,-10 24 1213,-2 3-1537,0 0 1,-1 0-1,1 1 1,0-1-1,1 0 0,-1 1 1,0-1-1,-2 6 1,2-3 14,-10 12 150,2 1 0,0 1 0,1-1 0,-11 36 0,17-45-1152,1 1-1,1 0 0,-1-1 1,1 12-1</inkml:trace>
  <inkml:trace contextRef="#ctx0" brushRef="#br0" timeOffset="1">8 103 14446,'0'0'6246,"66"17"-6182,-43-12-96,-6 0-1602,-2 0-3907,-8-1-5638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7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13741,'0'0'8840,"-4"64"-8840,1-45-288,0-2-577,-2-6-768,3-2-417,-5-5-1153,-1-4-673,-2 0-2882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15663,'0'0'1986,"51"10"-513,-17-9-672,7-1-481,9 0-128,5 0-160,2 0 0,1-4-640,-4-6-1186,-10-3-2178,-11-4-1633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11179,'0'0'6982,"65"-23"-5893,-33 15-160,3 0-513,2 2-448,-2-2-1377,-3 0-3844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0 171 9001,'0'0'11680,"9"-4"-10415,10-6-1034,0-2 0,-1 0 0,0-2 0,-1 0 0,-1 0 1,21-25-1,13-12 1760,-58 81-1762,-15 18 29,16-34-169,0 0 0,0 0-1,2 0 1,-1 1 0,-2 16-1,8-30-140,1-1 0,-1 0-1,0 0 1,1 0-1,-1 1 1,1-1-1,-1 0 1,1 0-1,-1 0 1,1 0-1,-1 0 1,0 0 0,1 0-1,-1 0 1,1 0-1,-1 0 1,1 0-1,-1 0 1,1 0-1,-1 0 1,0-1-1,1 1 1,-1 0-1,1 0 1,-1 0 0,0-1-1,1 1 1,-1 0-1,1 0 1,-1-1-1,0 1 1,0 0-1,1-1 1,-1 1-1,0-1 1,1 1-1,-1 0 1,0-1 0,19-14-3876,13-24-5751,-15 17 4202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8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2018,'0'0'21802,"-1"5"-20932,-19 51 897,15-47-1572,1 0-1,0 0 0,1 0 0,0 1 0,0 0 0,1-1 0,-1 16 1,6-24-168,0 0 1,1 0-1,-1 0 1,1-1-1,-1 1 1,1-1 0,-1 0-1,1 0 1,0 0-1,-1 0 1,8-2-1,40-15-3296,-20-2-2782,-16 7-190</inkml:trace>
  <inkml:trace contextRef="#ctx0" brushRef="#br0" timeOffset="1">147 71 13229,'0'0'8584,"-43"50"-6887,35-34-255,3-1-449,2 0-449,2 0-416,1-3-64,0-2-64,1-1-96,9-5-1313,0-4-1218,5 0-896,1-14-5093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09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18738,'0'0'3651,"-9"9"-2119,0 3-1150,0 0 0,1 0-1,0 1 1,-8 18 0,15-28-327,-1 1 1,1-1-1,0 0 1,0 1-1,0-1 1,1 1-1,-1 0 1,1-1 0,0 1-1,0-1 1,0 1-1,1 5 1,0-7-52,-1 0 1,1 0-1,0-1 1,0 1 0,0 0-1,0-1 1,0 1-1,1-1 1,-1 1-1,0-1 1,1 0 0,-1 0-1,1 1 1,0-1-1,-1 0 1,1 0-1,0-1 1,-1 1 0,1 0-1,0 0 1,0-1-1,0 1 1,0-1-1,0 0 1,3 1 0,0 0 51,0 0 0,0-1 1,0 1-1,-1-1 0,1 0 0,0-1 1,0 1-1,0-1 0,0 0 1,-1 0-1,1 0 0,0 0 1,-1-1-1,1 0 0,-1 0 1,0 0-1,1-1 0,-1 1 1,0-1-1,-1 0 0,1 0 1,0-1-1,-1 1 0,0-1 1,0 0-1,0 1 0,0-1 1,0-1-1,-1 1 0,0 0 1,0-1-1,0 1 0,0-1 0,-1 1 1,0-1-1,0 0 0,0 1 1,0-1-1,-1-6 0,0 9-44,0 0 0,-1 0 0,0 0 0,1 0 0,-1 1 0,0-1 0,0 0 1,0 0-1,0 1 0,0-1 0,0 1 0,0-1 0,-1 1 0,1-1 0,0 1 0,-1 0 0,0-1 0,1 1 0,-1 0 0,1 0 0,-1 0 0,0 1 0,0-1 0,0 0 0,0 0 0,1 1 0,-1 0 0,-3-1 0,-28-2-1809,7 12-3983,17-2 324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1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15214,'0'0'1153,"8"8"278,-2-2-1201,-1 0-1,1-1 1,0 0-1,1 0 1,-1-1-1,1 1 1,0-1 0,0-1-1,1 0 1,-1 0-1,1 0 1,-1-1-1,1 0 1,0 0-1,14 1 1,309 1 2199,-80-4-2232,-195 3-110,0 2 1,82 19-1,-125-21-333,25 6 457,-14-7-4724,-25-12-10429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2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14830,'0'0'6182,"2"56"-6054,-3-32-128,0 1 32,1-3-32,0-2 32,0-4-96,0 0-32,0-3-128,0-3-705,0-2-961,0-4-2146,-4-4-1441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12460,'0'0'8168,"60"2"-7272,-28 2-447,2 0-321,1-3-96,-3-1-1185,-5 0-1762,-2 0-3267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12908,'0'0'6182,"-19"70"-4901,13-41-416,0-2-609,3 0-160,3-5-64,0 0 0,0-4-32,0-5-608,0-1-353,0-6-480,0-4-545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3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9961,'0'0'9369,"0"7"-8253,0 7-797,1 0 0,0 0 0,1 0 0,1-1 1,0 1-1,1-1 0,6 15 0,-8-23-272,0 0 0,0-1 0,1 1 1,-1-1-1,1 0 0,0 0 0,0 0 0,0 0 1,1 0-1,0-1 0,-1 1 0,1-1 0,0 0 0,0 0 1,1-1-1,-1 1 0,1-1 0,-1 0 0,1 0 1,0 0-1,-1-1 0,1 0 0,0 0 0,0 0 0,5 0 1,-7-1 34,-1 0 1,0 0 0,1-1-1,-1 1 1,0-1 0,1 0-1,-1 1 1,0-1 0,0 0 0,0 0-1,0 0 1,0-1 0,0 1-1,0 0 1,0-1 0,0 1-1,3-4 1,-1-1 86,1 0 1,-1 1-1,0-1 0,-1 0 0,0-1 1,3-6-1,1-7 237,-1 1 0,0-1 0,3-29 0,-4-20 138,-5 68-656,0 30-7153,0-19 1628,1-1-967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4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13 13036,'0'0'9962,"5"65"-9706,-8-38-192,1 3-32,-1-3-32,3-2 0,0-1-160,0-3-417,0-5-416,0-4-800,0-5-449</inkml:trace>
  <inkml:trace contextRef="#ctx0" brushRef="#br0" timeOffset="1">1 29 8040,'0'0'16271,"53"-16"-15374,-22 16-353,4 0-351,-2 0-161,-2 0-64,-2 0-1346,-6 0-1921,-2-4-2178,-9-4-5029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4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 15695,'0'0'1794,"8"-4"-289,5-1-1217,0 1 1,0 0-1,0 1 0,1 1 1,-1 0-1,1 1 1,-1 0-1,1 1 0,-1 0 1,20 4-1,-29-4-277,0 1 0,0 0 0,0 0 0,0 0 0,0 0 0,0 0 0,0 1 0,0-1 0,-1 1 1,1 0-1,0 1 0,-1-1 0,0 1 0,0-1 0,1 1 0,-2 0 0,1 0 0,0 0 0,-1 0 0,1 1 0,-1-1 0,0 1 0,0-1 0,0 1 0,0 0 0,-1 0 0,0 0 0,0 0 0,0 0 0,0 0 0,0 0 0,-1 0 0,0 0 0,0 0 0,0 1 1,0-1-1,-1 0 0,0 0 0,1 0 0,-3 5 0,1-2 56,-1 1-1,0-1 1,-1 1 0,0-1 0,0 0 0,0-1 0,-1 1 0,1-1-1,-2 1 1,1-2 0,-1 1 0,-8 6 0,-14 10 488,-43 27 0,48-34-287,-13 7-185,-12 9 72,21-10-7963,41-34-4940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5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0 139 12011,'0'0'11884,"6"-4"-11335,10-8-311,0-1-1,-1 0 0,0-1 0,22-29 1,-2 3-149,-43 78-254,1-23 59,1 0 0,1 0 0,0 1-1,1-1 1,1 1 0,1 0 0,-1 17 0,3-33 33,0 1 0,1-1-1,-1 1 1,1-1 0,-1 1 0,1-1-1,-1 1 1,1-1 0,-1 0 0,1 1 0,0-1-1,-1 0 1,1 1 0,-1-1 0,1 0-1,0 0 1,-1 1 0,1-1 0,0 0-1,-1 0 1,1 0 0,0 0 0,-1 0 0,1 0-1,0 0 1,-1 0 0,1 0 0,0-1-1,-1 1 1,1 0 0,0 0 0,0-1-1,26-6-3493,-7-8-1425,3-3-2716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5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12332,'0'0'6016,"-6"8"-4660,1 0-1050,0 0 1,1 1-1,0-1 0,0 1 0,1 0 1,-5 18-1,8-24-266,-1-1 0,1 0 0,-1 0 0,1 0-1,0 0 1,0 1 0,0-1 0,0 0 0,0 0 0,1 0 0,-1 1 0,1-1 0,-1 0 0,1 0-1,0 0 1,0 0 0,0 0 0,0 0 0,0 0 0,0 0 0,0 0 0,1-1 0,-1 1 0,1 0-1,-1-1 1,1 1 0,0-1 0,-1 0 0,1 0 0,0 1 0,0-1 0,0 0 0,0 0 0,0-1-1,0 1 1,0 0 0,0-1 0,1 1 0,-1-1 0,0 0 0,0 0 0,3 0 0,-2 1 56,-1-1 1,1 1 0,0-1 0,0 0 0,0 0-1,0 0 1,0-1 0,0 1 0,-1-1 0,1 0-1,0 1 1,0-1 0,-1 0 0,1-1 0,0 1-1,-1 0 1,1-1 0,-1 1 0,0-1 0,1 0-1,-1 0 1,0 0 0,0 0 0,0 0 0,0 0-1,-1-1 1,1 1 0,-1-1 0,1 1 0,-1-1-1,0 0 1,0 1 0,0-1 0,0 0 0,0 0-1,-1 1 1,1-1 0,-1 0 0,0 0 0,0 0 0,0 0-1,0 0 1,-1 0 0,0-4 0,0 5-145,0 0 1,0 0-1,-1 0 0,1 0 1,-1 0-1,0 0 1,1 0-1,-1 1 1,0-1-1,0 0 1,0 1-1,0 0 0,0-1 1,0 1-1,0 0 1,-1 0-1,1 0 1,0 0-1,-1 1 0,1-1 1,-1 1-1,-4-1 1,-27-1-3294,7 9-4065,17-1-217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6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9705,'0'0'13581,"2"68"-13517,-2-38-32,0-7-64,0 2-512,3-6-738,0-4-992,-1-5-1377,-2-4-1314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6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10025,'0'0'11147,"67"-15"-10923,-35 14-192,6 1-224,-2 0-2947,-3-4-3203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8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15246,'0'0'5926,"4"52"-5798,-1-32-64,-1 0-32,0 0-32,-2-2-833,0-4-608,0-4-1057,0-7-3300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16528,'0'0'4836,"56"-9"-4419,-23 4-353,0 2-64,4 0-1890,-3 1-1441,-3-1-2243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3 17681,'0'0'1131,"-9"-1"-180,-5 0-775,0 0 0,0 1 0,1 1-1,-1 0 1,-24 6 0,33-6-136,1-1 0,-1 2 1,1-1-1,-1 0 0,1 1 0,0 0 0,-1 0 0,1 0 0,0 1 0,1-1 0,-1 1 0,0 0 1,1 0-1,-1 0 0,1 1 0,0-1 0,0 1 0,0 0 0,1 0 0,-1 0 0,1 0 0,0 0 1,-3 8-1,5-10-36,0-1 1,-1 1 0,1 0-1,0 0 1,0 0-1,0 0 1,0-1 0,0 1-1,0 0 1,1 0 0,-1 0-1,1-1 1,-1 1 0,1 0-1,-1 0 1,1-1 0,0 1-1,0-1 1,0 1-1,0 0 1,0-1 0,0 0-1,1 1 1,-1-1 0,0 0-1,3 2 1,3 2 15,0-1-1,1 0 1,0 0-1,14 5 1,-16-7-79,0 0 1,1 0-1,-1 1 0,-1 0 1,1 0-1,0 1 1,-1 0-1,7 5 0,-11-8 63,0 0 0,0 0 0,-1 0 0,1 0 0,0 0 0,-1 0 0,1 0 0,-1 1 1,1-1-1,-1 0 0,0 0 0,1 0 0,-1 0 0,0 1 0,0-1 0,0 0 0,0 0 0,0 1 0,0-1 0,0 0 0,0 0 0,0 1 0,-1-1 0,1 1 0,-2 1 92,1-1 1,0 1-1,-1-1 0,0 1 1,0-1-1,1 0 0,-1 0 1,0 0-1,-1 0 0,-1 2 1,-7 3 480,0 0 0,-1 0 1,-16 6-1,27-12-545,0-1-30,-5 3 21,0 0 1,0 0-1,-1-1 1,1 0 0,-1-1-1,1 1 1,-1-1-1,-10 1 1,27-9-8482,-4 2 5620,11-6-5613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14 15887,'0'0'7613,"2"9"-7106,1 14-420,-2 1 1,0-1-1,-2 1 1,-4 30-1,4-50 108,0 22-1685,1-26 1428,0 1-1,0-1 1,0 1-1,0-1 1,0 0-1,0 1 0,1-1 1,-1 1-1,0-1 1,0 0-1,1 1 1,-1-1-1,0 0 1,0 1-1,1-1 0,-1 0 1,0 1-1,1-1 1,-1 0-1,1 0 1,-1 0-1,0 1 0,1-1 1,-1 0-1,1 0 1,-1 0-1,0 0 1,1 0-1,-1 1 1,1-1-1,-1 0 0,1 0 1,-1 0-1,1 0 1,-1 0-1,0-1 1,1 1-1,-1 0 0,1 0 1,-1 0-1,1 0 1,-1 0-1,0-1 1,1 1-1,-1 0 1,1 0-1,-1 0 0,0-1 1,1 1-1,-1 0 1,1-1-1,3-2-698,1 0 1,-1-1-1,0 0 0,0 1 0,0-1 0,0 0 1,-1-1-1,1 1 0,-1-1 0,4-9 0,26-58-5331,-22 45 5403,-5 14-540,5-15 7089,-8 16 388,-14 28-4283,5-3-1681,0 0 0,0 1 1,1 0-1,1 0 0,0 0 1,1 0-1,-2 20 0,3 25-2409,1-51-501,0-4-1725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19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14990,'0'0'6855,"51"-6"-6023,-27 6-415,4 0-353,0 0-641,-7-1-2786,-3-3-4805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1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 14830,'0'-4'2210,"0"2"-608,-2 2 95,0 3-1216,-3 11-321,2 4 0,0 4-64,2 4-64,1-4 0,0-1-96,0 0-352,0-6-481,2-3-192,3-6 160,-5-2-1409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15022,'0'0'5531,"1"11"-5190,-3 40-193,-1 1-1,-3-1 0,-17 66 0,11-58 248,2 1-1,-3 87 1,12-144-324,1 0 1,0 0-1,0-1 0,1 1 1,-1 0-1,1 0 0,-1 0 1,1 0-1,0-1 0,0 1 1,0 0-1,2 3 1,-2-5-7,0 0 0,0-1 0,1 1 1,-1 0-1,0 0 0,0-1 0,1 1 1,-1-1-1,0 1 0,1-1 0,-1 0 0,0 1 1,1-1-1,-1 0 0,1 0 0,-1 0 1,0 0-1,1 0 0,-1 0 0,0 0 1,1-1-1,-1 1 0,1-1 0,-1 1 1,0-1-1,0 1 0,3-2 0,5-2 269,0 0-1,-1-1 1,1 0-1,-1-1 1,0 0 0,-1 0-1,8-8 1,51-56 893,-49 51-1049,207-268-616,-222 284-970,-10 3-12308,-5 7 6509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7527,'0'0'12556,"40"-14"-12332,-10 18-96,2 2-96,5-4-1409,1-2-1378,1 0-2658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11 16752,'0'0'5616,"-9"-3"-5034,5 2-560,-1-1 0,1 1 0,-1 0 1,0 0-1,0 0 0,0 0 0,0 1 1,1 0-1,-1 0 0,0 1 0,0-1 1,0 1-1,0 0 0,1 0 0,-1 0 1,0 1-1,-4 2 0,-3 3 77,0 0 0,1 0 0,-21 18 0,30-23-95,0 0 0,0 0-1,0 0 1,0 0 0,0 0 0,0 0-1,0 0 1,1 1 0,-1-1-1,1 1 1,0-1 0,0 1 0,0-1-1,0 1 1,0 0 0,0 0-1,1-1 1,-1 1 0,1 0 0,0 0-1,0 0 1,0 0 0,0-1-1,0 1 1,1 0 0,0 3 0,2-2-2,1-1 1,-1 1-1,1-1 1,0 0-1,0-1 0,0 1 1,0-1-1,1 1 1,-1-1-1,1 0 1,-1-1-1,1 1 1,8 1-1,18 8-250,-28-10 244,-1 1-1,1-1 1,0 1-1,-1-1 1,0 1-1,1 0 1,-1 0 0,0 0-1,0 0 1,0 1-1,0-1 1,0 1-1,0-1 1,-1 1 0,1-1-1,1 5 1,-3-5 28,0 0 0,1 1 0,-1-1 0,0 0 0,0 0 0,0 0 0,0 1 0,0-1 0,-1 0 0,1 0 0,-1 0 0,1 0 1,-1 1-1,0-1 0,0 0 0,0 0 0,-2 3 0,0-1 86,0 0 1,0 0 0,-1 0-1,0-1 1,0 1 0,0-1-1,0 0 1,0 0-1,0 0 1,-1-1 0,0 1-1,1-1 1,-1 0-1,0-1 1,0 1 0,0-1-1,-10 1 1,14-1-169,-52-2 1142,31-9-1854,22 9 569,-1 0 0,0 0 0,1 0 0,-1 0 0,1 0 0,-1 0 0,1 0 0,-1 0 0,1 0-1,0 0 1,-1 0 0,1 0 0,0 0 0,0 0 0,0 0 0,0 0 0,0 0 0,0 0 0,0 0 0,1-2-1,0 1-175,0 1-1,0 0 0,0 0 0,0 0 0,0 0 0,1 0 0,-1 0 1,0 0-1,1 1 0,-1-1 0,1 0 0,-1 1 0,1-1 0,-1 1 0,1 0 1,-1-1-1,1 1 0,-1 0 0,1 0 0,0 0 0,-1 0 0,2 0 0,6 0-1741,13-4-2520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2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8104,'0'0'14926,"0"9"-14227,-1 6-519,-1 0 0,0 0 0,-1 0 0,-8 22 0,8-27-151,2-8-57,1 0-1,-1 0 1,1 0-1,-1 1 1,1-1 0,0 0-1,0 1 1,0-1-1,0 0 1,0 0 0,1 1-1,0 3 1,0-5-76,-1 0 1,1 0-1,-1 0 1,1 0-1,-1-1 1,1 1-1,0 0 1,-1 0-1,1-1 1,0 1-1,0 0 1,0-1-1,-1 1 1,1-1-1,0 1 1,0-1-1,0 1 1,0-1 0,0 1-1,2-1 1,0 1-411,1-1 0,-1 0 0,1 0 1,-1-1-1,1 1 0,-1-1 0,1 0 1,-1 0-1,0 0 0,1 0 0,-1 0 1,0-1-1,0 1 0,0-1 1,5-4-1,18-11-5567</inkml:trace>
  <inkml:trace contextRef="#ctx0" brushRef="#br0" timeOffset="1">212 1 13132,'0'0'9097,"-45"60"-8136,35-37-320,3 0-385,2 0-128,5-3-96,0-1-96,0-3-865,0-6-448,0-2-289,-3-5-384,-2-3-1954,-5 0-1793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23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9897,'0'0'12620,"55"-22"-11851,-27 21-321,-1 1-351,1 0-162,0 0-1760,-4-4-3172,-2-1-6502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79 3876,'0'0'6037,"10"-6"-4275,-7 5-1484,39-26 1998,-40 25-1780,0 0 0,1 1 0,-1-1 0,0 0 0,0 0 0,0 0 0,0-1 0,0 1 0,-1 0 0,1-1 0,-1 1 0,0-1 0,1 0 0,-1 1 0,0-1 0,1-5 0,-38 10 1560,26 1-2003,0 2 0,0-1 0,0 1-1,0 1 1,1-1 0,-15 14 0,20-17-9,1 1-1,0-1 1,0 1 0,0 0-1,1 0 1,-1 1-1,1-1 1,-1 0-1,1 1 1,0-1 0,0 1-1,1 0 1,-1 0-1,1 0 1,0-1 0,0 1-1,0 0 1,1 1-1,-1-1 1,1 0-1,0 4 1,0-6-40,1 0-1,0 0 1,0 0-1,0 0 1,0 0-1,0 0 1,0 0-1,1 0 1,-1 0-1,1-1 1,-1 1-1,1-1 1,0 1-1,-1-1 1,1 1 0,2 0-1,40 22-506,-12-6-186,-30-18 683,-1 1-1,1 0 0,-1 0 1,1 0-1,-1 0 0,0 0 1,1 0-1,-1 0 1,0 1-1,0-1 0,0 0 1,0 1-1,0-1 0,0 0 1,0 1-1,-1-1 0,1 1 1,-1 0-1,1-1 1,-1 1-1,1 0 0,-1-1 1,0 1-1,0 0 0,1-1 1,-2 3-1,0-1 38,0-1 1,0 0-1,0 0 0,-1 0 1,1-1-1,-1 1 0,1 0 1,-1 0-1,0-1 0,0 1 1,0-1-1,0 1 0,0-1 1,0 0-1,0 0 1,-2 1-1,-12 4 425,0 0 0,0-1 0,-33 6 0,29-8-43,-32 6 161,48-8-986,5-1-390,29-2-2307,22-10-6719,-22 3 865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9993,'0'0'11953,"2"13"-11451,-1-7-431,0-1-1,0 0 1,-1 1 0,1-1-1,-1 1 1,0-1 0,0 0-1,-1 1 1,1-1-1,-1 0 1,-1 0 0,1 1-1,-1-1 1,0 0 0,0 0-1,-3 5 1,-14 18 626,13-20-585,0 0 0,0 0 0,1 0-1,0 1 1,0 0 0,1 0 0,1 0-1,-4 14 1,7-23-119,0 0 1,0 1-1,0-1 1,0 0-1,0 1 0,0-1 1,0 0-1,0 0 0,0 1 1,0-1-1,0 0 1,0 0-1,0 1 0,0-1 1,0 0-1,0 1 1,1-1-1,-1 0 0,0 0 1,0 0-1,0 1 0,0-1 1,1 0-1,-1 0 1,0 0-1,0 1 0,1-1 1,-1 0-1,0 0 1,0 0-1,1 0 0,-1 0 1,0 1-1,0-1 1,1 0-1,-1 0 0,0 0 1,1 0-1,-1 0 0,18-2-768,14-11-1724,-6-6-1548,0-4-2765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6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2466,'0'0'18097,"-41"55"-17040,22-26-64,3 2 32,1-6-224,7 0-513,4-5-224,4-5-32,0-4-768,0-3-1442,0-4-2018</inkml:trace>
  <inkml:trace contextRef="#ctx0" brushRef="#br0" timeOffset="1">1 144 10666,'0'0'14638,"48"-11"-14190,-17 11-384,4 0-32,2 0-1057,-2-4-2466,0-1-4484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9769,'0'0'15919,"86"10"-15823,-43-8-32,-2 0-896,-6 2-1378,-6 0-1058,-9-3-2401,-5 2-2499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14926,'0'0'7623,"77"27"-6886,-40-24-481,5-2-160,0-1-160,-1 0-1665,-6 0-2916,-1-6-5220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7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12172,'0'0'12214,"-4"8"-11067,2-2-941,-18 46 373,20-50-575,-1-1-1,0 1 0,1-1 1,0 1-1,-1-1 1,1 1-1,0 0 1,0-1-1,0 1 1,0-1-1,0 1 0,0 0 1,0-1-1,0 1 1,1-1-1,-1 1 1,1-1-1,-1 1 1,1-1-1,0 1 1,-1-1-1,1 1 0,0-1 1,0 0-1,0 1 1,0-1-1,0 0 1,0 0-1,1 0 1,0 1-1,58 12-2323,-54-13 2106,1-1 0,0 1 0,-1 0 0,1 1 0,-1 0-1,1 0 1,-1 0 0,0 1 0,0 0 0,0 0 0,0 0 0,7 7 0,-12-10 244,0 1 0,-1 0 0,1-1 0,-1 1 0,1 0 0,-1 0 0,1 0 1,-1-1-1,1 1 0,-1 0 0,0 0 0,1 0 0,-1 0 0,0 0 0,0 0 1,1 0-1,-1 0 0,0 0 0,0-1 0,0 1 0,0 0 0,-1 0 0,1 0 1,0 0-1,0 0 0,0 0 0,-1 1 0,0 0 56,-1 0 1,1 1-1,-1-1 0,0 0 1,1 0-1,-1-1 0,0 1 1,0 0-1,0-1 0,-3 2 1,-53 26 1148,56-29-1221,-11 5 277,0-1-1,0 0 0,0-1 1,0 0-1,0-2 0,-19 2 0,27-3-332,1-1-1,-1 1 0,0-1 0,0 0 0,1 0 0,-1 0 0,0-1 0,1 1 0,-6-4 0,8 4-210,-1-1 0,1 0-1,-1 0 1,1 0 0,0 0-1,0 0 1,0 0 0,0 0-1,0-1 1,0 1 0,1-1-1,-1 0 1,1 1 0,-1-1-1,0-5 1,-6-25-6158,6-4-5697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4484,'0'0'10474,"0"54"-7783,4-32-737,6 1-289,3 0-416,2 3-224,1-3-672,4-1-289,-2-1-32,-3-4-321,0-4-864,-1-4-768,-6-6-1154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38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15759,'0'0'1858,"51"8"352,-21-4-897,5 0 96,-2 0-672,-4-3-641,-1 0-544,0-1-2211,-4 0-2338,2-6-7494</inkml:trace>
  <inkml:trace contextRef="#ctx0" brushRef="#br0" timeOffset="1">536 0 8840,'0'0'9850,"-10"5"-8489,-8 3-706,0 2 0,1 0 0,0 1 0,1 0 0,-18 16 0,29-22-501,-1-1 0,1 1-1,0 1 1,1-1 0,-1 1-1,1-1 1,0 1 0,0 0-1,1 1 1,0-1 0,0 1-1,0-1 1,1 1 0,0 0 0,0 0-1,1 0 1,0 0 0,0 0-1,1 12 1,0-16-122,1-1 1,0 0-1,0 1 1,0-1-1,0 0 1,0 0-1,1 0 0,-1 0 1,0 0-1,1 0 1,0 0-1,-1 0 1,1-1-1,0 1 0,0-1 1,0 1-1,0-1 1,0 0-1,0 0 1,1 0-1,-1 0 1,0 0-1,1 0 0,-1 0 1,0-1-1,1 0 1,4 1-1,7 1 69,0-1 1,0 0-1,21-2 0,-26 0-80,0 0-1,0-1 1,0 0-1,0 0 1,-1-1-1,1 0 1,-1-1 0,1 0-1,-1 0 1,0-1-1,-1 0 1,1 0-1,8-9 1,-11 10-16,0-1-1,0 0 1,-1 0 0,0 0 0,0-1 0,0 1-1,-1-1 1,0 0 0,0 0 0,0 0 0,-1-1 0,0 1-1,0-1 1,0 1 0,-1-1 0,0 1 0,0-1-1,-1-10 1,0 15-37,-1 0-1,1 0 1,-1 0-1,1-1 0,-1 1 1,0 0-1,0 0 1,0 0-1,0 0 1,0 0-1,0 1 0,0-1 1,-1 0-1,1 0 1,-1 1-1,1-1 1,-1 1-1,0-1 1,0 1-1,0 0 0,1 0 1,-1 0-1,0 0 1,0 0-1,-1 0 1,1 0-1,0 1 1,0-1-1,0 1 0,-3-1 1,-5 0-1062,1 0-1,-1 0 1,1 1 0,-1 0-1,-17 3 1,3 4-5792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9:57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6118,'0'0'3811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1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582 24 3748,'-9'-1'3010,"-9"-1"-2700,0 0-1,1 2 0,-1 0 0,0 1 0,0 0 1,1 2-1,-1 0 0,1 1 0,0 1 1,0 0-1,0 1 0,-26 14 0,20-5-51,2 1 0,0 0-1,1 1 1,0 2 0,2 0-1,0 1 1,1 0 0,1 2 0,2 0-1,0 0 1,1 1 0,1 1-1,1 0 1,-9 31 0,4-8-68,3 1 1,2 0 0,2 1-1,3 0 1,1 0-1,3 87 1,3-123-191,0-1 0,0 1 0,2-1 0,-1 0 1,1 0-1,1 0 0,0 0 0,1 0 0,0-1 0,11 17 1,-12-22 63,1 0-1,0 0 1,0 0 0,1-1 0,-1 0 0,1 0 0,0 0 0,1-1 0,-1 0 0,1 0 0,-1-1 0,1 0 0,0 0 0,1 0 0,-1-1 0,0 0 0,1 0 0,12 0 0,0-1 178,0-1 1,0-1-1,0-1 1,0-1-1,-1-1 1,1 0-1,-1-1 1,0-2-1,0 0 1,-1 0-1,32-20 1,-9 2 186,0-2 1,-2-2 0,63-59-1,-74 60-264,-1-1-1,-2-2 0,0 0 0,-3-1 1,0-2-1,29-62 0,-40 72-140,-1-1-1,-2 0 0,0 0 1,-2-1-1,-1 0 1,0 0-1,-3-1 0,0 1 1,-1 0-1,-2-1 1,-3-27-1,2 44-76,0 0 0,0 1 0,-1 0 1,0-1-1,-1 1 0,0 0 0,0 1 0,-1-1 0,0 1 0,-1 0 0,0 0 1,0 0-1,0 1 0,-1 0 0,0 0 0,-1 1 0,1 0 0,-1 0 0,0 1 1,-1 0-1,-15-7 0,12 8-392,1-1 1,-1 2 0,0 0-1,0 0 1,-1 1 0,1 1-1,0 0 1,-1 0-1,1 1 1,-1 1 0,1 0-1,0 1 1,-1 0 0,1 1-1,0 0 1,-19 9-1,-32 19-4258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4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31 4004,'0'0'13666,"-8"-5"-12550,3 2-960,0-1 1,-1 1 0,1 1-1,-1-1 1,0 1-1,0 0 1,0 0 0,0 1-1,0 0 1,-1 0-1,1 0 1,0 1-1,0 0 1,-1 0 0,1 0-1,0 1 1,0 0-1,-1 0 1,1 1 0,0 0-1,0 0 1,1 0-1,-8 4 1,2 2 15,0 1 0,1-1 0,0 2 0,0-1 0,1 1 1,0 1-1,1 0 0,1 0 0,-1 1 0,2-1 0,0 1 0,-8 20 0,12-27-148,1 0-1,-1 0 0,1 1 1,0-1-1,0 0 0,0 0 0,1 1 1,-1-1-1,1 0 0,1 1 1,-1-1-1,1 0 0,0 0 1,0 1-1,1-1 0,-1 0 1,1 0-1,0 0 0,0-1 1,1 1-1,0 0 0,0-1 1,0 0-1,0 1 0,0-1 1,1 0-1,0-1 0,0 1 1,0-1-1,0 0 0,1 0 1,-1 0-1,1 0 0,5 2 1,-2-2 25,0 0 0,1 0 0,-1-1 1,0 0-1,1 0 0,-1-1 1,1 0-1,0-1 0,-1 0 1,1 0-1,0-1 0,11-2 1,-16 2 21,-1 1 1,1-1 0,-1 0 0,1 0 0,-1 0 0,1-1 0,-1 1 0,0-1 0,0 0-1,0 0 1,0 0 0,0 0 0,0 0 0,0-1 0,-1 1 0,1-1 0,-1 0 0,0 0-1,0 0 1,0 0 0,0 0 0,-1 0 0,1 0 0,-1-1 0,1 1 0,-1-1 0,0 1-1,-1-1 1,1 1 0,-1-1 0,1-4 0,-1 6-36,0 0 1,0 0-1,-1 1 1,1-1-1,0 0 1,-1 0-1,1 1 0,-1-1 1,1 0-1,-1 1 1,0-1-1,0 1 1,0-1-1,0 1 0,0-1 1,0 1-1,0 0 1,-1-1-1,1 1 0,0 0 1,-1 0-1,1 0 1,-1 0-1,1 0 1,-1 0-1,1 0 0,-1 1 1,-1-1-1,-4-1-13,0 0-1,1 1 0,-1-1 0,0 2 0,0-1 1,-7 1-1,14 0-23,0 0-1,0 0 1,0 0 0,0 0 0,-1 0 0,1-1-1,0 1 1,0 0 0,0 0 0,-1 0 0,1 0-1,0 0 1,0 0 0,0 0 0,0 0 0,-1 0-1,1 0 1,0 0 0,0 0 0,0 1 0,-1-1-1,1 0 1,0 0 0,0 0 0,0 0 0,0 0-1,-1 0 1,1 0 0,0 0 0,0 1 0,0-1 0,0 0-1,0 0 1,-1 0 0,1 0 0,0 0 0,0 1-1,0-1 1,0 0 0,0 0 0,0 0 0,0 0-1,0 1 1,0-1 0,0 0 0,0 0 0,0 0-1,0 1 1,0-1 0,0 0 0,0 0 0,0 0-1,0 1 1,0-1 0,0 0 0,0 0 0,0 0-1,0 0 1,0 1 0,0-1 0,0 0 0,0 0-1,0 0 1,1 0 0,-1 1 0,0-1 0,0 0-1,14 8-71,7-6-246,1-1 1,-1-1-1,39-5 1,18 0-324,-77 5 647,-1 1 0,1-1 1,-1 0-1,1 1 0,-1-1 0,1 0 1,-1 1-1,1-1 0,-1 0 1,0 1-1,1-1 0,-1 1 1,0-1-1,1 1 0,-1-1 1,0 1-1,0-1 0,1 1 1,-1-1-1,0 1 0,0-1 1,0 1-1,0-1 0,0 1 1,0-1-1,0 1 0,0-1 1,0 1-1,0-1 0,0 1 1,0 0-1,0-1 0,0 1 1,0-1-1,0 1 0,-1-1 1,1 1-1,0-1 0,-1 1 1,-8 25 677,-6 4 74,9-21-626,1 0 1,0 1-1,0-1 1,1 1-1,0 1 1,1-1-1,0 0 1,1 1-1,-1 13 1,3-24-181,0 1 0,0-1 0,0 1 0,0-1 0,0 1 0,0-1 0,0 1-1,0-1 1,0 1 0,1-1 0,-1 1 0,0-1 0,0 0 0,1 1 0,-1-1 0,0 1 0,0-1 0,1 0 0,-1 1 0,0-1 0,1 0 0,-1 1 0,1-1 0,-1 0 0,0 0 0,1 1 0,-1-1 0,1 0 0,-1 0 0,1 0 0,-1 0 0,1 0 0,-1 1 0,1-1 0,-1 0 0,1 0 0,13-2-5862,-5-4-2470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06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11627,'0'0'96,"0"0"0,0 0 0,0 0 0,0 1 0,0-1 0,0 0 0,0 0 0,-1 0 0,1 0 0,0 0 0,0 1 0,0-1 0,0 0 0,0 0 0,0 0 0,0 0 0,0 0 0,0 1 0,1-1 0,-1 0 0,0 0 0,0 0 0,0 0 0,0 1 0,0-1 0,0 0 0,0 0 0,0 0 0,0 0 0,0 0 0,0 0 0,1 1 0,-1-1 0,0 0 0,0 0 0,0 0-1,0 0 1,0 0 0,0 0 0,1 0 0,-1 0 0,0 0 0,0 0 0,0 0 0,0 0 0,0 0 0,1 0 0,-1 0 0,0 0 0,0 0 0,0 0 0,17 3 1720,23-2-1172,-35-1-66,366-25 2992,-127 5-4236,3 20-7875,-223 0 2113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0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0 6374,'0'0'16405,"0"11"-15813,-19 237 738,17-228-1959,2-20 562,0 0 0,0 0 0,0 0 1,0 0-1,0 0 0,0 1 0,0-1 1,0 0-1,0 0 0,0 0 0,0 0 0,0 0 1,0 0-1,0 0 0,-1 0 0,1 0 1,0 0-1,0 1 0,0-1 0,0 0 0,0 0 1,0 0-1,0 0 0,0 0 0,0 0 1,0 0-1,-1 0 0,1 0 0,0 0 0,0 0 1,0 0-1,0 0 0,0 0 0,0 0 1,0 0-1,0 0 0,-1 0 0,1 0 1,0 0-1,0 0 0,0 0 0,0 0 0,0 0 1,0 0-1,0 0 0,0 0 0,-1 0 1,1 0-1,0 0 0,0 0 0,0 0 0,0-1 1,0 1-1,0 0 0,0 0 0,0 0 1,0 0-1,0 0 0,0 0 0,0 0 0,0 0 1,0 0-1,-1-1 0,-11-28-8371,2 3 2267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0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12492,'0'0'9353,"78"-4"-8489,-33 4-287,0 0-225,6 0-191,-5 0-161,-5 0-193,-5 0-1120,-13 0-1666,-6 0-3491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4420,'0'0'15086,"2"10"-14285,2 7-641,-1 0-1,-1 0 0,-1 0 1,0 0-1,-1 0 1,-4 26-1,3-42-305,1 1-1,0 0 1,-1-1 0,1 1 0,0 0 0,0 0-1,0-1 1,0 1 0,0 0 0,0-1 0,1 1-1,-1 0 1,0 0 0,1-1 0,-1 1-1,1 0 1,0-1 0,1 3 0,-1-4-76,0 0 0,0 1 1,0-1-1,0 0 1,0 0-1,0 0 0,0 0 1,0 0-1,0 0 0,0 0 1,0 0-1,0 0 0,0 0 1,0-1-1,0 1 1,0 0-1,0-1 0,-1 1 1,1-1-1,0 1 0,0-1 1,0 1-1,0-1 0,-1 0 1,1 1-1,0-1 0,0 0 1,-1 1-1,1-1 1,-1 0-1,2-2 0,13-13-4732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0 5157,'0'0'13079,"-6"9"-11937,0 1-875,1-1 0,0 1 0,0 1 0,1-1 0,0 1 0,1-1 0,0 1 0,1 0 0,0 0 0,0 0-1,1 12 1,9 28-150,-1-25-3810,-7-23 2235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2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0 280 8488,'0'0'13293,"66"-22"-13197,-34 22-32,3-2-513,-5-1-2209,2-4-3364</inkml:trace>
  <inkml:trace contextRef="#ctx0" brushRef="#br0" timeOffset="1">532 1 15631,'0'0'6982,"-12"57"-6309,9-33-385,2 3-160,1-2-64,0 1-31,0-5-66,0-1-831,1-6-353,-1-2-257,0-6-960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2466,'0'0'13117,"-3"8"-10870,0-2-2010,2-4-104,-1 0 0,1 1 0,0-1 1,0 1-1,0-1 0,0 1 0,0-1 0,0 1 0,1 0 0,-1-1 0,1 1 0,0 0 0,-1 0 0,1-1 0,1 1 1,-1 0-1,0-1 0,1 1 0,-1 0 0,1-1 0,0 1 0,0 0 0,0-1 0,0 1 0,0-1 0,1 0 0,-1 1 1,1-1-1,-1 0 0,1 0 0,0 0 0,0 0 0,4 3 0,-1-3-51,1 1 0,-1-1 1,1 1-1,0-2 0,0 1 0,0-1 1,0 0-1,1 0 0,-1 0 0,0-1 0,0 0 1,0-1-1,0 1 0,1-1 0,-1 0 0,0 0 1,0-1-1,0 0 0,-1 0 0,1-1 0,0 1 1,-1-1-1,1 0 0,4-4 0,-4 3 1,-1 0-1,0 0 1,0 0-1,0 0 1,-1-1-1,1 0 1,-1 0-1,0 0 1,0 0-1,-1-1 1,0 0 0,0 1-1,0-1 1,-1 0-1,0-1 1,0 1-1,0 0 1,-1 0-1,0-1 1,0 1-1,0-1 1,-1 1-1,0-8 1,-1 13-71,1 0-1,0 0 1,-1 1 0,1-1 0,-1 0 0,1 1 0,-1-1-1,1 0 1,-1 1 0,1-1 0,-1 1 0,1-1-1,-1 1 1,0-1 0,1 1 0,-1-1 0,0 1 0,0 0-1,1-1 1,-1 1 0,0 0 0,0 0 0,1 0-1,-1-1 1,0 1 0,0 0 0,0 0 0,1 0-1,-1 0 1,0 0 0,0 0 0,0 1 0,1-1 0,-1 0-1,0 0 1,0 1 0,1-1 0,-2 1 0,-31 13 23,24-6-32,1 1 0,0-1 0,0 2 0,1-1 0,0 1 0,1 0 0,0 0 0,-7 19 0,9-21-8,1 0 0,0 0 0,1 1 0,-1-1 0,2 1 0,-1-1 0,1 1 0,1-1 1,-1 1-1,2 0 0,-1-1 0,3 15 0,-2-21-136,1 0-1,-1 1 1,1-1 0,-1 0-1,1 0 1,0 0 0,0 0 0,0 0-1,0-1 1,0 1 0,0 0-1,0-1 1,1 0 0,-1 1 0,0-1-1,1 0 1,-1 0 0,1 0-1,0-1 1,-1 1 0,1-1-1,-1 1 1,1-1 0,5 0 0,5 1-1731,1-1 1,-1 0-1,22-4 1,-5-3-4108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11115,'0'0'9192,"63"1"-8647,-34 3-385,3 0-128,2-2-128,-2-2-1025,-1 0-1794,-2-5-2274,-3-7-2530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3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51 6246,'0'0'13228,"0"49"-11818,0-28-385,-3 5-353,1 3-383,0 0-193,2 1-96,0 0 32,0-5-64,0-5-289,0-3-415,0-8-738,0-6-768</inkml:trace>
  <inkml:trace contextRef="#ctx0" brushRef="#br0" timeOffset="1">1 59 12075,'0'0'11051,"52"-16"-10795,-22 15-96,0-1-96,-1 0-32,0-2 32,-2 0-288,-2-1-577,-2 1-960,-5-1-1154,1-3-2210,-1 1-2274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4.5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3940,'0'0'18599,"2"11"-17937,0 4-462,8 46 870,-10-56-941,1 0 1,0-1 0,1 1-1,-1-1 1,1 1-1,0-1 1,0 0 0,1 0-1,-1 0 1,5 6-1,-5-8-82,1-1 0,-1 1 0,1-1 0,-1 0 0,1 0 0,0 0 0,-1 0 0,1 0 0,0 0 0,0-1-1,-1 1 1,1-1 0,0 0 0,0 0 0,0 0 0,0 0 0,0 0 0,-1-1 0,1 0 0,0 1 0,0-1-1,-1 0 1,1 0 0,0 0 0,-1-1 0,1 1 0,-1 0 0,4-4 0,6-3 16,-1 0 0,0-1 0,0 0 1,12-15-1,24-42-229,-59 112 45,9-37-79,0 1 0,1-1 0,0 1 0,0 0 0,1-1 0,0 19 0,1-27 39,0 0 0,0 0 0,0-1 0,0 1 0,1 0 0,-1 0 0,0 0-1,0 0 1,1 0 0,-1 0 0,0-1 0,1 1 0,-1 0 0,1 0 0,-1-1 0,1 1 0,-1 0 0,1-1 0,0 1 0,-1 0 0,1-1 0,0 1 0,0-1 0,-1 1 0,1-1 0,0 1 0,0-1 0,0 0 0,1 1 0,15 0-4527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6.4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23 251 7399,'0'0'11718,"-6"1"-10587,-10 6-690,15-4-36,31-5 266,56-11-127,-45 4-680,0-1 0,-1-2 1,0-2-1,73-36 0,-30-2-2961,-7-9-3403,-37 23 521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8.0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0 521 6374,'0'0'9001,"14"0"-7448,14-4-1201,0 0 0,0-1 0,0-2 0,52-20 0,121-61 22,-144 61-298,354-171-998,-136 64-6900,-218 107 4186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19.6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77 7559,'0'0'7938,"3"-10"-5391,9-29-385,-12 38-2072,0 1 1,0-1 0,0 0-1,1 0 1,-1 0-1,0 0 1,0 0 0,0 0-1,-1 0 1,1 0-1,0 1 1,0-1 0,0 0-1,0 0 1,-1 0-1,1 0 1,-1 0 0,1 1-1,0-1 1,-1 0-1,1 0 1,-1 1 0,0-1-1,1 0 1,-1 1 0,1-1-1,-1 0 1,0 1-1,0-1 1,1 1 0,-1-1-1,0 1 1,0 0-1,0-1 1,1 1 0,-1 0-1,0 0 1,0-1-1,0 1 1,0 0 0,0 0-1,0 0 1,-1 0-1,-37 3 771,35 0-862,0-1-1,-1 1 1,1 0-1,0 0 1,1 0-1,-1 1 1,0-1-1,1 1 1,0 0-1,0 0 1,0 0-1,0 0 1,1 1 0,0-1-1,-3 8 1,1-5-23,2 0 0,-1 1 0,1-1 0,0 1 1,0 0-1,1 0 0,0 0 0,0 0 0,1 9 0,0-16 21,1-1 0,-1 1 0,0-1-1,1 1 1,-1-1 0,0 1 0,1-1-1,-1 0 1,1 1 0,-1-1 0,1 1-1,-1-1 1,1 0 0,-1 1 0,1-1-1,-1 0 1,1 0 0,-1 0 0,1 1-1,0-1 1,-1 0 0,1 0 0,-1 0-1,1 0 1,0 0 0,-1 0 0,1 0-1,-1 0 1,1 0 0,-1 0 0,1 0-1,0 0 1,-1-1 0,1 1 0,-1 0-1,1 0 1,-1-1 0,1 1-1,-1 0 1,1 0 0,-1-1 0,2 0-1,23-13 112,-14 2-71,-1 1 0,0-2 0,15-22-1,-6 7 31,-23 84-403,-26 36 395,-6 23 31,46-160-13639,-3 22 4170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27 11787,'0'0'6107,"-5"9"-5215,-2 4-626,-33 75 1797,37-80-1857,0 0-1,1 0 1,0 0-1,0 1 1,1-1 0,0 0-1,0 1 1,1-1 0,0 0-1,1 9 1,0-16-160,0 0 1,-1 0 0,1 0-1,0 0 1,-1 0-1,1 0 1,0 0 0,0 0-1,0-1 1,0 1-1,0 0 1,0-1 0,0 1-1,0-1 1,0 1-1,0-1 1,0 1 0,0-1-1,0 0 1,0 1-1,1-1 1,-1 0-1,0 0 1,0 0 0,0 0-1,0 0 1,1 0-1,0 0 1,36-7 961,-32 3-962,0 1-1,1-1 1,-1 0-1,-1-1 1,1 1-1,-1-1 1,1 0-1,-1-1 1,-1 1-1,1-1 0,-1 0 1,0 0-1,0-1 1,-1 1-1,0-1 1,0 0-1,-1 1 1,1-1-1,-2 0 1,1-1-1,-1 1 1,0 0-1,0 0 1,-1-1-1,0 1 1,0 0-1,-1-1 0,-2-11 1,1 15-41,0 1-1,0-1 1,-1 0-1,1 1 1,-1-1 0,0 1-1,0 0 1,0 0 0,0 0-1,-1 1 1,1-1-1,-1 1 1,0 0 0,0 0-1,-7-3 1,10 4-95,0 0 0,0 1 0,-1-1 0,1 1 0,0-1 0,-1 1 0,1-1 0,0 1 0,-1 0 0,1 0 0,-1 0 0,1 0 0,0 0 0,-1 0 0,1 0 0,0 0 0,-1 0 0,1 1 0,-1-1 0,1 0 0,0 1 0,0-1 0,-1 1 0,1 0 0,0-1 0,0 1 0,0 0 0,0 0 0,-1 0 0,1 0 0,0 0 0,1 0 0,-1 0 0,0 0 0,0 0 0,0 0 0,1 0 0,-1 1 0,0-1 0,1 0 0,-1 0 0,1 1 0,0-1 0,-1 0 0,1 1 0,0-1 0,0 1 0,0-1 0,0 3 0,2 38-6780,7-22 752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16720,'0'0'7079,"-53"61"-6471,43-34-320,3 4-160,4-2-31,3-1-65,0-1 0,0-7 0,0-5-673,3-6-224,-1-5-416,-2-18-10474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0.7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 10218,'0'0'11691,"58"-1"-11179,-26 1-416,2 0-96,-1 3-1377,-3-3-2979,0 0-5349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1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1 14125,'-7'0'1933,"0"0"-1726,1 0 0,-1 1 0,1 0 0,-1 0 0,1 1 0,0 0 0,0 0 0,0 0 0,0 1 0,0 0 0,0 0 0,1 0 0,-1 1 0,1 0 0,0 0 0,0 0 0,0 1 0,1 0 0,0 0 0,0 0 0,-7 10 0,7-8 9,0 1 0,0 0 0,0 0 1,1 0-1,0 1 0,1-1 1,0 1-1,0 0 0,0-1 0,1 14 1,1-19-167,0 0 1,0 0 0,0 0-1,0-1 1,1 1-1,-1 0 1,1 0 0,0 0-1,0-1 1,0 1-1,0-1 1,0 1 0,1-1-1,-1 1 1,1-1 0,-1 1-1,1-1 1,0 0-1,0 0 1,0 0 0,0 0-1,1-1 1,-1 1-1,0 0 1,1-1 0,-1 0-1,1 1 1,-1-1 0,1 0-1,0 0 1,-1 0-1,1-1 1,0 1 0,0-1-1,3 1 1,-1-1-23,0 0 1,0 1 0,-1-2-1,1 1 1,0 0 0,0-1-1,0 0 1,0 0 0,0-1-1,-1 1 1,1-1 0,7-4-1,-11 5-9,1 0 0,0 0 0,-1-1 0,1 1-1,-1-1 1,1 1 0,-1-1 0,0 0 0,0 1-1,0-1 1,0 0 0,0 0 0,0 0 0,0 0-1,0 0 1,-1 0 0,1 0 0,-1 0 0,0 0-1,1 0 1,-1 0 0,0 0 0,0 0 0,0 0-1,0 0 1,-1 0 0,1 0 0,-1 0 0,1 0-1,-1 0 1,0 0 0,-1-3 0,1 2-1,-1 1-1,0 0 1,1 0 0,-1 0 0,0 0 0,0 0-1,0 0 1,0 0 0,-1 1 0,1-1 0,0 1 0,-1-1-1,1 1 1,-1 0 0,1 0 0,-1 0 0,0 0-1,1 1 1,-4-1 0,0-1-49,0 1 0,0 1-1,0-1 1,-1 1 0,1 0 0,0 0 0,-11 2 0,16-1-39,0-1 0,0 0 0,0 1 1,0-1-1,1 0 0,-1 1 1,0-1-1,0 1 0,1 0 1,-1-1-1,0 1 0,1-1 1,-1 1-1,0 0 0,1 0 0,-1-1 1,1 1-1,-1 0 0,1 0 1,0 0-1,-1 0 0,1-1 1,0 1-1,-1 1 0,1 0-146,0-1 0,0 0-1,0 0 1,0 0 0,-1 0-1,1 0 1,1 0 0,-1 0-1,0 0 1,0 0 0,0 0-1,1 0 1,-1 0 0,0 0 0,1 0-1,-1 0 1,1 0 0,-1 0-1,1 0 1,-1 0 0,1-1-1,0 1 1,0 0 0,-1 0-1,1-1 1,0 1 0,0 0 0,0-1-1,0 1 1,0-1 0,1 2-1,18 0-4961,6-2-1607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49 9641,'0'0'10575,"-1"4"-9795,1-3-738,0 0 0,-1-1 0,1 1 0,0 0-1,0-1 1,0 1 0,0 0 0,0-1 0,0 1 0,0 0 0,0 0 0,0-1 0,0 1 0,0 0 0,0-1 0,1 1 0,-1 0 0,0-1-1,0 1 1,1 0 0,-1-1 0,0 1 0,1 0 0,-1-1 0,2 2 0,12-11 518,24-40 118,-29 36 2017,-46 57-1349,30-30-1329,0 0 1,1 1 0,1 0 0,1 0 0,0 0-1,0 1 1,2-1 0,-2 22 0,4-37-18,1 1 0,-1 0 0,0-1 0,0 1 0,1 0 0,-1 0 0,1-1 0,-1 1 0,0-1 0,1 1 0,-1 0 0,1-1 0,0 1 1,-1-1-1,1 1 0,-1-1 0,1 0 0,0 1 0,-1-1 0,1 0 0,0 1 0,0-1 0,-1 0 0,1 0 0,0 1 0,0-1 0,-1 0 0,1 0 0,0 0 0,0 0 0,-1 0 1,1 0-1,0 0 0,0 0 0,-1-1 0,1 1 0,0 0 0,0 0 0,-1 0 0,1-1 0,0 1 0,0-1 0,34-14 142,-25 4-111,0 0 0,-1 0-1,0-1 1,0 0 0,-2 0 0,1-1 0,5-14 0,15-27 74,-24 52-126,-1 10-27,1 25-92,-3 43-62,-7-15 312,-21 92-1,20-125-67,-1 0 0,-2 0-1,0-1 1,-2-1 0,-21 37 0,33-62-36,0-1 1,0 0 0,0 0-1,0 1 1,-1-1-1,1 0 1,0 1-1,0-1 1,0 0 0,0 1-1,0-1 1,0 0-1,-1 0 1,1 1-1,0-1 1,0 0 0,0 0-1,-1 1 1,1-1-1,0 0 1,0 0-1,-1 1 1,1-1-1,0 0 1,0 0 0,-1 0-1,1 0 1,0 0-1,-1 0 1,1 1-1,0-1 1,-1 0 0,1 0-1,0 0 1,-1 0-1,1 0 1,0 0-1,-1 0 1,1 0-1,0 0 1,-1 0 0,1-1-1,0 1 1,0 0-1,-1 0 1,1 0-1,0 0 1,-1 0 0,-3-21 133,6-31-154,2 27-141,2 0 0,0 0 0,1 1 0,2 0 0,18-39 0,-6 23-111,2 0-1,37-48 1,-54 80 194,35-41-137,-39 46 194,0 1 0,1-1 0,-1 1 0,1 0-1,0 0 1,-1 0 0,1 0 0,0 1 0,0-1 0,0 1-1,1-1 1,-1 1 0,0 0 0,0 1 0,4-2 0,-6 3 5,-1-1 0,1 1 0,-1-1 1,1 1-1,-1 0 0,1-1 1,-1 1-1,0-1 0,1 1 1,-1 0-1,0-1 0,1 1 0,-1 0 1,0 0-1,0-1 0,1 1 1,-1 0-1,0 0 0,0-1 1,0 1-1,0 0 0,0 0 1,0-1-1,0 1 0,-1 1 0,0 24 3,1-25 5,-2 11 39,-1 0 1,0 0 0,-7 19-1,6-22 73,0 1 1,1 0-1,1 0 0,-1 0 0,0 16 0,12-27-72,3-9 30,0-1 1,-1 1-1,15-22 1,-19 23-67,0-1 0,1 1 0,1 1 1,-1-1-1,1 2 0,1-1 0,-1 1 0,16-9 0,-24 16-4,-1 0 0,1-1 0,-1 1-1,1 0 1,-1 0 0,1-1 0,0 1-1,-1 0 1,1 0 0,-1 0 0,1 0-1,-1 0 1,1 0 0,0 0 0,-1 0-1,1 0 1,-1 0 0,1 0 0,0 0 0,-1 0-1,1 0 1,-1 0 0,1 1 0,-1-1-1,1 0 1,-1 1 0,1-1 0,-1 0-1,1 1 1,0 0 0,3 20 76,-14 39 84,6-41-283,4-19-38,0 0 0,0 0 0,0 0 0,0 0 1,1 0-1,-1 0 0,0-1 0,0 1 0,0 0 1,0 0-1,0 0 0,1 0 0,-1 0 0,0 0 0,0 0 1,0 0-1,0 0 0,1 0 0,-1 0 0,0 0 0,0 0 1,0 0-1,0 0 0,0 0 0,1 0 0,-1 0 1,0 0-1,0 0 0,0 0 0,0 0 0,0 1 0,1-1 1,-1 0-1,0 0 0,0 0 0,0 0 0,0 0 1,0 0-1,0 0 0,0 1 0,1-1 0,-1 0 0,0 0 1,9-13-6095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1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5 11659,'0'0'10463,"-6"9"-9811,0-2-412,1 0 1,0 0-1,0 0 1,1 1 0,0 0-1,1 0 1,-1 0-1,1 0 1,1 1 0,0-1-1,0 1 1,1 0-1,-1 16 1,2-23-185,1-1 0,0 1 1,-1 0-1,1-1 0,0 1 0,0 0 0,0-1 0,0 1 1,1-1-1,-1 0 0,0 1 0,1-1 0,-1 0 0,0 0 1,1 0-1,0 0 0,-1 0 0,1 0 0,0 0 1,-1 0-1,1-1 0,0 1 0,0-1 0,-1 1 0,1-1 1,0 0-1,0 0 0,0 1 0,0-1 0,2-1 0,3 2 62,0-1 0,0 0 0,0 0 0,-1-1 0,1 1 0,0-2 0,11-2 0,-12 1-60,0 0-1,-1 0 0,1-1 1,-1 0-1,1 0 1,-1 0-1,-1 0 0,1-1 1,-1 0-1,5-6 1,-6 8-18,-1 0 1,0-1 0,0 1 0,0-1 0,0 1 0,0-1 0,-1 0-1,0 0 1,0 0 0,0 0 0,0 0 0,-1 0 0,1 0 0,-1 0-1,0 0 1,0 0 0,-1-7 0,0 9-31,0 0 1,-1-1-1,1 1 1,0 0 0,-1 0-1,1 0 1,-1 0-1,0 0 1,1 1-1,-1-1 1,0 0-1,0 1 1,0-1-1,0 1 1,-1 0-1,1 0 1,0 0-1,-1 0 1,1 0-1,0 0 1,-1 0 0,1 1-1,-5-1 1,-5-1-851,-1 1 0,1 0 0,-18 1 0,21 2-2747,1 4-2264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4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62 509 6054,'0'0'3689,"-9"5"-1463,-2 1-1340,-13 7 83,7 5 3283,25-22-158,12-3-3437,31-30 833,90-85 0,-62 50-1331,78-62-157,-3 1-4766,-128 109 1321,-12 7-1954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5.3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9865,'0'0'11804,"-1"10"-11463,-1 137-896,2-147 407,0 0-1,0 0 1,0 1 0,0-1-1,0 0 1,0 0 0,0 0 0,0 1-1,-1-1 1,1 0 0,0 0-1,0 0 1,0 0 0,0 1-1,0-1 1,-1 0 0,1 0 0,0 0-1,0 0 1,0 0 0,-1 0-1,1 1 1,0-1 0,0 0-1,-1 0 1,1 0 0,0 0 0,0 0-1,0 0 1,-1 0 0,1 0-1,0 0 1,0 0 0,-1 0-1,1 0 1,0 0 0,0 0 0,0 0-1,-1 0 1,1-1 0,-3 1-1262,-10 0-4099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5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10378,'0'0'8776,"50"2"-7751,-17 0-224,1-1-481,7-1-192,1 0-160,0 0-1441,-4-6-1474,-5-3-1793,-5-3-1410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1 16720,'0'0'7911,"-15"54"-7494,12-28-289,-2 0-64,4 4-32,0-1-288,-2 1-929,1-4-769,-3 0-352,0-5-801,-3-8-1922,0-5-3139</inkml:trace>
  <inkml:trace contextRef="#ctx0" brushRef="#br0" timeOffset="1">1 256 12011,'0'0'9770,"65"-12"-9322,-34 12-224,1 0-160,0-3-32,0 0-224,-3-4-673,-8 2-1056,-6-3-674,-8-2-2049,-7-2-1250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11723,'0'0'9545,"57"-4"-8360,-21 4-512,1 0-449,5 0-160,-6 0-192,-7 0-1345,-3 0-1923,-7-1-2753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197 0 3459,'0'0'17030,"-5"4"-16881,-28 16 300,9-6 595,1 1-1,-34 28 1,52-39-871,1 0 0,-1 1 0,1-1 0,0 1 0,0 0 0,0 0 0,1 0 0,0 1 0,0-1 0,0 1 0,0 0 0,1-1 0,0 1 0,0 0 0,1 1 0,0-1 0,-1 8 1,2-13-158,0 0 1,0 0-1,1 0 1,-1 0-1,0 0 1,1 0-1,-1 0 1,0 0-1,1 0 1,-1 0-1,1 0 1,-1-1 0,1 1-1,0 0 1,-1 0-1,1 0 1,0 0-1,0-1 1,-1 1-1,1 0 1,0-1-1,0 1 1,0-1-1,1 1 1,33 8 192,-23-8-162,0-1 0,0 0 1,23-4-1,-31 3-38,0 0 0,1 0 0,-1-1 1,0 0-1,-1 1 0,1-1 0,0 0 0,0-1 0,-1 1 0,1-1 1,-1 0-1,0 0 0,0 0 0,0 0 0,0 0 0,-1-1 1,1 1-1,-1-1 0,0 1 0,0-1 0,0 0 0,0 0 0,-1 0 1,0 0-1,1-1 0,-1 1 0,0-6 0,-1 9-10,0 1 0,-1-1 0,1 0 0,0 1 0,-1-1 0,1 1-1,-1-1 1,1 1 0,0 0 0,-1-1 0,1 1 0,-1-1 0,1 1 0,-1 0 0,0-1 0,1 1-1,-1 0 1,1 0 0,-1-1 0,1 1 0,-1 0 0,0 0 0,1 0 0,-1 0 0,1 0 0,-1 0-1,0 0 1,1 0 0,-1 0 0,0 0 0,1 0 0,-1 0 0,1 0 0,-1 1 0,0-1-1,1 0 1,-1 0 0,1 1 0,-2-1 0,-24 11 3,25-10 7,-1 0 1,1 0 0,0 0 0,-1 0-1,1 0 1,0 0 0,0 0 0,0 0-1,0 1 1,0-1 0,0 0 0,0 1-1,0-1 1,0 1 0,1-1 0,-1 1-1,1-1 1,-1 1 0,1-1 0,-1 1-1,1 0 1,0-1 0,0 1 0,0-1-1,0 1 1,0 0 0,1 2 0,0-2 4,1-1 0,0 0 0,-1 1 0,1-1 0,0 0 0,0 0 0,0 0 1,0 0-1,0 0 0,0-1 0,0 1 0,0-1 0,1 1 0,-1-1 0,0 0 0,0 1 0,0-1 0,1-1 1,2 1-1,2-1-34,1 0 0,-1 0 0,0-1 0,0 0 0,0 0 0,0-1 0,0 1 1,-1-2-1,1 1 0,7-6 0,-17 31-279,-14 14 408,13-29-168,0 0-1,1 0 1,-1 0-1,1 1 1,1-1-1,0 1 1,0-1-1,0 1 1,0 10-1,7-15-8337,2-3-2243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7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13869,'0'0'9577,"5"50"-9321,-5-30-192,0 2-31,0-1-66,0-3-607,0-2-481,0-2-417,0-6-191,0-2-1314,-7-6-1249,-1 0-1185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7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10314,'0'0'10602,"59"-10"-9705,-34 10-513,5 6-256,0-2-96,2 1-32,-3-1-961,-3-4-1345,-6 0-2563,-3 0-4579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8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24 5958,'0'0'11370,"8"-4"-8978,1 0-1571,1 1 0,0 0 0,0 0 0,19-2-1,-27 5-767,-1-1-1,1 1 0,0 0 1,-1 0-1,1 0 0,-1 0 0,1 0 1,0 0-1,-1 0 0,1 1 1,-1-1-1,1 0 0,-1 1 0,1-1 1,-1 1-1,1 0 0,-1 0 1,1-1-1,-1 1 0,0 0 0,1 0 1,-1 0-1,0 0 0,0 0 1,0 1-1,0-1 0,0 0 0,0 1 1,0-1-1,0 0 0,-1 1 1,1-1-1,0 1 0,-1-1 0,1 1 1,-1-1-1,0 1 0,1-1 1,-1 1-1,0 0 0,0-1 0,0 1 1,0-1-1,0 1 0,0 0 1,-1-1-1,0 3 0,0 0-31,0 0 0,0-1 0,-1 1 0,0 0 0,0-1 0,0 1 0,0-1 0,0 1 1,-1-1-1,1 0 0,-1 0 0,0 0 0,-4 3 0,-50 37 403,34-27-64,18-12-216,0-1 1,0 2-1,0-1 0,1 1 1,0-1-1,-7 10 1,10-13-138,1 0 1,-1 0 0,1 0-1,-1 0 1,1 1-1,0-1 1,-1 0 0,1 0-1,0 0 1,-1 0-1,1 0 1,0 0 0,0 1-1,0-1 1,0 0-1,0 0 1,1 0 0,-1 0-1,0 0 1,0 1-1,1-1 1,-1 0-1,1 0 1,-1 0 0,1 0-1,-1 0 1,1 0-1,0 0 1,-1 0 0,1 0-1,0-1 1,0 1-1,0 0 1,0 0 0,-1-1-1,1 1 1,0 0-1,0-1 1,0 1 0,0-1-1,1 1 1,-1-1-1,2 1 1,5 2-423,0 0 1,0-1-1,0 0 1,17 3-1,-16-5-1224,1 1-1,-1-1 0,1 0 1,11-3-1,6-4-5636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2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99 13741,'-4'21'6239,"11"-13"-2220,-5-8-3876,1 0 1,-1-1 0,0 1 0,1 0 0,-1-1 0,1 0 0,-1 0 0,0 0 0,1 0 0,-1 0 0,0 0 0,0 0 0,3-3 0,3-1-7,13-7-30,-1-2 0,0 0 0,-1-1 0,28-29 1,-47 44-82,1 0 1,-1 0-1,0 0 1,0 0-1,1-1 1,-1 1-1,0 0 1,0 0-1,0-1 1,1 1-1,-1 0 1,0 0 0,0-1-1,0 1 1,0 0-1,1 0 1,-1-1-1,0 1 1,0 0-1,0-1 1,0 1-1,0 0 1,0-1-1,0 1 1,0 0-1,0-1 1,0 1-1,0 0 1,0 0 0,0-1-1,0 1 1,0 0-1,0-1 1,0 1-1,-1 0 1,1-1-1,0 1 1,-14-1 496,-19 13-207,18-2-225,0 0 1,0 1 0,1 1 0,-22 25-1,31-31-85,-1 0 0,2 0 0,-1 0-1,1 1 1,0-1 0,0 1 0,0 0-1,1 0 1,0 1 0,1-1 0,0 1-1,0-1 1,-2 15 0,4-21-86,0 0-1,1 1 1,-1-1 0,0 0 0,0 0 0,0 0-1,1 1 1,-1-1 0,1 0 0,-1 0-1,1 0 1,-1 0 0,1 0 0,0 0 0,-1 0-1,1 0 1,0 0 0,0 0 0,0 0 0,0-1-1,0 1 1,0 0 0,0 0 0,0-1-1,0 1 1,0-1 0,0 1 0,0-1 0,0 1-1,0-1 1,2 1 0,41 0-6583,-18-3 465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28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13 12236,'0'0'11926,"-9"7"-11040,3-2-705,0 1-1,1 0 1,0 0 0,0 0 0,0 1 0,-6 12-1,10-18-121,0 1 0,0 0-1,1-1 1,-1 1 0,1 0-1,-1-1 1,1 1 0,0 0-1,-1 0 1,1-1-1,0 1 1,0 0 0,0 0-1,1-1 1,-1 1 0,0 0-1,2 3 1,-1-4-23,0 1 0,0 0 0,1-1 0,-1 1 1,1-1-1,-1 1 0,1-1 0,-1 0 0,1 0 0,0 0 1,0 0-1,0 0 0,0 0 0,-1 0 0,1-1 0,0 1 0,0-1 1,0 1-1,0-1 0,3 1 0,4 0 60,0 0-1,-1-1 1,1 0 0,0 0 0,0-1-1,0 0 1,-1-1 0,1 0 0,16-6 0,-21 7-85,-1 0 1,0 0 0,0-1 0,0 1 0,0-1 0,0 0 0,0 0 0,0 0 0,0 0-1,-1-1 1,1 1 0,-1-1 0,0 1 0,0-1 0,0 0 0,0 0 0,0 0 0,-1 0 0,1 0-1,-1 0 1,0-1 0,0 1 0,0 0 0,0-1 0,0 1 0,-1-1 0,0 1 0,0-5 0,0 6-24,-1 0 0,0-1 0,0 1 0,0 0 0,0 0 0,0 1 0,0-1 0,-1 0 0,1 0 0,0 0 0,-1 1 1,0-1-1,1 1 0,-1-1 0,0 1 0,0 0 0,0 0 0,0 0 0,0 0 0,0 0 0,0 0 0,0 0 0,0 1 1,0-1-1,0 1 0,-1-1 0,1 1 0,0 0 0,-3 0 0,2 0-263,-1-1 0,1 1-1,0 0 1,-1 0 0,1 0 0,0 0 0,-1 0-1,1 1 1,0 0 0,0-1 0,-1 1 0,1 1-1,0-1 1,0 0 0,0 1 0,0-1 0,0 1-1,1 0 1,-5 3 0,-7 22-9702,9-13-1341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4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6278,'0'0'15150,"48"5"-14317,-23-4-192,-1-1-289,7 0-288,-1 0-32,1 0-352,-2 0-769,-5 0-993,-9 0-1345,-8-4-1923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4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11627,'0'0'7399,"50"42"-5894,-10-40-480,5 0-608,6-2-289,-2 0-128,-2 0-1153,-9 0-3011,-9-3-5637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63 5765,'0'0'12103,"10"-9"-10523,34-27-267,-40 33-1168,0 1 0,0 0 1,0 0-1,1 0 0,-1 1 0,0-1 1,1 1-1,-1 0 0,1 1 0,-1-1 1,1 1-1,-1-1 0,1 1 0,0 1 0,-1-1 1,1 1-1,-1 0 0,8 2 0,-10-3-119,0 1 0,-1 0 0,1-1-1,-1 1 1,1 0 0,0 0 0,-1 0-1,1 0 1,-1 0 0,0 0-1,1 0 1,-1 1 0,0-1 0,0 0-1,0 1 1,0-1 0,0 1 0,0-1-1,0 1 1,0-1 0,-1 1 0,1 0-1,-1 0 1,1-1 0,-1 1-1,0 0 1,1 0 0,-1-1 0,0 1-1,0 0 1,0 0 0,-1-1 0,1 1-1,0 0 1,-1 0 0,1-1 0,-1 1-1,1 0 1,-1-1 0,0 1-1,0 0 1,1-1 0,-3 3 0,-5 6 12,1 0 0,-2-1 1,1 0-1,-1-1 1,-15 12-1,-34 34 11,55-51-18,0 0 0,1 1 0,-1-1 1,1 1-1,0 0 0,0 0 0,0 0 0,1 0 1,-1 0-1,1 0 0,0 0 0,0 1 1,0-1-1,0 6 0,2-9-9,0 1-1,-1 0 1,1-1 0,0 1-1,0 0 1,0-1 0,0 1-1,0-1 1,0 0-1,1 1 1,-1-1 0,0 0-1,1 0 1,-1 0 0,1 0-1,-1 0 1,1 0 0,0 0-1,-1 0 1,1-1 0,0 1-1,0 0 1,-1-1-1,1 0 1,0 1 0,3-1-1,51 7-50,-48-7 33,18-2-3249,-26 2 2966,1 0 0,-1-1 1,1 1-1,-1 0 0,1-1 0,-1 1 0,1-1 0,-1 1 0,1-1 0,-1 1 1,0-1-1,1 1 0,-1-1 0,0 1 0,1-1 0,-1 1 0,0-1 0,0 0 1,1 1-1,-1-1 0,0 1 0,0-1 0,0 0 0,0 1 0,0-1 0,0 0 0,0 1 1,0-1-1,0 0 0,0 1 0,0-1 0,-1 1 0,1-1 0,0 0 0,0 1 1,-1-2-1,-5-10-5679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7559,'0'0'6919,"51"43"-5798,-16-35-64,3-3-321,4-4-511,-2-1-385,0 0-3236,-8-6-3458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7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 11531,'0'0'8936,"-40"66"-7718,23-43-418,1 2-415,4-3-257,4-2-96,5-3 0,3-4-32,0-9-160,11-4-481,6 0-384,0-8-897,4-11-2562,-1-7-4581</inkml:trace>
  <inkml:trace contextRef="#ctx0" brushRef="#br0" timeOffset="1">158 34 12780,'0'0'3684,"-38"48"-2339,31-27-288,2-2 160,3 1-288,2-1-609,0-2-224,0-3-64,3-2-1025,-2-5-1217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11339,'0'0'6726,"65"0"-6053,-33 0-385,3 0-224,-2 0-544,2-6-2467,-5 0-2434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 15310,'0'0'6663,"-28"51"-5862,24-30-385,1 0-320,3 4-64,0-5-64,0 0-737,1-3-608,2-6-289,2-2 257,-4-7-1025</inkml:trace>
  <inkml:trace contextRef="#ctx0" brushRef="#br0" timeOffset="1">1 84 10570,'0'0'10154,"49"5"-9706,-26-3-320,5-2-32,-1 0-224,1 0-1922,-3-3-3587,0-8-7047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8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19 9321,'0'0'6881,"8"-4"-5333,-1 1-1261,1 1 1,-1-1-1,1 1 0,0 1 0,-1-1 0,1 1 1,0 1-1,9 0 0,-15-1-253,0 1-1,1 0 1,-1 1-1,0-1 0,0 0 1,0 1-1,0-1 1,1 1-1,-1 0 1,0-1-1,0 1 1,0 0-1,0 0 1,0 0-1,-1 1 1,1-1-1,0 0 1,0 1-1,-1-1 1,1 1-1,-1 0 0,0-1 1,1 1-1,-1 0 1,0 0-1,0 0 1,0 0-1,0 0 1,0 0-1,0 0 1,-1 0-1,1 0 1,-1 1-1,0-1 1,1 0-1,-1 0 0,0 0 1,0 1-1,-1 1 1,0 0-13,0 0 1,0-1 0,0 1-1,0-1 1,-1 0-1,0 1 1,0-1 0,0 0-1,0 0 1,0 0 0,-1 0-1,1-1 1,-1 1-1,0-1 1,1 1 0,-5 1-1,-58 39 161,45-30-171,2-3 64,-32 23 218,47-31-184,0 0-1,0 1 1,0-1-1,1 1 1,-1-1-1,1 1 0,0 0 1,0 0-1,0 0 1,0 0-1,0 0 1,-1 5-1,3-7-66,0 0 1,0 0-1,0 0 1,0-1-1,1 1 0,-1 0 1,0 0-1,1 0 0,-1-1 1,1 1-1,-1 0 1,1-1-1,-1 1 0,1 0 1,-1-1-1,1 1 0,0 0 1,-1-1-1,1 1 1,0-1-1,-1 1 0,1-1 1,0 0-1,0 1 0,-1-1 1,1 0-1,0 1 1,0-1-1,0 0 0,0 0 1,-1 0-1,1 0 0,0 0 1,0 0-1,0 0 1,0 0-1,1 0 0,44 0 168,-38 0-140,28 1-217,37 0 267,-69-1-614,1 0 0,0-1 0,0 0 1,-1 0-1,1 0 0,0-1 0,-1 1 1,1-1-1,-1 0 0,0 0 0,6-4 1,-7-3-7467,-3 4 1319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9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10794,'0'0'12332,"79"0"-12204,-37 6-96,2-1-32,-3 1-865,-3-2-1249,-7-3-1153,-7 1-2883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18065,'0'0'3593,"-12"2"-529,-4 1-2431,1 1-1,-1 0 1,-21 11 0,31-13-557,1 0 1,-1 1 0,1 0 0,0 0 0,0 1 0,0-1 0,0 1-1,1 0 1,-1 0 0,1 1 0,0-1 0,0 1 0,1 0 0,-6 10 0,9-14-89,-1 0 1,1 0-1,0 0 1,-1 0-1,1 0 1,0 0 0,0 0-1,0 0 1,0 0-1,0 0 1,0 0-1,0 1 1,0-1 0,0 0-1,0 0 1,1 0-1,-1 0 1,0 0-1,1 0 1,-1 0 0,1 0-1,-1 0 1,1 0-1,0 0 1,-1 0-1,1-1 1,0 1 0,0 0-1,-1 0 1,1-1-1,0 1 1,0 0-1,0-1 1,0 1 0,0-1-1,0 1 1,0-1-1,0 1 1,0-1 0,0 0-1,0 0 1,0 1-1,0-1 1,0 0-1,1 0 1,0 0 0,11 1-168,-1 0 0,0 0 0,17-3 0,-17 2 124,69-9-1275,-81 11 1331,0 0-1,0 0 1,0 0-1,0 0 0,-1 0 1,1 0-1,-1 0 0,1 0 1,-1 0-1,0 0 1,0 0-1,0 0 0,-1 2 1,-15 21 728,-2-1 0,0-1 0,-1-1 1,-42 37-1,107-121-10290,-23 35 3187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39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 11883,'0'0'11328,"-8"9"-9598,-24 32-588,31-40-1093,0 1 0,-1-1 0,1 1-1,0 0 1,0-1 0,0 1 0,1 0 0,-1 0-1,0 0 1,0 0 0,1 0 0,0 0-1,-1 0 1,1-1 0,0 1 0,0 0-1,0 0 1,0 0 0,0 3 0,1-4-34,0 0 1,-1 0 0,1 0-1,0 0 1,-1 0 0,1 0-1,0 0 1,0 0-1,0 0 1,0-1 0,0 1-1,0 0 1,0-1 0,0 1-1,1 0 1,-1-1-1,0 0 1,0 1 0,0-1-1,1 0 1,1 1 0,3 0-70,0-1 1,-1 0-1,1 0 1,0 0-1,0 0 1,0-1-1,-1 0 1,1 0 0,10-4-1,-7 0-161,1 0 0,-2-1 0,1 1 0,-1-2 0,0 1 0,0-1 0,-1 0 0,1-1 0,-2 0 0,9-12 0,-25 36 895,-26 52 369,34-64-1061,1 0 0,-1 0-1,1 0 1,0 0-1,0 0 1,1 0-1,-1 0 1,1 0 0,0 0-1,0 0 1,0 0-1,1 0 1,-1 0-1,1 0 1,0 0-1,0 0 1,2 3 0,-2-6-249,-1 0 0,1 0 0,0 0 0,0 0 0,0 0 0,0 0 1,0 0-1,0-1 0,0 1 0,0-1 0,1 1 0,-1-1 1,0 1-1,0-1 0,0 1 0,1-1 0,-1 0 0,0 0 0,1 0 1,-1 0-1,3 0 0,14 1-7773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0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9801,'0'0'13261,"58"15"-12460,-30-12-513,2-2-224,0 2-32,-3 0-1121,-7-1-993,-8-1-1313,-6-1-2883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1.3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7303,'0'0'12620,"60"20"-11627,-27-20-609,12 0-320,0 0-544,2 0-1666,0 0-2723,-4 0-3555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1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12748,'0'0'9577,"-36"54"-8456,24-32-128,5 1-480,-4-2-385,9 1-64,1-1-64,1-4-128,0-4-865,0-4-288,6-5-161,3-4-896,5 0-1538,3-7-992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1 11339,'0'0'5504,"-7"4"-3898,-2 2-1285,0 0-1,1 1 0,1 0 0,-1 0 0,1 0 0,0 1 0,-7 11 0,11-16-212,0 1 0,1 0 0,0 0 0,-1 0 0,1 0 0,1 0 0,-1 1 1,1-1-1,-1 1 0,1-1 0,0 1 0,1-1 0,-1 1 0,1-1 0,0 1 0,0 0 0,0-1 0,1 1 0,0-1 0,0 1 0,2 7 0,-1-9-60,0 0 0,0-1 0,0 1 0,0-1 0,1 0-1,-1 0 1,0 0 0,1 0 0,0 0 0,-1-1 0,1 1-1,0-1 1,0 1 0,0-1 0,0 0 0,0 0-1,0-1 1,0 1 0,0 0 0,1-1 0,-1 0 0,0 0-1,0 0 1,0 0 0,4-1 0,-1 1 33,0-1 1,0 1-1,0-2 0,0 1 1,0 0-1,0-1 0,0 0 1,0-1-1,-1 1 0,1-1 1,-1 0-1,7-5 0,-10 6-38,1-1-1,0 1 0,-1-1 1,0 1-1,1-1 0,-1 0 0,0 0 1,-1 0-1,1 0 0,0-1 1,-1 1-1,0 0 0,1-1 1,-1 1-1,-1-1 0,1 1 0,0-1 1,-1 1-1,0-1 0,0 1 1,0-1-1,0 1 0,-1-1 0,1 0 1,-1 1-1,0 0 0,0-1 1,0 1-1,-2-4 0,1 3-127,0 0-1,0 1 1,-1 0-1,1 0 1,-1 0-1,1 0 1,-1 0-1,0 0 1,-1 1-1,-5-5 1,4 5-480,1-1 1,0 2 0,0-1 0,-1 0 0,1 1 0,-1 0-1,1 0 1,-1 0 0,1 0 0,-8 1 0,6 1-4743,0 3-2919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12844,'0'0'9769,"-28"49"-9256,26-25-257,-1-2-160,3-1-64,0-3-96,0-1-769,5-5-256,1-4-640,-2-4-609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2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9321,'0'0'10282,"57"3"-10026,-32 2-128,5-1-32,4-3-608,0-1-2243,1 0-3235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3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204 32 13997,'0'0'5456,"-8"-4"-3577,3 1-1815,-1 0 0,1 0 0,0 1 0,-1 0-1,1 0 1,-1 0 0,0 1 0,0 0 0,0 0 0,1 0-1,-1 1 1,0 0 0,0 0 0,0 0 0,0 1 0,0 0-1,0 0 1,1 0 0,-1 1 0,0 0 0,1 0 0,-1 0-1,-6 5 1,7-3-49,1-1-1,0 1 1,0 0-1,0 0 0,0 1 1,1-1-1,0 1 1,0 0-1,0 0 1,0 0-1,1 0 1,-1 0-1,2 0 0,-1 1 1,-1 8-1,2-12 18,1 1 0,0-1 0,0 1 0,0-1 0,0 0-1,0 1 1,0-1 0,1 0 0,-1 1 0,1-1 0,-1 0 0,1 0-1,0 1 1,0-1 0,0 0 0,0 0 0,1 0 0,-1 0 0,1 0-1,-1 0 1,1-1 0,-1 1 0,1 0 0,0-1 0,0 1 0,0-1-1,0 0 1,0 1 0,0-1 0,0 0 0,0 0 0,1-1 0,-1 1-1,0 0 1,0-1 0,1 1 0,-1-1 0,3 0 0,3 1 82,1 0-1,-1-1 1,0 0 0,0 0 0,1-1 0,-1 0-1,0-1 1,0 1 0,0-2 0,0 1 0,0-1 0,0 0-1,-1-1 1,10-5 0,-13 6-60,0 0 1,0 1-1,0-2 0,-1 1 0,1 0 1,-1-1-1,0 0 0,0 1 0,0-1 0,0-1 1,-1 1-1,0 0 0,0 0 0,0-1 1,0 0-1,-1 1 0,1-1 0,-1 0 1,0 1-1,-1-1 0,1 0 0,-1 0 1,0 0-1,0 0 0,-2-8 0,2 11-79,-1 1-1,1-1 1,-1 1 0,0-1-1,0 1 1,1-1-1,-1 1 1,0 0 0,0-1-1,0 1 1,0 0-1,-1 0 1,1 0 0,0 0-1,0 0 1,-1 0-1,1 0 1,-1 0 0,1 0-1,-1 1 1,1-1-1,-1 0 1,1 1-1,-1 0 1,0-1 0,-1 1-1,-2-1-938,0 0 0,0 1 1,0-1-1,0 1 0,0 1 0,0-1 0,-9 2 0,2 4-6403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5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8680,'0'0'17339,"3"5"-17056,1 5-383,0-1 0,-1 1 0,-1-1 0,0 1 1,0 0-1,-1 0 0,0 0 0,0 0 0,-1 0 0,-3 16 0,3 4-4321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5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8616,'0'0'13837,"49"-5"-12972,-19 5-288,4 0-449,2 0-128,-1 0-1089,-4 0-2050,-7 0-3492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73 233 15022,'0'0'6855,"-19"52"-4229,4-20-832,-1 3-673,4-1-545,3-6-511,8-6-33,1-9-769,0-9-897,9-4-448,1-15-800,1-13-1859,-2-7-3779</inkml:trace>
  <inkml:trace contextRef="#ctx0" brushRef="#br0" timeOffset="1">89 0 15855,'0'0'5701,"-14"63"-6854,22-42-2947,9 1-7270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7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12780,'0'0'8296,"10"48"-6919,5-34-352,4 0-256,5-1-289,0-5-159,3-3-129,-1-2-64,-4-3-96,-3 0-192,-5 0-1249,-7 0-1378,-4-2-1890,-3-7-3939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7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0 16432,'0'0'7911,"-21"63"-7623,8-34-224,-1 6 0,-4 0-64,3 0-224,1 0-865,3-6-576,6-5-578,3-6-1408,2-5-2018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21 11435,'0'0'10751,"-4"11"-10420,-3 10-230,-1-3-46,2 0 1,0 1 0,1 0 0,-4 35-1,9-53-95,0-1 0,0 1 0,0-1 0,1 1 0,-1-1 0,0 0 0,0 1 0,1-1 0,-1 0 0,0 1 0,1-1 0,-1 0 0,0 1 0,1-1 0,-1 0 0,0 0 0,1 1 0,-1-1 0,1 0 0,-1 0 0,0 0 0,1 1 0,-1-1 0,1 0 0,-1 0 0,1 0 0,-1 0 0,0 0 0,1 0 0,-1 0 0,1 0 0,-1 0 0,1 0 0,-1 0-1,1 0 1,-1-1 0,0 1 0,1 0 0,-1 0 0,1 0 0,-1 0 0,0-1 0,1 1 0,-1 0 0,0-1 0,1 1 0,0-1 0,20-11-2309,-6-2-483,-1 0 0,-1-1 0,14-19 0,-1-14 2172,-24 43 1977,0 0 1,0 0-1,-1-1 1,0 1-1,0-1 1,1-9-1,-9 23 2220,-1 1-3299,0 4-21,0 1 0,1 0 1,1 1-1,0-1 1,1 1-1,-3 16 0,3 24-4883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0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9737,'0'0'9769,"68"28"-10377,-44-28-2691,-1-5-2947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1 13100,'0'0'6310,"-50"45"-5445,37-20 64,-2 2-513,0 3-31,2 3-97,0-1-96,0-2-160,3-3 32,3-5-32,4-4-640,1-8-1218,2-4-1889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49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 13901,'0'0'7581,"-9"6"-7277,-1 1-96,1 1 0,0 0 0,1 0-1,0 1 1,0 0 0,1 0 0,0 1 0,1 0 0,0 0 0,0 1-1,1-1 1,1 1 0,0 0 0,0 1 0,-3 19 0,6-29-181,1 0 0,0 1 1,0-1-1,0 0 0,0 0 1,0 0-1,0 1 0,0-1 1,1 0-1,-1 0 0,1 0 1,0 0-1,-1 0 1,1 0-1,0 0 0,0 0 1,0 0-1,1 0 0,-1 0 1,0-1-1,1 1 0,-1 0 1,1-1-1,-1 1 0,4 1 1,-3-2-7,1 1 0,0-1 0,1 0 0,-1 0 0,0-1 0,0 1 0,0-1 0,0 1 0,1-1 0,-1 0 0,0 0 0,0-1 0,1 1 0,-1 0 0,0-1 0,0 0 0,4-1 0,-4 0-5,-1 1 1,1-1-1,0 0 0,-1 0 1,1 0-1,-1-1 1,0 1-1,0-1 0,0 1 1,0-1-1,0 0 1,0 1-1,-1-1 1,1 0-1,-1 0 0,0 0 1,0 0-1,0 0 1,0-1-1,-1 1 0,1 0 1,-1 0-1,0-1 1,0 1-1,0 0 0,0-4 1,-1 6 0,1 0 0,-1 0 0,1-1 0,-1 1-1,0 0 1,1 0 0,-1 0 0,0 0 0,0 0 0,0 1 0,0-1 0,0 0 0,0 0 0,0 0 0,0 1-1,0-1 1,0 1 0,0-1 0,0 1 0,0-1 0,0 1 0,-1 0 0,1-1 0,0 1 0,0 0 0,-1 0-1,1 0 1,0 0 0,0 0 0,-1 0 0,1 0 0,0 0 0,0 1 0,-1-1 0,-1 1 0,0-1-14,-1 1 0,0 0 0,0-1 0,1 1 0,-1 0 0,0 1 0,1-1 0,-1 1 1,1 0-1,0-1 0,-4 4 0,6-5 0,1 1-1,-1-1 1,1 0 0,-1 1 0,1-1-1,0 0 1,-1 1 0,1-1 0,0 1-1,-1-1 1,1 1 0,0-1 0,-1 0-1,1 1 1,0-1 0,0 1 0,0 0-1,-1-1 1,1 1 0,0-1 0,0 1-1,0-1 1,0 1 0,0-1 0,0 1-1,0-1 1,0 1 0,0-1 0,0 1-1,0-1 1,1 1 0,-1 0 0,0-1 0,0 1-1,0-1 1,1 0 0,-1 1 0,1 0-1,23 3 118,30-13 0,32-30-734,-95 68 352,-20 16 337,-6 9-128,20-17-3086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0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14670,'0'0'4933,"0"3"-3780,0 10-513,-3 2-95,2 4-129,-4 1-320,3-2-64,-1 2 0,0-3 0,3-1-32,0-4-320,0-3-385,0-4-896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0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9257,'0'0'12492,"53"-1"-11371,-21 1-192,6 0-545,3 0-320,3 0-609,-2 0-1505,-7 0-2946,-8-4-6375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1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14221,'0'0'9134,"12"8"-8061,-2-2-866,-5-2-152,0-1 0,0 1 0,0-1 0,1 0 0,-1-1 0,1 1 0,0-1 0,0-1 0,0 1 0,0-1 0,0 0 0,0 0 0,6 0 0,5-1-39,0 0-1,-1-2 0,1 0 0,0 0 0,30-10 0,-54 15-61,0 1 0,0 0 0,0 0 0,0 0-1,1 1 1,0 0 0,0 1 0,-8 7 0,-40 54 413,46-58-334,1 1 0,1 0 0,0 1 0,0 0 0,-5 16 0,4 12-4037,7-39 3831,0 0 0,0 0 0,0 0 0,0 1 0,0-1 0,0 0 0,0 0 0,0 0 0,0 0 0,0 0 0,0 1 0,0-1 0,0 0 0,0 0 0,0 0 0,0 0 0,0 0 0,0 1 0,-1-1 0,1 0 0,0 0 0,0 0 0,0 0 0,0 0 0,0 0 1,0 0-1,-1 1 0,1-1 0,0 0 0,0 0 0,0 0 0,0 0 0,0 0 0,-1 0 0,1 0 0,0 0 0,0 0 0,0 0 0,0 0 0,-1 0 0,1 0 0,0 0 0,0 0 0,0 0 0,0 0 0,-1 0 0,1 0 0,0 0 0,-2-1-1345,-5 1-3468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 8200,'0'0'10346,"73"-1"-10218,-41-1-513,1-4-3330,4-5-4197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14286,'0'0'6470,"-9"5"-4581,1-1-1528,1 1 0,-1-1-1,1 2 1,0-1-1,-12 13 1,16-15-281,0 0-1,1 0 1,-1 1 0,1-1 0,0 1-1,0-1 1,0 1 0,0 0-1,1-1 1,0 1 0,-1 0 0,2 0-1,-1 0 1,0 0 0,1 0-1,-1 0 1,1 0 0,1 6 0,-1-10-82,0 1 0,1 0 0,-1-1 0,1 1 1,-1 0-1,0-1 0,1 1 0,-1 0 1,1-1-1,0 1 0,-1-1 0,1 1 0,0-1 1,-1 1-1,1-1 0,0 1 0,-1-1 0,1 0 1,0 1-1,0-1 0,-1 0 0,1 0 1,0 0-1,0 0 0,0 1 0,-1-1 0,1 0 1,0 0-1,0 0 0,0-1 0,-1 1 1,1 0-1,0 0 0,0 0 0,0-1 0,0 1 1,32-12 8,15-26-82,-41 31 67,0 0 1,1 1 0,0 0 0,0 0-1,1 1 1,-1 0 0,17-7-1,-25 12 32,1 0-1,-1 0 1,1 0-1,0 0 1,-1 0-1,1 1 1,0-1-1,-1 0 0,1 0 1,-1 1-1,1-1 1,-1 0-1,1 0 1,0 1-1,-1-1 1,1 1-1,-1-1 1,1 1-1,-1-1 0,0 0 1,1 1-1,-1 0 1,0-1-1,1 1 1,-1-1-1,0 1 1,1-1-1,-1 1 1,0 0-1,0-1 0,0 1 1,0-1-1,1 1 1,-1 0-1,0-1 1,0 1-1,0 0 1,0-1-1,-1 1 0,1 0 1,0-1-1,0 1 1,-1 1-1,-2 43 1431,1-26-902,2-19-543,0 1 0,1-1 0,-1 1 0,1-1 0,-1 1 1,1-1-1,-1 1 0,1-1 0,0 1 0,-1-1 0,1 1 0,0-1 0,-1 0 0,1 0 1,0 1-1,-1-1 0,1 0 0,0 0 0,-1 0 0,1 0 0,0 1 0,0-1 0,-1 0 1,1 0-1,0-1 0,-1 1 0,1 0 0,0 0 0,0 0 0,-1 0 0,2-1 0,26-5 180,13-18-107,-35 19-154,1 1-1,-1 0 1,0 0-1,1 1 1,0 0-1,0 0 1,0 0-1,0 1 1,0 0-1,14-2 1,-20 4 52,-1 0 0,1 1 1,-1-1-1,1 0 0,-1 0 0,0 0 0,1 1 0,-1-1 1,1 0-1,-1 0 0,0 1 0,1-1 0,-1 0 1,0 1-1,1-1 0,-1 0 0,0 1 0,1-1 0,-1 0 1,0 1-1,0-1 0,0 1 0,1-1 0,-1 0 0,0 1 1,0-1-1,0 1 0,0-1 0,0 1 0,0-1 1,0 2-1,1 22 1124,1 3-2001,-2-26 716,0-1 0,0 0 0,0 1-1,0-1 1,0 1 0,0-1 0,0 0 0,0 1 0,0-1 0,0 0 0,1 1 0,-1-1-1,0 1 1,0-1 0,0 0 0,1 0 0,-1 1 0,0-1 0,1 0 0,-1 1 0,0-1-1,0 0 1,1 0 0,-1 1 0,1-1 0,-1 0 0,0 0 0,1 0 0,-1 0 0,0 0-1,1 1 1,-1-1 0,1 0 0,-1 0 0,0 0 0,1 0 0,-1 0 0,1 0 0,-1 0-1,1 0 1,8-3-8921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2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16367,'0'0'3849,"-9"7"-2396,3-2-1175,1 0 0,-1 0 0,1 1 0,0 0 0,0 0 0,1 0 0,0 1 0,0-1 0,-4 12 0,6-16-238,1 0-1,1 1 1,-1-1-1,0 1 1,0-1-1,1 1 1,0-1-1,-1 1 1,1-1-1,0 1 1,0 0-1,0-1 1,1 1-1,-1-1 1,1 1-1,-1-1 1,1 1-1,0-1 1,0 1-1,0-1 1,0 0-1,0 1 1,1-1-1,-1 0 0,1 0 1,-1 0-1,1 0 1,0 0-1,0 0 1,0-1-1,0 1 1,0-1-1,0 1 1,0-1-1,1 0 1,-1 0-1,4 2 1,0-1-11,0 1-1,0-1 1,0-1-1,0 1 1,0-1 0,0 0-1,0 0 1,1-1 0,-1 0-1,0 0 1,0 0 0,1-1-1,-1 0 1,8-2 0,-11 2 1,0 0 0,0 0 0,-1 0 0,1-1 0,0 0 0,0 1 0,-1-1 0,1 0 0,-1 0-1,1 0 1,-1-1 0,0 1 0,0 0 0,0-1 0,0 0 0,-1 1 0,1-1 0,0 0 0,-1 0 0,0 0 0,0 0 0,0 0 0,0 0 0,0 0 0,-1 0 0,0-1 0,1 1 0,-1 0 0,0-4 0,0 4 8,0 0-1,-1-1 0,1 1 1,0 0-1,-1 0 1,0-1-1,0 1 1,0 0-1,0 0 0,0 0 1,-1 0-1,0 0 1,1 0-1,-1 0 1,0 1-1,0-1 1,0 0-1,-1 1 0,1 0 1,-1 0-1,1-1 1,-1 1-1,0 1 1,1-1-1,-5-1 0,-36-11-2505,-4 10-7408,31 4-2381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3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1 135 11050,'0'0'9327,"8"3"-8249,8 0-654,-1 0-1,1 0 1,0-2 0,0 0 0,0 0-1,-1-2 1,27-3 0,119-29 764,-106 19-1058,102-26-26,68-15-37,-198 52-403,-26 3-630,-4 1-1047,-15 4-1884,-8-1-3310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0:59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54 490 5093,'0'0'1847,"-7"8"-299,-2 3-956,-29 27 11086,48-47-9839,19-16-1892,240-185 2596,-52 36-2657,-182 150-496,34-27-1891,-64 47 1326,-1-1 0,1 1 1,-1-1-1,0-1 1,6-10-1,-5 3-3517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1.0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1 738 6246,'0'0'11141,"3"-8"-10196,6-10-507,0 0 0,2 1 1,0 0-1,25-29 0,70-66 476,-62 67-725,59-58-819,120-93 0,-153 137-3153,-27 17-1488,7-14-5336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3.9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0 307 2530,'0'0'16331,"6"3"-15461,-1-2-774,-1 0 0,1-1 1,-1 1-1,0-1 0,1 0 1,-1 0-1,1 0 1,-1-1-1,0 1 0,1-1 1,-1 0-1,5-2 0,57-25 491,-34 13-392,70-29-127,312-151-1807,-393 182-1416,-9 1-2221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7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18 8296,'12'-17'6492,"-6"16"-1449,-6 28 57,0-3-5629,-6 186-155,-11-236-9863,6 11 6126,-1-4-1703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7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7335,'0'0'13613,"27"-13"-13229,-5 13-224,0 0-96,6 0-160,-2-1-1121,1-3-1281,2 0-2115,0-4-1793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8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201 10 7335,'0'0'12113,"-8"-4"-11638,5 3-445,0 0 0,0 0 0,-1 1 1,1-1-1,0 0 0,0 1 0,0 0 0,0 0 0,-1 0 1,1 0-1,0 0 0,0 1 0,0-1 0,-6 3 0,4-1 49,-1 1-1,1 0 1,-1 1-1,1-1 1,0 1-1,1 0 0,-1 1 1,-7 7-1,0 2 272,0 0 0,1 1-1,1 0 1,-11 20 0,18-29-281,0 0 0,0 0 0,1 0-1,0 0 1,0 0 0,0 1 0,1-1 0,0 0 0,0 1 0,0-1 0,1 1-1,0 0 1,0-1 0,1 1 0,2 8 0,-2-12-49,1-1 1,-1 0-1,1 0 0,0 0 0,-1 0 1,1 0-1,0 0 0,0-1 0,1 1 1,-1-1-1,0 1 0,0-1 1,1 0-1,-1 0 0,1 0 0,-1 0 1,1 0-1,-1-1 0,5 2 0,-3-1 9,1 0-1,-1-1 0,0 1 1,0-1-1,0 0 1,1 0-1,-1 0 0,0-1 1,0 1-1,0-1 0,0 0 1,5-2-1,-7 2 30,-1-1-1,1 0 1,0 0-1,-1 1 1,1-1 0,-1 0-1,0-1 1,1 1-1,-1 0 1,0 0-1,-1 0 1,1-1 0,0 1-1,0 0 1,-1-1-1,0 1 1,1-1 0,-1 1-1,0-4 1,0 5-51,0 0 1,0 0-1,1-1 0,-1 1 1,0 0-1,0-1 0,-1 1 1,1 0-1,0-1 1,0 1-1,-1 0 0,1 0 1,0-1-1,-1 1 1,1 0-1,-1 0 0,0 0 1,1 0-1,-1 0 1,0-1-1,0 1 0,0 0 1,0 1-1,0-1 1,0 0-1,0 0 0,0 0 1,0 1-1,0-1 1,0 0-1,0 1 0,0-1 1,-1 1-1,1-1 1,0 1-1,-2 0 0,3 0 63,-13-8 717,-21 0-512,34 8-77,0 0-385,-1 0 37,1 0 1,0 0-1,-1 0 1,1 0-1,-1 0 1,1 0-1,0 0 1,-1 0 0,1 0-1,0 0 1,-1-1-1,1 1 1,0 0-1,-1 0 1,1 0-1,0 0 1,-1-1-1,1 1 1,0 0-1,-1 0 1,1-1-1,0 1 1,0 0-1,-1-1 1,1 1-1,0 0 1,0-1 0,0 1-1,0 0 1,-1-1-1,1 1 1,0 0-1,0-1 1,0 1-1,0 0 1,0-1-1,0-13-6491,3 5 1821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9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54 4260,'16'-22'4009,"-3"6"911,-7 1 4600,-9 15-9274,0 0 0,0 0-1,0 0 1,1 1-1,-1-1 1,0 1-1,1 0 1,-1 0 0,0 0-1,-3 1 1,-11 9 149,1 0 0,-1 1 0,2 0 0,0 1 0,0 1 0,-15 19 0,23-25-259,1 0 0,0 1-1,0 0 1,1 0 0,0 0 0,1 1-1,0 0 1,0-1 0,1 1-1,0 1 1,1-1 0,0 0 0,-1 17-1,4-26-120,-1 0 0,0 0 0,0 0-1,1 0 1,-1 0 0,1 0 0,-1 0-1,1 0 1,0 0 0,-1 0-1,1 0 1,0 0 0,0 0 0,-1 0-1,1 0 1,0-1 0,0 1 0,0 0-1,0-1 1,0 1 0,0 0-1,0-1 1,0 0 0,0 1 0,0-1-1,0 1 1,1-1 0,-1 0 0,0 0-1,0 0 1,3 0 0,44 1 228,-36-1-199,-2 0-27,-1 1 0,1-2 1,-1 1-1,0-2 1,1 1-1,-1-1 1,0 0-1,0-1 0,0 0 1,0-1-1,0 1 1,-1-2-1,1 1 1,8-8-1,-17 12-17,0 0 0,1 0 0,-1 0-1,0 0 1,0-1 0,1 1 0,-1 0 0,0 0-1,0-1 1,0 1 0,1 0 0,-1 0 0,0-1-1,0 1 1,0 0 0,0 0 0,1-1 0,-1 1-1,0 0 1,0-1 0,0 1 0,0 0 0,0-1-1,0 1 1,0 0 0,0-1 0,0 1 0,0 0-1,0-1 1,0 1 0,0 0 0,0-1 0,0 1-1,0 0 1,-1-1 0,1 1 0,0 0 0,0 0-1,0-1 1,0 1 0,-1 0 0,1 0 0,0-1-1,0 1 1,-1 0 0,1 0 0,0-1 0,0 1 0,-1 0-1,1 0 1,0 0 0,-1 0 0,1 0 0,0-1-1,-1 1 1,1 0 0,0 0 0,-1 0 0,0 0-3,1 0 1,-1-1-1,1 1 1,-1 0 0,0-1-1,1 1 1,-1-1-1,1 1 1,-1-1 0,1 1-1,0-1 1,-1 1 0,1-1-1,-1 1 1,1-1-1,0 1 1,-1-1 0,1 0-1,0 1 1,0-1-1,-1 0 1,26-4-138,-3 3-688,-22-1 391,-14-2 86,10 4 48,-15-4-963,5 3-3192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09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55 10826,'0'0'9513,"5"-8"-7810,15-25-320,-20 32-1346,0 1 0,0 0 0,0-1 0,1 1 0,-1-1 1,0 1-1,0 0 0,0-1 0,0 1 0,0 0 0,0-1 0,0 1 1,0-1-1,0 1 0,0 0 0,0-1 0,0 1 0,0-1 0,0 1 0,-1 0 1,1-1-1,0 1 0,0 0 0,0-1 0,-1 1 0,1 0 0,0-1 1,0 1-1,-1 0 0,1 0 0,0-1 0,0 1 0,-1 0 0,1 0 0,0-1 1,-1 1-1,1 0 0,0 0 0,-1 0 0,1 0 0,0-1 0,-1 1 0,1 0 1,-1 0-1,1 0 0,0 0 0,-1 0 0,1 0 0,-1 0 0,1 0 1,0 0-1,-1 0 0,-26 0 201,23 1-53,-4 0-108,1 0 0,-1 0 0,1 1 0,-1 0 0,1 1 0,0 0 0,0 0 0,0 1 0,0-1 0,1 1 0,-1 1 0,1-1 0,0 1 0,0 0 1,1 1-1,0-1 0,-7 10 0,7-9 9,0 0 0,0 0 0,1 1 0,-1 0 0,2 0 0,-1 0 1,1 1-1,0-1 0,0 1 0,1-1 0,0 1 0,1 0 1,0 0-1,0 0 0,0 0 0,2 14 0,0-20-73,0 0 0,0 0 0,0 1-1,0-1 1,1 0 0,-1 0 0,1 0 0,0 0 0,-1-1-1,1 1 1,0 0 0,0-1 0,0 1 0,0-1 0,0 0-1,1 1 1,-1-1 0,0 0 0,0-1 0,1 1-1,-1 0 1,1-1 0,-1 1 0,1-1 0,-1 0 0,1 1-1,-1-1 1,1 0 0,-1-1 0,1 1 0,-1 0 0,5-2-1,-4 2 2,0 0 0,0-1-1,0 1 1,0-1-1,0 1 1,0-1-1,0 0 1,0-1 0,0 1-1,0 0 1,0-1-1,0 1 1,-1-1 0,1 0-1,-1 0 1,1 0-1,-1 0 1,0-1 0,0 1-1,0 0 1,0-1-1,0 0 1,0 1-1,-1-1 1,1 0 0,0-4-1,-2 5-7,0 1 1,0 0-1,0 0 0,0 0 1,-1-1-1,1 1 0,0 0 0,-1 0 1,1 0-1,-1 0 0,1-1 0,-1 1 1,0 0-1,0 0 0,1 0 0,-1 0 1,0 0-1,0 1 0,0-1 0,0 0 1,0 0-1,0 1 0,0-1 0,0 0 1,0 1-1,0-1 0,0 1 1,-1-1-1,1 1 0,0 0 0,0 0 1,-1-1-1,1 1 0,0 0 0,0 0 1,-1 0-1,1 0 0,0 0 0,0 1 1,-1-1-1,1 0 0,-2 1 0,1-1-5,0 0 0,0 0 0,1 0 0,-1 1 0,0-1-1,0 0 1,0 1 0,0 0 0,1-1 0,-1 1 0,0 0 0,1 0-1,-1 0 1,0 0 0,1 0 0,-1 0 0,1 0 0,-1 0-1,1 1 1,0-1 0,0 1 0,0-1 0,-1 1 0,1-1-1,1 1 1,-1 0 0,0-1 0,0 3 0,5-3 17,1-1 1,0 1-1,0-1 0,0 0 1,0 0-1,0-1 1,0 0-1,6-1 0,96-43-338,-106 46 316,-1-1 1,0 0-1,1 0 1,-1 0-1,0 1 1,1-1-1,-1 0 1,0 0-1,0 1 1,1-1-1,-1 0 0,0 1 1,0-1-1,0 0 1,0 1-1,1-1 1,-1 0-1,0 1 1,0-1-1,0 0 0,0 1 1,0-1-1,0 0 1,0 1-1,0-1 1,0 0-1,0 1 1,0-1-1,0 1 1,0-1-1,0 0 0,0 1 1,0-1-1,0 0 1,0 1-1,-1-1 1,1 0-1,0 1 1,0-1-1,0 0 1,-1 1-1,1-1 0,-1 1 1,-6 18-113,-5 4 261,7-16-91,1 1 1,0 0-1,0 0 0,0 0 1,1 0-1,1 0 1,-1 0-1,-1 18 1,23-30-7902,-11-7-12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69 3748,'0'0'16356,"4"-9"-13484,10-28-662,-13 37-2165,-1-1 0,0 1-1,0-1 1,1 0 0,-1 1-1,0-1 1,0 1-1,1-1 1,-1 0 0,0 1-1,0-1 1,0 0-1,0 1 1,0-1 0,0 1-1,0-1 1,0 0-1,-1 1 1,1-1 0,0 0-1,0 1 1,0-1-1,-1 1 1,1-1 0,0 1-1,0-1 1,-1 1-1,1-1 1,-1 1 0,1-1-1,0 1 1,-1-1-1,1 1 1,-1-1 0,1 1-1,-1 0 1,1-1 0,-1 1-1,0 0 1,1-1-1,-1 1 1,1 0 0,-1 0-1,0 0 1,1 0-1,-1-1 1,1 1 0,-1 0-1,-1 0 1,-28 4 132,21-1-184,0 1 0,0 0 0,0 1-1,1-1 1,-1 2 0,1-1 0,1 1 0,-1 0 0,1 1 0,-11 11-1,6-4-10,0 1 0,1 0-1,1 1 1,-14 27-1,20-35 12,1-1-1,0 1 1,1 0-1,0 0 1,0 1-1,-2 14 1,4-22-8,0 1-1,0 0 1,0 0 0,0-1-1,0 1 1,0 0 0,1 0-1,-1-1 1,0 1-1,1 0 1,-1-1 0,1 1-1,0 0 1,0-1 0,-1 1-1,1-1 1,0 1 0,0-1-1,1 0 1,-1 1-1,0-1 1,0 0 0,1 0-1,-1 0 1,0 0 0,1 0-1,-1 0 1,1 0 0,0 0-1,-1 0 1,1-1-1,-1 1 1,1-1 0,0 1-1,0-1 1,-1 0 0,1 0-1,2 0 1,12 0-844,0-1 1,1-2-1,-1 1 1,0-2-1,0 0 0,-1-1 1,1 0-1,-1-1 1,0-1-1,-1-1 0,23-15 1,20-13-6354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1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12908,'0'0'12764,"0"10"-12534,-1 23-160,-1-3-156,2 1 1,6 52-1,1-71-2013,-5-22-11652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2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9993,'0'0'14991,"70"0"-14831,-41 1-96,2 1-320,-1-2-1890,-5 0-2179,-6-4-6180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3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0 8040,'0'0'15662,"2"10"-15021,0-5-561,-1 1 0,0 0-1,0-1 1,0 1 0,-1 0-1,0-1 1,0 1 0,0 0 0,-1-1-1,0 1 1,0 0 0,0-1 0,-1 1-1,0-1 1,-3 7 0,4-11-55,-4 9 109,1 0-1,0 0 1,0 0 0,1 1-1,0 0 1,0 0 0,0 12-1,3-22-122,0 0 0,1-1 0,-1 1 0,0 0 0,0-1 0,1 1 0,-1-1-1,0 1 1,1 0 0,-1-1 0,1 1 0,-1-1 0,1 1 0,-1-1 0,1 0 0,-1 1-1,1-1 1,0 1 0,-1-1 0,1 0 0,-1 0 0,1 1 0,0-1 0,-1 0-1,1 0 1,0 0 0,-1 0 0,1 1 0,0-1 0,0 0 0,0-1 0,30 2 133,-23-2-98,-2 1-251,1 0 0,-1-1 0,0 1 0,0-2-1,0 1 1,0-1 0,0 0 0,11-5 0,-14 6-490,0-1 0,0 0 0,0 0 0,-1 0 0,1 0 0,0 0 0,-1-1 0,0 1 1,0-1-1,0 0 0,3-3 0,3-11-7339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3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12588,'0'0'7079,"-25"57"-5414,20-32-127,-2 0-321,4 2-641,0-1-383,3-1-161,0-4-161,0-5-1280,5-6-1057,6-10-1634,3 0-1441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14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41 11979,'0'0'4789,"-9"3"-2809,4-1-1804,1 0 0,-1 1 0,1-1 0,-1 1 0,1 0-1,0 0 1,0 0 0,0 1 0,1-1 0,-1 1-1,1 0 1,0 0 0,0 0 0,0 0 0,1 1 0,-1-1-1,1 1 1,0-1 0,0 1 0,1 0 0,-1 0 0,1 0-1,0 0 1,1 0 0,-1 0 0,1 0 0,0 0-1,0 0 1,0 0 0,2 6 0,-1-8-119,0-1 0,0 0 0,0 0 0,1 0 0,-1 0 0,1 0 0,-1 0 0,1 0 0,-1-1 0,1 1 0,0 0 0,0-1 0,0 0 0,0 1 0,0-1 0,0 0 0,1 0 0,-1 0 0,0 0 1,0 0-1,1-1 0,-1 1 0,1-1 0,-1 0 0,0 1 0,1-1 0,-1 0 0,1 0 0,-1-1 0,4 0 0,3 1 63,-1-1 0,0 0 1,0 0-1,-1-1 0,1 0 1,0-1-1,0 1 0,7-5 1,-9 3-69,0 1 1,-1-1 0,0 1 0,0-1 0,0-1-1,0 1 1,-1-1 0,1 0 0,-1 0 0,-1 0 0,1 0-1,-1-1 1,1 0 0,-2 0 0,1 1 0,-1-2-1,0 1 1,0 0 0,0 0 0,-1-1 0,0 1-1,0 0 1,-1-1 0,0 1 0,0-1 0,0 1-1,-3-11 1,3 15-85,-1 0 0,0 1 0,1-1 0,-1 1 0,0-1 0,0 1 0,0-1 0,0 1 0,0-1 0,0 1-1,-1 0 1,1 0 0,0 0 0,-1 0 0,1 0 0,-1 0 0,1 0 0,-1 0 0,1 0 0,-1 1 0,0-1 0,1 1 0,-1-1-1,0 1 1,0-1 0,1 1 0,-1 0 0,0 0 0,0 0 0,1 0 0,-1 0 0,-3 1 0,-1 0-688,-1 1 0,1-1 0,-1 1 1,1 0-1,0 1 0,0 0 0,-8 4 0,-5 3-4015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13453,'0'0'8835,"-2"9"-8798,-1 18-37,1 1-1,2 30 1,4-5-2892,-4-37-4603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5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11627,'0'0'6118,"68"7"-5894,-40-5-160,2-2-737,2 0-3106,1-9-4933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9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5 15599,'0'0'3470,"-9"-2"-3086,4 1-345,1 0 0,-1 1 0,1-1 0,-1 1 0,1 0 0,-1 1 0,1-1 0,0 1 0,-1-1 0,1 1 0,-1 1 0,1-1 0,0 0 0,0 1 0,0 0 0,0 0 0,0 0 0,0 1 0,0-1 0,1 1 0,0 0 0,-6 5 0,2 0 179,-1 0 1,1 0-1,1 0 1,-1 1-1,1 0 1,-4 9-1,9-16-198,0-1 1,0 1-1,0-1 0,1 1 1,-1 0-1,1-1 0,-1 1 1,1 0-1,-1-1 0,1 1 1,0 0-1,0 0 0,0-1 1,0 1-1,0 0 0,0 0 1,0-1-1,1 1 0,-1 0 1,1-1-1,-1 1 0,1 0 1,-1-1-1,1 1 0,0-1 1,0 1-1,0-1 0,0 1 1,0-1-1,0 0 0,0 1 1,1-1-1,-1 0 0,0 0 1,1 0-1,-1 0 0,1 0 1,-1 0-1,1-1 0,-1 1 1,1 0-1,0-1 0,3 2 1,109 16-689,-113-18 685,-1 0-1,1 0 1,0 1 0,-1-1-1,1 0 1,0 1-1,-1-1 1,1 1 0,0-1-1,-1 1 1,1-1-1,-1 1 1,1-1 0,-1 1-1,1 0 1,-1-1-1,1 1 1,-1-1-1,0 1 1,1 0 0,-1 0-1,0-1 1,1 1-1,-1 0 1,0 0 0,0-1-1,0 1 1,0 0-1,0 0 1,0-1 0,0 1-1,0 0 1,0 0-1,0-1 1,0 1 0,0 0-1,-1 0 1,1-1-1,0 1 1,-1 0-1,1-1 1,0 1 0,-1 0-1,1-1 1,-1 1-1,1 0 1,-1-1 0,1 1-1,-1-1 1,1 1-1,-1-1 1,0 1 0,0 0-1,-34 27 1912,21-20-1435,0-1 0,-1-1 0,0 0 0,0-1 0,-1 0 0,1-1 0,-1-1 0,-22 2-1,37-5-454,26-3-1357,50-7-7340,-52 7 3204,3 0-4512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0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13 10730,'0'0'11536,"-8"-4"-10799,5 3-652,0-1 0,0 1-1,-1 0 1,1 0 0,0 0-1,0 0 1,-1 1 0,1-1-1,-1 1 1,1 0 0,-1 0 0,-6 1-1,5 1 87,0-1 0,-1 1-1,1 0 1,0 1 0,0-1-1,0 1 1,1 0 0,-1 1-1,-5 4 1,2-1 39,0 0 0,1 1 0,0 0 0,0 0 0,1 1 0,-7 10 0,11-16-185,0 0 0,1 0 1,-1 0-1,1 1 1,-1-1-1,1 1 0,0-1 1,0 0-1,1 1 1,-1 0-1,1-1 1,0 1-1,0-1 0,0 1 1,0 0-1,0-1 1,1 1-1,0-1 0,-1 1 1,1-1-1,3 7 1,-1-7-15,-1-1 0,1 1 1,-1-1-1,1 0 0,0 1 0,0-1 1,0-1-1,1 1 0,-1 0 1,0-1-1,0 1 0,1-1 1,-1 0-1,1 0 0,0-1 0,-1 1 1,1-1-1,-1 1 0,1-1 1,0 0-1,-1-1 0,1 1 1,4-2-1,-3 2 2,0 0 1,-1-1-1,1 0 0,0 0 1,-1 0-1,1-1 1,0 0-1,-1 0 1,0 0-1,1 0 0,-1-1 1,0 1-1,0-1 1,-1 0-1,1 0 0,0-1 1,3-4-1,-7 8-9,1-1 0,-1 1 0,0-1 0,1 1 0,-1-1 0,0 1 0,0-1 1,0 1-1,1-1 0,-1 1 0,0-1 0,0 1 0,0-1 0,0 1 0,0-1 0,0 1 0,0-1 0,0 1 0,0-1 0,0 1 0,-1-1 0,1 1 0,0-1 0,0 1 0,0-1 0,-1 1 0,1-1 1,0 1-1,0-1 0,-1 1 0,1-1 0,0 1 0,-1 0 0,1-1 0,-1 1 0,1 0 0,0-1 0,-1 1 0,1 0 0,-1-1 0,-29-4 93,28 5-83,0 0 0,0 0 0,0 0 0,0 0 0,0 0 0,0 0 0,0 1 0,0-1 0,0 0 0,0 1 0,0 0 0,0 0 0,0-1-1,0 1 1,1 0 0,-1 0 0,0 1 0,1-1 0,-1 0 0,1 1 0,-1-1 0,1 0 0,-1 1 0,1 0 0,0-1 0,0 1 0,0 0 0,-1 2-1,34-5 276,19-19-204,-45 17-134,1-1-1,-1 1 0,1 1 0,0-1 0,0 1 0,0 0 0,0 1 1,8-1-1,-15 2 42,0 1 1,1-1-1,-1 1 1,0-1-1,1 1 1,-1-1-1,0 1 1,1-1-1,-1 1 1,0 0-1,0-1 1,0 1-1,0-1 1,0 1-1,0 0 1,0-1-1,1 1 1,-2 0-1,1-1 1,0 1-1,0-1 1,0 1-1,0 0 1,0-1 0,0 1-1,-1-1 1,1 1-1,0-1 1,-1 1-1,1 0 1,-8 21 36,-4 1-327,-13 25 942,19-13-6820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0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 13453,'0'0'9513,"-12"52"-9193,2-25-160,4-1-96,0 0-64,1-4 0,4-6-224,-1-6-545,2-3-256,-3-7-3395,-1-1-737,-6-11-2082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14318,'0'0'5669,"-6"9"-4553,-10 17-655,2 1 0,1 1 0,2 0 0,0 1 0,2 0 0,1 1 0,-6 50 0,14-86 1031,5-30 872,13-78-2323,-11 68 675,-7 46-807,0 2-24,0-1-1,1 0 1,-1 1 0,0-1 0,1 0-1,-1 0 1,1 1 0,-1-1-1,1 0 1,0 0 0,-1 0-1,1 0 1,0 0 0,1 2-1,7 0-629,0 0-1,0 0 0,1-1 0,-1 0 0,0-1 1,1 0-1,13 0 0,36-5-7733,-36-3 2964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1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8648,'0'0'12044,"49"-21"-12012,-21 21-289,1 0-1376,3 0-2563,4-3-2851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1.6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6 14862,'0'0'4329,"-8"-2"-2903,4 1-1320,0 0 1,0 1-1,0-1 1,0 1-1,0 0 1,0 0-1,-1 0 1,1 1-1,0-1 0,0 1 1,0 0-1,1 0 1,-6 2-1,1 1 5,0 1-1,0-1 1,1 1-1,-1 0 0,1 1 1,-7 7-1,-39 42 222,50-51-285,0 0-1,1 0 0,-1 0 1,1 0-1,-1 1 0,1 0 1,0-1-1,1 1 0,-1 0 1,1 0-1,0 0 0,0 9 1,1-13-40,1 0 1,-1 0-1,0 0 1,1 0 0,0 0-1,-1 0 1,1 0-1,0 0 1,-1-1 0,1 1-1,0 0 1,0 0-1,0-1 1,0 1 0,0 0-1,0-1 1,0 1-1,0-1 1,0 1 0,0-1-1,0 0 1,0 1-1,0-1 1,0 0 0,0 0-1,0 0 1,0 0-1,0 0 1,3 0 0,42 1 89,-37-1-70,8-1-2,22 3-66,-38-1 47,0-1 0,0 1 1,0-1-1,0 1 1,0-1-1,0 1 0,0 0 1,0-1-1,0 1 1,-1 0-1,1 0 1,0 0-1,0 0 0,-1 0 1,1 0-1,-1 0 1,1 0-1,0 0 0,-1 0 1,0 0-1,1 0 1,-1 0-1,0 0 1,0 0-1,1 1 0,-1-1 1,0 0-1,0 0 1,0 2-1,0 3 237,0 0 0,-1 0 1,1 0-1,-1 0 0,0 0 0,-1 0 0,1 0 1,-1 0-1,0-1 0,0 1 0,-1 0 0,0-1 1,-6 9-1,6-11-157,0 0 0,0 0 0,0-1 0,0 1 0,-1-1-1,1 0 1,-1 0 0,1 0 0,-1-1 0,0 1 0,1-1 0,-1 0 0,0 0 0,0 0 0,0 0 0,0-1 0,0 0 0,0 0 0,0 0 0,0 0 0,-7-1 0,7 0-189,1 0 1,0 0 0,-1 0 0,1-1 0,0 1-1,0-1 1,0 1 0,0-1 0,0 0 0,0 0-1,1 0 1,-1-1 0,-3-3 0,4 4-527,1 1 0,0-1 0,0 0 0,-1 0 0,1 0 1,0 1-1,0-1 0,1 0 0,-1 0 0,0-1 0,1 1 1,-1 0-1,1 0 0,-1-2 0,3 0-3903,6 1-678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32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7 14157,'0'0'9545,"-9"-3"-9400,5 2-94,-1 0 1,1 1 0,-1-1 0,0 1 0,1 0-1,-1 0 1,0 0 0,1 1 0,-1 0 0,1 0-1,-1 0 1,1 0 0,-1 1 0,1 0 0,0-1-1,0 2 1,0-1 0,0 0 0,0 1 0,0 0-1,0 0 1,1 0 0,0 0 0,-1 0 0,1 1-1,-3 5 1,1-2 153,0-1 0,1 1 0,0 0 0,1 0 0,-1 0 0,1 0 0,1 0 0,-1 1 0,-2 15 0,5-21-197,0 0-1,0 1 1,0-1 0,0 0 0,0 0-1,0 0 1,1 0 0,-1 1 0,1-1-1,0 0 1,-1 0 0,1 0 0,0 0-1,0 0 1,0 0 0,0-1 0,1 1-1,-1 0 1,0 0 0,1-1 0,-1 1-1,1-1 1,0 1 0,-1-1 0,1 0-1,0 0 1,0 1 0,0-1 0,0 0-1,0-1 1,0 1 0,0 0 0,0-1-1,0 1 1,0-1 0,0 0 0,1 1-1,-1-1 1,2 0 0,2 0 8,-1 1 0,1-1 1,0-1-1,-1 1 0,1-1 1,-1 0-1,1 0 0,7-2 0,-11 2 1,-1 0-1,1 0 1,0 1-1,0-1 1,-1 0-1,1 0 1,0-1-1,-1 1 1,1 0-1,-1-1 1,0 1-1,1 0 1,-1-1-1,0 0 1,0 1-1,0-1 1,0 0-1,0 1 1,0-1-1,-1 0 1,1 0-1,0 0 1,-1 0-1,1 0 1,-1 1-1,0-1 1,0-3-1,-49 3 182,48 3-195,-1-1 0,1 0-1,-1 1 1,1-1 0,0 1 0,-1-1 0,1 1-1,0 0 1,-1-1 0,1 1 0,0 0 0,0 0 0,0 0-1,0 0 1,0 0 0,-2 2 0,5 3 39,15-6-4,-7-3-21,0 0-1,1 0 1,17-10 0,-20 9-110,-1 0 0,1 1 0,-1 0-1,1 0 1,0 1 0,0 0 0,17-2 0,-25 5 96,0-1 0,1 1 0,-1-1 0,1 1 0,-1-1 0,0 1 0,0-1-1,1 1 1,-1 0 0,0-1 0,0 1 0,0-1 0,0 1 0,1 0 0,-1-1 0,0 1 0,0 0 0,0-1 0,0 1 0,-1 0 0,1-1 0,0 1 0,0 0-1,0-1 1,0 1 0,-1-1 0,1 1 0,0 0 0,-1-1 0,1 1 0,0-1 0,-1 1 0,-10 24 386,-4 1-94,10-20-367,1 0-1,0 1 0,0-1 0,0 1 0,1 0 1,0 0-1,1 1 0,0-1 0,-3 14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6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65 6150,'0'0'5989,"1"-8"-3645,5-25 26,-5 32-2251,-1 0 1,0 0-1,0 0 0,0 0 0,0 0 0,-1 0 1,1 1-1,0-1 0,0 0 0,0 0 0,-1 0 0,1 0 1,0 1-1,-1-1 0,1 0 0,-1 0 0,1 1 1,-1-1-1,1 0 0,-1 1 0,0-1 0,1 0 0,-1 1 1,0-1-1,1 1 0,-1-1 0,0 1 0,0-1 0,1 1 1,-1 0-1,0-1 0,0 1 0,0 0 0,0 0 1,1 0-1,-1-1 0,0 1 0,-2 0 0,-35 1 935,33-1-761,-4 2-89,0 0-1,-1 1 1,1-1-1,0 2 1,0 0 0,1 0-1,-1 0 1,1 1-1,-15 12 1,18-14-156,0 0 0,1 1 0,-1-1 1,1 1-1,0 1 0,0-1 1,1 0-1,-1 1 0,1 0 0,0 0 1,0 0-1,1 0 0,0 0 0,0 0 1,0 1-1,0-1 0,-1 12 0,3-15-41,1 0-1,-1-1 1,1 1-1,-1 0 1,1 0-1,0 0 0,0 0 1,0-1-1,0 1 1,0 0-1,0-1 1,1 1-1,-1-1 1,1 1-1,-1-1 1,1 0-1,-1 1 0,1-1 1,0 0-1,-1 0 1,1 0-1,0 0 1,3 0-1,53 18 47,-46-16-106,2 1-115,3 0 85,0 1-1,-1 0 1,16 8 0,-30-12 79,1 0 1,-1 0-1,0-1 1,0 1-1,0 1 1,0-1-1,-1 0 1,1 0-1,0 1 1,0-1-1,-1 1 1,1-1-1,-1 1 1,0 0-1,1 0 1,-1 0-1,0-1 1,0 1-1,0 0 1,0 0-1,0 1 0,0-1 1,-1 0-1,1 0 1,-1 0-1,0 0 1,1 1-1,-1-1 1,0 0-1,0 0 1,-1 4-1,0-3 60,-1 0 0,0-1-1,0 1 1,0-1 0,0 1 0,0-1-1,0 1 1,0-1 0,-1 0 0,1 0-1,-1 0 1,0-1 0,1 1-1,-1-1 1,-5 3 0,-48 17 1373,53-21-1337,-9 5 131,-1-1 1,-1 0-1,1-1 0,0-1 0,-1 0 0,1-1 0,-1 0 0,1-1 1,-25-3-1,31-1-2012,9 2 173,19-1-1305,31 2-3128,-23 1 625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17 10090,'0'0'6854,"-11"-4"-5098,6 2-1587,1 0 1,-1 0-1,0 0 0,1 1 0,-1 0 0,0 0 0,0 0 0,0 1 0,0-1 0,0 1 1,0 0-1,1 0 0,-1 1 0,0 0 0,0 0 0,0 0 0,0 0 0,1 1 0,-1-1 1,0 1-1,1 1 0,0-1 0,-1 0 0,1 1 0,0 0 0,0 0 0,-6 7 1,5-5 34,0 1 0,0-1 0,1 1 0,0 0 0,0 0 1,1 1-1,0-1 0,0 1 0,0 0 0,1-1 1,-3 10-1,5-14-178,0 1 1,-1-1 0,1 1-1,0-1 1,0 1 0,0-1 0,0 1-1,1-1 1,-1 0 0,1 1-1,0-1 1,-1 1 0,1-1-1,0 0 1,0 0 0,0 1 0,1-1-1,-1 0 1,1 0 0,-1 0-1,1 0 1,-1-1 0,1 1-1,0 0 1,0-1 0,0 1-1,0-1 1,0 0 0,0 1 0,0-1-1,1 0 1,-1 0 0,0-1-1,1 1 1,2 0 0,7 2 12,1 0 1,-1-2-1,0 1 1,1-2-1,-1 1 1,1-2-1,-1 0 1,14-2-1,-19 2-26,0 0 0,-1-1-1,1 0 1,-1 0 0,1 0-1,-1-1 1,0 0 0,0 0-1,0 0 1,0-1 0,-1 0 0,1 0-1,-1-1 1,0 1 0,0-1-1,5-7 1,-10 11-1,1 0-1,0 0 1,0 0 0,-1 0-1,1 0 1,0 0 0,-1-1-1,1 1 1,-1 0 0,0 0-1,1 0 1,-1-1 0,0 1-1,0 0 1,0-1 0,0 1-1,0 0 1,0 0-1,0-3 1,-1 3 8,1 1 0,0-1 0,-1 1 0,1-1 0,-1 1 1,1-1-1,-1 1 0,1 0 0,-1-1 0,1 1 0,-1 0 0,1-1 0,-1 1 0,0 0 0,1 0 0,-1-1 0,0 1 0,1 0 0,-1 0 0,1 0 1,-1 0-1,0 0 0,1 0 0,-1 0 0,0 0 0,1 0 0,-2 1 0,0-1 5,0 0 1,0 1-1,0 0 1,0-1-1,0 1 1,0 0-1,0 0 0,0 0 1,0 0-1,0 1 1,1-1-1,-1 0 1,1 1-1,-1-1 0,1 1 1,-1 0-1,1-1 1,0 1-1,-1 0 0,1 0 1,0 0-1,0 0 1,1 0-1,-2 3 1,2-4-16,0 1 0,0-1 0,0 0 0,1 0 0,-1 0 0,0 0 0,0 0 0,1 1 0,-1-1 0,1 0 0,-1 0 0,1 0 0,0 0 1,-1 0-1,1 0 0,0-1 0,0 1 0,-1 0 0,1 0 0,0 0 0,0-1 0,0 1 0,0 0 0,0-1 0,0 1 0,0-1 0,0 1 0,0-1 0,1 0 1,-1 1-1,0-1 0,0 0 0,0 0 0,0 0 0,1 0 0,-1 0 0,0 0 0,2 0 0,62 0 97,-47-1-174,-18 1 61,1 0 0,-1 0-1,1 0 1,-1 0 0,1 1 0,-1-1 0,0 0-1,1 0 1,-1 0 0,1 0 0,-1 1 0,0-1-1,1 0 1,-1 1 0,0-1 0,1 0-1,-1 0 1,0 1 0,1-1 0,-1 1 0,0-1-1,0 0 1,1 1 0,-1-1 0,0 1 0,0-1-1,0 0 1,0 1 0,1-1 0,-1 1-1,0-1 1,0 1 0,0-1 0,0 1 0,-2 25-30,-13 20 177,11-38-268,1 0 0,0 0 1,1 1-1,-1-1 0,2 1 0,-1-1 0,0 14 1,2-22 16,0 0 0,0 0 0,0 0 0,0 1 0,0-1 0,0 0 0,0 0 0,0 0 0,0 0 0,0 0 0,0 1 0,0-1 0,0 0 0,0 0 0,0 0 1,0 0-1,0 0 0,0 1 0,0-1 0,1 0 0,-1 0 0,0 0 0,0 0 0,0 0 0,0 0 0,0 0 0,0 0 0,0 1 0,0-1 0,1 0 0,-1 0 0,0 0 0,0 0 1,0 0-1,0 0 0,0 0 0,0 0 0,1 0 0,-1 0 0,0 0 0,0 0 0,0 0 0,0 0 0,0 0 0,1 0 0,-1 0 0,0 0 0,0 0 0,0 0 0,0 0 1,0 0-1,1 0 0,-1 0 0,0 0 0,0 0 0,0 0 0,0-1 0,0 1 0,0 0 0,1 0 23,8-3-6234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7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16367,'0'0'10282,"73"10"-10186,-44-9-64,1 0-128,-5 3-1025,-4 1-1377,-6-1-801,-8 3-1922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7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6342,'0'0'17392,"59"36"-17135,-22-36-129,3 0-96,-7 0-96,-4 0-1153,-1-3-1025,-8-4-1570,-2-2-4836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1 3844,'0'0'22576,"-4"10"-21642,1-3-788,-1-1-47,1 0 0,0 0 0,1 0 0,-1 0 0,1 0 0,1 1 0,-1-1 0,1 1 0,0 0 0,0-1 0,1 14 0,1-19-93,-1 0-1,1 0 1,0 0-1,0 0 0,-1 0 1,1 0-1,0 0 0,0 0 1,0 0-1,0-1 0,0 1 1,0 0-1,0-1 0,0 1 1,0-1-1,1 1 0,-1-1 1,0 1-1,0-1 1,2 0-1,29 5 63,-25-4-56,24 2-41,-10-2-476,-1 1 0,0 1 0,0 1 0,0 0 0,30 12 0,-48-15 487,0 0 1,0-1-1,-1 1 0,1 0 1,0 0-1,-1 0 1,1 0-1,-1 0 0,1 0 1,-1 0-1,0 0 1,1 1-1,-1-1 0,0 0 1,0 1-1,0-1 0,0 1 1,0-1-1,0 1 1,0 0-1,-1 0 0,2 3 1,-2-4 31,-1 1 1,1 0-1,-1 0 0,1-1 1,-1 1-1,1 0 1,-1-1-1,0 1 0,0-1 1,0 1-1,0-1 1,0 1-1,0-1 0,0 1 1,0-1-1,-1 0 1,1 0-1,-3 2 0,-6 4 249,0-1 0,0 0 0,0 0 0,-1-1 0,-17 5 0,11-3 25,0-2-1,-1 0 0,0-2 0,1 1 0,-1-2 1,0-1-1,0 0 0,0-1 0,-20-3 1,36 3-392,-1-1 1,0 1 0,1-1 0,-1 0-1,1 0 1,-1 0 0,1-1 0,-1 1-1,1 0 1,0-1 0,-1 0 0,1 1-1,0-1 1,0 0 0,0 0 0,0 0-1,1-1 1,-1 1 0,1 0 0,-1-1-1,1 1 1,0-1 0,0 1 0,0-1-1,0 1 1,0-1 0,1 0 0,-1 1-1,1-1 1,-1 0 0,1 0 0,0 1-1,1-5 1,-1 0-926,1 0-1,0 0 1,1 0-1,-1 0 1,4-8 0,17-28-8706,-2 13-439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0 56 9673</inkml:trace>
  <inkml:trace contextRef="#ctx0" brushRef="#br0" timeOffset="1">0 56 9673,'63'-55'9833,"-59"55"-8263,6 0-225,8 0-288,5 0-640,4 0-289,9 0-128,2 0-513,5 2-960,4-1-769,2-1-1986,2 1-3171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8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0 8456,'0'0'10800,"-8"3"-9204,0 0-1361,1 1 0,-1 0-1,1 1 1,-1 0 0,2 0 0,-1 0 0,0 1 0,1 0 0,0 0 0,1 0 0,-1 1-1,1 0 1,-7 13 0,6-8-4,0 0 0,0 1 0,1 0 0,1 0 0,0 0 0,1 0 0,-2 19 0,5-28-188,-1-1 1,1 1 0,0-1-1,0 1 1,0-1 0,0 1-1,1-1 1,0 0-1,-1 1 1,1-1 0,0 0-1,1 1 1,-1-1 0,1 0-1,-1 0 1,1 0 0,0 0-1,0 0 1,0-1-1,0 1 1,1 0 0,-1-1-1,1 0 1,0 0 0,-1 0-1,1 0 1,0 0 0,0 0-1,0-1 1,0 1-1,1-1 1,-1 0 0,6 2-1,1-1 12,0 0-1,1-1 1,-1 0-1,1 0 0,-1-1 1,0-1-1,1 1 1,-1-2-1,0 1 0,1-2 1,-1 1-1,0-1 1,16-8-1,-20 8-19,-1 0-1,-1 0 1,1 0 0,0 0-1,-1-1 1,1 0 0,-1 0-1,0 0 1,-1-1 0,1 1-1,-1-1 1,0 0 0,0 0-1,0 0 1,-1 0 0,1 0-1,-1-1 1,0 1 0,-1-1-1,0 1 1,0-1 0,0 0-1,0 1 1,-1-1 0,0 0-1,-1-7 1,1 6-13,-1 1 0,-1 0 0,1 0-1,-1-1 1,0 1 0,0 0 0,-1 0 0,0 1 0,0-1 0,0 0 0,0 1-1,-1 0 1,0 0 0,0 0 0,-1 0 0,1 1 0,-1 0 0,0 0 0,0 0 0,-1 0-1,-8-4 1,4 3-335,-1 0 1,1 1-1,-1 0 0,-19-5 0,17 7-1193,0 0 1,0 0-1,-22 1 1,6 3-5024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13869,'0'0'7767,"-11"6"-7105,-5 2-338,0 1 0,0 1 0,-24 20 0,36-27-261,-1 1-1,1 0 1,0 0 0,0 0 0,1 0 0,-1 0 0,1 1-1,0-1 1,0 1 0,0 0 0,1 0 0,-1 0-1,1 0 1,1 1 0,-1-1 0,1 1 0,0-1 0,0 1-1,0 7 1,1-12-62,0 0 0,0-1 1,0 1-1,0 0 0,1 0 0,-1-1 0,0 1 0,1 0 1,-1-1-1,0 1 0,1 0 0,-1-1 0,1 1 0,-1 0 0,0-1 1,1 1-1,0-1 0,-1 1 0,1-1 0,-1 1 0,1-1 1,0 0-1,-1 1 0,1-1 0,0 0 0,-1 1 0,1-1 0,1 0 1,25-1 92,-20 0-61,0-1 0,-1 0 0,1-1 0,-1 0 0,11-6 0,-6 0 65,0-1 0,0 0 0,-1 0 0,0-1 0,-1-1 0,0 0 0,-1 0 0,0 0 0,-1-1 0,11-26 0,-17 35-1909,-4 12 489,-3 18-4839,6-17 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3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760 17 8392,'0'0'10874,"2"-4"-10580,-1 3-284,-1 0 0,1 0 0,-1 1 0,1-1 0,-1 0 1,1 1-1,-1-1 0,1 0 0,0 1 0,-1-1 0,1 1 0,0-1 0,-1 1 1,1-1-1,0 1 0,0 0 0,0-1 0,-1 1 0,1 0 0,0 0 0,0-1 0,0 1 1,0 0-1,-1 0 0,1 0 0,0 0 0,0 0 0,0 0 0,0 0 0,0 0 1,0 1-1,-1-1 0,1 0 0,0 0 0,0 1 0,0-1 0,-1 1 0,1-1 0,0 0 1,0 1-1,0 1 0,36 36 275,-17-11-203,-2 1 0,-1 0 0,-2 1 0,0 1-1,-2 0 1,-1 1 0,7 32 0,40 234 830,-37-166-766,120 428 432,-135-533-574,14 65 554,-4 1 0,-5 0 0,2 123 0,3 25-243,3-60-99,25 308 112,-23 311-196,-28-539-104,-41 274-1,-198 711 9,198-1038-35,-4 15-1,-10-2 0,-9-3 0,-154 325 0,140-378 78,-8-3-1,-6-4 1,-193 234-1,286-385 14,3-3-44,0 0-1,1-1 1,-1 1-1,0-1 1,-1 0-1,1 0 1,0 0-1,-1 0 1,1 0-1,-1 0 1,1 0-1,-1-1 1,-4 2-1,7-3-35,2-25-3811,0-6-9846,-4 24 6423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4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13 8904,'0'0'161,"0"-1"0,0 1 0,0-1-1,0 1 1,0 0 0,0-1 0,0 1 0,0-1-1,0 1 1,0-1 0,0 1 0,-1-1-1,1 1 1,0 0 0,0-1 0,0 1-1,0-1 1,-1 1 0,1 0 0,0-1-1,0 1 1,-1 0 0,1-1 0,0 1 0,-1 0-1,1 0 1,0-1 0,-1 1 0,1 0-1,0 0 1,-1-1 0,1 1 0,-1 0-1,1 0 1,0 0 0,-1 0 0,1 0-1,-1 0 1,1-1 0,-1 1 0,1 0 0,-1 1-1,0-1-28,0 0 0,0 0 0,0 1 0,1-1 0,-1 0-1,0 1 1,0-1 0,1 1 0,-1-1 0,0 1 0,1-1 0,-1 1-1,0 0 1,1-1 0,-1 1 0,1 0 0,-1-1 0,1 1-1,-1 0 1,1 0 0,0-1 0,-1 2 0,-8 37 625,2 0 0,2 0 0,1 1 0,2 0 0,5 60 0,-1-19-62,-2-77-620,0-1-1,0 1 1,0 0 0,0-1 0,1 1 0,0 0 0,0-1 0,0 1-1,0-1 1,0 1 0,1-1 0,-1 0 0,1 0 0,0 1-1,0-1 1,0 0 0,1-1 0,-1 1 0,4 3 0,-3-5-36,-1 1 1,1-1 0,0 0 0,0 1-1,0-1 1,0-1 0,0 1 0,0 0-1,0-1 1,0 1 0,0-1-1,0 0 1,0 0 0,0-1 0,1 1-1,-1 0 1,0-1 0,0 0-1,0 0 1,0 0 0,0 0 0,-1 0-1,6-3 1,16-10 138,0-1-1,-1-1 1,0-2-1,25-24 1,32-24-121,-36 36-219,27-21-4395,-48 26-685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5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50 141 3908,'0'0'2941,"10"-7"-298,60-46 1116,-61 45-2295,0 0 0,0 0 0,-1-1 0,0 0 0,0-1 0,8-14 1,-16 24-1421,0-1 0,0 1 0,0 0 0,0 0 0,0 0 1,0-1-1,-1 1 0,1 0 0,0 0 0,0 0 0,0-1 1,0 1-1,0 0 0,0 0 0,0 0 0,-1 0 0,1 0 1,0-1-1,0 1 0,0 0 0,0 0 0,0 0 1,-1 0-1,1 0 0,0 0 0,0 0 0,0 0 0,-1 0 1,1-1-1,0 1 0,0 0 0,0 0 0,-1 0 0,1 0 1,0 0-1,0 0 0,0 0 0,-1 0 0,1 1 0,0-1 1,0 0-1,0 0 0,-1 0 0,1 0 0,0 0 1,0 0-1,0 0 0,0 0 0,-1 0 0,1 0 0,0 1 1,0-1-1,0 0 0,0 0 0,0 0 0,-1 0 0,1 1 1,0-1-1,0 0 0,0 0 0,-15 7-165,-11 8 294,-43 34 0,61-43-69,0 1 1,0 0 0,1 0 0,0 1-1,1-1 1,0 2 0,0-1 0,1 1-1,-6 11 1,10-19-97,0 1-1,1-1 1,-1 1-1,0-1 1,1 1-1,-1 0 1,1-1 0,0 1-1,0 0 1,-1-1-1,1 1 1,0 0-1,1 0 1,-1-1 0,0 1-1,0 0 1,1-1-1,-1 1 1,1 0-1,-1-1 1,1 1 0,0-1-1,-1 1 1,1-1-1,0 1 1,0-1-1,0 1 1,0-1 0,1 0-1,-1 0 1,0 1-1,0-1 1,1 0 0,-1 0-1,1 0 1,1 0-1,6 3 15,1 0 0,0-2 0,-1 1-1,1-1 1,15 1 0,25 8 26,-47-10-54,1 0 0,-1 0 1,0 1-1,0 0 0,0-1 0,-1 1 0,1 0 1,0 0-1,-1 1 0,1-1 0,-1 1 0,1-1 0,-1 1 1,3 5-1,-4-6 12,0 1 1,0-1-1,0 0 1,-1 1-1,1-1 1,-1 1-1,0-1 1,0 1-1,0-1 1,0 1-1,0-1 0,0 0 1,-1 1-1,1-1 1,-1 1-1,-1 2 1,-1 2 108,0-1 0,0 0-1,-1 1 1,0-1 0,0-1 0,-1 1 0,0-1 0,0 1 0,0-1 0,-1-1-1,1 1 1,-9 4 0,6-4-99,0 0 0,0 0 0,-1 0 0,1-1 0,-1-1 0,0 0 0,0 0 0,-1 0 0,1-1 0,-18 1 0,27-5-1104,1-1 0,-1 0 0,1 1 1,0-1-1,0 1 0,0-1 0,0 1 0,0 0 0,2-4 0,13-16-11404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27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1 11883,'0'0'6887,"-10"5"-6076,1-1-740,1 1 1,0 1-1,0-1 0,0 2 1,1-1-1,0 1 0,0 0 1,0 0-1,1 1 0,0 0 1,1 0-1,0 0 0,-8 17 0,9-16 100,-1 1-1,2 0 1,0 0-1,0 1 0,1-1 1,0 0-1,0 1 1,1 0-1,1-1 0,0 1 1,2 18-1,-1-27-144,0 0 0,0 0 0,1 0 0,-1-1 0,0 1 0,1 0 0,-1-1 0,1 0 0,0 1 0,-1-1 0,1 0 0,0 0 0,0 0-1,0 0 1,-1 0 0,1 0 0,0 0 0,0-1 0,1 1 0,-1-1 0,0 1 0,0-1 0,0 0 0,0 0 0,0 0 0,0 0 0,0 0 0,0 0 0,4-2 0,1 2 36,0-1 1,-1 0-1,0-1 0,1 0 1,-1 0-1,0 0 0,0-1 1,10-5-1,17-21 735,-32 27-717,1 1 0,-1-1 0,0 0 0,1 1 0,-1-1 0,0 0 0,0 0 0,0 0 0,-1 0 0,1 0 0,0 0 0,-1 0 0,1 0 0,-1 0 0,0 0 0,0 0 0,0 0 0,0-3 0,-1 4-57,1 0 0,-1 0 1,0 1-1,0-1 0,0 1 0,0-1 0,0 1 1,0-1-1,0 1 0,0 0 0,0-1 0,0 1 1,0 0-1,-1 0 0,1 0 0,0 0 1,0 0-1,0 0 0,0 0 0,0 0 0,0 0 1,0 0-1,0 1 0,-1-1 0,0 1 1,-30 7 237,29-7-232,0 0 1,0 1 0,0-1-1,0 1 1,0-1-1,0 1 1,0 0 0,0 0-1,1 1 1,-1-1 0,1 0-1,0 1 1,-1 0-1,1-1 1,0 1 0,1 0-1,-1 0 1,0 0 0,-1 6-1,4-8-11,1 0 1,0-1-1,-1 1 0,1-1 0,0 1 1,-1-1-1,1 0 0,0 1 0,0-1 0,-1 0 1,1 0-1,0 0 0,0 0 0,-1-1 0,1 1 1,2-1-1,5-1-3,1-1-1,-1 0 1,0 0 0,0-1-1,-1 0 1,1-1 0,-1 0 0,12-9-1,-12 8-55,1 0 0,0 1 0,0 0 0,0 0 0,1 1 0,17-5 0,-27 9 36,1 0 0,-1 1 1,1-1-1,-1 0 0,1 0 0,-1 1 0,1-1 0,-1 0 1,1 1-1,-1-1 0,1 1 0,-1-1 0,0 1 0,1-1 1,-1 1-1,0-1 0,1 1 0,-1-1 0,0 1 0,0-1 1,1 1-1,-1-1 0,0 1 0,0 0 0,0-1 0,0 1 1,0-1-1,0 1 0,0-1 0,0 1 0,0 0 0,0-1 1,0 1-1,-1 1 0,0 22 78,-15 32 435,12-47-685,1 0 0,0 1 0,1-1-1,0 0 1,-1 18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1:5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9129,'0'0'9897,"56"36"-9641,-25-36-128,-1 0-96,-2-3-1377,-4-4-1634,-8 1-1377,-8 1-4292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10025,'0'0'9225,"49"26"-8616,-20-26-321,3 0-192,0 0-128,-2 0-1409,-5-4-2723,-5-3-2851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56 12139,'0'0'6962,"-1"10"-5516,1-8-1361,-5 42 1251,4-42-1298,1-1 0,0 1 1,0-1-1,0 1 0,0 0 0,0-1 0,0 1 0,0 0 0,0-1 1,1 1-1,-1-1 0,1 1 0,-1-1 0,1 1 0,0-1 0,-1 1 0,1-1 1,0 1-1,0-1 0,0 0 0,0 0 0,0 1 0,0-1 0,0 0 0,1 0 1,0 1-1,54 1-95,-51-4-100,1 1 1,0 0-1,0 0 0,-1 0 0,1 1 0,0-1 0,-1 1 0,1 1 0,0-1 0,-1 1 1,0 0-1,1 0 0,5 3 0,-10-4 161,0 0 0,0 0 0,0 0 1,-1 1-1,1-1 0,0 0 0,0 0 0,-1 0 0,1 1 1,-1-1-1,1 0 0,-1 0 0,1 1 0,-1-1 0,0 1 0,0-1 1,0 0-1,0 1 0,0-1 0,0 0 0,0 1 0,0-1 1,0 1-1,0-1 0,-1 0 0,1 1 0,-1-1 0,1 0 0,-1 0 1,0 1-1,1-1 0,-1 0 0,0 0 0,0 0 0,0 0 1,1 0-1,-2 1 0,-38 36 1157,32-32-1007,-66 46 1716,67-49-1714,0 1 0,1-1 0,-2 0-1,1 0 1,0-1 0,-1 0-1,1-1 1,-1 1 0,-12-1 0,18-1-215,1 0 1,-1-1 0,0 1 0,1-1-1,-1 0 1,0 0 0,1 1 0,-1-1-1,1 0 1,-1 0 0,1-1 0,0 1-1,-1 0 1,1 0 0,0-1 0,0 1-1,0-1 1,0 1 0,0-1 0,0 1-1,0-1 1,1 1 0,-1-1 0,0 0-1,1 1 1,0-1 0,-1 0 0,1 0-1,0 1 1,0-1 0,0-3 0,-2-71-7349,3 58 3412,-1-20-5086</inkml:trace>
  <inkml:trace contextRef="#ctx0" brushRef="#br0" timeOffset="1">36 41 10346,'0'0'10217,"67"-5"-9544,-40 1-545,0-1-320,1-3-1954,-1-1-3780,1 0-6918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0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11627,'0'0'3475,"-1"8"-106,1-6-3188,-4 15 814,2 0 1,0 1-1,1-1 0,0 1 0,4 23 0,-3-37-969,1 0-1,0 1 0,0-1 0,0 1 0,1-1 0,-1 0 0,1 0 0,0 0 1,0 0-1,1 0 0,-1-1 0,1 1 0,0 0 0,0-1 0,0 0 0,0 0 0,1 0 1,-1 0-1,1 0 0,0-1 0,0 0 0,-1 0 0,2 0 0,-1 0 0,0 0 1,0-1-1,0 0 0,6 1 0,-5-1 7,0 0-1,0-1 1,0 1 0,0-1-1,0-1 1,0 1 0,0-1-1,0 0 1,0 0 0,0 0-1,0 0 1,0-1 0,0 0 0,-1 0-1,1-1 1,-1 1 0,1-1-1,-1 0 1,0 0 0,0 0-1,0 0 1,-1-1 0,1 0-1,-1 0 1,0 0 0,0 0-1,0 0 1,0-1 0,-1 1-1,0-1 1,0 0 0,0 1 0,0-1-1,-1 0 1,0 0 0,0 0-1,0 0 1,-1 0 0,0-1-1,0 1 1,0 0 0,0 0-1,-1 0 1,0 0 0,-2-7-1,2 8 29,-1 0-1,0 0 1,0 0-1,0 0 1,0 0 0,-1 0-1,0 0 1,0 1-1,0 0 1,0-1-1,0 1 1,-1 0-1,1 1 1,-1-1-1,0 0 1,0 1-1,-7-3 1,-33-9-1403,0 12-6500,36 3-1019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1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3587,'0'0'14275,"9"12"-13826,633 649 2375,-443-470-1885,-126-119-729,276 261 248,-317-303-509,472 404 1169,-450-393-975,-1-3-36,-1 3 0,80 83 1,-132-124-204,1 0 0,-1 0 1,0 0-1,0 0 0,1 1 1,-1-1-1,0 0 0,1 0 1,-1 0-1,0 1 0,0-1 0,1 0 1,-1 0-1,0 1 0,0-1 1,0 0-1,0 1 0,1-1 1,-1 0-1,0 0 0,0 1 1,0-1-1,0 0 0,0 1 1,0-1-1,0 0 0,0 1 1,0-1-1,0 0 0,0 1 1,0-1-1,0 0 0,0 1 1,0-1-1,0 0 0,0 1 1,0-1-1,0 0 0,0 1 0,-1-1 1,1 0-1,0 0 0,0 1 1,-1-1-1,-15 1-8439,7-1 7005,-8 0-4850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1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0 222 6758,'0'0'6556,"12"7"-5398,293 129 4154,-298-132-5090,1-1 1,-1 0-1,1-1 0,0 0 0,0 0 1,0-1-1,0 0 0,0 0 0,0-1 1,13-1-1,-19 0-177,-1 0-1,1-1 1,-1 1 0,0 0 0,1-1-1,-1 1 1,0-1 0,0 1 0,0-1-1,0 0 1,0 0 0,0 1 0,0-1-1,-1 0 1,1 0 0,-1 0-1,1 0 1,-1 0 0,0 0 0,1 0-1,-1 0 1,0 0 0,0 0 0,-1-2-1,-1-52 413,-4 18-1201,-17-64-1,-4 11-5731,10 41-1163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1698,'0'0'21407,"-11"3"-20815,-1 0-414,0 1 0,1 0 0,-19 10 1,26-12-104,0 0 1,0 0-1,1 0 1,-1 1-1,1-1 1,0 1-1,-1 0 0,1 0 1,0 0-1,1 1 1,-1-1-1,1 1 1,-1 0-1,1-1 1,0 1-1,0 0 1,-1 5-1,4-8-116,-1 0-1,1-1 1,-1 1-1,1-1 0,-1 1 1,1 0-1,0-1 0,-1 1 1,1-1-1,0 0 1,-1 1-1,1-1 0,0 0 1,0 1-1,0-1 0,-1 0 1,1 0-1,0 0 1,0 1-1,0-1 0,-1 0 1,1 0-1,0 0 1,0 0-1,0-1 0,1 1 1,32-1-613,-31 1 456,84-10-2085,-65 5 2019,1 2 0,43 0 0,-66 3 267,1 0 1,-1 0-1,1 0 0,-1 1 0,1-1 0,-1 0 1,0 0-1,1 1 0,-1-1 0,1 0 0,-1 0 1,0 1-1,1-1 0,-1 0 0,0 1 0,1-1 1,-1 1-1,0-1 0,0 0 0,1 1 0,-1-1 1,0 1-1,0-1 0,0 1 0,1-1 1,-1 1-1,0-1 0,0 0 0,0 1 0,0-1 1,0 1-1,0-1 0,0 1 0,0-1 0,0 1 1,0-1-1,-1 1 0,1-1 0,0 1 0,0-1 1,0 1-1,0-1 0,-1 0 0,1 1 0,0-1 1,-1 1-1,-12 22 887,3-13 147,-1 0-1,0 0 1,0-1-1,-1-1 0,-16 10 1,-23 0-3,46-17-1405,0 0 1,-1-1 0,1 1-1,0-1 1,0 0-1,0-1 1,-1 0-1,-4-1 1,5-1-4599,12-2-3360,8-3 2291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2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4292,'0'0'19998,"-7"4"-19667,2 0-277,1-1 0,0 0 1,0 1-1,0 0 0,1-1 1,-1 2-1,1-1 0,0 0 1,0 1-1,0-1 1,1 1-1,0 0 0,0 0 1,0 0-1,0 0 0,1 0 1,0 0-1,0 0 0,0 1 1,0-1-1,1 10 0,0-13-55,0 0 1,0 0-1,-1 0 0,1 0 0,1 0 0,-1 0 0,0 0 0,0 0 0,1 0 0,-1 0 0,1 0 0,0 0 0,-1 0 0,1 0 0,0 0 0,0 0 0,0-1 0,0 1 0,2 2 0,0-3 1,0 1-1,0-1 0,1 0 0,-1 0 0,0 0 1,0 0-1,1-1 0,-1 1 0,0-1 0,5 0 1,3 1 22,-8-1-5,-1 0 0,1 1 0,-1-1 0,1 0 0,0 1 0,-1 0 0,1 0 0,-1 0 0,0 0 1,1 0-1,-1 0 0,0 0 0,1 1 0,-1-1 0,0 1 0,0 0 0,0-1 0,-1 1 0,1 0 0,0 0 0,-1 0 0,1 1 0,-1-1 0,0 0 0,1 1 0,-1-1 0,0 0 0,0 1 0,-1-1 0,1 1 0,-1 0 1,1-1-1,-1 1 0,0-1 0,0 1 0,0 0 0,0-1 0,0 1 0,0-1 0,-1 1 0,0 0 0,-1 3 0,0 5 287,-1 0 0,-1 0 0,0-1 0,-1 1 1,0-1-1,-1 0 0,0 0 0,-10 14 0,10-17-113,5-5-155,-1 0 1,0 1-1,1-1 0,-1 0 1,0 0-1,0 0 0,0 0 1,0 0-1,0 0 0,-1-1 0,1 1 1,-1-1-1,-3 2 0,16-33-3719,21-14-3615,-13 18 759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16496,'0'0'5733,"0"52"-5028,0-27-161,2 2-384,1-2-96,5-1-32,-4-7-32,4-4-224,-2-7-737,0-6-544,2-4-97,-2-13-191,1-9-1667,-3-1-1568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47:53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10570,'0'0'8616,"0"74"-7783,0-41-64,2 0-193,1 2 1,2-5 31,-1-3-383,3-7-225,-1-5 32,1-7-96,0-7-993,-3-1-897,1 0-1185,-3-8-1922,-2-2-2082</inkml:trace>
  <inkml:trace contextRef="#ctx0" brushRef="#br0" timeOffset="1">0 201 9577,'0'0'13389,"7"-21"-13389,11 12-160,-1-1-1186,-2-1-1408,1 0-3268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8488,'0'0'14221,"62"-35"-14188,-35 19-386,-2 4-1024,-5 1-513,-8 6-1025,-5 4-1953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2626,'0'0'17265,"52"26"-16721,-29-35-448,0-2-192,-2 0-1569,-4 0-1698,-6-2-1922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66 14670,'0'0'4778,"-1"10"-3721,-1-3-893,0 0-37,0 1 0,1 0-1,0-1 1,0 1-1,1 0 1,0 0 0,0 0-1,1 0 1,1 8-1,-1-15-129,0 0-1,1 0 0,-1 0 0,0 0 0,1 0 1,-1 0-1,0 0 0,1-1 0,-1 1 1,1-1-1,-1 1 0,1-1 0,0 1 0,-1-1 1,1 0-1,-1 0 0,1 1 0,0-1 0,2-1 1,36 0-965,-36 0 693,4 0-37,-3 1 183,-1-1 0,0 1 0,1-1 0,-1 1 0,0 0-1,1 1 1,-1-1 0,0 1 0,8 2 0,-11-2 172,1 0 1,-1 1-1,0-1 0,0 1 1,1-1-1,-1 1 0,0-1 1,0 1-1,-1 0 1,1 0-1,0-1 0,0 1 1,-1 0-1,1 0 1,-1 0-1,0 0 0,0-1 1,1 1-1,-1 0 0,0 0 1,-1 0-1,1 0 1,0 0-1,0 0 0,-2 2 1,1 4 312,-1 0 0,-1 0 0,1-1 0,-1 1 0,-1-1 0,1 0 0,-1 0 0,-1 0 0,-8 11 0,10-13-255,0-1 1,-1 0-1,1 0 0,-1 0 0,0 0 0,0 0 0,-1-1 0,1 0 0,-1 0 0,1 0 0,-1-1 1,0 1-1,0-1 0,0 0 0,-6 1 0,9-3-353,0-1 1,-1 1-1,1-1 1,1 0-1,-1 1 1,0-1-1,0 0 1,0 0-1,0-1 1,1 1-1,-1 0 1,0-1-1,1 1 1,-1-1-1,1 1 1,0-1-1,-1 0 1,1 1-1,0-1 1,0 0-1,0 0 1,0 0-1,1 0 1,-1 0-1,0 0 1,1 0-1,-1 0 1,1-3-1,-3-2-942,-7-22-4588</inkml:trace>
  <inkml:trace contextRef="#ctx0" brushRef="#br0" timeOffset="1">1 87 3491,'0'0'15375,"51"-23"-14414,-27 16-225,3-1-543,3 0-161,-4-1-1121,0-1-1698,-5 0-2114,-4-2-4323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06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10282,'0'0'4799,"-1"10"-2856,-1 15-927,-1 10 529,0 46 0,3-74-1470,0 0 0,1 1-1,0-1 1,0 1 0,1-1-1,-1 0 1,2 0 0,-1 0-1,1 0 1,0 0 0,0 0-1,1-1 1,4 7 0,-6-11-60,1 1 0,-1-1 0,1 1 0,-1-1 0,1 0 0,0 0 0,0 0 0,0-1 1,0 1-1,0-1 0,1 1 0,-1-1 0,0 0 0,1 0 0,-1-1 0,1 1 0,-1-1 0,0 0 1,1 1-1,-1-1 0,1-1 0,-1 1 0,1-1 0,-1 1 0,1-1 0,-1 0 0,0 0 0,0 0 1,1-1-1,-1 1 0,0-1 0,3-2 0,-1 1 35,0-1-1,0 0 1,0 0 0,0 0 0,-1 0-1,0-1 1,0 0 0,0 0-1,0 0 1,-1 0 0,0-1 0,0 1-1,0-1 1,-1 0 0,0 0 0,0 0-1,1-7 1,-2 9 23,0-1 0,-1 0 0,1 1 0,-1-1 0,-1 0 0,1 1 0,0-1 0,-1 1 0,0-1 0,0 0 0,0 1 0,-1 0 0,0-1 0,0 1 0,0 0 0,0 0 0,0 0 0,-4-5 0,2 5-47,-1 0 0,1 1-1,-1-1 1,0 1 0,0 0-1,0 0 1,0 0 0,0 1-1,0 0 1,-1 0 0,1 0-1,-1 0 1,0 1 0,-8-1-1,3 1-104,1 0 0,-1 0 0,1 1 0,-15 1 0,21 0-318,0-1 1,1 1-1,-1 0 0,0 0 1,1 1-1,-1-1 1,1 1-1,0 0 0,-5 3 1,-6 6-5049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4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571 144 10794,'0'0'577,"-12"-5"282,-6-2-505,0 1 0,-1 0 0,-30-4 0,38 9-315,-1-1-1,1 2 0,0 0 0,0 0 1,0 1-1,0 0 0,0 1 1,0 0-1,-15 5 0,10 1 5,1 0 0,0 0 0,0 2 0,1 0 0,0 0 0,1 1-1,0 1 1,1 0 0,0 1 0,1 1 0,0-1 0,-15 29 0,5-6 454,2 1 0,2 1 0,2 0 0,-14 51 0,17-44 2,2 0 0,-6 61 0,14-86-446,1-1-1,1 1 1,1-1-1,1 1 1,0-1-1,1 0 1,1 0-1,8 22 1,-9-33-49,1 0 0,0 0 0,0 0 0,1 0 0,0-1 0,0 0 0,1 0 0,0 0 0,0-1 0,0 0 0,1 0 0,0 0 0,0-1 0,1 0 0,-1-1 0,1 1 0,0-1 0,0-1 0,0 0 0,1 0 0,-1-1 0,1 1 0,0-2 0,0 1 0,-1-2 0,17 1 0,-6-2 12,1 0 0,-1-1 0,0-1 0,0-1 0,-1-1 0,1 0 0,-1-2-1,0 0 1,-1 0 0,1-2 0,22-15 0,-9 1 130,-2-1-1,-1-1 1,-1-1 0,-1-2 0,-2 0-1,0-2 1,-2-1 0,-2 0 0,0-1-1,-3-2 1,0 0 0,-2 0 0,-2-2-1,-1 1 1,-2-2 0,-1 1 0,-2-1-1,-2-1 1,2-61 0,-8 84-84,1 0-1,-2 0 1,0 1 0,-1-1 0,0 0 0,-1 1-1,-1 0 1,0 0 0,-8-15 0,9 21-51,-2 0-1,1 0 1,-1 0 0,0 1 0,0-1-1,-1 2 1,0-1 0,0 1 0,-1 0-1,1 0 1,-1 1 0,-1 0 0,1 0-1,-1 1 1,-10-4 0,7 5-56,0-1 0,-1 1 1,1 1-1,-1 0 0,0 1 0,1 0 1,-1 1-1,0 1 0,0 0 0,1 0 1,-1 1-1,1 1 0,-1 0 0,1 1 1,-18 8-1,15-5-487,0 1 0,0 0 0,1 1 0,0 1 0,1 0 0,0 1 0,0 1 0,2 0 0,-1 0 0,1 1 0,-10 17 0,-8 21-4844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4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0 448 9865,'0'0'12684,"56"-51"-11595,7 16-64,15-9-224,9-5-417,3-1-255,-3 0-97,-10 6-32,-8 8-865,-15 4-1441,-12 3-1890,-14 1-6214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5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89 12396,'0'0'5125,"15"0"-4357,450-26 3782,-44 0-4076,-327 25-654,80-3-1479,-144 1-985,50-10 0,-31-2-3613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13132,'0'0'13320,"-2"8"-13085,-1 1-214,2-6-32,-1 1-1,1-1 0,0 1 0,0-1 0,1 1 0,-1-1 0,1 1 0,0 4 0,4-7-674,0 1 0,1-1 0,-1 0-1,1-1 1,-1 1 0,1-1 0,-1 0-1,1 0 1,8-1 0,-4 1-694,-7 0 1236,32 4-1875,-33-4 2087,-1 1 0,1-1 0,0 0 0,-1 0 0,1 0 0,-1 0 0,1 1 0,-1-1-1,1 0 1,-1 1 0,1-1 0,-1 0 0,1 1 0,-1-1 0,1 1 0,-1-1 0,0 0 0,1 1 0,-1-1 0,0 1 0,1-1 0,-1 1 0,0 0 0,1-1 0,-1 1 0,0-1 0,0 1 0,0-1 0,0 1 0,0 0 0,0-1-1,0 1 1,0-1 0,0 1 0,0 0 0,0-1 0,0 1 0,0-1 0,0 1 0,0 0 0,0-1 0,-1 1 0,1-1 0,0 1 0,-1-1 0,1 1 0,0-1 0,-1 1 0,1-1 0,0 1 0,-1-1 0,1 0 0,-1 1 0,0 0 0,-11 9 1036,-1 0 0,1-1 0,-2-1 0,1 0 0,-2 0 1,1-1-1,-25 7 0,32-11-697,-2 1-55,3-1-292,1-1-1,-1 1 0,0-1 1,0-1-1,0 1 0,0-1 1,0 0-1,-9 0 0,15-2-393,-1 1 0,1-1 0,0 0-1,-1 0 1,1 1 0,0-1 0,-1 0-1,1 0 1,0 0 0,0 0 0,-1 0-1,1 1 1,0-1 0,0 0-1,0 0 1,0 0 0,0 0 0,1 0-1,-1 1 1,0-1 0,0 0 0,0 0-1,1 0 1,-1 0 0,1-1 0,13-24-13381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5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6342,'0'0'14670,"81"10"-13677,-6-10-385,10-1-319,7-9-161,4-2-64,-8 0-192,-10-1-1410,-22-1-1921,-17-3-3556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2.0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81 4484,'0'0'4864,"9"0"-2799,229-6 5554,128-29-5223,67-4-2043,-364 38-332,-68 4 61,-9 2-268,-11 4-1643,9-8-1379,0-1-2018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1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1 585 4100,'0'0'12428,"13"-11"-11259,28-20-166,2 2 1,76-38 0,-5 9-1041,369-179 1440,-319 165-4621,2 7-4091,-124 50 1239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6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1 152 4100,'11'1'6006,"288"-10"-130,6-19-3516,307-61-931,-465 65-476,-101 21-2603,-45 3-218,-3 1-1490,-8 0-1618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2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61 5733,'0'0'8371,"-6"8"-6497,-14 24-566,20-32-1275,0 1 0,0-1 0,0 0 0,0 1 1,0-1-1,0 1 0,0-1 0,-1 0 0,1 1 0,0-1 1,0 1-1,1-1 0,-1 1 0,0-1 0,0 0 1,0 1-1,0-1 0,0 1 0,0-1 0,0 0 0,1 1 1,-1-1-1,0 1 0,0-1 0,1 0 0,-1 1 1,0-1-1,0 0 0,1 0 0,-1 1 0,0-1 0,1 0 1,-1 0-1,0 1 0,1-1 0,-1 0 0,1 0 0,-1 0 1,0 1-1,1-1 0,-1 0 0,1 0 0,0 0 1,20 3 658,-18-3-463,27 0 625,0 0 0,0-2 1,52-10-1,90-30-116,-50 11-601,-84 21-142,1 3 1,-1 1-1,1 1 1,0 2-1,43 3 1,-79 1-41,0-1-1,0 1 1,0 0-1,0 0 1,0 0-1,-1 0 1,1 0-1,0 1 1,-1-1 0,4 3-1,0 8-6698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0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1 593 5637,'0'0'13875,"3"0"-13160,12-4-304,0-1 1,0 0-1,-1-1 0,0-1 1,23-14-1,20-9 292,303-123 251,239-120-792,-581 263-151,0 1 4,-1-1-1,0 0 1,0-2 0,24-21 0,-42 29-16,-10 6-27,-13 7-242,-13 13-867,-2 2-1427,12-12-2191,11-7-2857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5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281 13 32,'0'0'18530,"-9"-4"-17479,5 2-927,0 1-1,0 0 1,-1-1-1,1 1 1,0 1-1,-1-1 1,1 1-1,-1-1 1,1 1-1,-1 1 1,1-1-1,0 1 1,-1-1-1,1 1 1,-1 0-1,1 1 1,0-1-1,0 1 1,0 0-1,0 0 1,-5 3-1,-9 7 251,1 1-1,0 0 1,1 1-1,1 1 1,-18 22-1,26-29-236,1 0 0,0 0 0,1 1 0,0 0 0,0 0 0,1 0 0,0 0 0,1 1 0,0 0 0,0 0 0,1-1 0,0 2 0,0 12 0,2-22-112,0 1-1,1 0 1,-1 0-1,1-1 1,-1 1-1,1 0 1,0-1-1,0 1 1,-1-1-1,1 1 1,0-1-1,0 1 1,0-1-1,1 0 1,-1 1-1,0-1 1,0 0-1,1 0 1,-1 0-1,1 0 1,-1 0-1,1 0 1,-1-1-1,1 1 1,0 0-1,-1-1 1,1 1-1,0-1 1,-1 1-1,1-1 1,3 0-1,9 2 0,-1-1-1,1 0 1,15-2-1,-13 1-143,46-6-3194,-23-10-5805,-23 6-858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6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8 15471,'0'0'6982,"-3"11"-6138,-3 9-556,0 0-154,0 0-1,1 0 1,1 1-1,-1 20 0,5-40-130,0-1 1,-1 0-1,1 0 0,0 1 0,0-1 0,1 0 0,-1 0 0,0 1 0,0-1 1,0 0-1,0 0 0,0 0 0,0 1 0,0-1 0,0 0 0,0 0 1,0 1-1,1-1 0,-1 0 0,0 0 0,0 0 0,0 0 0,0 1 0,1-1 1,-1 0-1,0 0 0,0 0 0,0 0 0,1 0 0,-1 1 0,0-1 1,0 0-1,0 0 0,1 0 0,-1 0 0,0 0 0,0 0 0,1 0 0,-1 0 1,0 0-1,0 0 0,1 0 0,-1 0 0,15-6-345,11-13-1440,-15 5-224,1 0 1,14-27-1,-1 2 790,3 4 3405,-34 58 2211,1-7-3873,-6 10-469,0 1 0,2 0 0,1 1 0,1 0 0,2 0 0,-4 37 0,9-65-185,0 0 1,0 0 0,1 1-1,-1-1 1,0 0-1,0 0 1,0 1 0,0-1-1,0 0 1,0 0 0,0 1-1,-1-1 1,1 0-1,0 0 1,0 1 0,0-1-1,0 0 1,0 0 0,0 1-1,0-1 1,0 0-1,-1 0 1,1 1 0,0-1-1,0 0 1,0 0 0,0 0-1,-1 0 1,1 1-1,0-1 1,0 0 0,-1 0-1,1 0 1,0 0 0,0 0-1,-1 0 1,1 0-1,0 0 1,0 1 0,-1-1-1,1 0 1,0 0 0,0 0-1,-1 0 1,1 0 0,0 0-1,0 0 1,-1-1-1,1 1 1,0 0 0,0 0-1,-1 0 1,1 0 0,0 0-1,0 0 1,-1 0-1,1-1 1,-7-2-4529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1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10634,'0'0'10282,"52"-12"-9802,-25 12-320,4-1-128,1-3-160,-1-3-1890,-2-6-4067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 16528,'0'0'5124,"-20"50"-4099,14-25-96,-2 1-480,3 0-321,4-3-96,1-5 0,0-1-32,0-3-545,1-6-319,2 0-257,-3-7-737</inkml:trace>
  <inkml:trace contextRef="#ctx0" brushRef="#br0" timeOffset="1">0 132 9385,'0'0'12171,"48"-11"-12010,-18 11-97,3 0-32,-1 0-1217,-1 0-2435,-1-5-4067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10218,'0'0'9160,"-2"16"-9016,-31 480 3210,23-246-2896,-11 65 531,-13 398 980,31 484-1777,3-703 219,0-492-482,0-1 1,0 0 0,0 1-1,0-1 1,1 0-1,-2 0 1,1 1 0,0-1-1,0 0 1,0 1-1,0-1 1,-1 0 0,1 0-1,-1 0 1,1 1-1,-1-1 1,1 0 0,-1 0-1,-1 2 1,0-4-138,1 0 0,0 0 1,-1 0-1,1 0 1,0 0-1,0 0 0,0 0 1,0 0-1,0-1 0,0 1 1,0 0-1,0-1 0,1 1 1,-1-1-1,0 1 0,0-3 1,-17-36-5030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7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7 12300,'0'0'10858,"-9"-2"-9710,6 1-1084,-1 0 0,0 0 1,1 0-1,-1 1 0,0 0 1,0 0-1,1 0 1,-1 0-1,0 1 0,0-1 1,1 1-1,-1 0 0,0 0 1,-5 3-1,2-1-4,1 1 0,-1 0 0,1 0 0,0 1 0,0 0 0,0 0 0,1 0 0,-6 6 0,1 2 169,0 0-1,1 0 1,0 1-1,-14 30 1,20-38-141,1 1-1,-1 0 1,1-1 0,0 1-1,0 1 1,1-1 0,0 0-1,1 0 1,-1 0 0,1 0-1,1 1 1,-1-1 0,3 13-1,-1-17-71,0-1 1,0 1-1,0 0 0,0 0 0,0-1 0,0 1 1,1-1-1,-1 0 0,1 0 0,0 0 0,0 0 0,0 0 1,0-1-1,0 1 0,0-1 0,0 0 0,0 1 0,0-2 1,1 1-1,-1 0 0,5 0 0,-1 0 3,0 0 1,0 0-1,0 0 1,0-1-1,0 0 1,1-1-1,-1 0 0,0 0 1,10-3-1,-16 4-10,0 0-1,0 0 1,0 0 0,0 0-1,-1-1 1,1 1 0,0 0-1,0-1 1,0 1-1,0-1 1,0 1 0,-1-1-1,1 1 1,0-1 0,-1 0-1,1 1 1,0-1-1,-1 0 1,1 1 0,0-1-1,-1 0 1,1 0 0,-1 0-1,0 1 1,1-1-1,-1 0 1,0 0 0,1 0-1,-1 0 1,0 0 0,0 0-1,0 0 1,0 0-1,0 0 1,0 0 0,0 0-1,0 1 1,0-1 0,0 0-1,-1 0 1,1 0-1,-1-1 1,0 0 52,0 0-1,0 1 1,-1-1-1,1 0 1,-1 1-1,0-1 1,1 1 0,-1-1-1,0 1 1,0 0-1,0 0 1,0 0-1,0 0 1,0 0 0,-4-1-1,0 0 22,0 1 0,0 0 0,0 0 0,0 0-1,-1 1 1,1 0 0,0 0 0,-7 1 0,48 8-39,-14-8-232,0-2 1,0 0-1,0-1 1,0-1 0,-1-1-1,32-10 1,-73 50 508,3-12-31,12-17-311,0 0-1,1 0 0,0 0 0,0 0 1,1 1-1,0 0 0,0 0 0,1 0 1,0 0-1,0 1 0,-1 11 0,5-20-592,0 0 0,-1 0 0,1 1 0,0-1 0,0 0 0,0 0 0,0 0 0,0 0 0,0 0 0,0 0 0,0 0 0,0 0 0,-1 0 1,1 0-1,0-1 0,0 1 0,0 0 0,0-1 0,1 0 0,14-12-10580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8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 2723,'0'0'24540,"-8"2"-24257,1 1-228,0 0 0,0 0 0,1 1 0,-1 0 0,1 0 0,0 1 1,0-1-1,0 1 0,1 0 0,-1 1 0,2-1 0,-1 1 0,0 0 0,1 1 0,0-1 0,1 1 0,-1-1 0,-2 9 0,4-9 25,0-1 0,0 1-1,0 0 1,1 0 0,0 0-1,0 0 1,0 11 0,1-16-69,0 1 0,0-1 1,0 1-1,0-1 0,1 0 1,-1 1-1,0-1 0,1 0 1,-1 1-1,1-1 0,0 0 1,-1 0-1,1 1 0,0-1 1,0 0-1,0 0 0,0 0 1,0 0-1,0 0 0,0 0 1,0 0-1,0-1 0,0 1 1,0 0-1,1 0 0,-1-1 0,0 1 1,0-1-1,1 1 0,-1-1 1,1 0-1,-1 1 0,0-1 1,1 0-1,-1 0 0,0 0 1,3 0-1,3-1 14,0 1 0,-1-1 0,1 0 0,0-1 0,-1 0 0,9-3 0,-13 5-18,-1-1 1,1 1-1,-1-1 0,1 1 0,-1-1 0,1 0 0,-1 0 0,1 0 1,-1 0-1,1 0 0,-1 0 0,0 0 0,0 0 0,0-1 1,0 1-1,0 0 0,0-1 0,0 1 0,0-1 0,0 1 0,0-1 1,-1 0-1,1 1 0,-1-1 0,1 0 0,-1 1 0,0-1 0,0 0 1,0-3-1,-42 5 484,40 0-474,0 1 0,0-1 0,1 1 0,-1-1 0,0 1 0,1 0 1,-1 0-1,0 0 0,1 0 0,-1 0 0,1 0 0,0 0 0,-1 1 0,1-1 0,-2 3 0,4 5 119,16-5-22,-7-5-122,0 0 0,-1 0 0,1-1-1,0 0 1,-1-1 0,0 0 0,1-1 0,-1 0-1,-1 0 1,13-8 0,-21 12 7,5-1-9,-16 25 4,2-8 128,0 1 0,1 0 0,0 1-1,-6 27 1,7 7-3651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29.7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1 317 13261,'0'0'8819,"13"-10"-7992,312-267-186,-319 271-634,-2 3-1,-1 0-1,1 0 1,-1 0 0,1 0 0,0 0 0,8-3 0,-12 8 12,1-1-1,-1 0 1,0 1 0,0-1 0,0 1 0,1-1 0,-1 1 0,0-1 0,-1 1 0,1-1 0,0 1-1,0-1 1,-1 0 0,1 1 0,-1-1 0,0 3 0,-11 23 303,-2 0 1,-1-1-1,-26 35 1,27-41-45,0 0 1,1 1 0,1 0-1,1 1 1,1 0 0,-12 38 0,22-60-273,0 1 1,-1-1-1,1 1 1,0-1-1,0 1 1,0-1-1,0 1 1,0-1 0,0 1-1,0 0 1,0-1-1,0 1 1,0-1-1,0 1 1,0-1-1,0 1 1,0-1-1,0 1 1,1-1-1,-1 1 1,0-1 0,0 1-1,1-1 1,-1 1-1,0-1 1,1 1-1,-1-1 1,0 0-1,1 1 1,-1-1-1,1 1 1,-1-1 0,1 1-1,20-3-315,21-20-2328,-19-1-1318,0-3-3133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0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8008,'0'0'5797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0 12780,'0'0'11253,"-3"8"-9865,-5 10-1028,-2-1 0,1-1-1,-2 0 1,0 0-1,-21 23 1,17-22-126,0 1-1,2 1 1,0 0 0,-16 33-1,28-52-210,1 1-1,-1 0 1,1 0 0,-1 0-1,1 0 1,-1 0-1,1 0 1,0 0-1,-1 0 1,1 0 0,0 0-1,0 0 1,0 0-1,0 0 1,0 0-1,0 0 1,0 1 0,0-1-1,0 0 1,0 0-1,1 0 1,-1 0-1,0 0 1,1 0 0,-1 0-1,1 0 1,-1 0-1,1-1 1,-1 1 0,1 0-1,0 0 1,-1 0-1,2 0 1,1 0 2,-1 0 0,1 0 1,-1-1-1,1 1 0,0-1 0,-1 1 1,1-1-1,0 0 0,-1 0 1,1 0-1,0-1 0,4 0 0,10-3-132,0-1 0,0 0 0,18-9-1,28-20-3891,-29 3-4168,-24 14 1393</inkml:trace>
  <inkml:trace contextRef="#ctx0" brushRef="#br0" timeOffset="1">252 119 10634,'0'0'10506,"-41"60"-9257,32-40-480,-1 2-353,3 2-256,2-4-160,4-2 32,1-6-704,3-4-898,13-8-319,3 0 31,1-6-1377,2-10-1089,0-3-2659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0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11 6983,'0'0'16138,"-10"8"-15375,2-2-599,0 1 1,1-1-1,0 2 0,0-1 0,0 1 1,1 0-1,0 0 0,1 1 1,0-1-1,0 1 0,1 0 1,0 1-1,1-1 0,0 1 0,0 0 1,1 0-1,-2 19 0,4-27-144,0-1-1,0 1 0,0-1 1,0 1-1,0-1 1,1 0-1,-1 1 0,0-1 1,1 1-1,-1-1 0,1 0 1,-1 0-1,1 1 0,0-1 1,0 0-1,-1 0 0,1 0 1,0 1-1,0-1 1,0 0-1,0 0 0,0-1 1,1 1-1,-1 0 0,0 0 1,2 1-1,1-1 16,-1 0-1,1 0 1,0-1 0,-1 1 0,1-1-1,0 0 1,-1 0 0,1 0 0,0 0-1,5-2 1,2 0 86,1-1-1,0 0 1,-1-1-1,0 0 1,21-12 0,-25 13-130,-1-1 0,-1 1-1,1-1 1,-1-1 0,1 1 0,-1-1 0,0 0 0,-1 0 0,1 0 0,-1-1 0,0 1 0,-1-1 0,1 0 0,-1 0 0,0-1 0,0 1 0,-1-1 0,0 1 0,0-1 0,-1 0 0,0 0 0,0 1 0,0-1 0,-1 0 0,-1-9 0,1 14-67,0 1 1,-1-1 0,1 0-1,-1 0 1,1 1 0,-1-1 0,0 0-1,1 1 1,-1-1 0,0 1-1,0-1 1,0 1 0,-1-1-1,1 1 1,0 0 0,0-1 0,-1 1-1,1 0 1,-1 0 0,1 0-1,-1 0 1,1 0 0,-1 1-1,0-1 1,1 0 0,-1 1-1,0-1 1,0 1 0,-3-1 0,-2 0-1145,1 1 1,-1-1 0,0 1-1,0 1 1,0-1 0,-11 3 0,2 2-7189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1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15535,'0'0'7190,"-1"10"-6837,-6 178-935,6-199-9283,-1-4 3160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1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9641,'0'0'10026,"61"25"-9194,-30-20-191,4-3-417,3-2-160,-2 0-288,-2 0-1442,-5-2-2017,-7-8-2915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2 14414,'0'0'222,"1"0"0,-1-1 0,1 1 0,-1 0 0,1 0 0,-1 0 0,1 0 0,-1 0 0,1 0 0,-1 0 1,1 0-1,-1 0 0,1 0 0,-1 0 0,1 0 0,-1 0 0,1 0 0,-1 1 0,1-1 0,-1 0 0,1 0 1,-1 1-1,1-1 0,-1 0 0,1 0 0,-1 1 0,0-1 0,1 1 0,-1-1 0,1 0 0,-1 1 0,0-1 0,0 1 1,1-1-1,-1 1 0,0-1 0,1 1 0,-4 26 2429,-25 37-3063,23-55 1329,2-2-778,1-3-60,-1 0 1,1 0-1,1 1 0,-1-1 0,1 0 0,-1 1 0,1-1 0,1 1 0,-1-1 0,0 1 1,1 5-1,5-8-94,-1-1 0,1 0-1,-1 0 1,1-1 0,-1 1 0,1-1 0,-1 0 0,1 0 0,-1-1 0,8-1 0,-6 1-604,0-1 0,1 0 1,-1 0-1,0-1 0,0 0 0,0 0 0,6-4 0,17-19-7504,-16 9 991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1 5317,'0'0'15567,"-59"50"-13709,45-28-129,2 3-608,5-4-480,2 1-385,5-4-128,0-5-64,14-5-96,9-8-1153,5 0-1121,4-10-1249,2-9-4165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6342,'0'0'10127,"13"0"-9721,624-5 1805,12-46-2111,378 18 1276,-529 29-963,32-40 1919,-339 21-1574,307 3 0,-450 24-289,0 2 0,-1 3 0,0 1-1,90 33 1,-121-38-403,0 0-1,0-1 1,0-1-1,20 1 1,-32-3-151,-1-1 1,1 1 0,0-1-1,0 0 1,0 0-1,-1 0 1,1-1 0,0 1-1,0-1 1,-1 0-1,1 0 1,-1 0 0,1-1-1,-1 1 1,1-1 0,-1 0-1,0 0 1,1 0-1,-1 0 1,-1-1 0,1 1-1,0-1 1,4-5-1,-7 7-370,1-1-1,0 1 0,-1-1 1,1 0-1,-1 1 0,0-1 1,0 0-1,1 1 0,-1-1 1,0 0-1,0 1 0,-1-1 1,1-1-1,-4-12-7231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33.8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14638,'-7'9'2333,"-46"63"1288,49-65-3225,0 1 1,0-1-1,1 1 0,0 0 1,0 0-1,1 0 0,0 0 1,1 0-1,-1 1 0,1 9 1,1-15-362,0-1 0,1 0-1,-1 0 1,1 0 0,0 0 0,-1 0 0,1 0 0,0 0 0,0 0 0,0 0 0,0 0 0,1 0 0,-1 0 0,0-1 0,1 1 0,-1-1 0,1 1 0,0-1 0,-1 1 0,1-1 0,0 0 0,0 0 0,0 0 0,0 0 0,0 0-1,0 0 1,0-1 0,0 1 0,0-1 0,0 1 0,1-1 0,-1 0 0,0 0 0,0 0 0,0 0 0,1 0 0,2-1 0,2 1 50,0-1 1,-1 1-1,1-2 1,0 1-1,-1-1 1,0 0-1,1 0 1,-1 0-1,0-1 1,0 0-1,10-7 1,-11 6-65,-1-1 1,1 0 0,-1 0-1,1 0 1,-2-1-1,1 0 1,0 1 0,-1-1-1,0 0 1,-1-1 0,1 1-1,-1 0 1,0-1-1,-1 1 1,0-1 0,0 0-1,0 1 1,-1-1-1,0 0 1,-1-12 0,1 17-27,-1 0 0,1 1 0,0-1 0,-1 1 0,1 0 0,-1-1 0,1 1 0,-1-1 0,0 1 1,0 0-1,0-1 0,0 1 0,0 0 0,0 0 0,0 0 0,0 0 0,0 0 0,0 0 0,0 0 1,-1 0-1,1 0 0,0 0 0,-1 1 0,1-1 0,-1 1 0,1-1 0,-1 1 0,1-1 0,-1 1 1,1 0-1,-1 0 0,1 0 0,-1 0 0,1 0 0,-1 0 0,1 0 0,-3 1 0,-13-2-3499,3-4-4395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7079,'0'0'13516,"-16"55"-12843,11-32-353,0-2-223,5 0-65,0-4 0,0-4-193,0-4-543,0-6-353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10570,'0'0'11243,"71"-7"-10186,-42 7-481,3 0-384,6 0-128,3 0-1024,0 0-1379,1-3-2850,-6-2-3651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5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0 6342,'0'0'12737,"-9"4"-11717,3-1-883,0-1-1,1 1 1,0 0 0,0 0 0,-1 1-1,2-1 1,-1 1 0,0 0-1,1 1 1,0-1 0,0 1-1,0 0 1,1 0 0,-1 0 0,1 0-1,0 0 1,1 1 0,-1 0-1,1-1 1,0 1 0,1 0-1,-1 0 1,1 0 0,0 0 0,1 0-1,-1 0 1,2 7 0,-1-11-88,1 1 1,0-1 0,0 0 0,0 0 0,0 1-1,0-1 1,0 0 0,1 0 0,-1 0 0,1 0-1,-1-1 1,1 1 0,0 0 0,0-1 0,-1 1-1,1-1 1,0 1 0,1-1 0,-1 0 0,0 0-1,0 0 1,0 0 0,1 0 0,-1-1-1,0 1 1,1-1 0,-1 0 0,1 1 0,-1-1-1,1 0 1,3-1 0,3 2 141,0-1 0,0-1 1,0 0-1,-1 0 0,1-1 0,0 0 0,13-5 1,-13 3-111,-1 0 1,0 0 0,0-1-1,-1-1 1,0 1 0,0-1-1,8-8 1,-12 11-56,0 0 0,-1 0 0,1 0 0,-1-1 0,0 1 0,0-1 0,0 1 0,0-1 0,-1 0 0,1 0 0,-1 0 0,0 0 0,0 0 0,-1 0 0,1 0 0,-1 0 0,0 0 0,0-6 0,-1 8-31,0 0-1,0 0 1,0 0-1,0 0 1,0 0-1,0 0 1,-1 1-1,1-1 1,0 0-1,-1 1 1,0-1-1,1 1 1,-1-1-1,0 1 1,0 0-1,0 0 1,0 0-1,0 0 1,0 0-1,0 0 1,0 0-1,0 1 1,0-1-1,0 1 1,-1-1-1,1 1 1,-4 0-1,-66-2-3105,67 3 2533,3-1 11,-1 0 0,0 0 0,1 1 0,-1-1 1,1 1-1,0 0 0,-1 0 0,1 0 0,-1 0 0,-1 1 0,-2 2-6853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7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15054,'0'0'9455,"0"9"-8447,-6 125 490,-9-39-6033,12-90 2479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7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4933,'0'0'16282,"9"-2"-14942,10 1-510,0 0-1,30 3 1,46-1 48,-87-2-1034,-1 1 0,1-2 1,-1 1-1,0-1 0,0 0 0,1 0 1,-1-1-1,-1 1 0,12-8 0,-7-2-2962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18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0 10378,'0'0'13356,"70"28"-12779,-41-28-417,0 0-64,-7 0-64,-1 0-32,-8 4-672,-6 1-738,-7 3-415,0 1-450,-7-1-2017,-12 1-1345</inkml:trace>
  <inkml:trace contextRef="#ctx0" brushRef="#br0" timeOffset="1">0 206 8072,'0'0'16816,"82"27"-15824,-42-27-447,2-4-385,-1-4-96,-6 3-64,-4-2-1409,-8 2-2050,-5 0-4549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2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4933,'0'3'11919,"0"6"-6680,-5 54-4946,0 43-84,5-61-4817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2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11659,'0'0'11947,"58"-7"-11915,-30 8 64,-2-1-992,3 0-1539,-5 0-1504,-4-8-2211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4 4901,'0'0'9635,"10"-1"-7286,-2 0-2102,-1 0 263,0 1-1,0 0 1,-1 0-1,1 0 1,0 1-1,12 2 0,-17-3-418,0 1 0,0 0 0,0 0 0,0 0 0,0 0 0,0 1 0,0-1 0,0 0-1,-1 1 1,1-1 0,0 1 0,-1 0 0,1 0 0,-1-1 0,0 1 0,1 0-1,-1 0 1,0 0 0,0 0 0,-1 0 0,1 1 0,0-1 0,-1 0 0,1 0 0,-1 0-1,1 1 1,-1-1 0,0 3 0,0 0-7,0 0 0,0 0 0,-1 0 0,0 0 0,1 0 0,-2 0 0,1 0 0,-1 0 0,1-1 1,-1 1-1,0 0 0,-1-1 0,1 0 0,-1 1 0,0-1 0,-4 4 0,-6 5 214,0 0 0,-1 0 0,-18 11 0,18-14 45,1 0 0,1 1-1,0 0 1,-11 13 0,22-23-329,0 0-1,0-1 1,1 1 0,-1 0-1,0 0 1,0 0 0,1 0 0,-1 0-1,1-1 1,-1 1 0,1 0-1,-1 0 1,1 1 0,-1-1 0,1 0-1,0 0 1,0 0 0,0 0-1,0 0 1,-1 0 0,1 0 0,1 0-1,-1 0 1,0 0 0,0 1-1,0-1 1,0 0 0,1 0 0,-1 0-1,1 0 1,-1 0 0,1 0-1,-1 0 1,1 0 0,-1 0 0,1-1-1,0 1 1,-1 0 0,1 0-1,0 0 1,0-1 0,0 1-1,0 0 1,0-1 0,0 1 0,0-1-1,0 1 1,0-1 0,0 1-1,0-1 1,0 0 0,0 0 0,0 1-1,0-1 1,0 0 0,0 0-1,2 0 1,11 2 30,0 0-1,0-1 1,22-2-1,-25 1-30,4 0-277,50-2-1067,-62 2 794,0 0 0,0-1 0,0 1 0,0-1 0,0 0-1,0 0 1,0 0 0,0 0 0,0 0 0,-1-1 0,1 1 0,0-1 0,-1 0 0,1 0 0,-1 0 0,4-4 0,-3-2-4443,-3-2-1176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18962,'0'0'4457,"12"-3"-3971,21 1-130,0 1-1,-1 1 1,1 2-1,62 12 1,-61-10-329,-21-3-26,1 1-1,-1 0 1,0 0-1,0 2 1,0-1-1,0 2 1,-1 0-1,18 9 1,-29-13 18,1 0 1,0 0-1,-1 1 0,1-1 1,-1 0-1,1 1 0,-1 0 1,0-1-1,1 1 0,-1 0 1,0-1-1,0 1 0,-1 0 1,1 0-1,0 0 0,0 0 1,-1 0-1,1 0 0,-1 0 1,0 0-1,0 0 0,0 3 1,0-1 105,-1 0 0,0 0 0,0 0-1,0 0 1,0 0 0,-1 0 0,0 0 0,0-1 0,0 1 0,-4 4 0,-5 7 322,-1-1 1,-1 0-1,-25 20 1,-153 108 468,85-67-2729,85-60-2292,10-12-3561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10890,'0'0'9738,"49"17"-8297,-19-16-544,7 1-577,-1-2-256,0 0-96,-3 0-961,-4 0-897,-5 0-1024,-7 0-1731,-4 0-992</inkml:trace>
  <inkml:trace contextRef="#ctx0" brushRef="#br0" timeOffset="1">345 5 4228,'0'0'14157,"-13"66"-12459,6-42-321,-3 0-544,5 1-449,1-3-319,1-2-1,2-4-96,1-4-545,0-7-608,7-13-8745,-1-10 2948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3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4708,'0'0'17767,"11"0"-16924,101 0 29,-60 0-3121,-47-2 610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4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2947,'0'0'19410,"57"17"-19282,-38-17-128,-1 0-256,-4 0-1057,-7 2-961,-4 3-1250,-3 2-832,0 1-1762</inkml:trace>
  <inkml:trace contextRef="#ctx0" brushRef="#br0" timeOffset="1">0 114 6566,'0'0'17168,"73"18"-17103,-44-20-322,0-2-1472,-7 0-2499,-2 0-5381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7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1537,'0'0'20916,"1"10"-20553,-2 89 450,-1-24-5736,-6-84-8402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5926,'0'0'14317,"67"3"-14189,-43-2-128,0-1-1409,2 0-2755,-1-1-3075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0 10922,'0'0'8360,"-25"49"-7623,16-27-161,1 3-127,1 2-321,4-5-64,3 0-64,0-3-288,0-4-353,0-5-63,0-3-129,4-6-577,-1-1-1632</inkml:trace>
  <inkml:trace contextRef="#ctx0" brushRef="#br0" timeOffset="1">19 14 11435,'0'0'9705,"59"-12"-8584,-35 12-288,3 0-513,3 0-256,-2 0-32,-1 0-512,-5 1-769,-4 0-609,-8-1-769,-8 0-1825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8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10730,'0'0'13069,"69"13"-12397,-39-13-480,2 0-160,-7-2-160,-6 2-1025,-8 0-705,-8 0-1152,-11 7-8746</inkml:trace>
  <inkml:trace contextRef="#ctx0" brushRef="#br0" timeOffset="1">0 124 6662,'0'0'16112,"52"24"-15408,-23-26-480,1-3-288,3 1-865,-8 0-1793,1 0-2051,-5-2-2337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9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1 6758,'0'0'15951,"-49"34"-15534,32-15-225,-1 2-128,-2-1-32,6 0 0,1-4 0,1-4-64,4-2-128,2-6-545,3-4-672,0 0-961,1-2-2339,2-11-1729</inkml:trace>
  <inkml:trace contextRef="#ctx0" brushRef="#br0" timeOffset="1">7 23 3716,'0'0'16847,"48"14"-15758,-31 2-352,2-3-128,1 2-449,0-2-64,-2 2-480,-2-4-1602,-4-4-2338,-3-5-3428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49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 7303,'0'0'16079,"-1"10"-15705,-32 225-1922,28-224-1131,-4-7-3472,4-6 2094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5189,'0'0'14766,"57"-19"-14126,-40 21-191,1 6-353,5-3-288,3 0-1410,0-4-1889,-2-1-2178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176 560 3555,'-8'6'246,"-69"53"1970,-5 14 8070,73-60-7735,16-10-631,22-12-412,-2-9-1009,0-1-1,-2-1 1,0-2-1,-2 0 0,35-42 1,-25 28-399,62-70 25,-4-4-1,104-162 1,-180 257-113,-15 15-13,1 0 0,-1 0 0,0 0 1,1 0-1,-1 0 0,1 0 0,-1 0 1,1 0-1,-1 0 0,0 1 0,1-1 1,-1 0-1,0 0 0,1 0 0,-1 1 0,0-1 1,1 0-1,-1 0 0,0 1 0,1-1 1,-1 0-1,0 1 0,0-1 0,1 0 1,-1 1-1,0-1 0,0 0 0,0 1 1,1 0-1,10 45-51,-6-19 83,2-6-137,1-1 0,1 0 0,1 0 0,0-1 0,24 32 0,10 9-6535,-27-39 1853,-1 0-8446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14 7847,'0'0'13117,"-5"9"-12770,0-2-280,3-3-46,-1-1 0,1 0 0,-1 1 1,1 0-1,0-1 0,1 1 0,-1 0 0,0 0 0,1 0 0,0 0 1,0 0-1,0 1 0,1-1 0,-1 5 0,7-8 36,0 0-1,0 0 1,0-1-1,0 0 1,0 0-1,6-1 1,-6 1-52,20-1-78,-19 0 50,0 0 0,0 1 0,0 0 1,0 0-1,0 0 0,1 1 0,-1 0 1,12 4-1,-18-5 48,-1 1 0,1 0 0,0-1 0,0 1 0,-1-1 0,1 1 0,0 0 0,-1 0 0,1-1 0,-1 1 0,1 0 0,-1 0 0,1 0 0,-1 0 0,0 0 0,1 0 0,-1-1 0,0 1 0,0 0 0,0 0 0,1 0 0,-1 0 0,0 0 1,0 0-1,0 0 0,-1 0 0,1 0 0,0 0 0,0 0 0,0 0 0,-1 0 0,1 0 0,-1 0 0,1-1 0,0 1 0,-1 0 0,0 0 0,1 0 0,-1-1 0,1 1 0,-1 0 0,0-1 0,1 1 0,-1 0 0,-1 0 0,-33 29 1328,25-23-1225,0-1 0,0 0 0,0 0 0,-1-1 0,0-1 0,0 0 1,0 0-1,-1-1 0,1-1 0,-1 1 0,1-2 0,-14 1 0,24-3-257,0 1 1,0 0-1,0 0 0,0-1 0,-1 1 1,1-1-1,0 1 0,0-1 0,0 0 0,0 1 1,1-1-1,-1 0 0,0 0 0,0 0 1,0 1-1,1-1 0,-1 0 0,0 0 0,1 0 1,-1 0-1,1 0 0,-1 0 0,1 0 1,-1-1-1,1 1 0,0 0 0,-1-1 0,-4-34-6490,5 34 6087,0-23-6178</inkml:trace>
  <inkml:trace contextRef="#ctx0" brushRef="#br0" timeOffset="1">50 4 3651,'0'0'13549,"48"-4"-12043,-31 4-641,6 0-481,2 0-256,3 3-128,0-1-1249,-1-1-1570,1-1-2338,-2 0-3747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0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 8072,'0'0'14728,"-9"12"-14189,7-9-543,-10 13 442,1 1 1,-18 34-1,27-46-329,-1-1-1,1 1 1,1-1 0,-1 1-1,1 0 1,-1 0 0,1-1-1,1 1 1,-1 0 0,1 0-1,-1 0 1,2 0 0,-1 0-1,0 0 1,1 0 0,0 0-1,0 0 1,1 0 0,-1-1-1,4 7 1,-3-8-82,0 0 0,1-1 0,-1 1 0,1-1 0,0 1 0,0-1 0,0 0 0,0 0 0,0-1 0,0 1 0,1 0 0,-1-1 0,0 0 0,1 0 0,-1 0 0,1 0 0,-1-1 0,1 1 0,0-1-1,-1 0 1,1 0 0,-1 0 0,1-1 0,0 1 0,5-2 0,-2 0 6,1 1-1,-1-2 0,1 1 1,-1-1-1,0 0 0,0 0 1,0-1-1,-1 0 0,1 0 1,-1 0-1,6-6 0,-9 7-20,1-1 1,-1 1-1,0-1 0,0 0 0,0 0 1,-1 0-1,1 0 0,-1 0 0,0-1 1,0 1-1,-1-1 0,1 1 0,-1-1 0,0 0 1,0 1-1,-1-1 0,1 0 0,-1 0 1,0 1-1,0-1 0,-2-6 0,1 7-13,0 1 1,-1-1-1,1 0 0,-1 0 0,0 1 0,0-1 0,-1 1 0,1-1 0,-1 1 0,0 0 0,1 0 0,-2 0 0,1 1 0,0-1 0,0 1 0,-1-1 0,1 1 0,-1 0 0,0 1 0,1-1 1,-1 0-1,0 1 0,0 0 0,-4-1 0,-31-2-1852,38 4 1405,-1 0 1,1 0-1,-1 1 1,1-1-1,-1 0 1,1 1-1,0-1 1,-1 1-1,1 0 1,0-1-1,0 1 1,-1 0 0,1 0-1,0 0 1,0 0-1,0 0 1,0 0-1,0 0 1,0 0-1,0 0 1,0 1-1,-1 1 1,-4 11-7219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52 4612,'0'0'4778,"0"-9"-2931,0-34 2403,-3 55-462,-8 12-2719,0 0-508,-15 60-448,-14 89 1,36-154-731,4-19 615,-3 10-2949,-5-7-4548,0-3 2657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6438,'0'0'12737,"9"1"-11664,98 12 681,-93-12-1837,0 0-1,0-2 1,0 0-1,0 0 1,0-1-1,20-6 1,-32 7-213,0 1 0,0-1 0,0 0 0,0 1 0,0-1 0,0 0 0,-1 0 0,1-1 0,0 1 0,-1 0 0,1 0 0,-1-1 0,1 1 0,-1-1 0,0 0 0,1 1 0,-1-1 0,0 0 0,0 1 0,0-1 0,-1 0 0,1 0 1,0 0-1,0-3 0,0-13-4658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2.8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9737,'0'0'10442,"62"-28"-9833,-33 28-225,3 0-256,1 4-96,-5 0-32,-4 1-1089,-4-3-1505,-5-2-3204,-5 0-4227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10730,'0'0'10624,"0"10"-10181,0 1-433,0 0 0,-1 0 0,-1 0 0,0 0 1,0 0-1,-1-1 0,0 1 0,-1-1 0,-1 0 1,-5 12-1,9-22-758,1-19-7008,0 2 3026,0-4-2600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31 6118,'-2'-22'3043,"7"17"-577,0 1 193,-1 4-1090,4 0-256,1 0-288,2 8-160,-1 0-449,3-3-191,-1-1-97,0-3-32,2 0-32,-2-1-32,-3 0-801,-1 0-1345,-6-1-2338,-2-3-2146</inkml:trace>
  <inkml:trace contextRef="#ctx0" brushRef="#br0" timeOffset="1">17 62 7719,'0'0'13421,"34"28"-13261,-12-28-128,0 0-224,-4 0-1025,-6 0-1153,-4 0-2019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3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7143,'0'0'12395,"26"36"-12266,-3-36-65,2 0-96,1 0-1025,-1 0-1666,-1 0-2081,-4-2-3300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4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0 12460,'0'0'7399,"-22"52"-6534,14-30-353,3 3-352,-1-2-96,4-1-32,2-1 0,0-3-128,0-6-576,0-2-257,0-5-256,2-5-929</inkml:trace>
  <inkml:trace contextRef="#ctx0" brushRef="#br0" timeOffset="1">0 92 8040,'0'0'11659,"62"0"-10570,-32 0-449,5 0-287,-4 0-193,-5 0-128,0 0-481,-8 0-1184,-7 0-2275,0-9-4452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5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250 19 3812,'0'0'426,"0"-1"0,0 0 0,0 1 0,0-1 1,-1 0-1,1 1 0,0-1 0,0 0 1,-1 1-1,1-1 0,0 1 0,-1-1 0,1 0 1,0 1-1,-1-1 0,1 1 0,-1-1 0,1 1 1,-1-1-1,1 1 0,-1 0 0,0-1 0,1 1 1,-1-1-1,0 1 0,-23-5 3646,18 5-3765,1 0 0,0 1 0,-1-1 0,1 1-1,-1 0 1,-9 4 0,5 1-84,1 0 0,-1 1 0,1 0 0,0 1 1,1 0-1,0 0 0,0 1 0,0 0 0,2 0 0,-11 17 0,6-8 40,1 1 1,1 0 0,1 0 0,1 1-1,-5 21 1,9-31-213,1 0 0,1 0 0,0 0 0,0 0 1,1 0-1,0 0 0,2 12 0,-2-19-44,1 0 0,-1 0 1,1-1-1,0 1 0,0 0 1,0-1-1,0 1 0,0-1 1,1 0-1,-1 1 0,1-1 0,0 0 1,-1 0-1,1 0 0,0 0 1,0 0-1,0 0 0,1 0 1,-1-1-1,0 1 0,1-1 1,-1 0-1,1 0 0,-1 1 1,1-2-1,-1 1 0,1 0 0,0 0 1,-1-1-1,4 1 0,0-1 6,0 0 0,-1 0 0,1 0-1,0-1 1,-1 0 0,1 0-1,-1 0 1,1-1 0,-1 1-1,0-1 1,1-1 0,-1 1 0,0-1-1,0 0 1,-1 0 0,1 0-1,-1-1 1,1 1 0,-1-1-1,0 0 1,-1-1 0,6-6 0,-4 3 47,0 1 1,-1-1 0,0 0 0,0 0-1,-1 0 1,0 0 0,0-1-1,-1 0 1,0 1 0,-1-1 0,1 0-1,-2 0 1,0-17 0,-1 23-109,0 0-1,0 0 1,-1 0 0,1 0 0,-1 0 0,0 1 0,0-1-1,0 0 1,0 1 0,0 0 0,0-1 0,-1 1-1,1 0 1,-1 0 0,1 1 0,-1-1 0,0 0 0,0 1-1,0 0 1,0-1 0,0 1 0,0 0 0,0 1-1,0-1 1,0 0 0,-1 1 0,1 0 0,0 0 0,0 0-1,0 0 1,-1 0 0,1 1 0,0-1 0,0 1-1,0 0 1,0 0 0,0 0 0,-4 2 0,-1 14-4176,9-5-3190,3-7-487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4260,'0'0'19197,"4"9"-18754,2 6-244,-1-3-97,1 1 0,0-1 0,0-1 0,1 1 0,13 16 0,-18-26-119,0 0-1,0 0 0,-1 0 1,1 0-1,1-1 1,-1 1-1,0-1 0,0 1 1,1-1-1,-1 0 1,1 0-1,-1 0 0,1 0 1,-1 0-1,1 0 1,0-1-1,-1 1 0,1-1 1,0 0-1,-1 0 1,1 0-1,0 0 0,-1 0 1,1-1-1,0 1 1,-1-1-1,1 0 0,0 0 1,-1 0-1,1 0 1,-1 0-1,0 0 0,1-1 1,-1 1-1,0-1 1,3-2-1,15-13-1691,-2 0 0,0-1 0,22-29 0,-8 9-2927,-73 119 11079,-44 88-3435,76-149-3494,2 1 0,0 0 0,2 0 0,0 0 0,1 0-1,-1 38 1,6-53-4233,5-4-2504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5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45 12396,'0'0'10442,"-10"7"-9973,2-1-359,1 0-1,-1 1 0,1 0 1,1 0-1,-1 0 0,1 1 0,0 0 1,1 1-1,0-1 0,0 1 0,1 0 1,0 0-1,1 0 0,0 0 1,0 1-1,-1 12 0,3-19-34,1 0 0,-1 0 0,1 0 0,0 0 0,0 0 0,0-1 0,0 1 0,1 0-1,-1 0 1,1 0 0,0 0 0,0-1 0,0 1 0,0 0 0,0-1 0,0 1 0,4 3 0,-4-4-30,1-1 0,0 0 0,0 0 0,0 0 0,0 0 1,0 0-1,1-1 0,-1 1 0,0 0 0,0-1 0,0 0 0,1 0 1,-1 1-1,0-1 0,0-1 0,1 1 0,-1 0 0,0 0 0,0-1 0,0 1 1,0-1-1,1 0 0,-1 0 0,2-1 0,4-1-5,-1-1 1,-1 0-1,1 0 0,-1-1 1,1 0-1,-1 0 0,0 0 1,-1-1-1,1 0 0,-1 0 1,-1 0-1,1-1 0,-1 0 1,0 1-1,4-10 0,-4 7-35,0 0 0,-1 1 0,0-1 0,0-1 0,-1 1 0,0 0 0,0 0 0,-1-1 0,-1 1 0,0-1 0,0 1 0,-2-15 0,2 22-47,-1 1 0,1-1 0,-1 1-1,0-1 1,1 1 0,-1-1 0,0 1 0,0-1-1,0 1 1,0 0 0,0 0 0,0-1-1,0 1 1,0 0 0,0 0 0,-1 0 0,1 0-1,0 0 1,-1 0 0,1 1 0,-1-1 0,1 0-1,-1 1 1,1-1 0,-1 1 0,1 0 0,-1-1-1,0 1 1,1 0 0,-1 0 0,0 0 0,1 0-1,-1 0 1,1 0 0,-1 1 0,-2-1 0,1 1-336,0 0 0,1-1-1,-1 1 1,0 0 0,0 0 0,0 1 0,1-1 0,-1 1 0,1-1 0,-1 1 0,1 0 0,-1 0 0,1 0 0,0 0 0,0 0 0,0 0 0,0 1 0,-3 4 0,-3 29-9931,8-19 1266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6.2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6374,'0'0'17254,"-9"6"-16144,5-3-1017,1 0 0,-1-1 0,1 1 0,-1 1 0,1-1-1,0 0 1,0 1 0,0 0 0,1 0 0,-1-1 0,1 1 0,0 1 0,0-1-1,1 0 1,-1 0 0,1 1 0,0-1 0,0 1 0,-1 6 0,2 5-1165,-4 81 3257,5-65-6570,2-3-7072,-5-41 3882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36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11659,'0'0'11979,"55"-32"-11658,-28 35-257,3 2-32,0-2-1217,0-3-2531,-3-1-7238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3651,'0'0'19507,"68"5"-18450,-36-5-352,0-1-513,1-3-128,-4 1-160,-6 2-993,-6 1-961,-9 0-1153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7015,'0'0'13292,"57"28"-12843,-22-28-417,5 0-1346,-3-7-2177,-1 0-2595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3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14 3491,'0'0'17665,"-9"-4"-16859,7 3-755,-1-1-1,0 1 1,0 0-1,0 0 1,0 0-1,0 0 1,0 0-1,0 1 1,0 0-1,0-1 1,0 1-1,-6 1 1,5 0 16,0 0 0,1 1 0,-1-1 0,1 1 0,-1 0 0,1 0 0,0 1 1,0-1-1,0 1 0,0-1 0,0 1 0,1 0 0,-4 5 0,-3 2 147,1 0-1,1 1 0,0 1 1,0-1-1,-5 15 0,9-20-69,1 0-1,0 1 0,0-1 1,0 1-1,1 0 0,0-1 1,1 1-1,-1 0 0,1-1 1,0 1-1,3 13 0,-2-18-118,0 1-1,1-1 1,-1 0-1,1 1 1,-1-1-1,1 0 1,0 0-1,0 0 0,0-1 1,0 1-1,0 0 1,0-1-1,1 1 1,-1-1-1,1 0 0,-1 0 1,1 0-1,-1 0 1,1 0-1,-1 0 1,1-1-1,0 1 1,-1-1-1,1 0 0,4 0 1,0 1 1,1-1 0,-1 0 0,0 0 0,1 0 0,-1-1 0,0 0 0,0-1 1,11-3-1,-15 4-8,-1 0 0,1 1 0,-1-2 0,0 1 0,1 0 0,-1 0 0,0-1 0,0 1 0,0-1 0,0 0 0,0 1 0,0-1 0,0 0 0,-1 0 0,1 0 0,-1 0 0,1-1 0,-1 1 0,0 0 0,0-1 0,0 1 0,0 0 0,0-1 0,-1 0 0,1 1 0,-1-1 0,0 1 0,1-1 0,-1 1 0,0-1 1,-1 0-1,1 1 0,0-1 0,-1 1 0,1-1 0,-1 1 0,0-1 0,0 1 0,0-1 0,0 1 0,0 0 0,-1 0 0,1-1 0,0 1 0,-1 0 0,0 0 0,0 0 0,1 1 0,-1-1 0,0 0 0,-1 1 0,1-1 0,0 1 0,0 0 0,0-1 0,-1 1 0,1 0 0,-1 1 0,1-1 0,-4 0 0,-1-2-68,1 2 0,0-1 0,-1 1 0,1 0-1,-1 0 1,1 1 0,-1-1 0,1 2 0,-7 0 0,12-1-27,1 0 1,-1 0-1,1 0 1,-1 0-1,1 0 1,0 1 0,-1-1-1,1 0 1,-1 0-1,1 1 1,0-1-1,-1 0 1,1 1 0,0-1-1,-1 0 1,1 1-1,0-1 1,-1 0-1,1 1 1,0-1 0,0 1-1,-1-1 1,1 0-1,0 1 1,0-1-1,0 1 1,0-1 0,0 1-1,0-1 1,0 1-1,0-1 1,0 1-1,0-1 1,0 1 0,0-1-1,0 1 1,0-1-1,0 0 1,0 1 0,0-1-1,1 1 1,-1-1-1,0 1 1,0-1-1,0 0 1,1 1 0,-1-1-1,0 1 1,1-1-1,-1 0 1,0 1-1,1-1 1,-1 0 0,0 0-1,1 1 1,22 16-4287,-1-12-58,5-4-1702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4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27 13357,'0'0'9475,"-4"8"-8690,1 0-568,0 1-1,1-1 1,-1 1 0,2-1-1,-1 1 1,1 0-1,0 0 1,1 14 0,0-20-134,1 0 1,-1 0-1,0-1 0,1 1 1,0 0-1,-1 0 1,1-1-1,0 1 1,0 0-1,1-1 1,-1 1-1,0-1 1,1 0-1,0 1 0,-1-1 1,1 0-1,0 0 1,0 0-1,0 0 1,1 0-1,-1-1 1,0 1-1,1 0 1,-1-1-1,1 0 0,-1 0 1,1 0-1,0 0 1,-1 0-1,1 0 1,0-1-1,0 1 1,0-1-1,-1 0 1,6 0-1,-4 0-17,0 1 1,0-1-1,0-1 1,-1 1-1,1-1 1,0 1-1,0-1 1,0 0-1,-1-1 0,1 1 1,0 0-1,-1-1 1,1 0-1,-1 0 1,0 0-1,0 0 1,0-1-1,0 1 0,0-1 1,4-5-1,-4 4-42,0-1-1,-1 0 0,1 0 1,-1-1-1,0 1 0,-1 0 1,1-1-1,-1 1 1,0-1-1,0 1 0,-1-1 1,0 0-1,0 1 0,-1-7 1,1 9-24,-1-1 0,1 1 1,-1-1-1,0 1 0,-1 0 0,1-1 1,0 1-1,-1 0 0,0 0 1,0 0-1,0 0 0,0 0 0,0 1 1,0-1-1,-1 0 0,0 1 1,1 0-1,-1 0 0,0-1 0,0 2 1,0-1-1,0 0 0,0 1 1,-1-1-1,1 1 0,0 0 0,-7-1 1,7 1-313,0 1 1,0-1 0,0 1 0,0 0 0,0 0-1,0 1 1,0-1 0,0 0 0,0 1 0,0 0-1,1 0 1,-1 0 0,0 0 0,0 0 0,1 0-1,-1 1 1,1-1 0,-1 1 0,1 0 0,0 0-1,-4 4 1,-6 8-5219,0-1-4346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0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0 231 6342,'11'-10'12086,"3"0"-5216,5-4-3677,12-7-4044,11-8 1510,155-118 120,-211 177-928,11-26 147,-57 94-10,55-88 4,1 0 0,-1 0 0,2 0 0,-1 1 0,2-1 0,-1 1 0,1-1 0,0 17 0,2-26-86,0 0-1,0 0 1,0 0-1,0 0 1,0-1-1,0 1 1,0 0-1,1 0 1,-1 0-1,0 0 0,1 0 1,-1-1-1,1 1 1,-1 0-1,1 0 1,-1-1-1,1 1 1,-1 0-1,1-1 1,0 1-1,-1-1 1,1 1-1,0 0 1,-1-1-1,1 0 1,0 1-1,0-1 0,0 1 1,0-1-1,-1 0 1,1 0-1,0 1 1,0-1-1,0 0 1,0 0-1,0 0 1,0 0-1,1 0 1,1 0-570,1-1 0,-1 1 1,0-1-1,0 0 1,1 1-1,-1-1 0,0-1 1,0 1-1,0 0 1,4-3-1,17-16-6239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1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10666,'0'0'9198,"-8"9"-7922,1 0-831,0 1 0,1 0 1,-1 1-1,2 0 0,-6 14 0,10-23-384,0 0 0,0 0 0,0 0 0,0 0-1,1 0 1,-1 0 0,1 1 0,-1-1 0,1 0 0,0 0 0,0 0-1,0 1 1,0-1 0,0 0 0,1 0 0,-1 0 0,1 0 0,-1 1 0,1-1-1,0 0 1,0 0 0,-1 0 0,2 0 0,-1 0 0,0-1 0,0 1-1,1 0 1,-1 0 0,1-1 0,-1 1 0,1-1 0,-1 1 0,1-1-1,0 0 1,0 0 0,0 0 0,0 0 0,0 0 0,0 0 0,0 0-1,0-1 1,0 1 0,3 0 0,0 0 29,1 0 1,-1-1-1,0 1 1,1-1-1,-1 0 1,1 0-1,-1-1 0,1 1 1,-1-1-1,0-1 1,0 1-1,1-1 1,-1 0-1,0 0 1,8-5-1,-10 5-55,0 0 1,0 0-1,-1 0 0,1-1 0,-1 1 1,0-1-1,1 1 0,-1-1 1,0 0-1,-1 0 0,1 0 1,0 0-1,-1 0 0,0-1 1,0 1-1,0 0 0,0-1 0,0 1 1,-1-1-1,1 1 0,-1 0 1,0-1-1,0 1 0,0-1 1,-2-6-1,1 8-24,0-1 1,0 0 0,0 1-1,0-1 1,-1 0-1,1 1 1,-1 0-1,0-1 1,0 1-1,0 0 1,0 0-1,0 0 1,0 0-1,0 0 1,-1 0-1,1 1 1,-1-1-1,1 1 1,-1 0-1,-4-2 1,2 1-218,0 0 0,0 1 0,0-1 0,0 1 0,0 0 0,0 0 0,0 1 0,0 0 1,-1-1-1,-8 3 0,13-2-5,1 0 0,-1 0 0,1 0 0,-1 1 0,1-1 0,-1 0 0,1 1 0,-1-1 0,1 0 0,0 1 0,-1-1 0,1 0 0,0 1 1,-1-1-1,1 1 0,0-1 0,-1 1 0,1-1 0,0 1 0,0-1 0,0 1 0,-1-1 0,1 1 0,0-1 0,0 2 0,1 3-6406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4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5733,'0'0'15503,"64"39"-14702,-24-39-161,4 0-287,3 0-193,-3-6-96,-4-3-64,-8 0-1057,-12 0-1217,-13 2-1602,-7 0-2338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4036,'0'0'14349,"-25"67"-12331,15-34-480,-1 3-673,2 1-417,-2-1-352,5-5-64,3-4-32,3-9-416,0-5-994,0-11-1248,0-9-8553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5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9513,'0'0'8552,"60"44"-7271,-25-39-256,4-5-416,3 0-449,-1 0-160,-1 0-1505,-9-7-3941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2:59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6438,'3'8'9456,"-6"11"-7013,-6 12-1530,0-7-127,2-4-540,0-1 1,1 1-1,1 1 0,1-1 0,-2 31 1,6-51-173,0-27-10932,0 9 4548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10730,'0'0'12300,"58"28"-11852,-24-20-224,4-2-127,2-3-65,-1-3-32,2 0-641,-6 0-608,-4 0-961,-7-3-1154,-8-4-2625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 6470,'0'0'17019,"-5"12"-16880,-2 5-350,1 2 1,0-1-1,2 0 1,0 1-1,1 0 1,-1 22-1,4-40 157,0-1 0,0 0-1,0 0 1,0 0 0,-1 0-1,1 1 1,0-1-1,1 0 1,-1 0 0,0 0-1,0 0 1,0 1 0,0-1-1,0 0 1,0 0 0,0 0-1,0 0 1,0 0 0,0 1-1,0-1 1,0 0-1,0 0 1,1 0 0,-1 0-1,0 0 1,0 0 0,0 1-1,0-1 1,0 0 0,0 0-1,1 0 1,-1 0 0,0 0-1,0 0 1,0 0-1,0 0 1,0 0 0,1 0-1,-1 0 1,0 0 0,0 0-1,0 0 1,0 0 0,1 0-1,-1 0 1,0 0 0,0 0-1,0 0 1,0 0 0,1 0-1,-1 0 1,0 0-1,0 0 1,0 0 0,0 0-1,0 0 1,1 0 0,-1-1-1,0 1 1,0 0 0,0 0-1,8-10-3125,-3-7-1117,-2-5-1725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0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40 5765,'-15'-39'8200,"18"39"-5958,2 0-768,8 0 127,2 0-63,5 0-417,4 0-353,4 0-383,-4 0-289,1 0-96,-5 0-416,-2 0-577,-11 0-257,-4 0-95,-19 0-12972</inkml:trace>
  <inkml:trace contextRef="#ctx0" brushRef="#br0" timeOffset="1">1 111 11339,'0'0'10922,"53"5"-9833,-25-6-640,-1-1-385,-2 2-289,-6 0-928,-5 0-448,-10 6-449,-4 5-897,0 0-897,-13 3-416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1.3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6790,'0'0'13709,"18"30"-13004,17-30-289,0-3-287,5-5-97,-2-3-993,-4-1-2210,-6-2-4901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7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12492,'0'0'9897,"1"47"-9512,-1-27-257,0 0-96,0-1 0,0 1-256,0-3-545,1-2-576,0-3-449,-1-6-1345,0-1-1762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7.7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 12524,'0'0'4036,"51"-9"-1954,-22 2-897,3 3-320,6-2-385,-1 2-416,3-1-320,-2 1-1250,-2-2-1312,-4 0-2179,-6 0-3171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 14125,'0'0'5798,"-8"59"-5766,8-44-801,0-2-993,0 3-1184,0-2-802,-3-4-1409</inkml:trace>
  <inkml:trace contextRef="#ctx0" brushRef="#br0" timeOffset="1">0 189 9801,'0'0'8168,"68"1"-7656,-36-1-127,0 0-1,0 0-256,0-1-96,-8-3-64,-4 0-608,-5 0-417,-7-2-961,-6-1-1506,-2 1-2049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43 8232,'0'0'9160,"73"-26"-8455,-43 21 0,-2 1-353,-1 0-288,-5 3-64,-4 1-640,-3 0-930,-5-2-1985,1 1-1922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0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32 12204,'0'0'6486,"12"-4"-5942,13-4-328,0 2-1,0 1 0,1 1 0,-1 2 1,1 0-1,0 1 0,-1 2 1,35 5-1,-57-6-196,0 1 0,0 0 0,0 0 0,-1 0 0,1 0 0,-1 0 0,1 1 0,-1-1 0,1 1 0,-1-1 0,0 1 0,1 0 0,-1 0 0,0 0 0,-1 0 0,1 1 0,0-1 0,0 0 0,-1 1-1,0-1 1,1 1 0,-1 0 0,0-1 0,0 1 0,0 0 0,-1 0 0,1 0 0,-1-1 0,1 1 0,-1 0 0,0 0 0,0 0 0,0 0 0,-1 0 0,1 0 0,-1-1 0,-1 7 0,-1 1 198,0 0 0,0 0 1,-1 0-1,-1 0 0,1 0 0,-2-1 1,1 0-1,-1 0 0,-7 8 0,0-3 230,-1 0-1,0-1 1,-1-1 0,0-1-1,-34 19 1,41-25-434,0-1 0,-1 0 0,0 0 0,0-1 1,0-1-1,0 1 0,0-1 0,-1-1 0,1 0 1,0 0-1,-1-1 0,1 0 0,-1 0 1,-9-3-1,16 2-405,0 0 0,0 0 0,0 0 0,0 0 1,1-1-1,-1 1 0,1-1 0,-1 0 0,1 0 0,0 0 1,-1 0-1,1 0 0,0-1 0,0 1 0,1 0 0,-1-1 1,0 0-1,1 1 0,-2-4 0,-10-30-10418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8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12620,'0'0'7570,"0"9"-6353,0 2-1039,-1-7-5,1 0 0,0 0-1,0 1 1,1-1 0,-1 0 0,1 0 0,0 0 0,2 5 0,-3-7-137,1-1 0,0 1 0,0-1 0,1 1 0,-1-1 0,0 0 0,0 1 0,1-1 0,-1 0 0,1 0 0,-1 0 0,1 0 0,-1 0 0,1 0 0,-1-1 0,1 1 0,0-1 0,0 1 0,-1-1 0,1 1 0,0-1 0,0 0 0,-1 0 0,1 0 0,0 0 0,2 0 0,5-1 0,0 0 0,0 0 0,0 0-1,-1-1 1,1-1 0,-1 0-1,1 0 1,11-6 0,27-9-27,-46 21 147,0 0-1,0 0 0,0 1 0,0-1 0,-1 1 0,1-1 0,-1 1 0,0-1 0,0 0 0,-1 4 0,1-6-62,0 0-62,0-1 0,0 1 0,0-1 0,1 1 0,-1 0 0,0-1 0,0 1 0,1-1-1,-1 1 1,0-1 0,0 1 0,1-1 0,-1 1 0,1-1 0,-1 1 0,0-1-1,1 1 1,-1-1 0,1 0 0,-1 1 0,1-1 0,-1 0 0,1 0 0,0 1-1,-1-1 1,1 0 0,-1 0 0,1 0 0,0 1 0,27 1 224,24-10-267,-51 7 5,-1 1 1,1 0 0,-1 0-1,1-1 1,-1 1 0,0 0 0,1 0-1,-1 0 1,1 0 0,-1 0-1,1 0 1,-1-1 0,1 1-1,-1 0 1,1 1 0,-1-1 0,1 0-1,-1 0 1,1 0 0,-1 0-1,1 0 1,-1 0 0,1 1-1,-1-1 1,1 0 0,-1 0-1,1 1 1,-1-1 0,0 0 0,1 0-1,-1 1 1,0-1 0,1 1-1,-1-1 1,0 0 0,1 1-1,-1-1 1,0 1 0,0-1 0,1 1-1,-1-1 1,0 1 0,0-1-1,0 0 1,0 1 0,0-1-1,0 1 1,0-1 0,0 1 0,0-1-1,0 1 1,0-1 0,0 1-1,0-1 1,0 1 0,0-1-1,0 1 1,-6 15-2862,-3-7-7421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09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11 3107,'0'0'13602,"-4"9"-12160,3-8-1344,0 1 0,0 0 0,0 0 0,0 0 0,1 0 0,-1 0 0,1 0 0,-1 0 0,1 0 0,-1 0 0,1 0 0,0 0 0,0 0 0,0 1 0,1 3 0,1-5 14,-1 1 0,1-1 0,0 1 0,0-1 0,0 0 1,0 0-1,0 0 0,0 0 0,0 0 0,0 0 1,0-1-1,1 1 0,-1 0 0,0-1 0,0 0 0,1 0 1,-1 1-1,0-2 0,1 1 0,3 0 0,107-2 488,0-5 0,218-40-1,-266 33-2494,-70 25-5947,-5-6 2482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4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12908,'0'0'10010,"4"12"-9930,-2-1-67,1 1 1,-2-1 0,1 1-1,-2 0 1,0 0 0,0-1-1,-1 1 1,-2 12 0,-1-1-251,0 0 0,0 28 1,4-49-1852,0-16-10996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4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7944,'0'0'11562,"52"2"-10793,-23 0-32,9 2-225,2 0-448,3 1-128,1 2-1121,-4-4-1730,-5-2-3491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5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4164,'0'0'17777,"-8"48"-16784,8-32 256,10-2-352,3-3-609,7-3-192,3-3-32,1-2-160,3-3-833,-3 0-800,0-6-738,-2-6-576,-5-2-2049,2-5 479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5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1 5830,'0'0'11322,"-7"11"-9854,-32 52 295,14-26-737,1 1-1,2 0 1,2 2 0,-24 68 0,41-99-1197,1 1 0,0 0 1,1 0-1,-1 14 0,19-59-11888,-10 14 1574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0 1890,'0'0'23894,"-5"11"-23515,-9 16-268,5-11-122,0 0 0,1 0 0,0 1-1,2 0 1,0 0 0,1 1 0,-4 26 0,9-44-58,0 1 0,0-1 0,0 1 0,1-1-1,-1 0 1,0 1 0,0-1 0,1 1 0,-1-1 0,0 0 0,1 1 0,-1-1 0,1 0 0,-1 1 0,0-1 0,1 0 0,-1 0 0,1 1 0,-1-1-1,1 0 1,-1 0 0,1 0 0,-1 1 0,1-1 0,-1 0 0,1 0 0,-1 0 0,1 0 0,-1 0 0,1 0 0,-1 0 0,1 0 0,-1-1 0,1 1 0,-1 0-1,1 0 1,-1 0 0,1 0 0,-1-1 0,1 1 0,-1 0 0,0 0 0,1-1 0,-1 1 0,1 0 0,-1-1 0,0 1 0,1-1 0,23-14-3135,-3-6-1392,1-4-1276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0 5029,'0'0'16431,"-7"10"-15529,-2 3-540,1 0-1,-1 1 0,2 0 0,0 0 0,-7 22 1,12-28-1546,0 1 0,0 0 0,1-1 0,0 15 0</inkml:trace>
  <inkml:trace contextRef="#ctx0" brushRef="#br0" timeOffset="1">0 115 4388,'0'0'17200,"56"-5"-16879,-31 5-193,2 0-96,-2-5-545,0-5-1280,-2-1-1506,-5-2-1730,-1-1-576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6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1 2723,'0'0'18022,"-4"8"-17056,-37 63 306,27-49-1374,1 0 1,0 0-1,2 1 0,0 1 1,-10 37-1,20-50-3244,1-9-216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7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15 6054,'0'0'18065,"0"6"-17344,-5 13-861,0-1 0,-1 0 0,-1 0 1,-1-1-1,-18 32 0,29-68-9944,3 1 5103</inkml:trace>
  <inkml:trace contextRef="#ctx0" brushRef="#br0" timeOffset="1">61 26 3940,'0'0'16495,"59"-22"-15278,-43 21-384,0 1-448,-1 0-257,-2 0-32,-1-2-96,-2 2-224,-3 0-609,-5 0-833,-11 0-12587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1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5317,'0'0'14446,"20"53"-12845,-3-37-608,5 1-96,3-2-224,4 3-481,-2-3-160,3-1-96,-5-4-929,0-5-577,-7-5-832,-1-2-1570,-4-18-1825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7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0 4516,'0'0'19058,"10"5"-18631,-1-2-517,1 0 0,0 0 0,0 0 0,0-2 0,0 1-1,0-1 1,0 0 0,12-2 0,-11 5-7485,-15 6 3454,-17 8-812,6-7 1287</inkml:trace>
  <inkml:trace contextRef="#ctx0" brushRef="#br0" timeOffset="1">84 93 2915,'0'0'2568,"-9"5"-257,8-5-1999,-39 20 1502,17-4 1440,22-15-2836,0 0 0,0 0-1,0-1 1,1 1 0,-1 0 0,0 0-1,0 0 1,1 0 0,-1 0-1,1 0 1,-1 0 0,1 0-1,0 0 1,-1 0 0,1 1-1,-1 0 1,3-1-229,0 0 0,1 0 0,-1-1-1,0 1 1,0 0 0,0-1 0,0 1 0,1-1-1,-1 0 1,0 0 0,0 0 0,4 0 0,-4 0-39,131 0 415,-72 0-4658,-54-1-1320,-1-3-3882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13357,'0'0'7463,"0"74"-7399,-1-41-64,1 0-321,0 0-415,0-6-65,0-6-352,0-4-128,0-8-481,0-7-1089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9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6118,'0'0'13805,"48"-20"-12460,-21 20-128,5 0-576,3 0-513,0 0-96,0 3-737,-3-3-1889,-4 0-4293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2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0 15919,'0'0'7687,"-17"67"-7559,9-38-96,3-2-96,1 0-544,3-5-161,0-4-640,0-4-801,-4-6-609,-3-6-1569,-4-2-1986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18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4228,'0'0'12139,"64"-8"-10249,-29 6-352,5-4-770,2 3-447,-3-1-289,-6-3-1538,-5-6-3939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3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60 3171,'0'-2'797,"0"0"-1,0 0 1,0 0-1,1 0 1,-1 0 0,1 1-1,-1-1 1,1 0-1,0 0 1,0 0-1,-1 0 1,1 1 0,1-1-1,-1 0 1,0 1-1,2-3 1,0 2-318,0-1 0,-1 1 0,1 0 0,0 1 1,0-1-1,0 0 0,0 1 0,7-2 0,0 0-137,1 1 0,-1 0 0,1 1 1,0 0-1,12 1 0,-22 0-325,0 0 0,0 0 0,1 0 0,-1 0 0,0 0 0,0 1 0,0-1 0,0 0 0,1 1 0,-1-1 0,0 0 0,0 1 0,0 0 0,0-1 0,0 1 0,0-1 0,0 1 0,0 0-1,0 0 1,-1 0 0,1-1 0,0 1 0,0 0 0,-1 0 0,1 0 0,0 1 0,0 1 5,-1-1 1,1 0-1,-1 1 0,1-1 0,-1 0 0,0 1 0,0-1 0,0 0 0,-1 1 0,1-1 1,-1 0-1,0 4 0,-2 2 34,1 0 0,-2 0-1,1-1 1,-1 1 0,0-1 0,-8 11 0,-20 13 220,-12 11 610,42-40-769,0 0 0,0 1 1,0 0-1,0-1 0,1 1 0,-1 0 0,1 0 1,-1 0-1,1 0 0,0 0 0,0 0 0,0 0 0,0 5 1,1-7-113,1 1 0,-1-1 0,1 0 0,-1 0 0,1 0 0,0-1 0,-1 1 0,1 0 1,0 0-1,0 0 0,-1 0 0,1-1 0,0 1 0,0 0 0,0-1 0,0 1 1,0 0-1,0-1 0,0 1 0,0-1 0,0 0 0,0 1 0,0-1 0,1 0 0,-1 0 1,0 0-1,0 0 0,0 0 0,0 0 0,1 0 0,45 1-1447,-37-1 318,-1 0 95,25-3-7348,-15-8-2951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4.0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0 134 4164,'0'0'16415,"9"-4"-15400,9-4-766,-2-1 0,1-1 0,-1 0 0,-1-2 0,0 0 1,0 0-1,-1-1 0,12-16 0,-10 14 331,-16 15-566,0 0 0,0 1 0,0-1 0,0 0 0,0 0 1,0 0-1,0 0 0,0 0 0,0 0 0,0 0 0,0 0 0,0 0 0,0 0 0,-1 1 0,1-1 0,0 0 0,0 0 1,0 0-1,0 0 0,0 0 0,0 0 0,1 0 0,-1 0 0,0 0 0,0 1 0,0-1 0,0 0 0,0 0 0,0 0 0,0 0 1,0 0-1,0 0 0,0 0 0,0 0 0,0 0 0,0 0 0,0 0 0,0 1 0,0-1 0,0 0 0,0 0 0,1 0 1,-1 0-1,0 0 0,0 0 0,0 0 0,0 0 0,0 0 0,0 0 0,0 0 0,0 0 0,0 0 0,1 0 0,-1 0 0,0 0 1,0 0-1,0 0 0,0 0 0,0 0 0,0 0 0,0 0 0,0 0 0,0 0 0,1 0 0,-1 0 0,0 0 0,0 0 0,-14 32 1183,10-24-1369,-4 8 23,-30 70 537,35-78-825,1-1 1,0 1-1,1 0 1,-1 0-1,1 10 0,26-41-8115,-8 1 1927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24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31 4292,'0'0'12940,"-5"8"-10900,2-3-1744,0-1 1,0 1 0,1 0-1,0 0 1,0 0-1,0 1 1,0-1 0,1 0-1,-1 7 1,2-9-248,0-1 0,0 1-1,1 0 1,-1 0 0,1-1-1,-1 1 1,1-1 0,0 1 0,0-1-1,0 1 1,0-1 0,1 1 0,-1-1-1,0 0 1,1 0 0,0 0-1,0 0 1,-1 0 0,1 0 0,0 0-1,1 0 1,-1-1 0,0 1-1,0-1 1,3 2 0,-1-1 43,0 0 0,0-1-1,0 1 1,0-1 0,1 0 0,-1 0 0,0 0 0,1 0-1,-1-1 1,0 0 0,1 0 0,-1 0 0,0 0 0,1-1 0,-1 0-1,0 1 1,0-2 0,1 1 0,-1 0 0,0-1 0,0 0-1,0 0 1,-1 0 0,1 0 0,0-1 0,4-4 0,-3 3 86,0 0 0,-1-1 0,1 1 0,-1-1 0,0 0 0,0 0 0,-1-1 0,0 1 0,1-1 1,-2 0-1,1 0 0,-1 0 0,0 0 0,0 0 0,-1 0 0,0 0 0,1-12 0,-2 17-175,0-1 0,0 1-1,0 0 1,-1 0 0,1 0-1,0 0 1,-1 0 0,1 0-1,-1 0 1,0 0 0,1 0-1,-1 0 1,1 0 0,-1 0-1,0 0 1,0 0 0,0 0-1,0 1 1,0-1 0,1 0-1,-1 1 1,0-1 0,0 0-1,-1 1 1,0-1 0,-2-1 114,0 1 1,0 0 0,0 0-1,-1 0 1,1 0 0,0 1-1,-8 0 1,-32 7-2429,43-6 1741,-1-1 0,0 1 1,1 0-1,-1 0 0,0 0 0,1 0 1,-1 0-1,1 0 0,-1 0 0,1 0 0,0 1 1,-1-1-1,1 0 0,0 1 0,0-1 1,-2 4-1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3107,'0'0'16426,"0"11"-15951,-4 211-416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11147,'0'0'12235,"57"-29"-11050,-31 28-608,6-1-481,-2 2-64,2 0-256,-1 0-1442,-4 0-896,-3 0-1218,-6 0-2434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1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7431,'0'0'9833,"-10"63"-7302,-5-17-866,-7 8-928,-4 8-192,-4 3-257,1 1-192,2-1-128,2-4-1506,2-9-2049,3-7-4613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2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0 12684,'0'0'8392,"-26"62"-7687,15-36-449,3 0-160,-2 0-32,6-3-64,1-2 0,3-3 0,0-5-352,0-8-449,7-3-897,0-2-1120,0-3-2307,-3-11-3684</inkml:trace>
  <inkml:trace contextRef="#ctx0" brushRef="#br0" timeOffset="1">11 31 6822,'0'0'-32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3.5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219 53 6406,'0'0'13058,"6"-8"-11003,30-35 561,-43 42 19,-25 5-2094,20 1-340,-1 1 0,1 0 0,0 1-1,-18 13 1,27-19-181,1 1 0,0-1-1,-1 1 1,1 0 0,0 0-1,0 0 1,0 0 0,0 1-1,0-1 1,0 0 0,1 1-1,-1-1 1,1 1 0,0-1 0,0 1-1,0 0 1,0 0 0,0-1-1,0 1 1,1 0 0,-1 0-1,1 0 1,0 0 0,0 0-1,0 0 1,0 0 0,1 0-1,0 3 1,0-4-16,0 0 1,1 0-1,-1-1 1,1 1-1,-1-1 1,1 1-1,0-1 1,-1 1-1,1-1 1,0 0-1,0 0 1,0 0-1,0 0 1,0 0-1,0 0 1,0-1-1,3 2 1,46 8 51,-27-6-33,-22-4-24,0 0-1,0 1 1,-1-1-1,1 1 1,0-1 0,0 1-1,-1 0 1,1 0-1,0 0 1,-1-1 0,1 2-1,-1-1 1,1 0-1,-1 0 1,1 0 0,-1 1-1,0-1 1,0 1-1,0-1 1,0 1-1,0-1 1,0 1 0,0 0-1,0-1 1,0 3-1,-1-2 8,0 0 0,0 0 0,-1 0 0,1 0 0,0 0 0,-1 0 0,0-1 0,1 1 0,-1 0 0,0 0 0,0 0 0,0-1 0,0 1 0,0-1 0,0 1 0,-1-1 0,1 1 0,0-1 0,-1 1 0,1-1 0,-1 0 0,0 0 0,-3 2 0,-11 7 276,-1-1 0,0 0 0,-1-2 0,0 0 0,0 0 0,-1-2 0,1 0 0,-1-1 0,0-1 0,-32 0 0,51-4-319,1 0 1,-1 1 0,0-1 0,1 0-1,-1 0 1,0 0 0,1 0 0,-1 0-1,1 1 1,0-1 0,-1 0 0,1 0-1,0 1 1,-1-1 0,1 0 0,0 1-1,0-1 1,1 0 0,40-8-5991,-13 5-4276,-18 1 3619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3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 4228,'0'0'22501,"-3"11"-21967,-17 45-284,8-24-199,-13 54 0,42-138-14251,-14 31 6326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8200,'0'0'14552,"8"-4"-12694,8-1-1213,0 1 0,0 0 0,1 1 0,21-1 1,-24 3-876,0 1 0,0 0 0,21 3 0,-24 3-1495,-7-2-1459,-13 0-11520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5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14 13613,'0'0'10089,"58"0"-8807,-29-3-450,-2-2-511,-1 3-289,-3-1-32,-7 3-705,-6 0-928,-5 0-353,-5 3-4228,-8 3 608</inkml:trace>
  <inkml:trace contextRef="#ctx0" brushRef="#br0" timeOffset="1">0 137 2434,'0'0'21621,"65"8"-20116,-30-16-640,2 2-545,-4 0-288,-5 3-128,-7 0-1729,-3 0-1827,-7-2-3939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4.9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9865,'0'0'16080,"8"6"-15883,-8-5-195,3 1 5,1 0-1,-2 1 1,1 0-1,0-1 1,0 1-1,-1 0 1,0 0-1,1 0 0,-1 1 1,0-1-1,-1 0 1,1 1-1,0 0 1,-1-1-1,0 1 1,0 0-1,0-1 0,0 1 1,-1 0-1,0 0 1,0 4-1,1 7-202,0-11 20,0 0-1,-1 0 1,0 0-1,0 0 0,0 0 1,0 0-1,0 0 1,-1 0-1,0 0 0,0 0 1,0 0-1,0 0 1,0 0-1,-1-1 0,-2 5 1,3-8-233,1 0 0,-1 0 0,0 0 1,1 1-1,-1-1 0,0 0 0,1 0 1,-1 0-1,0 0 0,0 0 0,1-1 0,-1 1 1,0 0-1,1 0 0,-1 0 0,0 0 1,1-1-1,-1 1 0,0 0 0,1-1 1,-1 1-1,0-1 0,1 1 0,-1-1 0,1 1 1,-1-1-1,0 0 0,-9-11-6381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5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 6951,'0'0'17168,"51"-25"-16175,-22 25-545,5 0-288,2 0-192,1 0-352,-1-1-1858,-2-4-1986,-4-4-5477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74 7111,'0'0'8696,"5"-9"-5263,2 0-2567,-5 6-527,1 0-1,-1 0 1,0 0 0,0 0-1,-1 0 1,1-1 0,-1 1-1,1-1 1,-1 1 0,0-1-1,-1 1 1,2-8 0,-2 11-282,0 0 0,-1-1 0,1 1 1,0 0-1,0-1 0,-1 1 0,1 0 1,0-1-1,-1 1 0,1 0 1,0 0-1,-1-1 0,1 1 0,0 0 1,-1 0-1,1 0 0,-1-1 1,1 1-1,0 0 0,-1 0 0,1 0 1,-1 0-1,1 0 0,0 0 1,-1 0-1,1 0 0,-1 0 0,1 0 1,-1 0-1,1 0 0,0 0 1,-1 0-1,1 1 0,-1-1 0,1 0 1,0 0-1,-1 0 0,1 0 1,0 1-1,-1-1 0,1 1 0,-20 7-156,-2 6 239,1 1 1,1 1-1,0 0 1,1 2 0,-30 36-1,48-53-134,0 0-1,0 0 0,0 0 1,0 0-1,1 1 0,-1-1 1,1 0-1,-1 0 0,1 0 1,-1 0-1,1 1 0,-1-1 1,1 0-1,0 0 0,0 1 1,0-1-1,0 3 0,0-4-4,0 1-1,1 0 1,-1-1-1,0 1 1,1 0-1,-1-1 1,1 1-1,-1 0 1,1-1-1,-1 1 1,1-1-1,0 1 0,-1-1 1,1 0-1,0 1 1,-1-1-1,1 1 1,0-1-1,-1 0 1,1 0-1,0 1 1,0-1-1,8 1-40,-1 0 0,1 0 0,-1-1 0,14-1 0,-2 1-139,-18 0 167,1 0 0,-1 0-1,0 0 1,0 0 0,0 0 0,1 1 0,-1-1-1,0 1 1,0-1 0,0 1 0,0 0 0,0 0-1,0 0 1,0 0 0,0 0 0,0 1 0,0-1-1,0 0 1,-1 1 0,1 0 0,-1-1 0,1 1 0,-1 0-1,0 0 1,1 0 0,-1-1 0,0 1 0,1 4-1,-2-3 45,0 0-1,0-1 0,0 1 0,-1-1 1,1 1-1,-1-1 0,1 1 0,-1-1 1,0 1-1,0-1 0,0 1 0,-1-1 1,1 0-1,0 0 0,-1 1 0,1-1 1,-1 0-1,0 0 0,0-1 0,0 1 1,0 0-1,0-1 0,0 1 0,0-1 1,-3 2-1,-77 43 1358,73-42-1286,0 0 0,0-1 1,-1 0-1,1 0 0,-1-1 1,0 0-1,-13 1 0,44-20-4266,22-7-3973,-20 10 1169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15118,'0'0'8307,"-1"9"-7218,-3 18-986,-2-1 0,0 1 0,-2-1 1,-1 0-1,-21 43 0,30-112-12910,2 16 5862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6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3876,'0'0'19090,"55"-18"-17969,-32 18-481,0 0-447,1 0-129,2 0-32,-4 0-64,-1 0-641,-5 0-1025,-6 0-576,-5 0-608</inkml:trace>
  <inkml:trace contextRef="#ctx0" brushRef="#br0" timeOffset="1">18 88 12396,'0'0'12780,"52"17"-12652,-22-23-64,-2 2-352,-5 1-1282,-6 3-1024,-8 0-1122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3765 5061,'0'0'10282,"-5"0"-9359,-14 0-154,14 0 389,26-30 518,42-49-1431,4 2-1,3 4 0,85-68 0,-3-8 222,-32 29-163,35-20-278,135-132 52,-75 53-63,506-479 132,-568 569-19,123-110-67,8-18-3,-90 84-45,73-53 37,12-13-34,190-168 428,-379 326-368,-90 75-6433,0-4-966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7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9833,'0'0'16432,"55"14"-15215,-22-14-544,2 0-545,1 0-160,-5-2-449,-3-1-1312,-5-5-1923,-7-1-3331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09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202 127 2723,'8'-5'1756,"2"0"-251,53-32 5222,-57 33-5856,0 0 0,0 0-1,-1-1 1,1 0 0,-1 0-1,0 0 1,-1-1 0,7-8-1,-11 13-763,1 1-1,-1-1 0,1 0 1,-1 1-1,0-1 0,1 1 1,-1-1-1,0 1 0,0-1 1,0 0-1,0 1 0,1-1 1,-1 0-1,0 1 0,0-1 1,0 1-1,0-1 0,0 0 0,0 1 1,0-1-1,-1 0 0,1 1 1,0-1-1,0 0 0,0 1 1,-1-1-1,1 1 0,0-1 1,-1 1-1,1-1 0,0 1 1,-1-1-1,1 1 0,-1-1 1,1 1-1,-2-1 0,0 0 6,0 0-1,-1 0 1,1 0 0,0 1-1,-1-1 1,1 1-1,-1 0 1,1-1-1,0 1 1,-4 1 0,-3-1-45,0 1 1,0 1 0,0-1 0,0 2 0,-10 3-1,8-1 41,0 1 0,1 1 0,0-1 0,0 2 0,-13 11 0,20-16-92,0 0 0,0 1 0,0-1 0,0 1 0,0 0 0,1-1 0,0 1 0,0 0 0,0 0-1,0 0 1,1 1 0,-1-1 0,1 0 0,0 1 0,0-1 0,1 1 0,0-1 0,-1 5 0,2-6-15,0 0 1,0 0 0,0-1 0,0 1-1,0-1 1,0 1 0,1-1 0,-1 1-1,1-1 1,0 0 0,0 0 0,0 0-1,0 0 1,0 0 0,0 0 0,0 0-1,1-1 1,3 3 0,57 26-453,-37-19 20,-20-8 366,-1 0 1,0 0 0,1 0-1,-1 1 1,0 0 0,-1 0-1,1 0 1,5 7 0,-9-9 66,0-1 0,0 0 0,0 0 0,-1 1 0,1-1 0,-1 1 0,1-1 0,-1 0 0,1 1 0,-1-1 0,0 1 0,0-1 0,0 1 0,1-1 0,-1 1 0,-1-1 0,1 1 0,0-1 0,0 1 0,-1-1 0,1 1 0,-1-1 0,1 1 0,-1-1 0,1 0 0,-1 1 0,0-1 0,0 0 0,0 0 0,1 1 0,-1-1 0,0 0 0,-1 0 0,1 0 0,0 0 0,0 0 0,0-1 0,-1 1 0,1 0 0,-2 0 0,-12 8 229,-2-1 0,1 0 1,-1-1-1,0-1 0,0-1 0,-1 0 0,1-2 0,-1 0 0,0 0 0,0-2 0,0 0 0,0-1 0,-25-4 0,42 4-237,0 0-1,0 0 0,0 0 0,-1 0 1,1 0-1,0-1 0,0 1 0,0 0 1,0-1-1,0 1 0,0-1 0,0 1 0,0-1 1,0 1-1,0-1 0,0 0 0,0 0 1,0 1-1,1-1 0,-1 0 0,0 0 1,1 0-1,-1 0 0,-1-1 0,3 1-80,-1 0-1,0 0 1,0 1-1,0-1 1,0 0-1,1 1 1,-1-1 0,0 0-1,1 1 1,-1-1-1,0 0 1,1 1-1,-1-1 1,1 1-1,-1-1 1,1 1-1,-1-1 1,1 1-1,0-1 1,-1 1-1,1 0 1,-1-1-1,1 1 1,0 0-1,-1-1 1,1 1-1,0 0 1,0 0-1,-1 0 1,1-1-1,0 1 1,-1 0-1,1 0 1,0 0-1,0 0 1,0 1 0,52-9-7425,-20 2-501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0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0 2787,'0'0'21161,"-3"10"-20189,-16 41-68,12-35-972,0 1 0,1 0 0,0 1 0,2-1 0,-5 33 0,12-51-4644,10-12 493,-3-7-2305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0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7687,'0'0'13757,"11"0"-12283,0 0-1298,113-5 1971,-106 4-3235,-1-2 1,34-9-1,-48 11-1073,-8 1-1992,-1 1 2065,-5-1-4089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0 4676,'0'0'19443,"72"18"-18674,-34-23-577,-4 2-160,-5 0-513,-6 3-1344,-11 0-1410,-8 3-1538,-4 6-256</inkml:trace>
  <inkml:trace contextRef="#ctx0" brushRef="#br0" timeOffset="1">1 138 4036,'0'0'19346,"77"25"-19186,-40-32-128,1 2-672,-3-4-1923,0 0-3138,-1-2-5221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11883,'0'0'14030,"71"1"-13742,-41-1-224,0 0-96,0 0-833,-5 0-1377,-8 0-1057,-5 0-3107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1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5189,'0'0'17136,"52"29"-16719,-19-29-321,2 0-929,-3 0-2723,1-9-3586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2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1 221 9513,'0'0'13837,"12"-5"-12775,20-8-924,-2-1 0,0-2 0,-1-1 0,0-1 0,31-27 0,39-48 107,-113 124 1181,-4-6-722,-43 70 869,57-88-1552,1 1-1,-1-1 0,1 1 0,1-1 0,-1 1 0,1 0 1,1 0-1,0 0 0,0 0 0,0 0 0,1 8 0,0-15-108,1 0 0,-1 0 0,0 0 0,1 0 0,-1-1 0,1 1 0,0 0-1,-1 0 1,1-1 0,-1 1 0,1 0 0,0-1 0,0 1 0,-1-1-1,1 1 1,0-1 0,0 1 0,0-1 0,0 0 0,-1 1 0,1-1-1,0 0 1,0 0 0,0 1 0,0-1 0,0 0 0,0 0 0,0 0-1,0 0 1,0 0 0,0 0 0,0-1 0,1 1 0,34-9-5131,-7-9-1588,0-7-3053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2.5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0 4516,'0'0'14558,"-7"11"-13047,-4 7-487,0 0 0,-11 26 0,18-36-701,1 0-1,0 1 1,1-1-1,0 0 1,0 1-1,1-1 1,0 1-1,0 0 0,1-1 1,1 14-1,0-20-269,0 1-1,0-1 1,0 0-1,0 1 1,0-1-1,0 0 1,1 0-1,-1 1 1,1-1-1,0 0 1,0-1-1,0 1 1,0 0-1,0 0 1,0-1-1,0 1 1,0-1-1,0 0 1,1 0-1,-1 0 1,1 0-1,-1 0 1,1 0-1,-1 0 1,1-1-1,4 1 1,9 1 162,0 0 0,-1-1 0,19-2 0,-27 1-144,6-1-31,0 0 0,0-1-1,-1 0 1,1-1 0,-1 0-1,1-1 1,-1-1-1,-1 0 1,15-8 0,-22 11-12,1-1 0,-1 1-1,0-1 1,0 0 0,0-1 0,0 1 0,0-1 0,-1 1 0,1-1-1,-1 0 1,0 0 0,0-1 0,-1 1 0,1-1 0,-1 1 0,0-1 0,0 0-1,-1 0 1,1 0 0,-1 0 0,0 0 0,0 0 0,-1 0 0,0 0-1,0-7 1,0 9-12,-1 1-1,0-1 1,0 0-1,0 1 0,-1-1 1,1 1-1,-1 0 0,1-1 1,-1 1-1,0 0 1,1 0-1,-1 0 0,0 0 1,-1 0-1,1 1 1,0-1-1,0 0 0,-1 1 1,1 0-1,-1 0 0,1-1 1,-1 1-1,0 1 1,1-1-1,-1 0 0,0 1 1,1-1-1,-5 1 1,-7-2-26,-1 1 1,0 0 0,1 1 0,-16 2 0,18-1-295,0 1 1,1 1-1,-1 0 1,-13 5-1,-18 14-5236,21-5-2045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8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3594 0 4869,'0'0'10965,"-6"4"-10538,-5 5-273,0 0 1,0 2 0,1-1-1,0 1 1,1 1 0,-9 14-1,5-7 235,-2 0-1,-22 21 0,-12 2-5,-3-3 0,-70 41 1,58-40-169,-68 57 0,-356 272-231,-396 175-758,708-445 726,-161 96 34,15 29 23,172-105-22,-196 117-1,43-44 142,302-192-180,1 1 0,-1-1 1,1 1-1,0-1 0,-1 1 0,1-1 0,-1 0 0,1 1 0,-1-1 0,1 0 0,-1 1 0,0-1 0,1 0 1,-1 0-1,1 1 0,-1-1 0,0 0 0,1 0 0,-1 0 0,1 0 0,-1 0 0,0 0 0,1 0 0,-1 0 1,1 0-1,-1 0 0,0 0 0,1 0 0,-2-1 0,9-19-4647,5-3-351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8840,'0'0'17403,"18"76"-15854,-17-72-1597,0 0 1,0 0 0,1-1-1,-1 1 1,1 0 0,-1 0-1,1-1 1,1 1 0,-1-1 0,0 0-1,1 0 1,0 1 0,-1-1-1,7 4 1,-7-6-49,0 0 0,0 0-1,0-1 1,0 1 0,0-1-1,0 1 1,0-1 0,1 0 0,-1 0-1,0 0 1,0 0 0,0 0-1,0 0 1,0-1 0,0 1 0,0-1-1,0 1 1,0-1 0,0 0-1,0 0 1,0 0 0,0 0 0,0 0-1,-1 0 1,1 0 0,0-1 0,-1 1-1,1 0 1,-1-1 0,2-2-1,9-8-941,0-1-1,-1-1 0,-1 0 0,0 0 1,10-22-1,17-41 4287,-126 239 292,86-156-3660,-47 111 944,32-55-1684,11-2-3832,9-56-1223,9-4-4484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8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436 1 9417,'0'0'619,"-9"4"369,-20 15 133,0 0 0,2 2 0,0 1 0,2 2 0,-43 49 0,-105 152 684,167-216-1764,-26 40 117,31-47-148,-1 1-1,1-1 1,0 0-1,0 1 0,0-1 1,0 1-1,1 0 0,-1-1 1,1 1-1,-1 0 0,1-1 1,0 1-1,0 0 0,0-1 1,0 1-1,1 0 0,0 3 1,0-5-6,1 0 0,-1 0 0,1 0 0,-1-1-1,0 1 1,1 0 0,-1-1 0,1 1 0,0-1 0,-1 1 0,1-1 0,-1 0 0,1 0 0,0 0 0,-1 0 0,1 0 0,0 0-1,-1 0 1,3-1 0,33-4 67,4-6-351,-1-2-1,75-35 0,10-16-5646,-47 21-1194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49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1 8232,'0'0'10564,"-10"5"-9891,0 0-520,1 1 0,0 0 0,1 1 0,-1-1 0,-14 17 0,19-19-11,0 1 1,1 0 0,-1-1 0,1 2-1,0-1 1,0 0 0,1 1 0,-1-1-1,1 1 1,1 0 0,-1-1 0,1 1-1,0 0 1,-1 11 0,2-16-128,1 0 0,-1 1 0,1-1 0,-1 0 1,1 0-1,-1 0 0,1 0 0,-1 0 0,1 0 0,0 0 0,0 0 0,-1 0 1,1 0-1,0-1 0,0 1 0,0 0 0,0 0 0,0-1 0,0 1 0,0-1 0,0 1 1,0-1-1,1 1 0,-1-1 0,0 0 0,2 1 0,43 8 63,-26-6-30,-16-2-22,0 0 0,0 0 1,-1 1-1,1-1 1,0 1-1,-1 0 0,1 0 1,-1 0-1,1 0 0,-1 1 1,0 0-1,0-1 0,0 1 1,-1 0-1,1 0 0,-1 0 1,1 1-1,-1-1 0,0 1 1,0-1-1,1 6 0,-2-6 100,0 0-1,0 0 0,-1 0 1,0 0-1,0 0 0,0 0 1,0 1-1,0-1 0,0 0 1,-1 0-1,1 0 0,-1 0 1,0 0-1,0 0 1,0 0-1,-1 0 0,1 0 1,-1-1-1,1 1 0,-1 0 1,0-1-1,0 1 0,0-1 1,0 0-1,-1 0 0,1 0 1,-4 3-1,-5 2 88,0 0 0,0 0 0,0-1 1,-1-1-1,1 0 0,-1 0 0,0-1 0,-1-1 0,1 0 0,-1-1 0,1 0 1,-21 0-1,32-2-257,1-1 1,0 1 0,0 0 0,0 0 0,0 0-1,-1 0 1,1 0 0,0-1 0,0 1 0,0 0 0,0 0-1,0 0 1,0-1 0,0 1 0,-1 0 0,1 0-1,0 0 1,0-1 0,0 1 0,0 0 0,0 0-1,0-1 1,0 1 0,0 0 0,0 0 0,0 0-1,0-1 1,0 1 0,0 0 0,0 0 0,0 0 0,1-1-1,-1 1 1,0 0 0,0 0 0,0 0 0,0-1-1,0 1 1,0 0 0,1 0 0,-1 0 0,0 0-1,0-1 1,0 1 0,0 0 0,1 0 0,-1 0-1,0 0 1,0 0 0,10-11-1625,60-34-10178,-41 26 3684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8008,'0'0'15075,"1"10"-13874,0 9-859,8 86 1331,4-35-4462,-13-69 1092,1-9-3806,-3-9 708,-3-4 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0 147 8296,'0'0'15438,"63"-49"-14669,-39 40-352,3-1-225,2-2-160,-2-5-192,-2 3-1058,-3 0-735,-7 2-898,-6 6-1089,-8 3-128</inkml:trace>
  <inkml:trace contextRef="#ctx0" brushRef="#br0" timeOffset="1">94 146 9801,'0'0'14286,"66"-4"-14190,-43-4-96,-3 3-1025,-6 4-1281,-7 1-1378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3:50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67 6054,'0'0'9801,"-23"48"-6822,23-43-1314,4-3-191,15-2-33,6 0-256,8-11-544,3-4-417,4-2-160,-4 1-64,-4 1-544,-4-1-1186,-8 1-1345,-8-1-3875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10698,'0'0'10858,"74"-3"-10665,-37-10-193,1-1-1634,-3-3-960,-7-1-1570,-10 5-961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91 4068,'0'0'15374,"68"0"-14669,-30-14-385,5 1-288,-2-6-1185,-2-3-3683,-4 0-3620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5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5541,'0'0'17521,"15"53"-16784,-10-31-513,0 1-160,2-3-32,1-2-417,3-1-607,-2-5-482,4-4-640,-4-7-1569,0-1-1795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16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56 4068,'0'0'15732,"-2"10"-14766,2-7-902,-2 6 211,0 0 1,1 1-1,1-1 0,-1 0 1,2 1-1,0 11 0,0-18-216,0-1 0,-1 1-1,1-1 1,0 1 0,0-1 0,0 1-1,0-1 1,1 0 0,-1 1 0,1-1-1,-1 0 1,1 0 0,0 0 0,0 0-1,0-1 1,0 1 0,0 0-1,0-1 1,0 1 0,1-1 0,-1 0-1,0 0 1,1 0 0,-1 0 0,1 0-1,0 0 1,-1-1 0,1 1-1,-1-1 1,1 0 0,3 0 0,-3 0 0,1 0 1,-1 0 0,1-1 0,0 1-1,-1-1 1,1 0 0,-1 0 0,0 0-1,1 0 1,-1-1 0,0 1-1,0-1 1,0 0 0,0 0 0,0 0-1,0-1 1,0 1 0,-1 0 0,1-1-1,-1 0 1,0 0 0,0 0 0,0 0-1,0 0 1,2-5 0,-1 3-8,-1 0 0,0-1 0,0 1 0,0-1 0,-1 0 0,0 1 0,0-1 0,0 0 0,-1 0 0,0 0 1,0 1-1,-1-1 0,1 0 0,-1 0 0,-3-9 0,3 12-43,-1 0 0,0 0 1,0 0-1,0 0 0,0 0 1,0 1-1,-1-1 0,1 1 0,-1-1 1,1 1-1,-1 0 0,0 0 1,0 1-1,0-1 0,0 0 0,0 1 1,-1 0-1,1 0 0,0 0 0,-1 0 1,1 0-1,0 1 0,-1-1 1,-6 1-1,5 0-170,-1-1-1,1 1 1,-1 1 0,1-1-1,-1 1 1,1 0 0,-1 0-1,1 1 1,0 0 0,0-1 0,-1 2-1,2-1 1,-1 1 0,0-1-1,-6 6 1,-29 36-6742,23-22-1483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0.7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238 1 1345,'-36'-1'461,"-66"3"1781,92-1-1491,1 0-1,0 1 1,0 0 0,0 0 0,0 1 0,0 0-1,0 1 1,-11 6 0,20-10-703,0 0 1,0 0-1,-1 0 0,1 0 1,0 0-1,-1 0 0,1 0 1,0 0-1,0 1 0,-1-1 1,1 0-1,0 0 0,0 0 1,0 0-1,-1 0 0,1 1 1,0-1-1,0 0 0,0 0 1,-1 0-1,1 0 0,0 1 1,0-1-1,0 0 0,0 0 1,-1 1-1,1-1 1,0 0-1,0 0 0,0 1 1,0-1-1,0 0 0,0 0 1,0 1-1,0-1 0,0 0 1,0 1-1,0-1 0,0 0 1,0 0-1,0 1 0,0-1 1,0 0-1,0 0 0,0 1 1,1-1-1,-1 0 0,0 0 1,0 1-1,0-1 0,0 0 1,0 0-1,1 0 0,-1 1 1,0-1-1,0 0 0,0 0 1,1 0-1,-1 0 0,0 1 1,0-1-1,1 0 1,-1 0-1,0 0 0,0 0 1,1 0-1,-1 0 0,0 0 1,1 0-1,19 4 1303,279 1 1113,-173-7-1938,532-17 301,2-1 977,-605 18-1492,-18 1 106,45 3 1,-74-2-377,1 1 0,-1 1 0,1-1 0,-1 1 1,1 1-1,-1 0 0,0 0 0,0 0 0,-1 1 0,13 8 1,-19-12-78,-1 1 1,1 0-1,0-1 1,0 1-1,-1 0 1,1 0-1,-1-1 1,1 1-1,0 0 1,-1 0-1,0 0 1,1 0-1,-1 0 1,1-1 0,-1 1-1,0 0 1,0 0-1,0 0 1,1 0-1,-1 2 1,0-3-137,-1 0 0,1 1 0,0-1 0,0 1 0,0-1 0,0 1 1,0-1-1,-1 0 0,1 1 0,0-1 0,0 1 0,-1-1 0,1 0 0,0 1 0,0-1 1,-1 0-1,1 1 0,0-1 0,-1 0 0,1 0 0,-1 1 0,1-1 0,0 0 0,-1 0 1,1 0-1,-1 1 0,1-1 0,-1 0 0,1 0 0,0 0 0,-1 0 0,1 0 1,-1 0-1,1 0 0,-1 0 0,1 0 0,-1 0 0,0 0 0,-9-3-6534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8456,'0'0'16528,"12"4"-15685,0 0-752,1-1 0,0 0-1,0-1 1,0-1 0,0 0 0,0 0-1,0-2 1,1 1 0,16-4 0,-20 1-535,20-3 229,-9 5-6360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7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4260,'0'0'11659,"8"0"-10880,-3 0-608,0 0-1,1 0 1,-1 1-1,0-1 1,0 2-1,0-1 1,0 0-1,0 1 1,-1 0-1,1 0 1,0 0-1,-1 1 1,1-1-1,5 5 1,5 3 160,0 0 0,1-2 0,0 0 0,1-1 0,0-1 0,0 0 0,21 4 0,-26-7-33,-1 1-150,0 1 0,-1 0-1,1 0 1,-1 1 0,-1 1 0,1-1-1,16 17 1,-17-15-68,1 0 0,-1 0 0,1-1-1,1 0 1,-1-1 0,1 0 0,14 5 0,-14-8-21,-1 1 0,0 1 0,-1 0 0,1 0 1,-1 1-1,0 0 0,0 1 0,12 12 0,-14-13-9,4 0 110,1 0 0,0 0-1,0-1 1,0 0 0,1-1 0,-1 0 0,1-1 0,0-1 0,14 1 0,9 4 152,55 6-101,-74-13-168,0 2 0,-1 0 0,1 1 0,0 1 0,-1 0 0,0 1 0,0 1 0,0 1-1,20 11 1,180 124 128,-162-105-58,54 49 0,-70-54-100,1-2 0,1-1 0,64 34 0,-48-36 3,-1 2 0,-1 3 0,57 44 0,-76-50-6,1-1 0,1-2 1,42 19-1,123 45 51,33 16 8,244 130-40,-438-215-26,219 86 23,-24-11 1,67 32-15,152 74 179,-421-182-178,73 37 48,-3 4 1,163 120-1,-226-144 12,3-2 0,76 43 0,-99-63-25,-1 0-1,2-2 1,0 0-1,0-2 1,1 0-1,0-1 1,0-2-1,0 0 1,31 2-1,-32-7-16,-6-1-20,0 1 0,0 1 0,0 0 0,-1 1-1,1 1 1,0 1 0,15 5 0,-27-2-2272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27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34 359 3523,'-24'22'10696,"15"0"-6320,9-20-4253,1 0-1,-1 0 0,1-1 1,-1 1-1,1 0 1,0 0-1,0-1 0,0 1 1,0-1-1,0 1 0,0-1 1,0 1-1,1-1 0,-1 0 1,0 0-1,1 0 0,-1 1 1,1-1-1,0 0 0,-1-1 1,1 1-1,0 0 1,-1 0-1,1-1 0,0 1 1,0-1-1,-1 0 0,4 1 1,29 5 414,0-1 0,0-2 1,1-1-1,-1-1 1,43-6-1,-55 3-346,-1 0 0,1-2 0,40-12-1,-53 13-113,1-1 0,-1 1-1,1-2 1,-1 1 0,0-2-1,-1 1 1,1-1 0,-1 0 0,0-1-1,10-11 1,-15 14-2,0 0 1,-1 1-1,0-1 1,0-1-1,0 1 1,0 0-1,0 0 1,-1-1-1,0 1 1,0-1-1,0 1 1,-1-1-1,1 1 0,-1-1 1,0 1-1,0-1 1,-1 0-1,0 1 1,1-1-1,-1 1 1,-1 0-1,1-1 1,-1 1-1,1 0 1,-1 0-1,-5-8 1,-1 0-5,0 0-1,0 1 1,-1 0 0,-1 0 0,0 1 0,0 1 0,-17-13 0,4 7-269,17 11 261,0 1 0,0-1 0,0 0 0,1-1 0,0 1 0,-8-10 0,12 13-211,0 0-1,1-1 0,-1 1 1,0 0-1,1-1 0,0 1 0,-1-1 1,1 1-1,0 0 0,0-1 1,-1 1-1,1-1 0,0 1 1,1-1-1,-1 1 0,0-1 1,0 1-1,1 0 0,-1-1 0,0 1 1,1-1-1,0 1 0,-1 0 1,1-1-1,0 1 0,0 0 1,-1 0-1,1 0 0,0 0 1,0 0-1,0 0 0,0 0 0,1 0 1,-1 0-1,0 0 0,3-1 1,13-14-4539,1-3-3129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4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4516,'0'0'15161,"5"8"-13890,-3-5-1175,0 0 1,0 0-1,0-1 1,-1 1 0,1 0-1,-1 1 1,0-1-1,0 0 1,0 0-1,-1 0 1,1 1-1,-1-1 1,1 5-1,-2-2 30,0 0 0,0-1 0,-1 1 0,0 0 0,0-1 0,0 1 0,0-1 0,-1 0-1,-4 6 1,-51 74 725,38-58-488,1 1-1,-17 35 0,35-63-330,0 1 1,1 0-1,-1-1 0,1 1 0,-1 0 0,1 0 0,-1 0 1,1-1-1,0 1 0,-1 0 0,1 0 0,0 0 1,-1 0-1,1 0 0,0 0 0,0 0 0,0 0 1,0 0-1,0-1 0,0 1 0,0 0 0,0 0 1,1 0-1,-1 0 0,0 0 0,0 0 0,1 0 0,-1 0 1,1-1-1,-1 1 0,1 0 0,-1 0 0,1 0 1,-1-1-1,1 1 0,0 0 0,-1-1 0,1 1 1,1 0-1,2 0 81,0 0 1,0 0 0,1 0-1,-1-1 1,0 0 0,0 0-1,7-1 1,6 0-42,107 0 880,-62-1-3194,0 2-8821,-57 0 3562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4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 10090,'0'0'12011,"-18"50"-10538,3-20-320,1 5-672,0 6-385,0 0-32,7-2-64,1-4-224,2-7-673,1-3-320,3-11-96,0-4-737,-1-8-2307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4:45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2787,'0'0'14237,"14"-8"-11877,3-2-1799,1 1 0,0 0 1,1 1-1,0 1 0,0 1 0,36-7 1,-26 9-389,0 1 0,0 2 0,0 1 0,36 4 0,-63-4-163,0 0 1,0 0-1,-1 0 1,1 1-1,0-1 1,-1 1 0,1-1-1,0 1 1,-1 0-1,1 0 1,-1 0-1,1 0 1,-1 0 0,0 0-1,1 0 1,-1 0-1,0 0 1,0 0 0,0 1-1,0-1 1,0 1-1,0-1 1,0 1-1,0-1 1,0 1 0,-1-1-1,1 1 1,-1 0-1,1-1 1,-1 1-1,1 0 1,-1 0 0,0-1-1,0 1 1,0 0-1,0-1 1,0 1-1,-1 0 1,1 1 0,-2 3 92,1-1 1,-1 0-1,0 0 1,0 0-1,0 0 1,-1 0-1,1 0 1,-1-1 0,0 1-1,-1-1 1,-3 5-1,-15 10 561,-1 0 0,-1-2 0,-27 15 1,37-22-450,13-10-216,1 0 1,0 0-1,0 0 0,-1 0 0,1 0 0,0 0 1,-1 1-1,1-1 0,0 0 0,0 0 0,0 0 0,-1 1 1,1-1-1,0 0 0,0 0 0,0 1 0,-1-1 1,1 0-1,0 0 0,0 1 0,0-1 0,0 0 1,0 1-1,0-1 0,-1 0 0,1 0 0,0 1 1,0-1-1,0 0 0,0 1 0,0-1 0,0 0 1,0 1-1,1-1 0,-1 1 0,11 6-145,23 2-259,-29-8 334,10 2-221,0 0-1,0 2 1,0 0-1,19 10 1,-31-15 288,-1 1 0,0 0-1,0 1 1,1-1 0,-1 0 0,0 1-1,0-1 1,0 1 0,0-1 0,-1 1-1,1 0 1,0 0 0,-1 0 0,1 0-1,-1 0 1,0 0 0,0 0 0,0 1 0,0-1-1,0 0 1,0 1 0,0-1 0,-1 1-1,1-1 1,-1 1 0,0-1 0,0 1-1,0-1 1,0 1 0,0-1 0,0 1-1,-1-1 1,1 1 0,-1-1 0,0 0 0,0 1-1,-1 2 1,-2 1 101,0 0 0,0-1 0,-1 1 0,0-1 0,0 0 0,0-1 0,-1 1 1,1-1-1,-1 0 0,0-1 0,0 1 0,0-1 0,-1 0 0,1 0 0,-8 1 0,-8 3 349,1-1 0,-1-1 0,-33 3 0,43-7-253,-1 0 0,1 0 1,-1-2-1,0 1 1,1-2-1,-1 0 1,-23-6-1,33 7-246,-1-1 1,0 0-1,1 1 0,-1-1 1,1 0-1,-1-1 1,1 1-1,0 0 0,0-1 1,0 0-1,0 0 0,1 0 1,-1 0-1,1 0 1,-1 0-1,1-1 0,0 1 1,1-1-1,-1 0 0,1 1 1,-1-1-1,1 0 1,0 0-1,0 0 0,1 0 1,-1 0-1,1 0 0,0-6 1,0 9-175,0 1-1,0-1 1,0 0 0,0 0 0,0 0-1,1 1 1,-1-1 0,0 0 0,0 0 0,1 0-1,-1 1 1,0-1 0,1 0 0,-1 0-1,1 1 1,-1-1 0,1 0 0,-1 1-1,1-1 1,-1 1 0,1-1 0,0 1 0,-1-1-1,1 1 1,0-1 0,-1 1 0,1 0-1,0-1 1,0 1 0,-1 0 0,1-1-1,0 1 1,0 0 0,0 0 0,-1 0-1,1 0 1,0 0 0,0 0 0,0 0 0,0 0-1,-1 0 1,1 0 0,0 0 0,0 1-1,0-1 1,5 0-2351,8 0-6695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2466,'0'0'433,"-9"5"-348,1 1-92,5-3 12,0-1 0,0 0-1,0 0 1,0 0 0,0-1-1,0 1 1,0-1-1,0 1 1,-1-1 0,1 0-1,-1-1 1,-3 2 0,3-11 3912,4 9-3840,0-1 1,0 0-1,0 1 1,0-1-1,0 0 1,-1 0-1,1 1 1,0-1-1,0 0 1,0 1-1,-1-1 1,1 0 0,0 1-1,-1-1 1,1 0-1,-1 1 1,1-1-1,0 1 1,-1-1-1,1 1 1,-1-1-1,0 1 1,1-1-1,-1 1 1,1 0-1,-1-1 1,0 1-1,1 0 1,-1-1-1,0 1 1,1 0-1,-2 0 1,-6 0 9497,22 2-7040,30 6-1908,-7 8 340,0 1 0,60 40 0,-55-32-287,60 29-1,-66-41-379,1-1 0,55 10-1,41 12-2,-124-29-243,1-1 0,-1 1-1,1 1 1,-2 0 0,13 9-1,31 21 74,-47-33-110,0 0 1,0 1-1,-1 0 1,1 0-1,-1 0 1,0 0-1,0 1 1,-1-1-1,1 1 1,-1 0-1,0 0 1,0 1-1,3 10 1,-3-10-15,-1 0 0,1 0 0,0 0-1,1 0 1,-1-1 0,1 0 0,0 1 0,0-1 0,1-1 0,0 1 0,0-1 0,6 5 0,11 3 28,-17-9-27,1-1 1,-1 1 0,0 0 0,0 1-1,0-1 1,0 1 0,-1 0 0,1 0-1,-1 0 1,0 1 0,0-1-1,-1 1 1,1 0 0,-1 0 0,4 10-1,-4-9 1,0 0-1,0 0 1,0 0-1,1-1 1,-1 1-1,1-1 1,1 0-1,-1 0 1,1 0-1,-1-1 1,1 1-1,7 3 1,3 0 17,-1 0 1,2-1 0,26 8 0,17 6 14,-18-6 38,79 18 0,-100-28-78,0 1 1,0 1-1,-1 1 1,0 0-1,0 2 1,22 14-1,25 13 5,-22-15 18,-23-13-19,0 1-1,0 2 0,-1 0 0,-1 0 0,0 2 0,30 29 0,-34-29 7,-1-1 0,2 0 0,0-1 0,0 0 0,1-2 0,1 0 0,-1-1 0,2 0-1,29 8 1,-22-5-10,0 2 0,-1 0-1,0 1 1,-1 1-1,-1 2 1,-1 0 0,34 36-1,23 18 31,-56-55-27,0-1 0,1-1 0,38 17 0,27 16 0,-53-28 10,0-2-1,1-1 1,46 14-1,-22-8-15,54 26 6,-68-27 3,96 30 0,-115-41-3,-1 0 0,0 2 0,0 1 0,28 20 0,-27-16-9,-13-8 10,0 0-1,1-1 1,0-1-1,1 0 1,26 8-1,-9-5 3,53 25 0,-54-22 5,54 18 0,-20-13-2,-2-1-17,105 17 0,-147-30 3,-1 0-1,35 13 1,7 1 22,-33-9-22,-1 0 0,34 18-1,-35-15 0,1 0-1,36 9 1,-60-21 2,-1 1 1,1 1 0,-1-1-1,0 1 1,0 0 0,0 0-1,0 0 1,8 8 0,-9-7 7,0-1 0,0 1 1,1-1-1,-1 0 0,1 0 1,0-1-1,0 1 0,0-1 0,0 0 1,10 2-1,129 26-38,-119-27-86,9 2-158,-33-4 224,0-1 1,0 1-1,0-1 1,0 1 0,0 0-1,0-1 1,0 1-1,0 0 1,0 0-1,0 0 1,0 0-1,-1 0 1,1 0 0,0 0-1,-1 0 1,1 0-1,0 0 1,-1 0-1,1 0 1,-1 0-1,0 0 1,1 0-1,-1 1 1,0 0 0,2 13-1425,3 19-2415,4-15-2242,2-9-1694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6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3587,'4'1'9595,"2"2"-4630,18 10-2604,-5-3-1104,148 81 1733,14 6-2320,-154-85-306,0-2 1,0 0-1,1-2 0,0-1 0,34 3 0,44-3 310,-70-6-607,0 1 1,68 14-1,-103-16-69,0 0 0,0 0 0,0 0 0,0 0 0,0 1 0,0-1 0,0 0 0,-1 1 1,1-1-1,0 0 0,0 1 0,0-1 0,0 1 0,0-1 0,0 1 0,-1 0 0,1-1 1,0 1-1,-1 0 0,1-1 0,0 1 0,-1 0 0,1 0 0,-1 0 0,1 0 0,-1 0 1,1-1-1,-1 1 0,0 0 0,1 0 0,-1 0 0,0 0 0,0 0 0,0 0 0,0 0 1,0 1-1,-10 10-2322,-11-8-4283,12-7-109,2-8-4836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7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272 0 2915,'0'0'15940,"9"0"-15107,8 3-422,-1 0 0,1 1 0,-1 1 0,0 0 0,-1 1 0,1 0 0,-1 2 0,26 16 0,-27-15 141,55 40 352,-63-44-767,0 0 0,0 0 1,-1 1-1,0 0 0,0 0 0,0 0 1,-1 0-1,6 11 0,-9-13-82,0-1-1,0 0 0,0 1 1,0-1-1,0 0 1,-1 1-1,0-1 1,0 1-1,0-1 1,0 0-1,0 1 1,0-1-1,-1 1 1,0-1-1,0 0 1,0 1-1,0-1 1,0 0-1,-1 0 1,1 0-1,-1 0 1,0 0-1,0 0 1,0 0-1,0-1 1,0 1-1,-1-1 1,1 1-1,-1-1 1,0 0-1,0 0 1,1 0-1,-7 3 1,-8 4 92,-1-1 0,0 0 1,0-1-1,-30 7 0,-4-3 40,1-2 0,-1-2 0,0-3-1,-1-2 1,-86-8 0,116 3-255,23 3 48,0 0 0,0 0 0,-1 0 0,1 0 0,0 0 0,0 0 0,0 0 0,0 0 0,0 0 0,0 0 0,0 0 0,-1 0-1,1 0 1,0 0 0,0 0 0,0 0 0,0 0 0,0 0 0,0-1 0,0 1 0,0 0 0,0 0 0,0 0 0,-1 0 0,1 0 0,0 0 0,0 0 0,0 0-1,0 0 1,0 0 0,0 0 0,0-1 0,0 1 0,0 0 0,0 0 0,0 0 0,0 0 0,0 0 0,0 0 0,0 0 0,0 0 0,0 0 0,0-1-1,0 1 1,0 0 0,0 0 0,0 0 0,0 0 0,0 0 0,0 0 0,0 0 0,0 0 0,0-1 0,0 1 0,0 0 0,0 0 0,0 0 0,0 0 0,0 0-1,0 0 1,1 0 0,-1 0 0,0 0 0,0 0 0,0 0 0,0-1 0,0 1 0,33-10-4658,-23 7 3560,25-6-5010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8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3043,'0'0'16250,"2"8"-15113,-1 1-858,0 0 0,-1 0 1,0 0-1,0-1 0,-1 1 0,0 0 0,0 0 1,-1-1-1,-4 13 0,-14 25 436,-36 58 0,-8 15 941,63-117-1578,0 0 1,0 1 0,0-1 0,1 0 0,-1 1 0,0-1-1,1 1 1,0-1 0,-1 0 0,1 1 0,0-1 0,0 1-1,1 3 1,-1-5-37,1 0 1,-1 0-1,1 0 0,0 0 0,-1 1 0,1-1 1,0 0-1,-1 0 0,1 0 0,0 0 0,0 0 1,0-1-1,0 1 0,0 0 0,0 0 0,0-1 1,0 1-1,2 1 0,5 0 87,0 0 0,-1 0 1,1-1-1,0 0 0,0-1 0,13 0 0,-14 0-82,60 3 190,-35-1-104,-1-1 0,0-1 0,1-2 0,51-9 0,-63 0-4202,-1 0-3414,-23 11 596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09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75 5093,'8'-4'331,"116"-54"13092,-77 46-3614,-62 13-9536,1 1 0,-1 1-1,1 1 1,0 0-1,0 0 1,0 2-1,1 0 1,-24 14-1,14-6-149,1 1-1,0 1 0,2 0 0,-21 23 1,33-32-103,0 2 1,0-1 0,1 1-1,1 0 1,-1 0 0,2 1-1,-1 0 1,1 0 0,1 0 0,0 0-1,0 1 1,1 0 0,0 0-1,1 0 1,-1 15 0,3-24-20,0 1 1,1-1-1,-1 0 1,1 1-1,0-1 1,0 0 0,0 0-1,0 0 1,0 0-1,0 0 1,1 0-1,-1 0 1,1 0-1,-1 0 1,1-1 0,0 1-1,-1-1 1,1 1-1,0-1 1,0 0-1,0 1 1,0-1-1,0 0 1,0 0-1,1-1 1,-1 1 0,0 0-1,0-1 1,1 1-1,3-1 1,11 2 17,0 0 0,-1-1 0,24-2 0,-18 0-5,77-7 805,-51 3-3095,2 3-9084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14157,'0'0'11595,"74"11"-10762,-37-14-641,3-3-160,0-1-672,0-2-1634,-5 1-1986,-5 0-3524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0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1 608 4452,'0'0'18503,"8"-3"-16191,5-3-1843,1-1 1,-1-1 0,0 0 0,-1-1 0,0 0-1,0-1 1,12-13 0,77-89 325,-89 97-683,140-184 225,-46 55-252,-102 139-50,0-1 67,0 1 0,0 0 1,0 0-1,1 0 0,-1 0 1,1 1-1,1 0 0,10-7 1,-17 38-34,-7 6 93,-2 0 0,-16 34 0,-13 40 329,28-69-432,1 0-1,2 1 1,2 0 0,1 0 0,3 1-1,2 54 1,3-83-688,-1-22-963,-2 8 1234,1 0-1,-2 0 1,1 0-1,0 0 0,0 0 1,-1 0-1,0 0 1,1 0-1,-1 0 1,0 0-1,-2-3 1,-21-20-10853,11 13 2328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0.6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4164,'0'0'24044,"5"6"-22886,-2-4-1046,0 1-1,0 0 0,1-1 0,-1 0 0,1 1 0,0-1 0,0-1 0,0 1 0,-1-1 0,2 1 0,-1-1 0,0 0 0,4 0 0,66 3 462,-68-4-587,43 0-2009,-51-9-7709,-7 0 3171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1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0 567 7143,'0'0'16373,"9"-6"-14708,52-39-84,67-67 0,-75 59-1463,-3-2 1,-2-2-1,46-72 1,-72 94-105,-15 21 58,2 1 1,-1 0-1,19-21 1,-30 40-16,0 0 0,0 0 0,1 1 0,0-1 1,-2 10-1,1-5 27,-36 122 1026,-35 235 1,71-358-1703,1-10-2445,-4-18-5501,2 5 4866,-5-8-4731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1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5733,'0'0'19181,"11"0"-17617,223 0-282,-219 2-2429,-14 4-196,-3-5 1265,1 0 0,0 0-1,0-1 1,-1 1 0,1 0-1,0-1 1,-1 1 0,1-1 0,-1 1-1,1-1 1,-1 1 0,1-1-1,-1 0 1,1 0 0,-2 0-1,-2 0-75,-39-5-5206,26-4 214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6.6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8200,'0'0'15369,"10"8"-13986,-1-2-1239,0 0 1,1-1 0,0 0-1,0 0 1,0-1 0,0 0-1,1-1 1,-1 0 0,16 2-1,100 1-1436,-117-1-3288,-18 1 584,-20 3-2557,2-4 1316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17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1 705,'0'0'10442,"-49"7"-7239,46-3-481,3 0-768,3 1-32,15 2-193,8-1-223,3 2-385,8-3-288,0 1-321,-1-1-320,-4 0-160,-4 0-736,-7-1-2051,-9-3-2498,-3-1-7623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0.4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 6694,'0'0'13699,"-2"8"-12157,-19 66 605,-4 13-1255,21-70-1577,1-1 0,1 1 0,-1 22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0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 5445,'0'0'16272,"63"-2"-15151,-36-3 32,3 0-609,1 1-320,0 3-192,-5 0-32,-7 1-160,-6 0-640,-10 4-289,-3 8-769,0-1-865,-16 0-2530,-2-4-1986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1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 2434,'0'0'19058,"30"46"-18129,-2-44-576,3-2-257,-3 0-64,-3 0-160,-7 2-801,-7 2-801,-8 2-864,-3 4-2435,-8-3-2530</inkml:trace>
  <inkml:trace contextRef="#ctx0" brushRef="#br0" timeOffset="1">1 207 10378,'0'0'10314,"58"16"-9674,-32-16-480,2 0-128,-1 0-1089,-2 0-1505,-2-3-2883,-3 0-1282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323 0 12748,'0'0'9300,"-12"13"-8233,-237 243 380,245-252-1565,2-1-50,0 0 0,0 0 0,-1 0 0,0-1 0,1 1 0,-1-1 0,0 1 0,0-1 0,0 0 0,-1 0 0,1-1 1,0 1-1,-1 0 0,-3 0 0,7-2-18,-1-1-1,1 1 1,-1 0 0,1 0 0,-1-1 0,1 1 0,-1 0 0,1-1-1,-1 1 1,1-1 0,0 1 0,-1-1 0,1 1 0,0 0 0,0-1-1,-1 1 1,1-1 0,0 0 0,0 1 0,0-1 0,-1 1 0,1-1-1,0 1 1,0-1 0,0 1 0,0-1 0,0 1 0,0-1 0,0 0-1,0 1 1,1-2 0,-2-2-1336,-1-19-5013</inkml:trace>
  <inkml:trace contextRef="#ctx0" brushRef="#br0" timeOffset="1">21 94 3523,'0'0'16336,"64"47"-15151,-41-27-160,-1 1-224,3 0-353,0 1-288,-4 1-128,-2-2-480,-4-3-1314,0-2-1217,-5-5-2562,1-7-7239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16400,'0'0'8338,"1"9"-7270,-1-2-958,0-1 1,1 0-1,0 0 1,0 1-1,1-1 1,0 0-1,0 0 1,4 7 0,-5-10-252,1-1 0,0 1 0,-1-1 0,1 0 0,0 1 0,0-1 0,1 0 1,-1 0-1,0-1 0,1 1 0,-1 0 0,1-1 0,-1 1 0,1-1 0,0 0 1,0 0-1,-1 0 0,1 0 0,0-1 0,0 1 0,0-1 0,0 0 0,6 0 0,-6 0-161,1 0 0,-1-1-1,0 1 1,1-1-1,-1 0 1,0 0 0,0 0-1,0 0 1,0-1-1,0 1 1,0-1-1,0 0 1,0 0 0,0 0-1,-1 0 1,1 0-1,-1-1 1,4-4 0,28-20-642,-34 31 1454,1 0 0,-1 0-1,0 0 1,0 0-1,0 0 1,-1 0-1,1 0 1,-3 6-1,-30 81 2068,2-9-1678,27-70-1443,1 0-1,1 0 0,0 0 1,-1 23-1,3-32-2898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1.9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14382,'0'0'11659,"47"48"-11627,-27-41-801,1 2-1121,1-5-1153,-3-2-2050,-4-2-2850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2.2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12588,'0'0'10762,"-7"49"-9705,-2-26-320,-2 6-417,-2 6-256,0 2-64,4 1 32,0 1-32,3-4-128,3-2-641,0-8-352,-2-4-544,3-7-930,-3-7-1697,-3-4-1409</inkml:trace>
  <inkml:trace contextRef="#ctx0" brushRef="#br0" timeOffset="1">0 338 3748,'0'0'18833,"37"-4"-18544,-7 4-97,1 0-96,1 0 0,-3-2-96,-4-7-673,-4 2-768,-6-4-929,-6-3-1794,-4-4-1986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2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4773,'0'0'17808,"55"20"-16430,-22-15-610,7-1-607,-6-3-97,0-1-96,-3 0-801,-8 0-929,-3 0-1249,-8 0-2306,-1 0-2722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3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13 209 3203,'0'0'699,"2"-8"1874,0 3-1797,10-33 1582,-4 24 2428,3 2 4404,-7 8-9204,-1 0 1,0-1 0,0 1-1,0-1 1,0 1-1,-1-1 1,0 0-1,0 0 1,0 0-1,0-1 1,1-7-1,14-36-790,-68 181 5304,45-113-4317,-3 3-43,2 1-1,0 0 0,2 0 1,0 1-1,-2 31 1,32-103 345,51-206-908,-72 238 371,-14 104 474,10-87-399,0-1 1,1 1-1,-1 0 1,0 0-1,1-1 0,-1 1 1,1 0-1,-1-1 0,1 1 1,-1 0-1,1-1 1,-1 1-1,1-1 0,-1 1 1,1-1-1,0 1 1,-1-1-1,1 1 0,0-1 1,0 0-1,-1 1 0,1-1 1,0 0-1,0 0 1,-1 1-1,1-1 0,0 0 1,0 0-1,0 0 1,-1 0-1,1 0 0,0 0 1,0 0-1,0-1 0,-1 1 1,1 0-1,0 0 1,1-1-1,33-9 325,-24 3-336,1-1 0,-1-1 0,0 0-1,-1-1 1,14-16 0,17-15-206,-40 40 189,-2 8-7,0-1 0,0 0 0,-1 0 0,0 0 0,-1 0 1,1 0-1,-1-1 0,-5 8 0,-8 22 135,8-11-250,1 1 1,2 0 0,0 0-1,1 1 1,1 48 0,3-71-257,1 10-1937,5-8-3118,3-5-4972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1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7944,'0'0'18193,"69"7"-17777,-38-5-256,-4-2-64,2 3-96,-3-1-384,-1-2-1890,-5 0-1954,-5 0-3716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0 14510,'0'0'6214,"-27"49"-4645,17-26-608,-3 7-416,3 2-321,-2 4-192,2 0-64,3-1-577,-1-5-320,3-4-608,2-8-577,1-10-769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4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6758,'0'0'7165,"0"10"-3770,0-4-3138,-1 8 404,0-1 0,2 0 0,0 0 0,0 0 0,1 0 0,1 0 0,0-1 0,0 1 0,2-1 0,-1 1 0,11 17 0,-14-29-654,8 13 70,1-1 1,22 23 0,-30-34-18,1 1 0,-1-1 0,0 0 0,1 0 1,-1 0-1,1 0 0,0 0 0,0-1 0,0 1 0,0-1 0,0 0 0,0 0 0,0 0 1,0 0-1,0 0 0,0-1 0,1 1 0,-1-1 0,0 0 0,0 0 0,1 0 1,4-2-1,-5 1-7,-1-1 1,1 1-1,-1-1 0,1 0 1,-1 0-1,0-1 1,0 1-1,1 0 1,-2-1-1,1 1 0,0-1 1,0 1-1,-1-1 1,0 0-1,2-4 1,17-50 23,-18 49-43,4-14 2,-1 1-1,0-1 1,-2-1-1,-1 1 1,0-24-1,-3 51-1822,-1 9-5965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5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 4324,'0'0'21167,"0"10"-20078,-1 19-697,-1 0 0,-8 36 0,3-27-409,-2 62 0,9-53-1805,0-42-2022,0-24-10909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2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 4036,'0'0'20691,"55"-4"-19217,-12 5-641,8 2-577,2-1-256,2-2-609,-6 0-1505,-6 0-1825,-10-7-5510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3.3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860 175 2018,'3'-14'1762,"0"0"0,-1-1 0,-1 1 1,0 0-1,-1-22 0,-1 33-1623,1 0 0,-1 0 0,1 0 0,-1 0 0,0 0 0,0 0 0,0 0 0,0 0 0,-1 1 0,1-1 0,-1 0 0,0 1 0,0-1 0,0 1 0,0-1 0,0 1 1,0 0-1,-1 0 0,1 0 0,-1 0 0,1 1 0,-1-1 0,0 1 0,0-1 0,0 1 0,0 0 0,1 0 0,-2 0 0,1 1 0,0-1 0,-4 0 0,-6 1-37,1 0-1,0 0 0,0 1 1,0 1-1,0 0 0,0 1 1,0 0-1,0 0 1,1 2-1,-1-1 0,1 1 1,0 1-1,1 0 1,-17 12-1,-8 9-62,1 1 1,-51 54-1,30-21 149,3 2-1,2 2 1,4 2-1,2 2 1,3 2-1,4 2 1,-44 119-1,69-159-176,2 0-1,2 1 1,1 0 0,1 0-1,-1 55 1,7-76-9,0 0 1,2 0 0,-1 0-1,2-1 1,0 1-1,0-1 1,10 23-1,-10-28 2,1 1-1,1-1 1,-1 0-1,1-1 1,1 1-1,-1-1 1,1 0-1,0 0 1,0 0-1,1-1 1,-1 0-1,1 0 1,9 3 0,-3-1 9,-1-1 1,1-1 0,1 0 0,-1-1 0,1 0-1,0-1 1,-1-1 0,1 0 0,0-1 0,1 0-1,-1-1 1,24-3 0,-19-1-6,0 0-1,0-2 1,-1 0 0,0-1-1,0 0 1,0-2 0,-1 0-1,22-16 1,-4-2 72,-2-1 1,-1-1-1,-1-2 1,-2-1-1,-1-2 0,-2 0 1,35-60-1,-36 51 114,-3-2 1,-1 1-1,26-88 0,-38 100-159,-2-1 0,-1-1-1,-1 1 1,-2-1-1,-1 0 1,-5-49 0,2 71-35,-1-1 0,0 1 0,0 0 0,-2 0 0,1 0 0,-2 1 0,0-1 0,-8-13 0,10 19-74,0 1 0,-1 0 1,0 0-1,0 0 1,-1 1-1,1-1 1,-1 1-1,0 0 1,0 1-1,0-1 1,-1 1-1,1 0 0,-1 0 1,1 1-1,-1-1 1,0 1-1,-11-2 1,4 2-1159,-1 1 0,1 0-1,-1 1 1,-24 2 0,-2 7-4795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6182,'0'0'17008,"-21"65"-16720,9-34-224,0 0-32,3-1 0,2-3-384,3-5-705,1-5-929,1-5 481,2-8-385,-3-4-2146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4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36 5990,'0'0'2642,"-8"0"-1531,-26 0-129,32 0-870,1 0 0,0 0 0,0 0 0,0 0 0,0-1 0,0 1 0,0 0 0,0-1 0,0 1 0,0-1 0,0 1 0,0-1 0,0 0 0,0 1 0,0-1 0,0 0 0,0 1 0,0-1 0,1 0 0,-1 0 0,0 0 0,1 0 0,-1 0 1,1 0-1,-2-2 0,2 3-17,0-1 1,0 1 0,-1-1 0,1 1-1,0-1 1,0 1 0,0-1 0,0 1 0,0-1-1,0 1 1,0-1 0,0 1 0,0-1-1,0 1 1,0-1 0,0 1 0,0-1-1,1 1 1,-1-1 0,0 1 0,0-1 0,0 1-1,1-1 1,-1 1 0,0-1 0,1 1-1,-1 0 1,0-1 0,1 1 0,-1-1 0,1 1-1,-1 0 1,0 0 0,1-1 0,-1 1-1,1 0 1,-1 0 0,1-1 0,-1 1-1,1 0 1,-1 0 0,1 0 0,0 0 0,41-1 402,-1 2 0,1 2 0,61 12 0,14 2-83,-10-7-235,0-5 1,1-4-1,175-22 0,-274 21-50,-18 4 140,-6-1-1718,6-6-3579,8-13-910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5.3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1 237 1954,'17'1'7217,"226"-10"-2957,-112-13-3636,-1-5-1,-1-6 0,218-88 0,-329 114-612,-12 3 2,0 2 1,1-1-1,-1 1 0,1 0 1,-1 0-1,1 1 0,10-2 1,-45 18-3836,5-10-422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35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0 299 7847,'0'0'11435,"98"-31"-10634,-28 5-192,19-2-129,13-6-96,8 3-288,5-3-63,3 7-33,-6 3-1057,-11 4-1186,-11-1-2881,-11-1-5094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1.7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328 1 7175,'0'0'13517,"-5"8"-12679,-5 9-742,0-1-1,-2 0 1,0 0 0,-21 20 0,-70 62 214,34-35-240,44-40-56,15-15-18,1 0-1,0 1 0,-11 15 0,20-20-1349,8-5 560,10-6-469,-2-4-526,0-1 1,18-18-1,-28 24 1202,38-35-3497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2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1 9993,'0'0'10005,"-7"11"-8596,-9 15-781,1 1 0,1 0 1,-11 33-1,19-43-476,1-1-1,1 1 1,0 0 0,1 0-1,1 1 1,1-1-1,1 34 1,1-47-148,0 1 0,0-1 0,1 0 0,-1 0 0,1 0-1,0 0 1,0 0 0,0 0 0,0 0 0,1 0 0,3 3 0,17 11-1933,-22-17 1485,1-1 0,-1 1 0,1 0 0,0-1 0,-1 0 0,1 1 0,0-1 0,0 0 0,-1 0 0,1 0 0,0 0 0,-1 0 1,1 0-1,2-1 0,-5-11-16148</inkml:trace>
  <inkml:trace contextRef="#ctx0" brushRef="#br0" timeOffset="1">0 244 11050,'0'0'13645,"83"-2"-13036,-36 5-353,5-1-224,-2 0-480,-7-2-2563,-8 0-4196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3.7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9 3459,'0'0'9780,"-11"-2"-7810,2 0-1600,0 0-1,0 1 1,0 0-1,0 0 1,0 1-1,0 1 1,0-1-1,0 2 0,0-1 1,0 1-1,0 0 1,1 1-1,-12 5 1,2 2 139,0 1 0,1 1 0,1 1 1,0 0-1,0 1 0,-25 30 0,35-37-375,0 2 1,0-1-1,1 0 0,0 1 0,0 0 1,1 0-1,0 1 0,0-1 0,1 1 1,1 0-1,0 0 0,0 0 0,1 0 1,0 0-1,1 20 0,0-28-130,1 0 0,-1 0 0,1 0 1,-1 0-1,1 0 0,0 0 0,0 0 0,0 0 0,0-1 0,0 1 1,0 0-1,0-1 0,1 1 0,-1 0 0,0-1 0,1 0 1,0 1-1,-1-1 0,1 0 0,2 1 0,1 1 12,0-1 0,0 1 1,1-1-1,-1-1 0,1 1 0,0-1 0,7 1 0,2-1 18,1 0-1,0-1 1,0-1 0,26-4-1,6-9-2563,-46 14 2221,1-1 0,-1 0 0,1 0 0,-1-1 0,1 1 0,-1 0 0,0-1 0,0 1 0,0-1 0,0 0 0,0 0 0,0 0 0,0 0 0,0 0 0,-1 0 0,2-3 0,0-6-6503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4.7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21 3716,'0'0'19538,"-7"12"-19084,-21 25-263,-1-1-1,-2-1 1,-52 45 0,50-49-99,13-13-1593,40-37-1046,136-146-14394,-126 128 17210,-1-1 4397,-17 27 3828,-12 26-5636,-13 27-1392,4-22-1158,1 0 0,1 0-1,1 1 1,1 0 0,1 0 0,0 0 0,2 1 0,0 34-1,13-36-455,-8-17-3759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5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95 12940,'0'0'8200,"55"0"-7079,-20-1-480,7-2-417,2-2-160,0 1-256,0-2-1186,-2-1-1761,-3-2-1729,-6 1-994</inkml:trace>
  <inkml:trace contextRef="#ctx0" brushRef="#br0" timeOffset="1">451 1 6118,'0'0'16079,"50"42"-15951,-25-41-96,-2 0-448,-4-1-1442,-7 0-2370,-6 0-2306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5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3331,'0'0'17905,"72"18"-17585,-31-18-224,0-1-63,-1-5-802,-6-1-1794,-5 3-4611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0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 4965,'0'0'12395,"-17"66"-10697,8-41-513,0 1-865,1 1-95,3-4-129,5-2-64,0-5-96,0-5-545,3-5-224,2-5-448,-3-1-737,-2-3-1217,0-11-2082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3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5733,'0'0'11606,"12"-4"-10063,-9 3-1485,2-2 130,1 0 0,-1 1 0,1 0-1,0 1 1,-1-1 0,1 1-1,0 0 1,0 0 0,0 1-1,0 0 1,0 0 0,0 0-1,0 1 1,0 0 0,0 0 0,0 0-1,-1 1 1,10 3 0,-5 1-73,-1 0 1,0 0 0,-1 0-1,0 1 1,0 0 0,0 1 0,-1 0-1,0 0 1,6 10 0,-10-15-45,-1 0 0,0 0 0,-1 0 0,1 0 1,0 1-1,-1-1 0,0 0 0,0 1 0,0-1 0,0 1 1,-1-1-1,1 1 0,-1-1 0,0 1 0,0 0 0,0-1 1,0 1-1,-1-1 0,1 1 0,-1-1 0,0 1 0,0-1 1,0 1-1,-1-1 0,1 0 0,-1 0 0,0 0 0,0 0 1,0 0-1,-3 4 0,-2 1 165,-1-1-1,0 1 1,0-2 0,-1 1 0,1-1 0,-1 0 0,-1-1-1,1 0 1,-1 0 0,0-1 0,0-1 0,0 1 0,-1-2-1,1 1 1,-1-1 0,-15 0 0,25-2-319,0 0 1,0 0-1,0 0 1,1 0-1,-1 0 1,0 0-1,0-1 1,0 1-1,0 0 1,0-1-1,0 1 1,0 0-1,1-1 0,-1 1 1,0-1-1,0 1 1,0-1-1,1 0 1,-1 1-1,0-1 1,0-1-1,-6-19-5495,7 3-2750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 9641,'0'0'8168,"62"0"-6567,-34 0-319,6 0-97,4 0-385,-1-2-575,-2-4-193,-2 1-160,-9 3-961,-6-1-1025,-10-1-1250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6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11211,'0'0'11563,"73"30"-11083,-39-30-352,-2 0-128,-3 4-897,-6 0-1185,-8 1-800,-9 0-1955,-6-1-1857</inkml:trace>
  <inkml:trace contextRef="#ctx0" brushRef="#br0" timeOffset="1">1 178 5637,'0'0'14126,"69"23"-13294,-29-27-479,2-7-289,3-4-993,0-1-2498,3-3-2883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294 1 15278,'0'0'5350,"-69"49"-4806,40-23 161,0 4-33,-3-1-383,3 0-129,6-3-128,0-4 32,5-5 0,4-6-32,4-5-833,3-6-1505,1 0-2851,1-15-4644</inkml:trace>
  <inkml:trace contextRef="#ctx0" brushRef="#br0" timeOffset="1">38 57 15791,'0'0'5253,"42"50"-4324,-20-33 64,4-2-353,6 0-447,2-4-161,-1-1-801,0-2-1057,-7-6-2274,-3-2-4228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4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13421,'0'0'7975,"52"18"-6694,-22-16-127,3-1-482,2-1-416,0 0-192,-4 0-576,-3 0-1858,-7-3-4421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7.7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4132,'0'0'19602,"6"61"-19281,-9-41-257,2 2-64,1-2-673,0-2-320,0-3-1185,0-4-1377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8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41 12812,'0'0'5637,"61"17"-3843,-23-15-32,4-1-801,2-1-577,-3 0-256,-3 0-32,-4-6-96,-6-3-897,-11-4-1024,-6-1-2564,-11-5-3554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8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13004,'0'0'7367,"49"-16"-5797,-9 12-225,6 3-320,6-1-673,0 1-256,-4-1-96,-6-1-1633,-7-2-2115,-13-5-4515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9.0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52 6278,'0'0'16314,"3"8"-15337,0 0-837,-1 0 0,-1 1 1,1-1-1,-1 1 0,-1-1 0,0 1 1,0-1-1,0 1 0,-1-1 0,-1 1 0,1-1 1,-1 1-1,-1-1 0,-3 9 0,-3 9 90,5-18-99,1 0-1,0 0 1,0 1 0,1-1 0,-1 15 0,21-52 614,-8 16-706,4-12-94,0 0 0,-1-1-1,-2 0 1,-1 0-1,-1-2 1,-1 1 0,5-33-1,-14 67-112,-2 2 158,2 0-1,-1 0 1,1 0-1,1 0 0,0 11 1,0-17 13,0-1 1,0 1-1,0-1 1,1 0-1,0 1 1,-1-1-1,1 0 1,0 1-1,0-1 1,0 0-1,0 0 1,0 0-1,1 0 1,-1 0-1,0 0 1,1 0-1,0 0 1,-1-1-1,1 1 1,0 0-1,0-1 1,0 0-1,0 1 1,0-1-1,0 0 1,1 0-1,-1 0 1,0 0-1,1-1 1,2 1-1,4 1 26,-1-1-1,1 0 0,0 0 0,0-1 0,0-1 1,0 1-1,0-1 0,0-1 0,0 0 0,-1 0 1,1-1-1,-1 0 0,16-7 0,-10 1-26,0 0 1,0-1-1,-1 0 0,0-1 1,-1-1-1,15-17 1,-25 33-30,-1-1 1,0 1 0,-1 0 0,1 1-1,-1-1 1,1 0 0,-1 0 0,-1 0 0,1 0-1,-1 5 1,-13 57 85,10-49-130,0 1-1,1-1 1,0 1-1,1 32 0,2-48-180,2 8-1251,3-6-3553,1-3-4580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49.7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4228,'0'0'20019,"54"13"-19282,-19-18-577,5 0-288,-2-2-1922,0-2-1762,1-1-3170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1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10858,'0'0'4164,"-20"48"-2082,5-23-993,1 6-224,1 0 0,-2 3-513,3-2-224,1-1-64,1-1-64,2-7 32,1-6 0,4-6-416,3-9-609,0-9-4164,0-13 673,4-5-3011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4708,'0'0'13709,"9"7"-13260,4 2-325,-1 1 1,-1 0 0,0 0-1,0 1 1,-1 1-1,0 0 1,-1 0-1,-1 1 1,0 0-1,0 1 1,6 18 0,-7-7-17,-2 0 0,0 0 0,-2 1 1,1 30-1,-9 104 733,2-121-1005,-12 52 0,2-38-5417,9-43 1454,1-5-918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5765,'0'0'14003,"7"10"-13250,12 21-25,-7-11-248,1-1 0,1 0 1,24 26-1,-34-41-386,0 0 1,0 0 0,0 0-1,0-1 1,1 0-1,-1 0 1,1 0-1,0 0 1,0-1 0,0 0-1,1 0 1,-1 0-1,0-1 1,1 0 0,-1 0-1,1 0 1,-1 0-1,1-1 1,-1 0-1,1 0 1,6-2 0,-9 1 0,0-1 0,1 1 0,-1-1 1,0 0-1,-1 0 0,1 0 0,0-1 1,0 1-1,-1 0 0,0-1 0,1 0 1,-1 0-1,0 0 0,0 0 0,-1 0 1,1 0-1,2-7 0,19-58 700,-20 59-744,-1 0 1,0 0-1,-1 0 1,0 0 0,0-1-1,-1 1 1,0 0-1,-4-19 1,1 36-12832,3-1 3902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0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177 19 13036,'0'0'9577,"-6"57"-8680,1-33-64,2 4-417,3 2-287,0-2-129,0-2 32,0-1-64,0-5-673,0-4-288,0-6-192,0-2-833</inkml:trace>
  <inkml:trace contextRef="#ctx0" brushRef="#br0" timeOffset="1">0 49 2498,'0'0'20468,"75"-21"-19475,-37 20-609,1 1-320,-2-1-32,-5-1-448,-5-2-865,-1-1-1378,-4 0-2530,1-4-3363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2.3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117 1 3107,'0'0'17633,"-3"9"-16299,-6 14-547,3-10-505,1 0 0,0 0 0,0 0 0,2 1 0,0 0 0,0 0 0,0 21 0,3-34-276,1 1 0,-1-1 0,1 0 0,0 0 0,-1 0 0,1 0 0,0 0 0,0 0 0,-1 0 0,1 0 0,0 0 0,0 0 0,0 0 0,0-1 0,0 1 1,1 0-1,-1-1 0,0 1 0,0-1 0,0 1 0,1-1 0,-1 0 0,0 1 0,0-1 0,3 0 0,41 5 67,-29-4-105,-6 0-89,-1 1 0,1 0 0,0 1 0,-1 0 0,1 0 0,9 6 0,-18-9 127,1 1 0,-1 0 1,1-1-1,-1 1 0,0 0 0,1 0 0,-1 0 0,0 0 0,0 0 0,1 0 0,-1 0 0,0 0 0,0 1 0,0-1 0,0 0 0,-1 1 0,1-1 0,0 1 1,-1-1-1,1 1 0,-1-1 0,1 1 0,-1-1 0,1 1 0,-1-1 0,0 1 0,0 0 0,0-1 0,0 1 0,0-1 0,0 1 0,-1 0 0,1-1 1,0 1-1,-1-1 0,1 1 0,-1-1 0,0 1 0,1-1 0,-1 0 0,0 1 0,0-1 0,0 0 0,0 1 0,0-1 0,0 0 0,-2 1 0,-2 3 56,0 0-1,-1 0 1,1-1-1,-1 0 0,0 0 1,0-1-1,-1 1 1,1-1-1,-1-1 0,0 1 1,1-1-1,-11 2 1,3-2-15,-1 1 1,1-2-1,-1 0 1,1-1 0,-17-1-1,29 1-156,-1-1 1,1 1-1,0-1 1,0 1-1,0-1 0,-1 1 1,1-1-1,0 0 0,0 0 1,0 0-1,0-1 1,0 1-1,0 0 0,1-1 1,-1 1-1,0-1 0,1 1 1,-1-1-1,1 0 1,-1 0-1,1 0 0,0 0 1,0 0-1,-1-2 0,0-2-957,0 0-1,0-1 1,1 1-1,0-1 1,0 1-1,1-1 1,0-7-1,0-21-5008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2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12876,'0'0'6438,"63"4"-6406,-32-2-993,4-2-2882,6 0-1891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0 10218,'0'0'3966,"-9"6"-1083,-4 2-1961,0 2 0,0-1 0,1 1 0,-16 17 0,23-21-690,-1 1 1,1-1 0,0 1 0,0 0 0,1 1 0,0-1 0,0 1 0,1 0 0,0 0-1,0 0 1,-2 15 0,4-20-220,0 1-1,1-1 0,-1 0 1,1 1-1,0-1 1,0 1-1,0-1 0,0 0 1,1 1-1,-1-1 1,1 0-1,0 1 1,0-1-1,0 0 0,0 0 1,1 0-1,-1 0 1,1 0-1,0 0 0,0 0 1,0 0-1,0-1 1,0 1-1,0-1 1,1 0-1,0 1 0,-1-1 1,1 0-1,0-1 1,0 1-1,0 0 0,0-1 1,0 0-1,0 1 1,0-1-1,1-1 1,-1 1-1,0 0 0,1-1 1,-1 1-1,0-1 1,5 0-1,1 1 13,1-1-1,-1 0 1,1 0-1,-1 0 1,1-1-1,-1-1 1,1 0 0,-1 0-1,0 0 1,15-7-1,-20 7-14,0-1 0,-1 1-1,1-1 1,0 0 0,-1 0-1,1 0 1,-1 0 0,0-1-1,0 1 1,-1-1-1,1 0 1,-1 0 0,1 0-1,-1 0 1,0 0 0,-1 0-1,1-1 1,-1 1 0,0-1-1,0 1 1,0-1-1,-1 1 1,1-10 0,-1 9 11,0-1 0,0 1 0,-1 0 0,0-1-1,0 1 1,0 0 0,0 0 0,-1 0 0,0 0 0,0 0 0,-5-8 0,5 10-179,1 1 1,-1-1-1,0 1 0,0 0 0,0 0 1,-1 0-1,1 0 0,0 0 0,-1 0 1,0 1-1,1-1 0,-1 1 0,0-1 1,0 1-1,1 0 0,-1 0 0,0 1 1,0-1-1,0 1 0,0-1 0,-5 1 1,7 0 44,1 0-1,0 0 1,0 0 0,0 0 0,-1 0-1,1 0 1,0 0 0,0 0 0,0 0-1,-1 0 1,1 0 0,0 0 0,0 0-1,0 0 1,-1 0 0,1 1 0,0-1-1,0 0 1,0 0 0,0 0 0,0 0-1,-1 0 1,1 0 0,0 1-1,0-1 1,0 0 0,0 0 0,0 0-1,0 0 1,0 1 0,-1-1 0,1 0-1,0 0 1,0 0 0,0 1 0,0-1-1,0 0 1,0 0 0,0 0 0,0 1-1,0-1 1,0 0 0,0 0 0,0 0-1,0 0 1,0 1 0,0-1 0,1 0 0,-1 2-1097,0 8-4390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14574,'0'0'12203,"69"18"-12139,-35-18 0,2 0-960,-2 0-2179,-8-8-1986,0-6-5701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3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0 268 17232,'0'0'10757,"12"-9"-9678,262-248-530,-273 256-655,-13 18-156,-4 7 260,0-1 1,-18 39-1,29-50-2,0 0-1,0 0 0,1 1 0,1-1 1,0 1-1,1 0 0,-2 23 0,4-35-113,0 0-1,0 0 0,0 0 1,0 0-1,1 0 0,-1 0 1,0 0-1,0 0 0,1 0 1,-1-1-1,0 1 0,1 0 0,-1 0 1,1 0-1,-1 0 0,1-1 1,0 1-1,-1 0 0,1 0 1,0-1-1,-1 1 0,1 0 1,0-1-1,0 1 0,-1-1 1,1 1-1,0-1 0,0 0 1,0 1-1,1-1 0,0 1-569,0-1 1,1 0-1,-1 1 0,0-1 0,0 0 0,0 0 0,1-1 1,-1 1-1,0 0 0,0-1 0,0 0 0,0 1 1,3-2-1,15-12-8323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 10762,'0'0'11179,"-7"7"-9738,-2 4-941,0-1-1,1 1 1,1 1-1,-10 17 1,15-25-432,-1 1 1,1-1-1,0 1 0,1-1 1,-1 1-1,1 0 0,0-1 1,0 1-1,0 0 1,1 0-1,0 0 0,0 0 1,0-1-1,0 1 0,1 0 1,0 0-1,0 0 0,0-1 1,3 7-1,-1-8-56,-1 0 1,1 0-1,1 0 0,-1-1 1,0 1-1,1-1 0,-1 0 0,1 0 1,0 0-1,-1-1 0,1 1 1,0-1-1,0 0 0,0 0 0,0 0 1,1 0-1,-1-1 0,0 0 1,0 0-1,4 0 0,2 0 4,-1 0 0,0-1 0,0 1-1,0-2 1,0 1 0,0-2 0,0 1 0,10-5-1,-14 5 18,0-1 0,-1 0 0,1 0 0,-1-1 0,0 1 0,0-1 0,0 0 0,-1 0 0,1 0 0,-1 0 0,0-1 0,0 1 0,-1-1 0,1 0 0,-1 0 0,0 0 0,0 0 0,-1 0 0,1 0 0,-1-1 0,0 1 0,-1 0 0,1-9 0,-1 11-88,-1-1 1,1 0-1,-1 1 1,0-1 0,0 0-1,0 1 1,0-1-1,0 1 1,-1 0-1,0-1 1,1 1-1,-1 0 1,-1 0 0,-3-4-1,3 4-323,0 0 1,-1 0-1,1 1 0,-1-1 1,1 1-1,-1 0 0,0 0 1,0 1-1,0-1 0,0 1 1,0 0-1,0 0 0,0 0 0,-9 0 1,3 0-5661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15727,'0'0'4004,"50"0"-2595,-17-2-993,4 1-287,3-3-97,-3 0-32,1-2-1762,-4-3-3523,-2-4-7527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4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0 188 14510,'0'0'11643,"6"-11"-11040,-1 0-554,1 0-1,1 0 1,0 1 0,0 0-1,1 0 1,0 1-1,1 0 1,11-9 0,5-2-30,-11 7-8,1 2 1,0-1-1,19-9 0,-34 21-12,1 0 0,-1 0-1,0 0 1,0 0 0,1-1 0,-1 1 0,0 0 0,1 0 0,-1 0 0,0 0-1,0 1 1,1-1 0,-1 0 0,0 0 0,1 0 0,-1 0 0,0 0 0,0 0-1,1 0 1,-1 0 0,0 1 0,0-1 0,1 0 0,-1 0 0,0 0-1,0 1 1,0-1 0,1 0 0,-1 0 0,0 0 0,0 1 0,0-1 0,0 0-1,1 0 1,-1 1 0,0-1 0,0 0 0,0 1 0,0-1 0,0 0 0,0 0-1,0 1 1,0-1 0,0 0 0,0 1 0,0-1 0,0 0 0,0 0 0,0 1-1,0-1 1,0 0 0,0 1 0,0-1 0,-1 0 0,1 0 0,0 1 0,0-1-1,-4 20-55,-8 13 100,5-13 88,0 1 1,1-1 0,1 1-1,1-1 1,-2 43 0,6-62-124,0 1 1,0-1 0,0 1-1,1-1 1,-1 1-1,0-1 1,1 1 0,-1-1-1,1 0 1,0 1-1,-1-1 1,1 0 0,0 1-1,0-1 1,0 0-1,0 0 1,0 0 0,0 0-1,0 0 1,1 0-1,-1 0 1,0 0 0,0 0-1,1-1 1,-1 1-1,0 0 1,1-1 0,-1 1-1,1-1 1,-1 0-1,1 1 1,-1-1 0,1 0-1,-1 0 1,1 0 0,-1 0-1,1 0 1,-1 0-1,4-1 1,0 0-420,0 1-1,1-1 1,-1 0 0,0-1 0,0 1-1,0-1 1,0 0 0,0 0-1,-1 0 1,8-6 0,30-37-9647,-18 15 2286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5125,'0'0'13997,"0"10"-13762,1-1-180,5 49 77,-6-56-116,1 0 0,-1 0 0,1 0 0,0 0 0,0 0 0,-1-1 0,1 1 0,0 0 0,1 0 0,-1 0 0,0-1 0,0 1 0,1-1 0,-1 1 0,1-1 0,-1 1 0,1-1 0,0 0 0,-1 0 0,1 0 0,0 0 0,0 0 0,0 0 0,0 0 0,0-1 0,0 1 0,2 0 0,2-1-46,0 0 0,0 0 0,0-1 0,0 1 0,0-1 0,-1 0 0,1-1 0,0 0 0,-1 0-1,1 0 1,8-5 0,7-9-2981,-4-5-3509,-13 11 1769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5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14 13261,'0'0'8061,"-8"10"-6359,-1 2-1001,0-1 0,1 2 0,-13 24-1,18-31-542,0 0-1,1 1 1,-1-1-1,2 1 1,-1-1-1,1 1 1,0 0-1,0-1 1,1 1-1,-1 0 0,2 0 1,-1-1-1,2 10 1,0-14-127,-1 1 0,0 0 0,1-1 0,0 1 0,0-1 1,0 0-1,0 1 0,0-1 0,0 0 0,0 0 0,1 0 0,-1 0 0,1-1 0,-1 1 1,1-1-1,0 0 0,0 1 0,-1-1 0,1 0 0,0-1 0,0 1 0,0 0 1,0-1-1,6 0 0,3 2 37,-1-2-1,1 1 1,-1-1 0,1-1 0,16-3 0,-23 2-56,1 0 0,-1 0 0,1 0-1,-1-1 1,0 0 0,0 0 0,0-1 0,-1 1 0,1-1-1,-1 0 1,0 0 0,0 0 0,0-1 0,0 0 0,-1 1 0,0-1-1,0 0 1,0-1 0,-1 1 0,1 0 0,-1-1 0,-1 0-1,1 1 1,-1-1 0,0 0 0,0 0 0,0 1 0,-1-11 0,0 12-16,0 0 1,0 0 0,0 0-1,0 0 1,-1 0 0,0 0 0,0 0-1,0 1 1,0-1 0,0 0 0,-1 0-1,0 1 1,1-1 0,-1 1-1,-1 0 1,1-1 0,0 1 0,-1 0-1,0 0 1,1 0 0,-1 1 0,-1-1-1,1 1 1,0 0 0,0-1-1,-1 2 1,1-1 0,-1 0 0,0 1-1,1-1 1,-1 1 0,0 0 0,0 0-1,0 1 1,0-1 0,0 1-1,0 0 1,0 0 0,0 0 0,0 0-1,0 1 1,-4 1 0,6-2-149,-1 1 0,1-1 0,-1 1 0,1 0 0,-1 0 1,1 0-1,0 0 0,-1 1 0,1-1 0,0 1 0,0-1 0,0 1 0,0 0 1,0-1-1,1 1 0,-4 4 0,-6 24-8172,11-17-1542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6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 15759,'0'0'8552,"50"-34"-7655,-14 27-289,3 2-415,7 0-129,1 2-64,-2 0-705,-6 3-1409,-8 0-1249,-11-1-1922,-11 1-1922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6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14157,'0'0'9738,"85"32"-9578,-32-37-256,4-9-1666,-2-4-2018,-3-2-5989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7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12268,'0'0'9342,"8"0"-8333,25 0-612,0 1 0,0 2 0,-1 1 0,54 15 1,-85-19-392,0 0 0,1 0 0,-1 1 0,0-1 0,0 0 0,1 1 0,-1-1 0,0 1 0,0 0 0,0-1 0,0 1 0,0 0 1,0 0-1,0-1 0,0 1 0,0 0 0,0 0 0,0 0 0,-1 0 0,1 1 0,0-1 0,0 2 0,-1-2 16,0 0 0,0 0 0,-1 0-1,1 0 1,-1 0 0,1 0 0,-1 0-1,1 0 1,-1-1 0,0 1 0,1 0-1,-1 0 1,0 0 0,0-1 0,1 1-1,-1 0 1,0-1 0,0 1 0,0-1-1,0 1 1,-1 0 0,-63 24 841,59-23-850,-28 7 354,23-7-203,0 1 0,0 0 0,0 1 0,1 0 0,-15 8 0,25-12-163,-1 0-1,1 1 1,0-1 0,-1 0-1,1 0 1,-1 0 0,1 0-1,0 1 1,-1-1 0,1 0-1,0 0 1,-1 1 0,1-1 0,0 0-1,0 1 1,-1-1 0,1 0-1,0 1 1,0-1 0,0 0-1,-1 1 1,1-1 0,0 0-1,0 1 1,0-1 0,0 1-1,0-1 1,0 0 0,0 1-1,0-1 1,0 1 0,0-1 0,0 1-1,0-1 1,0 0 0,0 1-1,0-1 1,0 1 0,0-1-1,1 0 1,-1 1 0,0-1-1,0 0 1,0 1 0,1-1-1,-1 0 1,0 1 0,0-1-1,1 0 1,-1 1 0,0-1 0,1 0-1,-1 0 1,0 0 0,1 1-1,-1-1 1,0 0 0,1 0-1,-1 0 1,1 0 0,-1 1-1,0-1 1,1 0 0,-1 0-1,1 0 1,33 8-92,-30-7 36,8 1-104,78 21-792,-84-21 928,-1-1 0,0 2 0,0-1 0,0 1 0,0-1 0,0 1 0,-1 1 0,1-1 0,-1 1 1,0-1-1,0 1 0,0 1 0,6 7 0,-9-11 42,-1 0 0,1 1 0,0-1 1,-1 0-1,1 1 0,0-1 0,-1 1 0,0-1 0,1 1 1,-1-1-1,0 1 0,0-1 0,0 1 0,0-1 0,0 1 1,0-1-1,0 1 0,-1-1 0,1 1 0,0-1 0,-1 1 1,1-1-1,-1 1 0,0-1 0,1 0 0,-3 3 0,1-1 80,-1 0-1,0-1 0,0 1 1,-1-1-1,1 1 0,0-1 1,-1 0-1,1-1 0,-1 1 1,-4 1-1,-10 3 424,0-1 1,0-1-1,-25 2 1,-51-3 550,91-6-2570,12-4-77,16-5-1484,8-3-2366,6-2-3133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7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65 19538,'0'0'2819,"-10"-1"-646,3 1-1925,1-1 0,-1 1 0,1 0 0,-1 1 0,1 0-1,-1 0 1,1 0 0,0 1 0,-1-1 0,-7 5 0,10-4-124,1 0-1,-1 0 1,1 0-1,-1 0 1,1 1-1,0-1 1,0 1-1,0 0 1,0 0 0,1 0-1,-1 1 1,1-1-1,0 0 1,0 1-1,0 0 1,0-1-1,1 1 1,-1 0-1,1 0 1,0 0-1,0 4 1,0-5-93,0 0 1,1 1-1,0-1 0,0 0 0,0 0 1,0 0-1,0 1 0,1-1 1,-1 0-1,1 0 0,0 0 0,0 0 1,0 0-1,0 0 0,1 0 0,-1 0 1,1 0-1,0-1 0,2 5 1,0-4-10,0 1 0,1-1 1,-1 1-1,0-1 1,1 0-1,0-1 0,0 1 1,-1-1-1,2 0 1,7 2-1,6 1 4,0-2-1,0 0 1,1-1-1,-1-1 1,27-2-1,-36 0-18,0-1-1,-1 1 1,1-2 0,-1 1-1,1-1 1,-1 0 0,0-1 0,-1 0-1,1-1 1,0 0 0,14-11-1,-19 13-7,0-1 0,0 1 0,-1-1 0,1 0 0,-1 0 0,0 0 0,0 0-1,0-1 1,0 1 0,-1-1 0,0 1 0,0-1 0,0 0 0,0 0-1,-1 0 1,0 0 0,0 0 0,0 0 0,-1-1 0,1 1 0,-1 0 0,-1 0-1,-1-10 1,1 11-37,-1-1-1,0 1 1,0 0-1,0 0 1,0-1-1,-1 2 1,0-1-1,0 0 1,0 0-1,0 1 1,0 0-1,-1 0 1,1 0-1,-1 0 1,0 0-1,0 1 1,0-1-1,0 1 1,-1 0-1,1 1 1,-1-1-1,-7-1 1,-5-2-745,0 1 0,-1 1 1,1 1-1,-31 0 0,13 2-3616,5 0-3651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2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12364,'0'0'13965,"49"32"-13549,-3-32-224,3 0-127,3 0-33,-7 0-225,-6-2-1152,-10-3-1698,-15 2-1601,-13-3-4645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13453,'0'0'8808,"70"16"-8295,-23-18-385,5-4-96,1-1-1153,-8 1-1666,-4 2-3299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8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38 12812,'0'0'6470,"11"-6"-5466,0 1-734,1 0 0,0 0 0,1 1 0,-1 1 0,19-3 0,-27 5-216,0 0 0,0 1 0,0-1 0,1 1 0,-1 0 0,0 0 0,0 0 0,0 1 0,0-1-1,1 1 1,-1 0 0,0 1 0,0-1 0,0 1 0,-1-1 0,1 1 0,0 0 0,-1 0 0,1 1-1,-1-1 1,0 1 0,1 0 0,-1 0 0,3 4 0,-5-5 7,0 0-1,0 0 1,0 0 0,0 1-1,0-1 1,-1 0 0,1 0-1,-1 1 1,0-1 0,1 0 0,-1 1-1,0-1 1,0 0 0,-1 1-1,1-1 1,0 0 0,-1 1-1,0-1 1,1 0 0,-1 0-1,0 0 1,0 1 0,0-1-1,0 0 1,0 0 0,-1 0-1,1-1 1,-1 1 0,1 0-1,-1 0 1,-2 1 0,-7 7 283,0-1 0,-1 1 1,-23 12-1,19-12-108,28-10-427,-1 0 0,0 0 0,0 1 0,12 3 0,-16-3 126,0 1 1,-1-1 0,1 1-1,-1 1 1,1-1 0,-1 1-1,0 0 1,0 0 0,8 7-1,-12-9 75,0 1-1,-1-1 1,1 1-1,0 0 1,-1 0 0,1 0-1,-1-1 1,1 2-1,-1-1 1,0 0-1,0 0 1,0 0 0,0 1-1,0-1 1,-1 0-1,1 1 1,-1-1-1,1 0 1,-1 1 0,0-1-1,0 1 1,0-1-1,0 1 1,-1-1-1,1 0 1,0 1 0,-1-1-1,0 1 1,0-1-1,-1 3 1,0-1 142,-1 0 1,0 0-1,0-1 1,0 0 0,0 1-1,0-1 1,-1 0-1,0-1 1,1 1-1,-1 0 1,0-1-1,0 0 1,0 0-1,-1 0 1,-6 1 0,-6 3 469,0-1 0,-29 4 1,41-9-555,-4 2-43,0 0 0,-1-1 0,1-1-1,-1 1 1,1-1 0,0-1 0,-15-2 0,23 3-107,1-1 0,-1 1 0,1 0 0,-1 0 0,1 0-1,-1-1 1,1 1 0,-1 0 0,1 0 0,-1-1 0,1 1 0,-1 0 0,1-1 0,0 1 0,-1-1 0,1 1 0,0 0 0,-1-1 0,1 1 0,0-1 0,-1 1 0,1-1 0,0 1 0,0-1 0,0 1-1,-1-1 1,1 1 0,0-1 0,0 0 0,0 1 0,0-1 0,0 1 0,0-1 0,13-16-3827,25-6-5391,-8 11 886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5:59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10 17264,'0'0'2579,"-9"-2"58,3 1-2439,0 1 0,1-1 1,-1 1-1,0 0 0,0 1 0,0-1 0,1 1 1,-1 0-1,0 1 0,1-1 0,-1 1 1,1 0-1,0 1 0,0-1 0,-1 1 0,2 0 1,-1 0-1,0 1 0,1-1 0,-1 1 0,1 0 1,-5 6-1,6-6-127,0-1 0,-1 1 0,2 0 1,-1 0-1,0 0 0,1 1 0,0-1 0,0 1 0,0-1 0,0 1 1,1 0-1,0-1 0,0 1 0,0 0 0,1 0 0,-1 0 1,2 10-1,0-12-37,0 1 0,0 0 0,0-1 0,1 1 0,-1-1 0,1 0 0,0 1 0,0-1 0,0 0 0,1 0 0,-1 0 0,1 0 0,0-1 0,-1 1 0,1-1 1,0 0-1,1 1 0,-1-1 0,0-1 0,1 1 0,-1 0 0,1-1 0,4 2 0,8 2 1,0-1 0,0-1 0,0 0 0,0-1 0,1-1 0,-1 0 0,25-3 0,-33 2-24,1-1 1,-1 0-1,1-1 1,-1 1-1,0-2 1,0 1-1,0-1 1,0-1-1,0 1 1,-1-1-1,1 0 1,-1-1-1,0 0 1,0 0-1,-1-1 1,7-6-1,-11 10-8,0 0 0,0-1 0,0 0 0,0 1 0,-1-1 0,1 0 0,-1 0 0,1 0-1,-1 0 1,0 0 0,0 0 0,-1 0 0,1 0 0,0 0 0,-1-1 0,0 1 0,0 0 0,0 0 0,0-1 0,-1 1 0,1 0 0,-1 0 0,1 0 0,-1 0 0,0 0-1,-1 0 1,1 0 0,0 0 0,-1 0 0,0 0 0,1 1 0,-1-1 0,0 0 0,0 1 0,-1 0 0,1-1 0,0 1 0,-1 0 0,-4-3 0,-3-1-155,1 0 0,-1 0 1,0 1-1,-1 0 1,1 1-1,-1 0 0,0 0 1,0 1-1,-23-2 0,-28 3-2692,23 8-2810,17 2-2914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33.6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1048 7 6790,'-47'-4'623,"-1"2"0,0 2 0,1 2-1,-50 9 1,67-5-571,0 1 0,1 2 0,-1 0 0,2 2-1,-1 1 1,2 2 0,-35 21 0,24-7 221,0 1 0,2 1 1,1 2-1,1 2 0,2 1 0,2 1 0,1 2 0,-41 72 0,46-67 263,2 1 0,2 1 0,1 1 0,3 1 0,2 0 0,2 1 0,2 0 0,-5 65 0,14-87-529,0 1 1,2 0 0,0-1 0,2 1-1,1-1 1,1 0 0,2 0 0,0 0 0,2-1-1,0 0 1,2-1 0,1 0 0,1-1-1,1 0 1,0-1 0,2 0 0,1-1-1,0-1 1,2-1 0,0-1 0,32 25-1,-26-26-26,0-1-1,1-1 0,0-1 0,1-1 1,1-2-1,0 0 0,0-2 0,52 9 0,-44-12 63,1-3 0,1-1 0,-1-1 1,0-3-1,0 0 0,52-12 0,-32 0 203,0-2 0,-1-3 0,-1-2 0,-1-2 0,-1-3 0,-2-2 0,0-3 1,84-66-1,-96 64-1,-1-1 1,-2-1-1,-1-3 0,-2 0 1,-1-2-1,-3-2 1,35-62-1,-51 79-215,-1 0 0,-2 0-1,0-2 1,-2 1 0,0-1 0,-2 0-1,-1-1 1,-2 1 0,0-1 0,-2 0-1,-1 0 1,-1 0 0,-1 0 0,-2 1 0,-7-30-1,5 36-147,-2 0 1,0 1-1,-1 0 0,-1 0 0,-1 1 0,-1 0 0,0 1 0,-1 1 0,-1 0 1,-1 1-1,0 0 0,-2 1 0,1 1 0,-2 0 0,1 2 0,-2 0 1,0 0-1,0 2 0,-1 1 0,0 0 0,-1 2 0,0 0 0,0 1 0,-37-5 1,13 6-617,-1 3 1,1 2 0,-1 1 0,1 3 0,-74 15 0,15 5-3581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2274,'0'0'12972,"-21"61"-12459,21-49-289,2-2-160,7-6-96,1-4-1826,-2 0-1088,-1-14-1795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44 0 8520,'0'0'14115,"4"11"-13816,-1-5-284,0 1 0,-1-1 1,0 0-1,0 1 0,0-1 1,-1 1-1,0-1 0,0 1 1,-1-1-1,0 1 1,0 0-1,-1-1 0,1 1 1,-2 0-1,-2 12 0,2-15-89,-24 69-410,7-27-4857,15-42 1460,-3-3-1350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5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 12172,'0'0'6181,"58"-17"-4835,-31 17-161,7 0-673,2 0-448,-1 0-32,2 0-64,-5 0-512,-7 0-577,-6 0-1217,-10 0-2051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6:56.8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56 10378,'0'0'9737,"56"17"-8328,-22-14-736,5 0-513,0-1-96,-1 1-961,-4-2-1985,-6-1-4421</inkml:trace>
  <inkml:trace contextRef="#ctx0" brushRef="#br0" timeOffset="1">635 1 17553,'0'0'4099,"-10"46"-2273,2-20-192,1 0-577,1 2-801,2 2-224,4-1-64,0-2-1153,1 2-1634,5-5-1825,4-3-3460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0.0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0 376 11179,'0'0'7591,"66"-24"-6726,-11-5-385,15-8-352,14-6-64,9-5-32,5 0-1313,-4 0-1313,-4 0-1474,-10-3-1025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3.1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1 459 3844,'0'0'14413,"94"-46"-13003,-15 7-97,16-5-608,11-4-321,4-2-224,-3 3-128,-10 6 0,-15 5-256,-14 3-481,-12 6-768,-13 1-994,-12 4-2625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6.4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0 422 16464,'0'0'2306,"50"6"-1185,10-26-288,22-10-97,20-11-191,16-8-417,8-3-64,3 1-32,-3 3-192,-11 8-192,-12 8-193,-14 6-1185,-16 5-992,-17 4-2980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5.9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0 222 12043,'0'0'5317,"72"-28"-4228,-4 2-288,9-4-416,12-1-225,4 4-128,-1 2 0,-10 7-256,-7 5-865,-12 4-1506,-16 3-1921,-14-2-3428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0.1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0 490 8936,'0'0'8040,"63"-57"-6470,-20 19-674,9-7-255,4-3-161,4-2-191,1 0-193,-2 1-96,-6 9 32,-5 6-737,-6 8-704,-8 4-1154,-6 7-2722,-8-1-5381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5.1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0 270 9513,'0'0'8258,"9"0"-6966,10-2-849,0-1 1,0-1-1,0-1 0,-1 0 0,28-13 0,99-51-212,-54 24-147,-75 37-198,131-55 184,-46 31-4126,-76 25 266,-6-1-1485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8.3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6 8904,'0'0'951,"-9"0"864,-41 0 1927,108-3 2951,33 5-4667,-6 1-1387,169-7 213,-1 1-4453,-244 3-61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5605,'0'0'10917,"1"5"-10783,0-4-116,-1 1 0,1-1 0,-1 1 0,1-1 0,-1 0 0,1 1 0,0-1 0,-1 0 0,1 0 0,0 1 0,0-1 0,0 0 0,0 0 0,0 0 0,0 0 0,0 0 0,1 0 0,-1-1 0,0 1 0,0 0 0,1-1 1,-1 1-1,0-1 0,1 1 0,-1-1 0,1 1 0,-1-1 0,0 0 0,1 0 0,-1 0 0,1 0 0,-1 0 0,1 0 0,-1 0 0,1 0 0,1-1 0,-1 1-16,0 1 0,1 0 0,-1-1 0,0 1 0,0 0 0,0 0 0,0 0 0,-1 0 0,1 1 0,0-1 0,0 0 0,-1 1 0,1-1 0,-1 1 0,1 0 0,-1-1 0,0 1 0,1 0 0,-1 0 0,0 0 0,0 0 0,-1 0 0,1 0 0,0 0 0,-1 0 0,1 0 0,-1 0 0,1 1 0,-1 1 0,6 68 723,-6-64-421,-1-1-1,0 1 1,0 0 0,-1-1-1,0 1 1,-1-1 0,-6 14 0,8-18-266,0 0 1,-1 0-1,1-1 0,-1 1 1,1 0-1,-1-1 1,0 0-1,0 1 1,0-1-1,-1 0 1,1 0-1,0 0 0,-1 0 1,1-1-1,-1 1 1,0-1-1,1 1 1,-1-1-1,0 0 1,0 0-1,0 0 0,0-1 1,-4 1-1,6-3-750,0 0-1,0 0 1,0 0-1,1 0 1,-1 0-1,1-1 1,-1 1-1,1 0 1,0 0-1,0-1 1,0-3-1,0 2-869,-1-19-5486</inkml:trace>
  <inkml:trace contextRef="#ctx0" brushRef="#br0" timeOffset="1">11 84 6022,'0'0'13773,"29"-52"-13773,-13 47-96,1 0-1089,1-1-929,-5 0-1410,-2 1-191,-5 1-3428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1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218 54 3876,'0'0'14114,"4"-8"-12133,14-25-598,-18 32-1327,-1 1 0,1-1 0,0 0 0,0 1 0,0-1 0,-1 1 1,1-1-1,0 1 0,-1-1 0,1 1 0,-1-1 0,1 1 1,-1-1-1,1 1 0,-1-1 0,1 1 0,-1-1 0,1 1 1,-1 0-1,1-1 0,-1 1 0,1 0 0,-1 0 0,0-1 0,1 1 1,-1 0-1,0 0 0,1 0 0,-1 0 0,0 0 0,1 0 1,-1 0-1,0 0 0,1 0 0,-1 0 0,0 0 0,1 0 0,-1 1 1,-1-1-1,-29 3 730,24-1-739,0 2 1,0-1 0,0 1-1,0 0 1,0 0-1,1 1 1,0 0 0,0 0-1,0 1 1,1-1-1,0 1 1,0 0 0,0 1-1,1-1 1,0 1-1,0 0 1,0 0 0,1 0-1,0 1 1,1-1-1,0 1 1,0-1 0,-1 9-1,3-15-49,1 0 0,-1 1-1,0-1 1,1 0 0,-1 0 0,1 0 0,-1 0-1,1 1 1,0-1 0,0 0 0,-1 0 0,1 0-1,0 0 1,0 0 0,0 0 0,0-1-1,0 1 1,0 0 0,0 0 0,0-1 0,0 1-1,2 0 1,37 15-98,1 3 27,-40-18 80,0 0 0,0-1 0,-1 1 0,1 0 0,0-1 0,-1 1 0,1 0 0,0 0 0,-1 0 0,1-1-1,-1 1 1,1 0 0,-1 0 0,0 0 0,1 0 0,-1 0 0,0 0 0,0 0 0,0 0 0,0 0 0,0 0 0,0 0 0,0 0 0,0 0 0,0 0 0,0 0 0,-1 2 0,0-1 27,0 0-1,0-1 1,0 1 0,-1 0 0,1-1-1,-1 1 1,1-1 0,-1 1 0,0-1 0,0 0-1,1 0 1,-4 2 0,-6 2 150,1 0 1,-1-1-1,-18 4 1,12-4-104,-1 0 1,1-2-1,-26 1 1,42-3-889,17 0-3469,31-11-5824,-17 0-1719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4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1 9129,'0'0'13164,"1"55"-12299,-6-36-289,0 2-447,2-2-97,3-4-32,0-4-96,0-5-609,8-6-160,7 0-288,3-10-1409,-1-8-2339,2-6-2114</inkml:trace>
  <inkml:trace contextRef="#ctx0" brushRef="#br0" timeOffset="1">138 0 11627,'0'0'10122,"-40"67"-9033,32-45-513,1 2-224,7-3-255,0-3-33,0-3-225,0-3-1024,7-6-448,-1-4-1250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0.8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1 177 4388,'0'0'18802,"55"-1"-18738,-27-1-128,-3-1-1313,1-3-2243,-3-4-5124</inkml:trace>
  <inkml:trace contextRef="#ctx0" brushRef="#br0" timeOffset="1">357 1 15375,'0'0'7495,"0"46"-7111,0-26-288,-1 0-32,1-1-64,0-2-32,0-2-512,0-5-97,0-1-224,0-7-672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19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54 1505,'0'0'21941,"-16"-40"-21204,35 38-353,2 2-224,4-2-96,1 1-96,3 0-1249,-6-1-2114,1-4-4484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5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140 1 15022,'0'0'12503,"-9"8"-12130,-2 0-299,-52 47 916,59-51-916,0 0 1,1-1-1,-1 1 0,1 0 0,0 1 1,0-1-1,1 1 0,-1-1 1,1 1-1,0 0 0,0 0 1,0 0-1,1 0 0,-1 5 0,2-9-78,1 0-1,-1 0 0,1 0 0,0 0 1,0 1-1,-1-2 0,1 1 1,0 0-1,0 0 0,0 0 0,0 0 1,0 0-1,0-1 0,0 1 0,0 0 1,1-1-1,-1 1 0,0-1 0,0 0 1,0 1-1,1-1 0,-1 0 0,0 0 1,2 1-1,43 6-884,-35-6 439,-6 0 313,0 0-1,0 1 0,-1-1 1,1 1-1,0 0 1,-1 0-1,1 1 1,-1-1-1,6 5 1,-9-6 129,0-1 0,-1 1 0,1 0 1,0 0-1,0-1 0,-1 1 0,1 0 0,-1 0 1,1 0-1,-1 0 0,1 0 0,-1 0 0,1 0 1,-1 0-1,0 0 0,0 0 0,1 0 0,-1 0 1,0 0-1,0 1 0,-1 0 19,1-1 1,-1 1-1,1-1 0,-1 1 1,0-1-1,0 1 1,1-1-1,-1 0 0,0 0 1,0 1-1,0-1 0,-1 0 1,1 0-1,0 0 0,0 0 1,-1 0-1,-2 1 0,-3 3 198,-1-1 0,1 0-1,-1-1 1,0 0-1,0 0 1,-1-1-1,1 1 1,0-2-1,-1 1 1,1-2 0,-1 1-1,0-1 1,1 0-1,-14-2 1,22 2-266,-1-1-1,1 1 1,0 0 0,-1 0 0,1 0-1,0-1 1,-1 1 0,1 0 0,0 0-1,0-1 1,-1 1 0,1 0 0,0-1-1,0 1 1,0 0 0,0-1 0,-1 1-1,1 0 1,0-1 0,0 1 0,0-1-1,0 1 1,0 0 0,0-1 0,0 1-1,0 0 1,0-1 0,0 1 0,0-1-1,0 1 1,0 0 0,0-1 0,1 1-1,-1-1 1,8-11-6144,4 5-1145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1.9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135 4 15631,'0'0'12860,"-8"-2"-12492,3 1-299,0 1-1,0 0 1,0 0 0,1 0-1,-1 1 1,0-1-1,0 1 1,0 0 0,1 1-1,-1-1 1,0 1-1,1 0 1,0 0-1,-1 0 1,1 0 0,0 1-1,0 0 1,0 0-1,1 0 1,-1 0-1,1 1 1,-1 0 0,1-1-1,0 1 1,-2 5-1,3-8-56,1 1-1,0 0 0,-1-1 0,1 1 0,0 0 0,0 0 1,0 0-1,0 0 0,1 0 0,-1 0 0,0 0 0,1 0 1,0 1-1,-1-1 0,1 0 0,0 0 0,0 0 1,0 0-1,0 1 0,1-1 0,-1 0 0,0 0 0,1 0 1,0 0-1,-1 0 0,1 0 0,0 0 0,0 0 1,0 0-1,0 0 0,1 0 0,-1-1 0,0 1 0,1 0 1,-1-1-1,1 1 0,3 2 0,-2-2-19,0-1 1,0 1-1,0 0 0,1-1 1,-1 1-1,0-1 0,1 0 1,-1 0-1,1-1 0,-1 1 1,1-1-1,-1 0 0,1 1 0,-1-1 1,1-1-1,-1 1 0,1-1 1,-1 1-1,1-1 0,-1 0 1,1 0-1,-1 0 0,3-2 1,-3 0 7,-1 1 1,0 0 0,0-1 0,0 0 0,0 1 0,0-1-1,-1 0 1,1 0 0,-1 0 0,0 0 0,0 0 0,0 0-1,0 0 1,-1 0 0,1-3 0,0 2 19,-1 13-20,0-7-1,1-1-29,-1 0 0,0 1 1,1-1-1,-1 0 0,1 0 0,0 0 1,-1 0-1,1 0 0,0 0 1,-1 0-1,1 0 0,0 0 1,0 0-1,0 0 0,0 0 1,0-1-1,0 1 0,0 0 1,0-1-1,0 1 0,0-1 0,1 1 1,-1-1-1,0 1 0,0-1 1,0 0-1,3 1 0,17 9-1272,-20-9 1310,-1 0 0,1 0 0,-1 0 0,1-1 0,-1 1 0,0 0 0,1 0 0,-1 0 0,0 0 0,0 0 0,0 0 0,0 0-1,0-1 1,0 1 0,0 0 0,0 0 0,0 0 0,0 0 0,0 0 0,-1 0 0,1 0 0,0-1 0,-1 1 0,1 0 0,-1 0 0,1 0-1,-2 1 1,-14 28 1786,10-19-3197,14-30-19023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2.3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 1 16335,'0'0'12012,"-7"52"-11628,2-28 1,3-2-225,2 0-96,0-4-64,0-3-705,2-3-608,3-6-961,-1-3-993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2.6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 9225,'0'0'15823,"50"-2"-15695,-25 5-96,-1-1-96,1-2-1281,-1 0-2019,0-2-5540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2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145 1 10122,'0'0'15908,"-12"0"-15476,6 0-388,-1 1 0,0 0 0,1 0 0,-1 1 0,1 0 0,-1 0-1,1 0 1,0 1 0,-7 4 0,9-6-36,1 1 1,0 1-1,1-1 0,-1 0 1,0 1-1,1 0 0,-1-1 1,1 1-1,0 0 0,0 0 1,0 0-1,0 1 0,1-1 0,-1 0 1,1 1-1,0-1 0,0 1 1,0-1-1,0 1 0,1-1 1,-1 1-1,1 6 0,0-9-40,1 1-1,0 0 1,-1-1-1,1 1 1,0-1-1,0 0 1,0 1-1,0-1 1,0 0-1,0 1 1,0-1-1,1 0 1,-1 0-1,0 0 1,0 0-1,1 0 1,-1 0-1,1-1 1,-1 1-1,3 0 1,41 19-722,-27-14 493,-12-3 212,29 15-103,-33-17 157,-1 0 0,0 0 0,1 1-1,-1-1 1,0 0 0,0 0-1,0 1 1,0-1 0,0 0 0,0 1-1,0-1 1,0 1 0,-1-1-1,1 1 1,0 0 0,-1-1-1,1 1 1,-1 0 0,0-1 0,1 3-1,-2-3 45,1 0 0,-1 0 0,0 0-1,1 0 1,-1 0 0,0 0-1,0 0 1,1 0 0,-1-1 0,0 1-1,0 0 1,0-1 0,0 1 0,0 0-1,0-1 1,0 1 0,0-1 0,0 1-1,0-1 1,0 0 0,-1 1 0,-1-1-1,-32 8 824,31-8-735,-23 4 987,-52 0 0,127-15-7815,-21 3 1178,3 1-3722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5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 0 17136,'0'0'7463,"-11"51"-5893,8-33-705,3 0-481,0 0-288,0-2-64,0-2-96,0-4-673,4-4-1281,-1-6-1024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58 7303,'0'0'7564,"0"0"-7518,0 0 0,0 0 0,0 0 0,0 0 0,0 0 0,0 0 0,0-1 0,0 1 0,0 0 0,1 0 0,-1 0 0,0 0 0,0 0 0,0 0 0,0 0 0,0 0 0,0 0 0,0 0 0,0 0 0,0-1-1,0 1 1,0 0 0,0 0 0,0 0 0,0 0 0,0 0 0,0 0 0,0 0 0,0 0 0,0-1 0,0 1 0,0 0 0,0 0 0,0 0 0,0 0 0,0 0 0,0 0 0,0 0 0,0-1 0,0 1 0,0 0 0,0 0 0,0 0-1,0 0 1,0 0 0,0 0 0,0 0 0,0 0 0,0 0 0,0 0 0,-1 0 0,1-1 0,0 1 0,0 0 0,0 0 0,0 0 0,0 0 0,0 0 0,0 0 0,0 0 0,-1 0 0,1 0 0,0 0 0,0 0 0,0 0 0,0 0-1,0 0 1,0 0 0,-5 11 135,2 0-1,-1 0 1,2 0-1,-1 1 1,1-1-1,1 1 0,0-1 1,1 1-1,1 14 1,-1-25-161,0 0 1,0 0-1,0 0 1,1 0-1,-1 0 1,0 0 0,0 0-1,1 0 1,-1 0-1,1-1 1,-1 1-1,1 0 1,-1 0-1,1 0 1,-1 0-1,1-1 1,0 1-1,-1 0 1,1 0-1,0-1 1,0 1-1,-1-1 1,1 1 0,0-1-1,0 1 1,0-1-1,0 1 1,0-1-1,0 0 1,0 1-1,0-1 1,0 0-1,0 0 1,0 0-1,0 0 1,0 0-1,0 0 1,0 0 0,0 0-1,-1 0 1,1 0-1,0-1 1,0 1-1,0 0 1,0-1-1,0 1 1,0-1-1,0 1 1,0-1-1,0 1 1,1-2-1,3-1 208,1 0 1,-1-1-1,0 1 0,0-1 0,0 0 0,7-9 0,-4 3-40,0-1 1,-1 0 0,10-20-1,-15 26-160,0 1-1,-1-1 0,1 0 1,-1 0-1,0 1 0,0-1 1,0 0-1,0 0 0,-1 0 1,0 0-1,0 0 0,-1 0 0,0-6 1,0 9-21,0 1 1,1-1 0,-1 1 0,0-1-1,0 1 1,0-1 0,0 1 0,-1-1-1,1 1 1,0 0 0,-1 0 0,1 0-1,-1 0 1,1 0 0,-1 0 0,1 0-1,-1 0 1,1 0 0,-1 1 0,0-1-1,0 1 1,1-1 0,-1 1 0,0 0-1,0-1 1,1 1 0,-1 0 0,0 0-1,0 0 1,0 1 0,1-1 0,-1 0-1,-3 2 1,3-2-158,-1 0-1,0 1 1,1 0-1,-1-1 1,1 1-1,-1 0 1,1 0-1,0 1 1,-1-1-1,1 0 1,0 1-1,0-1 1,0 1-1,0 0 1,0 0-1,0 0 1,0 0-1,0 0 1,1 0-1,-1 0 1,1 1-1,-2 2 1,1 8-3400,2-3-2648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3.9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11179,'0'0'12235,"49"0"-10729,-22 0-706,2 0-511,-1 0-257,-3 0-32,-2 0-993,-7 2-1346,-5-2-447,-7 0-1218</inkml:trace>
  <inkml:trace contextRef="#ctx0" brushRef="#br0" timeOffset="1">37 73 14670,'0'0'10858,"67"2"-10538,-37-2-255,-3 0-130,1 0-1568,-11 0-1442,-9 2-2082,-6 4-2370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4.2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1 194 9513,'0'0'16367,"10"18"-16238,27-18-65,1-5-64,7 1-160,0-5-1506,-2 3-1633,-4-5-3780</inkml:trace>
  <inkml:trace contextRef="#ctx0" brushRef="#br0" timeOffset="1">657 0 8840,'0'0'19635,"77"19"-19571,-42-19-160,-2 0-833,-4 0-993,-8 0-1441,-8-5-961,-9-1-2915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4.6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9353,'0'0'10218,"63"28"-9514,-29-28-287,3 0-353,-4 0-64,0 0-737,-6-3-224,-7-3-1409,-6-2-4773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1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6919,'0'0'12716,"1"53"-11051,0-32-576,0 1 32,2 4-448,1-3-545,0-1-64,-1-1-192,0-2-1185,-3 1-1346,0-3-1665,0-4-1537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4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 9129,'0'0'8904,"55"21"-7751,-20-17-480,5-2-97,1-2-63,2 0-225,-4 0-160,-7 0-96,-4 0-96,-9-10-1121,-7 1-1377,-6-3-3364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5.8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20 10890,'0'0'10282,"69"-18"-9673,-33 17-353,6 1-160,0 0-96,3 0 0,0 0-1089,-5 0-1249,-3 1-4132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6.2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31 9673,'0'0'8040,"0"8"-5531,0 94 1767,1-100-4319,-1-1 1,1 0 0,-1 0-1,1 0 1,-1 0 0,1 0-1,0 0 1,0 0 0,-1 0-1,1 0 1,0-1-1,0 1 1,0 0 0,0 0-1,0-1 1,0 1 0,0 0-1,0-1 1,0 1-1,0-1 1,1 0 0,-1 1-1,0-1 1,0 0 0,0 0-1,0 1 1,1-1-1,-1 0 1,0 0 0,0-1-1,0 1 1,1 0 0,-1 0-1,0 0 1,0-1 0,2 0-1,2 0-543,-1 0 0,1 0-1,-1 0 1,1-1 0,-1 0 0,0 1 0,0-2-1,6-3 1,-2-2-981,0 0-1,-1-1 1,0 0 0,0-1 0,-1 0-1,8-16 1,-1-5 2171,-5 2 3576,-13 37 5712,-5 9-7255,-11 30-2706,18-35 203,1 1-1,0 0 1,0 17 0,6 5-1067,9-6-3586</inkml:trace>
  <inkml:trace contextRef="#ctx0" brushRef="#br0" timeOffset="1">8 102 13901,'0'0'8072,"48"-10"-6791,-15 7-480,2 2-545,2 0-224,-2 0-288,-5 0-1890,-4-2-2595,-5-3-6597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6.5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1 14414,'0'0'9000,"-3"54"-8776,5-32-128,1-1-128,3-2-768,-2 1-706,-2-6-1184,0-4-1987,-2-3-576</inkml:trace>
  <inkml:trace contextRef="#ctx0" brushRef="#br0" timeOffset="1">0 91 9929,'0'0'11723,"64"-9"-11114,-33 9-385,-1 0-224,3 0-448,0 0-2755,1-2-8200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1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12492,'0'0'11851,"12"63"-11755,-12-35-64,0-2 0,0 1-32,0-2-160,0-1-1025,0-4-769,0-7-1377,0-4-3107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5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72 9161,'0'0'10570,"73"0"-9385,-36-1-160,0-1-321,-1-2-511,-4-1-129,-2-2-96,-12-2-1378,-8-4-1601,-8 0-2306,-2-5-3010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12716,'0'0'1089,"-28"58"0,16-19 256,3 9-992,3 5-257,2 5-64,3 3-32,0-1 32,1-7-32,0-10-417,0-11-704,0-15 545,2-17-321,8-13-929,-2-23-544,-4-13-4484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7.8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26 11723,'0'0'10122,"55"-26"-8873,-27 26-480,3 0-513,4 0-192,-2 0-352,-2 9-1858,-1 0-2595,-4-1-6309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2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215 0 13100,'0'0'6177,"-9"0"-4127,-3 1-1488,0 0 0,0 0 0,1 1 0,-1 0 1,0 1-1,1 1 0,-17 6 0,21-6-343,0-1 0,0 1 0,0 0 0,1 0 0,-1 1 1,1 0-1,0 0 0,1 1 0,-1-1 0,1 1 0,0 0 0,1 1 0,-8 12 0,11-16-198,0 0-1,0 0 0,0 0 1,0 1-1,1-1 0,0 0 1,-1 0-1,1 1 0,0-1 1,0 0-1,1 1 0,-1-1 1,1 0-1,0 0 0,0 0 1,0 1-1,0-1 0,0 0 1,1 0-1,-1 0 0,1-1 1,0 1-1,0 0 0,0-1 1,4 5-1,-4-5-16,0 0 0,0 0 1,0 0-1,1 0 0,-1 0 0,1 0 0,0 0 0,-1-1 1,1 0-1,0 1 0,0-1 0,0 0 0,0 0 1,0-1-1,0 1 0,0 0 0,0-1 0,0 0 1,0 0-1,0 0 0,0 0 0,0 0 0,0-1 1,0 1-1,0-1 0,0 0 0,5-2 0,-6 2 2,0 0 1,-1-1-1,1 1 0,0-1 0,-1 1 1,1-1-1,-1 1 0,0-1 0,0 0 0,1 0 1,-1 0-1,0 1 0,0-1 0,-1 0 0,1 0 1,0-1-1,-1 1 0,1 0 0,-1 0 0,0 0 1,1 0-1,-1 0 0,0 0 0,0-1 0,-1-2 1,1 3-6,0 0 1,-1 0 0,1 0 0,0 0-1,-1 0 1,0 1 0,1-1 0,-1 0-1,0 0 1,0 1 0,0-1 0,0 1-1,0-1 1,0 1 0,0-1-1,0 1 1,-1-1 0,1 1 0,-1 0-1,1 0 1,-1 0 0,1 0 0,-1 0-1,0 0 1,1 0 0,-1 1 0,0-1-1,0 0 1,-2 0 0,-25 3-84,29-2 81,-1 0 0,1 0-1,-1 0 1,1 0-1,-1 1 1,1-1 0,-1 0-1,1 0 1,-1 1-1,1-1 1,-1 0-1,1 1 1,0-1 0,-1 0-1,1 1 1,0-1-1,-1 0 1,1 1 0,0-1-1,-1 1 1,1-1-1,0 1 1,0-1 0,-1 1-1,1-1 1,0 1-1,0-1 1,0 1-1,0-1 1,0 1 0,0-1-1,0 1 1,0-1-1,0 1 1,0-1 0,0 1-1,0-1 1,0 1-1,0-1 1,0 1 0,1-1-1,-1 1 1,0-1-1,0 1 1,1-1-1,-1 1 1,0-1 0,1 0-1,-1 1 1,0-1-1,1 1 1,1 1-15,0-1 0,0 0 1,0 0-1,0 1 0,0-1 0,0 0 1,0-1-1,0 1 0,0 0 0,0-1 1,1 1-1,-1-1 0,0 1 0,0-1 1,1 0-1,2 0 0,45-2-493,-41 1 384,46-13-687,-67 42 1063,9-23-279,-1-1 0,1 1-1,1 0 1,-1 1-1,1-1 1,0 0 0,0 1-1,0-1 1,1 1 0,0 0-1,0-1 1,0 1 0,1 0-1,0 0 1,0 6 0,0-11-225,1-1 0,-1 1 0,0-1 1,1 0-1,-1 1 0,0-1 1,1 0-1,-1 1 0,0-1 1,1 0-1,-1 0 0,1 1 1,-1-1-1,0 0 0,1 0 1,-1 0-1,1 1 0,-1-1 1,1 0-1,-1 0 0,1 0 1,-1 0-1,1 0 0,-1 0 1,1 0-1,-1 0 0,1 0 1,-1 0-1,1 0 0,1 0-1188,12 0-10395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5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1 14350,'0'0'10954,"-8"69"-10281,3-45-417,4 2-224,1-4 0,0-1-256,0-7-1058,0-2-447,0-6-161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8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1 246 12011,'0'0'9033,"55"0"-8296,-25 0-481,2 0-224,-2 0-801,1-4-2434,0-5-5061</inkml:trace>
  <inkml:trace contextRef="#ctx0" brushRef="#br0" timeOffset="1">412 0 13901,'0'0'11979,"0"69"-11242,0-40-481,0 1-192,0 1-64,-3 0-32,3-6-416,0-2-1057,0-4-802,0-8-639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2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62 14446,'0'0'11915,"50"4"-11691,-21-4-160,3 0-64,0-1 0,-2-6-544,-6 3-705,0-2-257,-8 0-63,-6-1-545,-7-3-897,-3-1-1986,0-2-5989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6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 11179,'0'0'12748,"71"-2"-12236,-36 7-416,-1-2-64,-3-2-32,-3-1-640,-6 0-898,-2 0-1056,-6 0-3076,-4-2-7686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29.9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26 12780,'0'0'15823,"6"63"-15182,-12-39-289,2-3-288,1-1-32,1 2-32,2-5-544,0-5-385,0-3-192,0-8-609,2-15-11146</inkml:trace>
  <inkml:trace contextRef="#ctx0" brushRef="#br0" timeOffset="1">5 4 9385,'0'0'15086,"69"-4"-14061,-44 7-512,3-1-289,-4 2-160,-3-3-96,-5-1-1249,-5 0-1122,-6 0-1088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7:30.3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1 9865,'0'0'14222,"65"19"-14158,-46-19-128,-4 0-705,-3 0-96,-4 0-32,-7 2-256,-1 3-192,0 0-1121,-7-2-2883</inkml:trace>
  <inkml:trace contextRef="#ctx0" brushRef="#br0" timeOffset="1">1 132 2819,'0'0'23670,"55"3"-22421,-22-8-672,2-2-289,0-2-224,-5 4-64,-4 0 0,-4 3-737,-6 2-672,-3 0-1025,-6 0-801,-2 0-2210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2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48 0 3523,'0'0'18033,"-3"11"-16164,-4 10-930,-23 84 1025,28-95-1936,0 0 0,0 0 0,1 0 0,0 1 0,1-1 0,1 0 0,-1 1 0,4 16 0,-3-25-49,0 0 0,-1-1 1,1 1-1,0-1 1,0 1-1,-1-1 0,1 1 1,0-1-1,1 0 0,-1 1 1,0-1-1,0 0 0,2 1 1,7 2-3807,-13-33-6113,-6 11 5263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5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7976,'0'0'16399,"56"11"-15566,-21-5-353,2-2-352,3-2-64,-5-2-672,-2 0-1762,-8 0-1858,-7-11-3556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10826,'0'0'4928,"11"-6"-4496,17-7-22,0 2-1,1 0 1,54-11-1,110-13-230,-27 6-624,17-19-327,221-88 0,-78 22 1216,-208 81-514,-104 31 56,1-1 0,-1 2 1,0 0-1,1 0 1,-1 1-1,21 4 1,-31-3 60,0 0 0,0 0 1,-1 0-1,1 1 1,-1 0-1,1 0 0,-1 0 1,1 0-1,-1 0 0,0 1 1,0-1-1,0 1 1,-1 0-1,1 0 0,-1 0 1,1 0-1,-1 0 0,0 1 1,0-1-1,0 1 1,-1-1-1,1 1 0,-1 0 1,0 0-1,0-1 0,0 1 1,-1 0-1,1 5 1,1 12 371,-1 1 0,0-1 0,-6 41 0,4-51-373,-23 144 242,15-112-200,2 1-1,1 0 1,3 0-1,2 51 1,9-61-1217,-8-33 1059,0 0 0,1 0 0,-1 0 0,0 1 0,1-1 0,0 0 1,-1 0-1,1 0 0,-1 0 0,1 0 0,0 0 0,0 0 0,0-1 0,-1 1 0,1 0 0,0 0 0,0-1 1,0 1-1,0 0 0,0-1 0,0 1 0,0-1 0,1 1 0,-1-1 0,1 1 0,-2-11-5599,-5-2-1314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5.9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278 34 11819,'0'0'13602,"-10"-7"-13164,4 3-345,4 2-47,-1-1 0,1 1 0,-1 0-1,0 0 1,0 1 0,0-1 0,0 1 0,0-1 0,0 1-1,0 0 1,0 0 0,0 0 0,-1 1 0,1-1-1,0 1 1,-1 0 0,1 0 0,0 0 0,-1 0 0,1 0-1,0 1 1,-1-1 0,1 1 0,-3 1 0,-9 5 258,0 0-1,1 1 1,0 0 0,1 1 0,-1 1 0,2 0 0,-17 16 0,24-20-201,-1 1 0,1-1-1,0 1 1,1-1 0,-1 2 0,1-1 0,1 0 0,-1 1 0,1-1-1,1 1 1,-1 0 0,1 0 0,1 0 0,0 0 0,0 0 0,0 12 0,1-18-104,0 1 1,1-1 0,-1 0 0,0 0 0,1 1 0,0-1 0,-1 0 0,1 0 0,0 0 0,0 0-1,1 0 1,-1 0 0,0 0 0,0 0 0,1 0 0,-1-1 0,1 1 0,3 2 0,-1-1 27,1 0 1,-1-1-1,1 1 1,0-1-1,-1 0 1,1-1 0,0 1-1,7 0 1,11 2-884,-1-2 1,2-1 0,23-2 0,-25 1-1757,5-1-1830,-4-7-2001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6.2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207 1 13293,'0'0'13095,"-7"8"-11531,-52 57 27,33-38-1491,1 0-1,1 2 0,1 1 0,-19 34 0,41-57-3590,10-11 1346,10-13-1161,1-9-1797,2-6-2019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06.5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108 1 9673,'0'0'7997,"-2"10"-5499,1-7-2412,-4 17 1123,0 0-1,2 0 0,-2 31 0,5-46-1028,-1 1 0,2 0 0,-1 0 0,1 0 0,-1 0 0,2-1 1,-1 1-1,1 0 0,0-1 0,0 1 0,0-1 0,1 0 0,-1 0 0,1 0 0,1 0 0,-1 0 0,1-1 0,0 1 0,5 4 0,-5-6-749,0 0-1,-1 0 1,1 0-1,0-1 0,0 1 1,1-1-1,-1 0 1,0 0-1,8 1 0,-12-7-5884,-4-4 518</inkml:trace>
  <inkml:trace contextRef="#ctx0" brushRef="#br0" timeOffset="1">1 191 5573,'0'0'21268,"70"13"-20755,-37-13-385,-6 0-96,-1 0-641,-5-2-1825,-6-4-3427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1.67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118 0 13100,'0'0'6737,"-9"8"-5231,4-5-1388,0 0 10,0 0 0,1 1 0,0-1-1,0 1 1,0-1 0,0 1 0,0 1 0,1-1-1,0 0 1,0 1 0,0 0 0,0-1 0,1 1-1,0 0 1,0 0 0,0 1 0,0-1-1,0 9 1,2-13-125,0 0 0,1 0 0,-1 0 0,1 0 0,-1 0 0,1-1-1,-1 1 1,1 0 0,0 0 0,-1-1 0,1 1 0,0 0 0,-1-1 0,1 1 0,0-1-1,0 1 1,0-1 0,0 1 0,0-1 0,-1 0 0,1 1 0,0-1 0,0 0 0,0 0-1,0 0 1,0 0 0,0 0 0,0 0 0,1 0 0,38 2 94,-28-2-83,-9 0-24,1 1 0,-1-1 0,1 0 0,-1 1 0,1 0-1,-1 0 1,0 0 0,1 0 0,-1 1 0,0-1 0,0 1 0,0 0 0,0-1 0,0 1 0,0 1 0,3 2 0,-5-3 8,0 0-1,0 0 1,0 0-1,0-1 1,-1 1-1,1 0 1,0 0 0,-1 0-1,0 0 1,1 0-1,-1 0 1,0 0 0,0 0-1,0 0 1,-1 0-1,1 0 1,0 0 0,-1 0-1,1 0 1,-1 0-1,0 0 1,1 0 0,-1-1-1,0 1 1,0 0-1,0 0 1,0-1-1,-1 1 1,1-1 0,-2 3-1,-6 7 334,0-1 0,-1 0 0,0 0 1,-21 14-1,26-20-190,0-1 0,0 1 0,0-1 0,0 0 0,-1-1 0,0 0 0,1 1 0,-1-2 0,0 1 0,0-1 0,0 0 0,0 0 0,-9 0 0,15-1-153,-1-1 0,0 1 0,0-1 0,0 1 0,1-1 0,-1 1 0,0-1 0,1 1 0,-1-1 0,0 1-1,1-1 1,-1 0 0,1 0 0,-1 1 0,1-1 0,-1 0 0,1 0 0,0 1 0,-1-1 0,1 0 0,0 0 0,0 0-1,-1 0 1,1 0 0,0 1 0,0-1 0,0 0 0,0-1 0,0-34-1874,0 26 802,8-57-6315,2 30 1377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2.0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 8712,'0'0'11627,"48"-3"-10666,-28 3-769,3 0-160,0 0-1217,0 0-2626,5-1-5126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2.3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31 11243,'0'0'7303,"-8"9"-4773,-24 32-720,30-38-1727,1 0 0,-1 0 1,0-1-1,1 1 0,-1 0 1,1 1-1,0-1 1,0 0-1,0 0 0,1 0 1,-1 1-1,1-1 0,-1 0 1,1 0-1,0 1 0,1-1 1,-1 0-1,0 1 1,1-1-1,0 0 0,0 0 1,0 1-1,0-1 0,0 0 1,1 0-1,-1 0 1,1-1-1,0 1 0,0 0 1,4 4-1,-2-3-79,0 0-1,0 0 1,1-1 0,-1 1-1,1-1 1,0 0-1,0-1 1,0 1 0,1-1-1,-1 0 1,0 0 0,1-1-1,-1 0 1,1 1 0,8-1-1,-8-1 37,-1-1 0,1 0 0,0 0 0,-1 0 0,1 0 0,-1-1-1,1 0 1,-1 0 0,0-1 0,0 1 0,0-1 0,0 0 0,-1-1 0,1 1 0,-1-1-1,1 0 1,-1 0 0,-1 0 0,6-8 0,-6 9 3,0-1-1,-1 0 1,1 0-1,-1-1 1,0 1 0,0 0-1,-1-1 1,1 1-1,-1-1 1,0 1 0,-1-1-1,1 0 1,-1 1 0,1-1-1,-1 0 1,-1 1-1,1-1 1,-1 0 0,0 1-1,0-1 1,0 0-1,0 1 1,-1 0 0,-3-8-1,2 9-60,0-1 0,0 0 0,0 1 0,0 0 0,0 0 0,-1 0 0,1 0 0,-1 0-1,0 1 1,1-1 0,-2 1 0,1 0 0,0 1 0,0-1 0,0 1 0,-1-1 0,1 1 0,-1 0 0,1 1 0,-1-1-1,1 1 1,-9 0 0,9 1-498,1-1-1,-1 1 1,1 0-1,-1 0 1,1 0-1,0 0 1,0 0-1,-1 1 1,1-1-1,0 1 1,-4 3-1,-7 7-6135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5.0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 1 9129,'0'0'10089,"0"4"-9224,0 9 64,0 8-96,0 2-353,0 3-416,0 4 32,0-1-96,-2-1 32,0-5-256,1-1-865,-2-6-929,-2-8-1697,-2-5-1763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5.3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30 10442,'0'0'12203,"59"-29"-11242,-32 29-384,3 0-353,0 0-256,1 4-544,-3-4-2179,-4 0-4676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7.9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1 6374,'0'0'18145,"0"5"-18038,0-4-100,0 1 1,0-1-1,0 0 1,0 1-1,0-1 1,0 1-1,0-1 1,0 0-1,1 1 0,-1-1 1,1 0-1,-1 1 1,1-1-1,-1 0 1,1 0-1,0 1 1,-1-1-1,1 0 0,0 0 1,0 0-1,1 1 1,37 9 154,-36-10-163,0-1 1,1 1-1,-1 0 1,0 0-1,1 0 1,-1 0-1,0 1 1,0-1-1,0 1 1,0 0-1,0 0 1,-1 0 0,1 0-1,0 0 1,-1 1-1,0-1 1,1 1-1,-1-1 1,0 1-1,0 0 1,-1 0-1,1 0 1,-1 0-1,2 4 1,-2-3 5,-1-1-1,1 1 1,-1-1 0,0 1-1,0 0 1,0-1 0,-1 1-1,1-1 1,-1 1 0,0-1-1,0 1 1,0-1 0,-1 1 0,1-1-1,-1 0 1,0 0 0,0 0-1,0 0 1,0 0 0,0 0-1,0 0 1,-5 3 0,1 0 74,1-1 1,-1 0-1,-1 0 0,1-1 1,-1 1-1,0-1 1,0-1-1,0 0 1,0 0-1,0 0 1,-1 0-1,1-1 1,-1-1-1,0 1 0,1-1 1,-12 0-1,19-1-149,-1 0 0,0-1 0,1 1-1,-1 0 1,0 0 0,1 0 0,-1-1-1,0 1 1,1 0 0,-1-1 0,0 1-1,1 0 1,-1-1 0,1 1 0,-1-1-1,0 1 1,1-1 0,-1 1 0,1-1-1,0 0 1,-1 1 0,1-1 0,-1 1-1,1-1 1,0 0 0,0 1 0,-1-1-1,1-1 1,-3-30-3475,11-27-6706,3 30 1992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8.3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1 38 10346</inkml:trace>
  <inkml:trace contextRef="#ctx0" brushRef="#br0" timeOffset="1">1 38 10346,'11'-35'6246,"-11"32"-3556,2 3-992,5 0-577,2 0-545,5 0-383,6 0-161,2 0-225,6 0-1376,-2 0-1666,3 0-3363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13805,'0'0'2477,"13"9"-1671,-10-7-749,5 5 53,1-1 0,0-1 0,1 1 0,-1-2-1,1 1 1,0-1 0,0-1 0,0 0 0,0 0 0,13 1-1,81 4-82,0-5 0,1-5 0,-1-4 0,0-4 0,134-32 0,-49-5-679,348-138 0,-501 170 685,-10 4-17,-1 1-1,48-12 1,-106 29-2925,13-6-2056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8.6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83 1 10634,'0'0'3208,"-7"9"-533,6-8-2612,-12 16 1367,0 1 0,-16 31 0,26-44-1266,0 0-1,1 0 1,0 0 0,0 0-1,0 1 1,1-1 0,-1 1-1,1-1 1,1 1 0,-1-1 0,1 1-1,0-1 1,0 1 0,0-1-1,1 1 1,0-1 0,0 1-1,3 8 1,-2-12-141,-1 0 1,1 1-1,-1-1 1,1-1-1,0 1 1,-1 0-1,1 0 1,0-1-1,0 1 1,1-1-1,-1 1 1,0-1-1,0 0 1,1 0-1,-1 0 1,1 0-1,-1-1 1,1 1-1,-1 0 1,1-1-1,-1 0 1,1 0-1,-1 0 1,1 0-1,-1 0 0,1 0 1,0 0-1,3-2 1,-1 1 37,0 0 0,0-1 0,-1 1 0,1-1 0,-1 0 0,1 0 0,-1 0 0,0-1 0,1 1 0,-2-1 0,1 0 0,0-1 0,0 1 0,3-5 0,-3 1 31,0 1 0,-1-1-1,0 0 1,0 1 0,-1-2-1,1 1 1,-2 0 0,1 0 0,-1-1-1,0 1 1,-1 0 0,1-1-1,-1 1 1,-1-1 0,-1-9-1,1 14-119,1 0-1,-1-1 0,0 1 1,0 0-1,0 0 0,0 0 1,0 0-1,-1 0 0,1 1 1,-1-1-1,0 0 0,0 1 0,0-1 1,0 1-1,0 0 0,-1-1 1,1 1-1,-1 0 0,0 1 1,1-1-1,-1 0 0,0 1 1,0-1-1,0 1 0,0 0 0,0 0 1,0 0-1,0 1 0,0-1 1,-1 1-1,1-1 0,0 1 1,0 0-1,0 0 0,-1 1 1,-5 0-1,7 0-197,1-1-1,-1 0 1,1 1-1,-1 0 1,1-1-1,0 1 1,-1 0 0,1 0-1,0 0 1,-1 0-1,1 0 1,0 0 0,0 0-1,0 0 1,0 0-1,0 1 1,0-1 0,0 0-1,0 1 1,0 2-1,-7 18-6875,8-10 88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19.0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75 0 15631,'0'0'10282,"8"68"-9930,-13-42-256,2 3-32,-1-3-64,4-3 0,0-4-288,0-4-801,0-5-193,0-5-511</inkml:trace>
  <inkml:trace contextRef="#ctx0" brushRef="#br0" timeOffset="1">1 63 8040,'0'0'13677,"64"-12"-13421,-39 14-192,2 2-609,-2-2-1697,-2-2-3267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3.3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 0 7399,'0'0'13666,"0"11"-12716,0 47-148,-1-11-159,5 48 0,1-90-5221,5-7-3288,-1-8-1455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3.66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37 7 14734,'0'0'7137,"-5"8"-6213,0 1-786,0 1 0,1-1 0,1 1 0,-1 0 1,1 0-1,1 1 0,0-1 0,1 0 0,-1 13 0,2-20-99,0 0 0,0 1-1,0-1 1,0 0 0,1 0 0,-1 1-1,1-1 1,0 0 0,0 0-1,0 0 1,1 0 0,-1 0-1,1 0 1,-1 0 0,1-1 0,0 1-1,0-1 1,0 1 0,1-1-1,-1 1 1,0-1 0,1 0-1,0 0 1,-1 0 0,1-1 0,0 1-1,0-1 1,0 1 0,0-1-1,0 0 1,0 0 0,0-1-1,0 1 1,1 0 0,-1-1 0,5 0-1,-4 1 21,0-1-1,0 0 0,0 0 1,0 0-1,0 0 1,-1-1-1,1 1 0,0-1 1,0 0-1,0 0 1,-1-1-1,1 1 1,0-1-1,-1 0 0,1 0 1,-1 0-1,6-4 1,-6 2-9,-1 1-1,1-1 1,-1 1 0,1-1 0,-1 0 0,0 0 0,-1 0 0,1 0 0,-1 0 0,1-1 0,-1 1 0,0 0 0,-1 0 0,1-1 0,-1 1 0,0-6 0,0 5-33,-1 0 0,0-1 0,1 1 1,-2 0-1,1-1 0,-1 1 0,1 0 1,-2 0-1,1 0 0,0 1 0,-1-1 1,0 0-1,0 1 0,0 0 0,-1-1 1,-6-5-1,7 7-23,1 1 0,-1 0 1,0 0-1,0 0 0,0 0 1,0 0-1,-1 0 0,1 1 0,0 0 1,-1 0-1,1 0 0,-1 0 1,1 0-1,-1 0 0,0 1 0,1 0 1,-1 0-1,1 0 0,-1 0 1,0 0-1,1 1 0,-1 0 0,1 0 1,-1 0-1,1 0 0,-6 3 0,7-3-95,0 0-1,0 0 1,1 0-1,-1 0 0,0 1 1,1-1-1,-1 1 1,1-1-1,-1 1 0,1-1 1,0 1-1,0 0 0,0 0 1,0 0-1,0 0 1,0 0-1,0 0 0,0 0 1,1 0-1,-1 0 0,1 0 1,0 0-1,-1 0 1,1 0-1,0 0 0,0 0 1,1 1-1,-1-1 0,0 0 1,2 4-1,-1-3-408,0 1-1,0-1 0,0 1 1,1-1-1,-1 0 0,1 0 0,0 1 1,0-1-1,0 0 0,1 0 1,-1-1-1,1 1 0,0-1 1,-1 1-1,1-1 0,0 0 1,4 2-1,21 8-6850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4.0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19 16496,'0'0'7335,"55"-18"-6310,-17 18-673,1 0-288,0 0-128,-2 0-993,-11 2-705,-8 1-1089,-10 0-1697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4.4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11883,'0'0'7527,"70"29"-6822,-37-26-545,2-1-160,-1-2-1057,-6 0-2530,-4-1-4261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7.3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115 104 4100,'0'0'12977,"-4"-8"-11119,2 5-1701,-1-1 0,1 1 1,-1-1-1,1 1 0,-1 0 0,0 0 0,0 0 0,-1 1 0,1-1 0,-6-3 0,7 5-138,0 1 0,1-1 1,-1 1-1,0-1 0,0 1 0,1-1 0,-1 1 0,0 0 0,0 0 0,1 0 1,-1 0-1,0 0 0,0 0 0,0 0 0,1 1 0,-1-1 0,0 1 0,1-1 0,-1 1 1,0 0-1,1 0 0,-1-1 0,1 1 0,-1 0 0,1 0 0,-1 1 0,1-1 0,0 0 1,0 0-1,-1 1 0,1-1 0,0 0 0,0 1 0,-1 2 0,0 0 42,-1 0 1,1-1-1,1 1 0,-1 0 1,0 0-1,1 0 0,0 0 1,0 0-1,0 0 0,1 0 0,-1 1 1,1-1-1,0 8 0,0-10-8,1 0-1,-1-1 1,0 1-1,1 0 0,0 0 1,-1 0-1,1 0 0,0 0 1,0 0-1,0-1 1,0 1-1,0 0 0,0-1 1,1 1-1,-1-1 1,0 1-1,1-1 0,-1 0 1,1 1-1,0-1 1,-1 0-1,1 0 0,0 0 1,0 0-1,0-1 1,-1 1-1,1 0 0,0-1 1,0 1-1,3-1 1,7 2 144,1-2 1,0 0-1,0 0 1,0-1 0,0-1-1,-1 0 1,1 0 0,0-2-1,19-7 1,-27 10-169,0-1-1,-1 0 0,1 0 1,-1 0-1,0-1 1,0 1-1,0-1 1,0 0-1,0 0 1,0 0-1,-1-1 1,0 1-1,1-1 1,-1 0-1,-1 0 1,1 0-1,0 0 1,-1-1-1,0 1 1,0-1-1,-1 1 1,1-1-1,-1 0 1,0 1-1,0-1 1,0 0-1,-1 0 1,1-7-1,-2 10-20,0-1-1,0 1 0,0 0 1,0-1-1,0 1 1,-1 0-1,1 0 0,0 0 1,-1 0-1,0 0 1,1 0-1,-1 0 0,0 1 1,0-1-1,0 1 1,0-1-1,0 1 1,-1 0-1,1-1 0,0 1 1,-1 0-1,1 1 1,0-1-1,-1 0 0,1 1 1,-5-1-1,-7-2-293,0 1 0,0 1 0,-18-1-1,18 2-325,10 0 214,0-1 0,0 1 0,0 0 0,0 0 1,0 1-1,0-1 0,1 1 0,-1 0 0,0 0 1,0 0-1,0 0 0,1 1 0,-4 1 0,-3 7-4935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8.5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0 9385,'0'0'12716,"-6"67"-12172,6-46-383,0-2-97,3 0-32,7-4 0,-3-3 0,-1-2-32,-1-2-449,-5 0-832,0-5-1057,-14-3-9257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28.8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 11435,'0'0'10217,"50"-10"-9031,-26 20-482,6-1-544,0-1-96,1-2-64,-2-3-352,1-3-865,-8 0-2018,-4-9-5157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1.6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70 3716,'0'0'13762,"5"-10"-12113,20-29-10,-23 37-1532,-1 1 0,1-1 0,0 0 0,0 1 0,0-1 0,0 1 0,0-1 0,1 1 0,-1 0 0,0 0 0,1 0 0,-1 0 0,0 1 0,1-1 0,-1 1 0,1-1 0,-1 1 0,1 0 0,-1 0 0,1 0 0,0 0 0,-1 1 0,1-1 0,-1 0 0,0 1 0,1 0 0,-1 0 0,1 0 0,-1 0 0,0 0 0,0 0 0,1 0 0,-1 1 0,0-1 0,0 1 0,-1 0 0,1-1 0,0 1 0,0 0 0,-1 0 0,1 0 0,-1 0 0,0 0 0,1 1 0,-1-1 0,1 5 0,-2-2-101,0 0 0,0 0-1,-1 0 1,1 0 0,-1 0 0,-1 0-1,1-1 1,-1 1 0,1 0 0,-1-1-1,-1 1 1,1-1 0,-1 0 0,1 0-1,-1 0 1,-6 6 0,-7 8 23,-2-1 1,-24 19-1,-14 13 458,54-47-413,0 0 1,0 0-1,0 1 1,1-1-1,-1 1 1,1-1-1,-1 1 1,1 0-1,0-1 1,0 1-1,0 0 1,0 0-1,0 4 1,1-6-68,0 0 1,0 1-1,1-1 1,-1 0 0,0 0-1,1 0 1,-1 0-1,1 0 1,-1 0 0,1-1-1,0 1 1,-1 0-1,1 0 1,0 0 0,0 0-1,-1-1 1,1 1-1,0 0 1,0-1-1,0 1 1,0-1 0,0 1-1,0-1 1,0 1-1,0-1 1,0 0 0,0 1-1,0-1 1,0 0-1,0 0 1,1 0 0,-1 0-1,0 0 1,0 0-1,0 0 1,2-1 0,18 2-885,-1-2 0,1 0 0,0-1 0,28-7 0,-32 4-1599,-1 0-1,1-1 0,16-8 1,-4-3-4042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3267,'0'0'-2434</inkml:trace>
  <inkml:trace contextRef="#ctx0" brushRef="#br0" timeOffset="1">1 359 7335,'0'0'1441,"0"51"-1313,0-48-768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1.9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58 62 10282,'0'0'12257,"-8"3"-11510,4 0-662,-1-1 1,1 1-1,1 0 1,-1 0-1,0 1 0,1-1 1,0 1-1,-1 0 0,1-1 1,1 1-1,-4 6 1,5-9-44,1 1 1,-1-1-1,0 1 1,1-1-1,-1 1 1,1 0-1,0-1 1,-1 1-1,1 0 1,0-1-1,0 1 1,0 0-1,0-1 1,1 1 0,-1 0-1,0-1 1,1 3-1,0-2-9,1 0-1,-1 0 1,0 0-1,1-1 1,-1 1-1,1 0 1,-1-1-1,1 1 1,0-1-1,0 0 1,-1 1-1,1-1 1,0 0-1,0 0 1,0 0 0,0-1-1,4 2 1,-2 0 36,1-1-1,0 1 1,-1-1 0,1 0 0,0-1 0,0 1 0,0-1 0,0 0 0,-1 0 0,1 0 0,0-1 0,0 0-1,0 0 1,-1 0 0,1 0 0,-1-1 0,1 1 0,-1-1 0,1-1 0,4-2 0,-6 2-38,0 0 0,0 1 0,0-1 0,-1-1 1,1 1-1,-1 0 0,0-1 0,1 1 0,-2-1 0,1 0 1,0 1-1,-1-1 0,0 0 0,0 0 0,0 0 0,0 0 0,-1 0 1,1 0-1,-1-1 0,0 1 0,0 0 0,-1 0 0,1 0 1,-2-6-1,1 7-57,0 0 1,0 0-1,-1 0 1,1 0 0,-1 0-1,1 0 1,-1 0-1,0 0 1,0 0 0,0 1-1,0-1 1,-1 1-1,1 0 1,-1 0 0,1 0-1,-1 0 1,0 0-1,-4-2 1,4 2-266,0 1 0,0 0 0,1 0 0,-1 0 0,0 0 0,-1 1 0,1-1 0,0 1 0,0 0 0,0-1 0,0 1 0,-6 1 0,8 0-149,0-1-1,0 1 0,-1 0 1,1-1-1,0 1 0,0 0 1,0 0-1,0 0 0,0 0 0,0 0 1,0 0-1,1 0 0,-1 0 1,0 0-1,1 0 0,-1 0 1,0 0-1,1 1 0,-1-1 0,1 0 1,0 1-1,-1-1 0,1 0 1,0 0-1,0 1 0,0-1 1,0 0-1,0 3 0,0 11-8960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2.3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 1 16400,'0'0'6149,"-14"61"-4675,8-39-129,3 2-672,1-1-481,2-4-160,0 1 0,0-6-288,2-4-994,4-6-607,-4-4-802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2.6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13004,'0'0'6374,"50"0"-5509,-24 4-288,0 1-417,0 4-128,-1-3-1121,-4-3-3363,-4-3-5093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6.7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84 105 3203,'0'0'555,"9"-5"-469,-5 3-411,47-32 4363,-48 32-3374,0-1 0,0 1 0,-1 0 0,1-1 0,-1 0 1,0 1-1,1-1 0,-1 0 0,-1 0 0,1 0 1,0-1-1,-1 1 0,0 0 0,1 0 0,-1-1 0,-1 1 1,2-6-1,-2 9-551,-1-1 0,1 1 1,0-1-1,-1 1 0,1 0 1,-1-1-1,1 1 0,-1 0 1,1-1-1,0 1 0,-1 0 1,1 0-1,-1-1 0,1 1 1,-1 0-1,0 0 0,1 0 1,-1 0-1,1 0 0,-1 0 1,1 0-1,-1 0 0,1 0 1,-1 0-1,1 0 0,-1 0 1,0 0-1,1 0 0,-1 0 1,1 0-1,-1 1 0,1-1 1,-1 0-1,0 1 0,-21 6 426,10 0-309,0 1 0,1 1 0,0-1 0,1 2 0,0-1 0,0 1 0,1 1 0,-12 17 0,16-22-194,1 0 1,0 0 0,1 0-1,-1 1 1,1-1-1,0 1 1,1 0 0,0 0-1,0 0 1,0 0 0,1 0-1,0 1 1,0-1 0,1 0-1,0 1 1,0-1-1,1 0 1,1 8 0,0-13-22,-1 1 0,0-1 0,1 0 0,0 0 0,-1 1 0,1-1 1,0 0-1,0-1 0,0 1 0,1 0 0,-1 0 0,0-1 0,0 0 0,1 1 0,-1-1 1,1 0-1,0 0 0,-1 0 0,1 0 0,-1-1 0,1 1 0,0-1 0,0 0 1,-1 0-1,1 0 0,0 0 0,0 0 0,4-1 0,-4 1-3,0 0 1,1 0-1,-1-1 0,0 0 0,0 1 0,0-1 1,1 0-1,-1 0 0,0-1 0,0 1 0,0-1 1,0 1-1,-1-1 0,1 0 0,0 0 0,-1 0 1,1 0-1,-1-1 0,0 1 0,0-1 0,0 1 1,0-1-1,3-5 0,-4 5 11,0 1 0,-1-1 0,1-1 0,0 1-1,-1 0 1,0 0 0,1 0 0,-1 0 0,0 0 0,-1 0 0,1 0 0,-1 0 0,1 0-1,-1 0 1,0 0 0,0 0 0,0 0 0,0 0 0,-1 0 0,1 1 0,-1-1 0,0 0-1,-4-4 1,3 4-18,-1 0 0,1 1 0,-1-1-1,0 1 1,0 0 0,0 0-1,0 0 1,0 0 0,-1 1-1,1 0 1,0 0 0,-1 0 0,1 0-1,-1 1 1,-8 0 0,13-1-71,0 1 1,-1 0-1,1 0 1,-1 0-1,1 0 1,-1 0-1,1 1 1,0-1-1,-1 0 1,1 0-1,-1 0 1,1 0-1,-1 0 1,1 0-1,0 1 1,-1-1-1,1 0 1,0 0-1,-1 1 1,1-1-1,0 0 1,-1 1-1,1-1 1,0 0-1,-1 1 1,1-1-1,0 0 1,0 1-1,0-1 1,-1 1-1,1-1 1,0 0-1,0 1 1,0-1-1,0 1 1,0-1-1,0 0 1,0 1-1,0-1 1,0 1 0,0-1-1,0 1 1,0-1-1,0 1 1,0-1-1,0 0 1,0 1-1,0-1 1,0 1-1,1-1 1,-1 0-1,0 1 1,0-1-1,1 1 1,0 0-175,-1 1 0,1-1 1,0 0-1,0 1 0,0-1 1,0 0-1,0 0 0,0 1 0,0-1 1,0 0-1,0 0 0,1 0 1,-1-1-1,0 1 0,1 0 1,1 0-1,48 4-7367,-21-5 710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0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17 13965,'0'0'10736,"-11"0"-9514,7 0-1163,0-1-1,1 1 0,-1 0 1,0 0-1,0 1 1,0-1-1,1 1 1,-1 0-1,0 0 0,1 0 1,-1 1-1,0-1 1,1 1-1,0 0 0,-1-1 1,1 2-1,0-1 1,0 0-1,0 1 1,0-1-1,1 1 0,-1 0 1,1 0-1,-1 0 1,1 0-1,0 0 0,0 1 1,1-1-1,-1 1 1,1-1-1,-1 1 1,1-1-1,0 1 0,0 4 1,0-4-22,0 1-1,0-1 1,0 0 0,1 1 0,0-1-1,0 0 1,0 1 0,0-1 0,1 1-1,0-1 1,0 0 0,0 0 0,0 1-1,1-1 1,-1 0 0,1 0 0,0 0 0,0-1-1,1 1 1,-1 0 0,6 5 0,-5-6-28,1 0 0,0 0 0,0-1 0,1 1 1,-1-1-1,0 0 0,1 0 0,-1 0 0,1-1 1,0 0-1,-1 0 0,1 0 0,0 0 0,0-1 1,0 0-1,-1 0 0,1 0 0,0 0 1,7-2-1,-8 1 1,0-1 0,0 1-1,0-1 1,-1 1 0,1-1 0,-1 0 0,0 0 0,1-1 0,-1 1 0,0-1 0,0 0-1,-1 0 1,1 0 0,0 0 0,-1 0 0,0 0 0,0-1 0,0 1 0,0-1 0,0 1-1,-1-1 1,1 0 0,0-7 0,2-1 2,-2 1 0,0-1 0,0 0 0,-1 0-1,0 1 1,-3-24 0,2 34-49,0-1 0,0 0 1,-1 0-1,1 1 0,-1-1 0,1 0 0,-1 1 0,0-1 1,0 1-1,0-1 0,0 1 0,0-1 0,0 1 1,0 0-1,0-1 0,0 1 0,-1 0 0,1 0 0,0 0 1,-1 0-1,-1-1 0,-24-3-5233,27 5 5011,0 1 0,-1-1 0,1 0 1,-1 0-1,1 0 0,0 0 0,-1 0 1,1 1-1,0-1 0,-1 0 1,1 0-1,0 1 0,-1-1 0,1 0 1,0 1-1,-1-1 0,1 0 0,0 1 1,0-1-1,0 0 0,-1 1 0,1-1 1,0 0-1,0 1 0,0-1 0,0 1 1,0-1-1,0 0 0,-1 1 0,1-1 1,0 1-1,0-1 0,0 0 1,1 2-1,-1-1-620,-1 10-7486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4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1 13485,'0'0'8931,"-8"7"-6828,3-3-1895,0 0-1,1 0 1,-1 1 0,1 0-1,1 0 1,-1 0-1,1 0 1,0 0 0,0 1-1,0 0 1,1-1-1,-1 1 1,2 0 0,-1 0-1,0 0 1,1 0-1,0 11 1,0 0-203,1 0-1,0 0 1,6 34 0,7-9-4524,-14-51-3663,-6-5 4941,3 8 1611,-6-15-2987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7.7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 65 1794,'0'0'7431,"-38"-51"-4068,34 44 192,2 1 1538,8 6-3748,12 0-576,6 0-128,4 0-321,7 4-224,-2-1-64,-1-1-96,-7-2-1634,-1 0-2081,-5 0-5318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39.8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35 46 12011,'0'0'6422,"9"-7"-4793,-4 3-1429,1-1 0,-1 1 0,1 1 0,0-1 0,0 1 0,1 0 0,-1 1 0,1 0 0,-1 0 0,1 0 0,0 0 0,-1 1 0,1 0 0,8 1 0,-9 0-139,51 3 247,-55-2-304,-1-1 0,1 0 0,0 0 0,0 1 1,-1-1-1,1 1 0,0 0 0,0-1 0,-1 1 0,1 0 0,-1 0 0,1 0 1,-1 0-1,1 0 0,-1 0 0,0 1 0,1-1 0,-1 0 0,0 1 0,0-1 1,0 1-1,0-1 0,0 1 0,0-1 0,-1 1 0,2 3 0,-2-4 1,0 1 0,0-1 1,-1 1-1,1-1 0,0 1 0,-1-1 0,1 1 0,-1-1 0,1 1 0,-1-1 0,0 0 0,0 1 1,0-1-1,0 0 0,0 0 0,0 0 0,0 0 0,0 0 0,0 0 0,0 0 0,0 0 1,-1 0-1,-2 1 0,-39 19 185,30-15-156,-12 3-6,19-7-3,-1-1 0,1 2 1,0-1-1,0 1 0,0 0 0,0 0 1,1 0-1,-1 1 0,1 0 1,0 0-1,-5 5 0,10-8-22,0-1 0,0 1 0,0 0 0,0-1 1,1 1-1,-1-1 0,0 1 0,0-1 0,0 1 0,1-1 0,-1 1 0,0-1 0,1 0 0,-1 1 0,1-1 0,-1 1 0,0-1 0,1 0 0,-1 1 0,1-1 0,-1 0 1,1 1-1,-1-1 0,1 0 0,-1 0 0,1 0 0,-1 1 0,1-1 0,-1 0 0,1 0 0,-1 0 0,2 0 0,24 7-9,-23-6 7,6 1-71,7 1-64,0 1 0,-1 1 0,20 9 0,-32-13 126,-1 0-1,1 0 0,-1 0 0,0 0 1,0 1-1,1-1 0,-1 1 0,0-1 1,0 1-1,0 0 0,-1 0 0,1 0 1,0 0-1,-1 0 0,1 0 1,-1 0-1,0 0 0,1 1 0,-1-1 1,0 0-1,-1 1 0,1-1 0,0 1 1,-1 0-1,1-1 0,-1 1 0,0-1 1,0 6-1,-1-6 41,0 1 0,0-1 0,-1 0 0,1 0 1,-1 1-1,1-1 0,-1 0 0,0 0 0,0 0 0,0-1 0,0 1 0,0 0 1,0-1-1,0 1 0,-1-1 0,1 0 0,0 0 0,-1 0 0,-4 2 0,-52 12 1050,40-11-782,0-1 0,-1-1 0,0-1 0,-33-3 0,52 2-311,1 0-1,-1 0 0,1 0 0,-1 0 1,1 0-1,-1 0 0,1 0 0,-1 0 1,1 0-1,-1 0 0,1 0 0,-1-1 1,1 1-1,-1 0 0,1 0 0,-1-1 1,1 1-1,0 0 0,-1 0 0,1-1 1,-1 1-1,1-1 0,0 1 0,0 0 1,-1-1-1,1 1 0,0-1 1,-1 1-1,1-1 0,0 1 0,0-1 1,0 0-1,9-14-1723,25-8-2650,-3 10 221,6-1-1404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0.2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89 30 13293,'0'0'10596,"-11"0"-9976,8-1-600,0 1 1,0 0-1,0 0 1,1 0 0,-1 0-1,0 0 1,0 1-1,0-1 1,0 1 0,1 0-1,-1 0 1,0 0-1,1 0 1,-1 0 0,1 1-1,-1-1 1,1 1 0,-1 0-1,1-1 1,0 1-1,0 0 1,0 0 0,0 1-1,0-1 1,1 0-1,-1 1 1,0-1 0,1 1-1,0-1 1,0 1 0,0 0-1,0-1 1,0 1-1,0 0 1,0 5 0,1-4 1,-1 1 1,1-1 0,0 1 0,0-1-1,1 1 1,0-1 0,-1 1 0,1-1-1,1 1 1,-1-1 0,1 0 0,0 0-1,-1 1 1,2-1 0,-1-1 0,0 1-1,1 0 1,0-1 0,0 1 0,0-1 0,0 0-1,1 0 1,-1 0 0,1 0 0,0 0-1,0-1 1,-1 0 0,8 3 0,0 0-6,-1-1 1,1-1 0,-1 0-1,1 0 1,0-1-1,0-1 1,0 1 0,1-2-1,-1 0 1,20-2 0,-28 2-12,0-1-1,0 1 1,-1-1 0,1 0 0,0 1-1,-1-2 1,1 1 0,-1 0 0,1 0 0,-1-1-1,0 1 1,0-1 0,1 0 0,-1 0 0,0 1-1,0-1 1,-1-1 0,1 1 0,0 0 0,-1 0-1,1-1 1,-1 1 0,0-1 0,0 1 0,0-1-1,0 1 1,0-1 0,0 0 0,-1 0 0,0 1-1,1-1 1,-1 0 0,0 0 0,-1-4 0,1 1 5,-1-1 0,1 1 1,-2 0-1,1 0 1,-1 0-1,0 0 0,0 0 1,0 0-1,-1 0 0,0 1 1,0-1-1,0 1 1,-1 0-1,-6-6 0,5 5-358,-1 1 0,1 0 0,-1 0-1,-1 1 1,1-1 0,0 1 0,-1 1-1,0-1 1,0 1 0,0 1 0,-1-1 0,1 1-1,0 0 1,-1 1 0,1 0 0,-1 0-1,0 1 1,1-1 0,-1 2 0,0-1-1,-12 3 1,6 5-7570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2.8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0 354 5637,'0'0'13960,"15"-9"-12796,378-285 97,-351 261-1241,-35 27-23,14-5 6,-22 32 205,-5-4-30,0 0-1,-1 0 0,-1-1 0,-15 23 0,15-27-139,1 1-1,0 0 0,0 0 1,2 0-1,-1 1 1,2 0-1,0 0 0,-3 18 1,7-32-68,0 1 1,0-1-1,-1 1 1,1 0-1,0-1 1,0 1-1,0-1 1,0 1-1,0 0 1,1-1-1,-1 1 1,0-1-1,0 1 1,0 0-1,0-1 1,1 1-1,-1-1 1,0 1-1,1-1 1,-1 1-1,0-1 1,1 1-1,-1-1 1,0 1-1,1-1 1,-1 1-1,1-1 1,-1 0-1,1 1 1,-1-1-1,1 0 1,-1 1-1,1-1 1,0 0-1,-1 0 1,1 0-1,-1 1 1,1-1-1,0 0 1,0 0-1,1 0-534,0 0 1,1-1-1,-1 1 0,0-1 0,0 1 0,0-1 0,0 1 1,0-1-1,0 0 0,0 0 0,2-2 0,18-14-11185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5958,'0'0'9769,"-8"57"-9609,5-20-128,3 3-192,0 5-1826,0 3-1217,-1-1-2498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3.3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0 224 5285,'0'0'14985,"9"-3"-13191,22-11-1367,0-1 0,-2-2 0,1-1 0,-2-1 0,44-39 0,31-21-299,-95 78-94,-9 12 10,-8 15 113,-13 18 109,12-27-211,0 1 1,2 0-1,1 1 0,0-1 1,-8 37-1,15-55-110,0 1 1,-1 0-1,1 0 1,0 0-1,0 0 1,0 0-1,0 0 1,0 0-1,0 0 1,0 0-1,1 0 1,-1 0-1,0 0 1,1 0-1,-1 0 1,0 0-1,1 0 1,-1 0-1,1 0 1,-1 0-1,1-1 1,-1 1-1,1 0 0,0 0 1,0-1-1,-1 1 1,1 0-1,0-1 1,0 1-1,1 0 1,-1-1-297,0 1-1,1-1 1,-1 0 0,0 0 0,1 0 0,-1 0-1,0 0 1,1 0 0,-1 0 0,0-1 0,1 1-1,-1 0 1,0-1 0,0 1 0,1-1-1,0 0 1,17-15-9439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3.8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115 0 13261,'0'0'8941,"-10"3"-8124,4-1-756,0 1 0,0-1 1,1 1-1,-1 0 0,1 0 0,0 1 0,0-1 0,0 1 1,0 0-1,0 1 0,1-1 0,0 1 0,0 0 0,0 0 1,1 0-1,0 0 0,0 1 0,0 0 0,0-1 0,1 1 1,0 0-1,0 0 0,-1 10 0,2-10-25,-1-1 0,1 1 0,1-1-1,-1 1 1,1 0 0,0 0 0,0-1 0,0 1-1,1 0 1,0-1 0,0 1 0,3 6 0,-3-9-16,1-1 1,-1 0-1,1 0 1,-1 0 0,1 0-1,0 0 1,0-1-1,0 1 1,0-1 0,0 1-1,0-1 1,1 1-1,-1-1 1,0 0-1,1 0 1,-1 0 0,1-1-1,-1 1 1,1 0-1,-1-1 1,1 0-1,-1 0 1,1 1 0,-1-1-1,1-1 1,0 1-1,-1 0 1,5-2 0,0 1 13,-1-1 1,0 0 0,0 0 0,0-1 0,0 0 0,-1 0 0,1 0 0,-1 0 0,0-1 0,0 0 0,0 0 0,0-1 0,-1 1 0,0-1 0,1 0 0,4-9 0,-6 10-31,1-1 0,-1-1 0,0 1 0,0 0 0,-1-1 0,0 1 1,0-1-1,0 0 0,0 0 0,-1 0 0,0 0 0,-1 0 0,1 0 0,-1 0 0,0 0 0,0 0 0,-3-10 0,3 15-39,-1-1-1,0 1 1,0 0 0,0 0 0,0-1 0,-1 1-1,1 0 1,0 0 0,0 0 0,-1 0 0,1 0 0,0 0-1,-1 1 1,1-1 0,-1 0 0,1 1 0,-1-1-1,0 1 1,1 0 0,-1-1 0,1 1 0,-1 0 0,0 0-1,1 0 1,-1 0 0,-2 0 0,3 0-334,-1 0 0,1 0 1,-1 1-1,1-1 0,-1 0 1,1 1-1,-1-1 0,1 1 1,-1-1-1,1 1 0,-1-1 1,1 1-1,0 0 0,0 0 1,-1 0-1,-1 2 0,-2 6-6587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4.3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25 15118,'0'0'8520,"60"4"-7206,-17-9-514,5-2-575,4 0-193,-2 1-96,-4 3-1025,-14 3-1346,-10 0-1152,-17 0-1762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4.7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8712,'0'0'10314,"76"25"-9257,-34-25-384,3 0-513,2 0-128,-2-2-1602,-3-7-5124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1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21 177 5061,'0'0'9566,"-4"9"-5397,1-3-3391,1-4-550,0 0 1,1 1 0,0-1-1,-1 1 1,1-1-1,0 1 1,0 0 0,1 0-1,-1-1 1,1 1 0,-1 0-1,1 0 1,0-1-1,0 6 1,1-8-94,0 1-1,0 0 1,0 0 0,0-1 0,0 1-1,0 0 1,0-1 0,1 1-1,-1-1 1,0 0 0,0 1-1,1-1 1,-1 0 0,0 0-1,0 0 1,1 0 0,-1 0 0,0 0-1,1 0 1,-1 0 0,2-1-1,31-3 635,9-10-577,0-3 0,-1-1 1,-1-2-1,71-47 0,-110 66-187,138-100-229,-145 106 196,1 0-1,-1-1 1,1 1 0,-1 1 0,2-1 0,-1 1 0,-3 6-1,-8 11 9,-1-1-45,-39 59 191,51-75-191,1 0-1,0 0 1,0 0-1,1 1 0,-1 0 1,1-1-1,1 1 1,0 0-1,0 0 0,0 0 1,0 8-1,1-15-46,1 1 0,-1 0-1,0 0 1,0 0 0,1-1-1,-1 1 1,0 0 0,1 0 0,-1-1-1,0 1 1,1 0 0,-1-1 0,1 1-1,0-1 1,-1 1 0,1 0-1,-1-1 1,1 1 0,0-1 0,-1 0-1,1 1 1,0-1 0,0 1 0,-1-1-1,1 0 1,0 0 0,0 1 0,0-1-1,-1 0 1,1 0 0,0 0-1,1 0 1,28-2-5194,0-5-3540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5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0 176 15022,'0'0'7276,"9"-1"-5530,14-5-1557,0 0 1,0-2-1,-1-1 0,-1-1 1,0 0-1,0-2 0,-1 0 1,0-2-1,-1 0 0,0-1 0,-2-1 1,24-26-1,-68 71 469,12-13-482,1 0 0,-18 26 0,29-38-172,1 0 0,-1 0 1,1 1-1,0-1 0,0 1 0,0 0 1,1 0-1,0-1 0,-1 1 1,2 0-1,-1 0 0,1 0 1,-1 0-1,1 0 0,2 9 1,-2-13-82,1 0 1,0 0 0,0 0-1,-1-1 1,1 1 0,0-1-1,0 1 1,0 0 0,0-1-1,0 1 1,0-1-1,0 0 1,0 1 0,0-1-1,0 0 1,0 0 0,0 0-1,0 1 1,0-1 0,0 0-1,0 0 1,0 0 0,0-1-1,0 1 1,2-1 0,30-5-5210,-10-8-1398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5.8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140 30 9993,'0'0'10282,"-9"0"-7757,4 0-2301,-1 0-1,1 0 1,0 1-1,0 0 1,-1 0 0,1 0-1,0 0 1,0 1-1,0 0 1,0 0-1,1 1 1,-1-1-1,0 1 1,1 0-1,0 0 1,-1 0-1,2 1 1,-1 0 0,0-1-1,1 1 1,-1 1-1,1-1 1,-5 9-1,6-10-160,0 1 0,0 0 0,0-1 0,0 1 0,0 0 0,1 0 0,0 0 0,0 0 0,0 0 0,0 0 0,1 0 0,0 1 0,0-1 0,0 0 0,1 7 0,0-8-54,-1-1 0,1 0 0,0 0 0,0 0 0,0 0-1,0 0 1,1 0 0,-1 0 0,1 0 0,-1 0 0,1 0 0,-1-1 0,1 1-1,0-1 1,0 1 0,0-1 0,0 0 0,0 0 0,0 0 0,0 0 0,0 0-1,1 0 1,-1-1 0,0 1 0,0-1 0,1 1 0,-1-1 0,4 0 0,0 1 0,0-1 0,1 0 0,-1 0 0,0 0 0,1-1 1,-1 0-1,0-1 0,0 1 0,0-1 0,0 0 0,0-1 1,0 1-1,0-1 0,-1 0 0,0-1 0,1 1 0,-1-1 1,0 0-1,-1 0 0,1-1 0,-1 1 0,0-1 0,0 0 1,0 0-1,-1-1 0,1 1 0,-1-1 0,-1 0 0,1 1 1,-1-1-1,0 0 0,0-1 0,-1 1 0,0 0 1,0 0-1,0-1 0,-1 1 0,-1-12 0,1 16-100,0 0 1,0 0-1,-1 0 0,1 0 0,-1 0 1,1 0-1,-1 0 0,0 0 0,0 0 1,0 0-1,0 0 0,0 1 0,0-1 1,0 0-1,-1 1 0,1-1 0,-1 1 1,1-1-1,-1 1 0,1-1 0,-1 1 1,0 0-1,0 0 0,0 0 0,0 0 1,0 0-1,0 1 0,0-1 0,0 0 1,0 1-1,0 0 0,0-1 0,0 1 1,0 0-1,0 0 0,0 0 0,0 0 1,-1 1-1,-2 0 0,-2 0-602,-1 0 0,0 1 0,1 0 0,-1 0 0,1 0 1,0 1-1,0 1 0,0-1 0,-11 8 0,-4 6-7614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6.2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57 3748,'0'0'12764,"0"7"-10512,0-5-2145,1 0 0,-1 0 0,0-1 0,0 1 0,1 0 0,-1-1 0,1 1 0,-1-1 0,1 1 0,0-1 0,-1 1 0,1-1 0,0 1 0,0-1 0,0 1 0,0-1 0,0 0 0,1 0 0,-1 0 0,0 0 0,1 1 0,-1-2 0,0 1 0,1 0 0,-1 0 0,1 0 0,0-1 0,-1 1-1,4 0 1,6 1 333,-1-1 0,1 0 0,0 0 0,15-2 0,2 1 56,480-36 1418,-267 13-1821,180-11 211,-462 28-14146,15-1 2818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1:58:46.8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70 91 11435,'0'0'1794,"-63"16"512,56-13 929,32-3-1730,26 0 545,22-3-609,27-8-416,29-2-416,22-1-225,14-2-191,7 3-129,-1 2-64,-9 3-673,-17 4-1409,-21-4-1345,-22-1-3492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54 4676,'0'0'9076,"3"-8"-7395,11-27-341,-14 35-1304,0 0 0,0-1 0,0 1 0,0-1 0,0 1 0,0-1 0,0 1 0,0 0 0,0-1 0,-1 1 0,1-1 0,0 1 0,0 0 0,0-1-1,-1 1 1,1 0 0,0-1 0,0 1 0,-1 0 0,1-1 0,0 1 0,-1 0 0,1 0 0,0-1 0,-1 1 0,1 0 0,0 0 0,-1-1 0,1 1 0,-1 0 0,1 0 0,0 0 0,-1 0 0,1 0 0,-1 0-1,1 0 1,-1 0 0,1 0 0,0 0 0,-1 0 0,0 0 0,-22 0 556,18 1-436,-4 0-40,0 0-1,-1 1 0,1 0 0,0 1 1,0 0-1,0 1 0,1-1 0,-1 2 1,1-1-1,-12 10 0,-8 6 236,-39 36 0,52-42-273,1 1-1,0 0 1,-19 27 0,30-37-66,0-1 0,0 1 1,0 0-1,1 0 0,0 0 1,-1 0-1,2 0 0,-1 0 1,1 1-1,0-1 0,0 0 1,0 1-1,1 0 0,-1-1 0,1 1 1,1-1-1,-1 1 0,3 8 1,-1-10-2,0-1 1,0 1 0,1-1-1,-1 0 1,1 0 0,0 0 0,-1 0-1,2 0 1,-1 0 0,0-1-1,0 0 1,1 1 0,-1-1-1,1-1 1,0 1 0,0 0-1,0-1 1,-1 0 0,9 2-1,8 1 32,-1-1 1,34 2-1,-32-3-22,58 0 53,-76-2-65,0-1 1,1 1 0,-1 0-1,0-1 1,0 0 0,0 1-1,0-1 1,0 0 0,0-1-1,0 1 1,0-1 0,0 1-1,-1-1 1,1 0 0,0 0-1,-1 0 1,0 0 0,1 0-1,2-4 1,-4 4 20,0 0-1,0 0 1,0 1-1,-1-1 1,1 0-1,-1 0 1,1 0-1,-1 0 1,1 0-1,-1 0 1,0 0-1,0 0 1,0 0-1,0 0 1,-1 0-1,1 0 1,0 0-1,-1 0 1,1 0-1,-1 0 1,0 0-1,0 0 1,0 0-1,0 0 1,0 1-1,0-1 1,0 0-1,0 1 1,-1-1-1,1 1 1,0-1-1,-1 1 1,0 0-1,1 0 1,-4-2-1,2 1 29,0 0-1,-1 0 0,1 0 0,-1 0 1,0 1-1,1 0 0,-1 0 0,0 0 0,0 0 1,0 0-1,0 1 0,0 0 0,0 0 1,0 0-1,0 0 0,0 0 0,-5 2 1,8-2-59,1 0 0,0 1 0,0-1 1,0 0-1,0 0 0,0 0 0,0 0 0,0 0 1,-1 0-1,1 0 0,0 0 0,0 0 0,0 0 1,0 1-1,0-1 0,0 0 0,0 0 1,0 0-1,0 0 0,0 0 0,0 0 0,0 1 1,0-1-1,0 0 0,0 0 0,0 0 1,0 0-1,0 0 0,0 0 0,0 1 0,0-1 1,0 0-1,0 0 0,0 0 0,0 0 1,0 0-1,0 0 0,0 1 0,0-1 0,0 0 1,0 0-1,0 0 0,0 0 0,0 0 0,0 0 1,0 0-1,1 1 0,-1-1 0,0 0 1,0 0-1,0 0 0,0 0 0,0 0 0,0 0 1,0 0-1,1 0 0,-1 0 0,0 0 1,0 0-1,0 0 0,0 0 0,0 0 0,0 0 1,1 0-1,-1 0 0,0 0 0,0 0 1,0 0-1,1 0 0,10 4-46,31-1-46,60-4-1,-33 0-578,-69 1 662,1 0 1,-1 0-1,1 0 1,0 0-1,-1 0 1,1 0-1,-1 0 1,1 0-1,-1 0 1,1 0-1,-1 1 1,1-1-1,-1 0 1,0 0-1,1 0 1,-1 1-1,1-1 1,-1 0-1,1 1 1,-1-1-1,0 0 1,1 1-1,-1-1 1,0 1-1,1-1 1,-1 0-1,0 1 1,0-1-1,1 1 1,-1-1-1,0 1 1,0-1-1,0 1 1,0-1-1,1 1 1,-1 0-1,-6 26-102,-20 21 522,4-20-54,17-23-311,1 0 0,-1 0-1,1 1 1,0 0-1,0 0 1,1 0 0,0 0-1,0 1 1,0-1 0,1 1-1,-2 8 1,4-15-85,0 1 0,0 0 1,0-1-1,0 1 0,1 0 1,-1-1-1,0 1 0,1-1 0,-1 1 1,0 0-1,1-1 0,-1 1 0,1-1 1,-1 1-1,1-1 0,-1 1 1,1-1-1,-1 1 0,1-1 0,0 0 1,-1 1-1,1-1 0,-1 0 0,1 1 1,0-1-1,-1 0 0,1 0 1,0 0-1,0 0 0,-1 0 0,1 0 1,0 0-1,-1 0 0,1 0 0,0 0 1,-1 0-1,1 0 0,1 0 1,31-7-4151,-8-6-1362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9129,'0'0'8199,"51"23"-7750,-3-26 191,11-10-255,9-2-225,8 0-64,5 3-993,-1 2-1697,-2 2-1730,-8 5-3972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13004,'0'0'1922,"-34"57"-384,24-30-545,2 6-289,5-3-223,3-1-385,0-2-64,2-3-833,7-5-1409,0-7-1057,-3-3-673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12332,'0'0'4996,"10"-6"-4585,-4 2-329,0 0-1,0 1 1,0-1-1,1 1 0,0 1 1,-1-1-1,1 1 1,0 0-1,0 1 1,0 0-1,14-1 0,5 2 38,-1 0 0,1 2 0,0 1 0,-1 1-1,35 9 1,-54-11-112,0 0 0,0 0 1,0 1-1,-1 0 0,1 0 0,0 0 0,-1 1 0,0-1 0,0 1 1,0 0-1,-1 1 0,1-1 0,-1 1 0,0 0 0,0 0 0,-1 1 1,1-1-1,-1 1 0,0-1 0,-1 1 0,0 0 0,1 0 0,-2 0 1,1 0-1,-1 0 0,0 1 0,0 9 0,0-10 35,-1 0 0,-1 0 0,1 0 0,-1 0 1,0 0-1,0 0 0,-1 0 0,1 0 0,-2 0 0,1-1 0,0 1 0,-1-1 0,0 0 0,0 0 0,-5 5 0,2-3 97,0 0 0,-1-1-1,0 0 1,0 0 0,-1-1-1,1 1 1,-1-2 0,0 1-1,-10 3 1,-2-1 185,0 0 0,0-1-1,-1-2 1,1 0 0,-1-1 0,0 0-1,-42-3 1,61 0-332,1 0-1,0 0 1,-1 0 0,1 0-1,0 0 1,-1 0 0,1 0-1,0-1 1,0 1-1,-1-1 1,1 1 0,0-1-1,0 1 1,0-1 0,0 0-1,0 1 1,-1-1 0,1 0-1,1 0 1,-1 0 0,0 0-1,0 0 1,0 0-1,0 0 1,1 0 0,-1 0-1,0 0 1,1 0 0,-1-1-1,1 1 1,-1 0 0,1 0-1,0-1 1,-1-1 0,1 1-144,1 0 0,-1 0 0,0 0 0,1-1 0,-1 1 0,1 0 0,-1 0 0,1 0 0,0 0 0,0 0 0,0 0 0,0 1 0,0-1 0,1 0 1,-1 0-1,0 1 0,1-1 0,-1 1 0,4-3 0,54-31-7002,-25 18 759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10250,'0'0'13132,"-44"66"-12683,36-37-385,3-1-32,5 3-128,0-1-897,0-4-609,0-1-1217,0-6-2337,-4-7-194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11050,'0'0'5350,"10"-6"-4464,-2 1-750,-1 1 0,1 0 1,-1 1-1,1 0 1,0 0-1,0 1 0,1 0 1,-1 0-1,0 1 0,12-1 1,21 2 419,126 4 193,-149-3-745,-1 2-1,0 0 1,0 1 0,0 0-1,-1 2 1,1 0 0,21 12-1,-35-17 7,-1-1 0,0 2 0,0-1 0,0 0 0,0 0 0,0 1 0,0-1 0,0 1 0,0 0-1,0-1 1,-1 1 0,1 0 0,-1 0 0,1 0 0,-1 0 0,0 0 0,0 1 0,0-1 0,0 0-1,0 0 1,0 1 0,-1-1 0,1 1 0,-1-1 0,1 1 0,-1-1 0,0 0 0,0 1 0,0-1 0,-1 1-1,1-1 1,0 1 0,-2 3 0,-1-1 96,1 0 0,-1 0 0,0 0 0,-1-1 0,1 1 0,-1-1 0,0 0 0,0 0 0,0 0 0,-1 0 0,1-1 0,-1 0 0,-7 4 0,-1 0-62,0 0 1,-1-1-1,0-1 1,0 0-1,0-1 1,-1-1-1,1 0 1,-19 1-1,32-7-5308,10-11-2044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9801,'0'0'7207,"53"-14"-5830,-19 7-416,10 5-672,8 2-225,1 0-865,1 0-2498,-6 0-3043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6182,'0'0'11947,"-4"75"-11691,-7-40-192,4 4-64,2-5-448,5-4-897,0-6-1634,0-6-32,0-6-32,0-7-2562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9417,'0'0'2781,"5"-9"-1217,-3 6-1432,0 0 0,0-1 0,0 1 0,0 0-1,1 0 1,-1 0 0,1 1 0,0-1-1,0 1 1,0-1 0,0 1 0,3-2 0,0 1 49,1 1 1,-1 0-1,1 0 1,-1 0-1,1 1 1,-1 0-1,1 0 1,8 1 0,31-2 257,-1 2 0,53 8 1,-84-6-402,0 0 0,0 1 1,0 1-1,0 0 0,-1 0 1,0 2-1,0 0 0,0 0 0,-1 1 1,0 1-1,15 11 0,-24-16-20,0-1 0,0 1 0,0 0 0,0 0 0,-1 0 0,1 1 0,-1-1 0,0 0 0,0 1-1,0 0 1,0-1 0,-1 1 0,1 0 0,-1 0 0,0 0 0,0 0 0,0 0 0,-1 0 0,1 0 0,-1 0 0,0 0 0,0 0-1,-1 0 1,1 0 0,-1 1 0,0-1 0,0-1 0,0 1 0,-1 0 0,-1 5 0,-2-2 86,0 1 0,0-1 1,0 0-1,-1 0 0,0 0 0,0-1 1,-1 0-1,1 0 0,-2-1 1,1 0-1,0 0 0,-16 7 0,4-4 103,1-1 0,-1 0 0,0-1 0,0-1 0,0-1 0,-1-1 0,0-1 0,-20 0 0,38-2-267,0 1 0,1-1-1,-1 0 1,0 0-1,1 0 1,-1 0-1,0 0 1,1 0 0,-1-1-1,0 1 1,1-1-1,-1 1 1,1-1-1,-1 1 1,1-1 0,-1 0-1,1 0 1,-1 0-1,1 0 1,0 0-1,-1 0 1,1 0-1,0 0 1,0 0 0,0-1-1,0 1 1,0 0-1,0-1 1,0 1-1,0-1 1,1 1 0,-1-1-1,0 1 1,1-1-1,-1 0 1,1 1-1,0-1 1,0 0 0,0 1-1,-1-1 1,1 0-1,1 1 1,-1-3-1,1-2-668,0 0-1,1 1 1,0-1-1,0 1 1,0-1-1,1 1 1,-1 0-1,1 0 1,1 0-1,-1 0 1,6-6-1,18-17-4592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9097,'0'0'1911,"10"1"774,8-1-1654,1 1 0,-1-2 0,1-1 0,-1 0 0,0-1 0,28-9 0,-35 9-888,38-16 6,-47 18-139,-1 1 1,0-1-1,0 0 0,1 1 1,-1-1-1,0 0 1,0 0-1,0 0 0,0 0 1,0 0-1,0 0 1,0 0-1,0 0 1,0 0-1,-1 0 0,1-1 1,0 1-1,-1 0 1,1 0-1,-1-1 0,1 1 1,-1 0-1,0-1 1,1 1-1,-1-1 0,0 1 1,0 0-1,0-1 1,0 1-1,0-2 0,-1 2 22,-1 0-1,1 0 0,0 0 1,0 0-1,-1 0 0,1 0 1,-1 1-1,1-1 1,0 1-1,-1-1 0,1 1 1,-1-1-1,1 1 0,-1 0 1,0 0-1,1-1 0,-1 1 1,1 0-1,-1 0 0,1 1 1,-1-1-1,-2 1 1,-37 7 117,37-6-125,1 1 0,-1-1 1,1 1-1,0 0 0,-1 0 1,2 0-1,-1 0 0,0 0 1,1 1-1,-1-1 0,1 1 1,0 0-1,0 0 0,0 0 1,-1 6-1,2-8-10,0 0-1,1 0 1,0 0-1,-1 0 1,1 0-1,0 0 1,0 0 0,0 0-1,0 0 1,0 0-1,1 0 1,-1 0 0,1 0-1,-1 0 1,1 0-1,0 0 1,0 0-1,-1 0 1,1 0 0,1-1-1,-1 1 1,0 0-1,0-1 1,1 1 0,-1-1-1,0 1 1,1-1-1,0 0 1,-1 0-1,1 1 1,0-1 0,0 0-1,-1-1 1,4 2-1,7 2-127,0 0-1,0-1 1,0 0-1,1-1 1,-1-1-1,19 0 1,-22-1-1133,0 0 1,1-1 0,-2 0-1,1-1 1,15-4 0,4-9-6239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14926,'0'0'1644,"-5"13"-645,-3 16-188,1 2 0,1-1 1,2 1-1,-1 33 1,7 38-382,0-48-367,-7 83-1,2-131 141,-2-15-53,-1-16-124,-4-25-284,3 15 25,1 1 1,-1-54-1,7 88 240,0 0-1,1-1 0,-1 1 1,0 0-1,1-1 0,-1 1 1,1 0-1,-1-1 0,0 1 1,1 0-1,-1 0 0,1 0 1,-1 0-1,0-1 0,1 1 0,-1 0 1,1 0-1,-1 0 0,1 0 1,-1 0-1,1 0 0,-1 0 1,1 0-1,-1 0 0,1 0 1,-1 0-1,0 0 0,1 1 1,-1-1-1,1 0 0,-1 0 1,1 0-1,-1 1 0,0-1 0,1 0 1,-1 0-1,1 1 0,18 8 27,-9-3-95,1-1 0,-1 0 0,2-1 1,-1 0-1,18 4 0,18-6-2304,-44-2 1866,0-1 0,0 1 0,0-1 0,0 0-1,0 0 1,0 0 0,0 0 0,0-1-1,0 1 1,-1-1 0,5-2 0,11-16-3477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2947,'0'0'14312,"-6"11"-12497,-4 6-1206,0 0 0,2 1 1,0-1-1,1 2 0,1-1 0,1 1 0,0 0 0,-1 22 1,5-24-376,0-1 1,4 30-1,9-9-1179,-11-36 693,0 1-1,-1-1 0,1 0 0,0 1 1,1-1-1,-1 0 0,0 0 1,0 0-1,0 0 0,1 0 0,-1 0 1,1 0-1,-1-1 0,0 1 0,1 0 1,-1-1-1,1 1 0,0-1 1,1 1-1,2-2-5742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4452,'0'0'4901,"58"10"-2531,-25-5-128,2-1-320,4-3-865,6-1-897,3 0-96,7 0-32,0-8 0,3 0-704,-3 2-1090,-4 1-1121,-6 4-320,-8 1-801</inkml:trace>
  <inkml:trace contextRef="#ctx0" brushRef="#br0" timeOffset="1">681 45 4036,'0'0'11947,"61"-2"-10313,-46 2-545,5 0-321,3 0-415,3 0-257,0-1-64,2-3 32,0-5-448,-5-5-1634,-4 0-5445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 10762,'0'0'4116,"-8"2"-2659,-2 2-950,1-1 0,1 1 0,-1 1 0,-12 7 0,20-11-409,-1 0 0,0 0 0,0 1-1,1-1 1,-1 0 0,0 1 0,1-1-1,-1 1 1,1 0 0,0-1-1,0 1 1,-1 0 0,1 0 0,0 0-1,0 0 1,1 0 0,-1 0 0,0 0-1,1 0 1,-1 0 0,1 0 0,0 0-1,0 0 1,-1 0 0,1 1-1,1-1 1,-1 0 0,0 0 0,0 0-1,1 0 1,0 0 0,0 3 0,1-3-80,0 0 0,-1 0 1,1-1-1,0 1 0,0-1 0,0 1 1,0-1-1,0 0 0,0 1 1,1-1-1,-1-1 0,0 1 1,1 0-1,-1 0 0,0-1 1,1 1-1,-1-1 0,1 0 1,-1 0-1,1 0 0,-1 0 0,0 0 1,4-1-1,0 1-48,-1-1 0,1 0 0,0 0 0,-1 0 0,1-1 0,-1 1 0,0-1 0,0 0-1,7-4 1,-8 3-25,0-1 0,0 1 0,0-1-1,0 0 1,0 0 0,-1 0 0,0-1-1,0 1 1,0-1 0,0 1 0,-1-1-1,0 0 1,0 0 0,0 0 0,0 0-1,-1-1 1,0 1 0,0 0 0,0-6-1,-1 11 54,0-1-1,0 1 0,0 0 0,-1 0 1,1 0-1,0-1 0,0 1 0,0 0 1,0 0-1,-1 0 0,1 0 0,0-1 1,0 1-1,0 0 0,-1 0 0,1 0 1,0 0-1,0 0 0,-1 0 0,1 0 1,0 0-1,0 0 0,0-1 0,-1 1 1,1 0-1,0 0 0,0 0 0,-1 0 1,1 0-1,0 1 0,0-1 1,-1 0-1,1 0 0,0 0 0,0 0 1,-1 0-1,1 0 0,0 0 0,0 0 1,0 0-1,-1 1 0,1-1 0,0 0 1,0 0-1,0 0 0,-1 0 0,1 1 1,0-1-1,0 0 0,0 0 0,0 1 1,0-1-1,-13 10 68,10-6-28,1-1 0,-1 1 0,1 0 0,-1 0 0,1 0 0,1 0 0,-1 1 0,0-1 0,1 0 0,0 1 0,0-1 0,0 1 0,1-1-1,-1 1 1,1-1 0,0 1 0,1 5 0,0-8-145,0 1 0,0-1 0,0 1-1,0-1 1,0 0 0,0 0 0,0 1 0,1-1 0,0 0-1,-1 0 1,1 0 0,0-1 0,0 1 0,0 0-1,0-1 1,0 1 0,0-1 0,0 0 0,0 1-1,1-1 1,-1 0 0,0 0 0,1-1 0,-1 1-1,1 0 1,-1-1 0,1 0 0,-1 1 0,1-1-1,0 0 1,2-1 0,-1 1-605,0 1 1,0-2-1,-1 1 0,1 0 1,0-1-1,-1 0 0,1 1 1,0-2-1,-1 1 0,1 0 1,5-4-1,16-14-6393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5669,'0'0'8264,"-8"11"-5467,-1 2-2438,0 0-1,2 1 0,-1 0 0,2 0 1,0 1-1,0 0 0,2 0 0,0 0 0,-4 26 1,7-26-415,1 1 0,0-1 1,1 1-1,1-1 1,0 1-1,1-1 0,1 0 1,0 0-1,1 0 0,1-1 1,10 20-1,-50-90-513,24 40 662,1 0 0,0 0 0,-10-26 0,19 42-82,0-1 0,0 1 0,0 0 1,0 0-1,0 0 0,0-1 0,0 1 1,0 0-1,0 0 0,1 0 0,-1 0 0,0-1 1,0 1-1,0 0 0,0 0 0,0 0 1,1 0-1,-1 0 0,0-1 0,0 1 0,0 0 1,0 0-1,1 0 0,-1 0 0,0 0 1,0 0-1,0 0 0,1 0 0,-1 0 0,0 0 1,0 0-1,0 0 0,1 0 0,-1 0 1,0 0-1,0 0 0,1 0 0,-1 0 0,0 0 1,0 0-1,0 0 0,0 0 0,1 0 1,-1 0-1,0 1 0,0-1 0,0 0 0,1 0 1,-1 0-1,0 0 0,0 0 0,0 1 1,0-1-1,0 0 0,0 0 0,1 0 0,-1 0 1,0 1-1,14 6-113,-2 1-207,1 0-1,0-2 1,0 1-1,22 6 0,-18-9-1523,1 0-1,-1 0 0,1-2 0,0 0 1,35-2-1,-51 0 1762,-1 0 1,0 0-1,1-1 0,-1 1 1,1 0-1,-1 0 1,1-1-1,-1 1 0,0-1 1,1 1-1,-1-1 1,0 0-1,0 1 0,1-1 1,-1 0-1,0 0 1,0 0-1,0 0 0,0 0 1,0 0-1,0 0 1,0 0-1,-1-1 0,1 1 1,0 0-1,0-3 1,-1 3 220,1 1 0,-1-1 0,0 0 0,0 0 0,-1 0 0,1 0 0,0 0 0,0 0 0,0 0 0,-1 0 1,1 0-1,0 0 0,-1 0 0,1 1 0,-1-1 0,1 0 0,-1 0 0,1 0 0,-1 1 0,0-1 0,1 0 1,-1 1-1,0-1 0,0 1 0,1-1 0,-1 1 0,0-1 0,0 1 0,0-1 0,0 1 0,0 0 0,0-1 1,1 1-1,-1 0 0,0 0 0,0 0 0,0 0 0,0 0 0,-2 0 0,-2-1 383,0 0 0,0 1 0,0 0 0,0 0 0,0 0 0,0 1 0,0 0 0,0 0 0,1 0 0,-6 2 0,8-3-478,1 1 1,-1 0-1,1 0 0,0 0 1,-1 0-1,1 0 1,0 0-1,0 0 1,-1 0-1,1 0 0,0 1 1,0-1-1,0 0 1,1 1-1,-1-1 1,0 1-1,0-1 0,1 1 1,-1-1-1,1 1 1,-1 0-1,1-1 1,0 1-1,0-1 1,0 1-1,0 0 0,0-1 1,0 1-1,0 0 1,0-1-1,0 1 1,1 0-1,-1-1 0,2 3 1,-1-1-56,1 0-1,0-1 1,-1 1 0,1 0-1,0-1 1,0 0 0,1 1 0,-1-1-1,0 0 1,1 0 0,0 0-1,-1-1 1,1 1 0,0-1-1,0 1 1,0-1 0,0 0 0,0 0-1,3 1 1,66 14-1603,-61-14 1013,64 8-759,-25-9 7243,-50-44-4526,0 32-1341,0-2-7,0-1 0,1 1 0,3-21 0,-4 32-21,1 0-1,-1 0 1,1 0-1,-1 0 1,1 0 0,-1 0-1,1 0 1,0 1-1,0-1 1,0 0-1,0 0 1,0 1-1,0-1 1,1 1 0,-1-1-1,1 1 1,-1-1-1,1 1 1,-1 0-1,1 0 1,0 0-1,-1 0 1,1 0 0,0 0-1,0 0 1,0 0-1,0 1 1,0-1-1,0 1 1,4-1-1,22 3-667,57 9-1,-36-3-2666,2-3-3537,-10-4-851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13293,'-14'-2'3395,"13"0"-480,27 2-2595,9 0 288,12 7-127,11 1-417,5 1-609,3-4-1633,-3-4-2146,-6-1-2466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12011,'0'0'5221,"51"23"-4644,-5-20-257,5 0-256,5-2-32,3-1-2402,0-3-3588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3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224 106 4676,'27'-36'9927,"-24"32"-9117,0-1 0,-1 1 0,1-1-1,-1 0 1,0 1 0,0-1-1,-1 0 1,0 0 0,0 0 0,1-10-1,-3 14-732,0 1 0,0-1 0,0 0 0,0 0 0,-1 1 0,1-1 0,0 0 0,-1 1-1,1-1 1,0 1 0,-1 0 0,1-1 0,-1 1 0,1 0 0,0 0 0,-1 0 0,1 0 0,-1 0 0,1 0 0,-2 1-1,-35 2-52,25 2 6,-1 1-1,1 0 1,0 0 0,0 2-1,1 0 1,0 0 0,0 1-1,1 0 1,0 1 0,1 0-1,0 1 1,1 0 0,0 1-1,0 0 1,1 0 0,1 1-1,-7 17 1,12-27-21,2-1-1,-1 1 1,0 0-1,0 0 1,1 0 0,0 0-1,-1 0 1,1 0-1,1 0 1,-1 0 0,0 0-1,1 3 1,0-5-2,-1 0 0,1 1 0,0-1-1,-1 0 1,1 1 0,0-1 0,0 0 0,0 0 0,0 0 0,0 1 0,0-1 0,0 0 0,0-1-1,0 1 1,1 0 0,-1 0 0,3 1 0,3 0 23,1 0-1,0 0 0,0-1 1,1 0-1,-1 0 1,0-1-1,9 0 1,-16 0-27,13-1 22,-1 1-1,0-2 1,21-4 0,-31 6-13,-1 0 0,0-1 0,1 1 1,-1-1-1,0 0 0,1 1 0,-1-1 1,0 0-1,0 0 0,0-1 0,0 1 1,0 0-1,0-1 0,0 1 0,-1-1 1,1 1-1,0-1 0,-1 0 0,1 0 1,-1 0-1,0 0 0,0 0 0,0 0 1,0 0-1,0 0 0,0 0 0,0-1 1,0-2-1,-1 3-4,-1 0 1,0 1-1,0-1 1,0 1-1,0-1 1,0 1-1,0-1 1,0 1-1,0-1 1,-1 1 0,1 0-1,-1 0 1,1 0-1,0 0 1,-1 0-1,0 0 1,1 0-1,-1 0 1,0 1-1,1-1 1,-1 1-1,0-1 1,0 1-1,1 0 1,-1-1-1,0 1 1,0 0-1,0 0 1,-1 1-1,-58-1-92,59 1 80,1-1 0,0 1 0,0-1 0,0 1 0,-1-1 0,1 1 0,0 0 0,0-1 0,0 1 0,0 0 0,0 0 0,0 0 0,0 0 1,1 0-1,-1 0 0,0 0 0,-1 2 0,2-2 2,0-1 0,0 1 0,-1-1 0,1 1 1,0-1-1,0 1 0,0-1 0,0 1 0,0-1 1,0 1-1,0-1 0,0 1 0,0-1 0,0 1 0,0-1 1,0 1-1,0-1 0,0 1 0,1-1 0,-1 1 1,0-1-1,0 1 0,1-1 0,-1 0 0,0 1 0,0-1 1,1 1-1,-1-1 0,0 0 0,1 1 0,-1-1 0,1 0 1,-1 1-1,1-1 0,-1 0 0,0 0 0,1 1 1,-1-1-1,1 0 0,-1 0 0,1 0 0,-1 0 0,1 0 1,-1 0-1,1 0 0,-1 0 0,1 0 0,0 0 1,17 2 0,-1-2 0,1 0 0,-1-1 0,1 0 0,30-8 0,39-3-1056,-87 12 1043,1 0 0,-1 0 1,0 0-1,1 0 0,-1 0 0,0 0 0,0 0 0,1 0 1,-1 1-1,0-1 0,1 0 0,-1 0 0,0 0 0,0 0 0,1 0 1,-1 0-1,0 1 0,0-1 0,0 0 0,1 0 0,-1 0 0,0 1 1,0-1-1,0 0 0,1 0 0,-1 1 0,0-1 0,0 0 1,0 0-1,0 1 0,0-1 0,0 0 0,0 0 0,0 1 0,0-1 1,0 0-1,0 1 0,0-1 0,0 0 0,0 1 0,-4 17-153,-14 22 252,16-36-113,2-4 22,-3 5-84,1-1 1,0 1-1,0 0 1,0 0-1,0 0 1,1 0 0,0 1-1,-1 6 1,9-9-6280,4-3 198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31 13389,'0'0'8354,"-8"-2"-8199,-27-8-75,17 11-5,4-1 2599,14-1-2629,0 1 1,0-1-1,0 1 1,0-1-1,0 0 1,0 1-1,0-1 1,0 1-1,0-1 1,0 1-1,0-1 1,0 1-1,0-1 1,0 1-1,0-1 1,0 1-1,1-1 1,-1 1-1,0-1 1,0 1-1,1-1 1,-1 1-1,0 0 1,1-1-1,-1 1 1,0-1-1,1 1 1,0-1-1,1-2-24,0 2-21,-2 1-26,-1 12 267,-1 0-1,0 0 1,0 0 0,-1 0 0,-1 0 0,-5 11 0,4-11-734,1 0 1,0 0-1,1 0 1,0 0-1,1 0 1,-1 14-1,-5-38-12111,2-3 2851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11819,'0'0'10650,"13"-5"-9374,0-1-1098,0 1-1,0 1 1,1 0-1,0 1 1,-1 1-1,1 0 1,19 0-1,-23 1-173,-1 2-1,0-1 1,1 1 0,-1 1-1,0 0 1,1 0 0,-1 0-1,-1 2 1,1-1 0,0 1-1,-1 0 1,12 8 0,-15-9-1,-1 1 0,0 0 1,0 0-1,-1 0 0,1 0 0,-1 1 1,0-1-1,0 1 0,-1 0 0,1 0 1,-1 0-1,0 0 0,0 0 1,-1 0-1,1 1 0,-1-1 0,0 1 1,-1-1-1,1 1 0,-1-1 0,0 1 1,-2 8-1,1-11 29,0 0 0,0 0 0,0-1 0,0 1 0,-1 0 0,1-1 0,-1 1 0,0-1 0,0 1 0,0-1 0,0 0 0,0 0 0,0 0 0,-1 0 0,1 0 0,-1 0 0,0-1 0,1 1 0,-1-1 0,0 1 0,0-1 0,0 0 0,-5 1 0,-7 2 320,0 0 1,-1 0-1,-17 0 1,14-1-139,-1-2-1,0 0 1,0-1-1,-20-3 1,39 3-295,1 0 1,0 0-1,-1 0 1,1-1-1,0 1 1,-1 0-1,1 0 1,0 0 0,-1-1-1,1 1 1,0 0-1,-1 0 1,1-1-1,0 1 1,-1 0-1,1-1 1,0 1 0,0 0-1,0 0 1,-1-1-1,1 1 1,0-1-1,0 1 1,0 0-1,0-1 1,0 1-1,0 0 1,0-1 0,0 1-1,0-1 1,0 1-1,0 0 1,0-1-1,0 1 1,0-1-1,0 1 1,0 0-1,0-1 1,0 1 0,0 0-1,0-1 1,1 1-1,-1-1 1,0 1-1,0 0 1,1 0-1,-1-1 1,0 1-1,0 0 1,1-1 0,-1 1-1,0 0 1,1 0-1,-1-1 1,0 1-1,1 0 1,-1 0-1,0 0 1,1-1-1,19-16-6734,0 4-1780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8808,'0'0'13773,"-8"65"-13004,3-40-385,1-2-287,-1 0-65,2-4 0,3-3-225,0-4-896,-2-6-448,1-3-737,-4-3-769,-2-3-641,-1-12-2049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6854,'0'0'11868,"9"-6"-10598,-1 0-1043,0 1 0,0 0 0,1 0 0,0 1 0,0 0 0,0 1-1,0 0 1,1 0 0,-1 1 0,1 0 0,17-1 0,0 1 27,-7 0-113,1 1 0,-1 0 0,1 1 0,-1 2 0,37 6 0,-55-7-143,1-1 1,-1 1 0,1 0 0,-1 0 0,0 0 0,1 1-1,-1-1 1,0 0 0,0 1 0,0 0 0,0-1 0,0 1-1,0 0 1,0 0 0,1 3 0,-2-4 21,-1 1 1,1-1-1,0 1 1,-1-1-1,0 1 1,1-1-1,-1 1 1,0 0-1,0-1 1,0 1-1,0 0 1,0-1-1,0 1 1,0 0-1,-1-1 1,1 1-1,0-1 0,-2 3 1,0 0 45,0 1 0,-1-1-1,1 0 1,-1 0 0,0 0 0,0 0 0,-1 0 0,1-1-1,-1 1 1,0-1 0,0 0 0,0 0 0,-8 3-1,2-1-157,0-1-1,0-1 0,-1 0 0,1 0 0,-1-1 0,0 0 0,0-1 0,0 0 0,-14-1 1,25 0-2,0 0 1,0 0 0,0 0 0,-1 0 0,1 0 0,0 0 0,0 0-1,0 0 1,0 0 0,-1 0 0,1 0 0,0 0 0,0 0 0,0 0-1,-1 0 1,1 0 0,0 0 0,0 0 0,0 0 0,0 0-1,-1 0 1,1 0 0,0 0 0,0 0 0,0 0 0,0 0 0,-1-1-1,1 1 1,0 0 0,0 0 0,0 0 0,0 0 0,0 0 0,0-1-1,0 1 1,-1 0 0,1 0 0,0 0 0,0 0 0,0-1 0,0 1-1,0 0 1,0 0 0,0 0 0,0 0 0,0-1 0,0 1 0,0 0-1,0 0 1,0 0 0,0 0 0,0-1 0,0 1 0,0 0 0,0 0-1,0 0 1,0-1 0,1-8-5870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9705,'0'0'15471,"68"8"-15055,-44-12-320,-2 1-64,-2 1-288,-1 2-737,-3 0-1121,-1 0-2114,-4-2-4772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18353,'0'0'2883,"30"62"-2691,-11-35-96,0 0-32,4-5-32,3-6-96,2-4-897,4-10-832,-3-2-994,-6-9-2178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11659,'0'0'10554,"4"8"-9855,0 2-555,0 0-1,0 0 0,-2 0 1,1 1-1,-1-1 1,0 15-1,-2-23-128,0 0-1,0 0 1,1 0 0,-1 0-1,0 0 1,1 0 0,-1 0-1,1-1 1,-1 1 0,1 0-1,0 0 1,0 0 0,0-1-1,0 1 1,0-1 0,0 1-1,0-1 1,0 1 0,1-1-1,-1 0 1,1 1 0,-1-1-1,4 2 1,-2-2 46,-1-1-1,1 1 1,0-1 0,0 0-1,-1 0 1,1 0-1,0 0 1,0-1 0,-1 1-1,1-1 1,0 1 0,-1-1-1,1 0 1,-1 0-1,1 0 1,4-3 0,18-10 60,-1-2 1,-1 0-1,23-21 1,-36 28-75,-10 9-44,0 1 0,0-1-1,0 0 1,0 0-1,0 0 1,0 0-1,0 0 1,0 1-1,0-1 1,0 0-1,0 0 1,1 0 0,-1 0-1,0 0 1,0 0-1,0 1 1,0-1-1,0 0 1,0 0-1,0 0 1,0 0 0,0 0-1,0 0 1,1 0-1,-1 0 1,0 0-1,0 1 1,0-1-1,0 0 1,0 0-1,0 0 1,0 0 0,1 0-1,-1 0 1,0 0-1,0 0 1,0 0-1,0 0 1,0 0-1,1 0 1,-1 0-1,0 0 1,0 0 0,0 0-1,0 0 1,0 0-1,0 0 1,1 0-1,-1 0 1,0 0-1,0-1 1,0 1 0,0 0-1,0 0 1,0 0-1,0 0 1,1 0-1,-1 0 1,0 0-1,0 0 1,0 0-1,0-1 1,0 1 0,0 0-1,0 0 1,0 0-1,0 0 1,-4 17 169,-11 18 16,9-16-31,10-13-1309,-1-7 526,-1 1 0,1-1 0,-1 0 1,1 0-1,-1 0 0,1 0 0,-1 0 0,0 0 0,0-1 1,3-1-1,12-9-6779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12492,'0'0'8803,"-9"2"-7986,-4 1-473,1 1 0,0 1 1,1 0-1,-21 12 1,28-15-254,1-1 1,-1 2 0,1-1 0,-1 0 0,1 1-1,0 0 1,0-1 0,0 1 0,0 0-1,0 1 1,1-1 0,0 0 0,-1 1 0,1 0-1,1-1 1,-1 1 0,0 0 0,1 0-1,0 0 1,0 0 0,0 0 0,0 5 0,2-8-79,0 0 0,0 0 0,0-1 0,0 1 1,0 0-1,0-1 0,0 1 0,0-1 0,0 1 0,1-1 1,-1 1-1,0-1 0,0 0 0,1 1 0,-1-1 1,0 0-1,0 0 0,1 0 0,-1 0 0,0 0 1,1 0-1,-1-1 0,0 1 0,2-1 0,37-4 213,-24-1-293,1 0 1,-2-1-1,1-1 1,17-10-1,-18 8-21,1 2 1,0 0-1,29-10 0,-44 18 81,-1-1 1,0 1-1,1 0 0,-1 0 0,1 0 0,-1 0 0,1 0 0,0 0 0,-1 0 0,1 0 0,-1 0 0,1 0 0,-1 0 0,1 0 0,-1 0 0,1 0 0,-1 0 1,1 0-1,-1 1 0,0-1 0,1 0 0,-1 0 0,1 1 0,-1-1 0,1 0 0,-1 1 0,0-1 0,1 0 0,-1 1 0,0-1 0,1 0 0,-1 1 0,0-1 0,1 1 1,-1-1-1,0 1 0,0-1 0,0 1 0,1-1 0,-1 1 0,0-1 0,0 1 0,0-1 0,0 1 0,0-1 0,0 1 0,0-1 0,0 1 0,0 0 0,-6 35 211,2-19-29,8-16-142,0 0 0,0 0-1,0-1 1,-1 1 0,1-1-1,0 0 1,0 0-1,4-1 1,55-10-1119,-47 7 443,1 1-1,33-3 1,-50 7 662,0-1-1,1 0 1,-1 0 0,1 1 0,-1-1-1,0 0 1,1 0 0,-1 1 0,0-1-1,1 0 1,-1 1 0,0-1 0,1 0-1,-1 1 1,0-1 0,0 1 0,1-1 0,-1 0-1,0 1 1,0-1 0,0 1 0,0-1-1,0 1 1,1-1 0,-1 1 0,0-1-1,0 1 1,0-1 0,0 1 0,-1-1-1,1 0 1,0 1 0,0-1 0,0 1-1,0-1 1,0 1 0,0-1 0,-1 1-1,1-1 1,0 1 35,-1 0-1,1-1 1,0 1-1,0-1 1,-1 1 0,1 0-1,0-1 1,0 1-1,0 0 1,0-1-1,0 1 1,0 0-1,0-1 1,0 1 0,0-1-1,0 1 1,0 0-1,1-1 1,-1 1-1,0 0 1,0-1-1,1 1 1,-1-1 0,0 1-1,1-1 1,-1 1-1,0-1 1,1 1-1,-1-1 1,1 1 0,-1-1-1,1 1 1,-1-1-1,1 0 1,-1 1-1,1-1 1,-1 0-1,1 1 1,0-1 0,-1 0-1,1 0 1,-1 0-1,2 1 1,10-2-82,1-1 0,-1 0 0,-1-1 0,1 0 0,0-1-1,11-5 1,-14 5-340,0 0-1,1 1 1,0 0 0,-1 0-1,1 1 1,0 0-1,0 1 1,1 0-1,18 1 1,-29 1 392,0-1 0,1 1 1,-1-1-1,0 1 0,0 0 1,1-1-1,-1 1 0,0-1 1,0 1-1,0-1 0,0 1 1,0-1-1,0 1 0,0 0 0,0-1 1,0 1-1,0-1 0,0 1 1,0-1-1,-1 1 0,1 0 1,0-1-1,0 1 0,-1-1 1,1 1-1,0-1 0,0 1 1,-1-1-1,1 0 0,-1 1 0,1-1 1,0 1-1,-1 0 0,-11 16 207,9-14-412,-1 2 315,3-2-4187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10186,'0'0'16303,"63"0"-15726,-29-4-417,6 1-128,2 0-705,6-4-1601,-4-2-1890,-3 0-3203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18738,'0'0'6950,"-12"62"-6886,9-40-64,3 0-384,-2 0-673,0 3-801,-6-5-960,0 0-1955,-2-5-1569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10122,'0'0'9833,"55"-2"-9032,-16-1-289,4 1-384,4-2-96,-3-1-64,-1-1-576,-8 0-1122,-9-1-1025,-8 2-864,-7-4 576,-10 0-1025</inkml:trace>
  <inkml:trace contextRef="#ctx0" brushRef="#br0" timeOffset="1">25 50 10218,'0'0'9737,"63"-20"-8200,-16 16-352,10-1-160,4 2-768,-2-1-417,-7-1-1987,-6-4-4611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2819,'0'0'10799,"9"6"-9699,3 0-752,0 1 0,1-2 0,0 0 1,0 0-1,0-1 0,1-1 0,-1 0 0,27 2 1,806 6 2197,-344-38-2416,116-2 1534,549 73 503,-928-31 673,-238-13-2594,-29-14-5697,25 5-442,3-4-5788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 8072,'0'0'10789,"-7"-3"-9722,4 2-1012,0 0-1,0 0 1,0 0-1,0 0 1,0 0-1,0 1 1,0 0-1,0-1 0,0 1 1,0 0-1,0 0 1,0 1-1,0-1 1,0 1-1,0-1 1,0 1-1,-4 2 1,-2 1 9,1 1 0,-1 1 1,1-1-1,0 1 0,-10 10 1,-8 7 160,1 2 1,-42 53 0,61-70-162,-1 0 0,2 1 0,-1 0 0,1 0 0,1 0 0,0 1 1,0 0-1,0 0 0,2 0 0,-1 0 0,1 0 0,1 0 0,-1 0 1,2 16-1,0-24-53,1 0 1,-1 0-1,1 0 1,0 0-1,0 1 1,0-1-1,0 0 1,1-1-1,-1 1 1,0 0-1,1 0 1,-1 0-1,1-1 1,0 1-1,0-1 1,-1 1-1,1-1 1,0 0-1,0 0 1,0 0-1,0 0 1,0 0-1,1 0 1,-1 0-1,0-1 1,0 1-1,1-1 1,-1 0-1,0 0 1,0 1-1,1-1 1,-1-1-1,0 1 1,4-1-1,1 1 47,0 0 0,0-1 0,1-1 0,-1 1 0,0-1 0,0 0 0,0-1 0,0 1 0,11-8 0,-13 8-19,-1-1-1,1 0 1,-1-1 0,0 1 0,0-1 0,-1 1-1,1-1 1,-1 0 0,1-1 0,-1 1-1,-1-1 1,1 1 0,-1-1 0,1 0-1,-1 0 1,-1 0 0,1 0 0,-1 0-1,0 0 1,0 0 0,0-1 0,-1-8-1,0 13-25,0 1-1,0 0 1,0-1-1,0 1 1,-1-1-1,1 1 0,0 0 1,0-1-1,-1 1 1,1 0-1,0-1 1,0 1-1,-1 0 0,1 0 1,0-1-1,-1 1 1,1 0-1,-1 0 0,1-1 1,0 1-1,-1 0 1,1 0-1,-1 0 1,1 0-1,0 0 0,-1 0 1,1-1-1,-1 1 1,1 0-1,-1 0 1,1 0-1,0 1 0,-1-1 1,1 0-1,-1 0 1,1 0-1,-1 0 0,1 0 1,0 0-1,-1 1 1,1-1-1,-1 0 1,1 0-1,-1 1 0,0-1-6,0 1 0,0-1 0,0 1-1,0 0 1,0-1 0,0 1 0,0 0-1,0-1 1,0 1 0,0 0 0,0 0-1,0 0 1,0 0 0,1 0 0,-1 0-1,0 1 1,0-1-1,1 0-1,0 0 0,0 0 1,0 0-1,0 0 1,0 0-1,0 0 1,0 0-1,0-1 1,0 1-1,0 0 0,0 0 1,0 0-1,1 0 1,-1 0-1,0 0 1,1-1-1,-1 1 1,1 0-1,-1 0 0,1 0 1,-1-1-1,1 1 1,0 0-1,-1-1 1,1 1-1,0 0 1,29 9 117,39-12 53,-63 2-164,12-3-42,1-1 0,-1-1 1,0 0-1,-1-1 1,1-1-1,24-14 1,-49 26-71,1 0 1,0 0-1,0 0 0,1 1 1,-1 0-1,1 0 0,1 0 1,-1 1-1,1 0 0,0 0 1,0 0-1,1 0 0,-3 9 1,6-16-32,0 1 1,0-1 0,0 1-1,0-1 1,0 1 0,0-1-1,0 1 1,0-1 0,0 1-1,0-1 1,0 1 0,0-1-1,0 1 1,1-1 0,-1 1-1,0-1 1,0 1 0,0-1-1,1 0 1,-1 1 0,0-1 0,1 1-1,-1-1 1,0 0 0,1 1-1,-1-1 1,0 0 0,1 1-1,-1-1 1,1 0 0,-1 0-1,1 1 1,-1-1 0,0 0-1,1 0 1,-1 0 0,1 0-1,-1 0 1,1 0 0,-1 1-1,1-1 1,-1 0 0,1 0-1,-1-1 1,1 1 0,-1 0-1,1 0 1,-1 0 0,1 0-1,-1 0 1,1 0 0,-1-1-1,1 1 1,0-1 0,18-2-5517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16784,'0'0'2018,"-35"55"-385,17-29-512,5 3-320,2 1-352,5-2-353,6 0-192,0-4-1122,3-2-1280,2-10-2018,0-3-2082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75 11435,'0'0'4847,"-4"-8"-2423,-14-28-705,18 36-1667,0-1 0,0 0 1,0 0-1,0 0 1,0 1-1,0-1 0,0 0 1,0 0-1,0 0 1,0 0-1,0 1 1,1-1-1,-1 0 0,0 0 1,1 1-1,-1-1 1,0 0-1,1 1 0,-1-1 1,1 0-1,-1 1 1,1-1-1,0 0 0,-1 1 1,1-1-1,0 1 1,-1-1-1,1 1 0,0 0 1,-1-1-1,1 1 1,0 0-1,0-1 0,-1 1 1,1 0-1,0 0 1,1-1-1,32-4 545,-31 4-505,14 0 3,-1 1 0,0 0 0,0 1 0,1 1 0,-1 0 1,0 1-1,-1 1 0,1 0 0,0 1 0,24 13 0,-33-15-91,0 1-1,0 0 0,-1 0 0,1 0 0,-1 1 0,0 0 1,0 0-1,-1 1 0,0-1 0,0 1 0,0 1 1,0-1-1,-1 1 0,0-1 0,-1 1 0,1 0 0,-1 1 1,-1-1-1,1 0 0,-1 1 0,-1-1 0,1 1 1,-1 0-1,0 8 0,-1-11 83,0 1 1,-1 0-1,1-1 0,-1 1 0,0-1 1,-1 0-1,1 1 0,-1-1 1,0 0-1,0 0 0,-1 0 1,1 0-1,-1 0 0,0-1 0,-1 1 1,1-1-1,-1 0 0,0 0 1,0 0-1,0 0 0,0-1 1,-1 1-1,1-1 0,-1 0 1,0-1-1,0 1 0,0-1 0,0 0 1,-11 2-1,6-1 24,0-1 0,0 0 0,-1 0 0,1-1-1,-1-1 1,1 0 0,-1 0 0,-18-4 0,25 3-180,-1 0-1,1 0 1,0 0-1,0-1 1,0 0 0,0 0-1,0 0 1,0 0 0,0-1-1,-4-3 1,6 4-176,0 0 0,1 0 0,-1 0 0,0 0 0,1-1 0,-1 1 0,1 0 0,0-1 0,0 1 0,0-1 1,0 0-1,0 1 0,0-1 0,1 0 0,0 0 0,-1 1 0,1-6 0,0 8 26,0-1 0,0 0 0,0 1 1,1-1-1,-1 0 0,0 1 0,0-1 0,1 0 0,-1 1 1,0-1-1,0 1 0,1-1 0,-1 1 0,1-1 0,-1 0 0,1 1 1,-1 0-1,1-1 0,-1 1 0,1-1 0,-1 1 0,1 0 0,-1-1 1,1 1-1,0 0 0,-1-1 0,1 1 0,0 0 0,-1 0 0,1 0 1,0 0-1,0-1 0,2 1-682,17-5-5702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16592,'0'0'7847,"-34"53"-7174,25-23-417,-1 1-224,2-2 0,4-1-32,3-2-192,-2-1-513,0-3-864,-1-8-769,1-2-1602,-3-8-2787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12268,'0'0'2178,"-28"74"0,11-30-353,-1 3-1056,1-2-320,4 1-257,1-5-128,7-10-128,5-9-1506,0-17-2209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13933,'0'0'7501,"5"-8"-6322,-2 4-1110,-1 0-1,1 0 1,1 1-1,-1-1 1,0 1-1,1 0 1,0 0-1,0 0 1,0 0-1,0 1 1,0-1 0,0 1-1,1 0 1,-1 1-1,1-1 1,-1 1-1,1 0 1,0 0-1,-1 0 1,1 0-1,0 1 1,0 0-1,7 1 1,15-3 13,-1 1-75,0 1-1,34 3 1,-54-2-62,-1-1 1,1 1 0,-1 0-1,1 1 1,-1-1-1,0 1 1,0 0 0,0 1-1,0-1 1,0 1 0,0 0-1,-1 0 1,1 0 0,-1 1-1,0 0 1,7 8 0,-9-11 56,-1 1 1,0-1-1,0 1 1,0 0 0,0 0-1,-1-1 1,1 1-1,0 0 1,-1 0 0,1 0-1,-1 0 1,0 0-1,0 0 1,1 0 0,-1 0-1,0 0 1,-1 0-1,1 0 1,0-1 0,-1 1-1,1 0 1,-1 0 0,1 0-1,-2 3 1,-1-2 48,1 1 0,-1-1 0,0 1 0,0-1 0,0 0 1,0 0-1,0 0 0,-1-1 0,1 1 0,-8 3 0,1-1-35,0 0 0,0-1-1,-1 0 1,0 0-1,0-1 1,0-1 0,-21 3-1,38-17-10425,10 0 700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9961,'0'0'14510,"54"7"-13165,-25-7-896,2 0-353,1 0-96,-1 0-929,-4 0-1729,-4 0-1506,-5 0-3396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45 13965,'0'0'2760,"-1"15"-534,-11 173 1805,22-315-3999,36 141-59,-36-13 92,1-1-1,0 0 1,0-1 0,0 0-1,0 0 1,-1-1 0,1-1-1,-1 0 1,1 0 0,12-7-1,-16 7-43,0-1-1,0 1 0,-1-2 0,1 1 1,-1-1-1,0 0 0,0 0 1,0-1-1,-1 1 0,0-1 0,0 0 1,-1-1-1,1 1 0,-1-1 0,3-9 1,-4-3 114,-15 20-128,-18 23 22,19-10 57,1 0 0,1 0 0,-9 20 1,15-30-28,1 1 0,0 0 0,0 0 0,0 0 1,1 0-1,-1 0 0,1 0 0,0 0 0,1 0 1,-1 1-1,1-1 0,0 0 0,1 1 1,1 8-1,-1-12-34,1 0 0,-1 0 1,1 0-1,0-1 1,-1 1-1,1-1 0,0 0 1,0 1-1,0-1 0,0 0 1,0 0-1,0 0 0,0 0 1,1 0-1,-1-1 1,0 1-1,0-1 0,1 0 1,-1 1-1,0-1 0,5 0 1,54-1-1174,-59 1 937,0 0-11,0 0-1,0 0 1,0-1-1,-1 1 1,1-1-1,0 1 1,0-1-1,0 1 1,-1-1 0,1 0-1,0 0 1,-1 0-1,1 0 1,-1 0-1,1 0 1,-1 0 0,1 0-1,-1-1 1,0 1-1,2-2 1,-2 1-528,0 0 1,0 0-1,-1 0 0,1 0 1,0-1-1,-1 1 1,1 0-1,-1 0 0,0 0 1,1-1-1,-1-1 1,0-9-6720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56 6983,'0'0'11365,"2"-9"-9096,4-26-598,-6 34-1626,0 1-1,0-1 1,-1 1 0,1-1 0,0 1 0,0-1 0,0 1 0,0-1-1,0 1 1,-1 0 0,1-1 0,0 1 0,0-1 0,0 1 0,-1 0-1,1-1 1,0 1 0,-1 0 0,1-1 0,0 1 0,-1 0-1,1-1 1,-1 1 0,1 0 0,0 0 0,-1 0 0,1-1 0,-1 1-1,1 0 1,-1 0 0,1 0 0,-1 0 0,1 0 0,0 0 0,-1 0-1,1 0 1,-1 0 0,1 0 0,-1 0 0,1 0 0,-1 0-1,-17 4 294,13 0-305,0-1 1,1 1 0,0 0 0,0 1 0,0-1 0,0 1 0,1-1-1,-1 1 1,1 0 0,-4 11 0,5-13-2,0 1 0,0-1 0,1 1 0,-1 0 1,1 0-1,0 0 0,0 0 0,1-1 0,-1 1 0,1 0 0,0 1 0,0-1 0,0 0 0,0 0 0,1 0 1,0-1-1,1 6 0,-1-8-19,1 1-1,-1-1 1,1 0 0,-1 1 0,1-1-1,0 0 1,-1 0 0,1 0 0,0 0 0,0 0-1,0 0 1,0-1 0,0 1 0,0-1-1,0 1 1,0-1 0,0 0 0,0 0 0,0 0-1,0 0 1,0 0 0,0 0 0,4-1-1,-1 0 6,1 1-1,-1-1 0,1-1 0,-1 1 0,1-1 0,-1 0 0,9-4 0,-9 2-60,1 0 0,-1 0 0,0 0 0,0-1 0,0 1 0,0-1 0,-1-1 0,0 1 0,0 0 0,0-1 0,-1 0 0,1 0 0,-1 0 0,-1 0 0,1-1 0,-1 1 0,2-13 0,-21 40-769,13-14 647,0 0-1,1 0 1,0 0-1,0 0 1,1 0-1,0 1 1,0-1-1,0 1 1,1 0-1,0 15 1,1-23 20,0 1 0,0-1 0,0 1 0,0-1 0,0 1 1,0-1-1,0 1 0,0-1 0,0 0 0,0 1 0,0-1 0,0 1 0,1-1 0,-1 1 0,0-1 1,0 1-1,0-1 0,1 0 0,-1 1 0,0-1 0,1 0 0,-1 1 0,0-1 0,1 0 0,-1 1 1,0-1-1,1 0 0,-1 0 0,0 1 0,1-1 0,-1 0 0,1 0 0,-1 0 0,1 1 0,-1-1 1,1 0-1,-1 0 0,1 0 0,-1 0 0,0 0 0,2 0 0,13 0-5183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5541,'0'0'15135,"-6"9"-13203,-9 23-619,2 1 0,-17 59 0,19-56-1376,4-17-55,5-14-68,-1 0-1,1 0 1,0 1 0,0-1-1,1 1 1,-1-1-1,1 1 1,1-1 0,-1 1-1,1 0 1,0 8-1,16-14-6267,0-1-203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8456,'0'0'13581,"65"27"-12620,-23-27-609,8 0-320,4 0-1890,-3-10-3234,-4-8-8649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15727,'0'0'4804,"-6"55"-4259,2-28-129,1 1-288,3-2-63,0-2-98,0-2-479,0-6-801,1-3-609,-1-5-2146,0-4-1793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11050,'0'0'12044,"57"0"-10571,-20 0-832,6 0-545,4 0-32,1 0-416,-6 0-1218,-7 0-896,-8 0-737,-12 0-513,-12-2 609,-3-5-320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8808,'0'0'13453,"86"-10"-12460,-37 10-288,3 0-545,1 1-96,-6 0-545,-2-1-2305,-10-2-3140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69 11915,'0'0'11179,"-4"8"-10533,-11 24-160,16-28 757,7-9-570,7-7 26,-12 7-542,0 1-1,0-1 0,0 0 0,-1 1 1,1-1-1,-1 0 0,0-1 0,-1 1 1,1 0-1,-1-1 0,0 1 0,-1 0 0,1-1 1,-1-5-1,-1 11-163,1 0 1,-1 0-1,1 1 1,-1-1-1,0 0 0,1 0 1,-1 1-1,1-1 1,-1 0-1,1 1 1,-1-1-1,1 0 0,-1 1 1,1-1-1,-1 1 1,1-1-1,-1 1 0,1-1 1,0 1-1,-1-1 1,1 1-1,0 0 1,-1-1-1,1 1 0,0-1 1,0 1-1,0 0 1,0-1-1,-1 2 0,1-2 5,0 1-1,0-1 0,0 1 0,0-1 0,0 1 0,0-1 0,0 1 1,0-1-1,0 1 0,0-1 0,0 1 0,1-1 0,-1 1 0,0-1 0,0 1 1,0-1-1,1 1 0,-1-1 0,0 0 0,0 1 0,1-1 0,-1 1 1,0-1-1,1 0 0,-1 1 0,1-1 0,-1 0 0,0 0 0,1 1 1,-1-1-1,1 0 0,-1 0 0,1 0 0,-1 1 0,1-1 0,0 0 0,22-5-488,3-8-2964,-9 0-5545,-10 2-3700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2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17296,'0'0'5221,"-6"12"-5007,-20 31 39,-16 27-68,4 2-1,-31 79 0,84-191-1730,-7 21 1080,0-1 1,-1 0-1,-1 0 0,-1 0 0,-1-1 0,-1 0 0,0 0 0,-1-27 0,-2 48 494,0-1 1,0 1-1,0-1 0,0 1 1,0 0-1,0-1 0,0 1 1,0-1-1,0 1 0,0 0 1,0-1-1,0 1 0,-1-1 1,1 1-1,0 0 0,0-1 1,0 1-1,0 0 0,-1-1 0,1 1 1,0 0-1,0-1 0,-1 1 1,1 0-1,0-1 0,-1 1 1,1 0-1,0 0 0,-1 0 1,1-1-1,0 1 0,-1 0 1,1 0-1,-1 0 0,1 0 1,0 0-1,-1-1 0,1 1 0,-1 0 1,1 0-1,0 0 0,-1 0 1,1 0-1,-1 0 0,1 0 1,0 1-1,-1-1 0,1 0 1,-1 0-1,1 0 0,0 0 1,-1 0-1,1 1 0,0-1 1,-1 0-1,1 0 0,0 0 0,-1 1 1,1-1-1,-1 1 0,-17 19 370,14-8-350,0 0 0,0 0 0,1 0 0,1 0 0,0 0 0,1 1 0,0-1 0,0 1 0,3 15 0,-2-26-9,1 1 0,-1-1-1,1 0 1,-1 0 0,1-1-1,0 1 1,0 0 0,0 0-1,0 0 1,0 0-1,1-1 1,-1 1 0,0 0-1,1-1 1,-1 0 0,1 1-1,0-1 1,-1 0 0,1 0-1,0 1 1,0-1 0,0-1-1,-1 1 1,1 0 0,0 0-1,0-1 1,1 1 0,-1-1-1,0 0 1,0 1-1,0-1 1,0 0 0,0 0-1,0 0 1,0-1 0,0 1-1,3-1 1,-1 1-5,0-1 0,1 1-1,-1-1 1,0 0 0,0-1 0,0 1-1,0-1 1,0 1 0,0-1 0,0 0 0,0-1-1,-1 1 1,1-1 0,-1 1 0,1-1-1,-1 0 1,4-5 0,-7 8-22,0-1 1,0 1-1,0-1 1,0 1-1,0 0 0,0-1 1,0 1-1,-1-1 1,1 1-1,0 0 1,0-1-1,0 1 0,0-1 1,-1 1-1,1 0 1,0-1-1,0 1 1,-1 0-1,1-1 0,0 1 1,0 0-1,-1-1 1,1 1-1,0 0 0,-1 0 1,1-1-1,-1 1 1,1 0-1,0 0 1,-1 0-1,1 0 0,-1-1 1,1 1-1,0 0 1,-1 0-1,1 0 1,-1 0-1,1 0 0,-1 0 1,1 0-1,0 0 1,-1 0-1,1 0 0,-1 1 1,0-1-1,-30-1 24,23 0-2,-2 1-52,0-1 0,0 0-1,0-1 1,0 0 0,0 0 0,1-1 0,-1-1 0,1 1 0,0-2 0,0 1 0,1-1 0,-1-1 0,1 1 0,0-1 0,-13-13 0,20 18 184,11 3-81,25 8 20,0-1 0,1-2 1,40 2-1,-59-7-470,1-2 0,0-1 1,0 0-1,-1-1 0,1 0 1,-1-2-1,0 0 0,26-10 1,21-16-4612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8456,'0'0'13015,"11"-5"-11451,17-9-972,-2-2 0,0-1 0,-1-1 0,-1-2 0,31-30 0,107-129 4,-161 177-588,11-11 172,-1-2 0,0 1 0,-1-1 0,13-28 0,-59 89 444,15-7-560,-17 49-1,34-78-219,0 0 0,1 1 0,0-1 0,1 1-1,0 0 1,1-1 0,0 1 0,1 0 0,0 0 0,2 18-1,-1-28 2,-1 0 0,1 0 0,-1 0 0,1 0 0,-1 0 0,1-1 0,0 1 0,-1 0 0,1 0 0,0-1 0,0 1 0,0 0 0,0-1 0,-1 1 0,1-1-1,0 1 1,0-1 0,0 0 0,0 1 0,0-1 0,0 0 0,0 0 0,0 1 0,0-1 0,0 0 0,0 0 0,0 0 0,2 0 0,30-5-5273,1-14-2387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9225,'-8'9'5600,"-4"4"-4591,-46 55 2807,52-60-3395,1-1 0,0 1 0,1 0 0,-1 0 1,1 0-1,1 0 0,-6 18 0,9-25-399,0 1 0,0-1-1,-1 0 1,1 0 0,0 0 0,0 1-1,0-1 1,0 0 0,1 0 0,-1 0-1,0 0 1,0 1 0,1-1 0,-1 0-1,1 0 1,-1 0 0,1 0 0,-1 0-1,1 0 1,0 0 0,-1 0 0,1 0-1,0 0 1,0 0 0,1 0-1,0 1 9,0-1 0,1 0 0,-1 0 0,0 0 0,1 0-1,-1-1 1,1 1 0,-1 0 0,1-1 0,-1 0-1,4 0 1,6 0 137,-1-1 0,0 0-1,0-1 1,16-4-1,-13 2-31,-1-1-1,1 0 0,-1-1 1,0-1-1,17-11 0,-26 15 8,0 1-1,0-1 0,0 0 0,0 0 1,-1-1-1,1 1 0,-1-1 0,0 0 0,0 1 1,-1-1-1,1-1 0,-1 1 0,1 0 0,-1-1 1,-1 1-1,1-1 0,-1 1 0,1-1 0,0-8 1,-3 12-131,1 0 0,-1-1 0,1 1 1,-1 0-1,1 0 0,-1 0 0,0 0 1,0 0-1,0 0 0,1 0 0,-1 0 1,0 0-1,0 0 0,0 0 0,-1 0 1,1 1-1,0-1 0,0 0 0,0 1 1,0-1-1,-1 1 0,1-1 0,0 1 1,0 0-1,-1 0 0,1-1 0,0 1 1,-1 0-1,-1 0 0,-47-2-168,44 2 158,-15-1-230,14 0 53,1 1 0,-1-1 0,1 1-1,-1 1 1,0-1 0,1 1 0,0 0-1,-1 1 1,1-1 0,0 1 0,-12 6-1,17-8 116,1 0-1,-1 0 0,1 0 0,0 0 1,-1 1-1,1-1 0,-1 0 0,1 0 1,0 1-1,-1-1 0,1 0 0,0 1 0,0-1 1,-1 0-1,1 1 0,0-1 0,0 1 1,-1-1-1,1 0 0,0 1 0,0-1 1,0 1-1,0-1 0,0 1 0,0-1 0,-1 0 1,1 1-1,0-1 0,0 1 0,0-1 1,1 1-1,-1 0 0,14 6-1480,26-2-638,-38-5 2010,86 2-6375,-39-2 688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0:5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12844,'0'0'2280,"-8"4"-28,1-1-1803,0 1 0,0 0 0,0 0 0,0 1 0,1-1 0,0 2-1,0-1 1,-10 12 0,13-13-277,0 0-1,0 0 1,0 0-1,0 0 1,1 1-1,-1-1 0,1 1 1,0-1-1,1 1 1,-1 0-1,1 0 1,0 0-1,0 0 1,1 0-1,-1 0 1,1 0-1,0 0 1,1 5-1,0-9-131,0 1 0,0 0-1,0-1 1,1 1 0,-1-1 0,0 1-1,1-1 1,-1 1 0,1-1 0,-1 0-1,1 0 1,0 0 0,0 0 0,-1 0-1,1 0 1,0-1 0,0 1 0,0 0 0,0-1-1,0 1 1,0-1 0,0 0 0,0 0-1,0 0 1,0 0 0,2 0 0,55-3 1363,-51 1-1215,-1 0 0,1 0-1,-1-1 1,0 0 0,1-1 0,-1 0-1,-1 0 1,1 0 0,-1-1 0,11-9-1,-15 13-151,-1-1-1,1 1 1,-1-1-1,1 1 1,-1-1-1,0 0 0,1 1 1,-1-1-1,0 0 1,0 0-1,0 0 1,-1 0-1,1 0 1,0 0-1,-1 0 0,1 0 1,-1 0-1,0 0 1,0-1-1,0 1 1,0 0-1,0 0 1,0 0-1,0 0 0,-1 0 1,1 0-1,-1 0 1,1 0-1,-1 0 1,0 0-1,0 0 0,0 0 1,0 0-1,0 0 1,-1 0-1,1 1 1,0-1-1,-1 1 1,1-1-1,-1 1 0,0-1 1,1 1-1,-4-2 1,-7-6-208,0 0 0,-1 0 0,-18-8 0,26 15-855,0 0 0,-1 0 0,1 1 0,0-1 0,-1 1 0,1 0-1,-10 0 1,9 3-5587,6 5-4767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25 11787,'0'0'4746,"-8"-5"-2947,5 4-1672,0-2-53,0 1 0,0 0 1,0 1-1,-1-1 1,1 0-1,0 1 0,-1 0 1,1 0-1,-1 0 1,1 0-1,-1 0 0,1 1 1,-1 0-1,0-1 1,1 1-1,-1 1 0,1-1 1,-1 0-1,0 1 1,1 0-1,-1 0 0,1 0 1,0 0-1,-1 1 1,1-1-1,-5 3 0,-8 9 32,1 0 0,0 1 1,1 0-1,0 1 0,1 1 0,1 0 0,0 0 0,1 2 0,-11 23 0,11-19 36,2 0 1,0 1-1,2 0 0,0 0 1,1 1-1,2-1 0,-3 38 1,7-57-131,-1-1 0,1 1 0,0 0 1,1-1-1,-1 1 0,1 0 0,-1-1 0,1 1 1,0-1-1,0 1 0,1-1 0,-1 1 0,1-1 1,-1 0-1,1 0 0,0 0 0,1 0 0,-1 0 1,0 0-1,4 3 0,-3-4 17,0-1-1,1 1 1,-1-1-1,0 0 1,1 0 0,-1 0-1,1 0 1,-1 0 0,1-1-1,-1 0 1,1 1 0,-1-1-1,1-1 1,0 1 0,-1 0-1,1-1 1,-1 0-1,1 0 1,-1 0 0,0 0-1,5-3 1,3 0 52,-1-2 0,0 1-1,0-1 1,-1-1 0,0 0 0,0 0 0,9-10 0,-14 13 9,1 0 1,-1-1 0,0 0-1,-1 0 1,1 0 0,-1 0 0,0 0-1,0-1 1,0 1 0,-1-1-1,0 0 1,0 0 0,0 0-1,1-11 1,-3 16-59,0 1-1,0-1 1,0 1 0,0-1-1,0 1 1,0-1 0,0 0-1,0 1 1,0-1-1,0 1 1,-1-1 0,1 1-1,0-1 1,0 1-1,0 0 1,-1-1 0,1 1-1,0-1 1,-1 1 0,1-1-1,0 1 1,-1 0-1,1-1 1,0 1 0,-1 0-1,1-1 1,-1 1-1,1 0 1,-1 0 0,1-1-1,-1 1 1,1 0 0,-1 0-1,0-1 1,-21 7 207,-17 20-320,38-25 85,0 0-1,0 0 1,0 1 0,0-1-1,0 0 1,0 1-1,0-1 1,0 0-1,0 1 1,0-1-1,1 1 1,-1-1 0,1 1-1,-1-1 1,1 1-1,0 0 1,0-1-1,-1 1 1,1 2-1,1-4 0,-1 1 0,1 0 0,-1-1 0,1 1 0,0-1 0,-1 1 0,1-1 0,0 1-1,-1-1 1,1 1 0,0-1 0,0 0 0,-1 1 0,1-1 0,0 0 0,0 0 0,0 1-1,-1-1 1,1 0 0,0 0 0,0 0 0,0 0 0,0 0 0,0 0 0,0-1 0,8 1 12,-1-1 1,0-1 0,0 0-1,0 0 1,0-1 0,8-3 0,108-63-486,-124 69 467,1 0 0,-1 0 0,0 0 1,0 0-1,0 0 0,1 0 0,-1 0 0,0 0 0,0 0 1,0 0-1,0 0 0,1 0 0,-1 0 0,0 0 0,0 0 1,0 0-1,1 0 0,-1 1 0,0-1 0,0 0 0,0 0 1,0 0-1,0 0 0,1 0 0,-1 0 0,0 1 1,0-1-1,0 0 0,0 0 0,0 0 0,0 0 0,0 0 1,0 1-1,1-1 0,-1 0 0,0 0 0,0 0 0,0 1 1,0-1-1,0 0 0,0 0 0,0 0 0,0 0 0,0 1 1,0-1-1,0 0 0,0 0 0,0 0 0,0 1 1,-1-1-1,1 0 0,0 0 0,0 0 0,0 0 0,0 1 1,0-1-1,0 0 0,0 0 0,-4 14 52,-19 26 299,-8 12-184,30-48-174,-1-1 0,1 0 0,-1 1-1,1 0 1,0-1 0,1 1 0,-1 0 0,1-1-1,-1 1 1,1 0 0,0 0 0,1 3-1,-1-6-97,0-1-1,1 1 1,-1-1-1,1 1 1,-1-1-1,0 1 1,1-1-1,-1 1 1,1-1-1,-1 0 1,1 1-1,-1-1 1,1 0-1,-1 0 0,1 1 1,0-1-1,-1 0 1,1 0-1,-1 0 1,1 0-1,-1 0 1,1 0-1,0 0 1,-1 0-1,1 0 1,-1 0-1,1 0 1,0 0-1,-1 0 1,1 0-1,-1 0 1,1-1-1,-1 1 0,1 0 1,0 0-1,-1-1 1,1 1-1,-1 0 1,1-1-1,-1 1 1,0-1-1,1 1 1,-1 0-1,1-1 1,-1 1-1,1-2 1,23-18-6974,-9-2-3093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8712,'0'0'13357,"-17"59"-12364,6-28-449,2 2-319,1 1-161,6-4-32,2-4-513,0-2-544,0-5-544,0-5-609,0-8-1314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11179,'0'0'4244,"1"-8"-1874,-1 5-2225,0 0 1,1 0-1,-1 0 0,1 0 1,-1 0-1,1 0 0,0 1 1,0-1-1,1 0 0,-1 0 1,0 1-1,1-1 0,0 1 1,1-3-1,2 1 42,-1 0-1,1 0 1,-1 1 0,1 0-1,0 0 1,0 0-1,0 0 1,9-2-1,9-4 3,1 2 0,0 1 0,0 0 0,30-2 0,-37 6-127,-1 1 0,0 1 1,0 0-1,0 1 0,0 1 0,1 1 0,22 6 0,-35-8-44,0 0 1,0 0 0,-1 1-1,1-1 1,-1 1-1,1 0 1,-1 0-1,1 1 1,-1-1 0,0 1-1,0-1 1,0 1-1,-1 0 1,1 0-1,-1 0 1,1 0-1,-1 1 1,0-1 0,0 1-1,-1-1 1,1 1-1,-1 0 1,1-1-1,-1 1 1,-1 0 0,1 0-1,0 0 1,-1 0-1,0 0 1,0 0-1,0 0 1,0 0 0,-1 4-1,-2 2 71,1 1 1,-1-1-1,-1 0 0,0 1 1,0-2-1,-1 1 0,-1 0 1,1-1-1,-2 0 0,1-1 0,-9 9 1,-8 8 852,-1-2 0,-39 29-1,51-43-703,-1 0-1,0-1 0,0 0 1,-1-1-1,0-1 1,0 0-1,-25 6 0,37-11-243,1-1 0,-1 1 0,0-1 0,0 0 1,1 0-1,-1 1 0,0-1 0,0 0 0,0-1 0,1 1 0,-1 0 0,0 0 0,0-1 0,1 1 0,-1-1 0,0 0 0,1 1 0,-3-2 0,3 1-121,1 0 0,-1 0 0,0 1 0,1-1 0,0 0 0,-1 0 0,1 0-1,-1 0 1,1 0 0,0 0 0,0 0 0,-1 0 0,1 0 0,0 0 0,0 0 0,0 0-1,0 0 1,0 0 0,0 0 0,1 0 0,-1 0 0,0 0 0,1-1 0,1-5-1209,1 0 1,0 1-1,1-1 1,-1 1-1,1-1 1,1 1-1,5-6 1,14-15-5755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34 17008,'0'0'6502,"4"73"-5413,-13-38-384,-2 0-481,2 4-160,2-5-32,2-2 0,2-6-640,3-4-481,0-5-128,0-8-257</inkml:trace>
  <inkml:trace contextRef="#ctx0" brushRef="#br0" timeOffset="1">0 70 6983,'0'0'12870,"11"-7"-11610,4-2-1005,1 1-1,0 0 1,0 2-1,1 0 1,0 0-1,0 2 1,0 0-1,30-2 0,-37 5-230,9-1-8,-1 0-1,1 2 1,-1 0-1,20 3 1,-37-2-15,0-1 0,0 0 0,0 0 0,0 1-1,0-1 1,0 1 0,0-1 0,-1 1 0,1-1 0,0 1 0,0-1 0,0 1 0,-1 0 0,1-1 0,0 1-1,-1 0 1,1 0 0,-1-1 0,1 1 0,-1 0 0,1 0 0,-1 0 0,0 0 0,1 0 0,-1 0-1,0-1 1,0 1 0,0 0 0,1 0 0,-1 0 0,0 0 0,0 0 0,0 0 0,-1 0 0,1 0 0,0 0-1,0 0 1,0 0 0,-1 0 0,1 0 0,0 0 0,-2 1 0,1 2 77,-1 0 1,0 1 0,0-1-1,-1 0 1,1 0-1,-1-1 1,-4 6-1,-8 4 320,0-2 0,-1 1 0,-26 13 0,-30 23-1616,84-47-11253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2434,'0'0'23991,"75"18"-24087,-39-26-1922,-2-1-1409,-4 1-4645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18097,'0'0'4938,"1"8"-4409,4 93 565,-5-100-1072,0-1-1,0 1 1,1 0 0,-1-1-1,0 1 1,0 0 0,1-1-1,-1 1 1,0 0 0,1-1-1,-1 1 1,1-1 0,-1 1-1,1-1 1,-1 1 0,1-1-1,-1 1 1,1-1-1,0 1 1,-1-1 0,1 0-1,0 1 1,-1-1 0,1 0-1,0 0 1,-1 1 0,1-1-1,0 0 1,-1 0 0,1 0-1,0 0 1,0 0 0,-1 0-1,1 0 1,0 0 0,-1 0-1,1 0 1,0-1 0,0 1-1,-1 0 1,1 0 0,0-1-1,-1 1 1,1 0 0,-1-1-1,2 0 1,34-16 375,28-29-826,-45 31 4,1 1 1,37-21-1,-57 35 426,1 0 1,-1 0-1,0-1 1,0 1-1,1 0 1,-1 0-1,0 0 0,1 0 1,-1-1-1,0 1 1,1 0-1,-1 0 1,0 0-1,1 0 1,-1 0-1,0 0 1,1 0-1,-1 0 1,0 0-1,1 0 1,-1 0-1,1 0 1,-1 0-1,0 0 0,1 0 1,-1 1-1,0-1 1,0 0-1,1 0 1,-1 0-1,0 0 1,1 1-1,-1-1 1,0 0-1,0 0 1,1 1-1,-1-1 1,0 1-1,1 17 258,-17 34 458,10-33-442,5-18-253,1-1 0,0 1-1,0 0 1,-1 0 0,1-1 0,0 1 0,0 0 0,0 0 0,0-1 0,0 1 0,0 0 0,0 0 0,0-1 0,0 1 0,0 0 0,0 0 0,0-1 0,0 1 0,1 0 0,-1-1 0,0 1 0,1 0 0,-1-1 0,0 1 0,1 0-1,-1-1 1,1 1 0,-1-1 0,1 1 0,-1 0 0,1-1 0,0 0 0,-1 1 0,1-1 0,0 1 0,-1-1 0,1 0 0,0 1 0,-1-1 0,1 0 0,0 0 0,-1 1 0,1-1 0,0 0 0,0 0 0,-1 0 0,1 0 0,0 0-1,0 0 1,-1 0 0,1 0 0,0-1 0,0 1 0,-1 0 0,1 0 0,0-1 0,0 1 0,-1 0 0,1-1 0,-1 1 0,2-1 0,5-2-380,-1 0 1,1 0-1,-1 0 0,0-1 1,8-6-1,6-9-3881,-8 6-1724,1-3-6037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11851,'0'0'13341,"-1"6"-12951,0-5-376,1 0 1,0 0 0,-1 0-1,1 0 1,0 0 0,0 0 0,0 0-1,0 0 1,0 0 0,0 0 0,0 0-1,0 0 1,0 0 0,0 0-1,1 0 1,-1 0 0,0 0 0,1 0-1,-1 0 1,1 0 0,-1-1 0,1 1-1,-1 0 1,1 0 0,-1 0-1,1 0 1,0-1 0,0 1 0,-1 0-1,1-1 1,1 1 0,3 1 39,0-1 0,0 0 0,-1-1 0,1 1 1,0-1-1,9 0 0,-8 0-45,5-1-141,1 0-1,-1-1 1,0 0 0,13-5-1,-13 4 12,0 0-1,0 1 0,0 0 0,13 0 0,-22 46 2252,8-43-2180,1-1-1,-1-1 1,1 0-1,-1 0 0,1-1 1,-1 0-1,0-1 0,14-5 1,-12 3-20,1 1 0,-1 1 0,1 0 0,0 1 0,16-1 0,-7 25 967,-12-20-843,1-1 1,0 0 0,0 0-1,-1-1 1,1-1-1,0 0 1,0 0 0,17-5-1,7 0-2811,0 3-4004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7399,'0'0'15359,"8"-2"-14719,-6 2-587,1-1-1,-1 0 0,0 1 1,1-1-1,0 1 0,-1 0 1,1 0-1,-1 0 0,1 0 1,-1 0-1,1 1 1,-1-1-1,4 2 0,-2 0 77,-1 1-1,1-1 1,-1 1-1,0-1 1,0 1-1,0 0 0,0 0 1,-1 1-1,1-1 1,2 6-1,1-1-52,-1 1 141,1 0 1,0 0-1,1-1 1,13 13-1,-19-20-275,0 0-1,0 0 1,1 0 0,-1 0 0,0 0-1,1 0 1,-1 0 0,1-1 0,-1 1-1,1 0 1,0-1 0,-1 1 0,1-1-1,0 0 1,-1 1 0,1-1-1,0 0 1,-1 0 0,1 0 0,0 0-1,-1 0 1,1-1 0,0 1 0,-1 0-1,1-1 1,-1 1 0,1-1 0,0 0-1,-1 0 1,1 1 0,-1-1 0,0 0-1,1 0 1,-1 0 0,0 0 0,2-3-1,16-16-2916,19-34-10288,-20 19 10304,-44 97 14596,-9 21-4189,4 5-6542,8 3-5012,19-69 1577,1 0-1,1 26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10410,'0'0'10399,"11"-3"-9246,8-2-687,1 0 0,-1 1-1,1 1 1,-1 1 0,1 1 0,0 1 0,23 2-1,-42-2-456,-1 0 1,1 1-1,-1-1 0,1 0 0,0 0 0,-1 0 1,1 0-1,-1 1 0,1-1 0,-1 0 0,1 1 0,-1-1 1,1 0-1,-1 1 0,1-1 0,-1 1 0,1-1 1,-1 0-1,0 1 0,1-1 0,-1 1 0,0-1 0,1 1 1,-1 0-1,0-1 0,0 1 0,0-1 0,1 1 1,-1-1-1,0 1 0,0 0 0,0-1 0,0 1 0,0-1 1,0 1-1,0 0 0,0-1 0,0 1 0,0-1 1,0 1-1,-1 0 0,1-1 0,0 1 0,0-1 0,-1 1 1,1-1-1,0 1 0,-1-1 0,1 1 0,0-1 1,-1 1-1,1-1 0,-1 1 0,0 0 0,-26 24 554,-16 1-108,30-19-269,0 0-1,0 1 1,0 0-1,1 1 1,1 1-1,-1 0 1,1 0-1,-10 14 1,20-23-179,0 0 1,0 0 0,0 0-1,0 0 1,1 0 0,-1 0-1,0 0 1,1 0-1,-1 0 1,1 0 0,-1 0-1,1 0 1,-1 0 0,1 0-1,0 0 1,-1 1 0,1-1-1,0 0 1,0 0 0,0 1-1,0-1 1,0 0 0,0 0-1,1 0 1,-1 1 0,0-1-1,0 0 1,1 0-1,-1 0 1,1 0 0,-1 0-1,1 0 1,0 0 0,-1 0-1,1 0 1,0 0 0,-1 0-1,1 0 1,0 0 0,0 0-1,0 0 1,0-1 0,0 1-1,0 0 1,0-1-1,0 1 1,0-1 0,1 1-1,-1-1 1,0 0 0,0 1-1,0-1 1,0 0 0,1 0-1,0 0 1,12 2-262,0-1 1,0 0-1,27-3 1,-23 1-645,0 0-1873,0 0 0,33-8 1,-11-2-5713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33 12236,'0'0'9726,"-11"-4"-8941,7 2-738,1 0 0,-1 0 0,1 1 0,-1-1 0,0 1 0,0 0 0,0 0 0,1 0 1,-1 1-1,0-1 0,0 1 0,0 0 0,0 0 0,0 1 0,0-1 0,0 1 0,0 0 0,0 0 0,0 0 0,1 0 0,-1 1 0,0-1 1,1 1-1,-1 0 0,1 0 0,0 0 0,0 1 0,0-1 0,0 1 0,0 0 0,0 0 0,-2 3 0,0 0 55,1 0-1,0 0 1,1 0 0,0 0-1,0 1 1,0-1-1,0 1 1,1 0-1,0-1 1,-1 14-1,2-18-74,1 0-1,0 0 1,0 1-1,0-1 0,0 0 1,0 0-1,1 0 0,-1 0 1,1 0-1,-1 1 1,1-1-1,0 0 0,0 0 1,0 0-1,0-1 0,0 1 1,0 0-1,0 0 1,1 0-1,-1-1 0,1 1 1,-1-1-1,1 1 0,0-1 1,-1 0-1,1 0 1,0 1-1,0-1 0,0 0 1,0-1-1,0 1 0,0 0 1,0-1-1,0 1 1,0-1-1,0 1 0,4-1 1,2 1 9,0-1 0,0 0 0,0-1 0,-1 1 0,1-1 0,0-1 0,0 0 0,-1 0 0,1 0 0,-1-1 0,0 0 1,0 0-1,0-1 0,0 0 0,10-8 0,-12 8-22,-1 0 0,0 1 0,0-1-1,0-1 1,0 1 0,-1-1 0,1 1 0,-1-1 0,-1 0 0,1 0 0,-1 0 0,1-1 0,-1 1-1,-1 0 1,1-1 0,-1 1 0,0-1 0,0 0 0,-1 1 0,0-1 0,0 0 0,-1-8-1,1 12-21,-1 0-1,1 1 1,-1-1-1,0 0 1,0 1-1,1-1 1,-1 1-1,0 0 1,0-1-1,0 1 1,-1 0-1,1-1 0,0 1 1,0 0-1,-1 0 1,1 0-1,0 0 1,-1 0-1,1 0 1,-1 1-1,0-1 1,1 0-1,-1 1 0,1-1 1,-1 1-1,0 0 1,0-1-1,1 1 1,-1 0-1,0 0 1,1 0-1,-1 0 1,0 0-1,0 1 1,-2 0-1,3-1-112,-1 0 0,1 1 0,0-1 0,-1 1 0,1-1 0,-1 1 0,1 0 0,0 0 0,0 0 0,-1-1 1,1 1-1,0 0 0,0 0 0,0 1 0,0-1 0,0 0 0,0 0 0,1 0 0,-1 1 0,0-1 0,1 0 0,-1 1 0,0-1 0,1 1 0,0-1 0,-1 0 0,1 3 0,0 16-3559,0-19 3310,0 0 0,0-1 0,1 1 0,-1 0 0,0 0 0,1-1 0,-1 1 0,1 0 0,-1 0 0,1-1 0,-1 1 0,1-1 0,-1 1 0,1 0 0,0-1 0,-1 1 0,1-1 0,0 1 0,-1-1 0,2 1 0,13 3-7766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14253,'0'0'10891,"-49"69"-9290,34-41-544,3 0-288,3-1-353,4-5-287,3-3-33,2-6-64,2-4-32,8-5-481,3-1-736,-1-3-1057,-2 0-1538,-2-4-3042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7:5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14638,'0'0'5119,"-10"3"-2850,7-3-2041,-41 11 1086,42-11-1213,0 1 0,1-1 0,-1 1 0,0-1 0,1 1 0,-1 0 0,1 0 0,-1 0 0,1 0 0,-1 0 1,1 0-1,0 0 0,-1 1 0,1-1 0,0 0 0,0 1 0,0-1 0,0 1 0,0-1 0,0 1 0,0-1 0,1 1 0,-1 0 0,1-1 0,-1 4 0,1-4-92,0 0 0,1 0 0,-1 0 0,1 0 0,-1 0 0,1 0 0,0 0 0,-1 0-1,1 0 1,0-1 0,0 1 0,-1 0 0,1 0 0,0-1 0,0 1 0,0 0-1,0-1 1,0 1 0,0-1 0,0 1 0,0-1 0,0 0 0,1 1 0,-1-1 0,0 0-1,1 0 1,39 7-127,-32-6-14,23 4-607,-12-4 249,-1 2 0,1 0 0,-1 2 0,0 0 1,32 13-1,-50-17 491,0-1 1,0 0 0,0 1 0,0 0 0,0-1-1,0 1 1,0-1 0,0 1 0,0 0 0,0 0-1,0 0 1,0-1 0,-1 1 0,1 0 0,0 0-1,0 0 1,-1 0 0,1 0 0,-1 1 0,1-1-1,-1 0 1,0 0 0,1 0 0,-1 0-1,0 0 1,0 1 0,0-1 0,0 0 0,0 0-1,0 0 1,0 0 0,0 1 0,0-1 0,0 0-1,-1 0 1,1 0 0,-1 0 0,1 0 0,-1 1-1,1-1 1,-1 0 0,1 0 0,-1 0 0,0 0-1,1-1 1,-1 1 0,0 0 0,0 0 0,0 0-1,0-1 1,-2 2 0,-5 5 183,0 0 0,-1-1 1,0 0-1,-11 6 0,2-2 297,-1-1-1,-1 0 1,1-1-1,-1-1 1,0-1-1,-1-1 1,0-1-1,1 0 1,-34 0-1,53-4-457,0 0-1,0 0 0,0 0 0,0 0 0,0 0 0,1 0 0,-1 0 0,0 0 1,0 0-1,0 0 0,0-1 0,0 1 0,1 0 0,-1-1 0,0 1 0,0-1 1,0 1-1,1-1 0,-1 1 0,0-1 0,1 1 0,-1-1 0,0 0 0,1 1 1,-1-1-1,1 0 0,-1 1 0,0-3 0,1 2-9,0-1 1,0 1-1,0-1 0,0 0 1,0 1-1,0-1 0,1 1 1,-1-1-1,1 1 0,-1-1 1,1 1-1,-1-1 0,1 1 1,1-3-1,2-2-19,0-1 0,1 1-1,0 0 1,-1 1 0,2-1 0,6-4-1,13-7-110,1 1 0,49-20 0,-50 25 88,-1-1 0,-1 0 1,44-32-1,-65 43 43,-1 1-1,0-1 1,0 0 0,0 0-1,0 0 1,0 0-1,0 1 1,0-1 0,0 0-1,0 0 1,-1-1-1,1 1 1,0 0 0,-1 0-1,1 0 1,-1 0 0,1-1-1,-1 1 1,1 0-1,-1-1 1,0 1 0,0 0-1,1-1 1,-1 1-1,-1-2 1,1 2-1,-1-1 1,0 1-1,0 0 1,0 0-1,0 0 1,-1 0-1,1 0 1,0 0-1,0 0 1,-1 1-1,1-1 1,0 0-1,-1 1 1,1-1-1,0 1 1,-1-1-1,1 1 1,-3-1-1,-13-2 31,-1 1-1,-32 0 0,41 1-95,-19 2-149,6-1-2320,8-1-4551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19122,'0'0'2434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6758,'0'0'16368,"-17"47"-17233,30-55-2979,5-10-8808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48 2659,'0'0'1713,"9"-5"2611,4-3-2892,13-7-140,-4-5 7088,-23 23-7483,-19 27-532,0-1 0,-2 0 0,-27 27 1,-8 11-295,45-52-73,-16 19-21,2 2 1,-36 63 0,56-93-2513,8-19-1893,-1 7 3634,5-21-6210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7591,'0'0'13837,"14"53"-12491,8-36-289,8 1-705,4 1-192,1-2-96,5 0-64,-4 3-1025,2-2-929,-8 0-1569,-2-4-3428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11819,'0'0'3459,"52"10"-1024,0-10-1058,15-2 64,16-14-352,12 2-672,4-4-257,-3 2-128,-8 2-32,-13 5-416,-15 5-994,-19 4-544,-18 0-1377,-11 7-1313,-11 3-1698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21 6438,'0'0'17547,"8"-5"-16965,-2 3-551,0-1 0,0 1-1,0 0 1,0 0 0,0 1-1,0-1 1,1 2-1,-1-1 1,12 1 0,-16 0-30,1 0 1,-1 1-1,1-1 0,-1 1 1,1-1-1,-1 1 0,1 0 1,-1 0-1,0 0 1,0 1-1,1-1 0,-1 1 1,0-1-1,0 1 1,0-1-1,-1 1 0,1 0 1,0 0-1,-1 0 1,1 0-1,-1 0 0,1 0 1,-1 1-1,0-1 0,0 0 1,0 1-1,0-1 1,-1 1-1,1-1 0,-1 1 1,1-1-1,-1 5 1,1-3 12,-1 1 0,0-1 1,0 0-1,0 0 0,0 1 1,-1-1-1,0 0 0,0 0 1,0 0-1,0 0 0,-1 0 1,1 0-1,-1 0 0,0 0 1,0-1-1,-5 6 0,-1 1 37,-1-1-1,0 0 0,0-1 0,-13 8 1,-21 20 457,43-36-507,-1 1 0,1-1 0,0 0 0,0 0 0,0 0 0,0 0 0,-1 0 0,1 1 0,0-1 0,0 0 0,0 0 0,0 0 0,0 1 0,-1-1 0,1 0 0,0 0 0,0 0-1,0 1 1,0-1 0,0 0 0,0 0 0,0 0 0,0 1 0,0-1 0,0 0 0,0 0 0,0 1 0,0-1 0,0 0 0,0 0 0,0 0 0,0 1 0,0-1 0,0 0 0,1 0 0,-1 0 0,0 1 0,0-1 0,0 0 0,0 0 0,0 0 0,0 0 0,1 1-1,-1-1 1,0 0 0,0 0 0,16 5 49,31-2 27,-34-3-67,-7 1-4,0-1 0,1 1 0,-1 1 0,0-1 0,0 1 1,0 0-1,0 0 0,-1 1 0,10 4 0,-14-6-2,0 0 0,0 0 1,0 0-1,0 0 0,0 0 0,0 0 0,0 0 0,0 0 0,0 0 0,-1 0 1,1 1-1,0-1 0,-1 0 0,1 0 0,-1 1 0,1-1 0,-1 0 1,0 1-1,1 1 0,-2-1 4,1 1-1,0-1 1,-1 0 0,0 0-1,1 1 1,-1-1 0,0 0-1,0 0 1,0 0 0,-1 0-1,1 0 1,0 0 0,-1 0-1,1-1 1,-4 4 0,-3 3 194,-1-1 0,0 1 0,-1-2 0,0 1-1,0-1 1,0-1 0,0 0 0,-1 0 0,0-1 0,0 0 0,0-1 0,-1 0 0,1-1 0,-1 0 0,0-1 0,1-1 0,-21 0 0,31 0-237,1 0 0,0 0-1,0 0 1,-1 0 0,1 0-1,0 0 1,0 0 0,0 0 0,-1-1-1,1 1 1,0 0 0,0 0 0,-1 0-1,1 0 1,0 0 0,0 0 0,0 0-1,0 0 1,-1-1 0,1 1-1,0 0 1,0 0 0,0 0 0,0 0-1,-1-1 1,1 1 0,0 0 0,0 0-1,0 0 1,0-1 0,0 1 0,0 0-1,0 0 1,0-1 0,0 1-1,0 0 1,0 0 0,0 0 0,0-1-1,0 1 1,0 0 0,0 0 0,0-1-1,0 1 1,0 0 0,0 0 0,0-1-1,0 1 1,0 0 0,0 0-1,0 0 1,0-1 0,1 1 0,-1 0-1,0 0 1,0 0 0,0 0 0,0-1-1,1 1 1,-1 0 0,0 0 0,0 0-1,0 0 1,0 0 0,1 0-1,-1-1 1,0 1 0,1 0 0,13-10-3143,22-3-6751,-15 5 2349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10730,'0'0'13581,"-7"65"-13357,1-35-160,-1 0 0,2-4-64,1-4-96,3-4-705,-1-5-608,-1-6-545,0-7-1377,-1 0-2594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10250,'0'0'10890,"-3"49"-9385,-7-28-31,3 2-513,-3 2-673,5-3-288,0-2 32,4-5-320,1-6-865,0-7-769,9-2-480,0-10-609,1-13-2915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14350,'0'0'11808,"-3"10"-11349,-29 58-104,23-53-108,1 0 1,0 0-1,2 1 0,-1 0 0,2 0 1,0 0-1,-4 29 0,9-44-237,0 1-1,0-1 1,1 0-1,-1 0 1,0 1 0,0-1-1,1 0 1,-1 0-1,1 0 1,-1 1 0,1-1-1,0 0 1,-1 0-1,1 0 1,0 0 0,0 0-1,0 0 1,-1 0-1,1 0 1,0-1 0,0 1-1,0 0 1,1 0-1,-1-1 1,1 1 0,2 1-47,0-1 1,0 1 0,0-1 0,1 0 0,-1-1 0,0 1-1,9 0 1,-4-1-695,0-1 0,1 1 0,-1-2 0,0 1 0,0-1 0,17-6 0,-1-8-3999,-3-2-2418</inkml:trace>
  <inkml:trace contextRef="#ctx0" brushRef="#br0" timeOffset="1">196 130 5445,'0'0'11563,"-46"50"-9641,31-28-128,-1 1-385,4 1-256,5-1-288,4 0-545,3-4-288,0-1-32,10-7-961,7-10-1441,1-1-2819,4-10-3395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15855,'0'0'1276,"-7"10"5,4-5-1178,-59 95 3870,57-91-3698,0 1-1,0 0 0,1 1 0,0-1 0,0 1 0,2 0 0,-1 0 0,1 0 0,-1 14 0,6-24-272,-1 0 0,0 0-1,0-1 1,0 1 0,1-1-1,-1 1 1,0-1 0,1 0-1,-1 1 1,0-1 0,1-1-1,-1 1 1,0 0 0,1 0-1,3-2 1,3 0-801,0-1 0,0 0 0,-1 0 1,1-1-1,8-5 0,37-26-11224,-42 25 7106</inkml:trace>
  <inkml:trace contextRef="#ctx0" brushRef="#br0" timeOffset="1">175 163 2787,'0'0'6790,"-2"6"-2946,-11 12-577,-1 3-1057,-1 4-545,2 3-351,4-2-353,2-1-321,7-5-416,0-8-352,7-7-2178,7-5-5381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4388,'0'0'15247,"47"1"-14158,0-1-257,12 0-63,13 0-320,6 0-353,-1 0-96,-6 0-1474,-13 0-3683,-19 0-3138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14446,'0'0'5765,"79"13"-4195,-18-13-1,8 0-608,8-6-833,0 1-96,-11-1-1185,-11 1-3587,-14-1-5062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6694,'0'0'14430,"5"14"-13416,11 37-576,38 102 573,-44-129-1462,1 0 0,2-1 0,0 0 0,23 29 0,-19-31-917,10 12-4876,-23-25 1845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9833,'0'0'7175,"84"-60"-6438,-21 38-33,17-5 97,8-2-513,4-3-255,-10-1-1731,-10-4-6310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6278,'0'0'12460,"85"17"-11435,-34-12-96,9 2-449,5-5-384,0-2-128,-2 0-1121,-11 0-737,-13 0-1185,-19-2-480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5541,'0'0'8520,"54"31"-6694,-11-30-641,9-1 64,3 0-512,3 0-577,-5-1-448,-4-8-3043,-11-1-5510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74 5990,'0'-2'612,"0"1"-1,0-1 1,1 1 0,-1-1 0,0 1 0,1-1 0,-1 1 0,1 0-1,0-1 1,-1 1 0,1 0 0,0-1 0,0 1 0,0 0-1,0 0 1,1-2 0,26-15 2417,32-3-1496,-44 18-1317,-1 0 1,1 1-1,0 1 0,0 0 0,23 3 0,-38-2-219,0 0 0,0 0 0,-1 0 0,1 0 0,0 0 0,0 1 0,0-1 0,0 0-1,0 1 1,-1-1 0,1 0 0,0 1 0,0-1 0,-1 1 0,1-1 0,0 1 0,-1 0-1,1-1 1,0 1 0,-1-1 0,1 1 0,-1 0 0,1 0 0,-1-1 0,1 1 0,-1 0 0,0 0-1,1 0 1,-1-1 0,0 1 0,0 0 0,0 0 0,0 0 0,1 0 0,-1 0 0,0 0-1,0-1 1,-1 1 0,1 0 0,0 0 0,0 0 0,0 0 0,-1 0 0,1-1 0,0 1 0,-1 0-1,1 0 1,0 0 0,-1-1 0,0 2 0,-2 3 27,0 0 0,0 0 0,0 0 1,0 0-1,-1 0 0,-6 5 0,-43 29 148,42-32-162,0 0-1,0 1 1,1 0-1,0 1 1,-9 10 0,18-18-13,1 0 1,0-1-1,0 1 1,-1 0-1,1-1 1,0 1-1,0 0 1,0-1-1,0 1 1,0 0-1,0-1 1,0 1-1,0 0 1,0-1-1,1 1 1,-1 0-1,0-1 1,0 1-1,1 0 1,-1-1-1,0 1 1,1 0-1,-1-1 1,0 1-1,1-1 1,-1 1-1,1-1 1,-1 1-1,1-1 1,-1 1-1,1-1 1,0 0-1,-1 1 1,1-1 0,-1 0-1,1 1 1,0-1-1,-1 0 1,1 0-1,1 1 1,40 16 124,-24-10-148,-14-5 21,0 0-1,-1 0 0,1 1 1,0 0-1,-1-1 1,0 1-1,0 0 1,0 1-1,0-1 0,0 0 1,3 8-1,-5-10 42,0 0 1,-1 0-1,1 1 0,-1-1 0,1 0 1,-1 1-1,0-1 0,1 0 0,-1 1 1,0-1-1,0 1 0,0-1 0,0 1 1,0-1-1,0 0 0,-1 1 0,1-1 1,0 1-1,-1-1 0,1 0 0,-1 0 1,0 1-1,1-1 0,-1 0 0,0 0 1,0 1-1,0-1 0,1 0 0,-1 0 0,0 0 1,0 0-1,-1 0 0,1-1 0,0 1 1,0 0-1,0 0 0,-1-1 0,1 1 1,-2 0-1,-13 5 479,0 0-1,-1-1 1,0-1 0,0 0-1,-22 1 1,-19 0-479,25-4-3464,47-1 792,1 0 0,0-1 0,24-5 0,-4-5-5900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4:1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8616,'0'0'13015,"8"-8"-12022,-4 4-926,0 0-1,1 0 1,-1 1 0,1 0-1,0 0 1,-1 0-1,1 0 1,1 1 0,-1 0-1,0 0 1,1 0-1,-1 1 1,1-1 0,-1 1-1,1 1 1,-1-1-1,1 1 1,0 0 0,-1 0-1,1 1 1,0-1 0,7 3-1,-5-1-68,0 0 0,0 1-1,-1-1 1,1 2 0,-1-1-1,0 1 1,0 0 0,0 0 0,0 1-1,-1 0 1,1 0 0,-1 1-1,-1 0 1,9 10 0,-11-12 10,-1 0 0,1 0 0,-1 0 0,0 0 0,-1 0 0,1 0 0,-1 1 0,1-1 1,-1 0-1,-1 1 0,1-1 0,-1 1 0,1-1 0,-1 1 0,-1 0 0,1-1 0,-1 1 0,1-1 1,-1 1-1,0-1 0,-1 0 0,1 1 0,-1-1 0,0 0 0,0 0 0,0 0 0,-6 6 0,2-2 91,-1 0-1,0 0 0,-1-1 0,0 0 0,0-1 0,0 0 0,-1 0 0,0 0 1,0-2-1,0 1 0,-1-1 0,1 0 0,-1-1 0,0 0 0,0 0 0,-1-1 0,1-1 1,0 0-1,-1 0 0,-14-1 0,15-4-2185,6-5-3409,3 9 5370,-1-8-7908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8552,'0'0'12011,"-35"52"-10857,25-37-354,5-3-511,3 0-257,2-5-64,2-5-289,11-2-800,5 0-512,0-14-962,2-8-1985,1-6-1922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7079,'0'0'13917,"-4"8"-13111,-6 14-140,-37 86 1789,42-93-2313,0 0 1,1 0 0,0 0 0,2 1-1,-2 26 1,4-40-138,0-1 0,0 1 0,0-1 0,0 1 0,1-1 0,-1 1 0,1-1 0,-1 1 0,1-1 0,-1 0 0,1 1 0,0-1 0,0 0 0,-1 0 0,1 1 0,0-1 0,0 0 0,0 0 0,0 0 0,1 0 0,-1 0 0,2 1 0,1 0-26,-1-1-1,1 1 1,0-1 0,0 0 0,0 0 0,0 0-1,-1 0 1,8 0 0,-3-1-620,-1 1 0,1-2 0,0 1 0,-1-1 0,1 0 0,-1-1 0,1 0 0,-1 0 0,8-3 0,7-11-5359</inkml:trace>
  <inkml:trace contextRef="#ctx0" brushRef="#br0" timeOffset="1">182 216 13837,'0'0'4612,"-47"68"-2978,40-49-385,7-1-288,0-5-705,5-4-256,12-2-352,5-5-1217,-2-2-1250,-2-4-2274,-1-10-3587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5125,'0'0'13511,"-5"12"-12245,-3 8-871,1 0 1,1 1 0,0 0 0,2 0 0,0 1-1,0 25 1,4-46-417,1 0-1,-1 0 1,1 0-1,0 0 1,-1 0-1,1 0 0,0 0 1,0 0-1,0 0 1,-1-1-1,1 1 1,0 0-1,0 0 1,0-1-1,1 1 1,-1-1-1,0 1 1,0-1-1,0 1 1,0-1-1,0 0 1,1 1-1,-1-1 1,0 0-1,0 0 1,0 0-1,1 0 1,-1 0-1,0 0 1,0 0-1,0-1 1,2 1-1,43-7-3208,-2-20-6507,-26 12 1575</inkml:trace>
  <inkml:trace contextRef="#ctx0" brushRef="#br0" timeOffset="1">166 107 7847,'0'0'13357,"-38"70"-12236,31-48-352,6-3-225,1-2-351,0-1-129,8-6-1121,1-6-2082,-1-4-4292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1185,'0'0'14328,"10"-1"-12443,212-24 3899,33-3-4239,404-4-1521,-132 9-923,-523 23-73,13-1 1316,-12-1-3568,-20-8-14918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35 285 5573,'0'0'10090,"-6"9"-7875,-19 28-517,24-37-1645,1 1 0,0-1 0,0 0 0,0 0 0,-1 0 0,1 1 0,0-1 0,0 0 0,0 0 0,0 1 0,-1-1 1,1 0-1,0 0 0,0 1 0,0-1 0,0 0 0,0 1 0,0-1 0,0 0 0,0 0 0,0 1 0,0-1 0,0 0 0,0 1 0,0-1 0,0 0 0,0 1 0,0-1 0,0 0 1,0 0-1,0 1 0,0-1 0,1 0 0,-1 0 0,0 1 0,0-1 0,0 0 0,0 0 0,1 1 0,-1-1 0,0 0 0,0 0 0,0 0 0,1 1 0,-1-1 0,0 0 0,1 0 0,-1 0 1,0 0-1,0 0 0,1 0 0,-1 0 0,0 1 0,0-1 0,1 0 0,-1 0 0,0 0 0,1 0 0,-1 0 0,0 0 0,1 0 0,-1 0 0,0-1 0,1 1 0,17-2 890,-18 2-898,18-7 358,-1-1-1,0 0 1,-1-1 0,0-1-1,-1-1 1,1 0 0,23-23-1,-15 13-276,170-161 65,-155 142-222,-58 90-844,-15 10 837,-35 68 187,63-115-226,1 0 0,0 1 1,1 0-1,0 0 1,1 0-1,1 1 1,-2 20-1,4-34-142,0 0 0,0 0 0,1 0 1,-1 0-1,0-1 0,0 1 0,0 0 0,1 0 0,-1 0 0,0 0 0,1 0 1,-1-1-1,1 1 0,-1 0 0,1 0 0,-1-1 0,1 1 0,-1 0 0,1-1 1,0 1-1,0-1 0,-1 1 0,1 0 0,0-1 0,0 0 0,-1 1 0,1-1 1,0 1-1,0-1 0,0 0 0,0 0 0,0 0 0,0 1 0,-1-1 0,1 0 1,0 0-1,0 0 0,0 0 0,0 0 0,0-1 0,0 1 0,0 0 0,0 0 1,-1 0-1,1-1 0,1 0 0,16-3-7821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7303,'0'0'13965,"2"48"-13452,-8-25-225,1 4-160,0-2-128,3 2-128,2-3-385,0-5-351,0 0-514,0-7-704,-2-6-1345,-4-3-1249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12492,'0'0'6758,"64"-26"-6341,-25 19-321,6-2-256,0 0-2627,1-1-3875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14029,'0'0'5467,"9"-6"-3818,-4 2-1424,2 1-1,-1-1 0,0 1 0,1 0 1,-1 1-1,1-1 0,9-1 1,-14 4-196,0 0 1,0 0-1,0-1 1,-1 1 0,1 1-1,0-1 1,0 0-1,0 0 1,-1 1 0,1-1-1,0 1 1,-1-1-1,1 1 1,0 0 0,-1 0-1,1 0 1,-1 0-1,1 0 1,-1 0 0,1 0-1,-1 0 1,0 0-1,1 1 1,-1-1 0,0 1-1,0-1 1,0 1-1,0-1 1,-1 1 0,1-1-1,0 1 1,0 0-1,-1-1 1,1 1 0,-1 0-1,0 0 1,0 0-1,1-1 1,-1 1 0,0 0-1,-1 3 1,1 6 2,0 0 0,-1 0 0,-1 0 0,0-1 0,0 1 0,-1 0 0,0-1 0,-1 0 0,0 1 0,-1-1 0,0-1 0,-1 1 0,-6 8 0,1 0 358,1 0 0,-10 28-1,19-45-364,1 1-1,-1 0 0,1-1 0,0 1 0,-1-1 0,1 1 0,0 0 1,0-1-1,0 1 0,0-1 0,0 1 0,0 0 0,0-1 0,1 1 1,-1-1-1,1 1 0,-1 0 0,1-1 0,-1 1 0,1-1 0,0 0 0,0 1 1,0-1-1,0 0 0,0 1 0,0-1 0,0 0 0,0 0 0,0 0 1,1 0-1,-1 0 0,0 0 0,1 0 0,-1 0 0,1 0 0,-1-1 1,1 1-1,-1-1 0,1 1 0,-1-1 0,1 0 0,0 1 0,-1-1 1,3 0-1,40 1-1856,-6-10-3685,-16-3-857</inkml:trace>
  <inkml:trace contextRef="#ctx0" brushRef="#br0" timeOffset="1">278 224 4869,'0'0'13965,"-27"58"-12171,11-34-289,4 6-352,2-1-384,1 0-609,5-5-128,4-3-705,0-6-1120,4-10-1923,7-5-2626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5637,'0'0'14830,"-5"8"-13404,-12 28-257,17-36-1131,0 1 1,0 0 0,0-1-1,0 1 1,0 0 0,0-1-1,0 1 1,0 0 0,0-1-1,0 1 1,1 0 0,-1-1-1,0 1 1,0 0 0,1-1-1,-1 1 1,0-1 0,1 1-1,-1-1 1,0 1-1,1-1 1,-1 1 0,1-1-1,-1 1 1,1-1 0,-1 1-1,1-1 1,0 0 0,-1 1-1,1-1 1,-1 0 0,1 1-1,0-1 1,-1 0 0,1 0-1,0 0 1,-1 0-1,1 0 1,-1 0 0,1 0-1,1 0 1,31 2 443,-28-3-366,35 0-18,-1-3 0,41-8 0,-69 10-168,-11 2 59,1 0-1,0-1 1,-1 1 0,1 0 0,-1 0-1,1 0 1,-1 0 0,1 0 0,0 0-1,-1 0 1,1 0 0,-1 0 0,1 0-1,0 0 1,-1 0 0,1 1 0,-1-1-1,1 0 1,-1 0 0,1 0 0,-1 1-1,1-1 1,-1 0 0,1 1 0,-1-1 0,1 1-1,-1-1 1,1 0 0,-1 1 0,0-1-1,1 1 1,-1-1 0,0 1 0,1-1-1,-1 2 1,-4 25-61,-30 41 354,25-53-215,-15 30 133,10-22-160,2 1 0,0 0 0,1 0 0,1 1 0,2 1 0,-9 40 0,17-64-868,-1 0 621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5029,'0'0'16591,"56"-35"-15950,-25 26-385,4 1-224,3 0-608,-5 0-2691,2 1-3203</inkml:trace>
  <inkml:trace contextRef="#ctx0" brushRef="#br0" timeOffset="1">634 1 3619,'0'0'18066,"-27"48"-15952,4-17-481,-4 0-384,2 4-352,4-5-448,4 0-289,7-8-128,6-4-64,3-8-417,1-4-736,8-10-6790,-4-13 1633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15983,'0'0'3427,"47"-9"-3331,-16 2-31,1 1-1,3 0-96,-2 1 32,-4 3-225,-3-1-1600,-10-1-1314,-13 0-1185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28 5093,'-9'2'8312,"-60"14"-2770,66-15-5312,-1 0 0,0 1-1,0-1 1,1 1 0,-1 0 0,1 0 0,-1 0-1,1 0 1,0 0 0,0 1 0,0-1-1,0 1 1,1 0 0,-1 0 0,1 0-1,-1 0 1,1 1 0,-2 4 0,4-8-213,0 1 0,0-1 0,0 0 0,0 1 0,0-1-1,0 0 1,0 1 0,0-1 0,0 0 0,0 1 0,0-1 0,0 0 0,0 1 0,1-1 0,-1 0 0,0 0 0,0 1 0,0-1 0,1 0 0,-1 0 0,0 1 0,0-1 0,1 0 0,-1 0 0,0 0 0,1 1 0,-1-1 0,0 0 0,0 0-1,1 0 1,-1 0 0,0 0 0,1 0 0,-1 0 0,0 1 0,1-1 0,21 2 500,20-4 68,-35 1-567,0-1-1,-1 0 0,1 0 0,-1-1 1,1 1-1,-1-1 0,0-1 0,10-6 1,-14 8 4,1 0 1,0 0 0,-1-1-1,1 1 1,-1 0 0,0-1-1,0 0 1,0 1 0,0-1-1,0 0 1,-1 0 0,0 0-1,1 0 1,-1-1 0,0 1-1,0 0 1,0 0 0,-1-1-1,1-3 1,-1 6-20,-1 0-1,1 0 1,0 1 0,0-1-1,-1 0 1,1 0 0,-1 1 0,1-1-1,0 0 1,-1 1 0,1-1-1,-1 1 1,0-1 0,1 1-1,-1-1 1,1 1 0,-1-1 0,0 1-1,0-1 1,1 1 0,-1 0-1,0-1 1,1 1 0,-1 0 0,0 0-1,0 0 1,0-1 0,1 1-1,-1 0 1,0 0 0,0 0-1,0 0 1,1 0 0,-1 1 0,0-1-1,0 0 1,0 0 0,1 0-1,-1 1 1,0-1 0,1 0-1,-1 1 1,0-1 0,-1 1 0,-34 17-339,33-13 93,0-1 0,0 0 0,0 1 0,0 0 0,1-1 0,-1 1 0,1 0 0,1 0-1,-1 1 1,1-1 0,-1 0 0,1 1 0,0 5 0,3 43-8781,3-29 562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86 4773,'0'0'11963,"-12"4"-7858,3-1-3763,-7 1 542,1 0-1,-1 2 1,1 0-1,0 0 1,1 1-1,0 1 0,-21 15 1,42-22-842,-1-2 1,1 1 0,0 0 0,0-1-1,-1-1 1,8-1 0,-8 0-141,13-4-179,-1-1-1,-1-1 1,20-14 0,-33 21 274,0 0 1,-1-1 0,1 0 0,-1 0-1,0 0 1,0 0 0,0-1-1,0 1 1,0-1 0,-1 0 0,0 0-1,0 0 1,0 0 0,0 0 0,-1 0-1,1 0 1,-1 0 0,0-1 0,0 1-1,0-6 1,-2 9 13,1-1 1,-1 1-1,1 0 1,-1 0-1,0 0 0,1 0 1,-1 0-1,0 0 0,0 0 1,0 0-1,0 0 0,0 0 1,0 1-1,0-1 0,0 0 1,0 1-1,0-1 0,-1 1 1,1-1-1,0 1 0,0-1 1,0 1-1,-1 0 0,1 0 1,0-1-1,-1 1 1,1 0-1,0 0 0,0 0 1,-1 1-1,1-1 0,0 0 1,-2 1-1,-4-1-20,0 1 0,1-1 0,-1 1-1,0 1 1,-9 2 0,-7 18-92,17-8-2607,6-13 2406,1-1 0,-1 1 0,0-1 0,0 1 0,0-1 0,0 0-1,1 1 1,-1-1 0,0 1 0,0-1 0,1 1 0,-1-1 0,0 0 0,1 1 0,-1-1 0,0 0 0,1 1 0,-1-1 0,0 0 0,1 0 0,-1 1 0,1-1 0,-1 0 0,1 0 0,-1 0 0,1 1 0,-1-1 0,1 0 0,15 2-8869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7399,'0'0'12620,"37"48"-10826,-21-25-161,-1 7-352,-2 5-448,-7 6-545,-6 7-191,-2 5-65,-19 7 64,-13 2-128,-13 4-257,-9-1-736,-13 0-448,-11-11-1089,-4-6-4325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0 5701,'0'0'8168,"-63"2"-7623,19 15 768,-9 10-769,-1 6-448,-2 12 97,1 11 255,6 9 449,9 8 32,13 8 352,11 4-801,16-1-383,14-6-65,23-8-1474,15-13-2786,12-17-4452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10666,'-10'1'380,"-1"1"0,1 0 0,0 0 0,0 1 0,0 0 1,1 1-1,-1 0 0,1 0 0,0 1 0,0 0 0,0 1 0,1 0 0,0 0 0,0 1 0,0 0 0,1 1 0,0-1 0,-10 16 0,7-10-197,1 1 1,0 0-1,1 1 0,0 0 0,1 0 0,1 0 0,0 1 0,1 0 0,1 0 0,-4 32 1,8-43-125,0-1 0,0 0 0,0 1 0,1-1 0,0 1 0,-1-1 0,2 0 0,-1 0 0,0 1 0,1-1 1,0 0-1,0 0 0,0-1 0,0 1 0,1 0 0,-1-1 0,1 1 0,0-1 0,0 0 0,0 0 1,1 0-1,-1 0 0,1-1 0,0 1 0,-1-1 0,1 0 0,0 0 0,0 0 0,0-1 0,1 1 0,6 0 1,5 2 25,-1-1 1,1-1 0,0 0 0,0-1 0,0-1 0,0-1 0,27-4 0,-41 5-41,0 0 0,0 0 0,0-1 0,0 1 0,-1-1 0,1 1 0,0-1 0,0 0 0,-1 0 0,1 0 0,0 0 0,-1 0 0,1 0 1,-1 0-1,1-1 0,-1 1 0,0 0 0,1-1 0,-1 1 0,0-1 0,0 1 0,0-1 0,0 0 0,0 0 0,-1 1 0,1-1 0,0 0 0,-1 0 0,0 0 0,1 1 0,-1-1 0,0 0 0,0 0 0,0 0 0,0 0 0,0 0 1,0 0-1,0 0 0,-1 0 0,1 1 0,-1-1 0,0 0 0,1 0 0,-1 0 0,0 1 0,0-1 0,0 0 0,0 1 0,0-1 0,0 1 0,-1-1 0,1 1 0,0 0 0,-1 0 0,1-1 0,-1 1 0,1 0 0,-1 0 1,0 0-1,0 1 0,1-1 0,-1 0 0,-3 0 0,-31-7 119,35 7-164,0 1 0,-1 0 1,1-1-1,0 1 0,0 0 0,0-1 1,0 1-1,-1 0 0,1 0 0,0 0 1,0 0-1,0 0 0,0 1 1,-1-1-1,1 0 0,0 0 0,0 1 1,0-1-1,0 1 0,0-1 0,0 1 1,0-1-1,0 1 0,-2 1 0,3-2-1,1 1-1,-1 0 0,0-1 0,0 1 0,1-1 0,-1 1 0,1-1 0,-1 1 1,0-1-1,1 1 0,-1-1 0,1 1 0,-1-1 0,1 0 0,-1 1 0,1-1 1,-1 0-1,1 1 0,0-1 0,-1 0 0,1 0 0,-1 1 0,1-1 0,0 0 1,-1 0-1,1 0 0,0 0 0,1 0 0,22 1 38,-20-1-28,20 0-20,0-2-1,-1-1 1,1-1 0,-1 0 0,0-2 0,24-10-1,-47 16 16,1 0-1,-1 0 0,0 0 1,0 0-1,1 0 0,-1-1 1,0 1-1,0 0 0,1 0 1,-1 0-1,0 0 0,1 0 1,-1 0-1,0 0 0,1 0 1,-1 0-1,0 0 0,0 0 1,1 0-1,-1 0 0,0 0 1,1 0-1,-1 0 0,0 0 1,0 1-1,1-1 0,-1 0 1,0 0-1,0 0 0,1 0 1,-1 1-1,0-1 0,0 0 0,1 0 1,-1 0-1,0 1 0,0-1 1,0 0-1,0 0 0,1 1 1,-1-1-1,0 0 0,0 1 1,-4 17 241,-21 30 349,17-35-422,5-8-126,1 0 0,0 0 0,0 1 0,0-1 0,0 1 0,1-1 0,0 1 0,-1 6 0,2-11-79,0-1 0,0 1 1,1 0-1,-1 0 0,0 0 1,0 0-1,0-1 0,1 1 1,-1 0-1,0 0 0,1 0 1,-1-1-1,0 1 0,1 0 1,-1-1-1,1 1 0,-1 0 1,1-1-1,0 1 0,-1 0 1,1-1-1,0 1 0,1 0-146,0-1 0,0 1 0,-1-1 0,1 1 0,0-1 0,0 0 0,-1 0 0,1 0 0,0 0 0,0 0 0,0 0 0,-1 0 0,1-1 0,3 0 0,17-10-4886,1-9-4858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5445,'0'0'13869,"8"69"-13196,-14-33-417,2 2-192,0-2 0,3-1-32,-1-5-704,1-4-513,-4-5-1442,-2-11-1409,-6-5-1505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8584,'0'0'3806,"2"-9"-1756,-1 6-1915,-1 0 0,1-1 0,0 1 0,1 0 0,-1 0 0,0 0 0,1 0 0,0 0 0,0 1 0,0-1 0,0 0-1,3-3 1,1 2 44,-1 0 1,0 1-1,1-1 0,-1 1 0,1 0 0,0 1 0,8-3 0,4-2-13,1 1-1,-1 1 1,1 1-1,0 1 1,0 0-1,0 2 1,0 0-1,29 2 1,-44 0-166,0 0 0,0 0 0,-1 0 0,1 0 1,-1 0-1,1 1 0,-1-1 0,0 1 0,1 0 1,-1 0-1,0 0 0,0 1 0,0-1 0,-1 1 0,1-1 1,-1 1-1,3 3 0,-1 0 41,-1 0 1,0-1-1,0 1 1,0 1-1,-1-1 0,0 0 1,0 0-1,-1 1 1,2 8-1,-2-6 175,0 0 0,-1 1 0,0-1 0,0 0 0,-1 0 0,0 0 0,-1 0 0,0 0 0,-1 0 0,1 0 0,-1-1 0,-1 1 0,0-1 0,-6 10 0,2-8 205,-1 0 1,0-1 0,0 0 0,-1-1 0,0 0 0,-21 12 0,25-16-401,0-1 0,0 0 1,0 0-1,0-1 0,-1 0 0,1 0 1,-1 0-1,1-1 0,-1 0 1,0 0-1,0-1 0,1 0 0,-1 0 1,-11-2-1,18 2-110,-1 0 1,1 0-1,-1 0 0,1 0 1,0 0-1,-1 0 0,1 0 0,-1 0 1,1 0-1,0 0 0,-1 0 1,1 0-1,0-1 0,-1 1 1,1 0-1,0 0 0,-1-1 1,1 1-1,0 0 0,-1 0 1,1-1-1,0 1 0,0 0 0,-1-1 1,1 1-1,0 0 0,0-1 1,0 1-1,-1 0 0,1-1 1,0 1-1,0 0 0,0-2 1,9-8-3888,20-5-3148,-5 6 2624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14125,'0'0'10939,"1"10"-10838,3 152 91,19-221 470,-23 57-669,4-19 4,0 0 0,0-29 0,-4 51 5,1 0 0,0 0 0,-1 0 0,1 0-1,0-1 1,0 1 0,0 0 0,0 0 0,-1-1 0,1 1-1,0 0 1,0-1 0,0 1 0,0-1 0,0 0-1,1 1 1,-1-1 0,0 0 0,0 1 0,0-1 0,0 0-1,0 0 1,0 0 0,0 0 0,2 0 0,32 1 98,-33-1-88,3 0-2,0-1 0,0 0-1,0 0 1,-1 0 0,1-1-1,0 1 1,-1-1 0,0 0-1,1 0 1,-1-1 0,0 0 0,0 1-1,0-1 1,0-1 0,-1 1-1,1 0 1,-1-1 0,0 0-1,0 0 1,0 0 0,0 0-1,-1 0 1,0 0 0,0-1-1,0 1 1,0-1 0,-1 0-1,1 1 1,-1-1 0,0 0-1,0-5 1,-4 9 19,-4 8 23,-4 11 22,6-4-20,0-1 0,0 0-1,2 1 1,-1 0 0,2 0 0,0 0 0,0 0 0,2 1 0,0-1 0,2 22-1,-2-34-73,1-1 0,-1 1 0,0-1 0,0 1-1,1-1 1,-1 1 0,1-1 0,0 1-1,-1-1 1,1 0 0,0 1 0,0-1 0,0 0-1,0 0 1,0 0 0,0 1 0,0-1 0,0 0-1,0 0 1,0 0 0,1-1 0,-1 1-1,0 0 1,1 0 0,-1-1 0,1 1 0,-1-1-1,0 1 1,1-1 0,-1 0 0,1 1 0,0-1-1,-1 0 1,1 0 0,-1 0 0,1 0-1,-1 0 1,4-1 0,-4 0-219,1 0-1,-1 0 1,0 0-1,1 0 1,-1 0-1,0 0 1,0 0-1,1 0 1,-1 0-1,0-1 1,0 1-1,0-1 1,-1 1-1,1 0 1,0-1-1,0 1 1,-1-1 0,1 0-1,-1 1 1,1-1-1,-1 1 1,0-1-1,0 0 1,0 1-1,0-3 1,1-26-6125,-1-5-3730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10922,'0'0'9097,"58"0"-9481,-40 7-2179,0 1-3491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 3427,'-3'-10'15228,"-5"22"-12154,-4 22-3054,7-6 545,1-1 1,2 0 0,0 40 0,2-66-575,0 0-1,-1 0 1,1 0-1,0 0 1,0-1-1,0 1 1,1 0-1,-1 0 1,0 0-1,0 0 1,0 0-1,1 0 1,-1-1-1,0 1 1,1 0-1,-1 0 1,1 0-1,-1-1 1,1 1-1,-1 0 1,1 0-1,0-1 1,-1 1-1,1-1 1,0 1-1,-1 0 1,1-1 0,0 1-1,0-1 1,-1 0-1,1 1 1,0-1-1,0 0 1,0 1-1,0-1 1,0 0-1,0 0 1,-1 0-1,1 0 1,0 0-1,0 0 1,0 0-1,2 0 1,-1-1-347,0 1 0,1-1 0,-1 0 0,0 0 0,1 0 0,-1 0 0,0 0 0,0 0 0,0 0 0,0-1 0,0 1 0,0-1 0,0 0 1,-1 1-1,3-4 0,4-10-4636,-1-1-2054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11403,'0'0'7655,"74"30"-6822,-19-30-577,7-2-192,-5-12-2274,-1-5-5573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4100,'0'0'15834,"8"-7"-14681,-1 2-977,0 0 0,-1 0 1,1 1-1,1 0 0,-1 1 1,12-5-1,-17 7-163,0 1 0,-1-1-1,1 1 1,0-1 0,-1 1 0,1 0-1,0 0 1,0 0 0,-1 0-1,1 0 1,0 0 0,0 0 0,-1 1-1,1-1 1,0 1 0,-1-1 0,1 1-1,-1 0 1,1-1 0,0 1 0,-1 0-1,0 0 1,1 0 0,-1 0 0,1 0-1,-1 0 1,0 1 0,0-1-1,0 0 1,0 1 0,0-1 0,0 1-1,0-1 1,0 1 0,-1-1 0,1 1-1,0 0 1,-1-1 0,1 1 0,-1 0-1,0-1 1,0 1 0,0 0 0,1 0-1,-2 2 1,2 5 6,0 1 0,-1-1-1,-1 0 1,0 1 0,0-1 0,-3 11 0,3-15 84,0-1 0,0 1 0,-1-1 0,0 0-1,0 0 1,0 0 0,0 0 0,0 0 0,-1 0 0,0 0 0,0-1 0,0 1 0,0-1 0,-6 5 0,8-39 1216,3-6-1275,2 1 1,10-39-1,-14 74-43,1 1 0,-1-1 0,1 1 0,-1 0 0,1-1 0,-1 1 0,1 0 0,-1-1 0,1 1 0,0 0 0,-1 0 1,1 0-1,-1-1 0,1 1 0,0 0 0,-1 0 0,1 0 0,-1 0 0,1 0 0,0 0 0,-1 0 0,1 0 0,-1 0 0,1 1 0,0-1 0,-1 0 0,1 0 0,-1 0 0,1 1 0,-1-1 0,1 0 0,-1 1 0,1-1 0,-1 0 0,2 1 0,28 16 1,-23-13-3,2 0-34,1-1 0,0 0 1,0 0-1,0-1 0,0 0 0,1 0 1,-1-2-1,0 1 0,1-1 1,-1 0-1,1-1 0,-1-1 1,0 1-1,18-7 0,-22 7 21,-1-1 0,1 0 0,-1 0 0,0-1 0,0 1 0,0-1 0,0 0 0,-1 0-1,1-1 1,-1 0 0,0 0 0,0 0 0,0 0 0,0 0 0,-1-1 0,0 1 0,0-1 0,0 0 0,0 0 0,-1 0-1,0-1 1,0 1 0,0 0 0,-1-1 0,1 1 0,-1-1 0,-1 0 0,1-6 0,-1 11 26,0 1 0,-1 0 0,1-1 0,0 1 0,0 0 1,0 0-1,-1-1 0,1 1 0,0 0 0,0 0 0,-1-1 0,1 1 0,0 0 1,0 0-1,-1 0 0,1 0 0,0-1 0,-1 1 0,1 0 0,0 0 0,-1 0 0,1 0 1,0 0-1,-1 0 0,1 0 0,0 0 0,-1 0 0,1 0 0,0 0 0,-1 0 1,1 0-1,0 0 0,-1 0 0,1 0 0,0 0 0,0 1 0,-1-1 0,1 0 1,0 0-1,-1 0 0,1 0 0,0 1 0,-1-1 0,-15 8 21,6 1-23,0 0 0,0 0 0,1 1 0,0 0 0,1 1 0,-8 13 0,12-19-8,1 1 0,0-1 0,0 1 1,0 0-1,1-1 0,0 1 1,0 0-1,1 1 0,0-1 1,0 0-1,0 0 0,1 0 1,-1 1-1,1-1 0,2 9 0,-1-13-95,0 0 0,0 0 0,0 0 0,1 0 0,-1 0 0,0-1 0,1 1 0,0 0 0,-1-1 0,1 1 0,0-1 0,0 1 0,0-1 0,0 0 0,0 0 0,0 0 0,0 0 0,0 0 0,0 0 0,1-1 0,-1 1 0,0-1-1,1 0 1,-1 1 0,3-1 0,61 0-8559,-35-4 505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7559,'0'0'13645,"-60"4"-12652,37 13-320,2 1-161,3 0-256,7 3-63,4-3-129,7 0-64,1-5 32,16-2 0,4-4-353,5-4-672,1-3-1121,3-2-1953,-3-12-3877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13741,'0'0'7362,"0"13"-6380,-22 232 1866,5-94-3999,12-141-3279,-2-19 2243,-7-21 851,13 29 1207,-9-23 131,-13-36 222,17 20 3041,8 39-3165,-1 1 0,1-1-1,-1 0 1,1 0-1,-1 1 1,1-1-1,0 1 1,-1-1-1,1 1 1,0 0-1,0 0 1,-1-1-1,1 1 1,0 0-1,0 1 1,-1-1-1,4 1 1,0-1 25,65 2-75,1 0-3116,-31-2-2502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 9097,'0'0'12331,"-8"-2"-11968,5 1-353,-1 0 0,1 1 0,0-1-1,0 1 1,-1 0 0,1 0 0,0 0-1,0 0 1,-1 1 0,1-1 0,0 1-1,0 0 1,0 0 0,-1 0 0,-2 2-1,0 0 7,1 1-1,-1 0 0,1 0 1,0 0-1,0 1 0,0 0 0,1 0 1,-6 7-1,5-6 54,1 1-1,0-1 1,1 1 0,-1-1-1,1 1 1,-3 14 0,5-20-60,1 0 0,-1 1 1,1-1-1,-1 0 1,1 1-1,0-1 1,0 1-1,0-1 0,0 0 1,0 1-1,0-1 1,0 1-1,0-1 1,1 0-1,-1 1 0,1-1 1,-1 0-1,1 1 1,-1-1-1,1 0 1,0 1-1,-1-1 0,1 0 1,0 0-1,0 0 1,0 0-1,0 0 1,0 0-1,0 0 0,0 0 1,0 0-1,1-1 1,-1 1-1,0 0 1,0-1-1,1 1 0,-1-1 1,0 1-1,1-1 1,-1 0-1,0 1 1,3-1-1,9 1-252,0 0-1,0 0 1,1-2-1,-1 0 1,0 0 0,0-1-1,0-1 1,0 0-1,22-9 1,-12 2-2999,0 0-1,25-17 1,-8 1-6799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12011,'0'0'5173,"-10"4"-3699,9-3-1470,-8 3 287,0 0 1,0 1-1,0 0 0,-9 8 0,15-11-234,1-1-1,0 1 1,0 0 0,0 0-1,0 0 1,0 0-1,1 0 1,-1 0-1,0 1 1,1-1-1,0 1 1,-1-1-1,1 1 1,0-1-1,1 1 1,-1 0 0,0-1-1,1 1 1,-1 0-1,1 0 1,0-1-1,0 1 1,0 0-1,0 0 1,1 2-1,0-4-45,0 0-1,0 0 0,0 0 1,0-1-1,0 1 1,0 0-1,0-1 0,0 1 1,0-1-1,1 1 0,-1-1 1,0 0-1,0 0 0,1 1 1,-1-1-1,0 0 0,0 0 1,1 0-1,-1 0 0,0 0 1,0 0-1,1-1 0,-1 1 1,1-1-1,35-6 20,-26 2-221,0 1 0,0-2 0,-1 1 0,0-2 0,0 1 1,0-1-1,-1-1 0,0 0 0,0 0 0,-1-1 0,13-16 1,-51 69 1573,24-37-1327,0-1 1,1 2-1,0-1 1,0 1-1,1-1 1,0 1-1,1 0 0,-1 1 1,1-1-1,1 1 1,-3 13-1,5-21-77,0 0-1,0 0 1,0 0-1,0 0 1,0 0-1,0-1 1,1 1-1,-1 0 1,0 0-1,0 0 1,1 0-1,-1 0 1,0 0-1,1-1 1,-1 1-1,1 0 1,-1 0-1,1-1 1,0 1-1,-1 0 1,1-1-1,0 1 1,-1-1-1,1 1 1,0 0-1,0-1 1,-1 0-1,1 1 1,0-1-1,0 1 1,0-1-1,0 0 1,-1 0-1,1 1 1,0-1-1,0 0 1,0 0-1,0 0 1,0 0-1,0 0 1,0 0 0,0 0-1,0-1 1,-1 1-1,1 0 1,0 0-1,0-1 1,0 1-1,0-1 1,-1 1-1,2-1 1,4-1-552,0 0 1,0-1-1,-1 1 1,1-1-1,-1 0 1,7-6-1,13-14-4418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13293,'0'0'8824,"-4"11"-8050,-11 28-277,-24 42 0,17-39-143,-26 73 1,47-110-343,-1-1-1,1 1 1,0-1 0,0 1-1,1 0 1,-1-1 0,1 1-1,0 0 1,0-1 0,1 1-1,-1 0 1,2 4 0,-1-7-109,0 1 1,0-1 0,1 0 0,-1 0 0,0-1-1,1 1 1,-1 0 0,1 0 0,0-1 0,-1 1 0,1-1-1,0 1 1,0-1 0,0 0 0,0 0 0,0 0 0,1 0-1,-1 0 1,0 0 0,0-1 0,1 1 0,-1-1-1,0 1 1,5-1 0,19 1-3123,2-1-2258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9929,'0'0'8403,"-10"3"-7672,1 0-532,0 1 0,0 0 0,1 0 0,-1 1 0,1 0 0,0 0 0,-13 12 0,17-14-72,0 1 1,0 0-1,0 0 1,1 0-1,0 0 1,0 0-1,0 1 1,0-1-1,1 1 1,0 0 0,-1 0-1,2 0 1,-1 0-1,1 0 1,0 0-1,0 0 1,0 0-1,0 10 1,1-14-118,0 0 0,1 0 1,-1-1-1,0 1 0,0 0 1,1 0-1,-1 0 0,1-1 0,-1 1 1,0 0-1,1 0 0,-1-1 0,1 1 1,0 0-1,-1-1 0,1 1 1,-1-1-1,1 1 0,0-1 0,0 1 1,-1-1-1,1 1 0,0-1 1,0 0-1,1 1 0,30 3 68,-25-4-399,0 0 0,-1-1 1,1 0-1,0-1 0,0 1 0,12-6 0,-15 5-557,0 0 0,-1-1 0,1 0 0,-1 1 0,1-1-1,-1-1 1,5-5 0,4-10-6772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12748,'0'0'4885,"-10"3"-3572,0 2-934,1-1 1,-1 2-1,1-1 1,0 1-1,0 1 1,-13 12-1,18-15-187,0 0-1,0 0 0,0 1 1,0-1-1,1 1 0,0 0 1,0 0-1,0 0 1,0 1-1,1-1 0,0 1 1,0-1-1,1 1 0,-1 0 1,1 0-1,0 7 1,1-12-184,1 0 1,-1 1 0,1-1 0,-1 0 0,1 0 0,0 0 0,-1 0 0,1 0 0,0 0 0,0 0 0,0 0 0,0 0 0,0 0 0,0 0 0,0-1 0,0 1 0,0 0 0,0-1 0,0 1 0,0-1 0,1 1 0,-1-1 0,0 1 0,0-1 0,1 0 0,-1 0 0,0 0 0,0 1 0,1-1 0,-1-1 0,0 1 0,1 0 0,-1 0 0,0 0 0,2-1 0,51-10-183,-40 5-218,-1-2 0,0 1 1,0-2-1,-1 0 0,0 0 0,-1-1 1,0-1-1,0 0 0,-1 0 0,-1-1 1,0 0-1,9-15 0,-19 24 947,-7 8-148,-8 9 126,9-7-268,1 0 0,-1 1 1,1-1-1,1 1 0,-1 0 1,1 1-1,1-1 0,0 1 0,0 0 1,0 0-1,1 0 0,-2 13 1,5-22-252,0 1 0,0 0 0,0 0 0,0-1 0,0 1 0,0 0 0,0 0 1,0-1-1,1 1 0,-1 0 0,0 0 0,0-1 0,1 1 0,-1 0 1,0-1-1,1 1 0,-1 0 0,1-1 0,-1 1 0,1-1 0,-1 1 1,1-1-1,-1 1 0,1-1 0,0 1 0,-1-1 0,1 1 0,0-1 1,26 3 50,-22-3-390,0-1 0,0 0 0,0 0 0,0 0 0,0-1 0,0 0-1,-1 0 1,9-4 0,6-12-3332,-3-5-2855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11915,'0'0'7602,"-4"11"-6166,-45 98 1654,30-70-2321,1 0 0,2 1 0,-11 46 0,25-80-803,1 0 0,0 0 0,1 0 0,-1 1 0,2 11 0,-1-17-180,0 0-1,0 0 1,1 0 0,-1 0-1,0 0 1,1 0-1,-1 0 1,0 0 0,1 0-1,-1 0 1,1-1 0,0 1-1,-1 0 1,1 0-1,0 0 1,-1-1 0,3 2-1,-2-1-367,0-1 0,0 0 0,1 1 0,-1-1-1,0 0 1,0 0 0,1 1 0,-1-1 0,0 0 0,0 0-1,1 0 1,-1-1 0,0 1 0,1 0 0,-1 0 0,0-1-1,3 0 1,10-7-9785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108 274 15182,'0'0'3225,"-9"2"-519,0 0-2115,0 1 0,0 0 0,1 0 0,-16 9 1,21-11-476,0 1 0,1-1 1,-1 1-1,1 0 0,0 0 1,-1 0-1,1 0 1,0 0-1,0 1 0,0-1 1,1 1-1,-1-1 0,0 1 1,1-1-1,0 1 1,0 0-1,0 0 0,0 0 1,0 0-1,0 0 1,1 0-1,-1 4 0,1-6-112,0 0 0,0-1-1,0 1 1,0 0 0,1 0-1,-1-1 1,0 1 0,0 0-1,0-1 1,1 1 0,-1-1-1,1 1 1,-1 0 0,0-1-1,1 1 1,-1-1 0,1 1-1,-1-1 1,1 1 0,-1-1-1,1 1 1,-1-1 0,1 0-1,0 1 1,-1-1 0,1 0-1,0 1 1,0-1 0,28 2 99,-22-2-124,1-1 1,-1 0-1,0-1 0,0 0 0,11-5 1,53-38-2563,-34 6-1961,-36 38 4192,-3 2 380,0 0 1,1 0-1,-1 0 1,1 0 0,0 0-1,-1 0 1,1 1-1,0-1 1,0 1 0,0-1-1,0 1 1,0-1-1,0 1 1,0-1 0,1 1-1,-2 3 1,2-4 1,-1 0 0,0 0 0,1 0-1,-1 0 1,1 0 0,-1 0 0,1 1 0,0-1 0,-1 0 0,1 0 0,0 0-1,0 1 1,0-1 0,0 0 0,0 0 0,0 1 0,0-1 0,1 0 0,-1 0-1,0 1 1,1-1 0,-1 0 0,1 0 0,0 2 0,2-2-62,0 0 1,0-1-1,0 1 1,0-1-1,1 1 1,-1-1-1,0 0 1,0 0-1,1 0 0,-1 0 1,0-1-1,0 1 1,0-1-1,0 0 1,0 0-1,0 0 1,0-1-1,0 1 1,0 0-1,0-1 1,0 0-1,4-3 1,5-5-554,1 1 0,-1-2 0,13-14 1,-6 4 167,-1-1 1,-2 0 0,19-33-1,-27 41 613,-1 1-1,0-2 1,-2 1-1,1-1 1,-2 1-1,0-1 1,3-23-1,-7 38-144,0 0 0,0 0 1,-1 1-1,1-1 0,0 0 0,0 0 0,0 0 0,-1 0 1,1 1-1,0-1 0,0 0 0,-1 0 0,1 0 0,0 0 0,0 0 1,-1 0-1,1 0 0,0 0 0,0 0 0,-1 0 0,1 0 1,0 0-1,-1 0 0,1 0 0,0 0 0,0 0 0,-1 0 0,1 0 1,0 0-1,0 0 0,-1 0 0,1-1 0,0 1 0,0 0 1,-1 0-1,1 0 0,0 0 0,0-1 0,0 1 0,-1 0 0,1 0 1,0 0-1,0-1 0,0 1 0,0 0 0,0 0 0,-1-1 1,1 1-1,0 0 0,0 0 0,0-1 0,0 1 0,0 0 1,0 0-1,0-1 0,0 1 0,0 0 0,0 0 0,0-1 0,0 1 1,0 0-1,0-1 0,0 1 0,0 0 0,0 0 0,1-1 1,-1 1-1,-17 16 810,2 4-618,1 0 0,1 0-1,1 2 1,0-1 0,2 1-1,0 1 1,2 0 0,0 0-1,2 1 1,1 0 0,0 0 0,-1 33-1,6-56-252,0 0 0,0 0 0,0 0 0,0 1 0,0-1 0,0 0 0,0 0 0,1 0 0,-1 0 0,0 1 0,1-1 0,-1 0 0,0 0 0,1 0 0,0 0 0,-1 0 0,1 0 0,0 0 0,-1 0 0,3 1 0,-3-2-16,1 1 0,0-1 0,0 0 0,0 0-1,0 1 1,-1-1 0,1 0 0,0 0 0,0 0 0,0 0 0,0 0 0,0-1 0,0 1 0,-1 0 0,1 0 0,0 0 0,0-1 0,0 1 0,-1 0 0,3-2 0,1 0-134,0-1 0,0 0-1,0 0 1,0-1 0,0 1 0,-1-1-1,6-7 1,-4 5 123,0-1-1,-1 0 1,0 0 0,-1 0-1,0 0 1,0-1-1,0 1 1,-1-1 0,0 0-1,0 0 1,-1 0 0,1-16-1,-16 44 1186,13-18-1137,0 0-1,0 1 1,0-1-1,1 0 1,-1 0-1,1 1 1,-1-1 0,1 0-1,0 0 1,0 1-1,0-1 1,0 0 0,0 1-1,1-1 1,-1 0-1,1 1 1,-1-1 0,1 0-1,0 0 1,0 0-1,0 0 1,0 0-1,0 0 1,0 0 0,1 0-1,-1 0 1,1 0-1,-1-1 1,1 1 0,0 0-1,-1-1 1,1 0-1,0 1 1,0-1 0,0 0-1,0 0 1,4 1-1,1 0-21,1 0 1,0 0-1,-1-1 0,1-1 0,0 1 0,0-1 0,0-1 0,0 1 1,-1-1-1,12-3 0,-11 2-61,1-1 0,-1 1 0,0-1 0,0-1 0,0 0-1,-1 0 1,1 0 0,-1-1 0,0 0 0,0-1 0,-1 1 0,0-1 0,8-9 0,-14 14 77,0 1-1,0 0 1,0 0 0,0-1-1,0 1 1,0 0 0,0 0-1,0 0 1,0-1 0,0 1-1,0 0 1,0 0 0,0-1 0,0 1-1,0 0 1,0 0 0,0 0-1,0-1 1,0 1 0,0 0-1,0 0 1,0-1 0,-1 1-1,1 0 1,0 0 0,0 0-1,0 0 1,0-1 0,-1 1 0,1 0-1,0 0 1,0 0 0,0 0-1,0 0 1,-1 0 0,1-1-1,0 1 1,0 0 0,-1 0-1,1 0 1,0 0 0,0 0-1,0 0 1,-1 0 0,1 0 0,0 0-1,0 0 1,-1 0 0,1 0-1,0 0 1,0 0 0,-1 0-1,1 0 1,0 1 0,0-1-1,0 0 1,-1 0 0,1 0-1,0 0 1,0 0 0,0 0 0,0 1-1,-1-1 1,1 0 58,-4 2 33,1-1-1,0 1 1,-1 0-1,1 1 1,0-1 0,0 0-1,0 1 1,1 0 0,-1-1-1,1 1 1,-1 0-1,1 1 1,0-1 0,0 0-1,0 0 1,1 1 0,-3 5-1,1 0-6,1 0 0,-1 0 0,2 0 0,-1 1 0,1-1 0,0 11-1,1-20-147,0 1 0,0 0-1,0-1 1,0 1 0,0 0-1,0-1 1,0 1-1,0 0 1,0-1 0,1 1-1,-1-1 1,0 1-1,0 0 1,1-1 0,-1 1-1,0-1 1,1 1-1,-1-1 1,0 1 0,1-1-1,-1 1 1,1-1 0,-1 1-1,1-1 1,-1 0-1,1 1 1,-1-1 0,1 0-1,-1 1 1,1-1-1,0 0 1,-1 0 0,1 1-1,-1-1 1,1 0-1,0 0 1,-1 0 0,1 0-1,0 0 1,-1 0 0,1 0-1,-1 0 1,1 0-1,1-1 1,0 1-468,0-1 0,0 1 0,0-1 0,-1 0-1,1 1 1,0-1 0,0 0 0,-1 0 0,1 0 0,0-1 0,-1 1 0,1 0-1,1-3 1,11-15-5970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10282,'0'0'8776,"-11"2"-8349,-1 1-365,1 1 1,0 0-1,0 0 1,0 1-1,1 1 0,0 0 1,-11 8-1,15-11 16,1 1 0,0 0 0,1 0-1,-1 0 1,1 1 0,0 0 0,0-1 0,0 2 0,0-1 0,1 0-1,0 1 1,0-1 0,1 1 0,-1 0 0,1 0 0,0 0 0,-1 11 0,3-15-60,0-1 0,0 1 0,0 0 0,0 0 0,0-1 1,0 1-1,1 0 0,-1-1 0,1 1 0,-1 0 1,1-1-1,0 1 0,0-1 0,0 1 0,0-1 0,0 1 1,0-1-1,0 0 0,0 1 0,3 1 0,-1-1 11,0 0-1,1 1 1,0-2-1,-1 1 0,1 0 1,0-1-1,0 0 1,7 2-1,9 0-96,-1-1 0,1-1-1,20-2 1,-21 1-254,79-7-3219,-34-7-1966,-15-3-595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3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11755,'0'0'6246,"-13"54"-6022,13-35-192,7-4-1025,6-3-2882,1-5-1570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8264,'0'0'8055,"0"9"-4932,0 0-2272,-1 0-1,0 0 0,-1 0 0,0 0 0,0 0 0,-1-1 0,-4 10 0,6-17-808,1 1 0,-1-1 0,0 1 0,1-1 0,-1 1 0,1 0 0,-1-1 0,1 1-1,0 0 1,0 0 0,0-1 0,0 1 0,0 0 0,0-1 0,0 1 0,1 0 0,-1-1 0,0 1-1,1 0 1,0-1 0,-1 1 0,1-1 0,0 1 0,0-1 0,1 3 0,1-2-71,-1-1 0,0 1 0,1 0 1,-1-1-1,1 0 0,0 0 0,-1 0 0,1 0 1,0 0-1,0 0 0,-1-1 0,1 1 1,6-1-1,5 0-672,1 0 0,0-1 1,0-1-1,-1 0 0,16-5 1,42-17-4908,-30 2 4000,-21 3 5188,-35 32 3016,12-11-6507,0-1-1,1 0 0,-1 1 0,1-1 0,-1 1 1,1-1-1,-1 1 0,1 0 0,0 0 0,0 0 0,0-1 1,0 1-1,0 0 0,0 0 0,0 0 0,1 0 1,-1 3-1,0-3-167,1-1-1,0 1 1,0-1 0,0 1 0,-1-1 0,1 1 0,1-1-1,-1 1 1,0 0 0,0-1 0,0 0 0,1 1-1,-1-1 1,2 3 0,-2-3-321,1-1 0,0 1 0,0 0 0,0-1 0,0 1 0,-1-1 0,1 1 0,0-1 0,0 1 0,0-1 0,0 1 0,0-1 0,0 0 0,0 0 0,0 1 0,1-1 0,-1 0 0,0 0 0,0 0 0,2-1 0,19 1-12770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18353,'0'0'7175,"-5"53"-7015,24-48-128,5-4-1281,2 1-1666,-4-2-2594,-4 0-4644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15855,'0'0'3940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8296,'0'0'11627,"-38"51"-10538,27-26-352,3 4-193,2 4-192,5-3-288,1-6-96,3-2-96,5-6-704,2-6-610,-4-5-255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11243,'0'0'7158,"11"-8"-6261,-6 5-831,2-1-19,-1-1 1,1 1-1,1 0 1,-1 1-1,0-1 1,1 1-1,0 1 1,-1 0-1,1 0 1,0 0-1,12 0 1,10 1-9,0 2 1,0 0 0,44 10 0,-65-10-48,0 1 1,-1 0-1,1 1 1,-1 0-1,0 1 1,0-1-1,0 1 1,0 1-1,0 0 1,-1 0-1,0 0 1,0 1-1,-1 0 1,1 0 0,-1 1-1,7 10 1,-11-14 51,0 0 0,0 0 0,-1 1 0,1-1 0,-1 0 0,0 1 0,0-1 0,0 0 0,0 1 0,-1-1 0,1 1 0,-1-1 0,0 1 0,0 0 0,0-1 0,0 1 0,-1-1 0,0 1 0,0 3 0,-2-2 92,1 0-1,-1 0 1,1-1 0,-1 1-1,-1 0 1,1-1 0,-1 0-1,1 0 1,-1 0-1,0 0 1,-6 3 0,-9 6 511,0-2 0,-1 0 0,0 0 0,-39 12 1,39-16-451,1 0 1,-2-1-1,1-1 1,0-1-1,-37 3 1,92-18-9523,3-1 4033,2 3-228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16944,'0'0'5573,"-37"76"-5477,31-42-64,3 0-32,3-2 32,0-2-256,0-3-897,6-9-993,-1-5-1665,-2-9-2371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14061,'0'0'2216,"13"-11"-177,7-4-1630,1 1 1,0 1-1,1 1 0,0 1 0,44-15 1,-52 21-336,1 0 1,0 1 0,0 1 0,0 1-1,0 0 1,0 1 0,0 1 0,1 0-1,17 3 1,-30-2-74,-1-1 0,0 1 1,0 0-1,0 0 0,0 0 0,0 1 0,0-1 1,0 0-1,-1 1 0,1-1 0,0 1 1,-1-1-1,1 1 0,-1 0 0,0 0 0,1 0 1,-1 0-1,0 0 0,0 0 0,0 0 0,0 0 1,-1 0-1,1 1 0,-1-1 0,1 0 0,-1 0 1,0 1-1,0-1 0,0 0 0,0 0 0,0 1 1,0-1-1,-1 3 0,0 1 65,0 1 0,-1-1 1,1 0-1,-1 0 0,-1 1 0,1-2 0,-1 1 0,0 0 0,0 0 1,-7 8-1,-5 2 360,-2-1 1,1 0 0,-30 19-1,7-5-1566,36-26-319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13869,'0'0'7207,"80"2"-6919,-35-2-224,4 0-897,0 0-2273,-4-2-4646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15503,'0'0'6326,"-6"10"-5680,-7 14 202,-20 45 0,29-60-790,1 0-1,0 1 0,0-1 0,1 1 0,0 0 1,0-1-1,1 1 0,1 0 0,1 19 0,-1-28-53,1 0 0,-1 0 0,1-1 0,-1 1 0,1 0 0,0 0 0,-1-1 0,1 1 0,0 0 0,0-1 0,-1 1 0,1 0 0,0-1-1,0 1 1,0-1 0,0 1 0,0-1 0,0 0 0,0 1 0,0-1 0,0 0 0,0 0 0,0 0 0,0 0 0,0 0 0,0 0 0,0 0-1,0 0 1,0 0 0,0 0 0,0-1 0,1 1 0,36-11-342,-18 0-176,-1-2-1,0 0 0,-1-2 0,0 0 1,26-29-1,-26 26 1713,-32 54 1002,13-35-2180,-3 7 106,-1-1 0,2 1 0,-1 0 0,1 1-1,0-1 1,1 1 0,0-1 0,-1 15 0,3-22-251,0-1-1,1 1 1,-1-1 0,1 1-1,-1-1 1,1 0-1,-1 1 1,1-1 0,-1 0-1,1 0 1,0 1 0,-1-1-1,1 0 1,-1 0 0,1 0-1,0 0 1,-1 0 0,1 0-1,-1 0 1,1 0 0,0 0-1,-1 0 1,1 0-1,0 0 1,-1 0 0,1 0-1,-1 0 1,1-1 0,0 1-1,22-6-8487,-3-5-5011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12107,'0'0'8488,"7"26"-8584,-1 2 128,1 3-96,3-2-480,0-2-129,0-4-320,-2-3-640,-4-6-1218,-4-2-512,0-6-769</inkml:trace>
  <inkml:trace contextRef="#ctx0" brushRef="#br0" timeOffset="1">10 176 5317,'0'0'12300,"-10"-48"-11788,35 44-63,5-1-161,10 2-224,5-3 32,5-1-929,-2-4-2978,0-5-1122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13389,'0'0'3181,"-11"4"-357,-27 7-1180,36-10-1426,0-1 0,-1 1-1,1-1 1,0 1-1,0 0 1,0 0 0,0 0-1,0 0 1,0 0 0,1 1-1,-1-1 1,0 1-1,0-1 1,1 1 0,-1-1-1,1 1 1,0 0-1,-1 0 1,1 0 0,-2 3-1,6-3-157,1-1 0,-1-1 0,0 1 0,1 0 0,-1-1 0,0 1 0,1-1 0,-1 0 0,1 0 0,4-1 0,-2 0 12,22 0-186,-1-2 0,48-11 1,-48 8-23,0 1 1,49-2-1,-75 8 187,0 1 0,-1-1-1,1 0 1,0 1 0,-1-1-1,0 0 1,1 1 0,-1-1-1,0 1 1,0-1 0,0 1 0,0-1-1,0 1 1,0-1 0,0 1-1,-1 1 1,4 25 817,-1-27-830,0 1 0,0-1 1,0 1-1,1-1 0,-1 0 1,0 1-1,1-1 0,-1-1 1,1 1-1,-1 0 0,1 0 1,0-1-1,-1 0 0,4 1 1,46 0 305,-35-2-334,36-1-1436,65-12 0,-92 11 429,-26 3 1006,1 0-1,-1-1 1,0 1 0,0 0 0,0 0-1,1 0 1,-1 0 0,0 0 0,0 0 0,0 0-1,1 0 1,-1 0 0,0 0 0,0 0-1,1 0 1,-1 0 0,0 0 0,0 0 0,0 0-1,1 0 1,-1 1 0,0-1 0,0 0-1,0 0 1,1 0 0,-1 0 0,0 0 0,0 0-1,0 1 1,0-1 0,1 0 0,-1 0-1,0 0 1,0 0 0,0 1 0,0-1 0,0 0-1,0 0 1,0 0 0,0 1 0,1-1-1,-1 0 1,0 0 0,0 0 0,0 1 0,0-1-1,0 0 1,0 0 0,0 0 0,0 1-1,0-1 1,0 0 0,0 0 0,-1 1 0,1-1-1,0 0 1,0 0 0,0 0 0,0 1-1,0-1 1,0 0 0,-1 0 0,-10 20 1158,1-4-2599,7-5-4024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5317,'0'0'13068,"8"0"-10895,28 2-692,-17-2-427,0 1 0,0 0-1,35 9 1,-52-9-1046,-1-1 0,0 1-1,0-1 1,0 1 0,1 0-1,-1 0 1,0-1 0,0 1 0,0 0-1,0 0 1,-1 0 0,1 0-1,0 0 1,0 0 0,-1 0 0,1 1-1,0-1 1,-1 0 0,1 0-1,-1 1 1,0-1 0,1 0 0,-1 0-1,0 1 1,0-1 0,0 0-1,0 1 1,0-1 0,0 0 0,0 1-1,0-1 1,0 0 0,-1 1-1,1-1 1,0 0 0,-1 0-1,1 1 1,-1-1 0,0 0 0,1 0-1,-1 0 1,-1 2 0,-4 8 0,-1-1 0,1 0 0,-13 13 0,15-17 18,-4 3-26,4-4 3,0-1-1,0 1 1,1-1-1,-1 1 0,1 1 1,0-1-1,0 0 1,1 1-1,-1-1 1,1 1-1,1 0 0,-3 8 1,5-13-17,-1 0 0,0 0 0,1 0 0,-1 0 1,1 0-1,-1 0 0,1 0 0,-1-1 0,1 1 0,0 0 0,0 0 0,-1 0 1,1-1-1,0 1 0,0-1 0,0 1 0,0 0 0,-1-1 0,1 1 0,0-1 1,0 0-1,0 1 0,0-1 0,0 0 0,0 0 0,0 1 0,0-1 0,1 0 1,-1 0-1,0 0 0,0 0 0,1-1 0,46 0-1467,-40 1 948,5-1-628,0-1 0,0 0 0,0-1 0,0 0 0,22-9 0,18-13-5315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12332,'-11'2'3491,"-3"2"-2745,1-1 0,0 1 0,0 1 0,0 1 0,-14 7 0,22-11-519,1 1 1,-1 0-1,1 0 1,0 0 0,0 0-1,0 0 1,0 1-1,0 0 1,1 0-1,-1 0 1,1 0 0,0 0-1,1 1 1,-1 0-1,1-1 1,0 1-1,0 0 1,0 0 0,-2 8-1,5-12-185,-1 0-1,0 0 1,0 0 0,0 0-1,0 0 1,1 1-1,-1-1 1,0 0 0,1 0-1,-1-1 1,1 1-1,0 0 1,-1 0 0,1 0-1,-1 0 1,1 0-1,0 0 1,0-1 0,0 1-1,-1 0 1,1-1-1,0 1 1,0-1 0,0 1-1,0-1 1,0 1-1,0-1 1,0 0 0,0 1-1,0-1 1,0 0-1,0 0 1,0 0 0,0 1-1,3-2 1,45 2 408,-41-2-369,0 1-68,0-1 0,-1 0 1,1-1-1,-1 0 0,1 0 0,-1 0 1,0-1-1,0 0 0,0 0 1,0-1-1,-1 0 0,1 0 0,-1-1 1,7-6-1,-9 8-32,-1-1 0,0 0 0,1 0 0,-1 0 0,0-1 0,-1 1 0,1-1 0,-1 0 0,0 1 0,0-1 0,0 0 0,-1 0 0,0 0 0,0 0 0,0-1 0,-1 1 0,1 0 0,-1 0 0,0 0 0,-1-1 0,-1-7 0,2 11-67,0 0 0,-1 0-1,1 0 1,0 1 0,-1-1 0,0 0 0,1 1 0,-1-1 0,0 0 0,0 1-1,0-1 1,0 1 0,0-1 0,0 1 0,0-1 0,-1 1 0,1 0 0,0 0-1,-1 0 1,1 0 0,-1 0 0,1 0 0,-1 0 0,1 0 0,-1 0-1,0 1 1,0-1 0,1 1 0,-1-1 0,0 1 0,0 0 0,-3 0 0,3 0-154,0 0 0,0 1 0,0-1 0,0 1 1,0 0-1,0 0 0,0-1 0,0 1 1,0 1-1,0-1 0,1 0 0,-1 0 1,0 1-1,1-1 0,-1 1 0,1-1 1,0 1-1,-1 0 0,1-1 0,0 1 0,0 0 1,0 0-1,0 0 0,0 0 0,0 0 1,1 0-1,-1 2 0,-3 17-3993,4-1-1047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16624,'0'0'7815,"-38"65"-6406,30-42-480,3 2-448,5 2-353,0-3-96,0 0-128,7-3-1378,3-8-1793,1-3-1761,-1-10-5735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14862,'0'0'9177,"13"-4"-8126,21-3-784,49-3 0,69-13-85,-155 26-185,0-1 0,-1 1 0,1 0 0,0 0 0,1 0 0,-1 0 0,0 1-1,1-1 1,0 1 0,-4 6 0,1-1 26,-2 4 104,0 1 0,0 0 1,2 1-1,-1-1 0,2 1 0,0 0 1,1 0-1,0 0 0,0 16 0,1 6-5133,1 0-5652</inkml:trace>
  <inkml:trace contextRef="#ctx0" brushRef="#br0" timeOffset="1">101 194 3683,'0'0'15888,"55"-31"-14319,-20 27-1217,4-1-256,4 0-288,0-3-2370,6-2-8328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9161,'0'0'11114,"-60"0"-10633,23 28-97,-8 10 64,3 6-287,4-4-129,6-1 32,9-6-128,8-8-641,5-8-672,6-13-1666,-5-4-2498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14414,'0'0'2370,"49"39"-1057,-14-18-160,8 2-512,10 0-417,8 3-160,2-1-993,-1-2-1921,-4-1-2339,-7-5-5606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13132,'0'0'993,"93"-2"737,-20-9 224,27-2-737,14 3 64,13-2-448,3 1-673,-8 3-64,-15 3-96,-17 2-672,-26 2-161,-20 1-160,-19 0-737,-20 0-1697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10730,'0'0'4420,"10"-2"-2583,-1 1-1580,124-13 3051,-115 13-3114,0 1 0,0 0 0,0 1 0,0 1 0,30 8 1,-46-10-193,1 1 0,0 0 0,-1 0-1,1 0 1,-1 0 0,1 0 0,-1 1 0,0-1 0,0 1 0,1 0 0,-1-1 0,0 1 0,0 0 0,-1 0 0,1 0 0,0 0 0,-1 1 0,1-1 0,-1 0 0,0 1 0,2 3 0,-3-4 19,0 1 1,0-1-1,0 0 0,0 0 1,0 1-1,0-1 0,-1 0 1,1 0-1,-1 0 0,1 1 1,-1-1-1,0 0 0,0 0 1,0 0-1,0 0 0,-1 0 1,1-1-1,0 1 0,-1 0 1,1 0-1,-1-1 0,0 1 0,1-1 1,-1 0-1,-4 3 0,-25 16 277,0-2 0,-2-2 0,-37 15 0,44-20-21,47-6-59,33-3-142,-27 0-72,-11-1-20,1 1-1,-1 0 0,0 2 0,23 6 0,-36-8 15,0-1 0,1 0 0,-1 1-1,0 0 1,0-1 0,0 1 0,0 1 0,0-1 0,0 0 0,-1 1 0,1-1 0,2 4 0,-4-4 5,0 0 1,-1 0-1,1-1 0,0 1 1,-1 0-1,1 0 1,-1 0-1,0 0 0,0 0 1,0 0-1,0 0 1,0 0-1,0-1 0,0 1 1,0 0-1,-1 0 1,1 0-1,-1 0 0,1 0 1,-1 0-1,0-1 1,0 1-1,0 0 0,-1 2 1,-3 3 93,-1-1 0,1 1 1,-1-1-1,-1 0 0,1 0 0,-1 0 1,0-1-1,0 0 0,0-1 0,-1 0 1,0 0-1,-9 3 0,-5 2 385,-1-1 0,0-1 0,-28 4 0,38-8-321,-1-1 0,1 0 0,-1-1 0,0-1 0,-26-2 0,39 2-213,1 0 0,-1 0 0,1 0-1,-1 0 1,1 1 0,-1-1 0,1 0 0,-1-1-1,1 1 1,-1 0 0,1 0 0,-1 0 0,1 0-1,-1 0 1,1 0 0,-1-1 0,1 1-1,-1 0 1,1 0 0,-1-1 0,1 1 0,-1 0-1,1-1 1,0 1 0,-1 0 0,1-1-1,0 1 1,-1-1 0,1 1 0,0 0 0,0-1-1,-1 1 1,1-1 0,0 1 0,0-1 0,0 1-1,-1-1 1,1 1 0,0-1 0,0 1-1,0-1 1,0 1 0,0-1 0,0 1 0,0-1-1,0 1 1,0-1 0,1 1 0,-1-1 0,0 1-1,0-1 1,0 1 0,0-1 0,1 1-1,-1-1 1,0 1 0,1-1 0,-1 1 0,0 0-1,1-1 1,-1 1 0,0-1 0,1 1-1,-1 0 1,1 0 0,-1-1 0,1 1 0,-1 0-1,1-1 1,33-18-5320,-2 10 92,3 1-779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14798,'0'0'4773,"-50"61"-2147,33-37-1345,5 2 129,6-4-514,6-2-703,0-6-161,10-7-257,10-5-1024,2-2-1025,0-9-897,0-14-3299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13805,'0'0'4837,"-3"71"-4741,3-45-32,0 0-32,9 3-352,2-6-513,-5-1-416,-1-2-97,-5-4-1504,0-4 383,0-2-2401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17649,'0'0'5669,"-8"10"-4505,-11 14-473,-49 64 1321,61-78-1877,1-1 0,0 1 1,1 0-1,0 1 0,1-1 0,0 1 1,-5 18-1,9-28-133,0 1 0,0-1 0,0 1 0,0-1 0,0 0 0,0 1 1,0-1-1,0 1 0,1-1 0,-1 0 0,0 1 0,1-1 0,0 1 0,-1-1 0,1 0 1,0 0-1,-1 1 0,1-1 0,0 0 0,0 0 0,0 0 0,0 0 0,0 0 1,0 0-1,0 0 0,2 1 0,2 0-38,-1 0 0,0-1 1,0 1-1,1-1 0,-1 0 0,1 0 0,-1 0 1,9 0-1,1-1-795,0 0-1,0-1 1,0 0-1,-1-1 1,19-6 0,-7-2-1409,-21 8 1265,0 0 1,1-1 0,-1 0 0,0 0-1,-1 0 1,1 0 0,0 0 0,-1-1-1,0 0 1,5-6 0,-7 7 872,1 0 0,-1 0 0,0 1 0,0-1 1,0 0-1,0 0 0,0 0 0,-1 0 0,0 0 0,1-5 0,-1 8 283,0 0-1,0-1 0,0 1 0,0 0 0,0-1 1,0 1-1,0 0 0,0 0 0,0-1 1,0 1-1,0 0 0,0-1 0,0 1 0,-1 0 1,1-1-1,0 1 0,0 0 0,0-1 0,0 1 1,-1 0-1,1 0 0,0-1 0,0 1 0,0 0 1,-1 0-1,1 0 0,0-1 0,-1 1 0,1 0 1,0 0-1,0 0 0,-1 0 0,1-1 1,0 1-1,-1 0 0,1 0 0,0 0 0,-1 0 1,1 0-1,0 0 0,-1 0 0,-17 7 3471,-14 19-884,24-16-1960,-1 2 0,1-1 0,-11 24-1,17-30-748,0-1-1,0 1 1,1-1-1,-1 1 1,1 0-1,0-1 1,0 1-1,1 0 1,-1 0-1,1 0 0,1 0 1,-1 0-1,0-1 1,3 10-1,-2-13-127,-1 1 0,1-1 0,0 0 0,0 1 1,0-1-1,0 0 0,0 1 0,0-1 0,0 0 0,0 0 0,0 0 0,1 0 0,-1 0 0,0 0 0,1 0 0,-1 0 0,1-1 0,-1 1 0,1-1 1,1 1-1,0 0-453,-1 0 0,1-1 0,-1 1 1,1-1-1,-1 0 0,1 0 0,-1 0 1,1 0-1,-1-1 0,1 1 0,-1 0 1,1-1-1,2-1 0,13-11-7068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16656,'0'0'6342,"-17"69"-5157,3-37-320,0 2-385,3-2-224,0 1-192,6-8-32,3-5 1,2-4-1,12-10 0,13-6-129,3 0-607,2-1-1314,-1-13-1345,-3-3-3620</inkml:trace>
  <inkml:trace contextRef="#ctx0" brushRef="#br0" timeOffset="1">217 136 14958,'0'0'5830,"-43"48"-3556,33-23-288,-1-1-609,8 1-448,3 1-577,0-3-256,0-2-96,9-2-1249,0-7-2018,2-3-2338,-3-7-5958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18001,'0'0'7175,"50"9"-6022,-13-5-288,4-2-577,0 2-256,-1 2-416,-6 0-1346,-12-1-1601,-9-1-1986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18834,'0'0'4164,"68"11"-2755,-11-11 97,6 0-674,5 0-543,-1 0-257,-9 0-609,-10 0-2113,-13 0-3204,-9 0-4900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0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19282,'0'0'256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5189,'0'0'13378,"14"-13"-12150,128-105 115,-73 65-1179,114-116 0,-200 189-16,1 2 1,1 0 0,1 0 0,-12 27 0,20-37-95,0 1-1,1 0 1,0 0 0,1 0-1,1 1 1,0-1 0,1 1-1,0 0 1,1 22 0,1-35-73,1 1 0,-1-1 0,1 1 0,-1-1 0,1 1 0,-1-1 0,1 1 0,0-1 0,0 0 0,0 1 0,0-1 0,0 0 0,0 0 0,0 1 0,0-1 0,0 0 0,1 0 0,-1 0 0,0-1 0,1 1 0,-1 0 0,0 0 0,1-1 0,-1 1 0,1-1 0,-1 1 0,1-1 0,0 0 0,-1 0 0,1 1 0,-1-1 0,1 0 0,0 0 0,-1-1 0,1 1 0,-1 0 0,3-1 0,1 0-670,0 1 0,0-1 0,0-1 0,0 1 0,0-1 0,0 1 0,-1-1 0,1-1 0,-1 1 0,1-1 0,4-3 0,17-23-8552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15278,'0'0'5141,"-7"11"-4703,-23 35-294,29-45-143,1-1-1,-1 1 1,0 0 0,1 0-1,-1 0 1,1 0-1,-1 0 1,1 0-1,0 0 1,-1 0 0,1 0-1,0 0 1,0 0-1,0 0 1,-1 0-1,1 0 1,0 0 0,0 0-1,1 0 1,-1 0-1,0 0 1,0 0 0,0 0-1,1 0 1,-1 0-1,1 0 1,-1 0-1,1 0 1,-1 0 0,1 0-1,-1 0 1,1 0-1,0 0 1,-1-1-1,1 1 1,0 0 0,0-1-1,0 1 1,-1 0-1,1-1 1,0 1-1,0-1 1,0 1 0,0-1-1,0 0 1,0 1-1,1-1 1,55 8 238,-42-8-228,-10 1-30,0 0 0,0 0 1,0 0-1,0 1 0,0 0 1,-1 0-1,1 0 0,0 0 1,-1 1-1,0-1 0,0 1 1,0 0-1,0 1 0,0-1 1,0 1-1,-1 0 0,1-1 1,-1 1-1,0 1 0,-1-1 1,1 0-1,2 6 0,-4-6 72,0 0 1,0 0-1,-1 0 0,1 1 1,-1-1-1,0 0 0,0 0 0,0 1 1,-1-1-1,1 0 0,-1 0 1,0 0-1,0 0 0,-1 0 0,1 0 1,-1 0-1,0 0 0,0 0 1,0 0-1,0-1 0,-1 1 0,0-1 1,1 0-1,-1 0 0,0 0 0,-6 4 1,-62 42 1400,66-46-1705,0 0 0,-1-1 0,1 1 0,0-1 0,0-1-1,-1 1 1,1-1 0,-1 0 0,0 0 0,1-1 0,-1 1 0,-10-2 0,11-4-3865,2-9-2989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5093,'0'0'15321,"-13"1"-13970,3-1-1249,-1 2 0,1 0 1,0 0-1,0 0 0,0 1 1,1 1-1,-1 0 0,1 0 0,-1 1 1,2 0-1,-1 1 0,0 0 1,1 0-1,0 0 0,1 1 1,-1 1-1,-11 14 0,12-11 77,0 0-1,1 0 1,0 1-1,1 0 1,0 0-1,1 0 1,0 0-1,1 1 1,0-1-1,1 1 1,-1 24-1,3-33-127,0 1-1,0-1 0,0 1 0,1-1 0,-1 1 0,1-1 0,0 0 0,1 1 0,-1-1 0,1 0 0,-1 0 0,1 1 1,1-1-1,-1-1 0,0 1 0,1 0 0,0-1 0,0 1 0,0-1 0,0 0 0,1 0 0,-1 0 0,1 0 0,-1-1 0,1 1 1,0-1-1,0 0 0,0 0 0,1-1 0,-1 1 0,0-1 0,1 0 0,-1 0 0,0 0 0,9 0 0,-3-1-11,0-1-1,0 0 1,0 0-1,-1-1 1,1-1-1,0 1 1,-1-2-1,0 1 1,0-1-1,0 0 0,0-1 1,0 0-1,-1-1 1,0 0-1,0 0 1,-1 0-1,1-1 1,-2 0-1,1-1 1,7-10-1,-7 9 50,0 0-1,-1-1 1,0 1 0,0-1-1,-1-1 1,-1 1 0,1-1 0,-2 0-1,0 0 1,0 0 0,-1 0-1,0 0 1,-1 0 0,0-1 0,-1 1-1,0-1 1,-3-19 0,2 28-69,0 0 1,0 0-1,-1 0 1,1 0 0,-1 0-1,1 1 1,-1-1-1,0 1 1,0-1 0,0 1-1,0-1 1,0 1 0,-1 0-1,1 0 1,-1 0-1,1 1 1,-1-1 0,0 1-1,1-1 1,-1 1-1,0 0 1,0 0 0,0 0-1,0 0 1,0 0-1,0 1 1,0 0 0,-1-1-1,1 1 1,-6 1-1,3-1-29,0 0 0,0 1 1,0 0-1,0 0 0,1 1 0,-1-1 0,0 1 0,1 0 0,-1 1 0,1 0 0,0-1 0,-1 2 0,1-1 0,1 0 0,-7 6 0,7-4-236,0 0 1,0 1-1,0-1 1,1 0-1,-1 1 0,1 0 1,1 0-1,-1 0 0,1 0 1,-2 8-1,4-13 29,0 1-1,0-1 1,0 1 0,0-1 0,0 1-1,0-1 1,0 1 0,0 0-1,0-1 1,1 1 0,-1-1-1,1 1 1,-1-1 0,1 1-1,0-1 1,-1 0 0,1 1-1,0-1 1,0 0 0,0 0-1,0 1 1,0-1 0,0 0 0,0 0-1,1 0 1,-1 0 0,0 0-1,1 0 1,-1-1 0,0 1-1,1 0 1,-1-1 0,1 1-1,-1-1 1,1 1 0,-1-1-1,1 0 1,-1 0 0,1 0 0,0 0-1,-1 0 1,1 0 0,-1 0-1,3-1 1,24 2-4657,4-1-1591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13773,'0'0'13298,"1"7"-12988,0 1-258,-2 0 0,1 0 0,-1 0 0,-1 0 0,1 0 0,-1 0 0,-5 11 0,4-10-36,0 1 0,0-1 0,1 1 0,0 0 0,1-1 0,0 1 0,1 14 0,0-22-32,1 0-1,0-1 1,0 0 0,0 1-1,1-1 1,-1 1 0,0-1-1,0 0 1,1 0 0,-1 0-1,1 0 1,-1 0-1,1 0 1,-1 0 0,1 0-1,0-1 1,-1 1 0,1-1-1,0 1 1,-1-1 0,1 0-1,0 1 1,0-1 0,-1 0-1,5 0 1,57 1-1403,-50-2 754,-1 2 101,1-1 0,-1 2 0,1 0 0,21 6 0,-32-8 554,-1 0-1,1 1 1,-1-1-1,1 1 1,-1 0-1,1-1 0,-1 1 1,0 0-1,0 0 1,1 0-1,-1 0 1,0 0-1,0 0 1,0 0-1,0 1 1,0-1-1,0 0 0,0 0 1,1 3-1,-2-2 75,0 0-1,-1-1 1,1 1-1,0 0 1,-1-1 0,1 1-1,-1 0 1,1-1-1,-1 1 1,0-1-1,0 1 1,1-1-1,-1 1 1,0-1-1,-1 1 1,1-1-1,0 0 1,0 0-1,0 1 1,-1-1-1,1 0 1,-4 1 0,-9 10 247,-1-2 0,0 1 0,-24 11 1,32-19-416,1 0 0,-1 0 1,0-1-1,1 0 1,-1 0-1,0-1 1,0 0-1,0 0 0,-1 0 1,1-1-1,0 0 1,-8-1-1,13 0-323,0 0-1,0 1 1,-1-1 0,1 0 0,0 0-1,1 0 1,-1-1 0,0 1-1,0 0 1,0-1 0,1 1-1,-1-1 1,1 0 0,-1 1-1,1-1 1,0 0 0,-1 0-1,1 0 1,0 0 0,0 0 0,-1-4-1,-13-31-11642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26 730 7944,'0'0'10281,"62"0"-8423,-31 0-449,5 0-1056,-2 7-289,-1 2-641,-3 1-2754,-7-3-5605</inkml:trace>
  <inkml:trace contextRef="#ctx0" brushRef="#br0" timeOffset="1">325 250 15599,'0'0'2754,"-31"58"-512,21-32-1345,4-1-737,6-6-192,0-4-1121,4-9-2242,5-6-3587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9961,'0'0'7111,"61"-8"-6214,-20-4-256,7-1-225,2-2-288,-3 0-96,-4 1-704,-6 0-738,-12 2-2049,-13-1-257,-9-2-4003</inkml:trace>
  <inkml:trace contextRef="#ctx0" brushRef="#br0" timeOffset="1">36 68 10314,'0'0'8776,"75"-50"-8680,-38 45-64,5 4-672,1-1-1635,1 1-960,-3-4-256,-1 2-3235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19 13357,'0'0'3272,"-12"1"-1820,7-1-1442,-5 1 397,-1 0-1,1 0 0,0 1 1,-17 4-1,25-5-340,0 0-1,0-1 1,0 1 0,0 0-1,0 0 1,0 0-1,0 0 1,0 0-1,0 1 1,1-1 0,-1 0-1,0 1 1,1-1-1,-1 1 1,1 0 0,0 0-1,-1-1 1,1 1-1,0 0 1,0 0 0,0 0-1,0 0 1,0 0-1,1 1 1,-1-1 0,1 0-1,-1 0 1,1 0-1,0 1 1,0-1 0,0 0-1,0 4 1,1-5-61,0 1 0,-1-1 0,1 0 0,0 1 0,0-1 1,0 0-1,0 1 0,0-1 0,0 0 0,0 0 0,0 0 0,0 0 1,0 0-1,1 0 0,-1 0 0,0 0 0,1-1 0,-1 1 0,1 0 0,1 0 1,39 11 112,-30-9-189,25 7-885,-20-6 548,0 0 0,-1 1 0,1 1 0,-1 0 0,-1 2 0,27 15 0,-41-22 436,1 1 0,0-1 0,-1 1 0,1 0 0,-1-1 0,0 1 0,0 0 0,1 0 0,-1 0-1,0 0 1,-1 0 0,1 0 0,0 1 0,-1-1 0,1 0 0,-1 0 0,1 1 0,-1-1 0,0 0 0,0 0 0,0 1 0,0-1 0,-1 0 0,1 0 0,-1 1 0,1-1 0,-1 0 0,0 0 0,0 0 0,0 0-1,0 0 1,0 0 0,0 0 0,0 0 0,-1 0 0,1-1 0,-3 3 0,-6 9 299,0-1 0,-1 0 0,-23 18 0,32-28-289,-78 56 2267,75-55-2159,0 0-1,0 0 1,-1-1-1,1 0 1,-1 0-1,1 0 1,-1-1-1,1 1 1,-1-1-1,0-1 1,0 1-1,1-1 1,-1 0-1,0 0 1,-6-2-1,11 1-152,-1 0 0,1 0-1,-1 0 1,1-1 0,-1 1-1,1-1 1,0 1-1,0-1 1,0 1 0,0-1-1,0 1 1,0-1 0,0 0-1,1 0 1,-1 1 0,0-1-1,1 0 1,0 0 0,-1 0-1,1 0 1,0 0-1,0 0 1,0 1 0,0-1-1,0 0 1,1 0 0,-1 0-1,2-3 1,13-55-1808,-3 44 1594,0 0 0,0 0-1,2 1 1,0 0 0,16-12 0,-18 17 304,0-1 0,0-1-1,-1 0 1,0 0 0,-1-1 0,-1 0-1,0-1 1,9-17 0,-18 29-46,1 0 0,0 1-1,-1-1 1,1 0 0,-1 0 0,1 0 0,-1 0 0,0 0-1,0 1 1,0-1 0,0 0 0,0 0 0,-1 0 0,1 0-1,0 0 1,-1 1 0,1-1 0,-1 0 0,0 0 0,0 1 0,1-1-1,-1 0 1,0 1 0,-1-1 0,1 1 0,0-1 0,0 1-1,-1-1 1,1 1 0,0 0 0,-1 0 0,1 0 0,-1 0 0,0 0-1,1 0 1,-1 0 0,0 0 0,0 1 0,-2-1 0,-5-2-400,-1 0-1,1 1 1,-1 0 0,0 1 0,0 0 0,-10 0 0,16 8-6369,6 1 759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17969,'0'0'4548,"-8"13"-4185,3-5-487,0 0 0,0 0-1,1 1 1,0 0 0,1-1-1,0 1 1,1 1 0,-1-1 0,2 0-1,-1 1 1,1-1 0,1 1-1,0-1 1,0 1 0,1-1-1,0 1 1,0-1 0,1 0-1,1 0 1,6 18 0,15 14-288,-17-31 361,-1-1 1,0 1 0,-1 1 0,0-1-1,0 1 1,4 18 0,-9-27 96,1 1 0,-1 0-1,0-1 1,0 1 0,-1-1 0,1 1 0,-1 0 0,1-1-1,-1 1 1,0-1 0,0 0 0,0 1 0,0-1 0,0 1-1,0-1 1,-1 0 0,1 0 0,-1 0 0,1 0 0,-1 0-1,0 0 1,0 0 0,0-1 0,0 1 0,0-1 0,0 1 0,-1-1-1,1 0 1,0 0 0,-1 0 0,1 0 0,-1 0 0,1-1-1,-1 1 1,-2 0 0,2 0 65,1-1 1,0 1-1,-1 0 1,1-1-1,-1 1 0,1-1 1,-1 0-1,1 0 0,-1 0 1,1 0-1,-1 0 0,1 0 1,-1-1-1,1 1 1,-1-1-1,1 0 0,0 0 1,-1 0-1,1 0 0,0 0 1,0 0-1,0 0 1,0-1-1,-3-1 0,2-1-62,1 0 0,-1 0 0,0 0 0,1 0 0,0 0 0,0 0-1,0-1 1,0 1 0,1-1 0,0 1 0,0-1 0,-1-5 0,0-8-301,1 0-1,1 1 1,0-1 0,1 0 0,1 0 0,5-22 0,-4 29 232,1 1 0,0-1 0,0 1 0,1 0 0,1 0 0,0 0 0,0 1 0,0 0 0,9-8 0,75-67 2929,-86 80-2693,-4 4-240,1 0 0,-1 0 0,1 0 0,-1 0 0,1 0-1,-1-1 1,1 1 0,-1 0 0,0 0 0,1 0 0,-1-1-1,1 1 1,-1 0 0,0-1 0,1 1 0,-1 0 0,0-1-1,0 1 1,1-1 0,-1 1 0,0 0 0,0-1 0,1 1-1,-1-1 1,0 1 0,0-1 0,0 1 0,0-1 0,0 1-1,0-1 1,0 1 0,0 0 0,0-1 0,0 1 0,0-1-1,0 1 1,0-1 0,0 1 0,0-1 0,0 1 0,0-1-1,-1 1 1,1-1 0,0 1 0,0 0 0,0-1 0,-1 1-1,1-1 1,0 1 0,-1 0 0,1-1 0,0 1 0,-1 0-1,1 0 1,-1-1 0,1 1 0,0 0 0,-1 0 0,1-1-1,-1 1 1,1 0 0,-1 0 0,1 0 0,-1 0 0,0 0-1,-39-5-4653,30 4 3189,-26-1-4858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6150,'0'0'4020,"12"1"-1453,40 3 430,0-3-1,103-9 1,119-33-252,-97 13-2239,423-43-318,19-2-151,-608 71-2,29-3 51,49-2 1,-106 12-8885,-1-5-1121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6854,'0'0'15055,"13"-1"-14618,-5 1-392,0 0-1,0-1 0,0 0 0,0 0 0,0-1 0,-1 0 0,1 0 0,0-1 0,-1 0 0,1-1 0,9-5 0,152-118 132,-169 127-179,0-1-1,0 1 1,0 0 0,0 0-1,1-1 1,-1 1 0,0 0-1,0 0 1,0 0 0,0-1-1,1 1 1,-1 0 0,0 0-1,0 0 1,1 0 0,-1 0-1,0-1 1,0 1 0,1 0-1,-1 0 1,0 0-1,0 0 1,1 0 0,-1 0-1,0 0 1,0 0 0,1 0-1,-1 0 1,0 0 0,0 0-1,1 0 1,-1 0 0,0 0-1,1 0 1,-1 0 0,0 0-1,0 0 1,1 1 0,-1-1-1,0 0 1,0 0-1,0 0 1,1 0 0,-1 1-1,0-1 1,0 0 0,0 0-1,1 0 1,-1 1 0,0-1-1,0 0 1,-4 19-55,-14 24 135,-3-6-20,15-28-66,0 0 1,0 1-1,1 0 1,1 0-1,0 0 1,0 0-1,0 1 1,2-1-1,-1 1 0,-1 19 1,4-29-80,1-1 0,-1 1 1,0-1-1,1 1 0,-1-1 0,1 1 0,-1-1 1,1 1-1,-1-1 0,1 0 0,-1 1 0,1-1 1,-1 0-1,1 1 0,-1-1 0,1 0 0,0 0 1,-1 1-1,1-1 0,0 0 0,-1 0 0,1 0 1,-1 0-1,1 0 0,0 0 0,-1 0 0,1 0 1,0 0-1,-1 0 0,1 0 0,0 0 0,-1-1 1,2 1-1,23-8-3605,4-11-2398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14350,'-8'9'763,"-4"4"-500,-53 66 1959,60-72-2041,1-1 1,0 1 0,0 0 0,0 0-1,1 0 1,0 0 0,0 1 0,1-1-1,0 1 1,0 0 0,0 9 0,2-17-179,0 1 1,0 0 0,0 0 0,1 0-1,-1-1 1,0 1 0,0 0-1,1 0 1,-1-1 0,0 1-1,1 0 1,-1 0 0,1-1 0,-1 1-1,1 0 1,-1-1 0,1 1-1,-1-1 1,1 1 0,0-1-1,-1 1 1,1-1 0,0 1 0,0-1-1,-1 0 1,2 1 0,29 4 225,-22-5-118,0-1 1,0 0-1,0-1 1,16-4-1,-19 4 17,0 0-1,-1 0 1,1-1 0,-1 0-1,0 0 1,0 0 0,0 0-1,0-1 1,-1 0 0,1 0 0,-1 0-1,0-1 1,0 0 0,-1 1-1,1-1 1,-1 0 0,0-1-1,-1 1 1,1 0 0,-1-1-1,0 0 1,0 1 0,-1-1 0,2-8-1,-4 12-72,0 0 1,1 1-1,-1-1 0,0 0 1,0 1-1,-1-1 0,1 1 0,0-1 1,0 1-1,-1 0 0,1-1 0,-1 1 1,1 0-1,-1 0 0,1 0 0,-1 0 1,0 0-1,1 0 0,-1 1 0,0-1 1,0 0-1,0 1 0,0 0 0,0-1 1,1 1-1,-1 0 0,0 0 0,-3 0 1,-2-1-281,0 1 1,0-1 0,1 1-1,-1 0 1,0 1 0,0 0-1,-6 1 1,4 9-2361,9-1-4295,0-7 880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56 4324,'0'0'12796,"8"-8"-10212,27-26-470,-33 32-1938,-1 1-1,0 0 1,0 0-1,1 0 1,-1 0-1,1 0 1,-1 0-1,1 0 1,0 0 0,-1 1-1,1-1 1,0 1-1,-1-1 1,1 1-1,0-1 1,-1 1-1,1 0 1,3 0 0,-4 0-116,0 1 0,0-1 1,0 1-1,0-1 0,0 1 1,0 0-1,0-1 0,0 1 1,0 0-1,0 0 0,-1-1 1,1 1-1,0 0 0,0 0 1,-1 0-1,1 0 0,-1 0 1,1 0-1,-1 0 1,1 0-1,-1 1 0,2 3 40,-1 0 0,0-1-1,-1 1 1,1 0 0,-1-1 0,0 1-1,0 0 1,0-1 0,0 1-1,-3 7 1,-1-3-9,-1 0 0,0-1 1,-1 1-1,1-1 0,-2 0 0,1-1 0,-1 1 0,-1-2 1,1 1-1,-1-1 0,0 0 0,-12 7 0,17-12-96,14-2-268,1 0 0,0 0 0,0 1 0,0 1 0,0 0 0,11 2 0,-22-3 265,1 0 1,-1 0 0,0 0-1,0 0 1,1 0 0,-1 0-1,0 0 1,0 0 0,0 1-1,0-1 1,1 1 0,-1-1-1,0 0 1,0 1 0,0 0-1,0-1 1,0 1 0,0 0 0,0 0-1,0-1 1,0 1 0,-1 0-1,1 0 1,0 0 0,0 0-1,-1 0 1,1 0 0,-1 0-1,1 0 1,-1 0 0,1 0-1,-1 1 1,1-1 0,-1 0-1,0 0 1,0 0 0,0 1-1,0-1 1,0 0 0,0 0-1,0 0 1,0 1 0,0-1-1,0 0 1,-1 0 0,1 0-1,-1 0 1,1 1 0,0-1-1,-2 2 1,-2 3 181,1-1 0,-1 1 1,0-1-1,0 0 0,-1 0 0,1 0 0,-11 8 0,-39 20 1291,50-31-1508,0 0 0,0-1-1,0 1 1,0-1 0,-1 0-1,1 0 1,0 0 0,-1 0-1,1-1 1,-1 0 0,-8 0-1,13 0-130,0-1 0,-1 1 0,1 0 0,0 0 0,0-1 0,-1 1 0,1 0-1,0-1 1,0 1 0,0 0 0,0-1 0,0 1 0,-1 0 0,1-1 0,0 1 0,0 0-1,0-1 1,0 1 0,0 0 0,0-1 0,0 1 0,0 0 0,0-1 0,0 1 0,0 0 0,0-1-1,1 1 1,-1-1 0,0 1 0,0 0 0,0 0 0,0-1 0,1 1 0,-1 0 0,0-1 0,0 1-1,0 0 1,1 0 0,-1-1 0,0 1 0,0 0 0,1 0 0,-1-1 0,1 1 0,10-13-6667,3 3-2651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14061,'0'0'7079,"-20"51"-5029,7-30-481,1 3-704,4-1-544,3-2-257,2-5-96,3-1-1538,0-9-1024,6-6-1186,3 0-4035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1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2691,'0'0'21545,"-1"4"-20568,-21 52 253,2 1-1,-16 82 1,36-139-1230,-1 6-298,-1 0 1,1 0 0,1 0-1,-1 0 1,1 0-1,0 7 1,0-13 190,1 1 0,-1-1 0,0 0 0,0 0 0,0 1 0,0-1 1,0 0-1,0 0 0,0 1 0,1-1 0,-1 0 0,0 0 0,0 0 0,0 1 0,0-1 0,1 0 0,-1 0 0,0 0 0,0 0 0,1 1 0,-1-1 1,0 0-1,0 0 0,0 0 0,1 0 0,-1 0 0,0 0 0,1 0 0,-1 0 0,0 0 0,0 0 0,1 0 0,-1 0 0,0 0 0,0 0 0,1 0 1,-1 0-1,0 0 0,0 0 0,1 0 0,-1 0 0,0 0 0,0 0 0,1 0 0,-1-1 0,0 1 0,12-8-5843,0-6-3552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18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4644,'0'0'16533,"-9"7"-16351,-2 5 95,1 0 0,0 0 0,0 1 1,2 0-1,-1 0 0,2 1 0,0 0 0,0 1 1,1-1-1,1 1 0,1 1 0,-4 21 0,7-35-232,1 1-1,-1-1 0,1 1 0,0-1 1,0 1-1,0-1 0,1 1 1,-1-1-1,0 0 0,1 1 1,0-1-1,-1 0 0,1 1 0,0-1 1,0 0-1,1 0 0,-1 0 1,0 0-1,1 0 0,2 3 0,-2-3 5,1-1 0,0 0-1,-1 0 1,1 0-1,0 0 1,0 0-1,0-1 1,-1 1 0,1-1-1,0 0 1,0 0-1,0 0 1,0 0-1,0-1 1,-1 1 0,1-1-1,5-1 1,0 0-12,1-1 0,-1-1 0,0 0 0,0 0 1,0 0-1,-1-1 0,1 0 0,-1 0 0,-1-1 0,1 0 1,-1 0-1,0-1 0,0 0 0,0 0 0,7-13 0,-8 12-20,0-1-1,0 0 0,-1 0 0,0 0 1,-1 0-1,0-1 0,0 1 0,-1-1 0,-1 0 1,1 1-1,-1-1 0,-1 0 0,0 0 1,-1-10-1,1 19-48,-1-1 1,1 1 0,0-1 0,-1 0-1,1 1 1,-1 0 0,1-1 0,-1 1-1,0-1 1,0 1 0,1 0-1,-1-1 1,0 1 0,0 0 0,0 0-1,-1 0 1,1 0 0,0 0-1,0 0 1,0 0 0,-1 0 0,1 0-1,-1 1 1,-1-2 0,-37-2-6021,33 4 3939,-11 0-6744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0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12492,'0'0'8808,"-23"69"-8744,10-25-32,6 6-32,4 2-865,3-1-1377,0-10-2754,0-10-8297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11018,'0'0'5670,"1"55"-5510,-1-30-64,0 0-32,3 0-64,5 0-1089,-2-2-865,2-3-384,-7-3-993</inkml:trace>
  <inkml:trace contextRef="#ctx0" brushRef="#br0" timeOffset="1">4 230 8520,'0'0'6566,"-3"-50"-5765,19 40-96,8 2-161,6 1-320,5 1-160,8-1-31,-2-2-2596,2 0-2145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12620,'0'0'8910,"12"-11"-7837,4-3-808,85-75 278,147-167-1,-233 240-219,-24 36 195,4-9-505,-23 45 562,11-23-372,1 1 1,1 0-1,-18 67 0,32-98-316,1-1 0,-1 1-1,1-1 1,-1 1 0,1-1-1,0 1 1,0-1 0,0 1-1,1 0 1,-1-1 0,0 1-1,1-1 1,0 0 0,-1 1-1,3 2 1,-2-4-177,0 0-1,0 0 1,0 0 0,0-1 0,1 1-1,-1 0 1,0-1 0,0 1-1,1-1 1,-1 0 0,1 1 0,-1-1-1,0 0 1,1 0 0,-1 0-1,0 0 1,1 0 0,-1 0 0,1 0-1,-1-1 1,0 1 0,1 0-1,-1-1 1,0 1 0,1-1 0,-1 1-1,0-1 1,0 0 0,2-1-1,17-10-5421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60 14574,'0'0'5642,"-11"2"-4729,5-1-786,1 0 0,-1 1 0,0 0 0,1 0 0,-1 0 0,1 1 0,-1 0 0,1 0 0,0 0 0,0 1 0,1-1 0,-1 1 0,1 0 0,0 1 0,0-1 0,0 1 0,0-1 0,1 1 0,0 0 0,0 1 0,0-1-1,-3 11 1,3-9 124,1 0-1,0 1 1,0-1-1,1 1 0,-2 14 1,3-20-225,0 0 0,0-1 0,0 1 0,0 0 0,0-1 0,1 1 0,-1 0 0,0-1 0,1 1 0,0 0 0,-1-1 0,1 1 0,0-1 0,-1 1 0,1-1 0,0 0 0,0 1 0,0-1 0,0 0 0,1 0 0,-1 1 0,0-1 0,0 0 0,1 0 0,-1 0 0,0-1 0,1 1 0,-1 0 0,1 0 0,0-1 0,-1 1 0,1-1 0,2 1 0,4 0 44,1-1 0,0 0 0,0-1 1,-1 0-1,1 0 0,0 0 1,-1-1-1,1-1 0,-1 0 0,0 0 1,0 0-1,0-1 0,0 0 0,-1-1 1,1 1-1,-1-2 0,0 1 1,7-8-1,-8 8-48,-1 0 1,1-1-1,-1 0 0,0 0 1,0-1-1,0 1 0,-1-1 1,0 0-1,-1 0 0,1 0 1,-2-1-1,1 1 0,-1-1 1,0 0-1,0 0 0,-1 1 1,0-1-1,0 0 0,-1 0 1,-1-10-1,1 16-18,-1 0-1,0-1 1,1 1 0,-1 0-1,0 0 1,0 1 0,0-1-1,-1 0 1,1 0-1,0 0 1,-1 1 0,1-1-1,-1 1 1,1-1 0,-1 1-1,0-1 1,0 1 0,1 0-1,-1 0 1,0 0-1,0 0 1,0 0 0,0 1-1,-1-1 1,1 0 0,0 1-1,0 0 1,0-1 0,-3 1-1,1 0-89,1 0-1,0-1 1,0 2 0,-1-1-1,1 0 1,0 1 0,0-1-1,-1 1 1,1 0-1,0 0 1,0 0 0,0 0-1,0 1 1,0-1-1,1 1 1,-1 0 0,0 0-1,-4 4 1,-12 27-3747,15-8-4586,4-11-2930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2883,'0'0'22800,"1"8"-21823,-5 87-246,5-94-743,-1 0 0,1 0-1,-1 0 1,0-1 0,1 1-1,0 0 1,-1 0 0,1 0-1,0-1 1,-1 1 0,1 0 0,0-1-1,0 1 1,-1 0 0,1-1-1,0 1 1,0-1 0,0 1-1,0-1 1,0 0 0,1 1-1,32 11-716,-9-3 64,-22-8 645,-1 1 0,1-1 0,-1 1 0,0-1 0,0 1 1,1 0-1,-1 0 0,-1 0 0,1 0 0,0 0 0,0 0 1,-1 1-1,1-1 0,-1 1 0,0-1 0,0 1 0,0-1 1,0 1-1,0 0 0,0-1 0,-1 1 0,1 0 0,-1 0 1,0-1-1,0 1 0,0 0 0,0 0 0,-1-1 0,1 1 0,-1 0 1,1 0-1,-1-1 0,0 1 0,0-1 0,-3 6 0,0-1 95,0 0-1,0 0 0,-1 0 0,0 0 0,-1-1 0,0 0 0,0 0 1,0 0-1,0-1 0,-14 8 0,16-10-15,-1 0 1,0-1-1,0 0 0,0 0 1,0 0-1,0 0 0,0-1 0,0 0 1,-1 0-1,1 0 0,0-1 1,-1 0-1,1 0 0,-7-1 1,8 0-199,1 0 1,0 0 0,0 0 0,0 0 0,0-1 0,0 1 0,0-1 0,0 0 0,0 0 0,1 0 0,-1 0 0,1 0 0,-1-1 0,1 1 0,0-1 0,0 0 0,0 1 0,0-1 0,1 0 0,-1 0 0,1 0 0,-1-1 0,0-4-1,-2-4-2026,1-1 0,1 1 0,0-1-1,0-17 1,1-15-10412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10090,'0'0'10217,"49"1"-8968,-31 6-672,5-1-513,-1 3-480,-2-2-2691,1-3-5157</inkml:trace>
  <inkml:trace contextRef="#ctx0" brushRef="#br0" timeOffset="1">372 251 18642,'0'0'2242,"-30"63"-449,17-32-832,3-1-672,7 0-225,2-7-32,1-5-961,0-3-1025,9-11-1281,2-4-3427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 16912,'0'0'1756,"-11"3"-10,8-2-1731,-6 1 402,-1 2 1,1-1-1,-1 1 0,-10 7 0,17-10-345,1 0 0,0 0 0,0 1 1,0-1-1,0 1 0,0-1 0,1 1 0,-1 0 0,0 0 1,1 0-1,-1 0 0,1 0 0,0 0 0,-1 0 0,1 0 0,0 1 1,1-1-1,-1 0 0,0 1 0,1-1 0,-1 0 0,1 1 0,-1-1 1,1 1-1,0-1 0,0 1 0,1 3 0,0-4-67,0 0 0,0 0-1,0 0 1,1-1 0,-1 1 0,0 0-1,1 0 1,0-1 0,-1 1-1,1-1 1,0 0 0,0 1 0,-1-1-1,1 0 1,0 0 0,0 0-1,3 0 1,42 17 82,-37-15-88,-6-2-57,11 4-304,1 0 0,-1 2 0,0-1 0,24 16 0,-37-21 351,0 1-1,0-1 1,0 0-1,0 1 0,0 0 1,0-1-1,0 1 1,0 0-1,-1 0 0,1 0 1,-1 0-1,0 0 1,1 0-1,-1 0 1,0 0-1,0 1 0,0-1 1,-1 0-1,1 1 1,-1-1-1,1 0 0,-1 1 1,0-1-1,1 1 1,-1-1-1,-1 1 1,1-1-1,0 1 0,-1-1 1,1 1-1,-1-1 1,1 0-1,-1 1 0,0-1 1,0 0-1,0 0 1,-1 0-1,1 1 1,0-1-1,-1 0 0,-2 2 1,-1 2 220,0-1 1,0 0 0,-1-1-1,0 1 1,1-1-1,-2 0 1,1 0-1,0-1 1,-1 0 0,0 0-1,1 0 1,-1-1-1,0 0 1,-10 2-1,14-4-129,0 1 0,1-1 0,-1 0 0,0 0 0,0 0-1,1 0 1,-1 0 0,0-1 0,1 1 0,-1-1 0,0 0-1,1 0 1,-1 0 0,0 0 0,1 0 0,0 0-1,-1-1 1,1 1 0,0-1 0,-1 1 0,1-1 0,0 0-1,0 0 1,1 0 0,-1 0 0,0-1 0,1 1 0,-1 0-1,1-1 1,0 1 0,0-1 0,0 1 0,0-1 0,0 1-1,0-1 1,1 0 0,-1 0 0,1 1 0,0-5-1,-1 1-77,0 0 0,1 1 0,0-1-1,0 0 1,1 0 0,0 1-1,0-1 1,0 0 0,1 1 0,-1-1-1,1 1 1,1-1 0,-1 1 0,1 0-1,0 0 1,4-5 0,1 0-19,1 1-1,0 1 1,0 0 0,1 0 0,0 1 0,18-10 0,-10 7-30,-3 2 9,-1-1 1,22-17-1,-33 24 43,0-1 0,-1 1 0,1-1 0,-1 1 0,1-1 0,-1 0 0,0 0 0,0 0 0,0 0 0,-1-1 0,1 1 0,-1 0 0,0-1 0,0 1 0,0-1 0,0 1 0,0-8 0,-1 10-8,-1-1 0,0 1-1,0-1 1,0 1 0,0 0 0,0 0-1,0-1 1,0 1 0,0 0-1,0 0 1,-1 0 0,1 0-1,0 0 1,-1 0 0,1 0-1,-1 1 1,1-1 0,-1 0 0,1 1-1,-1-1 1,1 1 0,-1 0-1,0-1 1,1 1 0,-1 0-1,0 0 1,1 0 0,-1 0 0,0 0-1,1 1 1,-2-1 0,-1 0-135,0 0-1,0 0 1,0 0 0,1 1 0,-1-1 0,0 1 0,0 0 0,1 0 0,-1 0 0,1 1-1,-1-1 1,1 1 0,-6 3 0,8-4-160,1 1-1,-1-1 1,0 0-1,0 1 1,1-1-1,-1 0 1,1 1-1,-1-1 1,1 1 0,-1-1-1,1 1 1,0-1-1,0 1 1,0 2-1,0-3-251,0 0 0,0 0 0,0 0 0,0 0 0,1 1 0,-1-1 1,0 0-1,1 0 0,-1 0 0,1 0 0,-1 0 0,1 0 0,0 0 0,-1 0 0,1 0 0,0 0 0,0 0 0,1 1 0,13 7-8899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140 133 11371,'0'0'13164,"-6"11"-13132,0 0-29,0 0 0,0 1-1,1 0 1,-6 23-1,10-32 3,0 0 1,1 0-1,-1 1 0,1-1 0,-1 0 0,1 0 0,0 1 0,0-1 0,0 0 0,1 0 0,-1 1 0,1-1 0,0 0 1,0 0-1,0 0 0,0 0 0,1 0 0,-1 0 0,1 0 0,-1 0 0,1-1 0,0 1 0,0-1 0,1 1 0,-1-1 0,0 0 1,1 1-1,-1-1 0,4 1 0,-4-2-9,0 0-1,0 0 1,-1 0 0,1 0 0,0 0 0,0 1-1,-1-1 1,1 0 0,-1 1 0,1 0 0,-1-1-1,0 1 1,1 0 0,-1-1 0,0 1 0,0 0-1,0 0 1,0 2 0,-1-2 29,0-1 1,-1 1 0,1 0-1,0-1 1,-1 1-1,0-1 1,1 1-1,-1-1 1,0 1 0,0-1-1,0 0 1,0 1-1,0-1 1,0 0-1,0 0 1,-1 0 0,1 1-1,0-1 1,0-1-1,-1 1 1,1 0-1,-1 0 1,-2 1 0,-2 1 82,0 1 0,0-1 0,0 0 0,-1-1 0,1 0 0,-1 0 0,0 0 0,1-1 0,-1 0 0,0 0 0,-7 0 0,12-1-66,-1-1 0,1 1 1,0 0-1,0-1 1,-1 0-1,1 0 1,0 1-1,0-1 1,0 0-1,0-1 1,0 1-1,0 0 0,0 0 1,0-1-1,1 0 1,-1 1-1,1-1 1,-1 0-1,1 1 1,-1-1-1,1 0 0,0 0 1,0 0-1,0 0 1,0-1-1,0 1 1,0 0-1,1 0 1,-1 0-1,1-1 1,0 1-1,-1 0 0,1-1 1,0 1-1,0 0 1,1-3-1,-1 2-42,0-1 0,1 1 0,0-1 0,0 1 0,0-1 0,0 1 0,0-1 0,1 1 0,-1 0 0,1 0-1,0 0 1,0 0 0,0 0 0,0 0 0,1 0 0,-1 1 0,5-4 0,60-44 23,-21 18 62,-28 17 258,-2-1 1,23-27-1,-35 40-294,-1-1 0,-1 1 0,1-1-1,-1 0 1,1 0 0,-1 0 0,0 0 0,0 0 0,-1-1-1,1 1 1,-1 0 0,0-1 0,0 1 0,-1-1-1,1 1 1,-1-1 0,0 1 0,0-1 0,-1 1 0,0-6-1,-1 7-53,1 1-1,-1 0 1,1 0-1,-1 0 0,0 0 1,0 1-1,0-1 1,0 0-1,0 1 0,0-1 1,0 1-1,-1 0 1,1 0-1,-1 0 0,1 0 1,0 0-1,-1 0 1,0 1-1,1-1 0,-1 1 1,1 0-1,-5 0 1,-59 0-1895,23 12-2937,28-6 198,-2 0-3934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12780,'0'0'4746,"9"2"-2605,39 6 184,65 2 0,149-9-305,-130-3-1548,180 4-143,356-4-3914,-579-3 1418,141-27-1,-225 31 574,-17 0-16030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12748,'0'0'7591,"10"-7"-6411,335-249 545,-153 107-2318,-192 149 589,0 0 0,0 0 0,0 0 1,0 0-1,0 0 0,0 1 0,0-1 1,0 0-1,0 0 0,0 0 0,0 0 1,0 0-1,0 0 0,0 1 0,0-1 1,0 0-1,1 0 0,-1 0 0,0 0 0,0 0 1,0 0-1,0 0 0,0 1 0,0-1 1,0 0-1,0 0 0,0 0 0,0 0 1,0 0-1,1 0 0,-1 0 0,0 0 1,0 0-1,0 0 0,0 0 0,0 0 1,0 0-1,1 0 0,-1 0 0,0 0 0,0 0 1,0 0-1,0 0 0,0 0 0,0 0 1,0 0-1,1 0 0,-1 0 0,0 0 1,0 0-1,0 0 0,0 0 0,0 0 1,0 0-1,1 0 0,-1 0 0,0 0 0,0 0 1,0 0-1,0 0 0,-6 19-26,-15 23 194,-11 8 42,17-30-182,1 1-1,1 1 1,1 0-1,1 0 1,1 1 0,1 1-1,-8 32 1,17-56-119,0 1 1,0 0 0,-1 0-1,1-1 1,0 1 0,0 0-1,0 0 1,0-1-1,0 1 1,0 0 0,0 0-1,0 0 1,0-1 0,0 1-1,0 0 1,1 0-1,-1-1 1,0 1 0,0 0-1,1-1 1,-1 1 0,1 0-1,-1-1 1,0 1 0,1 0-1,-1-1 1,1 1-1,0-1 1,-1 1 0,1-1-1,-1 1 1,1-1 0,0 1-1,-1-1 1,1 0-1,0 1 1,0-1 0,-1 0-1,1 0 1,0 1 0,0-1-1,-1 0 1,1 0 0,0 0-1,0 0 1,-1 0-1,1 0 1,0 0 0,0 0-1,0 0 1,-1-1 0,1 1-1,0 0 1,-1 0-1,1-1 1,0 1 0,0 0-1,-1-1 1,1 1 0,0-1-1,0 0 1,24-16-6627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15887,'-9'8'609,"-7"9"59,1 0 0,1 0 1,-19 29-1,29-40-494,0 0-1,0 1 1,1-1-1,0 1 1,0-1-1,0 1 1,1 0 0,0 0-1,1 1 1,-1-1-1,2 0 1,-1 0-1,1 1 1,0-1-1,0 0 1,0 1 0,3 8-1,-2-14-164,-1 0 0,1 0 1,0-1-1,0 1 0,1 0 0,-1 0 1,0 0-1,0-1 0,1 1 0,-1-1 0,1 1 1,0-1-1,-1 1 0,1-1 0,0 0 0,0 0 1,0 0-1,-1 0 0,4 1 0,1-1 9,-1 1 0,1-1-1,-1 0 1,1 0 0,0-1 0,-1 0-1,9 0 1,-2-1 13,1-1 1,-1 0-1,1-1 0,-1-1 0,0 1 0,13-7 1,-13 4-17,-1-1 1,1 0-1,-1-1 0,0 0 1,0-1-1,-1 0 1,10-12-1,-16 17 32,-1 0-1,0-1 1,0 1 0,0 0-1,0-1 1,-1 0-1,1 0 1,-1 1-1,-1-1 1,1 0-1,-1-1 1,1 1-1,-2 0 1,1 0 0,0-1-1,-1 1 1,0 0-1,0 0 1,-1-1-1,0 1 1,-1-6-1,1 8-46,-1 0-1,0 0 0,1 0 0,-1 1 0,-1-1 0,1 1 1,0-1-1,0 1 0,-1 0 0,0 0 0,1 0 1,-1 0-1,0 0 0,0 1 0,0-1 0,0 1 0,0 0 1,0 0-1,0 0 0,0 0 0,-1 0 0,1 1 1,0 0-1,-1-1 0,1 1 0,0 0 0,-5 1 0,2-1-224,-1 0 0,1 1 0,0-1-1,0 1 1,0 1 0,0-1 0,0 1-1,0 0 1,0 0 0,1 1 0,-1-1 0,1 1-1,-10 7 1,14-9-87,-1 1 0,1-1 0,0 0-1,0 1 1,0-1 0,0 1 0,1-1 0,-1 1 0,0-1 0,1 1-1,-1 0 1,1-1 0,-1 1 0,1 0 0,0-1 0,-1 4 0,1 3-4461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1:1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 16848,'0'0'3806,"-9"12"-3395,-2 3-104,1 0-1,1 1 1,-8 18-1,14-27-147,0 0 0,0 0 0,1 0 0,0 0 0,0 1 0,1-1 1,0 0-1,1 1 0,-1-1 0,1 1 0,1 0 0,2 13 0,-2-17-123,1-1 0,-1 0 0,1 0 0,0 0-1,0 0 1,0-1 0,1 1 0,-1 0 0,1-1 0,-1 0 0,1 1 0,0-1-1,0 0 1,0-1 0,0 1 0,0 0 0,0-1 0,1 0 0,-1 1 0,0-1-1,1-1 1,-1 1 0,1 0 0,-1-1 0,1 0 0,6 0 0,3 1-2,-1-1 1,1-1 0,0 0 0,-1-1-1,1 0 1,16-5 0,-15 2 45,1-1 0,-2-1 0,1 0 0,-1 0 0,0-2 0,-1 1 0,17-16 0,-25 20 11,0-1-1,0 1 0,0-1 0,-1 0 1,1 1-1,-1-1 0,0-1 0,-1 1 1,5-11-1,-6 12-48,-1 1 0,1-1 0,-1 0 0,1 1 0,-1-1 1,0 0-1,-1 1 0,1-1 0,-1 1 0,1-1 0,-1 0 0,0 1 0,0-1 0,-1 1 0,1 0 1,-1-1-1,-2-3 0,0 3 9,1 0 0,-1 0 1,0 1-1,0-1 1,0 1-1,0 0 0,-1 1 1,1-1-1,-1 1 0,0 0 1,1 0-1,-1 0 1,0 1-1,0-1 0,0 1 1,-9 0-1,8 0-260,0 0 0,0 1 0,0 0-1,0 1 1,0-1 0,-10 3 0,14-2-407,-1-1 1,0 1-1,0 0 1,0 1-1,1-1 0,-1 0 1,1 1-1,-1-1 1,1 1-1,-1 0 1,1 0-1,0 0 1,-3 3-1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11050,'0'0'5921,"-10"3"-5478,2 0-331,0 0 0,0 0 1,1 1-1,0 1 0,-1-1 1,2 1-1,-1 0 0,0 1 1,-6 6-1,9-8-9,0 0 0,1 0-1,0 1 1,-1-1 0,2 1-1,-1-1 1,0 1 0,1 0 0,0 0-1,0 0 1,0 0 0,1 1-1,0-1 1,0 0 0,0 1 0,1-1-1,0 0 1,0 8 0,0-10-40,1-1 1,0 0-1,0 0 1,-1 0-1,1 0 1,1 0-1,-1 0 1,0 0-1,0 0 1,1 0-1,-1 0 1,1-1-1,-1 1 1,1-1-1,0 1 1,0-1-1,0 1 1,0-1-1,0 0 1,0 0-1,0 0 1,0 0-1,0 0 1,3 0-1,60 12 493,-64-13-548,40 4-114,1-2 1,54-4-1,-69 0-1457,-1-2-1,38-9 1,14-13-5980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 17040,'0'0'577,"-11"-15"-9578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74 14446,'0'0'7778,"-10"-7"-7260,-30-21-252,39 28-257,0 0 0,0-1 0,0 1 0,1 0 0,-1-1 0,0 1 0,0 0-1,0 0 1,0 0 0,0 0 0,0 0 0,0 0 0,0 0 0,0 0 0,1 1-1,-1-1 1,0 0 0,0 0 0,0 1 0,0-1 0,0 0 0,1 1 0,-1-1-1,0 1 1,0-1 0,1 1 0,-1 0 0,0-1 0,1 1 0,-1 0 0,1-1-1,-2 2 1,-12 26 314,12-23-239,-1 1-31,1 1 0,-1 0 0,1 0 0,1 0 0,-1 0 0,0 11 0,2-16-49,0-1 1,0 0-1,0 1 1,0-1-1,0 0 1,0 1-1,1-1 1,-1 1-1,0-1 1,1 0-1,-1 1 1,1-1-1,-1 0 0,1 0 1,0 0-1,0 1 1,-1-1-1,1 0 1,0 0-1,0 0 1,0 0-1,0 0 1,0 0-1,0 0 1,0-1-1,1 1 1,-1 0-1,0-1 0,0 1 1,1-1-1,-1 1 1,0-1-1,1 1 1,-1-1-1,0 0 1,1 0-1,-1 0 1,0 0-1,2 0 1,4 0 18,0 0 1,-1-1-1,0 0 1,1 0-1,-1-1 1,0 0-1,1 0 1,-1 0 0,0-1-1,0 0 1,-1 0-1,10-7 1,-11 7 14,0 0 1,-1 0 0,0 0-1,1 0 1,-1 0-1,-1-1 1,1 0 0,0 1-1,-1-1 1,0 0-1,0 0 1,0 0 0,0-1-1,-1 1 1,1 0 0,-1-1-1,0 1 1,0-1-1,0-5 1,-5 7 259,-3 8-249,-6 9-70,4-2 43,6-8 0,-1 0 0,1 1-1,0-1 1,0 1 0,0 0-1,0 0 1,1 0 0,0 0 0,0 0-1,0 1 1,-1 6 0,4-11 7,1 0 0,-1-1 1,0 1-1,0 0 1,0-1-1,0 0 1,0 1-1,1-1 1,-1 1-1,0-1 1,0 0-1,0 0 0,1 0 1,-1 0-1,0 0 1,0 0-1,1 0 1,-1 0-1,0 0 1,0-1-1,2 0 1,0 1 16,16-3 7,1-1 1,-1 0-1,19-8 1,-26 7-58,0 1 0,0 0 0,1 1 0,0 0 1,0 1-1,-1 1 0,1 0 0,0 0 0,22 3 1,-34-1 24,0-1 0,0 1 1,0-1-1,0 1 1,-1 0-1,1-1 0,0 1 1,0 0-1,-1 0 1,1 0-1,0-1 0,-1 1 1,1 0-1,-1 0 1,0 0-1,1 0 0,-1 0 1,0 0-1,1 0 1,-1 0-1,0 0 0,0 0 1,0 0-1,0 0 1,0 0-1,0 0 0,0 0 1,0 0-1,0 0 0,0 0 1,-1 2-1,1 4 629,20-41 2212,-9 12-2583,-6 14-247,0-1 0,0-1 0,-1 1-1,-1-1 1,1 1 0,-1-1 0,3-20 0,-6 30-65,0 1-108,0 0 54,0-1-1,0 1 1,1 0-1,-1 0 1,1 0-1,-1 0 0,0 0 1,1 0-1,0-1 1,-1 1-1,1 0 0,-1 0 1,1-1-1,0 1 1,0 0-1,-1-1 0,1 1 1,0-1-1,0 1 1,1 0-1,35 3-5165,-13-4-160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4805,'0'0'18241,"4"1"-17355,1 0-718,1 1 1,-1-1 0,1 0-1,-1-1 1,1 1-1,-1-1 1,1 0-1,0-1 1,-1 1-1,1-1 1,-1 0-1,1-1 1,-1 1-1,0-1 1,9-4-1,-10 4-157,-1 0 0,1 0 0,-1 0 0,0 0 0,0-1-1,0 1 1,0-1 0,0 1 0,0-1 0,-1 0 0,0 0 0,1-1 0,-1 1-1,0 0 1,0-1 0,-1 1 0,1-1 0,-1 0 0,0 1 0,0-1 0,0 0-1,0 0 1,-1 0 0,1-4 0,-2 7-12,1 0 1,-1 0-1,0 1 1,1-1-1,-1 1 0,0-1 1,1 0-1,-1 1 0,0-1 1,0 1-1,0 0 0,0-1 1,1 1-1,-1 0 1,0-1-1,0 1 0,0 0 1,0 0-1,0 0 0,0 0 1,0 0-1,0 0 0,0 0 1,0 0-1,0 0 1,1 1-1,-1-1 0,-1 0 1,-30 6-35,25-2 34,-1 0 1,1 1 0,-1 0-1,1 0 1,1 0-1,-1 1 1,1 0 0,-9 11-1,12-14 17,1 0 1,-1 0-1,1 1 0,0-1 0,1 1 0,-1-1 1,0 1-1,1 0 0,0-1 0,0 1 0,0 0 0,1 0 1,-1 0-1,1 0 0,0 0 0,0 0 0,0 0 1,0 0-1,1 0 0,2 7 0,-2-8-7,1 0 0,0 0 0,0 0 0,0 0 0,0 0-1,1 0 1,-1-1 0,1 1 0,-1-1 0,1 1 0,0-1 0,0 0 0,0 0 0,0-1 0,1 1 0,-1-1-1,0 1 1,1-1 0,-1 0 0,1 0 0,5 0 0,9 2-238,0 0 0,32 0 0,-40-3-605,1 0 0,0-1 0,-1 0-1,0 0 1,1-1 0,-1 0 0,12-5 0,22-15-5989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12492,'0'0'6593,"8"-10"-4330,-4 5-2081,3-4 399,1 1 1,-1 0-1,16-12 1,-21 18-474,1-1 1,0 1-1,0 1 1,0-1-1,0 0 1,0 1-1,0-1 0,0 1 1,1 0-1,-1 0 1,0 1-1,1-1 1,-1 0-1,1 1 0,-1 0 1,1 0-1,-1 0 1,1 0-1,5 2 1,-8-1-105,1-1 1,-1 1-1,0 0 1,1 0 0,-1 0-1,0 0 1,0 0-1,1 0 1,-1 1 0,0-1-1,0 0 1,0 1-1,-1-1 1,1 0 0,0 1-1,0-1 1,-1 1-1,1-1 1,-1 1 0,1 0-1,-1-1 1,0 1-1,0-1 1,1 3 0,-1 47 94,0-36-4,-1-5 0,0 0 0,0 0 0,-1 0-1,0 0 1,-1 0 0,0-1 0,-5 12-1,16-98 2869,1-63-1698,-8 139-1271,0 1 1,-1-1-1,1 1 0,0-1 0,0 1 0,-1-1 0,1 1 0,0 0 1,0-1-1,0 1 0,-1 0 0,1 0 0,0-1 0,0 1 1,0 0-1,0 0 0,0 0 0,-1 0 0,1 0 0,0 0 0,0 0 1,1 1-1,31 2-53,-22-1 12,13-1-786,37 2-1490,-42-6-2075,-3-1-3433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49 4740,'0'0'14088,"10"-7"-12262,-5 2-1465,2 1-1,-1-1 0,0 1 1,1 1-1,0-1 0,0 1 1,0 0-1,0 1 0,0 0 1,1 0-1,-1 0 0,1 1 1,-1 0-1,1 1 0,11 0 1,-18 0-347,-1 0 1,1 0 0,0 1-1,-1-1 1,1 0 0,0 0-1,-1 1 1,1-1-1,0 0 1,-1 1 0,1-1-1,0 1 1,-1-1 0,1 1-1,-1-1 1,1 1 0,-1-1-1,1 1 1,-1-1 0,0 1-1,1 0 1,-1-1-1,0 1 1,1-1 0,-1 1-1,0 0 1,0 0 0,0-1-1,1 1 1,-1 0 0,0-1-1,0 1 1,0 0 0,0 0-1,0-1 1,0 1-1,-1 0 1,1-1 0,0 1-1,0 0 1,0-1 0,-1 1-1,1 0 1,-1 0 0,0 2 13,0 0 0,0 0 0,-1 0 0,0 0 0,1 0 0,-1-1 0,0 1 0,0-1 0,-3 3 0,-7 4 58,-2 0 0,-27 13 0,28-16-32,0 1 0,1 1 1,-19 13-1,31-21-50,-1 0-1,1 1 1,0-1-1,0 0 1,0 0-1,-1 0 1,1 0-1,0 0 0,0 0 1,0 1-1,0-1 1,-1 0-1,1 0 1,0 0-1,0 0 1,0 1-1,0-1 1,0 0-1,0 0 1,-1 0-1,1 1 0,0-1 1,0 0-1,0 0 1,0 1-1,0-1 1,0 0-1,0 0 1,0 0-1,0 1 1,0-1-1,0 0 0,0 0 1,0 1-1,0-1 1,1 0-1,-1 0 1,0 0-1,0 1 1,0-1-1,0 0 1,0 0-1,0 0 1,0 1-1,1-1 0,-1 0 1,0 0-1,0 0 1,0 1-1,17 3 73,28-2-611,-41-3 282,4 2-70,7-1-1675,0-1-1,0 0 1,24-4-1,-10-3-3815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12 8488,'0'0'12561,"-9"0"-11509,5 0-914,-1 1 0,1-1 0,0 1 0,-1 0 0,1 0 1,0 1-1,0-1 0,0 1 0,0 0 0,0 0 0,1 0 0,-1 0 0,0 1 0,1 0 1,0-1-1,-1 1 0,1 1 0,1-1 0,-1 0 0,0 1 0,1-1 0,-1 1 0,1 0 1,0 0-1,1 0 0,-1 0 0,1 0 0,-1 0 0,1 0 0,-1 8 0,2-11-114,-1 1-1,1-1 1,0 1-1,0-1 1,0 1 0,0-1-1,0 1 1,0-1-1,0 1 1,0-1-1,1 1 1,-1-1-1,1 1 1,-1-1-1,1 0 1,-1 1 0,1-1-1,0 0 1,-1 1-1,1-1 1,0 0-1,0 0 1,0 0-1,0 0 1,0 0-1,0 0 1,1 0 0,-1 0-1,0 0 1,2 1-1,0-2 43,-1 1 1,1 0-1,0-1 0,0 1 0,0-1 0,-1 0 0,1 0 0,0 0 1,0 0-1,0 0 0,0-1 0,-1 1 0,1-1 0,0 0 1,5-2-1,-4 1-11,0-1 0,0 1 0,-1-1 0,1 0 1,-1 0-1,1-1 0,-1 1 0,0-1 0,0 0 1,0 0-1,-1 0 0,0 0 0,3-5 0,-3 6-24,-1 0 0,1 0 0,-1-1 0,0 1 0,0 0 0,0-1 0,0 1 0,0 0 0,-1-1 0,0 1 0,1-1 0,-1 0 0,0 1 0,-1-1 0,1 1 0,-1-1 0,0 1 0,-1-5 0,0 6-320,0 1 0,1-1-1,-1 1 1,0-1 0,-1 1 0,1 0 0,0 0 0,0 0-1,0 0 1,-1 0 0,1 1 0,0-1 0,-1 1 0,1-1 0,-1 1-1,1 0 1,-3 0 0,4 0 60,0-1 0,-1 1-1,1 0 1,0 0 0,0 0 0,0 0-1,-1 0 1,1 0 0,0 0 0,0 0-1,0 0 1,0 1 0,-1-1 0,1 0-1,0 1 1,0-1 0,0 1 0,0 0-1,0-1 1,0 1 0,0 0 0,0-1-1,0 1 1,0 0 0,0 0 0,1 0-1,-1 0 1,0 0 0,0 0 0,1 0-1,-1 0 1,1 0 0,-1 0 0,0 2-1,1 1-6112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 11979,'3'-3'1178,"0"0"0,1 0-1,0 1 1,-1-1-1,1 1 1,0 0 0,0 0-1,0 0 1,0 1-1,6-2 1,-9 3-1082,0 0 0,-1 0 0,1 0 0,0 0 0,-1 0 0,1 0 0,0 0 0,-1 0 0,1 0 0,0 0 0,-1 1 0,1-1 0,0 0 0,-1 0 0,1 1 0,0-1 0,-1 0 0,1 1 0,-1-1 0,1 1 0,0-1 0,-1 1 0,1-1 0,-1 1 0,1 0 0,0 1-85,-1-1 1,1 1 0,-1 0 0,1 0-1,-1-1 1,0 1 0,0 0 0,0 0-1,0 0 1,0 0 0,0-1 0,0 1-1,0 0 1,-2 2 0,1 1 11,-2 0 1,1 0-1,0 0 1,-1-1-1,0 1 1,0-1-1,0 0 1,-1 0-1,1 0 1,-1-1-1,0 1 1,0-1-1,0 0 1,-9 5-1,7-4 57,1 0 0,-1 1 0,1-1 1,0 1-1,0 0 0,-9 11 0,14-16-76,0 1 1,0-1 0,0 0-1,0 0 1,0 0 0,0 0-1,0 1 1,-1-1 0,1 0 0,0 0-1,0 0 1,0 1 0,0-1-1,0 0 1,0 0 0,0 1-1,0-1 1,0 0 0,0 0-1,0 0 1,0 1 0,0-1-1,0 0 1,1 0 0,-1 0-1,0 1 1,0-1 0,0 0 0,0 0-1,0 0 1,0 1 0,0-1-1,1 0 1,-1 0 0,0 0-1,0 0 1,0 0 0,0 1-1,1-1 1,-1 0 0,0 0-1,0 0 1,0 0 0,1 0 0,-1 0-1,0 0 1,0 0 0,1 0-1,-1 0 1,19 1 143,18-8-167,16-17-2978,-19 5-3418,-16 8 175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5862,'0'0'14627,"-8"3"-12647,5-2-1847,0 0 1,0 0-1,0 0 0,0 0 0,0 0 0,0 1 0,0 0 0,1-1 1,-1 1-1,1 0 0,-1 0 0,1 0 0,-1 0 0,1 1 0,0-1 1,0 1-1,0-1 0,1 1 0,-1 0 0,1 0 0,-1 0 0,1 0 1,0 0-1,0 0 0,0 0 0,0 0 0,1 0 0,-1 0 1,1 0-1,0 1 0,0-1 0,0 0 0,1 4 0,-1-6-117,1 1 0,0-1 0,-1 0 0,1 1 0,0-1 0,0 0 0,0 0 0,0 0 0,0 0-1,0 0 1,0 0 0,0 0 0,1 0 0,-1 0 0,0 0 0,0-1 0,1 1 0,-1-1 0,1 1 0,-1-1 0,0 1-1,1-1 1,-1 0 0,1 0 0,-1 1 0,1-1 0,-1 0 0,1 0 0,-1-1 0,1 1 0,-1 0 0,1 0 0,1-1 0,3 0 82,1 0 1,-1 0-1,0 0 1,0-1-1,0 0 0,0 0 1,5-3-1,-8 4-35,0-1-1,-1 0 0,0 0 0,1 0 0,-1 0 0,0 0 1,0 0-1,0-1 0,0 1 0,0-1 0,-1 1 0,1-1 1,-1 0-1,1 0 0,-1 0 0,0 0 0,0 1 0,-1-1 0,2-6 1,-2 7-52,-1 1 0,1-1 0,0 0 0,-1 1 0,1-1 0,-1 1 1,0-1-1,1 1 0,-1-1 0,0 1 0,0-1 0,0 1 0,0 0 0,0-1 1,0 1-1,0 0 0,-1 0 0,1 0 0,0 0 0,-1 0 0,1 0 0,-1 0 1,1 0-1,-1 1 0,1-1 0,-1 0 0,1 1 0,-1 0 0,0-1 0,1 1 1,-1 0-1,0 0 0,1 0 0,-1 0 0,0 0 0,-2 0 0,-27 4-670,27-4-3114,16 1-11173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14125,'0'0'12588,"78"0"-12139,-37 0-353,0 0-64,-4-1 0,-5 1-705,-6-2-1024,-9 1-994,-8 0-1121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16303,'0'0'4325,"54"4"-2436,-14-4-832,1 0-512,5-5-417,-4-1-160,-6 1-1538,-6-4-2850,-5 0-8488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7:35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29 8776,'-11'-4'716,"-5"-2"-508,0 1 0,0 1 0,-27-3 0,38 6-194,0 0-1,0 1 1,0 0 0,0 0 0,0 0 0,0 1 0,0 0 0,0 0 0,0 0 0,0 0 0,1 1 0,-1 0 0,0 0 0,1 0-1,-1 1 1,1-1 0,0 1 0,0 0 0,-5 5 0,-1 4 100,1 1 0,0 0-1,1 1 1,0 0 0,2 0 0,-1 0-1,2 1 1,0 0 0,1 0 0,0 1-1,-2 18 1,-1 28 1,2 92 1,5-124-110,-1 2 48,8 219-591,-4-223 451,1 1-1,2-1 0,0-1 1,2 1-1,1-1 0,22 44 1,-28-65 86,0 0 1,1 0-1,-1-1 1,1 1-1,1-1 1,-1 0-1,1 0 1,0 0-1,0-1 1,0 0 0,1 0-1,0 0 1,-1-1-1,1 1 1,0-1-1,9 2 1,-10-3 48,1-1 1,0 0-1,-1-1 1,1 1-1,0-1 1,-1 0-1,1-1 0,0 1 1,-1-1-1,1 0 1,0-1-1,-1 1 1,0-1-1,1 0 1,-1 0-1,0-1 0,0 0 1,0 0-1,8-6 1,9-9 199,0-2-1,-1-1 1,-1 0 0,0-2 0,-2 0 0,19-32 0,0-8 388,39-90 0,-56 108-250,26-92-1,-41 118-348,-1 0-1,0 0 1,-2 0-1,0 0 1,-2-1-1,0 1 1,-5-36-1,4 50-64,0 0 1,0-1-1,-1 1 0,0 0 1,0 0-1,0 0 0,-1 0 1,0 0-1,0 1 0,0-1 1,0 1-1,-1 0 0,1 0 1,-1 0-1,-6-4 0,3 3-67,0 1-1,0 0 1,-1 0-1,1 1 1,-1 0-1,0 0 1,0 0-1,0 1 1,-10-1-1,-8 1-669,0 0 0,0 2-1,-1 1 1,1 1 0,-33 7-1,3 1-3201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9833,'0'0'10357,"14"-8"-7998,67-43-843,-2-3 1,75-69-1,-136 105-1006,-18 14-40,-27 32-351,18-15-120,1 0 1,1 0-1,0 0 0,0 1 0,2 0 0,-1 0 0,2 0 0,0 1 0,1 0 0,0 0 1,-1 23-1,5-36-81,-1 0 1,0 0 0,0 0 0,1 0 0,-1 0-1,1 0 1,-1 0 0,1 0 0,0-1 0,0 1 0,0 0-1,0 0 1,0-1 0,0 1 0,1-1 0,-1 1-1,0-1 1,1 1 0,-1-1 0,1 0 0,-1 0-1,1 1 1,0-1 0,0-1 0,-1 1 0,1 0-1,0 0 1,0-1 0,0 1 0,0-1 0,0 1-1,0-1 1,0 0 0,0 0 0,0 0 0,0 0-1,0 0 1,2-1 0,3 1-679,0 0 0,0-1 0,0 0 0,0-1 0,0 0 1,0 0-1,-1 0 0,1-1 0,-1 0 0,8-4 0,17-17-5972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9065,'-8'5'5172,"-12"7"-3284,1 1-1,0 1 0,-30 29 1,44-39-1617,0 1 0,0 0 1,1 0-1,0 1 1,0 0-1,0-1 0,1 1 1,-1 1-1,1-1 0,1 0 1,-1 1-1,1-1 1,0 1-1,1 0 0,0-1 1,0 1-1,0 0 0,1 12 1,1-16-253,0-1-1,0 0 1,0 1 0,0-1 0,1 0 0,-1 0-1,1 0 1,-1 0 0,1 0 0,0 0 0,0-1-1,0 1 1,0 0 0,0-1 0,0 1 0,0-1-1,0 0 1,1 0 0,-1 0 0,1 0-1,-1 0 1,1-1 0,-1 1 0,1-1 0,-1 1-1,1-1 1,-1 0 0,6 0 0,3 1 26,0-1 0,1 0 1,-1-1-1,0 0 0,17-5 1,-18 3-14,-1 0 1,0-1-1,0-1 0,0 1 1,-1-2-1,1 1 1,-1-1-1,-1 0 1,1-1-1,-1 1 1,12-16-1,-15 18 9,0-1 0,-1 0 0,0 1-1,0-1 1,0 0 0,0-1 0,-1 1-1,0 0 1,0-1 0,-1 0 0,1 1-1,-1-1 1,0 0 0,-1 0 0,1 1 0,-1-1-1,0 0 1,-1 0 0,1 0 0,-1 1-1,-3-10 1,2 12-40,1 1 1,-1-1-1,0 1 0,0 0 0,-1-1 0,1 1 1,0 0-1,-1 1 0,1-1 0,-1 0 0,1 1 1,-1-1-1,0 1 0,0 0 0,0 0 0,0 0 1,0 0-1,1 1 0,-2-1 0,1 1 0,0-1 1,0 1-1,0 0 0,0 1 0,0-1 1,-4 1-1,3-1-266,0 1 0,0 0 1,0-1-1,0 2 1,0-1-1,1 0 0,-1 1 1,0-1-1,-4 4 0,7-4-185,-1 0-1,1 0 1,0 0-1,-1 0 1,1 0-1,0 1 0,0-1 1,-1 0-1,1 1 1,0-1-1,0 1 1,1 0-1,-1-1 1,0 1-1,1 0 0,-1-1 1,0 1-1,1 0 1,0-1-1,-1 3 1,1 4-6560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19891,'0'0'6982,"-56"39"-5156,33-20-577,-2 2-352,-1 2-416,0 0-385,2 2-32,4-4-32,3-2-192,5-6-641,1-2-480,10-5-577,16-15-7943,-2-10 2786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34 13229,'0'0'2498,"-11"-3"-576,10 2-1797,-13-3 745,0 0 0,0 1-1,-29-2 1,39 5-726,1 0 1,0 0-1,0 0 0,0 1 1,0-1-1,0 1 0,0 0 1,0-1-1,0 1 0,0 1 1,0-1-1,-4 2 0,6-1-76,0-1-1,0 0 1,-1 0 0,1 1-1,0-1 1,0 1-1,0-1 1,1 1-1,-1-1 1,0 1-1,0-1 1,1 1 0,-1 0-1,1-1 1,0 1-1,-1 0 1,1-1-1,0 1 1,0 0-1,0 0 1,0-1-1,0 1 1,0 0 0,1 2-1,0-2 6,0 1-1,0-1 1,0 0 0,1 0-1,-1 0 1,0 0 0,1 0-1,0-1 1,-1 1 0,1 0-1,0-1 1,0 1 0,-1-1-1,1 1 1,0-1 0,1 0-1,-1 0 1,0 0 0,0 0-1,0 0 1,1-1 0,-1 1-1,3 0 1,57 8 671,-55-8-712,1-1-1,-1 0 1,0-1 0,1 1-1,-1-1 1,0-1 0,0 0-1,9-3 1,-14 5-20,0-1 0,0 0-1,0 0 1,0 0 0,0-1 0,0 1 0,-1 0-1,1-1 1,0 1 0,0-1 0,-1 1 0,1-1 0,-1 0-1,0 0 1,0 0 0,1 0 0,-1 0 0,0 0-1,0 0 1,-1 0 0,1 0 0,0 0 0,-1-1-1,1 1 1,-1 0 0,0 0 0,0-1 0,0 1-1,0 0 1,-1-4 0,1 4-13,-2-1 0,1 1 0,0 0 0,0 0 0,-1-1 0,1 1 0,-1 0 0,1 0 0,-1 0 0,0 0 0,0 1 0,0-1 0,0 0 0,0 1 0,-1 0 0,1-1 0,0 1 0,0 0 0,-1 0 0,1 0 0,-1 0 0,1 1 0,-1-1 0,0 1 0,1-1 0,-1 1 0,-2 0 0,-6-1-217,1 0 1,-1 0-1,1 2 0,-1-1 0,-15 3 1,23-2 11,1 0 0,-1 0 1,1 0-1,0 0 0,0 0 1,-1 0-1,1 1 1,0-1-1,0 1 0,0 0 1,1-1-1,-1 1 1,0 0-1,1 0 0,-2 2 1,-8 23-8154,11-14 1361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15791,'0'0'7661,"-8"10"-5718,-25 33-731,32-42-1182,0 0 1,0-1-1,0 1 1,0 0-1,1 0 1,-1 0 0,0 0-1,1 0 1,-1 0-1,1 0 1,-1 1-1,1-1 1,-1 0 0,1 0-1,0 0 1,0 0-1,-1 1 1,1-1-1,0 0 1,0 0 0,0 0-1,1 1 1,-1-1-1,0 0 1,0 0-1,1 0 1,-1 1 0,0-1-1,1 0 1,-1 0-1,1 0 1,0 0-1,-1 0 1,1 0 0,0 0-1,-1 0 1,1 0-1,0 0 1,0-1-1,0 1 1,0 0 0,0 0-1,0-1 1,0 1-1,0-1 1,0 1-1,0-1 1,0 1 0,1-1-1,-1 0 1,0 1-1,0-1 1,0 0-1,3 0 1,4 1 219,0 0 0,0 0 0,0-1 0,0 0 0,15-2 0,-16 0-153,0 0 0,0 0 0,-1-1 0,1 0 0,-1 0 0,0-1 0,10-6 0,-14 9-34,0-1 1,1 0-1,-1 0 0,0 0 0,0 1 1,0-2-1,0 1 0,0 0 0,-1 0 1,1-1-1,0 1 0,-1-1 0,0 1 1,0-1-1,0 0 0,0 1 0,0-1 1,0 0-1,-1 0 0,1 1 0,-1-5 1,0 6-60,-1 0 0,0 0 1,1 0-1,-1 0 1,0 0-1,0 0 1,0 0-1,0 0 0,0 0 1,0 0-1,0 1 1,0-1-1,0 0 0,0 1 1,0-1-1,0 1 1,-1-1-1,1 1 1,0-1-1,0 1 0,-1 0 1,1 0-1,0 0 1,0 0-1,-3 0 0,-40-2-73,37 2 56,4 0-87,1 1 1,-1-1 0,1 0 0,-1 1 0,1 0 0,0-1-1,0 1 1,-1 0 0,1 0 0,-4 3 0,-9 9-8355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 5926,'0'0'13949,"-11"-2"-13132,3-1-707,-1 1 0,0 1 1,1-1-1,-1 1 0,0 1 1,0 0-1,0 0 0,0 1 1,0 0-1,0 1 0,0-1 0,1 2 1,-1-1-1,-8 5 0,9-3-24,1 0 0,-1 1 0,1 0-1,0 1 1,0 0 0,0 0-1,1 0 1,-8 10 0,13-14-78,-1-1 0,1 1-1,0-1 1,0 1 0,0-1 0,0 1 0,0 0 0,0-1 0,0 1 0,1 0 0,-1 0 0,1-1 0,-1 1 0,1 0 0,0 0 0,0 0 0,-1 0 0,1 0 0,0 0 0,1 0 0,-1-1 0,0 1 0,1 0 0,-1 0-1,1 0 1,-1 0 0,1-1 0,0 1 0,0 0 0,0-1 0,0 1 0,0 0 0,0-1 0,0 1 0,0-1 0,1 0 0,-1 1 0,0-1 0,1 0 0,-1 0 0,1 0 0,0 0 0,-1 0 0,1 0 0,2 1 0,4 1-159,1 0 0,-1 0 0,0-1 1,1 0-1,0 0 0,-1-1 0,13 0 1,34-1-5301,-27-3-710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13229,'0'0'4238,"1"9"-3651,-1-3-510,0 0 1,1-1-1,0 1 0,1 0 0,-1-1 0,1 1 0,0-1 0,0 0 0,1 0 0,0 1 0,0-2 0,0 1 0,0 0 0,1-1 0,6 8 1,0-3 17,0 1 0,-1 1 1,-1 0-1,1 0 0,10 21 0,-17-29-71,-1 0 0,1 0 0,-1 1 0,0-1-1,0 0 1,-1 1 0,1-1 0,-1 1 0,0-1 0,1 1-1,-1-1 1,-1 1 0,1-1 0,-1 1 0,1-1-1,-1 1 1,0-1 0,0 1 0,0-1 0,-1 0-1,1 0 1,-1 0 0,0 0 0,0 0 0,0 0-1,0 0 1,-5 4 0,-8 8-97,0-1 0,-1-1 1,0 0-1,-1-1 0,-20 10 0,-19 2-5351,25-15-4276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7079,'0'0'12646,"-8"2"-12432,-3 2-137,0 0-1,1 0 1,-1 1-1,1 0 1,0 1 0,-11 8-1,19-12-68,0-1 1,1 0-1,-1 0 0,0 1 0,1-1 0,-1 1 0,1-1 0,0 1 0,-1 0 1,1-1-1,0 1 0,0 0 0,0 0 0,0 0 0,0 0 0,1 0 0,-1 0 1,1 0-1,-1 0 0,1 0 0,0 0 0,0 0 0,-1 0 0,2 0 0,-1 1 1,0-1-1,0 0 0,1 0 0,-1 0 0,1 0 0,-1 0 0,1 0 0,0 0 0,0 0 1,0 0-1,0-1 0,0 1 0,0 0 0,1 0 0,-1-1 0,1 1 0,-1-1 1,1 1-1,-1-1 0,1 0 0,3 2 0,17 14 122,-14-12-167,-1 0 1,0 1-1,0 0 1,0 1-1,0-1 1,5 10-1,-11-15 102,0 1-1,0-1 0,0 1 0,-1-1 1,1 1-1,-1 0 0,1 0 0,-1-1 1,1 1-1,-1 0 0,0-1 1,0 1-1,0 0 0,0 0 0,0 0 1,-1-1-1,1 1 0,0 0 0,-1-1 1,1 1-1,-1 0 0,0-1 1,1 1-1,-1 0 0,0-1 0,0 0 1,0 1-1,0-1 0,0 1 0,-1-1 1,1 0-1,0 0 0,-1 0 1,1 1-1,0-1 0,-1-1 0,1 1 1,-3 1-1,-7 5 431,1-1 1,-1 0-1,-20 7 1,26-11-435,1 0-1,-1-1 1,0 1 0,1-1-1,-1 0 1,0-1 0,0 1-1,0-1 1,0 0 0,1 0-1,-1-1 1,-6-1 0,10 2-109,1 0 1,0 0 0,-1 0 0,1-1-1,0 1 1,0 0 0,-1 0-1,1-1 1,0 1 0,0 0 0,0 0-1,-1-1 1,1 1 0,0 0-1,0-1 1,0 1 0,0 0 0,0-1-1,0 1 1,0 0 0,-1-1 0,1 1-1,0 0 1,0-1 0,0 1-1,0 0 1,1-1 0,-1 1 0,0 0-1,0-1 1,0 1 0,0 0-1,0-1 1,0 1 0,0 0 0,1-1-1,-1 1 1,0 0 0,0-1 0,0 1-1,1-1 1,10-12-2297,10-4-1505,8-1-2290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 9865,'0'0'9145,"-9"9"-6903,-27 27-534,35-35-1630,0-1 0,1 1 0,-1-1-1,0 1 1,0 0 0,1 0 0,-1-1 0,1 1-1,-1 0 1,0 0 0,1 0 0,-1-1-1,1 1 1,0 0 0,-1 0 0,1 0-1,0 0 1,0 0 0,-1 0 0,1 0 0,0 0-1,0 0 1,0 0 0,0 0 0,0 0-1,1 1 1,0-1-58,-1 0 0,1-1-1,0 1 1,0-1 0,0 1 0,0-1-1,0 1 1,0-1 0,0 1 0,1-1-1,-1 0 1,0 0 0,0 0 0,0 1 0,0-1-1,0 0 1,0 0 0,2-1 0,49-7-253,-36 3-42,-1-1 1,0-1 0,0-1 0,0 0 0,-1 0 0,0-2 0,-1 0 0,22-21 0,-36 70 797,-4-17-198,3-16-237,0 0 0,1 0 0,0 0 1,0 0-1,0 1 0,1-1 0,1 11 1,-1-16-183,1 0 0,0 0 0,-1 0 0,1 0 0,0 0 0,0 0-1,0-1 1,0 1 0,0 0 0,0 0 0,0-1 0,0 1 0,0-1 0,0 1 0,0-1 0,0 1 0,0-1 0,1 0 0,-1 1 0,0-1 0,0 0 0,0 0 0,1 0 0,-1 0 0,0 0 0,0 0 0,0 0 0,1-1 0,0 1 0,38-9-8114,-22-3 584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2:26:2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5573,'0'0'6641,"-6"11"-3587,-7 10-1988,2 0 0,0 1-1,2 1 1,0 0 0,-10 44 0,10 14-767,7-54-86,-1 0-1,-1-1 0,-12 43 0,34-146 1688,-11 55-1761,39-100-1171,-41 110 753,0 0 1,1 1-1,1 0 0,0 1 1,1-1-1,0 1 0,17-16 0,-21 23 112,0 0-1,0 0 1,0 1-1,0-1 0,0 1 1,0 0-1,1 0 0,-1 1 1,1-1-1,-1 1 1,1 0-1,-1 0 0,1 1 1,0 0-1,0-1 0,-1 1 1,1 1-1,0-1 1,8 3-1,-12-3 180,0 1 0,-1-1 0,1 1 0,0 0 0,-1-1 0,1 1 0,0 0 0,-1 0 0,1 0 0,-1-1 0,1 1 0,-1 0 0,1 0 0,-1 0 0,0 0 0,1 0 0,-1 0 0,0 0 0,0 0 0,0 0 0,0 0 0,0 0 0,0 0 0,0 0 0,0 0 0,0 0 0,0 0 1,0-1-1,-1 1 0,1 0 0,0 0 0,-1 0 0,1 0 0,-1 0 0,1 0 0,-1 0 0,1-1 0,-1 1 0,0 0 0,1 0 0,-2 0 0,-30 31 1383,22-24-1066,0-1-1,0 0 1,0 0 0,0-1-1,-1-1 1,0 0-1,0-1 1,-1 1-1,1-2 1,-21 4-1,31-7-363,1 0-1,0 0 0,0 0 0,0 0 0,0 0 0,0 0 0,-1 0 0,1 0 0,0 0 0,0-1 0,0 1 0,0 0 0,0 0 0,0 0 0,0 0 1,0 0-1,-1 0 0,1 0 0,0 0 0,0-1 0,0 1 0,0 0 0,0 0 0,0 0 0,0 0 0,0 0 0,0 0 0,0-1 0,0 1 0,0 0 1,0 0-1,0 0 0,0 0 0,0 0 0,0-1 0,0 1 0,0 0 0,0 0 0,0 0 0,0 0 0,0 0 0,0 0 0,0-1 0,0 1 0,0 0 0,0 0 1,0 0-1,1 0 0,-1 0 0,0 0 0,0 0 0,0-1 0,0 1 0,0 0 0,0 0 0,10-13-1238,9-8-1237,6-1-2411,4 0-1991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992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906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703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310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576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14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9.xml"/><Relationship Id="rId21" Type="http://schemas.openxmlformats.org/officeDocument/2006/relationships/customXml" Target="../ink/ink9.xml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324" Type="http://schemas.openxmlformats.org/officeDocument/2006/relationships/image" Target="../media/image160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customXml" Target="../ink/ink133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7.xml"/><Relationship Id="rId5" Type="http://schemas.openxmlformats.org/officeDocument/2006/relationships/customXml" Target="../ink/ink1.xml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279" Type="http://schemas.openxmlformats.org/officeDocument/2006/relationships/image" Target="../media/image138.png"/><Relationship Id="rId43" Type="http://schemas.openxmlformats.org/officeDocument/2006/relationships/customXml" Target="../ink/ink20.xml"/><Relationship Id="rId139" Type="http://schemas.openxmlformats.org/officeDocument/2006/relationships/customXml" Target="../ink/ink68.xml"/><Relationship Id="rId290" Type="http://schemas.openxmlformats.org/officeDocument/2006/relationships/customXml" Target="../ink/ink144.xml"/><Relationship Id="rId304" Type="http://schemas.openxmlformats.org/officeDocument/2006/relationships/image" Target="../media/image150.png"/><Relationship Id="rId85" Type="http://schemas.openxmlformats.org/officeDocument/2006/relationships/customXml" Target="../ink/ink41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customXml" Target="../ink/ink123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79.xml"/><Relationship Id="rId217" Type="http://schemas.openxmlformats.org/officeDocument/2006/relationships/customXml" Target="../ink/ink107.xml"/><Relationship Id="rId259" Type="http://schemas.openxmlformats.org/officeDocument/2006/relationships/image" Target="../media/image128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customXml" Target="../ink/ink134.xml"/><Relationship Id="rId326" Type="http://schemas.openxmlformats.org/officeDocument/2006/relationships/image" Target="../media/image161.png"/><Relationship Id="rId65" Type="http://schemas.openxmlformats.org/officeDocument/2006/relationships/customXml" Target="../ink/ink31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image" Target="../media/image139.png"/><Relationship Id="rId337" Type="http://schemas.openxmlformats.org/officeDocument/2006/relationships/customXml" Target="../ink/ink168.xml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83" Type="http://schemas.openxmlformats.org/officeDocument/2006/relationships/customXml" Target="../ink/ink90.xml"/><Relationship Id="rId239" Type="http://schemas.openxmlformats.org/officeDocument/2006/relationships/customXml" Target="../ink/ink118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image" Target="../media/image151.png"/><Relationship Id="rId45" Type="http://schemas.openxmlformats.org/officeDocument/2006/relationships/customXml" Target="../ink/ink21.xml"/><Relationship Id="rId87" Type="http://schemas.openxmlformats.org/officeDocument/2006/relationships/customXml" Target="../ink/ink42.xml"/><Relationship Id="rId110" Type="http://schemas.openxmlformats.org/officeDocument/2006/relationships/image" Target="../media/image54.png"/><Relationship Id="rId152" Type="http://schemas.openxmlformats.org/officeDocument/2006/relationships/image" Target="../media/image75.png"/><Relationship Id="rId173" Type="http://schemas.openxmlformats.org/officeDocument/2006/relationships/customXml" Target="../ink/ink85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3.xml"/><Relationship Id="rId240" Type="http://schemas.openxmlformats.org/officeDocument/2006/relationships/image" Target="../media/image119.png"/><Relationship Id="rId261" Type="http://schemas.openxmlformats.org/officeDocument/2006/relationships/image" Target="../media/image129.png"/><Relationship Id="rId14" Type="http://schemas.openxmlformats.org/officeDocument/2006/relationships/image" Target="../media/image6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100" Type="http://schemas.openxmlformats.org/officeDocument/2006/relationships/image" Target="../media/image49.png"/><Relationship Id="rId282" Type="http://schemas.openxmlformats.org/officeDocument/2006/relationships/customXml" Target="../ink/ink140.xml"/><Relationship Id="rId317" Type="http://schemas.openxmlformats.org/officeDocument/2006/relationships/customXml" Target="../ink/ink158.xml"/><Relationship Id="rId338" Type="http://schemas.openxmlformats.org/officeDocument/2006/relationships/image" Target="../media/image167.png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59.xml"/><Relationship Id="rId142" Type="http://schemas.openxmlformats.org/officeDocument/2006/relationships/image" Target="../media/image70.png"/><Relationship Id="rId163" Type="http://schemas.openxmlformats.org/officeDocument/2006/relationships/customXml" Target="../ink/ink80.xml"/><Relationship Id="rId184" Type="http://schemas.openxmlformats.org/officeDocument/2006/relationships/image" Target="../media/image91.png"/><Relationship Id="rId219" Type="http://schemas.openxmlformats.org/officeDocument/2006/relationships/customXml" Target="../ink/ink108.xml"/><Relationship Id="rId230" Type="http://schemas.openxmlformats.org/officeDocument/2006/relationships/image" Target="../media/image114.png"/><Relationship Id="rId251" Type="http://schemas.openxmlformats.org/officeDocument/2006/relationships/image" Target="../media/image124.png"/><Relationship Id="rId25" Type="http://schemas.openxmlformats.org/officeDocument/2006/relationships/customXml" Target="../ink/ink11.xml"/><Relationship Id="rId46" Type="http://schemas.openxmlformats.org/officeDocument/2006/relationships/image" Target="../media/image22.png"/><Relationship Id="rId67" Type="http://schemas.openxmlformats.org/officeDocument/2006/relationships/customXml" Target="../ink/ink32.xml"/><Relationship Id="rId272" Type="http://schemas.openxmlformats.org/officeDocument/2006/relationships/customXml" Target="../ink/ink135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2.png"/><Relationship Id="rId88" Type="http://schemas.openxmlformats.org/officeDocument/2006/relationships/image" Target="../media/image43.png"/><Relationship Id="rId111" Type="http://schemas.openxmlformats.org/officeDocument/2006/relationships/customXml" Target="../ink/ink54.xml"/><Relationship Id="rId132" Type="http://schemas.openxmlformats.org/officeDocument/2006/relationships/image" Target="../media/image65.png"/><Relationship Id="rId153" Type="http://schemas.openxmlformats.org/officeDocument/2006/relationships/customXml" Target="../ink/ink75.xml"/><Relationship Id="rId174" Type="http://schemas.openxmlformats.org/officeDocument/2006/relationships/image" Target="../media/image86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220" Type="http://schemas.openxmlformats.org/officeDocument/2006/relationships/image" Target="../media/image109.png"/><Relationship Id="rId241" Type="http://schemas.openxmlformats.org/officeDocument/2006/relationships/customXml" Target="../ink/ink119.xml"/><Relationship Id="rId15" Type="http://schemas.openxmlformats.org/officeDocument/2006/relationships/customXml" Target="../ink/ink6.xml"/><Relationship Id="rId36" Type="http://schemas.openxmlformats.org/officeDocument/2006/relationships/image" Target="../media/image17.png"/><Relationship Id="rId57" Type="http://schemas.openxmlformats.org/officeDocument/2006/relationships/customXml" Target="../ink/ink27.xml"/><Relationship Id="rId262" Type="http://schemas.openxmlformats.org/officeDocument/2006/relationships/customXml" Target="../ink/ink130.xml"/><Relationship Id="rId283" Type="http://schemas.openxmlformats.org/officeDocument/2006/relationships/image" Target="../media/image140.png"/><Relationship Id="rId318" Type="http://schemas.openxmlformats.org/officeDocument/2006/relationships/image" Target="../media/image157.png"/><Relationship Id="rId78" Type="http://schemas.openxmlformats.org/officeDocument/2006/relationships/image" Target="../media/image3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0.png"/><Relationship Id="rId143" Type="http://schemas.openxmlformats.org/officeDocument/2006/relationships/customXml" Target="../ink/ink70.xml"/><Relationship Id="rId164" Type="http://schemas.openxmlformats.org/officeDocument/2006/relationships/image" Target="../media/image81.png"/><Relationship Id="rId185" Type="http://schemas.openxmlformats.org/officeDocument/2006/relationships/customXml" Target="../ink/ink91.xml"/><Relationship Id="rId9" Type="http://schemas.openxmlformats.org/officeDocument/2006/relationships/customXml" Target="../ink/ink3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customXml" Target="../ink/ink114.xml"/><Relationship Id="rId252" Type="http://schemas.openxmlformats.org/officeDocument/2006/relationships/customXml" Target="../ink/ink125.xml"/><Relationship Id="rId273" Type="http://schemas.openxmlformats.org/officeDocument/2006/relationships/image" Target="../media/image135.png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4.xml"/><Relationship Id="rId47" Type="http://schemas.openxmlformats.org/officeDocument/2006/relationships/customXml" Target="../ink/ink22.xml"/><Relationship Id="rId68" Type="http://schemas.openxmlformats.org/officeDocument/2006/relationships/image" Target="../media/image33.png"/><Relationship Id="rId89" Type="http://schemas.openxmlformats.org/officeDocument/2006/relationships/customXml" Target="../ink/ink43.xml"/><Relationship Id="rId112" Type="http://schemas.openxmlformats.org/officeDocument/2006/relationships/image" Target="../media/image55.png"/><Relationship Id="rId133" Type="http://schemas.openxmlformats.org/officeDocument/2006/relationships/customXml" Target="../ink/ink65.xml"/><Relationship Id="rId154" Type="http://schemas.openxmlformats.org/officeDocument/2006/relationships/image" Target="../media/image76.png"/><Relationship Id="rId175" Type="http://schemas.openxmlformats.org/officeDocument/2006/relationships/customXml" Target="../ink/ink86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09.xml"/><Relationship Id="rId242" Type="http://schemas.openxmlformats.org/officeDocument/2006/relationships/customXml" Target="../ink/ink120.xml"/><Relationship Id="rId263" Type="http://schemas.openxmlformats.org/officeDocument/2006/relationships/image" Target="../media/image130.png"/><Relationship Id="rId284" Type="http://schemas.openxmlformats.org/officeDocument/2006/relationships/customXml" Target="../ink/ink141.xml"/><Relationship Id="rId319" Type="http://schemas.openxmlformats.org/officeDocument/2006/relationships/customXml" Target="../ink/ink159.xml"/><Relationship Id="rId37" Type="http://schemas.openxmlformats.org/officeDocument/2006/relationships/customXml" Target="../ink/ink17.xml"/><Relationship Id="rId58" Type="http://schemas.openxmlformats.org/officeDocument/2006/relationships/image" Target="../media/image28.png"/><Relationship Id="rId79" Type="http://schemas.openxmlformats.org/officeDocument/2006/relationships/customXml" Target="../ink/ink38.xml"/><Relationship Id="rId102" Type="http://schemas.openxmlformats.org/officeDocument/2006/relationships/image" Target="../media/image50.png"/><Relationship Id="rId123" Type="http://schemas.openxmlformats.org/officeDocument/2006/relationships/customXml" Target="../ink/ink60.xml"/><Relationship Id="rId144" Type="http://schemas.openxmlformats.org/officeDocument/2006/relationships/image" Target="../media/image71.png"/><Relationship Id="rId330" Type="http://schemas.openxmlformats.org/officeDocument/2006/relationships/image" Target="../media/image163.png"/><Relationship Id="rId90" Type="http://schemas.openxmlformats.org/officeDocument/2006/relationships/image" Target="../media/image44.png"/><Relationship Id="rId165" Type="http://schemas.openxmlformats.org/officeDocument/2006/relationships/customXml" Target="../ink/ink81.xml"/><Relationship Id="rId186" Type="http://schemas.openxmlformats.org/officeDocument/2006/relationships/image" Target="../media/image92.png"/><Relationship Id="rId211" Type="http://schemas.openxmlformats.org/officeDocument/2006/relationships/customXml" Target="../ink/ink104.xml"/><Relationship Id="rId232" Type="http://schemas.openxmlformats.org/officeDocument/2006/relationships/image" Target="../media/image115.png"/><Relationship Id="rId253" Type="http://schemas.openxmlformats.org/officeDocument/2006/relationships/image" Target="../media/image125.png"/><Relationship Id="rId274" Type="http://schemas.openxmlformats.org/officeDocument/2006/relationships/customXml" Target="../ink/ink13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2.xml"/><Relationship Id="rId48" Type="http://schemas.openxmlformats.org/officeDocument/2006/relationships/image" Target="../media/image23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6.png"/><Relationship Id="rId320" Type="http://schemas.openxmlformats.org/officeDocument/2006/relationships/image" Target="../media/image158.png"/><Relationship Id="rId80" Type="http://schemas.openxmlformats.org/officeDocument/2006/relationships/image" Target="../media/image39.png"/><Relationship Id="rId155" Type="http://schemas.openxmlformats.org/officeDocument/2006/relationships/customXml" Target="../ink/ink76.xml"/><Relationship Id="rId176" Type="http://schemas.openxmlformats.org/officeDocument/2006/relationships/image" Target="../media/image87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0.png"/><Relationship Id="rId243" Type="http://schemas.openxmlformats.org/officeDocument/2006/relationships/image" Target="../media/image120.png"/><Relationship Id="rId264" Type="http://schemas.openxmlformats.org/officeDocument/2006/relationships/customXml" Target="../ink/ink131.xml"/><Relationship Id="rId285" Type="http://schemas.openxmlformats.org/officeDocument/2006/relationships/image" Target="../media/image141.png"/><Relationship Id="rId17" Type="http://schemas.openxmlformats.org/officeDocument/2006/relationships/customXml" Target="../ink/ink7.xml"/><Relationship Id="rId38" Type="http://schemas.openxmlformats.org/officeDocument/2006/relationships/image" Target="../media/image18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1.png"/><Relationship Id="rId310" Type="http://schemas.openxmlformats.org/officeDocument/2006/relationships/image" Target="../media/image153.png"/><Relationship Id="rId70" Type="http://schemas.openxmlformats.org/officeDocument/2006/relationships/image" Target="../media/image34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2.png"/><Relationship Id="rId187" Type="http://schemas.openxmlformats.org/officeDocument/2006/relationships/customXml" Target="../ink/ink92.xml"/><Relationship Id="rId331" Type="http://schemas.openxmlformats.org/officeDocument/2006/relationships/customXml" Target="../ink/ink165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5.png"/><Relationship Id="rId233" Type="http://schemas.openxmlformats.org/officeDocument/2006/relationships/customXml" Target="../ink/ink115.xml"/><Relationship Id="rId254" Type="http://schemas.openxmlformats.org/officeDocument/2006/relationships/customXml" Target="../ink/ink126.xml"/><Relationship Id="rId28" Type="http://schemas.openxmlformats.org/officeDocument/2006/relationships/image" Target="../media/image13.png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275" Type="http://schemas.openxmlformats.org/officeDocument/2006/relationships/image" Target="../media/image136.png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29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77.png"/><Relationship Id="rId177" Type="http://schemas.openxmlformats.org/officeDocument/2006/relationships/customXml" Target="../ink/ink87.xml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202" Type="http://schemas.openxmlformats.org/officeDocument/2006/relationships/image" Target="../media/image100.png"/><Relationship Id="rId223" Type="http://schemas.openxmlformats.org/officeDocument/2006/relationships/customXml" Target="../ink/ink110.xml"/><Relationship Id="rId244" Type="http://schemas.openxmlformats.org/officeDocument/2006/relationships/customXml" Target="../ink/ink121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265" Type="http://schemas.openxmlformats.org/officeDocument/2006/relationships/image" Target="../media/image131.png"/><Relationship Id="rId286" Type="http://schemas.openxmlformats.org/officeDocument/2006/relationships/customXml" Target="../ink/ink142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1.xml"/><Relationship Id="rId146" Type="http://schemas.openxmlformats.org/officeDocument/2006/relationships/image" Target="../media/image72.png"/><Relationship Id="rId167" Type="http://schemas.openxmlformats.org/officeDocument/2006/relationships/customXml" Target="../ink/ink82.xml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332" Type="http://schemas.openxmlformats.org/officeDocument/2006/relationships/image" Target="../media/image164.png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13" Type="http://schemas.openxmlformats.org/officeDocument/2006/relationships/customXml" Target="../ink/ink10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55" Type="http://schemas.openxmlformats.org/officeDocument/2006/relationships/image" Target="../media/image126.png"/><Relationship Id="rId276" Type="http://schemas.openxmlformats.org/officeDocument/2006/relationships/customXml" Target="../ink/ink137.xml"/><Relationship Id="rId297" Type="http://schemas.openxmlformats.org/officeDocument/2006/relationships/customXml" Target="../ink/ink148.xml"/><Relationship Id="rId40" Type="http://schemas.openxmlformats.org/officeDocument/2006/relationships/image" Target="../media/image19.png"/><Relationship Id="rId115" Type="http://schemas.openxmlformats.org/officeDocument/2006/relationships/customXml" Target="../ink/ink56.xml"/><Relationship Id="rId136" Type="http://schemas.openxmlformats.org/officeDocument/2006/relationships/image" Target="../media/image67.png"/><Relationship Id="rId157" Type="http://schemas.openxmlformats.org/officeDocument/2006/relationships/customXml" Target="../ink/ink77.xml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22" Type="http://schemas.openxmlformats.org/officeDocument/2006/relationships/image" Target="../media/image159.png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8.xml"/><Relationship Id="rId224" Type="http://schemas.openxmlformats.org/officeDocument/2006/relationships/image" Target="../media/image111.png"/><Relationship Id="rId245" Type="http://schemas.openxmlformats.org/officeDocument/2006/relationships/image" Target="../media/image121.png"/><Relationship Id="rId266" Type="http://schemas.openxmlformats.org/officeDocument/2006/relationships/customXml" Target="../ink/ink132.xml"/><Relationship Id="rId287" Type="http://schemas.openxmlformats.org/officeDocument/2006/relationships/image" Target="../media/image142.png"/><Relationship Id="rId30" Type="http://schemas.openxmlformats.org/officeDocument/2006/relationships/image" Target="../media/image14.png"/><Relationship Id="rId105" Type="http://schemas.openxmlformats.org/officeDocument/2006/relationships/customXml" Target="../ink/ink51.xml"/><Relationship Id="rId126" Type="http://schemas.openxmlformats.org/officeDocument/2006/relationships/image" Target="../media/image62.png"/><Relationship Id="rId147" Type="http://schemas.openxmlformats.org/officeDocument/2006/relationships/customXml" Target="../ink/ink72.xml"/><Relationship Id="rId168" Type="http://schemas.openxmlformats.org/officeDocument/2006/relationships/image" Target="../media/image83.png"/><Relationship Id="rId312" Type="http://schemas.openxmlformats.org/officeDocument/2006/relationships/image" Target="../media/image154.png"/><Relationship Id="rId333" Type="http://schemas.openxmlformats.org/officeDocument/2006/relationships/customXml" Target="../ink/ink166.xml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" Type="http://schemas.openxmlformats.org/officeDocument/2006/relationships/image" Target="../media/image1.jpeg"/><Relationship Id="rId214" Type="http://schemas.openxmlformats.org/officeDocument/2006/relationships/image" Target="../media/image106.png"/><Relationship Id="rId235" Type="http://schemas.openxmlformats.org/officeDocument/2006/relationships/customXml" Target="../ink/ink116.xml"/><Relationship Id="rId256" Type="http://schemas.openxmlformats.org/officeDocument/2006/relationships/customXml" Target="../ink/ink127.xml"/><Relationship Id="rId277" Type="http://schemas.openxmlformats.org/officeDocument/2006/relationships/image" Target="../media/image137.png"/><Relationship Id="rId298" Type="http://schemas.openxmlformats.org/officeDocument/2006/relationships/image" Target="../media/image147.png"/><Relationship Id="rId116" Type="http://schemas.openxmlformats.org/officeDocument/2006/relationships/image" Target="../media/image57.png"/><Relationship Id="rId137" Type="http://schemas.openxmlformats.org/officeDocument/2006/relationships/customXml" Target="../ink/ink67.xml"/><Relationship Id="rId158" Type="http://schemas.openxmlformats.org/officeDocument/2006/relationships/image" Target="../media/image78.png"/><Relationship Id="rId302" Type="http://schemas.openxmlformats.org/officeDocument/2006/relationships/image" Target="../media/image149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62" Type="http://schemas.openxmlformats.org/officeDocument/2006/relationships/image" Target="../media/image30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1.xml"/><Relationship Id="rId246" Type="http://schemas.openxmlformats.org/officeDocument/2006/relationships/customXml" Target="../ink/ink122.xml"/><Relationship Id="rId267" Type="http://schemas.openxmlformats.org/officeDocument/2006/relationships/image" Target="../media/image132.png"/><Relationship Id="rId288" Type="http://schemas.openxmlformats.org/officeDocument/2006/relationships/customXml" Target="../ink/ink143.xml"/><Relationship Id="rId106" Type="http://schemas.openxmlformats.org/officeDocument/2006/relationships/image" Target="../media/image52.png"/><Relationship Id="rId127" Type="http://schemas.openxmlformats.org/officeDocument/2006/relationships/customXml" Target="../ink/ink62.xml"/><Relationship Id="rId313" Type="http://schemas.openxmlformats.org/officeDocument/2006/relationships/customXml" Target="../ink/ink156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52" Type="http://schemas.openxmlformats.org/officeDocument/2006/relationships/image" Target="../media/image25.png"/><Relationship Id="rId73" Type="http://schemas.openxmlformats.org/officeDocument/2006/relationships/customXml" Target="../ink/ink35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3.xml"/><Relationship Id="rId334" Type="http://schemas.openxmlformats.org/officeDocument/2006/relationships/image" Target="../media/image165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9.png"/><Relationship Id="rId215" Type="http://schemas.openxmlformats.org/officeDocument/2006/relationships/customXml" Target="../ink/ink106.xml"/><Relationship Id="rId236" Type="http://schemas.openxmlformats.org/officeDocument/2006/relationships/image" Target="../media/image117.png"/><Relationship Id="rId257" Type="http://schemas.openxmlformats.org/officeDocument/2006/relationships/image" Target="../media/image127.png"/><Relationship Id="rId278" Type="http://schemas.openxmlformats.org/officeDocument/2006/relationships/customXml" Target="../ink/ink138.xml"/><Relationship Id="rId303" Type="http://schemas.openxmlformats.org/officeDocument/2006/relationships/customXml" Target="../ink/ink151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image" Target="../media/image122.png"/><Relationship Id="rId107" Type="http://schemas.openxmlformats.org/officeDocument/2006/relationships/customXml" Target="../ink/ink52.xml"/><Relationship Id="rId289" Type="http://schemas.openxmlformats.org/officeDocument/2006/relationships/image" Target="../media/image143.png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14" Type="http://schemas.openxmlformats.org/officeDocument/2006/relationships/image" Target="../media/image155.png"/><Relationship Id="rId95" Type="http://schemas.openxmlformats.org/officeDocument/2006/relationships/customXml" Target="../ink/ink46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customXml" Target="../ink/ink128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2.xml"/><Relationship Id="rId171" Type="http://schemas.openxmlformats.org/officeDocument/2006/relationships/customXml" Target="../ink/ink84.xml"/><Relationship Id="rId227" Type="http://schemas.openxmlformats.org/officeDocument/2006/relationships/customXml" Target="../ink/ink112.xml"/><Relationship Id="rId269" Type="http://schemas.openxmlformats.org/officeDocument/2006/relationships/image" Target="../media/image133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280" Type="http://schemas.openxmlformats.org/officeDocument/2006/relationships/customXml" Target="../ink/ink139.xml"/><Relationship Id="rId336" Type="http://schemas.openxmlformats.org/officeDocument/2006/relationships/image" Target="../media/image166.png"/><Relationship Id="rId75" Type="http://schemas.openxmlformats.org/officeDocument/2006/relationships/customXml" Target="../ink/ink36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291" Type="http://schemas.openxmlformats.org/officeDocument/2006/relationships/image" Target="../media/image144.png"/><Relationship Id="rId305" Type="http://schemas.openxmlformats.org/officeDocument/2006/relationships/customXml" Target="../ink/ink152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4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49" Type="http://schemas.openxmlformats.org/officeDocument/2006/relationships/image" Target="../media/image123.png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260" Type="http://schemas.openxmlformats.org/officeDocument/2006/relationships/customXml" Target="../ink/ink129.xml"/><Relationship Id="rId316" Type="http://schemas.openxmlformats.org/officeDocument/2006/relationships/image" Target="../media/image156.png"/><Relationship Id="rId55" Type="http://schemas.openxmlformats.org/officeDocument/2006/relationships/customXml" Target="../ink/ink26.xml"/><Relationship Id="rId97" Type="http://schemas.openxmlformats.org/officeDocument/2006/relationships/customXml" Target="../ink/ink47.xml"/><Relationship Id="rId120" Type="http://schemas.openxmlformats.org/officeDocument/2006/relationships/image" Target="../media/image59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271" Type="http://schemas.openxmlformats.org/officeDocument/2006/relationships/image" Target="../media/image134.png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27" Type="http://schemas.openxmlformats.org/officeDocument/2006/relationships/customXml" Target="../ink/ink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8.png"/><Relationship Id="rId170" Type="http://schemas.openxmlformats.org/officeDocument/2006/relationships/customXml" Target="../ink/ink252.xml"/><Relationship Id="rId268" Type="http://schemas.openxmlformats.org/officeDocument/2006/relationships/customXml" Target="../ink/ink301.xml"/><Relationship Id="rId475" Type="http://schemas.openxmlformats.org/officeDocument/2006/relationships/image" Target="../media/image405.png"/><Relationship Id="rId682" Type="http://schemas.openxmlformats.org/officeDocument/2006/relationships/customXml" Target="../ink/ink508.xml"/><Relationship Id="rId128" Type="http://schemas.openxmlformats.org/officeDocument/2006/relationships/customXml" Target="../ink/ink231.xml"/><Relationship Id="rId335" Type="http://schemas.openxmlformats.org/officeDocument/2006/relationships/image" Target="../media/image335.png"/><Relationship Id="rId542" Type="http://schemas.openxmlformats.org/officeDocument/2006/relationships/customXml" Target="../ink/ink438.xml"/><Relationship Id="rId987" Type="http://schemas.openxmlformats.org/officeDocument/2006/relationships/image" Target="../media/image661.png"/><Relationship Id="rId1172" Type="http://schemas.openxmlformats.org/officeDocument/2006/relationships/customXml" Target="../ink/ink753.xml"/><Relationship Id="rId402" Type="http://schemas.openxmlformats.org/officeDocument/2006/relationships/customXml" Target="../ink/ink368.xml"/><Relationship Id="rId847" Type="http://schemas.openxmlformats.org/officeDocument/2006/relationships/image" Target="../media/image591.png"/><Relationship Id="rId1032" Type="http://schemas.openxmlformats.org/officeDocument/2006/relationships/customXml" Target="../ink/ink683.xml"/><Relationship Id="rId707" Type="http://schemas.openxmlformats.org/officeDocument/2006/relationships/image" Target="../media/image521.png"/><Relationship Id="rId914" Type="http://schemas.openxmlformats.org/officeDocument/2006/relationships/customXml" Target="../ink/ink624.xml"/><Relationship Id="rId43" Type="http://schemas.openxmlformats.org/officeDocument/2006/relationships/image" Target="../media/image189.png"/><Relationship Id="rId192" Type="http://schemas.openxmlformats.org/officeDocument/2006/relationships/customXml" Target="../ink/ink263.xml"/><Relationship Id="rId497" Type="http://schemas.openxmlformats.org/officeDocument/2006/relationships/image" Target="../media/image416.png"/><Relationship Id="rId357" Type="http://schemas.openxmlformats.org/officeDocument/2006/relationships/image" Target="../media/image346.png"/><Relationship Id="rId1194" Type="http://schemas.openxmlformats.org/officeDocument/2006/relationships/customXml" Target="../ink/ink764.xml"/><Relationship Id="rId217" Type="http://schemas.openxmlformats.org/officeDocument/2006/relationships/image" Target="../media/image276.png"/><Relationship Id="rId564" Type="http://schemas.openxmlformats.org/officeDocument/2006/relationships/customXml" Target="../ink/ink449.xml"/><Relationship Id="rId771" Type="http://schemas.openxmlformats.org/officeDocument/2006/relationships/image" Target="../media/image553.png"/><Relationship Id="rId869" Type="http://schemas.openxmlformats.org/officeDocument/2006/relationships/image" Target="../media/image602.png"/><Relationship Id="rId424" Type="http://schemas.openxmlformats.org/officeDocument/2006/relationships/customXml" Target="../ink/ink379.xml"/><Relationship Id="rId631" Type="http://schemas.openxmlformats.org/officeDocument/2006/relationships/image" Target="../media/image483.png"/><Relationship Id="rId729" Type="http://schemas.openxmlformats.org/officeDocument/2006/relationships/image" Target="../media/image532.png"/><Relationship Id="rId1054" Type="http://schemas.openxmlformats.org/officeDocument/2006/relationships/customXml" Target="../ink/ink694.xml"/><Relationship Id="rId1261" Type="http://schemas.openxmlformats.org/officeDocument/2006/relationships/image" Target="../media/image798.png"/><Relationship Id="rId936" Type="http://schemas.openxmlformats.org/officeDocument/2006/relationships/customXml" Target="../ink/ink635.xml"/><Relationship Id="rId1121" Type="http://schemas.openxmlformats.org/officeDocument/2006/relationships/image" Target="../media/image728.png"/><Relationship Id="rId1219" Type="http://schemas.openxmlformats.org/officeDocument/2006/relationships/image" Target="../media/image777.png"/><Relationship Id="rId65" Type="http://schemas.openxmlformats.org/officeDocument/2006/relationships/image" Target="../media/image200.png"/><Relationship Id="rId281" Type="http://schemas.openxmlformats.org/officeDocument/2006/relationships/image" Target="../media/image308.png"/><Relationship Id="rId141" Type="http://schemas.openxmlformats.org/officeDocument/2006/relationships/image" Target="../media/image238.png"/><Relationship Id="rId379" Type="http://schemas.openxmlformats.org/officeDocument/2006/relationships/image" Target="../media/image357.png"/><Relationship Id="rId586" Type="http://schemas.openxmlformats.org/officeDocument/2006/relationships/customXml" Target="../ink/ink460.xml"/><Relationship Id="rId793" Type="http://schemas.openxmlformats.org/officeDocument/2006/relationships/image" Target="../media/image564.png"/><Relationship Id="rId7" Type="http://schemas.openxmlformats.org/officeDocument/2006/relationships/image" Target="../media/image171.png"/><Relationship Id="rId239" Type="http://schemas.openxmlformats.org/officeDocument/2006/relationships/image" Target="../media/image287.png"/><Relationship Id="rId446" Type="http://schemas.openxmlformats.org/officeDocument/2006/relationships/customXml" Target="../ink/ink390.xml"/><Relationship Id="rId653" Type="http://schemas.openxmlformats.org/officeDocument/2006/relationships/image" Target="../media/image494.png"/><Relationship Id="rId1076" Type="http://schemas.openxmlformats.org/officeDocument/2006/relationships/customXml" Target="../ink/ink705.xml"/><Relationship Id="rId1283" Type="http://schemas.openxmlformats.org/officeDocument/2006/relationships/image" Target="../media/image809.png"/><Relationship Id="rId306" Type="http://schemas.openxmlformats.org/officeDocument/2006/relationships/customXml" Target="../ink/ink320.xml"/><Relationship Id="rId860" Type="http://schemas.openxmlformats.org/officeDocument/2006/relationships/customXml" Target="../ink/ink597.xml"/><Relationship Id="rId958" Type="http://schemas.openxmlformats.org/officeDocument/2006/relationships/customXml" Target="../ink/ink646.xml"/><Relationship Id="rId1143" Type="http://schemas.openxmlformats.org/officeDocument/2006/relationships/image" Target="../media/image739.png"/><Relationship Id="rId87" Type="http://schemas.openxmlformats.org/officeDocument/2006/relationships/image" Target="../media/image211.png"/><Relationship Id="rId513" Type="http://schemas.openxmlformats.org/officeDocument/2006/relationships/image" Target="../media/image424.png"/><Relationship Id="rId720" Type="http://schemas.openxmlformats.org/officeDocument/2006/relationships/customXml" Target="../ink/ink527.xml"/><Relationship Id="rId818" Type="http://schemas.openxmlformats.org/officeDocument/2006/relationships/customXml" Target="../ink/ink576.xml"/><Relationship Id="rId1003" Type="http://schemas.openxmlformats.org/officeDocument/2006/relationships/image" Target="../media/image669.png"/><Relationship Id="rId1210" Type="http://schemas.openxmlformats.org/officeDocument/2006/relationships/customXml" Target="../ink/ink772.xml"/><Relationship Id="rId1308" Type="http://schemas.openxmlformats.org/officeDocument/2006/relationships/customXml" Target="../ink/ink821.xml"/><Relationship Id="rId14" Type="http://schemas.openxmlformats.org/officeDocument/2006/relationships/customXml" Target="../ink/ink174.xml"/><Relationship Id="rId163" Type="http://schemas.openxmlformats.org/officeDocument/2006/relationships/image" Target="../media/image249.png"/><Relationship Id="rId370" Type="http://schemas.openxmlformats.org/officeDocument/2006/relationships/customXml" Target="../ink/ink352.xml"/><Relationship Id="rId230" Type="http://schemas.openxmlformats.org/officeDocument/2006/relationships/customXml" Target="../ink/ink282.xml"/><Relationship Id="rId468" Type="http://schemas.openxmlformats.org/officeDocument/2006/relationships/customXml" Target="../ink/ink401.xml"/><Relationship Id="rId675" Type="http://schemas.openxmlformats.org/officeDocument/2006/relationships/image" Target="../media/image505.png"/><Relationship Id="rId882" Type="http://schemas.openxmlformats.org/officeDocument/2006/relationships/customXml" Target="../ink/ink608.xml"/><Relationship Id="rId1098" Type="http://schemas.openxmlformats.org/officeDocument/2006/relationships/customXml" Target="../ink/ink716.xml"/><Relationship Id="rId328" Type="http://schemas.openxmlformats.org/officeDocument/2006/relationships/customXml" Target="../ink/ink331.xml"/><Relationship Id="rId535" Type="http://schemas.openxmlformats.org/officeDocument/2006/relationships/image" Target="../media/image435.png"/><Relationship Id="rId742" Type="http://schemas.openxmlformats.org/officeDocument/2006/relationships/customXml" Target="../ink/ink538.xml"/><Relationship Id="rId1165" Type="http://schemas.openxmlformats.org/officeDocument/2006/relationships/image" Target="../media/image750.png"/><Relationship Id="rId602" Type="http://schemas.openxmlformats.org/officeDocument/2006/relationships/customXml" Target="../ink/ink468.xml"/><Relationship Id="rId1025" Type="http://schemas.openxmlformats.org/officeDocument/2006/relationships/image" Target="../media/image680.png"/><Relationship Id="rId1232" Type="http://schemas.openxmlformats.org/officeDocument/2006/relationships/customXml" Target="../ink/ink783.xml"/><Relationship Id="rId907" Type="http://schemas.openxmlformats.org/officeDocument/2006/relationships/image" Target="../media/image621.png"/><Relationship Id="rId36" Type="http://schemas.openxmlformats.org/officeDocument/2006/relationships/customXml" Target="../ink/ink185.xml"/><Relationship Id="rId185" Type="http://schemas.openxmlformats.org/officeDocument/2006/relationships/image" Target="../media/image260.png"/><Relationship Id="rId392" Type="http://schemas.openxmlformats.org/officeDocument/2006/relationships/customXml" Target="../ink/ink363.xml"/><Relationship Id="rId697" Type="http://schemas.openxmlformats.org/officeDocument/2006/relationships/image" Target="../media/image516.png"/><Relationship Id="rId252" Type="http://schemas.openxmlformats.org/officeDocument/2006/relationships/customXml" Target="../ink/ink293.xml"/><Relationship Id="rId1187" Type="http://schemas.openxmlformats.org/officeDocument/2006/relationships/image" Target="../media/image761.png"/><Relationship Id="rId112" Type="http://schemas.openxmlformats.org/officeDocument/2006/relationships/customXml" Target="../ink/ink223.xml"/><Relationship Id="rId557" Type="http://schemas.openxmlformats.org/officeDocument/2006/relationships/image" Target="../media/image446.png"/><Relationship Id="rId764" Type="http://schemas.openxmlformats.org/officeDocument/2006/relationships/customXml" Target="../ink/ink549.xml"/><Relationship Id="rId971" Type="http://schemas.openxmlformats.org/officeDocument/2006/relationships/image" Target="../media/image653.png"/><Relationship Id="rId417" Type="http://schemas.openxmlformats.org/officeDocument/2006/relationships/image" Target="../media/image376.png"/><Relationship Id="rId624" Type="http://schemas.openxmlformats.org/officeDocument/2006/relationships/customXml" Target="../ink/ink479.xml"/><Relationship Id="rId831" Type="http://schemas.openxmlformats.org/officeDocument/2006/relationships/image" Target="../media/image583.png"/><Relationship Id="rId1047" Type="http://schemas.openxmlformats.org/officeDocument/2006/relationships/image" Target="../media/image691.png"/><Relationship Id="rId1254" Type="http://schemas.openxmlformats.org/officeDocument/2006/relationships/customXml" Target="../ink/ink794.xml"/><Relationship Id="rId929" Type="http://schemas.openxmlformats.org/officeDocument/2006/relationships/image" Target="../media/image632.png"/><Relationship Id="rId1114" Type="http://schemas.openxmlformats.org/officeDocument/2006/relationships/customXml" Target="../ink/ink724.xml"/><Relationship Id="rId1321" Type="http://schemas.openxmlformats.org/officeDocument/2006/relationships/image" Target="../media/image828.png"/><Relationship Id="rId58" Type="http://schemas.openxmlformats.org/officeDocument/2006/relationships/customXml" Target="../ink/ink196.xml"/><Relationship Id="rId274" Type="http://schemas.openxmlformats.org/officeDocument/2006/relationships/customXml" Target="../ink/ink304.xml"/><Relationship Id="rId481" Type="http://schemas.openxmlformats.org/officeDocument/2006/relationships/image" Target="../media/image408.png"/><Relationship Id="rId134" Type="http://schemas.openxmlformats.org/officeDocument/2006/relationships/customXml" Target="../ink/ink234.xml"/><Relationship Id="rId579" Type="http://schemas.openxmlformats.org/officeDocument/2006/relationships/image" Target="../media/image457.png"/><Relationship Id="rId786" Type="http://schemas.openxmlformats.org/officeDocument/2006/relationships/customXml" Target="../ink/ink560.xml"/><Relationship Id="rId993" Type="http://schemas.openxmlformats.org/officeDocument/2006/relationships/image" Target="../media/image664.png"/><Relationship Id="rId341" Type="http://schemas.openxmlformats.org/officeDocument/2006/relationships/image" Target="../media/image338.png"/><Relationship Id="rId439" Type="http://schemas.openxmlformats.org/officeDocument/2006/relationships/image" Target="../media/image387.png"/><Relationship Id="rId646" Type="http://schemas.openxmlformats.org/officeDocument/2006/relationships/customXml" Target="../ink/ink490.xml"/><Relationship Id="rId1069" Type="http://schemas.openxmlformats.org/officeDocument/2006/relationships/image" Target="../media/image702.png"/><Relationship Id="rId1276" Type="http://schemas.openxmlformats.org/officeDocument/2006/relationships/customXml" Target="../ink/ink805.xml"/><Relationship Id="rId201" Type="http://schemas.openxmlformats.org/officeDocument/2006/relationships/image" Target="../media/image268.png"/><Relationship Id="rId506" Type="http://schemas.openxmlformats.org/officeDocument/2006/relationships/customXml" Target="../ink/ink420.xml"/><Relationship Id="rId853" Type="http://schemas.openxmlformats.org/officeDocument/2006/relationships/image" Target="../media/image594.png"/><Relationship Id="rId1136" Type="http://schemas.openxmlformats.org/officeDocument/2006/relationships/customXml" Target="../ink/ink735.xml"/><Relationship Id="rId713" Type="http://schemas.openxmlformats.org/officeDocument/2006/relationships/image" Target="../media/image524.png"/><Relationship Id="rId920" Type="http://schemas.openxmlformats.org/officeDocument/2006/relationships/customXml" Target="../ink/ink627.xml"/><Relationship Id="rId1203" Type="http://schemas.openxmlformats.org/officeDocument/2006/relationships/image" Target="../media/image769.png"/><Relationship Id="rId296" Type="http://schemas.openxmlformats.org/officeDocument/2006/relationships/customXml" Target="../ink/ink315.xml"/><Relationship Id="rId156" Type="http://schemas.openxmlformats.org/officeDocument/2006/relationships/customXml" Target="../ink/ink245.xml"/><Relationship Id="rId363" Type="http://schemas.openxmlformats.org/officeDocument/2006/relationships/image" Target="../media/image349.png"/><Relationship Id="rId570" Type="http://schemas.openxmlformats.org/officeDocument/2006/relationships/customXml" Target="../ink/ink452.xml"/><Relationship Id="rId223" Type="http://schemas.openxmlformats.org/officeDocument/2006/relationships/image" Target="../media/image279.png"/><Relationship Id="rId430" Type="http://schemas.openxmlformats.org/officeDocument/2006/relationships/customXml" Target="../ink/ink382.xml"/><Relationship Id="rId668" Type="http://schemas.openxmlformats.org/officeDocument/2006/relationships/customXml" Target="../ink/ink501.xml"/><Relationship Id="rId875" Type="http://schemas.openxmlformats.org/officeDocument/2006/relationships/image" Target="../media/image605.png"/><Relationship Id="rId1060" Type="http://schemas.openxmlformats.org/officeDocument/2006/relationships/customXml" Target="../ink/ink697.xml"/><Relationship Id="rId1298" Type="http://schemas.openxmlformats.org/officeDocument/2006/relationships/customXml" Target="../ink/ink816.xml"/><Relationship Id="rId528" Type="http://schemas.openxmlformats.org/officeDocument/2006/relationships/customXml" Target="../ink/ink431.xml"/><Relationship Id="rId735" Type="http://schemas.openxmlformats.org/officeDocument/2006/relationships/image" Target="../media/image535.png"/><Relationship Id="rId942" Type="http://schemas.openxmlformats.org/officeDocument/2006/relationships/customXml" Target="../ink/ink638.xml"/><Relationship Id="rId1158" Type="http://schemas.openxmlformats.org/officeDocument/2006/relationships/customXml" Target="../ink/ink746.xml"/><Relationship Id="rId1018" Type="http://schemas.openxmlformats.org/officeDocument/2006/relationships/customXml" Target="../ink/ink676.xml"/><Relationship Id="rId1225" Type="http://schemas.openxmlformats.org/officeDocument/2006/relationships/image" Target="../media/image780.png"/><Relationship Id="rId71" Type="http://schemas.openxmlformats.org/officeDocument/2006/relationships/image" Target="../media/image203.png"/><Relationship Id="rId802" Type="http://schemas.openxmlformats.org/officeDocument/2006/relationships/customXml" Target="../ink/ink568.xml"/><Relationship Id="rId29" Type="http://schemas.openxmlformats.org/officeDocument/2006/relationships/image" Target="../media/image182.png"/><Relationship Id="rId178" Type="http://schemas.openxmlformats.org/officeDocument/2006/relationships/customXml" Target="../ink/ink256.xml"/><Relationship Id="rId385" Type="http://schemas.openxmlformats.org/officeDocument/2006/relationships/image" Target="../media/image360.png"/><Relationship Id="rId592" Type="http://schemas.openxmlformats.org/officeDocument/2006/relationships/customXml" Target="../ink/ink463.xml"/><Relationship Id="rId245" Type="http://schemas.openxmlformats.org/officeDocument/2006/relationships/image" Target="../media/image290.png"/><Relationship Id="rId452" Type="http://schemas.openxmlformats.org/officeDocument/2006/relationships/customXml" Target="../ink/ink393.xml"/><Relationship Id="rId897" Type="http://schemas.openxmlformats.org/officeDocument/2006/relationships/image" Target="../media/image616.png"/><Relationship Id="rId1082" Type="http://schemas.openxmlformats.org/officeDocument/2006/relationships/customXml" Target="../ink/ink708.xml"/><Relationship Id="rId105" Type="http://schemas.openxmlformats.org/officeDocument/2006/relationships/image" Target="../media/image220.png"/><Relationship Id="rId312" Type="http://schemas.openxmlformats.org/officeDocument/2006/relationships/customXml" Target="../ink/ink323.xml"/><Relationship Id="rId757" Type="http://schemas.openxmlformats.org/officeDocument/2006/relationships/image" Target="../media/image546.png"/><Relationship Id="rId964" Type="http://schemas.openxmlformats.org/officeDocument/2006/relationships/customXml" Target="../ink/ink649.xml"/><Relationship Id="rId93" Type="http://schemas.openxmlformats.org/officeDocument/2006/relationships/image" Target="../media/image214.png"/><Relationship Id="rId617" Type="http://schemas.openxmlformats.org/officeDocument/2006/relationships/image" Target="../media/image476.png"/><Relationship Id="rId824" Type="http://schemas.openxmlformats.org/officeDocument/2006/relationships/customXml" Target="../ink/ink579.xml"/><Relationship Id="rId1247" Type="http://schemas.openxmlformats.org/officeDocument/2006/relationships/image" Target="../media/image791.png"/><Relationship Id="rId1107" Type="http://schemas.openxmlformats.org/officeDocument/2006/relationships/image" Target="../media/image721.png"/><Relationship Id="rId1314" Type="http://schemas.openxmlformats.org/officeDocument/2006/relationships/customXml" Target="../ink/ink824.xml"/><Relationship Id="rId20" Type="http://schemas.openxmlformats.org/officeDocument/2006/relationships/customXml" Target="../ink/ink177.xml"/><Relationship Id="rId267" Type="http://schemas.openxmlformats.org/officeDocument/2006/relationships/image" Target="../media/image301.png"/><Relationship Id="rId474" Type="http://schemas.openxmlformats.org/officeDocument/2006/relationships/customXml" Target="../ink/ink404.xml"/><Relationship Id="rId127" Type="http://schemas.openxmlformats.org/officeDocument/2006/relationships/image" Target="../media/image231.png"/><Relationship Id="rId681" Type="http://schemas.openxmlformats.org/officeDocument/2006/relationships/image" Target="../media/image508.png"/><Relationship Id="rId779" Type="http://schemas.openxmlformats.org/officeDocument/2006/relationships/image" Target="../media/image557.png"/><Relationship Id="rId986" Type="http://schemas.openxmlformats.org/officeDocument/2006/relationships/customXml" Target="../ink/ink660.xml"/><Relationship Id="rId334" Type="http://schemas.openxmlformats.org/officeDocument/2006/relationships/customXml" Target="../ink/ink334.xml"/><Relationship Id="rId541" Type="http://schemas.openxmlformats.org/officeDocument/2006/relationships/image" Target="../media/image438.png"/><Relationship Id="rId639" Type="http://schemas.openxmlformats.org/officeDocument/2006/relationships/image" Target="../media/image487.png"/><Relationship Id="rId1171" Type="http://schemas.openxmlformats.org/officeDocument/2006/relationships/image" Target="../media/image753.png"/><Relationship Id="rId1269" Type="http://schemas.openxmlformats.org/officeDocument/2006/relationships/image" Target="../media/image802.png"/><Relationship Id="rId401" Type="http://schemas.openxmlformats.org/officeDocument/2006/relationships/image" Target="../media/image368.png"/><Relationship Id="rId846" Type="http://schemas.openxmlformats.org/officeDocument/2006/relationships/customXml" Target="../ink/ink590.xml"/><Relationship Id="rId1031" Type="http://schemas.openxmlformats.org/officeDocument/2006/relationships/image" Target="../media/image683.png"/><Relationship Id="rId1129" Type="http://schemas.openxmlformats.org/officeDocument/2006/relationships/image" Target="../media/image732.png"/><Relationship Id="rId706" Type="http://schemas.openxmlformats.org/officeDocument/2006/relationships/customXml" Target="../ink/ink520.xml"/><Relationship Id="rId913" Type="http://schemas.openxmlformats.org/officeDocument/2006/relationships/image" Target="../media/image624.png"/><Relationship Id="rId42" Type="http://schemas.openxmlformats.org/officeDocument/2006/relationships/customXml" Target="../ink/ink188.xml"/><Relationship Id="rId191" Type="http://schemas.openxmlformats.org/officeDocument/2006/relationships/image" Target="../media/image263.png"/><Relationship Id="rId289" Type="http://schemas.openxmlformats.org/officeDocument/2006/relationships/image" Target="../media/image312.png"/><Relationship Id="rId496" Type="http://schemas.openxmlformats.org/officeDocument/2006/relationships/customXml" Target="../ink/ink415.xml"/><Relationship Id="rId149" Type="http://schemas.openxmlformats.org/officeDocument/2006/relationships/image" Target="../media/image242.png"/><Relationship Id="rId356" Type="http://schemas.openxmlformats.org/officeDocument/2006/relationships/customXml" Target="../ink/ink345.xml"/><Relationship Id="rId563" Type="http://schemas.openxmlformats.org/officeDocument/2006/relationships/image" Target="../media/image449.png"/><Relationship Id="rId770" Type="http://schemas.openxmlformats.org/officeDocument/2006/relationships/customXml" Target="../ink/ink552.xml"/><Relationship Id="rId1193" Type="http://schemas.openxmlformats.org/officeDocument/2006/relationships/image" Target="../media/image764.png"/><Relationship Id="rId216" Type="http://schemas.openxmlformats.org/officeDocument/2006/relationships/customXml" Target="../ink/ink275.xml"/><Relationship Id="rId423" Type="http://schemas.openxmlformats.org/officeDocument/2006/relationships/image" Target="../media/image379.png"/><Relationship Id="rId868" Type="http://schemas.openxmlformats.org/officeDocument/2006/relationships/customXml" Target="../ink/ink601.xml"/><Relationship Id="rId1053" Type="http://schemas.openxmlformats.org/officeDocument/2006/relationships/image" Target="../media/image694.png"/><Relationship Id="rId1260" Type="http://schemas.openxmlformats.org/officeDocument/2006/relationships/customXml" Target="../ink/ink797.xml"/><Relationship Id="rId630" Type="http://schemas.openxmlformats.org/officeDocument/2006/relationships/customXml" Target="../ink/ink482.xml"/><Relationship Id="rId728" Type="http://schemas.openxmlformats.org/officeDocument/2006/relationships/customXml" Target="../ink/ink531.xml"/><Relationship Id="rId935" Type="http://schemas.openxmlformats.org/officeDocument/2006/relationships/image" Target="../media/image635.png"/><Relationship Id="rId64" Type="http://schemas.openxmlformats.org/officeDocument/2006/relationships/customXml" Target="../ink/ink199.xml"/><Relationship Id="rId1120" Type="http://schemas.openxmlformats.org/officeDocument/2006/relationships/customXml" Target="../ink/ink727.xml"/><Relationship Id="rId1218" Type="http://schemas.openxmlformats.org/officeDocument/2006/relationships/customXml" Target="../ink/ink776.xml"/><Relationship Id="rId280" Type="http://schemas.openxmlformats.org/officeDocument/2006/relationships/customXml" Target="../ink/ink307.xml"/><Relationship Id="rId75" Type="http://schemas.openxmlformats.org/officeDocument/2006/relationships/image" Target="../media/image205.png"/><Relationship Id="rId140" Type="http://schemas.openxmlformats.org/officeDocument/2006/relationships/customXml" Target="../ink/ink237.xml"/><Relationship Id="rId378" Type="http://schemas.openxmlformats.org/officeDocument/2006/relationships/customXml" Target="../ink/ink356.xml"/><Relationship Id="rId585" Type="http://schemas.openxmlformats.org/officeDocument/2006/relationships/image" Target="../media/image460.png"/><Relationship Id="rId792" Type="http://schemas.openxmlformats.org/officeDocument/2006/relationships/customXml" Target="../ink/ink563.xml"/><Relationship Id="rId806" Type="http://schemas.openxmlformats.org/officeDocument/2006/relationships/customXml" Target="../ink/ink570.xml"/><Relationship Id="rId6" Type="http://schemas.openxmlformats.org/officeDocument/2006/relationships/customXml" Target="../ink/ink170.xml"/><Relationship Id="rId238" Type="http://schemas.openxmlformats.org/officeDocument/2006/relationships/customXml" Target="../ink/ink286.xml"/><Relationship Id="rId445" Type="http://schemas.openxmlformats.org/officeDocument/2006/relationships/image" Target="../media/image390.png"/><Relationship Id="rId652" Type="http://schemas.openxmlformats.org/officeDocument/2006/relationships/customXml" Target="../ink/ink493.xml"/><Relationship Id="rId1075" Type="http://schemas.openxmlformats.org/officeDocument/2006/relationships/image" Target="../media/image705.png"/><Relationship Id="rId1282" Type="http://schemas.openxmlformats.org/officeDocument/2006/relationships/customXml" Target="../ink/ink808.xml"/><Relationship Id="rId291" Type="http://schemas.openxmlformats.org/officeDocument/2006/relationships/image" Target="../media/image313.png"/><Relationship Id="rId305" Type="http://schemas.openxmlformats.org/officeDocument/2006/relationships/image" Target="../media/image320.png"/><Relationship Id="rId512" Type="http://schemas.openxmlformats.org/officeDocument/2006/relationships/customXml" Target="../ink/ink423.xml"/><Relationship Id="rId957" Type="http://schemas.openxmlformats.org/officeDocument/2006/relationships/image" Target="../media/image646.png"/><Relationship Id="rId1142" Type="http://schemas.openxmlformats.org/officeDocument/2006/relationships/customXml" Target="../ink/ink738.xml"/><Relationship Id="rId86" Type="http://schemas.openxmlformats.org/officeDocument/2006/relationships/customXml" Target="../ink/ink210.xml"/><Relationship Id="rId151" Type="http://schemas.openxmlformats.org/officeDocument/2006/relationships/image" Target="../media/image243.png"/><Relationship Id="rId389" Type="http://schemas.openxmlformats.org/officeDocument/2006/relationships/image" Target="../media/image362.png"/><Relationship Id="rId596" Type="http://schemas.openxmlformats.org/officeDocument/2006/relationships/customXml" Target="../ink/ink465.xml"/><Relationship Id="rId817" Type="http://schemas.openxmlformats.org/officeDocument/2006/relationships/image" Target="../media/image576.png"/><Relationship Id="rId1002" Type="http://schemas.openxmlformats.org/officeDocument/2006/relationships/customXml" Target="../ink/ink668.xml"/><Relationship Id="rId249" Type="http://schemas.openxmlformats.org/officeDocument/2006/relationships/image" Target="../media/image292.png"/><Relationship Id="rId456" Type="http://schemas.openxmlformats.org/officeDocument/2006/relationships/customXml" Target="../ink/ink395.xml"/><Relationship Id="rId663" Type="http://schemas.openxmlformats.org/officeDocument/2006/relationships/image" Target="../media/image499.png"/><Relationship Id="rId870" Type="http://schemas.openxmlformats.org/officeDocument/2006/relationships/customXml" Target="../ink/ink602.xml"/><Relationship Id="rId1086" Type="http://schemas.openxmlformats.org/officeDocument/2006/relationships/customXml" Target="../ink/ink710.xml"/><Relationship Id="rId1293" Type="http://schemas.openxmlformats.org/officeDocument/2006/relationships/image" Target="../media/image814.png"/><Relationship Id="rId1307" Type="http://schemas.openxmlformats.org/officeDocument/2006/relationships/image" Target="../media/image821.png"/><Relationship Id="rId13" Type="http://schemas.openxmlformats.org/officeDocument/2006/relationships/image" Target="../media/image174.png"/><Relationship Id="rId109" Type="http://schemas.openxmlformats.org/officeDocument/2006/relationships/image" Target="../media/image222.png"/><Relationship Id="rId316" Type="http://schemas.openxmlformats.org/officeDocument/2006/relationships/customXml" Target="../ink/ink325.xml"/><Relationship Id="rId523" Type="http://schemas.openxmlformats.org/officeDocument/2006/relationships/image" Target="../media/image429.png"/><Relationship Id="rId968" Type="http://schemas.openxmlformats.org/officeDocument/2006/relationships/customXml" Target="../ink/ink651.xml"/><Relationship Id="rId1153" Type="http://schemas.openxmlformats.org/officeDocument/2006/relationships/image" Target="../media/image744.png"/><Relationship Id="rId97" Type="http://schemas.openxmlformats.org/officeDocument/2006/relationships/image" Target="../media/image216.png"/><Relationship Id="rId730" Type="http://schemas.openxmlformats.org/officeDocument/2006/relationships/customXml" Target="../ink/ink532.xml"/><Relationship Id="rId828" Type="http://schemas.openxmlformats.org/officeDocument/2006/relationships/customXml" Target="../ink/ink581.xml"/><Relationship Id="rId1013" Type="http://schemas.openxmlformats.org/officeDocument/2006/relationships/image" Target="../media/image674.png"/><Relationship Id="rId162" Type="http://schemas.openxmlformats.org/officeDocument/2006/relationships/customXml" Target="../ink/ink248.xml"/><Relationship Id="rId467" Type="http://schemas.openxmlformats.org/officeDocument/2006/relationships/image" Target="../media/image401.png"/><Relationship Id="rId1097" Type="http://schemas.openxmlformats.org/officeDocument/2006/relationships/image" Target="../media/image716.png"/><Relationship Id="rId1220" Type="http://schemas.openxmlformats.org/officeDocument/2006/relationships/customXml" Target="../ink/ink777.xml"/><Relationship Id="rId1318" Type="http://schemas.openxmlformats.org/officeDocument/2006/relationships/customXml" Target="../ink/ink826.xml"/><Relationship Id="rId674" Type="http://schemas.openxmlformats.org/officeDocument/2006/relationships/customXml" Target="../ink/ink504.xml"/><Relationship Id="rId881" Type="http://schemas.openxmlformats.org/officeDocument/2006/relationships/image" Target="../media/image608.png"/><Relationship Id="rId979" Type="http://schemas.openxmlformats.org/officeDocument/2006/relationships/image" Target="../media/image657.png"/><Relationship Id="rId24" Type="http://schemas.openxmlformats.org/officeDocument/2006/relationships/customXml" Target="../ink/ink179.xml"/><Relationship Id="rId327" Type="http://schemas.openxmlformats.org/officeDocument/2006/relationships/image" Target="../media/image331.png"/><Relationship Id="rId534" Type="http://schemas.openxmlformats.org/officeDocument/2006/relationships/customXml" Target="../ink/ink434.xml"/><Relationship Id="rId741" Type="http://schemas.openxmlformats.org/officeDocument/2006/relationships/image" Target="../media/image538.png"/><Relationship Id="rId839" Type="http://schemas.openxmlformats.org/officeDocument/2006/relationships/image" Target="../media/image587.png"/><Relationship Id="rId1164" Type="http://schemas.openxmlformats.org/officeDocument/2006/relationships/customXml" Target="../ink/ink749.xml"/><Relationship Id="rId173" Type="http://schemas.openxmlformats.org/officeDocument/2006/relationships/image" Target="../media/image254.png"/><Relationship Id="rId380" Type="http://schemas.openxmlformats.org/officeDocument/2006/relationships/customXml" Target="../ink/ink357.xml"/><Relationship Id="rId601" Type="http://schemas.openxmlformats.org/officeDocument/2006/relationships/image" Target="../media/image468.png"/><Relationship Id="rId1024" Type="http://schemas.openxmlformats.org/officeDocument/2006/relationships/customXml" Target="../ink/ink679.xml"/><Relationship Id="rId1231" Type="http://schemas.openxmlformats.org/officeDocument/2006/relationships/image" Target="../media/image783.png"/><Relationship Id="rId240" Type="http://schemas.openxmlformats.org/officeDocument/2006/relationships/customXml" Target="../ink/ink287.xml"/><Relationship Id="rId478" Type="http://schemas.openxmlformats.org/officeDocument/2006/relationships/customXml" Target="../ink/ink406.xml"/><Relationship Id="rId685" Type="http://schemas.openxmlformats.org/officeDocument/2006/relationships/image" Target="../media/image510.png"/><Relationship Id="rId892" Type="http://schemas.openxmlformats.org/officeDocument/2006/relationships/customXml" Target="../ink/ink613.xml"/><Relationship Id="rId906" Type="http://schemas.openxmlformats.org/officeDocument/2006/relationships/customXml" Target="../ink/ink620.xml"/><Relationship Id="rId35" Type="http://schemas.openxmlformats.org/officeDocument/2006/relationships/image" Target="../media/image185.png"/><Relationship Id="rId100" Type="http://schemas.openxmlformats.org/officeDocument/2006/relationships/customXml" Target="../ink/ink217.xml"/><Relationship Id="rId338" Type="http://schemas.openxmlformats.org/officeDocument/2006/relationships/customXml" Target="../ink/ink336.xml"/><Relationship Id="rId545" Type="http://schemas.openxmlformats.org/officeDocument/2006/relationships/image" Target="../media/image440.png"/><Relationship Id="rId752" Type="http://schemas.openxmlformats.org/officeDocument/2006/relationships/customXml" Target="../ink/ink543.xml"/><Relationship Id="rId1175" Type="http://schemas.openxmlformats.org/officeDocument/2006/relationships/image" Target="../media/image755.png"/><Relationship Id="rId184" Type="http://schemas.openxmlformats.org/officeDocument/2006/relationships/customXml" Target="../ink/ink259.xml"/><Relationship Id="rId391" Type="http://schemas.openxmlformats.org/officeDocument/2006/relationships/image" Target="../media/image363.png"/><Relationship Id="rId405" Type="http://schemas.openxmlformats.org/officeDocument/2006/relationships/image" Target="../media/image370.png"/><Relationship Id="rId612" Type="http://schemas.openxmlformats.org/officeDocument/2006/relationships/customXml" Target="../ink/ink473.xml"/><Relationship Id="rId1035" Type="http://schemas.openxmlformats.org/officeDocument/2006/relationships/image" Target="../media/image685.png"/><Relationship Id="rId1242" Type="http://schemas.openxmlformats.org/officeDocument/2006/relationships/customXml" Target="../ink/ink788.xml"/><Relationship Id="rId251" Type="http://schemas.openxmlformats.org/officeDocument/2006/relationships/image" Target="../media/image293.png"/><Relationship Id="rId489" Type="http://schemas.openxmlformats.org/officeDocument/2006/relationships/image" Target="../media/image412.png"/><Relationship Id="rId696" Type="http://schemas.openxmlformats.org/officeDocument/2006/relationships/customXml" Target="../ink/ink515.xml"/><Relationship Id="rId917" Type="http://schemas.openxmlformats.org/officeDocument/2006/relationships/image" Target="../media/image626.png"/><Relationship Id="rId1102" Type="http://schemas.openxmlformats.org/officeDocument/2006/relationships/customXml" Target="../ink/ink718.xml"/><Relationship Id="rId46" Type="http://schemas.openxmlformats.org/officeDocument/2006/relationships/customXml" Target="../ink/ink190.xml"/><Relationship Id="rId349" Type="http://schemas.openxmlformats.org/officeDocument/2006/relationships/image" Target="../media/image342.png"/><Relationship Id="rId556" Type="http://schemas.openxmlformats.org/officeDocument/2006/relationships/customXml" Target="../ink/ink445.xml"/><Relationship Id="rId763" Type="http://schemas.openxmlformats.org/officeDocument/2006/relationships/image" Target="../media/image549.png"/><Relationship Id="rId1186" Type="http://schemas.openxmlformats.org/officeDocument/2006/relationships/customXml" Target="../ink/ink760.xml"/><Relationship Id="rId111" Type="http://schemas.openxmlformats.org/officeDocument/2006/relationships/image" Target="../media/image223.png"/><Relationship Id="rId195" Type="http://schemas.openxmlformats.org/officeDocument/2006/relationships/image" Target="../media/image265.png"/><Relationship Id="rId209" Type="http://schemas.openxmlformats.org/officeDocument/2006/relationships/image" Target="../media/image272.png"/><Relationship Id="rId416" Type="http://schemas.openxmlformats.org/officeDocument/2006/relationships/customXml" Target="../ink/ink375.xml"/><Relationship Id="rId970" Type="http://schemas.openxmlformats.org/officeDocument/2006/relationships/customXml" Target="../ink/ink652.xml"/><Relationship Id="rId1046" Type="http://schemas.openxmlformats.org/officeDocument/2006/relationships/customXml" Target="../ink/ink690.xml"/><Relationship Id="rId1253" Type="http://schemas.openxmlformats.org/officeDocument/2006/relationships/image" Target="../media/image794.png"/><Relationship Id="rId623" Type="http://schemas.openxmlformats.org/officeDocument/2006/relationships/image" Target="../media/image479.png"/><Relationship Id="rId830" Type="http://schemas.openxmlformats.org/officeDocument/2006/relationships/customXml" Target="../ink/ink582.xml"/><Relationship Id="rId928" Type="http://schemas.openxmlformats.org/officeDocument/2006/relationships/customXml" Target="../ink/ink631.xml"/><Relationship Id="rId57" Type="http://schemas.openxmlformats.org/officeDocument/2006/relationships/image" Target="../media/image196.png"/><Relationship Id="rId262" Type="http://schemas.openxmlformats.org/officeDocument/2006/relationships/customXml" Target="../ink/ink298.xml"/><Relationship Id="rId567" Type="http://schemas.openxmlformats.org/officeDocument/2006/relationships/image" Target="../media/image451.png"/><Relationship Id="rId1113" Type="http://schemas.openxmlformats.org/officeDocument/2006/relationships/image" Target="../media/image724.png"/><Relationship Id="rId1197" Type="http://schemas.openxmlformats.org/officeDocument/2006/relationships/image" Target="../media/image766.png"/><Relationship Id="rId1320" Type="http://schemas.openxmlformats.org/officeDocument/2006/relationships/customXml" Target="../ink/ink827.xml"/><Relationship Id="rId122" Type="http://schemas.openxmlformats.org/officeDocument/2006/relationships/customXml" Target="../ink/ink228.xml"/><Relationship Id="rId774" Type="http://schemas.openxmlformats.org/officeDocument/2006/relationships/customXml" Target="../ink/ink554.xml"/><Relationship Id="rId981" Type="http://schemas.openxmlformats.org/officeDocument/2006/relationships/image" Target="../media/image658.png"/><Relationship Id="rId1057" Type="http://schemas.openxmlformats.org/officeDocument/2006/relationships/image" Target="../media/image696.png"/><Relationship Id="rId427" Type="http://schemas.openxmlformats.org/officeDocument/2006/relationships/image" Target="../media/image381.png"/><Relationship Id="rId634" Type="http://schemas.openxmlformats.org/officeDocument/2006/relationships/customXml" Target="../ink/ink484.xml"/><Relationship Id="rId841" Type="http://schemas.openxmlformats.org/officeDocument/2006/relationships/image" Target="../media/image588.png"/><Relationship Id="rId1264" Type="http://schemas.openxmlformats.org/officeDocument/2006/relationships/customXml" Target="../ink/ink799.xml"/><Relationship Id="rId273" Type="http://schemas.openxmlformats.org/officeDocument/2006/relationships/image" Target="../media/image304.png"/><Relationship Id="rId480" Type="http://schemas.openxmlformats.org/officeDocument/2006/relationships/customXml" Target="../ink/ink407.xml"/><Relationship Id="rId701" Type="http://schemas.openxmlformats.org/officeDocument/2006/relationships/image" Target="../media/image518.png"/><Relationship Id="rId939" Type="http://schemas.openxmlformats.org/officeDocument/2006/relationships/image" Target="../media/image637.png"/><Relationship Id="rId1124" Type="http://schemas.openxmlformats.org/officeDocument/2006/relationships/customXml" Target="../ink/ink729.xml"/><Relationship Id="rId68" Type="http://schemas.openxmlformats.org/officeDocument/2006/relationships/customXml" Target="../ink/ink201.xml"/><Relationship Id="rId133" Type="http://schemas.openxmlformats.org/officeDocument/2006/relationships/image" Target="../media/image234.png"/><Relationship Id="rId340" Type="http://schemas.openxmlformats.org/officeDocument/2006/relationships/customXml" Target="../ink/ink337.xml"/><Relationship Id="rId578" Type="http://schemas.openxmlformats.org/officeDocument/2006/relationships/customXml" Target="../ink/ink456.xml"/><Relationship Id="rId785" Type="http://schemas.openxmlformats.org/officeDocument/2006/relationships/image" Target="../media/image560.png"/><Relationship Id="rId992" Type="http://schemas.openxmlformats.org/officeDocument/2006/relationships/customXml" Target="../ink/ink663.xml"/><Relationship Id="rId200" Type="http://schemas.openxmlformats.org/officeDocument/2006/relationships/customXml" Target="../ink/ink267.xml"/><Relationship Id="rId438" Type="http://schemas.openxmlformats.org/officeDocument/2006/relationships/customXml" Target="../ink/ink386.xml"/><Relationship Id="rId645" Type="http://schemas.openxmlformats.org/officeDocument/2006/relationships/image" Target="../media/image490.png"/><Relationship Id="rId852" Type="http://schemas.openxmlformats.org/officeDocument/2006/relationships/customXml" Target="../ink/ink593.xml"/><Relationship Id="rId1068" Type="http://schemas.openxmlformats.org/officeDocument/2006/relationships/customXml" Target="../ink/ink701.xml"/><Relationship Id="rId1275" Type="http://schemas.openxmlformats.org/officeDocument/2006/relationships/image" Target="../media/image805.png"/><Relationship Id="rId284" Type="http://schemas.openxmlformats.org/officeDocument/2006/relationships/customXml" Target="../ink/ink309.xml"/><Relationship Id="rId491" Type="http://schemas.openxmlformats.org/officeDocument/2006/relationships/image" Target="../media/image413.png"/><Relationship Id="rId505" Type="http://schemas.openxmlformats.org/officeDocument/2006/relationships/image" Target="../media/image420.png"/><Relationship Id="rId712" Type="http://schemas.openxmlformats.org/officeDocument/2006/relationships/customXml" Target="../ink/ink523.xml"/><Relationship Id="rId1135" Type="http://schemas.openxmlformats.org/officeDocument/2006/relationships/image" Target="../media/image735.png"/><Relationship Id="rId79" Type="http://schemas.openxmlformats.org/officeDocument/2006/relationships/image" Target="../media/image207.png"/><Relationship Id="rId144" Type="http://schemas.openxmlformats.org/officeDocument/2006/relationships/customXml" Target="../ink/ink239.xml"/><Relationship Id="rId589" Type="http://schemas.openxmlformats.org/officeDocument/2006/relationships/image" Target="../media/image462.png"/><Relationship Id="rId796" Type="http://schemas.openxmlformats.org/officeDocument/2006/relationships/customXml" Target="../ink/ink565.xml"/><Relationship Id="rId1202" Type="http://schemas.openxmlformats.org/officeDocument/2006/relationships/customXml" Target="../ink/ink768.xml"/><Relationship Id="rId351" Type="http://schemas.openxmlformats.org/officeDocument/2006/relationships/image" Target="../media/image343.png"/><Relationship Id="rId449" Type="http://schemas.openxmlformats.org/officeDocument/2006/relationships/image" Target="../media/image392.png"/><Relationship Id="rId656" Type="http://schemas.openxmlformats.org/officeDocument/2006/relationships/customXml" Target="../ink/ink495.xml"/><Relationship Id="rId863" Type="http://schemas.openxmlformats.org/officeDocument/2006/relationships/image" Target="../media/image599.png"/><Relationship Id="rId1079" Type="http://schemas.openxmlformats.org/officeDocument/2006/relationships/image" Target="../media/image707.png"/><Relationship Id="rId1286" Type="http://schemas.openxmlformats.org/officeDocument/2006/relationships/customXml" Target="../ink/ink810.xml"/><Relationship Id="rId211" Type="http://schemas.openxmlformats.org/officeDocument/2006/relationships/image" Target="../media/image273.png"/><Relationship Id="rId295" Type="http://schemas.openxmlformats.org/officeDocument/2006/relationships/image" Target="../media/image315.png"/><Relationship Id="rId309" Type="http://schemas.openxmlformats.org/officeDocument/2006/relationships/image" Target="../media/image322.png"/><Relationship Id="rId516" Type="http://schemas.openxmlformats.org/officeDocument/2006/relationships/customXml" Target="../ink/ink425.xml"/><Relationship Id="rId1146" Type="http://schemas.openxmlformats.org/officeDocument/2006/relationships/customXml" Target="../ink/ink740.xml"/><Relationship Id="rId723" Type="http://schemas.openxmlformats.org/officeDocument/2006/relationships/image" Target="../media/image529.png"/><Relationship Id="rId930" Type="http://schemas.openxmlformats.org/officeDocument/2006/relationships/customXml" Target="../ink/ink632.xml"/><Relationship Id="rId1006" Type="http://schemas.openxmlformats.org/officeDocument/2006/relationships/customXml" Target="../ink/ink670.xml"/><Relationship Id="rId155" Type="http://schemas.openxmlformats.org/officeDocument/2006/relationships/image" Target="../media/image245.png"/><Relationship Id="rId362" Type="http://schemas.openxmlformats.org/officeDocument/2006/relationships/customXml" Target="../ink/ink348.xml"/><Relationship Id="rId1213" Type="http://schemas.openxmlformats.org/officeDocument/2006/relationships/image" Target="../media/image774.png"/><Relationship Id="rId1297" Type="http://schemas.openxmlformats.org/officeDocument/2006/relationships/image" Target="../media/image816.png"/><Relationship Id="rId222" Type="http://schemas.openxmlformats.org/officeDocument/2006/relationships/customXml" Target="../ink/ink278.xml"/><Relationship Id="rId667" Type="http://schemas.openxmlformats.org/officeDocument/2006/relationships/image" Target="../media/image501.png"/><Relationship Id="rId874" Type="http://schemas.openxmlformats.org/officeDocument/2006/relationships/customXml" Target="../ink/ink604.xml"/><Relationship Id="rId17" Type="http://schemas.openxmlformats.org/officeDocument/2006/relationships/image" Target="../media/image176.png"/><Relationship Id="rId527" Type="http://schemas.openxmlformats.org/officeDocument/2006/relationships/image" Target="../media/image431.png"/><Relationship Id="rId734" Type="http://schemas.openxmlformats.org/officeDocument/2006/relationships/customXml" Target="../ink/ink534.xml"/><Relationship Id="rId941" Type="http://schemas.openxmlformats.org/officeDocument/2006/relationships/image" Target="../media/image638.png"/><Relationship Id="rId1157" Type="http://schemas.openxmlformats.org/officeDocument/2006/relationships/image" Target="../media/image746.png"/><Relationship Id="rId70" Type="http://schemas.openxmlformats.org/officeDocument/2006/relationships/customXml" Target="../ink/ink202.xml"/><Relationship Id="rId166" Type="http://schemas.openxmlformats.org/officeDocument/2006/relationships/customXml" Target="../ink/ink250.xml"/><Relationship Id="rId373" Type="http://schemas.openxmlformats.org/officeDocument/2006/relationships/image" Target="../media/image354.png"/><Relationship Id="rId580" Type="http://schemas.openxmlformats.org/officeDocument/2006/relationships/customXml" Target="../ink/ink457.xml"/><Relationship Id="rId801" Type="http://schemas.openxmlformats.org/officeDocument/2006/relationships/image" Target="../media/image568.png"/><Relationship Id="rId1017" Type="http://schemas.openxmlformats.org/officeDocument/2006/relationships/image" Target="../media/image676.png"/><Relationship Id="rId1224" Type="http://schemas.openxmlformats.org/officeDocument/2006/relationships/customXml" Target="../ink/ink779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84.png"/><Relationship Id="rId440" Type="http://schemas.openxmlformats.org/officeDocument/2006/relationships/customXml" Target="../ink/ink387.xml"/><Relationship Id="rId678" Type="http://schemas.openxmlformats.org/officeDocument/2006/relationships/customXml" Target="../ink/ink506.xml"/><Relationship Id="rId885" Type="http://schemas.openxmlformats.org/officeDocument/2006/relationships/image" Target="../media/image610.png"/><Relationship Id="rId1070" Type="http://schemas.openxmlformats.org/officeDocument/2006/relationships/customXml" Target="../ink/ink702.xml"/><Relationship Id="rId28" Type="http://schemas.openxmlformats.org/officeDocument/2006/relationships/customXml" Target="../ink/ink181.xml"/><Relationship Id="rId300" Type="http://schemas.openxmlformats.org/officeDocument/2006/relationships/customXml" Target="../ink/ink317.xml"/><Relationship Id="rId538" Type="http://schemas.openxmlformats.org/officeDocument/2006/relationships/customXml" Target="../ink/ink436.xml"/><Relationship Id="rId745" Type="http://schemas.openxmlformats.org/officeDocument/2006/relationships/image" Target="../media/image540.png"/><Relationship Id="rId952" Type="http://schemas.openxmlformats.org/officeDocument/2006/relationships/customXml" Target="../ink/ink643.xml"/><Relationship Id="rId1168" Type="http://schemas.openxmlformats.org/officeDocument/2006/relationships/customXml" Target="../ink/ink751.xml"/><Relationship Id="rId81" Type="http://schemas.openxmlformats.org/officeDocument/2006/relationships/image" Target="../media/image208.png"/><Relationship Id="rId177" Type="http://schemas.openxmlformats.org/officeDocument/2006/relationships/image" Target="../media/image256.png"/><Relationship Id="rId384" Type="http://schemas.openxmlformats.org/officeDocument/2006/relationships/customXml" Target="../ink/ink359.xml"/><Relationship Id="rId591" Type="http://schemas.openxmlformats.org/officeDocument/2006/relationships/image" Target="../media/image463.png"/><Relationship Id="rId605" Type="http://schemas.openxmlformats.org/officeDocument/2006/relationships/image" Target="../media/image470.png"/><Relationship Id="rId812" Type="http://schemas.openxmlformats.org/officeDocument/2006/relationships/customXml" Target="../ink/ink573.xml"/><Relationship Id="rId1028" Type="http://schemas.openxmlformats.org/officeDocument/2006/relationships/customXml" Target="../ink/ink681.xml"/><Relationship Id="rId1235" Type="http://schemas.openxmlformats.org/officeDocument/2006/relationships/image" Target="../media/image785.png"/><Relationship Id="rId244" Type="http://schemas.openxmlformats.org/officeDocument/2006/relationships/customXml" Target="../ink/ink289.xml"/><Relationship Id="rId689" Type="http://schemas.openxmlformats.org/officeDocument/2006/relationships/image" Target="../media/image512.png"/><Relationship Id="rId896" Type="http://schemas.openxmlformats.org/officeDocument/2006/relationships/customXml" Target="../ink/ink615.xml"/><Relationship Id="rId1081" Type="http://schemas.openxmlformats.org/officeDocument/2006/relationships/image" Target="../media/image708.png"/><Relationship Id="rId1302" Type="http://schemas.openxmlformats.org/officeDocument/2006/relationships/customXml" Target="../ink/ink818.xml"/><Relationship Id="rId39" Type="http://schemas.openxmlformats.org/officeDocument/2006/relationships/image" Target="../media/image187.png"/><Relationship Id="rId451" Type="http://schemas.openxmlformats.org/officeDocument/2006/relationships/image" Target="../media/image393.png"/><Relationship Id="rId549" Type="http://schemas.openxmlformats.org/officeDocument/2006/relationships/image" Target="../media/image442.png"/><Relationship Id="rId756" Type="http://schemas.openxmlformats.org/officeDocument/2006/relationships/customXml" Target="../ink/ink545.xml"/><Relationship Id="rId1179" Type="http://schemas.openxmlformats.org/officeDocument/2006/relationships/image" Target="../media/image757.png"/><Relationship Id="rId104" Type="http://schemas.openxmlformats.org/officeDocument/2006/relationships/customXml" Target="../ink/ink219.xml"/><Relationship Id="rId188" Type="http://schemas.openxmlformats.org/officeDocument/2006/relationships/customXml" Target="../ink/ink261.xml"/><Relationship Id="rId311" Type="http://schemas.openxmlformats.org/officeDocument/2006/relationships/image" Target="../media/image323.png"/><Relationship Id="rId395" Type="http://schemas.openxmlformats.org/officeDocument/2006/relationships/image" Target="../media/image365.png"/><Relationship Id="rId409" Type="http://schemas.openxmlformats.org/officeDocument/2006/relationships/image" Target="../media/image372.png"/><Relationship Id="rId963" Type="http://schemas.openxmlformats.org/officeDocument/2006/relationships/image" Target="../media/image649.png"/><Relationship Id="rId1039" Type="http://schemas.openxmlformats.org/officeDocument/2006/relationships/image" Target="../media/image687.png"/><Relationship Id="rId1246" Type="http://schemas.openxmlformats.org/officeDocument/2006/relationships/customXml" Target="../ink/ink790.xml"/><Relationship Id="rId92" Type="http://schemas.openxmlformats.org/officeDocument/2006/relationships/customXml" Target="../ink/ink213.xml"/><Relationship Id="rId616" Type="http://schemas.openxmlformats.org/officeDocument/2006/relationships/customXml" Target="../ink/ink475.xml"/><Relationship Id="rId823" Type="http://schemas.openxmlformats.org/officeDocument/2006/relationships/image" Target="../media/image579.png"/><Relationship Id="rId255" Type="http://schemas.openxmlformats.org/officeDocument/2006/relationships/image" Target="../media/image295.png"/><Relationship Id="rId462" Type="http://schemas.openxmlformats.org/officeDocument/2006/relationships/customXml" Target="../ink/ink398.xml"/><Relationship Id="rId1092" Type="http://schemas.openxmlformats.org/officeDocument/2006/relationships/customXml" Target="../ink/ink713.xml"/><Relationship Id="rId1106" Type="http://schemas.openxmlformats.org/officeDocument/2006/relationships/customXml" Target="../ink/ink720.xml"/><Relationship Id="rId1313" Type="http://schemas.openxmlformats.org/officeDocument/2006/relationships/image" Target="../media/image824.png"/><Relationship Id="rId115" Type="http://schemas.openxmlformats.org/officeDocument/2006/relationships/image" Target="../media/image225.png"/><Relationship Id="rId322" Type="http://schemas.openxmlformats.org/officeDocument/2006/relationships/customXml" Target="../ink/ink328.xml"/><Relationship Id="rId767" Type="http://schemas.openxmlformats.org/officeDocument/2006/relationships/image" Target="../media/image551.png"/><Relationship Id="rId974" Type="http://schemas.openxmlformats.org/officeDocument/2006/relationships/customXml" Target="../ink/ink654.xml"/><Relationship Id="rId199" Type="http://schemas.openxmlformats.org/officeDocument/2006/relationships/image" Target="../media/image267.png"/><Relationship Id="rId627" Type="http://schemas.openxmlformats.org/officeDocument/2006/relationships/image" Target="../media/image481.png"/><Relationship Id="rId834" Type="http://schemas.openxmlformats.org/officeDocument/2006/relationships/customXml" Target="../ink/ink584.xml"/><Relationship Id="rId1257" Type="http://schemas.openxmlformats.org/officeDocument/2006/relationships/image" Target="../media/image796.png"/><Relationship Id="rId266" Type="http://schemas.openxmlformats.org/officeDocument/2006/relationships/customXml" Target="../ink/ink300.xml"/><Relationship Id="rId473" Type="http://schemas.openxmlformats.org/officeDocument/2006/relationships/image" Target="../media/image404.png"/><Relationship Id="rId680" Type="http://schemas.openxmlformats.org/officeDocument/2006/relationships/customXml" Target="../ink/ink507.xml"/><Relationship Id="rId901" Type="http://schemas.openxmlformats.org/officeDocument/2006/relationships/image" Target="../media/image618.png"/><Relationship Id="rId1117" Type="http://schemas.openxmlformats.org/officeDocument/2006/relationships/image" Target="../media/image726.png"/><Relationship Id="rId30" Type="http://schemas.openxmlformats.org/officeDocument/2006/relationships/customXml" Target="../ink/ink182.xml"/><Relationship Id="rId126" Type="http://schemas.openxmlformats.org/officeDocument/2006/relationships/customXml" Target="../ink/ink230.xml"/><Relationship Id="rId333" Type="http://schemas.openxmlformats.org/officeDocument/2006/relationships/image" Target="../media/image334.png"/><Relationship Id="rId540" Type="http://schemas.openxmlformats.org/officeDocument/2006/relationships/customXml" Target="../ink/ink437.xml"/><Relationship Id="rId778" Type="http://schemas.openxmlformats.org/officeDocument/2006/relationships/customXml" Target="../ink/ink556.xml"/><Relationship Id="rId985" Type="http://schemas.openxmlformats.org/officeDocument/2006/relationships/image" Target="../media/image660.png"/><Relationship Id="rId1170" Type="http://schemas.openxmlformats.org/officeDocument/2006/relationships/customXml" Target="../ink/ink752.xml"/><Relationship Id="rId638" Type="http://schemas.openxmlformats.org/officeDocument/2006/relationships/customXml" Target="../ink/ink486.xml"/><Relationship Id="rId845" Type="http://schemas.openxmlformats.org/officeDocument/2006/relationships/image" Target="../media/image590.png"/><Relationship Id="rId1030" Type="http://schemas.openxmlformats.org/officeDocument/2006/relationships/customXml" Target="../ink/ink682.xml"/><Relationship Id="rId1268" Type="http://schemas.openxmlformats.org/officeDocument/2006/relationships/customXml" Target="../ink/ink801.xml"/><Relationship Id="rId277" Type="http://schemas.openxmlformats.org/officeDocument/2006/relationships/image" Target="../media/image306.png"/><Relationship Id="rId400" Type="http://schemas.openxmlformats.org/officeDocument/2006/relationships/customXml" Target="../ink/ink367.xml"/><Relationship Id="rId484" Type="http://schemas.openxmlformats.org/officeDocument/2006/relationships/customXml" Target="../ink/ink409.xml"/><Relationship Id="rId705" Type="http://schemas.openxmlformats.org/officeDocument/2006/relationships/image" Target="../media/image520.png"/><Relationship Id="rId1128" Type="http://schemas.openxmlformats.org/officeDocument/2006/relationships/customXml" Target="../ink/ink731.xml"/><Relationship Id="rId137" Type="http://schemas.openxmlformats.org/officeDocument/2006/relationships/image" Target="../media/image236.png"/><Relationship Id="rId344" Type="http://schemas.openxmlformats.org/officeDocument/2006/relationships/customXml" Target="../ink/ink339.xml"/><Relationship Id="rId691" Type="http://schemas.openxmlformats.org/officeDocument/2006/relationships/image" Target="../media/image513.png"/><Relationship Id="rId789" Type="http://schemas.openxmlformats.org/officeDocument/2006/relationships/image" Target="../media/image562.png"/><Relationship Id="rId912" Type="http://schemas.openxmlformats.org/officeDocument/2006/relationships/customXml" Target="../ink/ink623.xml"/><Relationship Id="rId996" Type="http://schemas.openxmlformats.org/officeDocument/2006/relationships/customXml" Target="../ink/ink665.xml"/><Relationship Id="rId41" Type="http://schemas.openxmlformats.org/officeDocument/2006/relationships/image" Target="../media/image188.png"/><Relationship Id="rId551" Type="http://schemas.openxmlformats.org/officeDocument/2006/relationships/image" Target="../media/image443.png"/><Relationship Id="rId649" Type="http://schemas.openxmlformats.org/officeDocument/2006/relationships/image" Target="../media/image492.png"/><Relationship Id="rId856" Type="http://schemas.openxmlformats.org/officeDocument/2006/relationships/customXml" Target="../ink/ink595.xml"/><Relationship Id="rId1181" Type="http://schemas.openxmlformats.org/officeDocument/2006/relationships/image" Target="../media/image758.png"/><Relationship Id="rId1279" Type="http://schemas.openxmlformats.org/officeDocument/2006/relationships/image" Target="../media/image807.png"/><Relationship Id="rId190" Type="http://schemas.openxmlformats.org/officeDocument/2006/relationships/customXml" Target="../ink/ink262.xml"/><Relationship Id="rId204" Type="http://schemas.openxmlformats.org/officeDocument/2006/relationships/customXml" Target="../ink/ink269.xml"/><Relationship Id="rId288" Type="http://schemas.openxmlformats.org/officeDocument/2006/relationships/customXml" Target="../ink/ink311.xml"/><Relationship Id="rId411" Type="http://schemas.openxmlformats.org/officeDocument/2006/relationships/image" Target="../media/image373.png"/><Relationship Id="rId509" Type="http://schemas.openxmlformats.org/officeDocument/2006/relationships/image" Target="../media/image422.png"/><Relationship Id="rId1041" Type="http://schemas.openxmlformats.org/officeDocument/2006/relationships/image" Target="../media/image688.png"/><Relationship Id="rId1139" Type="http://schemas.openxmlformats.org/officeDocument/2006/relationships/image" Target="../media/image737.png"/><Relationship Id="rId495" Type="http://schemas.openxmlformats.org/officeDocument/2006/relationships/image" Target="../media/image415.png"/><Relationship Id="rId716" Type="http://schemas.openxmlformats.org/officeDocument/2006/relationships/customXml" Target="../ink/ink525.xml"/><Relationship Id="rId923" Type="http://schemas.openxmlformats.org/officeDocument/2006/relationships/image" Target="../media/image629.png"/><Relationship Id="rId52" Type="http://schemas.openxmlformats.org/officeDocument/2006/relationships/customXml" Target="../ink/ink193.xml"/><Relationship Id="rId148" Type="http://schemas.openxmlformats.org/officeDocument/2006/relationships/customXml" Target="../ink/ink241.xml"/><Relationship Id="rId355" Type="http://schemas.openxmlformats.org/officeDocument/2006/relationships/image" Target="../media/image345.png"/><Relationship Id="rId562" Type="http://schemas.openxmlformats.org/officeDocument/2006/relationships/customXml" Target="../ink/ink448.xml"/><Relationship Id="rId1192" Type="http://schemas.openxmlformats.org/officeDocument/2006/relationships/customXml" Target="../ink/ink763.xml"/><Relationship Id="rId1206" Type="http://schemas.openxmlformats.org/officeDocument/2006/relationships/customXml" Target="../ink/ink770.xml"/><Relationship Id="rId215" Type="http://schemas.openxmlformats.org/officeDocument/2006/relationships/image" Target="../media/image275.png"/><Relationship Id="rId422" Type="http://schemas.openxmlformats.org/officeDocument/2006/relationships/customXml" Target="../ink/ink378.xml"/><Relationship Id="rId867" Type="http://schemas.openxmlformats.org/officeDocument/2006/relationships/image" Target="../media/image601.png"/><Relationship Id="rId1052" Type="http://schemas.openxmlformats.org/officeDocument/2006/relationships/customXml" Target="../ink/ink693.xml"/><Relationship Id="rId299" Type="http://schemas.openxmlformats.org/officeDocument/2006/relationships/image" Target="../media/image317.png"/><Relationship Id="rId727" Type="http://schemas.openxmlformats.org/officeDocument/2006/relationships/image" Target="../media/image531.png"/><Relationship Id="rId934" Type="http://schemas.openxmlformats.org/officeDocument/2006/relationships/customXml" Target="../ink/ink634.xml"/><Relationship Id="rId63" Type="http://schemas.openxmlformats.org/officeDocument/2006/relationships/image" Target="../media/image199.png"/><Relationship Id="rId159" Type="http://schemas.openxmlformats.org/officeDocument/2006/relationships/image" Target="../media/image247.png"/><Relationship Id="rId366" Type="http://schemas.openxmlformats.org/officeDocument/2006/relationships/customXml" Target="../ink/ink350.xml"/><Relationship Id="rId573" Type="http://schemas.openxmlformats.org/officeDocument/2006/relationships/image" Target="../media/image454.png"/><Relationship Id="rId780" Type="http://schemas.openxmlformats.org/officeDocument/2006/relationships/customXml" Target="../ink/ink557.xml"/><Relationship Id="rId1217" Type="http://schemas.openxmlformats.org/officeDocument/2006/relationships/image" Target="../media/image776.png"/><Relationship Id="rId226" Type="http://schemas.openxmlformats.org/officeDocument/2006/relationships/customXml" Target="../ink/ink280.xml"/><Relationship Id="rId433" Type="http://schemas.openxmlformats.org/officeDocument/2006/relationships/image" Target="../media/image384.png"/><Relationship Id="rId878" Type="http://schemas.openxmlformats.org/officeDocument/2006/relationships/customXml" Target="../ink/ink606.xml"/><Relationship Id="rId1063" Type="http://schemas.openxmlformats.org/officeDocument/2006/relationships/image" Target="../media/image699.png"/><Relationship Id="rId1270" Type="http://schemas.openxmlformats.org/officeDocument/2006/relationships/customXml" Target="../ink/ink802.xml"/><Relationship Id="rId640" Type="http://schemas.openxmlformats.org/officeDocument/2006/relationships/customXml" Target="../ink/ink487.xml"/><Relationship Id="rId738" Type="http://schemas.openxmlformats.org/officeDocument/2006/relationships/customXml" Target="../ink/ink536.xml"/><Relationship Id="rId945" Type="http://schemas.openxmlformats.org/officeDocument/2006/relationships/image" Target="../media/image640.png"/><Relationship Id="rId74" Type="http://schemas.openxmlformats.org/officeDocument/2006/relationships/customXml" Target="../ink/ink204.xml"/><Relationship Id="rId377" Type="http://schemas.openxmlformats.org/officeDocument/2006/relationships/image" Target="../media/image356.png"/><Relationship Id="rId500" Type="http://schemas.openxmlformats.org/officeDocument/2006/relationships/customXml" Target="../ink/ink417.xml"/><Relationship Id="rId584" Type="http://schemas.openxmlformats.org/officeDocument/2006/relationships/customXml" Target="../ink/ink459.xml"/><Relationship Id="rId805" Type="http://schemas.openxmlformats.org/officeDocument/2006/relationships/image" Target="../media/image570.png"/><Relationship Id="rId1130" Type="http://schemas.openxmlformats.org/officeDocument/2006/relationships/customXml" Target="../ink/ink732.xml"/><Relationship Id="rId1228" Type="http://schemas.openxmlformats.org/officeDocument/2006/relationships/customXml" Target="../ink/ink781.xml"/><Relationship Id="rId5" Type="http://schemas.openxmlformats.org/officeDocument/2006/relationships/image" Target="../media/image170.png"/><Relationship Id="rId237" Type="http://schemas.openxmlformats.org/officeDocument/2006/relationships/image" Target="../media/image286.png"/><Relationship Id="rId791" Type="http://schemas.openxmlformats.org/officeDocument/2006/relationships/image" Target="../media/image563.png"/><Relationship Id="rId889" Type="http://schemas.openxmlformats.org/officeDocument/2006/relationships/image" Target="../media/image612.png"/><Relationship Id="rId1074" Type="http://schemas.openxmlformats.org/officeDocument/2006/relationships/customXml" Target="../ink/ink704.xml"/><Relationship Id="rId444" Type="http://schemas.openxmlformats.org/officeDocument/2006/relationships/customXml" Target="../ink/ink389.xml"/><Relationship Id="rId651" Type="http://schemas.openxmlformats.org/officeDocument/2006/relationships/image" Target="../media/image493.png"/><Relationship Id="rId749" Type="http://schemas.openxmlformats.org/officeDocument/2006/relationships/image" Target="../media/image542.png"/><Relationship Id="rId1281" Type="http://schemas.openxmlformats.org/officeDocument/2006/relationships/image" Target="../media/image808.png"/><Relationship Id="rId290" Type="http://schemas.openxmlformats.org/officeDocument/2006/relationships/customXml" Target="../ink/ink312.xml"/><Relationship Id="rId304" Type="http://schemas.openxmlformats.org/officeDocument/2006/relationships/customXml" Target="../ink/ink319.xml"/><Relationship Id="rId388" Type="http://schemas.openxmlformats.org/officeDocument/2006/relationships/customXml" Target="../ink/ink361.xml"/><Relationship Id="rId511" Type="http://schemas.openxmlformats.org/officeDocument/2006/relationships/image" Target="../media/image423.png"/><Relationship Id="rId609" Type="http://schemas.openxmlformats.org/officeDocument/2006/relationships/image" Target="../media/image472.png"/><Relationship Id="rId956" Type="http://schemas.openxmlformats.org/officeDocument/2006/relationships/customXml" Target="../ink/ink645.xml"/><Relationship Id="rId1141" Type="http://schemas.openxmlformats.org/officeDocument/2006/relationships/image" Target="../media/image738.png"/><Relationship Id="rId1239" Type="http://schemas.openxmlformats.org/officeDocument/2006/relationships/image" Target="../media/image787.png"/><Relationship Id="rId85" Type="http://schemas.openxmlformats.org/officeDocument/2006/relationships/image" Target="../media/image210.png"/><Relationship Id="rId150" Type="http://schemas.openxmlformats.org/officeDocument/2006/relationships/customXml" Target="../ink/ink242.xml"/><Relationship Id="rId595" Type="http://schemas.openxmlformats.org/officeDocument/2006/relationships/image" Target="../media/image465.png"/><Relationship Id="rId816" Type="http://schemas.openxmlformats.org/officeDocument/2006/relationships/customXml" Target="../ink/ink575.xml"/><Relationship Id="rId1001" Type="http://schemas.openxmlformats.org/officeDocument/2006/relationships/image" Target="../media/image668.png"/><Relationship Id="rId248" Type="http://schemas.openxmlformats.org/officeDocument/2006/relationships/customXml" Target="../ink/ink291.xml"/><Relationship Id="rId455" Type="http://schemas.openxmlformats.org/officeDocument/2006/relationships/image" Target="../media/image395.png"/><Relationship Id="rId662" Type="http://schemas.openxmlformats.org/officeDocument/2006/relationships/customXml" Target="../ink/ink498.xml"/><Relationship Id="rId1085" Type="http://schemas.openxmlformats.org/officeDocument/2006/relationships/image" Target="../media/image710.png"/><Relationship Id="rId1292" Type="http://schemas.openxmlformats.org/officeDocument/2006/relationships/customXml" Target="../ink/ink813.xml"/><Relationship Id="rId1306" Type="http://schemas.openxmlformats.org/officeDocument/2006/relationships/customXml" Target="../ink/ink820.xml"/><Relationship Id="rId12" Type="http://schemas.openxmlformats.org/officeDocument/2006/relationships/customXml" Target="../ink/ink173.xml"/><Relationship Id="rId108" Type="http://schemas.openxmlformats.org/officeDocument/2006/relationships/customXml" Target="../ink/ink221.xml"/><Relationship Id="rId315" Type="http://schemas.openxmlformats.org/officeDocument/2006/relationships/image" Target="../media/image325.png"/><Relationship Id="rId522" Type="http://schemas.openxmlformats.org/officeDocument/2006/relationships/customXml" Target="../ink/ink428.xml"/><Relationship Id="rId967" Type="http://schemas.openxmlformats.org/officeDocument/2006/relationships/image" Target="../media/image651.png"/><Relationship Id="rId1152" Type="http://schemas.openxmlformats.org/officeDocument/2006/relationships/customXml" Target="../ink/ink743.xml"/><Relationship Id="rId96" Type="http://schemas.openxmlformats.org/officeDocument/2006/relationships/customXml" Target="../ink/ink215.xml"/><Relationship Id="rId161" Type="http://schemas.openxmlformats.org/officeDocument/2006/relationships/image" Target="../media/image248.png"/><Relationship Id="rId399" Type="http://schemas.openxmlformats.org/officeDocument/2006/relationships/image" Target="../media/image367.png"/><Relationship Id="rId827" Type="http://schemas.openxmlformats.org/officeDocument/2006/relationships/image" Target="../media/image581.png"/><Relationship Id="rId1012" Type="http://schemas.openxmlformats.org/officeDocument/2006/relationships/customXml" Target="../ink/ink673.xml"/><Relationship Id="rId259" Type="http://schemas.openxmlformats.org/officeDocument/2006/relationships/image" Target="../media/image297.png"/><Relationship Id="rId466" Type="http://schemas.openxmlformats.org/officeDocument/2006/relationships/customXml" Target="../ink/ink400.xml"/><Relationship Id="rId673" Type="http://schemas.openxmlformats.org/officeDocument/2006/relationships/image" Target="../media/image504.png"/><Relationship Id="rId880" Type="http://schemas.openxmlformats.org/officeDocument/2006/relationships/customXml" Target="../ink/ink607.xml"/><Relationship Id="rId1096" Type="http://schemas.openxmlformats.org/officeDocument/2006/relationships/customXml" Target="../ink/ink715.xml"/><Relationship Id="rId1317" Type="http://schemas.openxmlformats.org/officeDocument/2006/relationships/image" Target="../media/image826.png"/><Relationship Id="rId23" Type="http://schemas.openxmlformats.org/officeDocument/2006/relationships/image" Target="../media/image179.png"/><Relationship Id="rId119" Type="http://schemas.openxmlformats.org/officeDocument/2006/relationships/image" Target="../media/image227.png"/><Relationship Id="rId326" Type="http://schemas.openxmlformats.org/officeDocument/2006/relationships/customXml" Target="../ink/ink330.xml"/><Relationship Id="rId533" Type="http://schemas.openxmlformats.org/officeDocument/2006/relationships/image" Target="../media/image434.png"/><Relationship Id="rId978" Type="http://schemas.openxmlformats.org/officeDocument/2006/relationships/customXml" Target="../ink/ink656.xml"/><Relationship Id="rId1163" Type="http://schemas.openxmlformats.org/officeDocument/2006/relationships/image" Target="../media/image749.png"/><Relationship Id="rId740" Type="http://schemas.openxmlformats.org/officeDocument/2006/relationships/customXml" Target="../ink/ink537.xml"/><Relationship Id="rId838" Type="http://schemas.openxmlformats.org/officeDocument/2006/relationships/customXml" Target="../ink/ink586.xml"/><Relationship Id="rId1023" Type="http://schemas.openxmlformats.org/officeDocument/2006/relationships/image" Target="../media/image679.png"/><Relationship Id="rId172" Type="http://schemas.openxmlformats.org/officeDocument/2006/relationships/customXml" Target="../ink/ink253.xml"/><Relationship Id="rId477" Type="http://schemas.openxmlformats.org/officeDocument/2006/relationships/image" Target="../media/image406.png"/><Relationship Id="rId600" Type="http://schemas.openxmlformats.org/officeDocument/2006/relationships/customXml" Target="../ink/ink467.xml"/><Relationship Id="rId684" Type="http://schemas.openxmlformats.org/officeDocument/2006/relationships/customXml" Target="../ink/ink509.xml"/><Relationship Id="rId1230" Type="http://schemas.openxmlformats.org/officeDocument/2006/relationships/customXml" Target="../ink/ink782.xml"/><Relationship Id="rId337" Type="http://schemas.openxmlformats.org/officeDocument/2006/relationships/image" Target="../media/image336.png"/><Relationship Id="rId891" Type="http://schemas.openxmlformats.org/officeDocument/2006/relationships/image" Target="../media/image613.png"/><Relationship Id="rId905" Type="http://schemas.openxmlformats.org/officeDocument/2006/relationships/image" Target="../media/image620.png"/><Relationship Id="rId989" Type="http://schemas.openxmlformats.org/officeDocument/2006/relationships/image" Target="../media/image662.png"/><Relationship Id="rId34" Type="http://schemas.openxmlformats.org/officeDocument/2006/relationships/customXml" Target="../ink/ink184.xml"/><Relationship Id="rId544" Type="http://schemas.openxmlformats.org/officeDocument/2006/relationships/customXml" Target="../ink/ink439.xml"/><Relationship Id="rId751" Type="http://schemas.openxmlformats.org/officeDocument/2006/relationships/image" Target="../media/image543.png"/><Relationship Id="rId849" Type="http://schemas.openxmlformats.org/officeDocument/2006/relationships/image" Target="../media/image592.png"/><Relationship Id="rId1174" Type="http://schemas.openxmlformats.org/officeDocument/2006/relationships/customXml" Target="../ink/ink754.xml"/><Relationship Id="rId183" Type="http://schemas.openxmlformats.org/officeDocument/2006/relationships/image" Target="../media/image259.png"/><Relationship Id="rId390" Type="http://schemas.openxmlformats.org/officeDocument/2006/relationships/customXml" Target="../ink/ink362.xml"/><Relationship Id="rId404" Type="http://schemas.openxmlformats.org/officeDocument/2006/relationships/customXml" Target="../ink/ink369.xml"/><Relationship Id="rId611" Type="http://schemas.openxmlformats.org/officeDocument/2006/relationships/image" Target="../media/image473.png"/><Relationship Id="rId1034" Type="http://schemas.openxmlformats.org/officeDocument/2006/relationships/customXml" Target="../ink/ink684.xml"/><Relationship Id="rId1241" Type="http://schemas.openxmlformats.org/officeDocument/2006/relationships/image" Target="../media/image788.png"/><Relationship Id="rId250" Type="http://schemas.openxmlformats.org/officeDocument/2006/relationships/customXml" Target="../ink/ink292.xml"/><Relationship Id="rId488" Type="http://schemas.openxmlformats.org/officeDocument/2006/relationships/customXml" Target="../ink/ink411.xml"/><Relationship Id="rId695" Type="http://schemas.openxmlformats.org/officeDocument/2006/relationships/image" Target="../media/image515.png"/><Relationship Id="rId709" Type="http://schemas.openxmlformats.org/officeDocument/2006/relationships/image" Target="../media/image522.png"/><Relationship Id="rId916" Type="http://schemas.openxmlformats.org/officeDocument/2006/relationships/customXml" Target="../ink/ink625.xml"/><Relationship Id="rId1101" Type="http://schemas.openxmlformats.org/officeDocument/2006/relationships/image" Target="../media/image718.png"/><Relationship Id="rId45" Type="http://schemas.openxmlformats.org/officeDocument/2006/relationships/image" Target="../media/image190.png"/><Relationship Id="rId110" Type="http://schemas.openxmlformats.org/officeDocument/2006/relationships/customXml" Target="../ink/ink222.xml"/><Relationship Id="rId348" Type="http://schemas.openxmlformats.org/officeDocument/2006/relationships/customXml" Target="../ink/ink341.xml"/><Relationship Id="rId555" Type="http://schemas.openxmlformats.org/officeDocument/2006/relationships/image" Target="../media/image445.png"/><Relationship Id="rId762" Type="http://schemas.openxmlformats.org/officeDocument/2006/relationships/customXml" Target="../ink/ink548.xml"/><Relationship Id="rId1185" Type="http://schemas.openxmlformats.org/officeDocument/2006/relationships/image" Target="../media/image760.png"/><Relationship Id="rId194" Type="http://schemas.openxmlformats.org/officeDocument/2006/relationships/customXml" Target="../ink/ink264.xml"/><Relationship Id="rId208" Type="http://schemas.openxmlformats.org/officeDocument/2006/relationships/customXml" Target="../ink/ink271.xml"/><Relationship Id="rId415" Type="http://schemas.openxmlformats.org/officeDocument/2006/relationships/image" Target="../media/image375.png"/><Relationship Id="rId622" Type="http://schemas.openxmlformats.org/officeDocument/2006/relationships/customXml" Target="../ink/ink478.xml"/><Relationship Id="rId1045" Type="http://schemas.openxmlformats.org/officeDocument/2006/relationships/image" Target="../media/image690.png"/><Relationship Id="rId1252" Type="http://schemas.openxmlformats.org/officeDocument/2006/relationships/customXml" Target="../ink/ink793.xml"/><Relationship Id="rId261" Type="http://schemas.openxmlformats.org/officeDocument/2006/relationships/image" Target="../media/image298.png"/><Relationship Id="rId499" Type="http://schemas.openxmlformats.org/officeDocument/2006/relationships/image" Target="../media/image417.png"/><Relationship Id="rId927" Type="http://schemas.openxmlformats.org/officeDocument/2006/relationships/image" Target="../media/image631.png"/><Relationship Id="rId1112" Type="http://schemas.openxmlformats.org/officeDocument/2006/relationships/customXml" Target="../ink/ink723.xml"/><Relationship Id="rId56" Type="http://schemas.openxmlformats.org/officeDocument/2006/relationships/customXml" Target="../ink/ink195.xml"/><Relationship Id="rId359" Type="http://schemas.openxmlformats.org/officeDocument/2006/relationships/image" Target="../media/image347.png"/><Relationship Id="rId566" Type="http://schemas.openxmlformats.org/officeDocument/2006/relationships/customXml" Target="../ink/ink450.xml"/><Relationship Id="rId773" Type="http://schemas.openxmlformats.org/officeDocument/2006/relationships/image" Target="../media/image554.png"/><Relationship Id="rId1196" Type="http://schemas.openxmlformats.org/officeDocument/2006/relationships/customXml" Target="../ink/ink765.xml"/><Relationship Id="rId121" Type="http://schemas.openxmlformats.org/officeDocument/2006/relationships/image" Target="../media/image228.png"/><Relationship Id="rId219" Type="http://schemas.openxmlformats.org/officeDocument/2006/relationships/image" Target="../media/image277.png"/><Relationship Id="rId426" Type="http://schemas.openxmlformats.org/officeDocument/2006/relationships/customXml" Target="../ink/ink380.xml"/><Relationship Id="rId633" Type="http://schemas.openxmlformats.org/officeDocument/2006/relationships/image" Target="../media/image484.png"/><Relationship Id="rId980" Type="http://schemas.openxmlformats.org/officeDocument/2006/relationships/customXml" Target="../ink/ink657.xml"/><Relationship Id="rId1056" Type="http://schemas.openxmlformats.org/officeDocument/2006/relationships/customXml" Target="../ink/ink695.xml"/><Relationship Id="rId1263" Type="http://schemas.openxmlformats.org/officeDocument/2006/relationships/image" Target="../media/image799.png"/><Relationship Id="rId840" Type="http://schemas.openxmlformats.org/officeDocument/2006/relationships/customXml" Target="../ink/ink587.xml"/><Relationship Id="rId938" Type="http://schemas.openxmlformats.org/officeDocument/2006/relationships/customXml" Target="../ink/ink636.xml"/><Relationship Id="rId67" Type="http://schemas.openxmlformats.org/officeDocument/2006/relationships/image" Target="../media/image201.png"/><Relationship Id="rId272" Type="http://schemas.openxmlformats.org/officeDocument/2006/relationships/customXml" Target="../ink/ink303.xml"/><Relationship Id="rId577" Type="http://schemas.openxmlformats.org/officeDocument/2006/relationships/image" Target="../media/image456.png"/><Relationship Id="rId700" Type="http://schemas.openxmlformats.org/officeDocument/2006/relationships/customXml" Target="../ink/ink517.xml"/><Relationship Id="rId1123" Type="http://schemas.openxmlformats.org/officeDocument/2006/relationships/image" Target="../media/image729.png"/><Relationship Id="rId132" Type="http://schemas.openxmlformats.org/officeDocument/2006/relationships/customXml" Target="../ink/ink233.xml"/><Relationship Id="rId784" Type="http://schemas.openxmlformats.org/officeDocument/2006/relationships/customXml" Target="../ink/ink559.xml"/><Relationship Id="rId991" Type="http://schemas.openxmlformats.org/officeDocument/2006/relationships/image" Target="../media/image663.png"/><Relationship Id="rId1067" Type="http://schemas.openxmlformats.org/officeDocument/2006/relationships/image" Target="../media/image701.png"/><Relationship Id="rId437" Type="http://schemas.openxmlformats.org/officeDocument/2006/relationships/image" Target="../media/image386.png"/><Relationship Id="rId644" Type="http://schemas.openxmlformats.org/officeDocument/2006/relationships/customXml" Target="../ink/ink489.xml"/><Relationship Id="rId851" Type="http://schemas.openxmlformats.org/officeDocument/2006/relationships/image" Target="../media/image593.png"/><Relationship Id="rId1274" Type="http://schemas.openxmlformats.org/officeDocument/2006/relationships/customXml" Target="../ink/ink804.xml"/><Relationship Id="rId283" Type="http://schemas.openxmlformats.org/officeDocument/2006/relationships/image" Target="../media/image309.png"/><Relationship Id="rId490" Type="http://schemas.openxmlformats.org/officeDocument/2006/relationships/customXml" Target="../ink/ink412.xml"/><Relationship Id="rId504" Type="http://schemas.openxmlformats.org/officeDocument/2006/relationships/customXml" Target="../ink/ink419.xml"/><Relationship Id="rId711" Type="http://schemas.openxmlformats.org/officeDocument/2006/relationships/image" Target="../media/image523.png"/><Relationship Id="rId949" Type="http://schemas.openxmlformats.org/officeDocument/2006/relationships/image" Target="../media/image642.png"/><Relationship Id="rId1134" Type="http://schemas.openxmlformats.org/officeDocument/2006/relationships/customXml" Target="../ink/ink734.xml"/><Relationship Id="rId78" Type="http://schemas.openxmlformats.org/officeDocument/2006/relationships/customXml" Target="../ink/ink206.xml"/><Relationship Id="rId143" Type="http://schemas.openxmlformats.org/officeDocument/2006/relationships/image" Target="../media/image239.png"/><Relationship Id="rId350" Type="http://schemas.openxmlformats.org/officeDocument/2006/relationships/customXml" Target="../ink/ink342.xml"/><Relationship Id="rId588" Type="http://schemas.openxmlformats.org/officeDocument/2006/relationships/customXml" Target="../ink/ink461.xml"/><Relationship Id="rId795" Type="http://schemas.openxmlformats.org/officeDocument/2006/relationships/image" Target="../media/image565.png"/><Relationship Id="rId809" Type="http://schemas.openxmlformats.org/officeDocument/2006/relationships/image" Target="../media/image572.png"/><Relationship Id="rId1201" Type="http://schemas.openxmlformats.org/officeDocument/2006/relationships/image" Target="../media/image768.png"/><Relationship Id="rId9" Type="http://schemas.openxmlformats.org/officeDocument/2006/relationships/image" Target="../media/image172.png"/><Relationship Id="rId210" Type="http://schemas.openxmlformats.org/officeDocument/2006/relationships/customXml" Target="../ink/ink272.xml"/><Relationship Id="rId448" Type="http://schemas.openxmlformats.org/officeDocument/2006/relationships/customXml" Target="../ink/ink391.xml"/><Relationship Id="rId655" Type="http://schemas.openxmlformats.org/officeDocument/2006/relationships/image" Target="../media/image495.png"/><Relationship Id="rId862" Type="http://schemas.openxmlformats.org/officeDocument/2006/relationships/customXml" Target="../ink/ink598.xml"/><Relationship Id="rId1078" Type="http://schemas.openxmlformats.org/officeDocument/2006/relationships/customXml" Target="../ink/ink706.xml"/><Relationship Id="rId1285" Type="http://schemas.openxmlformats.org/officeDocument/2006/relationships/image" Target="../media/image810.png"/><Relationship Id="rId294" Type="http://schemas.openxmlformats.org/officeDocument/2006/relationships/customXml" Target="../ink/ink314.xml"/><Relationship Id="rId308" Type="http://schemas.openxmlformats.org/officeDocument/2006/relationships/customXml" Target="../ink/ink321.xml"/><Relationship Id="rId515" Type="http://schemas.openxmlformats.org/officeDocument/2006/relationships/image" Target="../media/image425.png"/><Relationship Id="rId722" Type="http://schemas.openxmlformats.org/officeDocument/2006/relationships/customXml" Target="../ink/ink528.xml"/><Relationship Id="rId1145" Type="http://schemas.openxmlformats.org/officeDocument/2006/relationships/image" Target="../media/image740.png"/><Relationship Id="rId89" Type="http://schemas.openxmlformats.org/officeDocument/2006/relationships/image" Target="../media/image212.png"/><Relationship Id="rId154" Type="http://schemas.openxmlformats.org/officeDocument/2006/relationships/customXml" Target="../ink/ink244.xml"/><Relationship Id="rId361" Type="http://schemas.openxmlformats.org/officeDocument/2006/relationships/image" Target="../media/image348.png"/><Relationship Id="rId599" Type="http://schemas.openxmlformats.org/officeDocument/2006/relationships/image" Target="../media/image467.png"/><Relationship Id="rId1005" Type="http://schemas.openxmlformats.org/officeDocument/2006/relationships/image" Target="../media/image670.png"/><Relationship Id="rId1212" Type="http://schemas.openxmlformats.org/officeDocument/2006/relationships/customXml" Target="../ink/ink773.xml"/><Relationship Id="rId459" Type="http://schemas.openxmlformats.org/officeDocument/2006/relationships/image" Target="../media/image397.png"/><Relationship Id="rId666" Type="http://schemas.openxmlformats.org/officeDocument/2006/relationships/customXml" Target="../ink/ink500.xml"/><Relationship Id="rId873" Type="http://schemas.openxmlformats.org/officeDocument/2006/relationships/image" Target="../media/image604.png"/><Relationship Id="rId1089" Type="http://schemas.openxmlformats.org/officeDocument/2006/relationships/image" Target="../media/image712.png"/><Relationship Id="rId1296" Type="http://schemas.openxmlformats.org/officeDocument/2006/relationships/customXml" Target="../ink/ink815.xml"/><Relationship Id="rId16" Type="http://schemas.openxmlformats.org/officeDocument/2006/relationships/customXml" Target="../ink/ink175.xml"/><Relationship Id="rId221" Type="http://schemas.openxmlformats.org/officeDocument/2006/relationships/image" Target="../media/image278.png"/><Relationship Id="rId319" Type="http://schemas.openxmlformats.org/officeDocument/2006/relationships/image" Target="../media/image327.png"/><Relationship Id="rId526" Type="http://schemas.openxmlformats.org/officeDocument/2006/relationships/customXml" Target="../ink/ink430.xml"/><Relationship Id="rId1156" Type="http://schemas.openxmlformats.org/officeDocument/2006/relationships/customXml" Target="../ink/ink745.xml"/><Relationship Id="rId733" Type="http://schemas.openxmlformats.org/officeDocument/2006/relationships/image" Target="../media/image534.png"/><Relationship Id="rId940" Type="http://schemas.openxmlformats.org/officeDocument/2006/relationships/customXml" Target="../ink/ink637.xml"/><Relationship Id="rId1016" Type="http://schemas.openxmlformats.org/officeDocument/2006/relationships/customXml" Target="../ink/ink675.xml"/><Relationship Id="rId165" Type="http://schemas.openxmlformats.org/officeDocument/2006/relationships/image" Target="../media/image250.png"/><Relationship Id="rId372" Type="http://schemas.openxmlformats.org/officeDocument/2006/relationships/customXml" Target="../ink/ink353.xml"/><Relationship Id="rId677" Type="http://schemas.openxmlformats.org/officeDocument/2006/relationships/image" Target="../media/image506.png"/><Relationship Id="rId800" Type="http://schemas.openxmlformats.org/officeDocument/2006/relationships/customXml" Target="../ink/ink567.xml"/><Relationship Id="rId1223" Type="http://schemas.openxmlformats.org/officeDocument/2006/relationships/image" Target="../media/image779.png"/><Relationship Id="rId232" Type="http://schemas.openxmlformats.org/officeDocument/2006/relationships/customXml" Target="../ink/ink283.xml"/><Relationship Id="rId884" Type="http://schemas.openxmlformats.org/officeDocument/2006/relationships/customXml" Target="../ink/ink609.xml"/><Relationship Id="rId27" Type="http://schemas.openxmlformats.org/officeDocument/2006/relationships/image" Target="../media/image181.png"/><Relationship Id="rId537" Type="http://schemas.openxmlformats.org/officeDocument/2006/relationships/image" Target="../media/image436.png"/><Relationship Id="rId744" Type="http://schemas.openxmlformats.org/officeDocument/2006/relationships/customXml" Target="../ink/ink539.xml"/><Relationship Id="rId951" Type="http://schemas.openxmlformats.org/officeDocument/2006/relationships/image" Target="../media/image643.png"/><Relationship Id="rId1167" Type="http://schemas.openxmlformats.org/officeDocument/2006/relationships/image" Target="../media/image751.png"/><Relationship Id="rId80" Type="http://schemas.openxmlformats.org/officeDocument/2006/relationships/customXml" Target="../ink/ink207.xml"/><Relationship Id="rId176" Type="http://schemas.openxmlformats.org/officeDocument/2006/relationships/customXml" Target="../ink/ink255.xml"/><Relationship Id="rId383" Type="http://schemas.openxmlformats.org/officeDocument/2006/relationships/image" Target="../media/image359.png"/><Relationship Id="rId590" Type="http://schemas.openxmlformats.org/officeDocument/2006/relationships/customXml" Target="../ink/ink462.xml"/><Relationship Id="rId604" Type="http://schemas.openxmlformats.org/officeDocument/2006/relationships/customXml" Target="../ink/ink469.xml"/><Relationship Id="rId811" Type="http://schemas.openxmlformats.org/officeDocument/2006/relationships/image" Target="../media/image573.png"/><Relationship Id="rId1027" Type="http://schemas.openxmlformats.org/officeDocument/2006/relationships/image" Target="../media/image681.png"/><Relationship Id="rId1234" Type="http://schemas.openxmlformats.org/officeDocument/2006/relationships/customXml" Target="../ink/ink784.xml"/><Relationship Id="rId243" Type="http://schemas.openxmlformats.org/officeDocument/2006/relationships/image" Target="../media/image289.png"/><Relationship Id="rId450" Type="http://schemas.openxmlformats.org/officeDocument/2006/relationships/customXml" Target="../ink/ink392.xml"/><Relationship Id="rId688" Type="http://schemas.openxmlformats.org/officeDocument/2006/relationships/customXml" Target="../ink/ink511.xml"/><Relationship Id="rId895" Type="http://schemas.openxmlformats.org/officeDocument/2006/relationships/image" Target="../media/image615.png"/><Relationship Id="rId909" Type="http://schemas.openxmlformats.org/officeDocument/2006/relationships/image" Target="../media/image622.png"/><Relationship Id="rId1080" Type="http://schemas.openxmlformats.org/officeDocument/2006/relationships/customXml" Target="../ink/ink707.xml"/><Relationship Id="rId1301" Type="http://schemas.openxmlformats.org/officeDocument/2006/relationships/image" Target="../media/image818.png"/><Relationship Id="rId38" Type="http://schemas.openxmlformats.org/officeDocument/2006/relationships/customXml" Target="../ink/ink186.xml"/><Relationship Id="rId103" Type="http://schemas.openxmlformats.org/officeDocument/2006/relationships/image" Target="../media/image219.png"/><Relationship Id="rId310" Type="http://schemas.openxmlformats.org/officeDocument/2006/relationships/customXml" Target="../ink/ink322.xml"/><Relationship Id="rId548" Type="http://schemas.openxmlformats.org/officeDocument/2006/relationships/customXml" Target="../ink/ink441.xml"/><Relationship Id="rId755" Type="http://schemas.openxmlformats.org/officeDocument/2006/relationships/image" Target="../media/image545.png"/><Relationship Id="rId962" Type="http://schemas.openxmlformats.org/officeDocument/2006/relationships/customXml" Target="../ink/ink648.xml"/><Relationship Id="rId1178" Type="http://schemas.openxmlformats.org/officeDocument/2006/relationships/customXml" Target="../ink/ink756.xml"/><Relationship Id="rId91" Type="http://schemas.openxmlformats.org/officeDocument/2006/relationships/image" Target="../media/image213.png"/><Relationship Id="rId187" Type="http://schemas.openxmlformats.org/officeDocument/2006/relationships/image" Target="../media/image261.png"/><Relationship Id="rId394" Type="http://schemas.openxmlformats.org/officeDocument/2006/relationships/customXml" Target="../ink/ink364.xml"/><Relationship Id="rId408" Type="http://schemas.openxmlformats.org/officeDocument/2006/relationships/customXml" Target="../ink/ink371.xml"/><Relationship Id="rId615" Type="http://schemas.openxmlformats.org/officeDocument/2006/relationships/image" Target="../media/image475.png"/><Relationship Id="rId822" Type="http://schemas.openxmlformats.org/officeDocument/2006/relationships/customXml" Target="../ink/ink578.xml"/><Relationship Id="rId1038" Type="http://schemas.openxmlformats.org/officeDocument/2006/relationships/customXml" Target="../ink/ink686.xml"/><Relationship Id="rId1245" Type="http://schemas.openxmlformats.org/officeDocument/2006/relationships/image" Target="../media/image790.png"/><Relationship Id="rId254" Type="http://schemas.openxmlformats.org/officeDocument/2006/relationships/customXml" Target="../ink/ink294.xml"/><Relationship Id="rId699" Type="http://schemas.openxmlformats.org/officeDocument/2006/relationships/image" Target="../media/image517.png"/><Relationship Id="rId1091" Type="http://schemas.openxmlformats.org/officeDocument/2006/relationships/image" Target="../media/image713.png"/><Relationship Id="rId1105" Type="http://schemas.openxmlformats.org/officeDocument/2006/relationships/image" Target="../media/image720.png"/><Relationship Id="rId1312" Type="http://schemas.openxmlformats.org/officeDocument/2006/relationships/customXml" Target="../ink/ink823.xml"/><Relationship Id="rId49" Type="http://schemas.openxmlformats.org/officeDocument/2006/relationships/image" Target="../media/image192.png"/><Relationship Id="rId114" Type="http://schemas.openxmlformats.org/officeDocument/2006/relationships/customXml" Target="../ink/ink224.xml"/><Relationship Id="rId461" Type="http://schemas.openxmlformats.org/officeDocument/2006/relationships/image" Target="../media/image398.png"/><Relationship Id="rId559" Type="http://schemas.openxmlformats.org/officeDocument/2006/relationships/image" Target="../media/image447.png"/><Relationship Id="rId766" Type="http://schemas.openxmlformats.org/officeDocument/2006/relationships/customXml" Target="../ink/ink550.xml"/><Relationship Id="rId1189" Type="http://schemas.openxmlformats.org/officeDocument/2006/relationships/image" Target="../media/image762.png"/><Relationship Id="rId198" Type="http://schemas.openxmlformats.org/officeDocument/2006/relationships/customXml" Target="../ink/ink266.xml"/><Relationship Id="rId321" Type="http://schemas.openxmlformats.org/officeDocument/2006/relationships/image" Target="../media/image328.png"/><Relationship Id="rId419" Type="http://schemas.openxmlformats.org/officeDocument/2006/relationships/image" Target="../media/image377.png"/><Relationship Id="rId626" Type="http://schemas.openxmlformats.org/officeDocument/2006/relationships/customXml" Target="../ink/ink480.xml"/><Relationship Id="rId973" Type="http://schemas.openxmlformats.org/officeDocument/2006/relationships/image" Target="../media/image654.png"/><Relationship Id="rId1049" Type="http://schemas.openxmlformats.org/officeDocument/2006/relationships/image" Target="../media/image692.png"/><Relationship Id="rId1256" Type="http://schemas.openxmlformats.org/officeDocument/2006/relationships/customXml" Target="../ink/ink795.xml"/><Relationship Id="rId833" Type="http://schemas.openxmlformats.org/officeDocument/2006/relationships/image" Target="../media/image584.png"/><Relationship Id="rId1116" Type="http://schemas.openxmlformats.org/officeDocument/2006/relationships/customXml" Target="../ink/ink725.xml"/><Relationship Id="rId265" Type="http://schemas.openxmlformats.org/officeDocument/2006/relationships/image" Target="../media/image300.png"/><Relationship Id="rId472" Type="http://schemas.openxmlformats.org/officeDocument/2006/relationships/customXml" Target="../ink/ink403.xml"/><Relationship Id="rId900" Type="http://schemas.openxmlformats.org/officeDocument/2006/relationships/customXml" Target="../ink/ink617.xml"/><Relationship Id="rId1323" Type="http://schemas.openxmlformats.org/officeDocument/2006/relationships/image" Target="../media/image829.png"/><Relationship Id="rId125" Type="http://schemas.openxmlformats.org/officeDocument/2006/relationships/image" Target="../media/image230.png"/><Relationship Id="rId332" Type="http://schemas.openxmlformats.org/officeDocument/2006/relationships/customXml" Target="../ink/ink333.xml"/><Relationship Id="rId777" Type="http://schemas.openxmlformats.org/officeDocument/2006/relationships/image" Target="../media/image556.png"/><Relationship Id="rId984" Type="http://schemas.openxmlformats.org/officeDocument/2006/relationships/customXml" Target="../ink/ink659.xml"/><Relationship Id="rId637" Type="http://schemas.openxmlformats.org/officeDocument/2006/relationships/image" Target="../media/image486.png"/><Relationship Id="rId844" Type="http://schemas.openxmlformats.org/officeDocument/2006/relationships/customXml" Target="../ink/ink589.xml"/><Relationship Id="rId1267" Type="http://schemas.openxmlformats.org/officeDocument/2006/relationships/image" Target="../media/image801.png"/><Relationship Id="rId276" Type="http://schemas.openxmlformats.org/officeDocument/2006/relationships/customXml" Target="../ink/ink305.xml"/><Relationship Id="rId483" Type="http://schemas.openxmlformats.org/officeDocument/2006/relationships/image" Target="../media/image409.png"/><Relationship Id="rId690" Type="http://schemas.openxmlformats.org/officeDocument/2006/relationships/customXml" Target="../ink/ink512.xml"/><Relationship Id="rId704" Type="http://schemas.openxmlformats.org/officeDocument/2006/relationships/customXml" Target="../ink/ink519.xml"/><Relationship Id="rId911" Type="http://schemas.openxmlformats.org/officeDocument/2006/relationships/image" Target="../media/image623.png"/><Relationship Id="rId1127" Type="http://schemas.openxmlformats.org/officeDocument/2006/relationships/image" Target="../media/image731.png"/><Relationship Id="rId40" Type="http://schemas.openxmlformats.org/officeDocument/2006/relationships/customXml" Target="../ink/ink187.xml"/><Relationship Id="rId136" Type="http://schemas.openxmlformats.org/officeDocument/2006/relationships/customXml" Target="../ink/ink235.xml"/><Relationship Id="rId343" Type="http://schemas.openxmlformats.org/officeDocument/2006/relationships/image" Target="../media/image339.png"/><Relationship Id="rId550" Type="http://schemas.openxmlformats.org/officeDocument/2006/relationships/customXml" Target="../ink/ink442.xml"/><Relationship Id="rId788" Type="http://schemas.openxmlformats.org/officeDocument/2006/relationships/customXml" Target="../ink/ink561.xml"/><Relationship Id="rId995" Type="http://schemas.openxmlformats.org/officeDocument/2006/relationships/image" Target="../media/image665.png"/><Relationship Id="rId1180" Type="http://schemas.openxmlformats.org/officeDocument/2006/relationships/customXml" Target="../ink/ink757.xml"/><Relationship Id="rId203" Type="http://schemas.openxmlformats.org/officeDocument/2006/relationships/image" Target="../media/image269.png"/><Relationship Id="rId648" Type="http://schemas.openxmlformats.org/officeDocument/2006/relationships/customXml" Target="../ink/ink491.xml"/><Relationship Id="rId855" Type="http://schemas.openxmlformats.org/officeDocument/2006/relationships/image" Target="../media/image595.png"/><Relationship Id="rId1040" Type="http://schemas.openxmlformats.org/officeDocument/2006/relationships/customXml" Target="../ink/ink687.xml"/><Relationship Id="rId1278" Type="http://schemas.openxmlformats.org/officeDocument/2006/relationships/customXml" Target="../ink/ink806.xml"/><Relationship Id="rId287" Type="http://schemas.openxmlformats.org/officeDocument/2006/relationships/image" Target="../media/image311.png"/><Relationship Id="rId410" Type="http://schemas.openxmlformats.org/officeDocument/2006/relationships/customXml" Target="../ink/ink372.xml"/><Relationship Id="rId494" Type="http://schemas.openxmlformats.org/officeDocument/2006/relationships/customXml" Target="../ink/ink414.xml"/><Relationship Id="rId508" Type="http://schemas.openxmlformats.org/officeDocument/2006/relationships/customXml" Target="../ink/ink421.xml"/><Relationship Id="rId715" Type="http://schemas.openxmlformats.org/officeDocument/2006/relationships/image" Target="../media/image525.png"/><Relationship Id="rId922" Type="http://schemas.openxmlformats.org/officeDocument/2006/relationships/customXml" Target="../ink/ink628.xml"/><Relationship Id="rId1138" Type="http://schemas.openxmlformats.org/officeDocument/2006/relationships/customXml" Target="../ink/ink736.xml"/><Relationship Id="rId147" Type="http://schemas.openxmlformats.org/officeDocument/2006/relationships/image" Target="../media/image241.png"/><Relationship Id="rId354" Type="http://schemas.openxmlformats.org/officeDocument/2006/relationships/customXml" Target="../ink/ink344.xml"/><Relationship Id="rId799" Type="http://schemas.openxmlformats.org/officeDocument/2006/relationships/image" Target="../media/image567.png"/><Relationship Id="rId1191" Type="http://schemas.openxmlformats.org/officeDocument/2006/relationships/image" Target="../media/image763.png"/><Relationship Id="rId1205" Type="http://schemas.openxmlformats.org/officeDocument/2006/relationships/image" Target="../media/image770.png"/><Relationship Id="rId51" Type="http://schemas.openxmlformats.org/officeDocument/2006/relationships/image" Target="../media/image193.png"/><Relationship Id="rId561" Type="http://schemas.openxmlformats.org/officeDocument/2006/relationships/image" Target="../media/image448.png"/><Relationship Id="rId659" Type="http://schemas.openxmlformats.org/officeDocument/2006/relationships/image" Target="../media/image497.png"/><Relationship Id="rId866" Type="http://schemas.openxmlformats.org/officeDocument/2006/relationships/customXml" Target="../ink/ink600.xml"/><Relationship Id="rId1289" Type="http://schemas.openxmlformats.org/officeDocument/2006/relationships/image" Target="../media/image812.png"/><Relationship Id="rId214" Type="http://schemas.openxmlformats.org/officeDocument/2006/relationships/customXml" Target="../ink/ink274.xml"/><Relationship Id="rId298" Type="http://schemas.openxmlformats.org/officeDocument/2006/relationships/customXml" Target="../ink/ink316.xml"/><Relationship Id="rId421" Type="http://schemas.openxmlformats.org/officeDocument/2006/relationships/image" Target="../media/image378.png"/><Relationship Id="rId519" Type="http://schemas.openxmlformats.org/officeDocument/2006/relationships/image" Target="../media/image427.png"/><Relationship Id="rId1051" Type="http://schemas.openxmlformats.org/officeDocument/2006/relationships/image" Target="../media/image693.png"/><Relationship Id="rId1149" Type="http://schemas.openxmlformats.org/officeDocument/2006/relationships/image" Target="../media/image742.png"/><Relationship Id="rId158" Type="http://schemas.openxmlformats.org/officeDocument/2006/relationships/customXml" Target="../ink/ink246.xml"/><Relationship Id="rId726" Type="http://schemas.openxmlformats.org/officeDocument/2006/relationships/customXml" Target="../ink/ink530.xml"/><Relationship Id="rId933" Type="http://schemas.openxmlformats.org/officeDocument/2006/relationships/image" Target="../media/image634.png"/><Relationship Id="rId1009" Type="http://schemas.openxmlformats.org/officeDocument/2006/relationships/image" Target="../media/image672.png"/><Relationship Id="rId62" Type="http://schemas.openxmlformats.org/officeDocument/2006/relationships/customXml" Target="../ink/ink198.xml"/><Relationship Id="rId365" Type="http://schemas.openxmlformats.org/officeDocument/2006/relationships/image" Target="../media/image350.png"/><Relationship Id="rId572" Type="http://schemas.openxmlformats.org/officeDocument/2006/relationships/customXml" Target="../ink/ink453.xml"/><Relationship Id="rId1216" Type="http://schemas.openxmlformats.org/officeDocument/2006/relationships/customXml" Target="../ink/ink775.xml"/><Relationship Id="rId225" Type="http://schemas.openxmlformats.org/officeDocument/2006/relationships/image" Target="../media/image280.png"/><Relationship Id="rId432" Type="http://schemas.openxmlformats.org/officeDocument/2006/relationships/customXml" Target="../ink/ink383.xml"/><Relationship Id="rId877" Type="http://schemas.openxmlformats.org/officeDocument/2006/relationships/image" Target="../media/image606.png"/><Relationship Id="rId1062" Type="http://schemas.openxmlformats.org/officeDocument/2006/relationships/customXml" Target="../ink/ink698.xml"/><Relationship Id="rId737" Type="http://schemas.openxmlformats.org/officeDocument/2006/relationships/image" Target="../media/image536.png"/><Relationship Id="rId944" Type="http://schemas.openxmlformats.org/officeDocument/2006/relationships/customXml" Target="../ink/ink639.xml"/><Relationship Id="rId73" Type="http://schemas.openxmlformats.org/officeDocument/2006/relationships/image" Target="../media/image204.png"/><Relationship Id="rId169" Type="http://schemas.openxmlformats.org/officeDocument/2006/relationships/image" Target="../media/image252.png"/><Relationship Id="rId376" Type="http://schemas.openxmlformats.org/officeDocument/2006/relationships/customXml" Target="../ink/ink355.xml"/><Relationship Id="rId583" Type="http://schemas.openxmlformats.org/officeDocument/2006/relationships/image" Target="../media/image459.png"/><Relationship Id="rId790" Type="http://schemas.openxmlformats.org/officeDocument/2006/relationships/customXml" Target="../ink/ink562.xml"/><Relationship Id="rId804" Type="http://schemas.openxmlformats.org/officeDocument/2006/relationships/customXml" Target="../ink/ink569.xml"/><Relationship Id="rId1227" Type="http://schemas.openxmlformats.org/officeDocument/2006/relationships/image" Target="../media/image781.png"/><Relationship Id="rId4" Type="http://schemas.openxmlformats.org/officeDocument/2006/relationships/customXml" Target="../ink/ink169.xml"/><Relationship Id="rId236" Type="http://schemas.openxmlformats.org/officeDocument/2006/relationships/customXml" Target="../ink/ink285.xml"/><Relationship Id="rId443" Type="http://schemas.openxmlformats.org/officeDocument/2006/relationships/image" Target="../media/image389.png"/><Relationship Id="rId650" Type="http://schemas.openxmlformats.org/officeDocument/2006/relationships/customXml" Target="../ink/ink492.xml"/><Relationship Id="rId888" Type="http://schemas.openxmlformats.org/officeDocument/2006/relationships/customXml" Target="../ink/ink611.xml"/><Relationship Id="rId1073" Type="http://schemas.openxmlformats.org/officeDocument/2006/relationships/image" Target="../media/image704.png"/><Relationship Id="rId1280" Type="http://schemas.openxmlformats.org/officeDocument/2006/relationships/customXml" Target="../ink/ink807.xml"/><Relationship Id="rId303" Type="http://schemas.openxmlformats.org/officeDocument/2006/relationships/image" Target="../media/image319.png"/><Relationship Id="rId748" Type="http://schemas.openxmlformats.org/officeDocument/2006/relationships/customXml" Target="../ink/ink541.xml"/><Relationship Id="rId955" Type="http://schemas.openxmlformats.org/officeDocument/2006/relationships/image" Target="../media/image645.png"/><Relationship Id="rId1140" Type="http://schemas.openxmlformats.org/officeDocument/2006/relationships/customXml" Target="../ink/ink737.xml"/><Relationship Id="rId84" Type="http://schemas.openxmlformats.org/officeDocument/2006/relationships/customXml" Target="../ink/ink209.xml"/><Relationship Id="rId387" Type="http://schemas.openxmlformats.org/officeDocument/2006/relationships/image" Target="../media/image361.png"/><Relationship Id="rId510" Type="http://schemas.openxmlformats.org/officeDocument/2006/relationships/customXml" Target="../ink/ink422.xml"/><Relationship Id="rId594" Type="http://schemas.openxmlformats.org/officeDocument/2006/relationships/customXml" Target="../ink/ink464.xml"/><Relationship Id="rId608" Type="http://schemas.openxmlformats.org/officeDocument/2006/relationships/customXml" Target="../ink/ink471.xml"/><Relationship Id="rId815" Type="http://schemas.openxmlformats.org/officeDocument/2006/relationships/image" Target="../media/image575.png"/><Relationship Id="rId1238" Type="http://schemas.openxmlformats.org/officeDocument/2006/relationships/customXml" Target="../ink/ink786.xml"/><Relationship Id="rId247" Type="http://schemas.openxmlformats.org/officeDocument/2006/relationships/image" Target="../media/image291.png"/><Relationship Id="rId899" Type="http://schemas.openxmlformats.org/officeDocument/2006/relationships/image" Target="../media/image617.png"/><Relationship Id="rId1000" Type="http://schemas.openxmlformats.org/officeDocument/2006/relationships/customXml" Target="../ink/ink667.xml"/><Relationship Id="rId1084" Type="http://schemas.openxmlformats.org/officeDocument/2006/relationships/customXml" Target="../ink/ink709.xml"/><Relationship Id="rId1305" Type="http://schemas.openxmlformats.org/officeDocument/2006/relationships/image" Target="../media/image820.png"/><Relationship Id="rId107" Type="http://schemas.openxmlformats.org/officeDocument/2006/relationships/image" Target="../media/image221.png"/><Relationship Id="rId454" Type="http://schemas.openxmlformats.org/officeDocument/2006/relationships/customXml" Target="../ink/ink394.xml"/><Relationship Id="rId661" Type="http://schemas.openxmlformats.org/officeDocument/2006/relationships/image" Target="../media/image498.png"/><Relationship Id="rId759" Type="http://schemas.openxmlformats.org/officeDocument/2006/relationships/image" Target="../media/image547.png"/><Relationship Id="rId966" Type="http://schemas.openxmlformats.org/officeDocument/2006/relationships/customXml" Target="../ink/ink650.xml"/><Relationship Id="rId1291" Type="http://schemas.openxmlformats.org/officeDocument/2006/relationships/image" Target="../media/image813.png"/><Relationship Id="rId11" Type="http://schemas.openxmlformats.org/officeDocument/2006/relationships/image" Target="../media/image173.png"/><Relationship Id="rId314" Type="http://schemas.openxmlformats.org/officeDocument/2006/relationships/customXml" Target="../ink/ink324.xml"/><Relationship Id="rId398" Type="http://schemas.openxmlformats.org/officeDocument/2006/relationships/customXml" Target="../ink/ink366.xml"/><Relationship Id="rId521" Type="http://schemas.openxmlformats.org/officeDocument/2006/relationships/image" Target="../media/image428.png"/><Relationship Id="rId619" Type="http://schemas.openxmlformats.org/officeDocument/2006/relationships/image" Target="../media/image477.png"/><Relationship Id="rId1151" Type="http://schemas.openxmlformats.org/officeDocument/2006/relationships/image" Target="../media/image743.png"/><Relationship Id="rId1249" Type="http://schemas.openxmlformats.org/officeDocument/2006/relationships/image" Target="../media/image792.png"/><Relationship Id="rId95" Type="http://schemas.openxmlformats.org/officeDocument/2006/relationships/image" Target="../media/image215.png"/><Relationship Id="rId160" Type="http://schemas.openxmlformats.org/officeDocument/2006/relationships/customXml" Target="../ink/ink247.xml"/><Relationship Id="rId826" Type="http://schemas.openxmlformats.org/officeDocument/2006/relationships/customXml" Target="../ink/ink580.xml"/><Relationship Id="rId1011" Type="http://schemas.openxmlformats.org/officeDocument/2006/relationships/image" Target="../media/image673.png"/><Relationship Id="rId1109" Type="http://schemas.openxmlformats.org/officeDocument/2006/relationships/image" Target="../media/image722.png"/><Relationship Id="rId258" Type="http://schemas.openxmlformats.org/officeDocument/2006/relationships/customXml" Target="../ink/ink296.xml"/><Relationship Id="rId465" Type="http://schemas.openxmlformats.org/officeDocument/2006/relationships/image" Target="../media/image400.png"/><Relationship Id="rId672" Type="http://schemas.openxmlformats.org/officeDocument/2006/relationships/customXml" Target="../ink/ink503.xml"/><Relationship Id="rId1095" Type="http://schemas.openxmlformats.org/officeDocument/2006/relationships/image" Target="../media/image715.png"/><Relationship Id="rId1316" Type="http://schemas.openxmlformats.org/officeDocument/2006/relationships/customXml" Target="../ink/ink825.xml"/><Relationship Id="rId22" Type="http://schemas.openxmlformats.org/officeDocument/2006/relationships/customXml" Target="../ink/ink178.xml"/><Relationship Id="rId118" Type="http://schemas.openxmlformats.org/officeDocument/2006/relationships/customXml" Target="../ink/ink226.xml"/><Relationship Id="rId325" Type="http://schemas.openxmlformats.org/officeDocument/2006/relationships/image" Target="../media/image330.png"/><Relationship Id="rId532" Type="http://schemas.openxmlformats.org/officeDocument/2006/relationships/customXml" Target="../ink/ink433.xml"/><Relationship Id="rId977" Type="http://schemas.openxmlformats.org/officeDocument/2006/relationships/image" Target="../media/image656.png"/><Relationship Id="rId1162" Type="http://schemas.openxmlformats.org/officeDocument/2006/relationships/customXml" Target="../ink/ink748.xml"/><Relationship Id="rId171" Type="http://schemas.openxmlformats.org/officeDocument/2006/relationships/image" Target="../media/image253.png"/><Relationship Id="rId837" Type="http://schemas.openxmlformats.org/officeDocument/2006/relationships/image" Target="../media/image586.png"/><Relationship Id="rId1022" Type="http://schemas.openxmlformats.org/officeDocument/2006/relationships/customXml" Target="../ink/ink678.xml"/><Relationship Id="rId269" Type="http://schemas.openxmlformats.org/officeDocument/2006/relationships/image" Target="../media/image302.png"/><Relationship Id="rId476" Type="http://schemas.openxmlformats.org/officeDocument/2006/relationships/customXml" Target="../ink/ink405.xml"/><Relationship Id="rId683" Type="http://schemas.openxmlformats.org/officeDocument/2006/relationships/image" Target="../media/image509.png"/><Relationship Id="rId890" Type="http://schemas.openxmlformats.org/officeDocument/2006/relationships/customXml" Target="../ink/ink612.xml"/><Relationship Id="rId904" Type="http://schemas.openxmlformats.org/officeDocument/2006/relationships/customXml" Target="../ink/ink619.xml"/><Relationship Id="rId33" Type="http://schemas.openxmlformats.org/officeDocument/2006/relationships/image" Target="../media/image184.png"/><Relationship Id="rId129" Type="http://schemas.openxmlformats.org/officeDocument/2006/relationships/image" Target="../media/image232.png"/><Relationship Id="rId336" Type="http://schemas.openxmlformats.org/officeDocument/2006/relationships/customXml" Target="../ink/ink335.xml"/><Relationship Id="rId543" Type="http://schemas.openxmlformats.org/officeDocument/2006/relationships/image" Target="../media/image439.png"/><Relationship Id="rId988" Type="http://schemas.openxmlformats.org/officeDocument/2006/relationships/customXml" Target="../ink/ink661.xml"/><Relationship Id="rId1173" Type="http://schemas.openxmlformats.org/officeDocument/2006/relationships/image" Target="../media/image754.png"/><Relationship Id="rId182" Type="http://schemas.openxmlformats.org/officeDocument/2006/relationships/customXml" Target="../ink/ink258.xml"/><Relationship Id="rId403" Type="http://schemas.openxmlformats.org/officeDocument/2006/relationships/image" Target="../media/image369.png"/><Relationship Id="rId750" Type="http://schemas.openxmlformats.org/officeDocument/2006/relationships/customXml" Target="../ink/ink542.xml"/><Relationship Id="rId848" Type="http://schemas.openxmlformats.org/officeDocument/2006/relationships/customXml" Target="../ink/ink591.xml"/><Relationship Id="rId1033" Type="http://schemas.openxmlformats.org/officeDocument/2006/relationships/image" Target="../media/image684.png"/><Relationship Id="rId487" Type="http://schemas.openxmlformats.org/officeDocument/2006/relationships/image" Target="../media/image411.png"/><Relationship Id="rId610" Type="http://schemas.openxmlformats.org/officeDocument/2006/relationships/customXml" Target="../ink/ink472.xml"/><Relationship Id="rId694" Type="http://schemas.openxmlformats.org/officeDocument/2006/relationships/customXml" Target="../ink/ink514.xml"/><Relationship Id="rId708" Type="http://schemas.openxmlformats.org/officeDocument/2006/relationships/customXml" Target="../ink/ink521.xml"/><Relationship Id="rId915" Type="http://schemas.openxmlformats.org/officeDocument/2006/relationships/image" Target="../media/image625.png"/><Relationship Id="rId1240" Type="http://schemas.openxmlformats.org/officeDocument/2006/relationships/customXml" Target="../ink/ink787.xml"/><Relationship Id="rId347" Type="http://schemas.openxmlformats.org/officeDocument/2006/relationships/image" Target="../media/image341.png"/><Relationship Id="rId999" Type="http://schemas.openxmlformats.org/officeDocument/2006/relationships/image" Target="../media/image667.png"/><Relationship Id="rId1100" Type="http://schemas.openxmlformats.org/officeDocument/2006/relationships/customXml" Target="../ink/ink717.xml"/><Relationship Id="rId1184" Type="http://schemas.openxmlformats.org/officeDocument/2006/relationships/customXml" Target="../ink/ink759.xml"/><Relationship Id="rId44" Type="http://schemas.openxmlformats.org/officeDocument/2006/relationships/customXml" Target="../ink/ink189.xml"/><Relationship Id="rId554" Type="http://schemas.openxmlformats.org/officeDocument/2006/relationships/customXml" Target="../ink/ink444.xml"/><Relationship Id="rId761" Type="http://schemas.openxmlformats.org/officeDocument/2006/relationships/image" Target="../media/image548.png"/><Relationship Id="rId859" Type="http://schemas.openxmlformats.org/officeDocument/2006/relationships/image" Target="../media/image597.png"/><Relationship Id="rId193" Type="http://schemas.openxmlformats.org/officeDocument/2006/relationships/image" Target="../media/image264.png"/><Relationship Id="rId207" Type="http://schemas.openxmlformats.org/officeDocument/2006/relationships/image" Target="../media/image271.png"/><Relationship Id="rId414" Type="http://schemas.openxmlformats.org/officeDocument/2006/relationships/customXml" Target="../ink/ink374.xml"/><Relationship Id="rId498" Type="http://schemas.openxmlformats.org/officeDocument/2006/relationships/customXml" Target="../ink/ink416.xml"/><Relationship Id="rId621" Type="http://schemas.openxmlformats.org/officeDocument/2006/relationships/image" Target="../media/image478.png"/><Relationship Id="rId1044" Type="http://schemas.openxmlformats.org/officeDocument/2006/relationships/customXml" Target="../ink/ink689.xml"/><Relationship Id="rId1251" Type="http://schemas.openxmlformats.org/officeDocument/2006/relationships/image" Target="../media/image793.png"/><Relationship Id="rId260" Type="http://schemas.openxmlformats.org/officeDocument/2006/relationships/customXml" Target="../ink/ink297.xml"/><Relationship Id="rId719" Type="http://schemas.openxmlformats.org/officeDocument/2006/relationships/image" Target="../media/image527.png"/><Relationship Id="rId926" Type="http://schemas.openxmlformats.org/officeDocument/2006/relationships/customXml" Target="../ink/ink630.xml"/><Relationship Id="rId1111" Type="http://schemas.openxmlformats.org/officeDocument/2006/relationships/image" Target="../media/image723.png"/><Relationship Id="rId55" Type="http://schemas.openxmlformats.org/officeDocument/2006/relationships/image" Target="../media/image195.png"/><Relationship Id="rId120" Type="http://schemas.openxmlformats.org/officeDocument/2006/relationships/customXml" Target="../ink/ink227.xml"/><Relationship Id="rId358" Type="http://schemas.openxmlformats.org/officeDocument/2006/relationships/customXml" Target="../ink/ink346.xml"/><Relationship Id="rId565" Type="http://schemas.openxmlformats.org/officeDocument/2006/relationships/image" Target="../media/image450.png"/><Relationship Id="rId772" Type="http://schemas.openxmlformats.org/officeDocument/2006/relationships/customXml" Target="../ink/ink553.xml"/><Relationship Id="rId1195" Type="http://schemas.openxmlformats.org/officeDocument/2006/relationships/image" Target="../media/image765.png"/><Relationship Id="rId1209" Type="http://schemas.openxmlformats.org/officeDocument/2006/relationships/image" Target="../media/image772.png"/><Relationship Id="rId218" Type="http://schemas.openxmlformats.org/officeDocument/2006/relationships/customXml" Target="../ink/ink276.xml"/><Relationship Id="rId425" Type="http://schemas.openxmlformats.org/officeDocument/2006/relationships/image" Target="../media/image380.png"/><Relationship Id="rId632" Type="http://schemas.openxmlformats.org/officeDocument/2006/relationships/customXml" Target="../ink/ink483.xml"/><Relationship Id="rId1055" Type="http://schemas.openxmlformats.org/officeDocument/2006/relationships/image" Target="../media/image695.png"/><Relationship Id="rId1262" Type="http://schemas.openxmlformats.org/officeDocument/2006/relationships/customXml" Target="../ink/ink798.xml"/><Relationship Id="rId271" Type="http://schemas.openxmlformats.org/officeDocument/2006/relationships/image" Target="../media/image303.png"/><Relationship Id="rId937" Type="http://schemas.openxmlformats.org/officeDocument/2006/relationships/image" Target="../media/image636.png"/><Relationship Id="rId1122" Type="http://schemas.openxmlformats.org/officeDocument/2006/relationships/customXml" Target="../ink/ink728.xml"/><Relationship Id="rId66" Type="http://schemas.openxmlformats.org/officeDocument/2006/relationships/customXml" Target="../ink/ink200.xml"/><Relationship Id="rId131" Type="http://schemas.openxmlformats.org/officeDocument/2006/relationships/image" Target="../media/image233.png"/><Relationship Id="rId369" Type="http://schemas.openxmlformats.org/officeDocument/2006/relationships/image" Target="../media/image352.png"/><Relationship Id="rId576" Type="http://schemas.openxmlformats.org/officeDocument/2006/relationships/customXml" Target="../ink/ink455.xml"/><Relationship Id="rId783" Type="http://schemas.openxmlformats.org/officeDocument/2006/relationships/image" Target="../media/image559.png"/><Relationship Id="rId990" Type="http://schemas.openxmlformats.org/officeDocument/2006/relationships/customXml" Target="../ink/ink662.xml"/><Relationship Id="rId229" Type="http://schemas.openxmlformats.org/officeDocument/2006/relationships/image" Target="../media/image282.png"/><Relationship Id="rId436" Type="http://schemas.openxmlformats.org/officeDocument/2006/relationships/customXml" Target="../ink/ink385.xml"/><Relationship Id="rId643" Type="http://schemas.openxmlformats.org/officeDocument/2006/relationships/image" Target="../media/image489.png"/><Relationship Id="rId1066" Type="http://schemas.openxmlformats.org/officeDocument/2006/relationships/customXml" Target="../ink/ink700.xml"/><Relationship Id="rId1273" Type="http://schemas.openxmlformats.org/officeDocument/2006/relationships/image" Target="../media/image804.png"/><Relationship Id="rId850" Type="http://schemas.openxmlformats.org/officeDocument/2006/relationships/customXml" Target="../ink/ink592.xml"/><Relationship Id="rId948" Type="http://schemas.openxmlformats.org/officeDocument/2006/relationships/customXml" Target="../ink/ink641.xml"/><Relationship Id="rId1133" Type="http://schemas.openxmlformats.org/officeDocument/2006/relationships/image" Target="../media/image734.png"/><Relationship Id="rId77" Type="http://schemas.openxmlformats.org/officeDocument/2006/relationships/image" Target="../media/image206.png"/><Relationship Id="rId282" Type="http://schemas.openxmlformats.org/officeDocument/2006/relationships/customXml" Target="../ink/ink308.xml"/><Relationship Id="rId503" Type="http://schemas.openxmlformats.org/officeDocument/2006/relationships/image" Target="../media/image419.png"/><Relationship Id="rId587" Type="http://schemas.openxmlformats.org/officeDocument/2006/relationships/image" Target="../media/image461.png"/><Relationship Id="rId710" Type="http://schemas.openxmlformats.org/officeDocument/2006/relationships/customXml" Target="../ink/ink522.xml"/><Relationship Id="rId808" Type="http://schemas.openxmlformats.org/officeDocument/2006/relationships/customXml" Target="../ink/ink571.xml"/><Relationship Id="rId8" Type="http://schemas.openxmlformats.org/officeDocument/2006/relationships/customXml" Target="../ink/ink171.xml"/><Relationship Id="rId142" Type="http://schemas.openxmlformats.org/officeDocument/2006/relationships/customXml" Target="../ink/ink238.xml"/><Relationship Id="rId447" Type="http://schemas.openxmlformats.org/officeDocument/2006/relationships/image" Target="../media/image391.png"/><Relationship Id="rId794" Type="http://schemas.openxmlformats.org/officeDocument/2006/relationships/customXml" Target="../ink/ink564.xml"/><Relationship Id="rId1077" Type="http://schemas.openxmlformats.org/officeDocument/2006/relationships/image" Target="../media/image706.png"/><Relationship Id="rId1200" Type="http://schemas.openxmlformats.org/officeDocument/2006/relationships/customXml" Target="../ink/ink767.xml"/><Relationship Id="rId654" Type="http://schemas.openxmlformats.org/officeDocument/2006/relationships/customXml" Target="../ink/ink494.xml"/><Relationship Id="rId861" Type="http://schemas.openxmlformats.org/officeDocument/2006/relationships/image" Target="../media/image598.png"/><Relationship Id="rId959" Type="http://schemas.openxmlformats.org/officeDocument/2006/relationships/image" Target="../media/image647.png"/><Relationship Id="rId1284" Type="http://schemas.openxmlformats.org/officeDocument/2006/relationships/customXml" Target="../ink/ink809.xml"/><Relationship Id="rId293" Type="http://schemas.openxmlformats.org/officeDocument/2006/relationships/image" Target="../media/image314.png"/><Relationship Id="rId307" Type="http://schemas.openxmlformats.org/officeDocument/2006/relationships/image" Target="../media/image321.png"/><Relationship Id="rId514" Type="http://schemas.openxmlformats.org/officeDocument/2006/relationships/customXml" Target="../ink/ink424.xml"/><Relationship Id="rId721" Type="http://schemas.openxmlformats.org/officeDocument/2006/relationships/image" Target="../media/image528.png"/><Relationship Id="rId1144" Type="http://schemas.openxmlformats.org/officeDocument/2006/relationships/customXml" Target="../ink/ink739.xml"/><Relationship Id="rId88" Type="http://schemas.openxmlformats.org/officeDocument/2006/relationships/customXml" Target="../ink/ink211.xml"/><Relationship Id="rId153" Type="http://schemas.openxmlformats.org/officeDocument/2006/relationships/image" Target="../media/image244.png"/><Relationship Id="rId360" Type="http://schemas.openxmlformats.org/officeDocument/2006/relationships/customXml" Target="../ink/ink347.xml"/><Relationship Id="rId598" Type="http://schemas.openxmlformats.org/officeDocument/2006/relationships/customXml" Target="../ink/ink466.xml"/><Relationship Id="rId819" Type="http://schemas.openxmlformats.org/officeDocument/2006/relationships/image" Target="../media/image577.png"/><Relationship Id="rId1004" Type="http://schemas.openxmlformats.org/officeDocument/2006/relationships/customXml" Target="../ink/ink669.xml"/><Relationship Id="rId1211" Type="http://schemas.openxmlformats.org/officeDocument/2006/relationships/image" Target="../media/image773.png"/><Relationship Id="rId220" Type="http://schemas.openxmlformats.org/officeDocument/2006/relationships/customXml" Target="../ink/ink277.xml"/><Relationship Id="rId458" Type="http://schemas.openxmlformats.org/officeDocument/2006/relationships/customXml" Target="../ink/ink396.xml"/><Relationship Id="rId665" Type="http://schemas.openxmlformats.org/officeDocument/2006/relationships/image" Target="../media/image500.png"/><Relationship Id="rId872" Type="http://schemas.openxmlformats.org/officeDocument/2006/relationships/customXml" Target="../ink/ink603.xml"/><Relationship Id="rId1088" Type="http://schemas.openxmlformats.org/officeDocument/2006/relationships/customXml" Target="../ink/ink711.xml"/><Relationship Id="rId1295" Type="http://schemas.openxmlformats.org/officeDocument/2006/relationships/image" Target="../media/image815.png"/><Relationship Id="rId1309" Type="http://schemas.openxmlformats.org/officeDocument/2006/relationships/image" Target="../media/image822.png"/><Relationship Id="rId15" Type="http://schemas.openxmlformats.org/officeDocument/2006/relationships/image" Target="../media/image175.png"/><Relationship Id="rId318" Type="http://schemas.openxmlformats.org/officeDocument/2006/relationships/customXml" Target="../ink/ink326.xml"/><Relationship Id="rId525" Type="http://schemas.openxmlformats.org/officeDocument/2006/relationships/image" Target="../media/image430.png"/><Relationship Id="rId732" Type="http://schemas.openxmlformats.org/officeDocument/2006/relationships/customXml" Target="../ink/ink533.xml"/><Relationship Id="rId1155" Type="http://schemas.openxmlformats.org/officeDocument/2006/relationships/image" Target="../media/image745.png"/><Relationship Id="rId99" Type="http://schemas.openxmlformats.org/officeDocument/2006/relationships/image" Target="../media/image217.png"/><Relationship Id="rId164" Type="http://schemas.openxmlformats.org/officeDocument/2006/relationships/customXml" Target="../ink/ink249.xml"/><Relationship Id="rId371" Type="http://schemas.openxmlformats.org/officeDocument/2006/relationships/image" Target="../media/image353.png"/><Relationship Id="rId1015" Type="http://schemas.openxmlformats.org/officeDocument/2006/relationships/image" Target="../media/image675.png"/><Relationship Id="rId1222" Type="http://schemas.openxmlformats.org/officeDocument/2006/relationships/customXml" Target="../ink/ink778.xml"/><Relationship Id="rId469" Type="http://schemas.openxmlformats.org/officeDocument/2006/relationships/image" Target="../media/image402.png"/><Relationship Id="rId676" Type="http://schemas.openxmlformats.org/officeDocument/2006/relationships/customXml" Target="../ink/ink505.xml"/><Relationship Id="rId883" Type="http://schemas.openxmlformats.org/officeDocument/2006/relationships/image" Target="../media/image609.png"/><Relationship Id="rId1099" Type="http://schemas.openxmlformats.org/officeDocument/2006/relationships/image" Target="../media/image717.png"/><Relationship Id="rId26" Type="http://schemas.openxmlformats.org/officeDocument/2006/relationships/customXml" Target="../ink/ink180.xml"/><Relationship Id="rId231" Type="http://schemas.openxmlformats.org/officeDocument/2006/relationships/image" Target="../media/image283.png"/><Relationship Id="rId329" Type="http://schemas.openxmlformats.org/officeDocument/2006/relationships/image" Target="../media/image332.png"/><Relationship Id="rId536" Type="http://schemas.openxmlformats.org/officeDocument/2006/relationships/customXml" Target="../ink/ink435.xml"/><Relationship Id="rId1166" Type="http://schemas.openxmlformats.org/officeDocument/2006/relationships/customXml" Target="../ink/ink750.xml"/><Relationship Id="rId175" Type="http://schemas.openxmlformats.org/officeDocument/2006/relationships/image" Target="../media/image255.png"/><Relationship Id="rId743" Type="http://schemas.openxmlformats.org/officeDocument/2006/relationships/image" Target="../media/image539.png"/><Relationship Id="rId950" Type="http://schemas.openxmlformats.org/officeDocument/2006/relationships/customXml" Target="../ink/ink642.xml"/><Relationship Id="rId1026" Type="http://schemas.openxmlformats.org/officeDocument/2006/relationships/customXml" Target="../ink/ink680.xml"/><Relationship Id="rId382" Type="http://schemas.openxmlformats.org/officeDocument/2006/relationships/customXml" Target="../ink/ink358.xml"/><Relationship Id="rId603" Type="http://schemas.openxmlformats.org/officeDocument/2006/relationships/image" Target="../media/image469.png"/><Relationship Id="rId687" Type="http://schemas.openxmlformats.org/officeDocument/2006/relationships/image" Target="../media/image511.png"/><Relationship Id="rId810" Type="http://schemas.openxmlformats.org/officeDocument/2006/relationships/customXml" Target="../ink/ink572.xml"/><Relationship Id="rId908" Type="http://schemas.openxmlformats.org/officeDocument/2006/relationships/customXml" Target="../ink/ink621.xml"/><Relationship Id="rId1233" Type="http://schemas.openxmlformats.org/officeDocument/2006/relationships/image" Target="../media/image784.png"/><Relationship Id="rId242" Type="http://schemas.openxmlformats.org/officeDocument/2006/relationships/customXml" Target="../ink/ink288.xml"/><Relationship Id="rId894" Type="http://schemas.openxmlformats.org/officeDocument/2006/relationships/customXml" Target="../ink/ink614.xml"/><Relationship Id="rId1177" Type="http://schemas.openxmlformats.org/officeDocument/2006/relationships/image" Target="../media/image756.png"/><Relationship Id="rId1300" Type="http://schemas.openxmlformats.org/officeDocument/2006/relationships/customXml" Target="../ink/ink817.xml"/><Relationship Id="rId37" Type="http://schemas.openxmlformats.org/officeDocument/2006/relationships/image" Target="../media/image186.png"/><Relationship Id="rId102" Type="http://schemas.openxmlformats.org/officeDocument/2006/relationships/customXml" Target="../ink/ink218.xml"/><Relationship Id="rId547" Type="http://schemas.openxmlformats.org/officeDocument/2006/relationships/image" Target="../media/image441.png"/><Relationship Id="rId754" Type="http://schemas.openxmlformats.org/officeDocument/2006/relationships/customXml" Target="../ink/ink544.xml"/><Relationship Id="rId961" Type="http://schemas.openxmlformats.org/officeDocument/2006/relationships/image" Target="../media/image648.png"/><Relationship Id="rId90" Type="http://schemas.openxmlformats.org/officeDocument/2006/relationships/customXml" Target="../ink/ink212.xml"/><Relationship Id="rId186" Type="http://schemas.openxmlformats.org/officeDocument/2006/relationships/customXml" Target="../ink/ink260.xml"/><Relationship Id="rId393" Type="http://schemas.openxmlformats.org/officeDocument/2006/relationships/image" Target="../media/image364.png"/><Relationship Id="rId407" Type="http://schemas.openxmlformats.org/officeDocument/2006/relationships/image" Target="../media/image371.png"/><Relationship Id="rId614" Type="http://schemas.openxmlformats.org/officeDocument/2006/relationships/customXml" Target="../ink/ink474.xml"/><Relationship Id="rId821" Type="http://schemas.openxmlformats.org/officeDocument/2006/relationships/image" Target="../media/image578.png"/><Relationship Id="rId1037" Type="http://schemas.openxmlformats.org/officeDocument/2006/relationships/image" Target="../media/image686.png"/><Relationship Id="rId1244" Type="http://schemas.openxmlformats.org/officeDocument/2006/relationships/customXml" Target="../ink/ink789.xml"/><Relationship Id="rId253" Type="http://schemas.openxmlformats.org/officeDocument/2006/relationships/image" Target="../media/image294.png"/><Relationship Id="rId460" Type="http://schemas.openxmlformats.org/officeDocument/2006/relationships/customXml" Target="../ink/ink397.xml"/><Relationship Id="rId698" Type="http://schemas.openxmlformats.org/officeDocument/2006/relationships/customXml" Target="../ink/ink516.xml"/><Relationship Id="rId919" Type="http://schemas.openxmlformats.org/officeDocument/2006/relationships/image" Target="../media/image627.png"/><Relationship Id="rId1090" Type="http://schemas.openxmlformats.org/officeDocument/2006/relationships/customXml" Target="../ink/ink712.xml"/><Relationship Id="rId1104" Type="http://schemas.openxmlformats.org/officeDocument/2006/relationships/customXml" Target="../ink/ink719.xml"/><Relationship Id="rId1311" Type="http://schemas.openxmlformats.org/officeDocument/2006/relationships/image" Target="../media/image823.png"/><Relationship Id="rId48" Type="http://schemas.openxmlformats.org/officeDocument/2006/relationships/customXml" Target="../ink/ink191.xml"/><Relationship Id="rId113" Type="http://schemas.openxmlformats.org/officeDocument/2006/relationships/image" Target="../media/image224.png"/><Relationship Id="rId320" Type="http://schemas.openxmlformats.org/officeDocument/2006/relationships/customXml" Target="../ink/ink327.xml"/><Relationship Id="rId558" Type="http://schemas.openxmlformats.org/officeDocument/2006/relationships/customXml" Target="../ink/ink446.xml"/><Relationship Id="rId765" Type="http://schemas.openxmlformats.org/officeDocument/2006/relationships/image" Target="../media/image550.png"/><Relationship Id="rId972" Type="http://schemas.openxmlformats.org/officeDocument/2006/relationships/customXml" Target="../ink/ink653.xml"/><Relationship Id="rId1188" Type="http://schemas.openxmlformats.org/officeDocument/2006/relationships/customXml" Target="../ink/ink761.xml"/><Relationship Id="rId197" Type="http://schemas.openxmlformats.org/officeDocument/2006/relationships/image" Target="../media/image266.png"/><Relationship Id="rId418" Type="http://schemas.openxmlformats.org/officeDocument/2006/relationships/customXml" Target="../ink/ink376.xml"/><Relationship Id="rId625" Type="http://schemas.openxmlformats.org/officeDocument/2006/relationships/image" Target="../media/image480.png"/><Relationship Id="rId832" Type="http://schemas.openxmlformats.org/officeDocument/2006/relationships/customXml" Target="../ink/ink583.xml"/><Relationship Id="rId1048" Type="http://schemas.openxmlformats.org/officeDocument/2006/relationships/customXml" Target="../ink/ink691.xml"/><Relationship Id="rId1255" Type="http://schemas.openxmlformats.org/officeDocument/2006/relationships/image" Target="../media/image795.png"/><Relationship Id="rId264" Type="http://schemas.openxmlformats.org/officeDocument/2006/relationships/customXml" Target="../ink/ink299.xml"/><Relationship Id="rId471" Type="http://schemas.openxmlformats.org/officeDocument/2006/relationships/image" Target="../media/image403.png"/><Relationship Id="rId1115" Type="http://schemas.openxmlformats.org/officeDocument/2006/relationships/image" Target="../media/image725.png"/><Relationship Id="rId1322" Type="http://schemas.openxmlformats.org/officeDocument/2006/relationships/customXml" Target="../ink/ink828.xml"/><Relationship Id="rId59" Type="http://schemas.openxmlformats.org/officeDocument/2006/relationships/image" Target="../media/image197.png"/><Relationship Id="rId124" Type="http://schemas.openxmlformats.org/officeDocument/2006/relationships/customXml" Target="../ink/ink229.xml"/><Relationship Id="rId569" Type="http://schemas.openxmlformats.org/officeDocument/2006/relationships/image" Target="../media/image452.png"/><Relationship Id="rId776" Type="http://schemas.openxmlformats.org/officeDocument/2006/relationships/customXml" Target="../ink/ink555.xml"/><Relationship Id="rId983" Type="http://schemas.openxmlformats.org/officeDocument/2006/relationships/image" Target="../media/image659.png"/><Relationship Id="rId1199" Type="http://schemas.openxmlformats.org/officeDocument/2006/relationships/image" Target="../media/image767.png"/><Relationship Id="rId331" Type="http://schemas.openxmlformats.org/officeDocument/2006/relationships/image" Target="../media/image333.png"/><Relationship Id="rId429" Type="http://schemas.openxmlformats.org/officeDocument/2006/relationships/image" Target="../media/image382.png"/><Relationship Id="rId636" Type="http://schemas.openxmlformats.org/officeDocument/2006/relationships/customXml" Target="../ink/ink485.xml"/><Relationship Id="rId1059" Type="http://schemas.openxmlformats.org/officeDocument/2006/relationships/image" Target="../media/image697.png"/><Relationship Id="rId1266" Type="http://schemas.openxmlformats.org/officeDocument/2006/relationships/customXml" Target="../ink/ink800.xml"/><Relationship Id="rId843" Type="http://schemas.openxmlformats.org/officeDocument/2006/relationships/image" Target="../media/image589.png"/><Relationship Id="rId1126" Type="http://schemas.openxmlformats.org/officeDocument/2006/relationships/customXml" Target="../ink/ink730.xml"/><Relationship Id="rId275" Type="http://schemas.openxmlformats.org/officeDocument/2006/relationships/image" Target="../media/image305.png"/><Relationship Id="rId482" Type="http://schemas.openxmlformats.org/officeDocument/2006/relationships/customXml" Target="../ink/ink408.xml"/><Relationship Id="rId703" Type="http://schemas.openxmlformats.org/officeDocument/2006/relationships/image" Target="../media/image519.png"/><Relationship Id="rId910" Type="http://schemas.openxmlformats.org/officeDocument/2006/relationships/customXml" Target="../ink/ink622.xml"/><Relationship Id="rId135" Type="http://schemas.openxmlformats.org/officeDocument/2006/relationships/image" Target="../media/image235.png"/><Relationship Id="rId342" Type="http://schemas.openxmlformats.org/officeDocument/2006/relationships/customXml" Target="../ink/ink338.xml"/><Relationship Id="rId787" Type="http://schemas.openxmlformats.org/officeDocument/2006/relationships/image" Target="../media/image561.png"/><Relationship Id="rId994" Type="http://schemas.openxmlformats.org/officeDocument/2006/relationships/customXml" Target="../ink/ink664.xml"/><Relationship Id="rId202" Type="http://schemas.openxmlformats.org/officeDocument/2006/relationships/customXml" Target="../ink/ink268.xml"/><Relationship Id="rId647" Type="http://schemas.openxmlformats.org/officeDocument/2006/relationships/image" Target="../media/image491.png"/><Relationship Id="rId854" Type="http://schemas.openxmlformats.org/officeDocument/2006/relationships/customXml" Target="../ink/ink594.xml"/><Relationship Id="rId1277" Type="http://schemas.openxmlformats.org/officeDocument/2006/relationships/image" Target="../media/image806.png"/><Relationship Id="rId286" Type="http://schemas.openxmlformats.org/officeDocument/2006/relationships/customXml" Target="../ink/ink310.xml"/><Relationship Id="rId493" Type="http://schemas.openxmlformats.org/officeDocument/2006/relationships/image" Target="../media/image414.png"/><Relationship Id="rId507" Type="http://schemas.openxmlformats.org/officeDocument/2006/relationships/image" Target="../media/image421.png"/><Relationship Id="rId714" Type="http://schemas.openxmlformats.org/officeDocument/2006/relationships/customXml" Target="../ink/ink524.xml"/><Relationship Id="rId921" Type="http://schemas.openxmlformats.org/officeDocument/2006/relationships/image" Target="../media/image628.png"/><Relationship Id="rId1137" Type="http://schemas.openxmlformats.org/officeDocument/2006/relationships/image" Target="../media/image736.png"/><Relationship Id="rId50" Type="http://schemas.openxmlformats.org/officeDocument/2006/relationships/customXml" Target="../ink/ink192.xml"/><Relationship Id="rId146" Type="http://schemas.openxmlformats.org/officeDocument/2006/relationships/customXml" Target="../ink/ink240.xml"/><Relationship Id="rId353" Type="http://schemas.openxmlformats.org/officeDocument/2006/relationships/image" Target="../media/image344.png"/><Relationship Id="rId560" Type="http://schemas.openxmlformats.org/officeDocument/2006/relationships/customXml" Target="../ink/ink447.xml"/><Relationship Id="rId798" Type="http://schemas.openxmlformats.org/officeDocument/2006/relationships/customXml" Target="../ink/ink566.xml"/><Relationship Id="rId1190" Type="http://schemas.openxmlformats.org/officeDocument/2006/relationships/customXml" Target="../ink/ink762.xml"/><Relationship Id="rId1204" Type="http://schemas.openxmlformats.org/officeDocument/2006/relationships/customXml" Target="../ink/ink769.xml"/><Relationship Id="rId213" Type="http://schemas.openxmlformats.org/officeDocument/2006/relationships/image" Target="../media/image274.png"/><Relationship Id="rId420" Type="http://schemas.openxmlformats.org/officeDocument/2006/relationships/customXml" Target="../ink/ink377.xml"/><Relationship Id="rId658" Type="http://schemas.openxmlformats.org/officeDocument/2006/relationships/customXml" Target="../ink/ink496.xml"/><Relationship Id="rId865" Type="http://schemas.openxmlformats.org/officeDocument/2006/relationships/image" Target="../media/image600.png"/><Relationship Id="rId1050" Type="http://schemas.openxmlformats.org/officeDocument/2006/relationships/customXml" Target="../ink/ink692.xml"/><Relationship Id="rId1288" Type="http://schemas.openxmlformats.org/officeDocument/2006/relationships/customXml" Target="../ink/ink811.xml"/><Relationship Id="rId297" Type="http://schemas.openxmlformats.org/officeDocument/2006/relationships/image" Target="../media/image316.png"/><Relationship Id="rId518" Type="http://schemas.openxmlformats.org/officeDocument/2006/relationships/customXml" Target="../ink/ink426.xml"/><Relationship Id="rId725" Type="http://schemas.openxmlformats.org/officeDocument/2006/relationships/image" Target="../media/image530.png"/><Relationship Id="rId932" Type="http://schemas.openxmlformats.org/officeDocument/2006/relationships/customXml" Target="../ink/ink633.xml"/><Relationship Id="rId1148" Type="http://schemas.openxmlformats.org/officeDocument/2006/relationships/customXml" Target="../ink/ink741.xml"/><Relationship Id="rId157" Type="http://schemas.openxmlformats.org/officeDocument/2006/relationships/image" Target="../media/image246.png"/><Relationship Id="rId364" Type="http://schemas.openxmlformats.org/officeDocument/2006/relationships/customXml" Target="../ink/ink349.xml"/><Relationship Id="rId1008" Type="http://schemas.openxmlformats.org/officeDocument/2006/relationships/customXml" Target="../ink/ink671.xml"/><Relationship Id="rId1215" Type="http://schemas.openxmlformats.org/officeDocument/2006/relationships/image" Target="../media/image775.png"/><Relationship Id="rId61" Type="http://schemas.openxmlformats.org/officeDocument/2006/relationships/image" Target="../media/image198.png"/><Relationship Id="rId571" Type="http://schemas.openxmlformats.org/officeDocument/2006/relationships/image" Target="../media/image453.png"/><Relationship Id="rId669" Type="http://schemas.openxmlformats.org/officeDocument/2006/relationships/image" Target="../media/image502.png"/><Relationship Id="rId876" Type="http://schemas.openxmlformats.org/officeDocument/2006/relationships/customXml" Target="../ink/ink605.xml"/><Relationship Id="rId1299" Type="http://schemas.openxmlformats.org/officeDocument/2006/relationships/image" Target="../media/image817.png"/><Relationship Id="rId19" Type="http://schemas.openxmlformats.org/officeDocument/2006/relationships/image" Target="../media/image177.png"/><Relationship Id="rId224" Type="http://schemas.openxmlformats.org/officeDocument/2006/relationships/customXml" Target="../ink/ink279.xml"/><Relationship Id="rId431" Type="http://schemas.openxmlformats.org/officeDocument/2006/relationships/image" Target="../media/image383.png"/><Relationship Id="rId529" Type="http://schemas.openxmlformats.org/officeDocument/2006/relationships/image" Target="../media/image432.png"/><Relationship Id="rId736" Type="http://schemas.openxmlformats.org/officeDocument/2006/relationships/customXml" Target="../ink/ink535.xml"/><Relationship Id="rId1061" Type="http://schemas.openxmlformats.org/officeDocument/2006/relationships/image" Target="../media/image698.png"/><Relationship Id="rId1159" Type="http://schemas.openxmlformats.org/officeDocument/2006/relationships/image" Target="../media/image747.png"/><Relationship Id="rId168" Type="http://schemas.openxmlformats.org/officeDocument/2006/relationships/customXml" Target="../ink/ink251.xml"/><Relationship Id="rId943" Type="http://schemas.openxmlformats.org/officeDocument/2006/relationships/image" Target="../media/image639.png"/><Relationship Id="rId1019" Type="http://schemas.openxmlformats.org/officeDocument/2006/relationships/image" Target="../media/image677.png"/><Relationship Id="rId72" Type="http://schemas.openxmlformats.org/officeDocument/2006/relationships/customXml" Target="../ink/ink203.xml"/><Relationship Id="rId375" Type="http://schemas.openxmlformats.org/officeDocument/2006/relationships/image" Target="../media/image355.png"/><Relationship Id="rId582" Type="http://schemas.openxmlformats.org/officeDocument/2006/relationships/customXml" Target="../ink/ink458.xml"/><Relationship Id="rId803" Type="http://schemas.openxmlformats.org/officeDocument/2006/relationships/image" Target="../media/image569.png"/><Relationship Id="rId1226" Type="http://schemas.openxmlformats.org/officeDocument/2006/relationships/customXml" Target="../ink/ink780.xml"/><Relationship Id="rId3" Type="http://schemas.openxmlformats.org/officeDocument/2006/relationships/image" Target="../media/image169.png"/><Relationship Id="rId235" Type="http://schemas.openxmlformats.org/officeDocument/2006/relationships/image" Target="../media/image285.png"/><Relationship Id="rId442" Type="http://schemas.openxmlformats.org/officeDocument/2006/relationships/customXml" Target="../ink/ink388.xml"/><Relationship Id="rId887" Type="http://schemas.openxmlformats.org/officeDocument/2006/relationships/image" Target="../media/image611.png"/><Relationship Id="rId1072" Type="http://schemas.openxmlformats.org/officeDocument/2006/relationships/customXml" Target="../ink/ink703.xml"/><Relationship Id="rId302" Type="http://schemas.openxmlformats.org/officeDocument/2006/relationships/customXml" Target="../ink/ink318.xml"/><Relationship Id="rId747" Type="http://schemas.openxmlformats.org/officeDocument/2006/relationships/image" Target="../media/image541.png"/><Relationship Id="rId954" Type="http://schemas.openxmlformats.org/officeDocument/2006/relationships/customXml" Target="../ink/ink644.xml"/><Relationship Id="rId83" Type="http://schemas.openxmlformats.org/officeDocument/2006/relationships/image" Target="../media/image209.png"/><Relationship Id="rId179" Type="http://schemas.openxmlformats.org/officeDocument/2006/relationships/image" Target="../media/image257.png"/><Relationship Id="rId386" Type="http://schemas.openxmlformats.org/officeDocument/2006/relationships/customXml" Target="../ink/ink360.xml"/><Relationship Id="rId593" Type="http://schemas.openxmlformats.org/officeDocument/2006/relationships/image" Target="../media/image464.png"/><Relationship Id="rId607" Type="http://schemas.openxmlformats.org/officeDocument/2006/relationships/image" Target="../media/image471.png"/><Relationship Id="rId814" Type="http://schemas.openxmlformats.org/officeDocument/2006/relationships/customXml" Target="../ink/ink574.xml"/><Relationship Id="rId1237" Type="http://schemas.openxmlformats.org/officeDocument/2006/relationships/image" Target="../media/image786.png"/><Relationship Id="rId246" Type="http://schemas.openxmlformats.org/officeDocument/2006/relationships/customXml" Target="../ink/ink290.xml"/><Relationship Id="rId453" Type="http://schemas.openxmlformats.org/officeDocument/2006/relationships/image" Target="../media/image394.png"/><Relationship Id="rId660" Type="http://schemas.openxmlformats.org/officeDocument/2006/relationships/customXml" Target="../ink/ink497.xml"/><Relationship Id="rId898" Type="http://schemas.openxmlformats.org/officeDocument/2006/relationships/customXml" Target="../ink/ink616.xml"/><Relationship Id="rId1083" Type="http://schemas.openxmlformats.org/officeDocument/2006/relationships/image" Target="../media/image709.png"/><Relationship Id="rId1290" Type="http://schemas.openxmlformats.org/officeDocument/2006/relationships/customXml" Target="../ink/ink812.xml"/><Relationship Id="rId1304" Type="http://schemas.openxmlformats.org/officeDocument/2006/relationships/customXml" Target="../ink/ink819.xml"/><Relationship Id="rId106" Type="http://schemas.openxmlformats.org/officeDocument/2006/relationships/customXml" Target="../ink/ink220.xml"/><Relationship Id="rId313" Type="http://schemas.openxmlformats.org/officeDocument/2006/relationships/image" Target="../media/image324.png"/><Relationship Id="rId758" Type="http://schemas.openxmlformats.org/officeDocument/2006/relationships/customXml" Target="../ink/ink546.xml"/><Relationship Id="rId965" Type="http://schemas.openxmlformats.org/officeDocument/2006/relationships/image" Target="../media/image650.png"/><Relationship Id="rId1150" Type="http://schemas.openxmlformats.org/officeDocument/2006/relationships/customXml" Target="../ink/ink742.xml"/><Relationship Id="rId10" Type="http://schemas.openxmlformats.org/officeDocument/2006/relationships/customXml" Target="../ink/ink172.xml"/><Relationship Id="rId94" Type="http://schemas.openxmlformats.org/officeDocument/2006/relationships/customXml" Target="../ink/ink214.xml"/><Relationship Id="rId397" Type="http://schemas.openxmlformats.org/officeDocument/2006/relationships/image" Target="../media/image366.png"/><Relationship Id="rId520" Type="http://schemas.openxmlformats.org/officeDocument/2006/relationships/customXml" Target="../ink/ink427.xml"/><Relationship Id="rId618" Type="http://schemas.openxmlformats.org/officeDocument/2006/relationships/customXml" Target="../ink/ink476.xml"/><Relationship Id="rId825" Type="http://schemas.openxmlformats.org/officeDocument/2006/relationships/image" Target="../media/image580.png"/><Relationship Id="rId1248" Type="http://schemas.openxmlformats.org/officeDocument/2006/relationships/customXml" Target="../ink/ink791.xml"/><Relationship Id="rId257" Type="http://schemas.openxmlformats.org/officeDocument/2006/relationships/image" Target="../media/image296.png"/><Relationship Id="rId464" Type="http://schemas.openxmlformats.org/officeDocument/2006/relationships/customXml" Target="../ink/ink399.xml"/><Relationship Id="rId1010" Type="http://schemas.openxmlformats.org/officeDocument/2006/relationships/customXml" Target="../ink/ink672.xml"/><Relationship Id="rId1094" Type="http://schemas.openxmlformats.org/officeDocument/2006/relationships/customXml" Target="../ink/ink714.xml"/><Relationship Id="rId1108" Type="http://schemas.openxmlformats.org/officeDocument/2006/relationships/customXml" Target="../ink/ink721.xml"/><Relationship Id="rId1315" Type="http://schemas.openxmlformats.org/officeDocument/2006/relationships/image" Target="../media/image825.png"/><Relationship Id="rId117" Type="http://schemas.openxmlformats.org/officeDocument/2006/relationships/image" Target="../media/image226.png"/><Relationship Id="rId671" Type="http://schemas.openxmlformats.org/officeDocument/2006/relationships/image" Target="../media/image503.png"/><Relationship Id="rId769" Type="http://schemas.openxmlformats.org/officeDocument/2006/relationships/image" Target="../media/image552.png"/><Relationship Id="rId976" Type="http://schemas.openxmlformats.org/officeDocument/2006/relationships/customXml" Target="../ink/ink655.xml"/><Relationship Id="rId324" Type="http://schemas.openxmlformats.org/officeDocument/2006/relationships/customXml" Target="../ink/ink329.xml"/><Relationship Id="rId531" Type="http://schemas.openxmlformats.org/officeDocument/2006/relationships/image" Target="../media/image433.png"/><Relationship Id="rId629" Type="http://schemas.openxmlformats.org/officeDocument/2006/relationships/image" Target="../media/image482.png"/><Relationship Id="rId1161" Type="http://schemas.openxmlformats.org/officeDocument/2006/relationships/image" Target="../media/image748.png"/><Relationship Id="rId1259" Type="http://schemas.openxmlformats.org/officeDocument/2006/relationships/image" Target="../media/image797.png"/><Relationship Id="rId836" Type="http://schemas.openxmlformats.org/officeDocument/2006/relationships/customXml" Target="../ink/ink585.xml"/><Relationship Id="rId1021" Type="http://schemas.openxmlformats.org/officeDocument/2006/relationships/image" Target="../media/image678.png"/><Relationship Id="rId1119" Type="http://schemas.openxmlformats.org/officeDocument/2006/relationships/image" Target="../media/image727.png"/><Relationship Id="rId903" Type="http://schemas.openxmlformats.org/officeDocument/2006/relationships/image" Target="../media/image619.png"/><Relationship Id="rId32" Type="http://schemas.openxmlformats.org/officeDocument/2006/relationships/customXml" Target="../ink/ink183.xml"/><Relationship Id="rId181" Type="http://schemas.openxmlformats.org/officeDocument/2006/relationships/image" Target="../media/image258.png"/><Relationship Id="rId279" Type="http://schemas.openxmlformats.org/officeDocument/2006/relationships/image" Target="../media/image307.png"/><Relationship Id="rId486" Type="http://schemas.openxmlformats.org/officeDocument/2006/relationships/customXml" Target="../ink/ink410.xml"/><Relationship Id="rId693" Type="http://schemas.openxmlformats.org/officeDocument/2006/relationships/image" Target="../media/image514.png"/><Relationship Id="rId139" Type="http://schemas.openxmlformats.org/officeDocument/2006/relationships/image" Target="../media/image237.png"/><Relationship Id="rId346" Type="http://schemas.openxmlformats.org/officeDocument/2006/relationships/customXml" Target="../ink/ink340.xml"/><Relationship Id="rId553" Type="http://schemas.openxmlformats.org/officeDocument/2006/relationships/image" Target="../media/image444.png"/><Relationship Id="rId760" Type="http://schemas.openxmlformats.org/officeDocument/2006/relationships/customXml" Target="../ink/ink547.xml"/><Relationship Id="rId998" Type="http://schemas.openxmlformats.org/officeDocument/2006/relationships/customXml" Target="../ink/ink666.xml"/><Relationship Id="rId1183" Type="http://schemas.openxmlformats.org/officeDocument/2006/relationships/image" Target="../media/image759.png"/><Relationship Id="rId206" Type="http://schemas.openxmlformats.org/officeDocument/2006/relationships/customXml" Target="../ink/ink270.xml"/><Relationship Id="rId413" Type="http://schemas.openxmlformats.org/officeDocument/2006/relationships/image" Target="../media/image374.png"/><Relationship Id="rId858" Type="http://schemas.openxmlformats.org/officeDocument/2006/relationships/customXml" Target="../ink/ink596.xml"/><Relationship Id="rId1043" Type="http://schemas.openxmlformats.org/officeDocument/2006/relationships/image" Target="../media/image689.png"/><Relationship Id="rId620" Type="http://schemas.openxmlformats.org/officeDocument/2006/relationships/customXml" Target="../ink/ink477.xml"/><Relationship Id="rId718" Type="http://schemas.openxmlformats.org/officeDocument/2006/relationships/customXml" Target="../ink/ink526.xml"/><Relationship Id="rId925" Type="http://schemas.openxmlformats.org/officeDocument/2006/relationships/image" Target="../media/image630.png"/><Relationship Id="rId1250" Type="http://schemas.openxmlformats.org/officeDocument/2006/relationships/customXml" Target="../ink/ink792.xml"/><Relationship Id="rId1110" Type="http://schemas.openxmlformats.org/officeDocument/2006/relationships/customXml" Target="../ink/ink722.xml"/><Relationship Id="rId1208" Type="http://schemas.openxmlformats.org/officeDocument/2006/relationships/customXml" Target="../ink/ink771.xml"/><Relationship Id="rId54" Type="http://schemas.openxmlformats.org/officeDocument/2006/relationships/customXml" Target="../ink/ink194.xml"/><Relationship Id="rId270" Type="http://schemas.openxmlformats.org/officeDocument/2006/relationships/customXml" Target="../ink/ink302.xml"/><Relationship Id="rId130" Type="http://schemas.openxmlformats.org/officeDocument/2006/relationships/customXml" Target="../ink/ink232.xml"/><Relationship Id="rId368" Type="http://schemas.openxmlformats.org/officeDocument/2006/relationships/customXml" Target="../ink/ink351.xml"/><Relationship Id="rId575" Type="http://schemas.openxmlformats.org/officeDocument/2006/relationships/image" Target="../media/image455.png"/><Relationship Id="rId782" Type="http://schemas.openxmlformats.org/officeDocument/2006/relationships/customXml" Target="../ink/ink558.xml"/><Relationship Id="rId228" Type="http://schemas.openxmlformats.org/officeDocument/2006/relationships/customXml" Target="../ink/ink281.xml"/><Relationship Id="rId435" Type="http://schemas.openxmlformats.org/officeDocument/2006/relationships/image" Target="../media/image385.png"/><Relationship Id="rId642" Type="http://schemas.openxmlformats.org/officeDocument/2006/relationships/customXml" Target="../ink/ink488.xml"/><Relationship Id="rId1065" Type="http://schemas.openxmlformats.org/officeDocument/2006/relationships/image" Target="../media/image700.png"/><Relationship Id="rId1272" Type="http://schemas.openxmlformats.org/officeDocument/2006/relationships/customXml" Target="../ink/ink803.xml"/><Relationship Id="rId502" Type="http://schemas.openxmlformats.org/officeDocument/2006/relationships/customXml" Target="../ink/ink418.xml"/><Relationship Id="rId947" Type="http://schemas.openxmlformats.org/officeDocument/2006/relationships/image" Target="../media/image641.png"/><Relationship Id="rId1132" Type="http://schemas.openxmlformats.org/officeDocument/2006/relationships/customXml" Target="../ink/ink733.xml"/><Relationship Id="rId76" Type="http://schemas.openxmlformats.org/officeDocument/2006/relationships/customXml" Target="../ink/ink205.xml"/><Relationship Id="rId807" Type="http://schemas.openxmlformats.org/officeDocument/2006/relationships/image" Target="../media/image571.png"/><Relationship Id="rId292" Type="http://schemas.openxmlformats.org/officeDocument/2006/relationships/customXml" Target="../ink/ink313.xml"/><Relationship Id="rId597" Type="http://schemas.openxmlformats.org/officeDocument/2006/relationships/image" Target="../media/image466.png"/><Relationship Id="rId152" Type="http://schemas.openxmlformats.org/officeDocument/2006/relationships/customXml" Target="../ink/ink243.xml"/><Relationship Id="rId457" Type="http://schemas.openxmlformats.org/officeDocument/2006/relationships/image" Target="../media/image396.png"/><Relationship Id="rId1087" Type="http://schemas.openxmlformats.org/officeDocument/2006/relationships/image" Target="../media/image711.png"/><Relationship Id="rId1294" Type="http://schemas.openxmlformats.org/officeDocument/2006/relationships/customXml" Target="../ink/ink814.xml"/><Relationship Id="rId664" Type="http://schemas.openxmlformats.org/officeDocument/2006/relationships/customXml" Target="../ink/ink499.xml"/><Relationship Id="rId871" Type="http://schemas.openxmlformats.org/officeDocument/2006/relationships/image" Target="../media/image603.png"/><Relationship Id="rId969" Type="http://schemas.openxmlformats.org/officeDocument/2006/relationships/image" Target="../media/image652.png"/><Relationship Id="rId317" Type="http://schemas.openxmlformats.org/officeDocument/2006/relationships/image" Target="../media/image326.png"/><Relationship Id="rId524" Type="http://schemas.openxmlformats.org/officeDocument/2006/relationships/customXml" Target="../ink/ink429.xml"/><Relationship Id="rId731" Type="http://schemas.openxmlformats.org/officeDocument/2006/relationships/image" Target="../media/image533.png"/><Relationship Id="rId1154" Type="http://schemas.openxmlformats.org/officeDocument/2006/relationships/customXml" Target="../ink/ink744.xml"/><Relationship Id="rId98" Type="http://schemas.openxmlformats.org/officeDocument/2006/relationships/customXml" Target="../ink/ink216.xml"/><Relationship Id="rId829" Type="http://schemas.openxmlformats.org/officeDocument/2006/relationships/image" Target="../media/image582.png"/><Relationship Id="rId1014" Type="http://schemas.openxmlformats.org/officeDocument/2006/relationships/customXml" Target="../ink/ink674.xml"/><Relationship Id="rId1221" Type="http://schemas.openxmlformats.org/officeDocument/2006/relationships/image" Target="../media/image778.png"/><Relationship Id="rId1319" Type="http://schemas.openxmlformats.org/officeDocument/2006/relationships/image" Target="../media/image827.png"/><Relationship Id="rId25" Type="http://schemas.openxmlformats.org/officeDocument/2006/relationships/image" Target="../media/image180.png"/><Relationship Id="rId174" Type="http://schemas.openxmlformats.org/officeDocument/2006/relationships/customXml" Target="../ink/ink254.xml"/><Relationship Id="rId381" Type="http://schemas.openxmlformats.org/officeDocument/2006/relationships/image" Target="../media/image358.png"/><Relationship Id="rId241" Type="http://schemas.openxmlformats.org/officeDocument/2006/relationships/image" Target="../media/image288.png"/><Relationship Id="rId479" Type="http://schemas.openxmlformats.org/officeDocument/2006/relationships/image" Target="../media/image407.png"/><Relationship Id="rId686" Type="http://schemas.openxmlformats.org/officeDocument/2006/relationships/customXml" Target="../ink/ink510.xml"/><Relationship Id="rId893" Type="http://schemas.openxmlformats.org/officeDocument/2006/relationships/image" Target="../media/image614.png"/><Relationship Id="rId339" Type="http://schemas.openxmlformats.org/officeDocument/2006/relationships/image" Target="../media/image337.png"/><Relationship Id="rId546" Type="http://schemas.openxmlformats.org/officeDocument/2006/relationships/customXml" Target="../ink/ink440.xml"/><Relationship Id="rId753" Type="http://schemas.openxmlformats.org/officeDocument/2006/relationships/image" Target="../media/image544.png"/><Relationship Id="rId1176" Type="http://schemas.openxmlformats.org/officeDocument/2006/relationships/customXml" Target="../ink/ink755.xml"/><Relationship Id="rId101" Type="http://schemas.openxmlformats.org/officeDocument/2006/relationships/image" Target="../media/image218.png"/><Relationship Id="rId406" Type="http://schemas.openxmlformats.org/officeDocument/2006/relationships/customXml" Target="../ink/ink370.xml"/><Relationship Id="rId960" Type="http://schemas.openxmlformats.org/officeDocument/2006/relationships/customXml" Target="../ink/ink647.xml"/><Relationship Id="rId1036" Type="http://schemas.openxmlformats.org/officeDocument/2006/relationships/customXml" Target="../ink/ink685.xml"/><Relationship Id="rId1243" Type="http://schemas.openxmlformats.org/officeDocument/2006/relationships/image" Target="../media/image789.png"/><Relationship Id="rId613" Type="http://schemas.openxmlformats.org/officeDocument/2006/relationships/image" Target="../media/image474.png"/><Relationship Id="rId820" Type="http://schemas.openxmlformats.org/officeDocument/2006/relationships/customXml" Target="../ink/ink577.xml"/><Relationship Id="rId918" Type="http://schemas.openxmlformats.org/officeDocument/2006/relationships/customXml" Target="../ink/ink626.xml"/><Relationship Id="rId1103" Type="http://schemas.openxmlformats.org/officeDocument/2006/relationships/image" Target="../media/image719.png"/><Relationship Id="rId1310" Type="http://schemas.openxmlformats.org/officeDocument/2006/relationships/customXml" Target="../ink/ink822.xml"/><Relationship Id="rId47" Type="http://schemas.openxmlformats.org/officeDocument/2006/relationships/image" Target="../media/image191.png"/><Relationship Id="rId196" Type="http://schemas.openxmlformats.org/officeDocument/2006/relationships/customXml" Target="../ink/ink265.xml"/><Relationship Id="rId263" Type="http://schemas.openxmlformats.org/officeDocument/2006/relationships/image" Target="../media/image299.png"/><Relationship Id="rId470" Type="http://schemas.openxmlformats.org/officeDocument/2006/relationships/customXml" Target="../ink/ink402.xml"/><Relationship Id="rId123" Type="http://schemas.openxmlformats.org/officeDocument/2006/relationships/image" Target="../media/image229.png"/><Relationship Id="rId330" Type="http://schemas.openxmlformats.org/officeDocument/2006/relationships/customXml" Target="../ink/ink332.xml"/><Relationship Id="rId568" Type="http://schemas.openxmlformats.org/officeDocument/2006/relationships/customXml" Target="../ink/ink451.xml"/><Relationship Id="rId775" Type="http://schemas.openxmlformats.org/officeDocument/2006/relationships/image" Target="../media/image555.png"/><Relationship Id="rId982" Type="http://schemas.openxmlformats.org/officeDocument/2006/relationships/customXml" Target="../ink/ink658.xml"/><Relationship Id="rId1198" Type="http://schemas.openxmlformats.org/officeDocument/2006/relationships/customXml" Target="../ink/ink766.xml"/><Relationship Id="rId428" Type="http://schemas.openxmlformats.org/officeDocument/2006/relationships/customXml" Target="../ink/ink381.xml"/><Relationship Id="rId635" Type="http://schemas.openxmlformats.org/officeDocument/2006/relationships/image" Target="../media/image485.png"/><Relationship Id="rId842" Type="http://schemas.openxmlformats.org/officeDocument/2006/relationships/customXml" Target="../ink/ink588.xml"/><Relationship Id="rId1058" Type="http://schemas.openxmlformats.org/officeDocument/2006/relationships/customXml" Target="../ink/ink696.xml"/><Relationship Id="rId1265" Type="http://schemas.openxmlformats.org/officeDocument/2006/relationships/image" Target="../media/image800.png"/><Relationship Id="rId702" Type="http://schemas.openxmlformats.org/officeDocument/2006/relationships/customXml" Target="../ink/ink518.xml"/><Relationship Id="rId1125" Type="http://schemas.openxmlformats.org/officeDocument/2006/relationships/image" Target="../media/image730.png"/><Relationship Id="rId69" Type="http://schemas.openxmlformats.org/officeDocument/2006/relationships/image" Target="../media/image202.png"/><Relationship Id="rId285" Type="http://schemas.openxmlformats.org/officeDocument/2006/relationships/image" Target="../media/image310.png"/><Relationship Id="rId492" Type="http://schemas.openxmlformats.org/officeDocument/2006/relationships/customXml" Target="../ink/ink413.xml"/><Relationship Id="rId797" Type="http://schemas.openxmlformats.org/officeDocument/2006/relationships/image" Target="../media/image566.png"/><Relationship Id="rId145" Type="http://schemas.openxmlformats.org/officeDocument/2006/relationships/image" Target="../media/image240.png"/><Relationship Id="rId352" Type="http://schemas.openxmlformats.org/officeDocument/2006/relationships/customXml" Target="../ink/ink343.xml"/><Relationship Id="rId1287" Type="http://schemas.openxmlformats.org/officeDocument/2006/relationships/image" Target="../media/image811.png"/><Relationship Id="rId212" Type="http://schemas.openxmlformats.org/officeDocument/2006/relationships/customXml" Target="../ink/ink273.xml"/><Relationship Id="rId657" Type="http://schemas.openxmlformats.org/officeDocument/2006/relationships/image" Target="../media/image496.png"/><Relationship Id="rId864" Type="http://schemas.openxmlformats.org/officeDocument/2006/relationships/customXml" Target="../ink/ink599.xml"/><Relationship Id="rId517" Type="http://schemas.openxmlformats.org/officeDocument/2006/relationships/image" Target="../media/image426.png"/><Relationship Id="rId724" Type="http://schemas.openxmlformats.org/officeDocument/2006/relationships/customXml" Target="../ink/ink529.xml"/><Relationship Id="rId931" Type="http://schemas.openxmlformats.org/officeDocument/2006/relationships/image" Target="../media/image633.png"/><Relationship Id="rId1147" Type="http://schemas.openxmlformats.org/officeDocument/2006/relationships/image" Target="../media/image741.png"/><Relationship Id="rId60" Type="http://schemas.openxmlformats.org/officeDocument/2006/relationships/customXml" Target="../ink/ink197.xml"/><Relationship Id="rId1007" Type="http://schemas.openxmlformats.org/officeDocument/2006/relationships/image" Target="../media/image671.png"/><Relationship Id="rId1214" Type="http://schemas.openxmlformats.org/officeDocument/2006/relationships/customXml" Target="../ink/ink774.xml"/><Relationship Id="rId18" Type="http://schemas.openxmlformats.org/officeDocument/2006/relationships/customXml" Target="../ink/ink176.xml"/><Relationship Id="rId167" Type="http://schemas.openxmlformats.org/officeDocument/2006/relationships/image" Target="../media/image251.png"/><Relationship Id="rId374" Type="http://schemas.openxmlformats.org/officeDocument/2006/relationships/customXml" Target="../ink/ink354.xml"/><Relationship Id="rId581" Type="http://schemas.openxmlformats.org/officeDocument/2006/relationships/image" Target="../media/image458.png"/><Relationship Id="rId234" Type="http://schemas.openxmlformats.org/officeDocument/2006/relationships/customXml" Target="../ink/ink284.xml"/><Relationship Id="rId679" Type="http://schemas.openxmlformats.org/officeDocument/2006/relationships/image" Target="../media/image507.png"/><Relationship Id="rId886" Type="http://schemas.openxmlformats.org/officeDocument/2006/relationships/customXml" Target="../ink/ink610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388.png"/><Relationship Id="rId539" Type="http://schemas.openxmlformats.org/officeDocument/2006/relationships/image" Target="../media/image437.png"/><Relationship Id="rId746" Type="http://schemas.openxmlformats.org/officeDocument/2006/relationships/customXml" Target="../ink/ink540.xml"/><Relationship Id="rId1071" Type="http://schemas.openxmlformats.org/officeDocument/2006/relationships/image" Target="../media/image703.png"/><Relationship Id="rId1169" Type="http://schemas.openxmlformats.org/officeDocument/2006/relationships/image" Target="../media/image752.png"/><Relationship Id="rId301" Type="http://schemas.openxmlformats.org/officeDocument/2006/relationships/image" Target="../media/image318.png"/><Relationship Id="rId953" Type="http://schemas.openxmlformats.org/officeDocument/2006/relationships/image" Target="../media/image644.png"/><Relationship Id="rId1029" Type="http://schemas.openxmlformats.org/officeDocument/2006/relationships/image" Target="../media/image682.png"/><Relationship Id="rId1236" Type="http://schemas.openxmlformats.org/officeDocument/2006/relationships/customXml" Target="../ink/ink785.xml"/><Relationship Id="rId82" Type="http://schemas.openxmlformats.org/officeDocument/2006/relationships/customXml" Target="../ink/ink208.xml"/><Relationship Id="rId606" Type="http://schemas.openxmlformats.org/officeDocument/2006/relationships/customXml" Target="../ink/ink470.xml"/><Relationship Id="rId813" Type="http://schemas.openxmlformats.org/officeDocument/2006/relationships/image" Target="../media/image574.png"/><Relationship Id="rId1303" Type="http://schemas.openxmlformats.org/officeDocument/2006/relationships/image" Target="../media/image819.png"/><Relationship Id="rId189" Type="http://schemas.openxmlformats.org/officeDocument/2006/relationships/image" Target="../media/image262.png"/><Relationship Id="rId396" Type="http://schemas.openxmlformats.org/officeDocument/2006/relationships/customXml" Target="../ink/ink365.xml"/><Relationship Id="rId256" Type="http://schemas.openxmlformats.org/officeDocument/2006/relationships/customXml" Target="../ink/ink295.xml"/><Relationship Id="rId463" Type="http://schemas.openxmlformats.org/officeDocument/2006/relationships/image" Target="../media/image399.png"/><Relationship Id="rId670" Type="http://schemas.openxmlformats.org/officeDocument/2006/relationships/customXml" Target="../ink/ink502.xml"/><Relationship Id="rId1093" Type="http://schemas.openxmlformats.org/officeDocument/2006/relationships/image" Target="../media/image714.png"/><Relationship Id="rId116" Type="http://schemas.openxmlformats.org/officeDocument/2006/relationships/customXml" Target="../ink/ink225.xml"/><Relationship Id="rId323" Type="http://schemas.openxmlformats.org/officeDocument/2006/relationships/image" Target="../media/image329.png"/><Relationship Id="rId530" Type="http://schemas.openxmlformats.org/officeDocument/2006/relationships/customXml" Target="../ink/ink432.xml"/><Relationship Id="rId768" Type="http://schemas.openxmlformats.org/officeDocument/2006/relationships/customXml" Target="../ink/ink551.xml"/><Relationship Id="rId975" Type="http://schemas.openxmlformats.org/officeDocument/2006/relationships/image" Target="../media/image655.png"/><Relationship Id="rId1160" Type="http://schemas.openxmlformats.org/officeDocument/2006/relationships/customXml" Target="../ink/ink747.xml"/><Relationship Id="rId628" Type="http://schemas.openxmlformats.org/officeDocument/2006/relationships/customXml" Target="../ink/ink481.xml"/><Relationship Id="rId835" Type="http://schemas.openxmlformats.org/officeDocument/2006/relationships/image" Target="../media/image585.png"/><Relationship Id="rId1258" Type="http://schemas.openxmlformats.org/officeDocument/2006/relationships/customXml" Target="../ink/ink796.xml"/><Relationship Id="rId1020" Type="http://schemas.openxmlformats.org/officeDocument/2006/relationships/customXml" Target="../ink/ink677.xml"/><Relationship Id="rId1118" Type="http://schemas.openxmlformats.org/officeDocument/2006/relationships/customXml" Target="../ink/ink726.xml"/><Relationship Id="rId902" Type="http://schemas.openxmlformats.org/officeDocument/2006/relationships/customXml" Target="../ink/ink618.xml"/><Relationship Id="rId31" Type="http://schemas.openxmlformats.org/officeDocument/2006/relationships/image" Target="../media/image183.png"/><Relationship Id="rId180" Type="http://schemas.openxmlformats.org/officeDocument/2006/relationships/customXml" Target="../ink/ink257.xml"/><Relationship Id="rId278" Type="http://schemas.openxmlformats.org/officeDocument/2006/relationships/customXml" Target="../ink/ink306.xml"/><Relationship Id="rId485" Type="http://schemas.openxmlformats.org/officeDocument/2006/relationships/image" Target="../media/image410.png"/><Relationship Id="rId692" Type="http://schemas.openxmlformats.org/officeDocument/2006/relationships/customXml" Target="../ink/ink513.xml"/><Relationship Id="rId138" Type="http://schemas.openxmlformats.org/officeDocument/2006/relationships/customXml" Target="../ink/ink236.xml"/><Relationship Id="rId345" Type="http://schemas.openxmlformats.org/officeDocument/2006/relationships/image" Target="../media/image340.png"/><Relationship Id="rId552" Type="http://schemas.openxmlformats.org/officeDocument/2006/relationships/customXml" Target="../ink/ink443.xml"/><Relationship Id="rId997" Type="http://schemas.openxmlformats.org/officeDocument/2006/relationships/image" Target="../media/image666.png"/><Relationship Id="rId1182" Type="http://schemas.openxmlformats.org/officeDocument/2006/relationships/customXml" Target="../ink/ink758.xml"/><Relationship Id="rId205" Type="http://schemas.openxmlformats.org/officeDocument/2006/relationships/image" Target="../media/image270.png"/><Relationship Id="rId412" Type="http://schemas.openxmlformats.org/officeDocument/2006/relationships/customXml" Target="../ink/ink373.xml"/><Relationship Id="rId857" Type="http://schemas.openxmlformats.org/officeDocument/2006/relationships/image" Target="../media/image596.png"/><Relationship Id="rId1042" Type="http://schemas.openxmlformats.org/officeDocument/2006/relationships/customXml" Target="../ink/ink688.xml"/><Relationship Id="rId717" Type="http://schemas.openxmlformats.org/officeDocument/2006/relationships/image" Target="../media/image526.png"/><Relationship Id="rId924" Type="http://schemas.openxmlformats.org/officeDocument/2006/relationships/customXml" Target="../ink/ink629.xml"/><Relationship Id="rId53" Type="http://schemas.openxmlformats.org/officeDocument/2006/relationships/image" Target="../media/image194.png"/><Relationship Id="rId1207" Type="http://schemas.openxmlformats.org/officeDocument/2006/relationships/image" Target="../media/image771.png"/><Relationship Id="rId367" Type="http://schemas.openxmlformats.org/officeDocument/2006/relationships/image" Target="../media/image351.png"/><Relationship Id="rId574" Type="http://schemas.openxmlformats.org/officeDocument/2006/relationships/customXml" Target="../ink/ink454.xml"/><Relationship Id="rId227" Type="http://schemas.openxmlformats.org/officeDocument/2006/relationships/image" Target="../media/image281.png"/><Relationship Id="rId781" Type="http://schemas.openxmlformats.org/officeDocument/2006/relationships/image" Target="../media/image558.png"/><Relationship Id="rId879" Type="http://schemas.openxmlformats.org/officeDocument/2006/relationships/image" Target="../media/image607.png"/><Relationship Id="rId434" Type="http://schemas.openxmlformats.org/officeDocument/2006/relationships/customXml" Target="../ink/ink384.xml"/><Relationship Id="rId641" Type="http://schemas.openxmlformats.org/officeDocument/2006/relationships/image" Target="../media/image488.png"/><Relationship Id="rId739" Type="http://schemas.openxmlformats.org/officeDocument/2006/relationships/image" Target="../media/image537.png"/><Relationship Id="rId1064" Type="http://schemas.openxmlformats.org/officeDocument/2006/relationships/customXml" Target="../ink/ink699.xml"/><Relationship Id="rId1271" Type="http://schemas.openxmlformats.org/officeDocument/2006/relationships/image" Target="../media/image803.png"/><Relationship Id="rId501" Type="http://schemas.openxmlformats.org/officeDocument/2006/relationships/image" Target="../media/image418.png"/><Relationship Id="rId946" Type="http://schemas.openxmlformats.org/officeDocument/2006/relationships/customXml" Target="../ink/ink640.xml"/><Relationship Id="rId1131" Type="http://schemas.openxmlformats.org/officeDocument/2006/relationships/image" Target="../media/image733.png"/><Relationship Id="rId1229" Type="http://schemas.openxmlformats.org/officeDocument/2006/relationships/image" Target="../media/image78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5.xml"/><Relationship Id="rId299" Type="http://schemas.openxmlformats.org/officeDocument/2006/relationships/customXml" Target="../ink/ink977.xml"/><Relationship Id="rId21" Type="http://schemas.openxmlformats.org/officeDocument/2006/relationships/customXml" Target="../ink/ink837.xml"/><Relationship Id="rId63" Type="http://schemas.openxmlformats.org/officeDocument/2006/relationships/customXml" Target="../ink/ink858.xml"/><Relationship Id="rId159" Type="http://schemas.openxmlformats.org/officeDocument/2006/relationships/customXml" Target="../ink/ink906.xml"/><Relationship Id="rId170" Type="http://schemas.openxmlformats.org/officeDocument/2006/relationships/image" Target="../media/image913.png"/><Relationship Id="rId226" Type="http://schemas.openxmlformats.org/officeDocument/2006/relationships/customXml" Target="../ink/ink940.xml"/><Relationship Id="rId268" Type="http://schemas.openxmlformats.org/officeDocument/2006/relationships/image" Target="../media/image961.png"/><Relationship Id="rId32" Type="http://schemas.openxmlformats.org/officeDocument/2006/relationships/image" Target="../media/image845.png"/><Relationship Id="rId74" Type="http://schemas.openxmlformats.org/officeDocument/2006/relationships/image" Target="../media/image866.png"/><Relationship Id="rId128" Type="http://schemas.openxmlformats.org/officeDocument/2006/relationships/image" Target="../media/image892.png"/><Relationship Id="rId5" Type="http://schemas.openxmlformats.org/officeDocument/2006/relationships/customXml" Target="../ink/ink829.xml"/><Relationship Id="rId181" Type="http://schemas.openxmlformats.org/officeDocument/2006/relationships/customXml" Target="../ink/ink917.xml"/><Relationship Id="rId237" Type="http://schemas.openxmlformats.org/officeDocument/2006/relationships/image" Target="../media/image946.png"/><Relationship Id="rId279" Type="http://schemas.openxmlformats.org/officeDocument/2006/relationships/customXml" Target="../ink/ink967.xml"/><Relationship Id="rId43" Type="http://schemas.openxmlformats.org/officeDocument/2006/relationships/customXml" Target="../ink/ink848.xml"/><Relationship Id="rId139" Type="http://schemas.openxmlformats.org/officeDocument/2006/relationships/customXml" Target="../ink/ink896.xml"/><Relationship Id="rId290" Type="http://schemas.openxmlformats.org/officeDocument/2006/relationships/image" Target="../media/image972.png"/><Relationship Id="rId304" Type="http://schemas.openxmlformats.org/officeDocument/2006/relationships/image" Target="../media/image979.png"/><Relationship Id="rId85" Type="http://schemas.openxmlformats.org/officeDocument/2006/relationships/customXml" Target="../ink/ink869.xml"/><Relationship Id="rId150" Type="http://schemas.openxmlformats.org/officeDocument/2006/relationships/image" Target="../media/image903.png"/><Relationship Id="rId192" Type="http://schemas.openxmlformats.org/officeDocument/2006/relationships/image" Target="../media/image924.png"/><Relationship Id="rId206" Type="http://schemas.openxmlformats.org/officeDocument/2006/relationships/image" Target="../media/image931.png"/><Relationship Id="rId248" Type="http://schemas.openxmlformats.org/officeDocument/2006/relationships/customXml" Target="../ink/ink951.xml"/><Relationship Id="rId12" Type="http://schemas.openxmlformats.org/officeDocument/2006/relationships/image" Target="../media/image835.png"/><Relationship Id="rId108" Type="http://schemas.openxmlformats.org/officeDocument/2006/relationships/image" Target="../media/image883.png"/><Relationship Id="rId54" Type="http://schemas.openxmlformats.org/officeDocument/2006/relationships/image" Target="../media/image856.png"/><Relationship Id="rId96" Type="http://schemas.openxmlformats.org/officeDocument/2006/relationships/image" Target="../media/image877.png"/><Relationship Id="rId161" Type="http://schemas.openxmlformats.org/officeDocument/2006/relationships/customXml" Target="../ink/ink907.xml"/><Relationship Id="rId217" Type="http://schemas.openxmlformats.org/officeDocument/2006/relationships/image" Target="../media/image936.png"/><Relationship Id="rId259" Type="http://schemas.openxmlformats.org/officeDocument/2006/relationships/customXml" Target="../ink/ink957.xml"/><Relationship Id="rId23" Type="http://schemas.openxmlformats.org/officeDocument/2006/relationships/customXml" Target="../ink/ink838.xml"/><Relationship Id="rId119" Type="http://schemas.openxmlformats.org/officeDocument/2006/relationships/customXml" Target="../ink/ink886.xml"/><Relationship Id="rId270" Type="http://schemas.openxmlformats.org/officeDocument/2006/relationships/image" Target="../media/image962.png"/><Relationship Id="rId291" Type="http://schemas.openxmlformats.org/officeDocument/2006/relationships/customXml" Target="../ink/ink973.xml"/><Relationship Id="rId305" Type="http://schemas.openxmlformats.org/officeDocument/2006/relationships/image" Target="../media/image980.emf"/><Relationship Id="rId44" Type="http://schemas.openxmlformats.org/officeDocument/2006/relationships/image" Target="../media/image851.png"/><Relationship Id="rId65" Type="http://schemas.openxmlformats.org/officeDocument/2006/relationships/customXml" Target="../ink/ink859.xml"/><Relationship Id="rId86" Type="http://schemas.openxmlformats.org/officeDocument/2006/relationships/image" Target="../media/image872.png"/><Relationship Id="rId130" Type="http://schemas.openxmlformats.org/officeDocument/2006/relationships/image" Target="../media/image893.png"/><Relationship Id="rId151" Type="http://schemas.openxmlformats.org/officeDocument/2006/relationships/customXml" Target="../ink/ink902.xml"/><Relationship Id="rId172" Type="http://schemas.openxmlformats.org/officeDocument/2006/relationships/image" Target="../media/image914.png"/><Relationship Id="rId193" Type="http://schemas.openxmlformats.org/officeDocument/2006/relationships/customXml" Target="../ink/ink923.xml"/><Relationship Id="rId207" Type="http://schemas.openxmlformats.org/officeDocument/2006/relationships/customXml" Target="../ink/ink930.xml"/><Relationship Id="rId228" Type="http://schemas.openxmlformats.org/officeDocument/2006/relationships/customXml" Target="../ink/ink941.xml"/><Relationship Id="rId249" Type="http://schemas.openxmlformats.org/officeDocument/2006/relationships/image" Target="../media/image952.png"/><Relationship Id="rId13" Type="http://schemas.openxmlformats.org/officeDocument/2006/relationships/customXml" Target="../ink/ink833.xml"/><Relationship Id="rId109" Type="http://schemas.openxmlformats.org/officeDocument/2006/relationships/customXml" Target="../ink/ink881.xml"/><Relationship Id="rId260" Type="http://schemas.openxmlformats.org/officeDocument/2006/relationships/image" Target="../media/image957.png"/><Relationship Id="rId281" Type="http://schemas.openxmlformats.org/officeDocument/2006/relationships/customXml" Target="../ink/ink968.xml"/><Relationship Id="rId34" Type="http://schemas.openxmlformats.org/officeDocument/2006/relationships/image" Target="../media/image846.png"/><Relationship Id="rId55" Type="http://schemas.openxmlformats.org/officeDocument/2006/relationships/customXml" Target="../ink/ink854.xml"/><Relationship Id="rId76" Type="http://schemas.openxmlformats.org/officeDocument/2006/relationships/image" Target="../media/image867.png"/><Relationship Id="rId97" Type="http://schemas.openxmlformats.org/officeDocument/2006/relationships/customXml" Target="../ink/ink875.xml"/><Relationship Id="rId120" Type="http://schemas.openxmlformats.org/officeDocument/2006/relationships/image" Target="../media/image888.png"/><Relationship Id="rId141" Type="http://schemas.openxmlformats.org/officeDocument/2006/relationships/customXml" Target="../ink/ink897.xml"/><Relationship Id="rId7" Type="http://schemas.openxmlformats.org/officeDocument/2006/relationships/customXml" Target="../ink/ink830.xml"/><Relationship Id="rId162" Type="http://schemas.openxmlformats.org/officeDocument/2006/relationships/image" Target="../media/image909.png"/><Relationship Id="rId183" Type="http://schemas.openxmlformats.org/officeDocument/2006/relationships/customXml" Target="../ink/ink918.xml"/><Relationship Id="rId218" Type="http://schemas.openxmlformats.org/officeDocument/2006/relationships/customXml" Target="../ink/ink936.xml"/><Relationship Id="rId239" Type="http://schemas.openxmlformats.org/officeDocument/2006/relationships/image" Target="../media/image947.png"/><Relationship Id="rId250" Type="http://schemas.openxmlformats.org/officeDocument/2006/relationships/customXml" Target="../ink/ink952.xml"/><Relationship Id="rId271" Type="http://schemas.openxmlformats.org/officeDocument/2006/relationships/customXml" Target="../ink/ink963.xml"/><Relationship Id="rId292" Type="http://schemas.openxmlformats.org/officeDocument/2006/relationships/image" Target="../media/image973.png"/><Relationship Id="rId306" Type="http://schemas.openxmlformats.org/officeDocument/2006/relationships/package" Target="../embeddings/Microsoft_Excel_Worksheet.xlsx"/><Relationship Id="rId24" Type="http://schemas.openxmlformats.org/officeDocument/2006/relationships/image" Target="../media/image841.png"/><Relationship Id="rId45" Type="http://schemas.openxmlformats.org/officeDocument/2006/relationships/customXml" Target="../ink/ink849.xml"/><Relationship Id="rId66" Type="http://schemas.openxmlformats.org/officeDocument/2006/relationships/image" Target="../media/image862.png"/><Relationship Id="rId87" Type="http://schemas.openxmlformats.org/officeDocument/2006/relationships/customXml" Target="../ink/ink870.xml"/><Relationship Id="rId110" Type="http://schemas.openxmlformats.org/officeDocument/2006/relationships/image" Target="../media/image884.png"/><Relationship Id="rId131" Type="http://schemas.openxmlformats.org/officeDocument/2006/relationships/customXml" Target="../ink/ink892.xml"/><Relationship Id="rId152" Type="http://schemas.openxmlformats.org/officeDocument/2006/relationships/image" Target="../media/image904.png"/><Relationship Id="rId173" Type="http://schemas.openxmlformats.org/officeDocument/2006/relationships/customXml" Target="../ink/ink913.xml"/><Relationship Id="rId194" Type="http://schemas.openxmlformats.org/officeDocument/2006/relationships/image" Target="../media/image925.png"/><Relationship Id="rId208" Type="http://schemas.openxmlformats.org/officeDocument/2006/relationships/image" Target="../media/image932.png"/><Relationship Id="rId229" Type="http://schemas.openxmlformats.org/officeDocument/2006/relationships/image" Target="../media/image942.png"/><Relationship Id="rId240" Type="http://schemas.openxmlformats.org/officeDocument/2006/relationships/customXml" Target="../ink/ink947.xml"/><Relationship Id="rId261" Type="http://schemas.openxmlformats.org/officeDocument/2006/relationships/customXml" Target="../ink/ink958.xml"/><Relationship Id="rId14" Type="http://schemas.openxmlformats.org/officeDocument/2006/relationships/image" Target="../media/image836.png"/><Relationship Id="rId35" Type="http://schemas.openxmlformats.org/officeDocument/2006/relationships/customXml" Target="../ink/ink844.xml"/><Relationship Id="rId56" Type="http://schemas.openxmlformats.org/officeDocument/2006/relationships/image" Target="../media/image857.png"/><Relationship Id="rId77" Type="http://schemas.openxmlformats.org/officeDocument/2006/relationships/customXml" Target="../ink/ink865.xml"/><Relationship Id="rId100" Type="http://schemas.openxmlformats.org/officeDocument/2006/relationships/image" Target="../media/image879.png"/><Relationship Id="rId282" Type="http://schemas.openxmlformats.org/officeDocument/2006/relationships/image" Target="../media/image968.png"/><Relationship Id="rId8" Type="http://schemas.openxmlformats.org/officeDocument/2006/relationships/image" Target="../media/image833.png"/><Relationship Id="rId98" Type="http://schemas.openxmlformats.org/officeDocument/2006/relationships/image" Target="../media/image878.png"/><Relationship Id="rId121" Type="http://schemas.openxmlformats.org/officeDocument/2006/relationships/customXml" Target="../ink/ink887.xml"/><Relationship Id="rId142" Type="http://schemas.openxmlformats.org/officeDocument/2006/relationships/image" Target="../media/image899.png"/><Relationship Id="rId163" Type="http://schemas.openxmlformats.org/officeDocument/2006/relationships/customXml" Target="../ink/ink908.xml"/><Relationship Id="rId184" Type="http://schemas.openxmlformats.org/officeDocument/2006/relationships/image" Target="../media/image920.png"/><Relationship Id="rId219" Type="http://schemas.openxmlformats.org/officeDocument/2006/relationships/image" Target="../media/image937.png"/><Relationship Id="rId230" Type="http://schemas.openxmlformats.org/officeDocument/2006/relationships/customXml" Target="../ink/ink942.xml"/><Relationship Id="rId251" Type="http://schemas.openxmlformats.org/officeDocument/2006/relationships/image" Target="../media/image953.png"/><Relationship Id="rId25" Type="http://schemas.openxmlformats.org/officeDocument/2006/relationships/customXml" Target="../ink/ink839.xml"/><Relationship Id="rId46" Type="http://schemas.openxmlformats.org/officeDocument/2006/relationships/image" Target="../media/image852.png"/><Relationship Id="rId67" Type="http://schemas.openxmlformats.org/officeDocument/2006/relationships/customXml" Target="../ink/ink860.xml"/><Relationship Id="rId272" Type="http://schemas.openxmlformats.org/officeDocument/2006/relationships/image" Target="../media/image963.png"/><Relationship Id="rId293" Type="http://schemas.openxmlformats.org/officeDocument/2006/relationships/customXml" Target="../ink/ink974.xml"/><Relationship Id="rId307" Type="http://schemas.openxmlformats.org/officeDocument/2006/relationships/image" Target="../media/image830.emf"/><Relationship Id="rId88" Type="http://schemas.openxmlformats.org/officeDocument/2006/relationships/image" Target="../media/image873.png"/><Relationship Id="rId111" Type="http://schemas.openxmlformats.org/officeDocument/2006/relationships/customXml" Target="../ink/ink882.xml"/><Relationship Id="rId132" Type="http://schemas.openxmlformats.org/officeDocument/2006/relationships/image" Target="../media/image894.png"/><Relationship Id="rId153" Type="http://schemas.openxmlformats.org/officeDocument/2006/relationships/customXml" Target="../ink/ink903.xml"/><Relationship Id="rId174" Type="http://schemas.openxmlformats.org/officeDocument/2006/relationships/image" Target="../media/image915.png"/><Relationship Id="rId195" Type="http://schemas.openxmlformats.org/officeDocument/2006/relationships/customXml" Target="../ink/ink924.xml"/><Relationship Id="rId209" Type="http://schemas.openxmlformats.org/officeDocument/2006/relationships/customXml" Target="../ink/ink931.xml"/><Relationship Id="rId220" Type="http://schemas.openxmlformats.org/officeDocument/2006/relationships/customXml" Target="../ink/ink937.xml"/><Relationship Id="rId241" Type="http://schemas.openxmlformats.org/officeDocument/2006/relationships/image" Target="../media/image948.png"/><Relationship Id="rId15" Type="http://schemas.openxmlformats.org/officeDocument/2006/relationships/customXml" Target="../ink/ink834.xml"/><Relationship Id="rId36" Type="http://schemas.openxmlformats.org/officeDocument/2006/relationships/image" Target="../media/image847.png"/><Relationship Id="rId57" Type="http://schemas.openxmlformats.org/officeDocument/2006/relationships/customXml" Target="../ink/ink855.xml"/><Relationship Id="rId262" Type="http://schemas.openxmlformats.org/officeDocument/2006/relationships/image" Target="../media/image958.png"/><Relationship Id="rId283" Type="http://schemas.openxmlformats.org/officeDocument/2006/relationships/customXml" Target="../ink/ink969.xml"/><Relationship Id="rId78" Type="http://schemas.openxmlformats.org/officeDocument/2006/relationships/image" Target="../media/image868.png"/><Relationship Id="rId99" Type="http://schemas.openxmlformats.org/officeDocument/2006/relationships/customXml" Target="../ink/ink876.xml"/><Relationship Id="rId101" Type="http://schemas.openxmlformats.org/officeDocument/2006/relationships/customXml" Target="../ink/ink877.xml"/><Relationship Id="rId122" Type="http://schemas.openxmlformats.org/officeDocument/2006/relationships/image" Target="../media/image889.png"/><Relationship Id="rId143" Type="http://schemas.openxmlformats.org/officeDocument/2006/relationships/customXml" Target="../ink/ink898.xml"/><Relationship Id="rId164" Type="http://schemas.openxmlformats.org/officeDocument/2006/relationships/image" Target="../media/image910.png"/><Relationship Id="rId185" Type="http://schemas.openxmlformats.org/officeDocument/2006/relationships/customXml" Target="../ink/ink919.xml"/><Relationship Id="rId9" Type="http://schemas.openxmlformats.org/officeDocument/2006/relationships/customXml" Target="../ink/ink831.xml"/><Relationship Id="rId210" Type="http://schemas.openxmlformats.org/officeDocument/2006/relationships/image" Target="../media/image933.png"/><Relationship Id="rId26" Type="http://schemas.openxmlformats.org/officeDocument/2006/relationships/image" Target="../media/image842.png"/><Relationship Id="rId231" Type="http://schemas.openxmlformats.org/officeDocument/2006/relationships/image" Target="../media/image943.png"/><Relationship Id="rId252" Type="http://schemas.openxmlformats.org/officeDocument/2006/relationships/customXml" Target="../ink/ink953.xml"/><Relationship Id="rId273" Type="http://schemas.openxmlformats.org/officeDocument/2006/relationships/customXml" Target="../ink/ink964.xml"/><Relationship Id="rId294" Type="http://schemas.openxmlformats.org/officeDocument/2006/relationships/image" Target="../media/image974.png"/><Relationship Id="rId47" Type="http://schemas.openxmlformats.org/officeDocument/2006/relationships/customXml" Target="../ink/ink850.xml"/><Relationship Id="rId68" Type="http://schemas.openxmlformats.org/officeDocument/2006/relationships/image" Target="../media/image863.png"/><Relationship Id="rId89" Type="http://schemas.openxmlformats.org/officeDocument/2006/relationships/customXml" Target="../ink/ink871.xml"/><Relationship Id="rId112" Type="http://schemas.openxmlformats.org/officeDocument/2006/relationships/image" Target="../media/image885.png"/><Relationship Id="rId133" Type="http://schemas.openxmlformats.org/officeDocument/2006/relationships/customXml" Target="../ink/ink893.xml"/><Relationship Id="rId154" Type="http://schemas.openxmlformats.org/officeDocument/2006/relationships/image" Target="../media/image905.png"/><Relationship Id="rId175" Type="http://schemas.openxmlformats.org/officeDocument/2006/relationships/customXml" Target="../ink/ink914.xml"/><Relationship Id="rId196" Type="http://schemas.openxmlformats.org/officeDocument/2006/relationships/image" Target="../media/image926.png"/><Relationship Id="rId200" Type="http://schemas.openxmlformats.org/officeDocument/2006/relationships/image" Target="../media/image928.png"/><Relationship Id="rId16" Type="http://schemas.openxmlformats.org/officeDocument/2006/relationships/image" Target="../media/image837.png"/><Relationship Id="rId221" Type="http://schemas.openxmlformats.org/officeDocument/2006/relationships/image" Target="../media/image938.png"/><Relationship Id="rId242" Type="http://schemas.openxmlformats.org/officeDocument/2006/relationships/customXml" Target="../ink/ink948.xml"/><Relationship Id="rId263" Type="http://schemas.openxmlformats.org/officeDocument/2006/relationships/customXml" Target="../ink/ink959.xml"/><Relationship Id="rId284" Type="http://schemas.openxmlformats.org/officeDocument/2006/relationships/image" Target="../media/image969.png"/><Relationship Id="rId37" Type="http://schemas.openxmlformats.org/officeDocument/2006/relationships/customXml" Target="../ink/ink845.xml"/><Relationship Id="rId58" Type="http://schemas.openxmlformats.org/officeDocument/2006/relationships/image" Target="../media/image858.png"/><Relationship Id="rId79" Type="http://schemas.openxmlformats.org/officeDocument/2006/relationships/customXml" Target="../ink/ink866.xml"/><Relationship Id="rId102" Type="http://schemas.openxmlformats.org/officeDocument/2006/relationships/image" Target="../media/image880.png"/><Relationship Id="rId123" Type="http://schemas.openxmlformats.org/officeDocument/2006/relationships/customXml" Target="../ink/ink888.xml"/><Relationship Id="rId144" Type="http://schemas.openxmlformats.org/officeDocument/2006/relationships/image" Target="../media/image900.png"/><Relationship Id="rId90" Type="http://schemas.openxmlformats.org/officeDocument/2006/relationships/image" Target="../media/image874.png"/><Relationship Id="rId165" Type="http://schemas.openxmlformats.org/officeDocument/2006/relationships/customXml" Target="../ink/ink909.xml"/><Relationship Id="rId186" Type="http://schemas.openxmlformats.org/officeDocument/2006/relationships/image" Target="../media/image921.png"/><Relationship Id="rId211" Type="http://schemas.openxmlformats.org/officeDocument/2006/relationships/customXml" Target="../ink/ink932.xml"/><Relationship Id="rId232" Type="http://schemas.openxmlformats.org/officeDocument/2006/relationships/customXml" Target="../ink/ink943.xml"/><Relationship Id="rId253" Type="http://schemas.openxmlformats.org/officeDocument/2006/relationships/image" Target="../media/image954.png"/><Relationship Id="rId274" Type="http://schemas.openxmlformats.org/officeDocument/2006/relationships/image" Target="../media/image964.png"/><Relationship Id="rId295" Type="http://schemas.openxmlformats.org/officeDocument/2006/relationships/customXml" Target="../ink/ink975.xml"/><Relationship Id="rId27" Type="http://schemas.openxmlformats.org/officeDocument/2006/relationships/customXml" Target="../ink/ink840.xml"/><Relationship Id="rId48" Type="http://schemas.openxmlformats.org/officeDocument/2006/relationships/image" Target="../media/image853.png"/><Relationship Id="rId69" Type="http://schemas.openxmlformats.org/officeDocument/2006/relationships/customXml" Target="../ink/ink861.xml"/><Relationship Id="rId113" Type="http://schemas.openxmlformats.org/officeDocument/2006/relationships/customXml" Target="../ink/ink883.xml"/><Relationship Id="rId134" Type="http://schemas.openxmlformats.org/officeDocument/2006/relationships/image" Target="../media/image895.png"/><Relationship Id="rId80" Type="http://schemas.openxmlformats.org/officeDocument/2006/relationships/image" Target="../media/image869.png"/><Relationship Id="rId155" Type="http://schemas.openxmlformats.org/officeDocument/2006/relationships/customXml" Target="../ink/ink904.xml"/><Relationship Id="rId176" Type="http://schemas.openxmlformats.org/officeDocument/2006/relationships/image" Target="../media/image916.png"/><Relationship Id="rId197" Type="http://schemas.openxmlformats.org/officeDocument/2006/relationships/customXml" Target="../ink/ink925.xml"/><Relationship Id="rId201" Type="http://schemas.openxmlformats.org/officeDocument/2006/relationships/customXml" Target="../ink/ink927.xml"/><Relationship Id="rId222" Type="http://schemas.openxmlformats.org/officeDocument/2006/relationships/customXml" Target="../ink/ink938.xml"/><Relationship Id="rId243" Type="http://schemas.openxmlformats.org/officeDocument/2006/relationships/image" Target="../media/image949.png"/><Relationship Id="rId264" Type="http://schemas.openxmlformats.org/officeDocument/2006/relationships/image" Target="../media/image959.png"/><Relationship Id="rId285" Type="http://schemas.openxmlformats.org/officeDocument/2006/relationships/customXml" Target="../ink/ink970.xml"/><Relationship Id="rId17" Type="http://schemas.openxmlformats.org/officeDocument/2006/relationships/customXml" Target="../ink/ink835.xml"/><Relationship Id="rId38" Type="http://schemas.openxmlformats.org/officeDocument/2006/relationships/image" Target="../media/image848.png"/><Relationship Id="rId59" Type="http://schemas.openxmlformats.org/officeDocument/2006/relationships/customXml" Target="../ink/ink856.xml"/><Relationship Id="rId103" Type="http://schemas.openxmlformats.org/officeDocument/2006/relationships/customXml" Target="../ink/ink878.xml"/><Relationship Id="rId124" Type="http://schemas.openxmlformats.org/officeDocument/2006/relationships/image" Target="../media/image890.png"/><Relationship Id="rId70" Type="http://schemas.openxmlformats.org/officeDocument/2006/relationships/image" Target="../media/image864.png"/><Relationship Id="rId91" Type="http://schemas.openxmlformats.org/officeDocument/2006/relationships/customXml" Target="../ink/ink872.xml"/><Relationship Id="rId145" Type="http://schemas.openxmlformats.org/officeDocument/2006/relationships/customXml" Target="../ink/ink899.xml"/><Relationship Id="rId166" Type="http://schemas.openxmlformats.org/officeDocument/2006/relationships/image" Target="../media/image911.png"/><Relationship Id="rId187" Type="http://schemas.openxmlformats.org/officeDocument/2006/relationships/customXml" Target="../ink/ink920.xml"/><Relationship Id="rId1" Type="http://schemas.openxmlformats.org/officeDocument/2006/relationships/vmlDrawing" Target="../drawings/vmlDrawing1.vml"/><Relationship Id="rId212" Type="http://schemas.openxmlformats.org/officeDocument/2006/relationships/image" Target="../media/image934.png"/><Relationship Id="rId233" Type="http://schemas.openxmlformats.org/officeDocument/2006/relationships/image" Target="../media/image944.png"/><Relationship Id="rId254" Type="http://schemas.openxmlformats.org/officeDocument/2006/relationships/customXml" Target="../ink/ink954.xml"/><Relationship Id="rId28" Type="http://schemas.openxmlformats.org/officeDocument/2006/relationships/image" Target="../media/image843.png"/><Relationship Id="rId49" Type="http://schemas.openxmlformats.org/officeDocument/2006/relationships/customXml" Target="../ink/ink851.xml"/><Relationship Id="rId114" Type="http://schemas.openxmlformats.org/officeDocument/2006/relationships/image" Target="../media/image886.png"/><Relationship Id="rId275" Type="http://schemas.openxmlformats.org/officeDocument/2006/relationships/customXml" Target="../ink/ink965.xml"/><Relationship Id="rId296" Type="http://schemas.openxmlformats.org/officeDocument/2006/relationships/image" Target="../media/image975.png"/><Relationship Id="rId300" Type="http://schemas.openxmlformats.org/officeDocument/2006/relationships/image" Target="../media/image977.png"/><Relationship Id="rId60" Type="http://schemas.openxmlformats.org/officeDocument/2006/relationships/image" Target="../media/image859.png"/><Relationship Id="rId81" Type="http://schemas.openxmlformats.org/officeDocument/2006/relationships/customXml" Target="../ink/ink867.xml"/><Relationship Id="rId135" Type="http://schemas.openxmlformats.org/officeDocument/2006/relationships/customXml" Target="../ink/ink894.xml"/><Relationship Id="rId156" Type="http://schemas.openxmlformats.org/officeDocument/2006/relationships/image" Target="../media/image906.png"/><Relationship Id="rId177" Type="http://schemas.openxmlformats.org/officeDocument/2006/relationships/customXml" Target="../ink/ink915.xml"/><Relationship Id="rId198" Type="http://schemas.openxmlformats.org/officeDocument/2006/relationships/image" Target="../media/image927.png"/><Relationship Id="rId202" Type="http://schemas.openxmlformats.org/officeDocument/2006/relationships/image" Target="../media/image929.png"/><Relationship Id="rId223" Type="http://schemas.openxmlformats.org/officeDocument/2006/relationships/image" Target="../media/image939.png"/><Relationship Id="rId244" Type="http://schemas.openxmlformats.org/officeDocument/2006/relationships/customXml" Target="../ink/ink949.xml"/><Relationship Id="rId18" Type="http://schemas.openxmlformats.org/officeDocument/2006/relationships/image" Target="../media/image838.png"/><Relationship Id="rId39" Type="http://schemas.openxmlformats.org/officeDocument/2006/relationships/customXml" Target="../ink/ink846.xml"/><Relationship Id="rId265" Type="http://schemas.openxmlformats.org/officeDocument/2006/relationships/customXml" Target="../ink/ink960.xml"/><Relationship Id="rId286" Type="http://schemas.openxmlformats.org/officeDocument/2006/relationships/image" Target="../media/image970.png"/><Relationship Id="rId50" Type="http://schemas.openxmlformats.org/officeDocument/2006/relationships/image" Target="../media/image854.png"/><Relationship Id="rId104" Type="http://schemas.openxmlformats.org/officeDocument/2006/relationships/image" Target="../media/image881.png"/><Relationship Id="rId125" Type="http://schemas.openxmlformats.org/officeDocument/2006/relationships/customXml" Target="../ink/ink889.xml"/><Relationship Id="rId146" Type="http://schemas.openxmlformats.org/officeDocument/2006/relationships/image" Target="../media/image901.png"/><Relationship Id="rId167" Type="http://schemas.openxmlformats.org/officeDocument/2006/relationships/customXml" Target="../ink/ink910.xml"/><Relationship Id="rId188" Type="http://schemas.openxmlformats.org/officeDocument/2006/relationships/image" Target="../media/image922.png"/><Relationship Id="rId71" Type="http://schemas.openxmlformats.org/officeDocument/2006/relationships/customXml" Target="../ink/ink862.xml"/><Relationship Id="rId92" Type="http://schemas.openxmlformats.org/officeDocument/2006/relationships/image" Target="../media/image875.png"/><Relationship Id="rId213" Type="http://schemas.openxmlformats.org/officeDocument/2006/relationships/customXml" Target="../ink/ink933.xml"/><Relationship Id="rId234" Type="http://schemas.openxmlformats.org/officeDocument/2006/relationships/customXml" Target="../ink/ink944.xml"/><Relationship Id="rId2" Type="http://schemas.openxmlformats.org/officeDocument/2006/relationships/slideLayout" Target="../slideLayouts/slideLayout12.xml"/><Relationship Id="rId29" Type="http://schemas.openxmlformats.org/officeDocument/2006/relationships/customXml" Target="../ink/ink841.xml"/><Relationship Id="rId255" Type="http://schemas.openxmlformats.org/officeDocument/2006/relationships/customXml" Target="../ink/ink955.xml"/><Relationship Id="rId276" Type="http://schemas.openxmlformats.org/officeDocument/2006/relationships/image" Target="../media/image965.png"/><Relationship Id="rId297" Type="http://schemas.openxmlformats.org/officeDocument/2006/relationships/customXml" Target="../ink/ink976.xml"/><Relationship Id="rId40" Type="http://schemas.openxmlformats.org/officeDocument/2006/relationships/image" Target="../media/image849.png"/><Relationship Id="rId115" Type="http://schemas.openxmlformats.org/officeDocument/2006/relationships/customXml" Target="../ink/ink884.xml"/><Relationship Id="rId136" Type="http://schemas.openxmlformats.org/officeDocument/2006/relationships/image" Target="../media/image896.png"/><Relationship Id="rId157" Type="http://schemas.openxmlformats.org/officeDocument/2006/relationships/customXml" Target="../ink/ink905.xml"/><Relationship Id="rId178" Type="http://schemas.openxmlformats.org/officeDocument/2006/relationships/image" Target="../media/image917.png"/><Relationship Id="rId301" Type="http://schemas.openxmlformats.org/officeDocument/2006/relationships/customXml" Target="../ink/ink978.xml"/><Relationship Id="rId61" Type="http://schemas.openxmlformats.org/officeDocument/2006/relationships/customXml" Target="../ink/ink857.xml"/><Relationship Id="rId82" Type="http://schemas.openxmlformats.org/officeDocument/2006/relationships/image" Target="../media/image870.png"/><Relationship Id="rId199" Type="http://schemas.openxmlformats.org/officeDocument/2006/relationships/customXml" Target="../ink/ink926.xml"/><Relationship Id="rId203" Type="http://schemas.openxmlformats.org/officeDocument/2006/relationships/customXml" Target="../ink/ink928.xml"/><Relationship Id="rId19" Type="http://schemas.openxmlformats.org/officeDocument/2006/relationships/customXml" Target="../ink/ink836.xml"/><Relationship Id="rId224" Type="http://schemas.openxmlformats.org/officeDocument/2006/relationships/customXml" Target="../ink/ink939.xml"/><Relationship Id="rId245" Type="http://schemas.openxmlformats.org/officeDocument/2006/relationships/image" Target="../media/image950.png"/><Relationship Id="rId266" Type="http://schemas.openxmlformats.org/officeDocument/2006/relationships/image" Target="../media/image960.png"/><Relationship Id="rId287" Type="http://schemas.openxmlformats.org/officeDocument/2006/relationships/customXml" Target="../ink/ink971.xml"/><Relationship Id="rId30" Type="http://schemas.openxmlformats.org/officeDocument/2006/relationships/image" Target="../media/image844.png"/><Relationship Id="rId105" Type="http://schemas.openxmlformats.org/officeDocument/2006/relationships/customXml" Target="../ink/ink879.xml"/><Relationship Id="rId126" Type="http://schemas.openxmlformats.org/officeDocument/2006/relationships/image" Target="../media/image891.png"/><Relationship Id="rId147" Type="http://schemas.openxmlformats.org/officeDocument/2006/relationships/customXml" Target="../ink/ink900.xml"/><Relationship Id="rId168" Type="http://schemas.openxmlformats.org/officeDocument/2006/relationships/image" Target="../media/image912.png"/><Relationship Id="rId51" Type="http://schemas.openxmlformats.org/officeDocument/2006/relationships/customXml" Target="../ink/ink852.xml"/><Relationship Id="rId72" Type="http://schemas.openxmlformats.org/officeDocument/2006/relationships/image" Target="../media/image865.png"/><Relationship Id="rId93" Type="http://schemas.openxmlformats.org/officeDocument/2006/relationships/customXml" Target="../ink/ink873.xml"/><Relationship Id="rId189" Type="http://schemas.openxmlformats.org/officeDocument/2006/relationships/customXml" Target="../ink/ink921.xml"/><Relationship Id="rId3" Type="http://schemas.openxmlformats.org/officeDocument/2006/relationships/notesSlide" Target="../notesSlides/notesSlide3.xml"/><Relationship Id="rId214" Type="http://schemas.openxmlformats.org/officeDocument/2006/relationships/customXml" Target="../ink/ink934.xml"/><Relationship Id="rId235" Type="http://schemas.openxmlformats.org/officeDocument/2006/relationships/image" Target="../media/image945.png"/><Relationship Id="rId256" Type="http://schemas.openxmlformats.org/officeDocument/2006/relationships/image" Target="../media/image955.png"/><Relationship Id="rId277" Type="http://schemas.openxmlformats.org/officeDocument/2006/relationships/customXml" Target="../ink/ink966.xml"/><Relationship Id="rId298" Type="http://schemas.openxmlformats.org/officeDocument/2006/relationships/image" Target="../media/image976.png"/><Relationship Id="rId116" Type="http://schemas.openxmlformats.org/officeDocument/2006/relationships/image" Target="../media/image281.png"/><Relationship Id="rId137" Type="http://schemas.openxmlformats.org/officeDocument/2006/relationships/customXml" Target="../ink/ink895.xml"/><Relationship Id="rId158" Type="http://schemas.openxmlformats.org/officeDocument/2006/relationships/image" Target="../media/image907.png"/><Relationship Id="rId302" Type="http://schemas.openxmlformats.org/officeDocument/2006/relationships/image" Target="../media/image978.png"/><Relationship Id="rId20" Type="http://schemas.openxmlformats.org/officeDocument/2006/relationships/image" Target="../media/image839.png"/><Relationship Id="rId41" Type="http://schemas.openxmlformats.org/officeDocument/2006/relationships/customXml" Target="../ink/ink847.xml"/><Relationship Id="rId62" Type="http://schemas.openxmlformats.org/officeDocument/2006/relationships/image" Target="../media/image860.png"/><Relationship Id="rId83" Type="http://schemas.openxmlformats.org/officeDocument/2006/relationships/customXml" Target="../ink/ink868.xml"/><Relationship Id="rId179" Type="http://schemas.openxmlformats.org/officeDocument/2006/relationships/customXml" Target="../ink/ink916.xml"/><Relationship Id="rId190" Type="http://schemas.openxmlformats.org/officeDocument/2006/relationships/image" Target="../media/image923.png"/><Relationship Id="rId204" Type="http://schemas.openxmlformats.org/officeDocument/2006/relationships/image" Target="../media/image930.png"/><Relationship Id="rId225" Type="http://schemas.openxmlformats.org/officeDocument/2006/relationships/image" Target="../media/image940.png"/><Relationship Id="rId246" Type="http://schemas.openxmlformats.org/officeDocument/2006/relationships/customXml" Target="../ink/ink950.xml"/><Relationship Id="rId267" Type="http://schemas.openxmlformats.org/officeDocument/2006/relationships/customXml" Target="../ink/ink961.xml"/><Relationship Id="rId288" Type="http://schemas.openxmlformats.org/officeDocument/2006/relationships/image" Target="../media/image971.png"/><Relationship Id="rId106" Type="http://schemas.openxmlformats.org/officeDocument/2006/relationships/image" Target="../media/image882.png"/><Relationship Id="rId127" Type="http://schemas.openxmlformats.org/officeDocument/2006/relationships/customXml" Target="../ink/ink890.xml"/><Relationship Id="rId10" Type="http://schemas.openxmlformats.org/officeDocument/2006/relationships/image" Target="../media/image834.png"/><Relationship Id="rId31" Type="http://schemas.openxmlformats.org/officeDocument/2006/relationships/customXml" Target="../ink/ink842.xml"/><Relationship Id="rId52" Type="http://schemas.openxmlformats.org/officeDocument/2006/relationships/image" Target="../media/image855.png"/><Relationship Id="rId73" Type="http://schemas.openxmlformats.org/officeDocument/2006/relationships/customXml" Target="../ink/ink863.xml"/><Relationship Id="rId94" Type="http://schemas.openxmlformats.org/officeDocument/2006/relationships/image" Target="../media/image876.png"/><Relationship Id="rId148" Type="http://schemas.openxmlformats.org/officeDocument/2006/relationships/image" Target="../media/image902.png"/><Relationship Id="rId169" Type="http://schemas.openxmlformats.org/officeDocument/2006/relationships/customXml" Target="../ink/ink911.xml"/><Relationship Id="rId4" Type="http://schemas.openxmlformats.org/officeDocument/2006/relationships/image" Target="../media/image831.png"/><Relationship Id="rId180" Type="http://schemas.openxmlformats.org/officeDocument/2006/relationships/image" Target="../media/image918.png"/><Relationship Id="rId215" Type="http://schemas.openxmlformats.org/officeDocument/2006/relationships/image" Target="../media/image935.png"/><Relationship Id="rId236" Type="http://schemas.openxmlformats.org/officeDocument/2006/relationships/customXml" Target="../ink/ink945.xml"/><Relationship Id="rId257" Type="http://schemas.openxmlformats.org/officeDocument/2006/relationships/customXml" Target="../ink/ink956.xml"/><Relationship Id="rId278" Type="http://schemas.openxmlformats.org/officeDocument/2006/relationships/image" Target="../media/image966.png"/><Relationship Id="rId303" Type="http://schemas.openxmlformats.org/officeDocument/2006/relationships/customXml" Target="../ink/ink979.xml"/><Relationship Id="rId42" Type="http://schemas.openxmlformats.org/officeDocument/2006/relationships/image" Target="../media/image850.png"/><Relationship Id="rId84" Type="http://schemas.openxmlformats.org/officeDocument/2006/relationships/image" Target="../media/image871.png"/><Relationship Id="rId138" Type="http://schemas.openxmlformats.org/officeDocument/2006/relationships/image" Target="../media/image897.png"/><Relationship Id="rId191" Type="http://schemas.openxmlformats.org/officeDocument/2006/relationships/customXml" Target="../ink/ink922.xml"/><Relationship Id="rId205" Type="http://schemas.openxmlformats.org/officeDocument/2006/relationships/customXml" Target="../ink/ink929.xml"/><Relationship Id="rId247" Type="http://schemas.openxmlformats.org/officeDocument/2006/relationships/image" Target="../media/image951.png"/><Relationship Id="rId107" Type="http://schemas.openxmlformats.org/officeDocument/2006/relationships/customXml" Target="../ink/ink880.xml"/><Relationship Id="rId289" Type="http://schemas.openxmlformats.org/officeDocument/2006/relationships/customXml" Target="../ink/ink972.xml"/><Relationship Id="rId11" Type="http://schemas.openxmlformats.org/officeDocument/2006/relationships/customXml" Target="../ink/ink832.xml"/><Relationship Id="rId53" Type="http://schemas.openxmlformats.org/officeDocument/2006/relationships/customXml" Target="../ink/ink853.xml"/><Relationship Id="rId149" Type="http://schemas.openxmlformats.org/officeDocument/2006/relationships/customXml" Target="../ink/ink901.xml"/><Relationship Id="rId95" Type="http://schemas.openxmlformats.org/officeDocument/2006/relationships/customXml" Target="../ink/ink874.xml"/><Relationship Id="rId160" Type="http://schemas.openxmlformats.org/officeDocument/2006/relationships/image" Target="../media/image908.png"/><Relationship Id="rId216" Type="http://schemas.openxmlformats.org/officeDocument/2006/relationships/customXml" Target="../ink/ink935.xml"/><Relationship Id="rId258" Type="http://schemas.openxmlformats.org/officeDocument/2006/relationships/image" Target="../media/image956.png"/><Relationship Id="rId22" Type="http://schemas.openxmlformats.org/officeDocument/2006/relationships/image" Target="../media/image840.png"/><Relationship Id="rId64" Type="http://schemas.openxmlformats.org/officeDocument/2006/relationships/image" Target="../media/image861.png"/><Relationship Id="rId118" Type="http://schemas.openxmlformats.org/officeDocument/2006/relationships/image" Target="../media/image887.png"/><Relationship Id="rId171" Type="http://schemas.openxmlformats.org/officeDocument/2006/relationships/customXml" Target="../ink/ink912.xml"/><Relationship Id="rId227" Type="http://schemas.openxmlformats.org/officeDocument/2006/relationships/image" Target="../media/image941.png"/><Relationship Id="rId269" Type="http://schemas.openxmlformats.org/officeDocument/2006/relationships/customXml" Target="../ink/ink962.xml"/><Relationship Id="rId33" Type="http://schemas.openxmlformats.org/officeDocument/2006/relationships/customXml" Target="../ink/ink843.xml"/><Relationship Id="rId129" Type="http://schemas.openxmlformats.org/officeDocument/2006/relationships/customXml" Target="../ink/ink891.xml"/><Relationship Id="rId280" Type="http://schemas.openxmlformats.org/officeDocument/2006/relationships/image" Target="../media/image967.png"/><Relationship Id="rId75" Type="http://schemas.openxmlformats.org/officeDocument/2006/relationships/customXml" Target="../ink/ink864.xml"/><Relationship Id="rId140" Type="http://schemas.openxmlformats.org/officeDocument/2006/relationships/image" Target="../media/image898.png"/><Relationship Id="rId182" Type="http://schemas.openxmlformats.org/officeDocument/2006/relationships/image" Target="../media/image919.png"/><Relationship Id="rId6" Type="http://schemas.openxmlformats.org/officeDocument/2006/relationships/image" Target="../media/image832.png"/><Relationship Id="rId238" Type="http://schemas.openxmlformats.org/officeDocument/2006/relationships/customXml" Target="../ink/ink94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6.xml"/><Relationship Id="rId671" Type="http://schemas.openxmlformats.org/officeDocument/2006/relationships/image" Target="../media/image1313.png"/><Relationship Id="rId21" Type="http://schemas.openxmlformats.org/officeDocument/2006/relationships/customXml" Target="../ink/ink988.xml"/><Relationship Id="rId324" Type="http://schemas.openxmlformats.org/officeDocument/2006/relationships/customXml" Target="../ink/ink1140.xml"/><Relationship Id="rId531" Type="http://schemas.openxmlformats.org/officeDocument/2006/relationships/customXml" Target="../ink/ink1244.xml"/><Relationship Id="rId629" Type="http://schemas.openxmlformats.org/officeDocument/2006/relationships/image" Target="../media/image1292.png"/><Relationship Id="rId170" Type="http://schemas.openxmlformats.org/officeDocument/2006/relationships/customXml" Target="../ink/ink1063.xml"/><Relationship Id="rId268" Type="http://schemas.openxmlformats.org/officeDocument/2006/relationships/customXml" Target="../ink/ink1112.xml"/><Relationship Id="rId475" Type="http://schemas.openxmlformats.org/officeDocument/2006/relationships/customXml" Target="../ink/ink1216.xml"/><Relationship Id="rId682" Type="http://schemas.openxmlformats.org/officeDocument/2006/relationships/customXml" Target="../ink/ink1320.xml"/><Relationship Id="rId32" Type="http://schemas.openxmlformats.org/officeDocument/2006/relationships/image" Target="../media/image996.png"/><Relationship Id="rId128" Type="http://schemas.openxmlformats.org/officeDocument/2006/relationships/image" Target="../media/image1043.png"/><Relationship Id="rId335" Type="http://schemas.openxmlformats.org/officeDocument/2006/relationships/image" Target="../media/image1146.png"/><Relationship Id="rId542" Type="http://schemas.openxmlformats.org/officeDocument/2006/relationships/image" Target="../media/image1249.png"/><Relationship Id="rId181" Type="http://schemas.openxmlformats.org/officeDocument/2006/relationships/image" Target="../media/image1069.png"/><Relationship Id="rId402" Type="http://schemas.openxmlformats.org/officeDocument/2006/relationships/image" Target="../media/image1179.png"/><Relationship Id="rId279" Type="http://schemas.openxmlformats.org/officeDocument/2006/relationships/image" Target="../media/image1118.png"/><Relationship Id="rId486" Type="http://schemas.openxmlformats.org/officeDocument/2006/relationships/image" Target="../media/image1221.png"/><Relationship Id="rId693" Type="http://schemas.openxmlformats.org/officeDocument/2006/relationships/image" Target="../media/image1324.png"/><Relationship Id="rId43" Type="http://schemas.openxmlformats.org/officeDocument/2006/relationships/customXml" Target="../ink/ink999.xml"/><Relationship Id="rId139" Type="http://schemas.openxmlformats.org/officeDocument/2006/relationships/customXml" Target="../ink/ink1047.xml"/><Relationship Id="rId346" Type="http://schemas.openxmlformats.org/officeDocument/2006/relationships/customXml" Target="../ink/ink1151.xml"/><Relationship Id="rId553" Type="http://schemas.openxmlformats.org/officeDocument/2006/relationships/customXml" Target="../ink/ink1255.xml"/><Relationship Id="rId192" Type="http://schemas.openxmlformats.org/officeDocument/2006/relationships/customXml" Target="../ink/ink1074.xml"/><Relationship Id="rId206" Type="http://schemas.openxmlformats.org/officeDocument/2006/relationships/customXml" Target="../ink/ink1081.xml"/><Relationship Id="rId413" Type="http://schemas.openxmlformats.org/officeDocument/2006/relationships/customXml" Target="../ink/ink1185.xml"/><Relationship Id="rId497" Type="http://schemas.openxmlformats.org/officeDocument/2006/relationships/customXml" Target="../ink/ink1227.xml"/><Relationship Id="rId620" Type="http://schemas.openxmlformats.org/officeDocument/2006/relationships/customXml" Target="../ink/ink1289.xml"/><Relationship Id="rId357" Type="http://schemas.openxmlformats.org/officeDocument/2006/relationships/image" Target="../media/image1157.png"/><Relationship Id="rId54" Type="http://schemas.openxmlformats.org/officeDocument/2006/relationships/image" Target="../media/image1007.png"/><Relationship Id="rId217" Type="http://schemas.openxmlformats.org/officeDocument/2006/relationships/image" Target="../media/image1087.png"/><Relationship Id="rId564" Type="http://schemas.openxmlformats.org/officeDocument/2006/relationships/image" Target="../media/image1260.png"/><Relationship Id="rId424" Type="http://schemas.openxmlformats.org/officeDocument/2006/relationships/image" Target="../media/image1190.png"/><Relationship Id="rId631" Type="http://schemas.openxmlformats.org/officeDocument/2006/relationships/image" Target="../media/image1293.png"/><Relationship Id="rId270" Type="http://schemas.openxmlformats.org/officeDocument/2006/relationships/customXml" Target="../ink/ink1113.xml"/><Relationship Id="rId65" Type="http://schemas.openxmlformats.org/officeDocument/2006/relationships/customXml" Target="../ink/ink1010.xml"/><Relationship Id="rId130" Type="http://schemas.openxmlformats.org/officeDocument/2006/relationships/image" Target="../media/image1044.png"/><Relationship Id="rId368" Type="http://schemas.openxmlformats.org/officeDocument/2006/relationships/customXml" Target="../ink/ink1162.xml"/><Relationship Id="rId575" Type="http://schemas.openxmlformats.org/officeDocument/2006/relationships/customXml" Target="../ink/ink1266.xml"/><Relationship Id="rId228" Type="http://schemas.openxmlformats.org/officeDocument/2006/relationships/customXml" Target="../ink/ink1092.xml"/><Relationship Id="rId435" Type="http://schemas.openxmlformats.org/officeDocument/2006/relationships/customXml" Target="../ink/ink1196.xml"/><Relationship Id="rId642" Type="http://schemas.openxmlformats.org/officeDocument/2006/relationships/customXml" Target="../ink/ink1300.xml"/><Relationship Id="rId281" Type="http://schemas.openxmlformats.org/officeDocument/2006/relationships/image" Target="../media/image1119.png"/><Relationship Id="rId502" Type="http://schemas.openxmlformats.org/officeDocument/2006/relationships/image" Target="../media/image1229.png"/><Relationship Id="rId76" Type="http://schemas.openxmlformats.org/officeDocument/2006/relationships/image" Target="../media/image1018.png"/><Relationship Id="rId141" Type="http://schemas.openxmlformats.org/officeDocument/2006/relationships/image" Target="../media/image1049.png"/><Relationship Id="rId379" Type="http://schemas.openxmlformats.org/officeDocument/2006/relationships/customXml" Target="../ink/ink1168.xml"/><Relationship Id="rId586" Type="http://schemas.openxmlformats.org/officeDocument/2006/relationships/image" Target="../media/image1271.png"/><Relationship Id="rId7" Type="http://schemas.openxmlformats.org/officeDocument/2006/relationships/customXml" Target="../ink/ink981.xml"/><Relationship Id="rId239" Type="http://schemas.openxmlformats.org/officeDocument/2006/relationships/image" Target="../media/image1098.png"/><Relationship Id="rId446" Type="http://schemas.openxmlformats.org/officeDocument/2006/relationships/image" Target="../media/image1201.png"/><Relationship Id="rId653" Type="http://schemas.openxmlformats.org/officeDocument/2006/relationships/image" Target="../media/image1304.png"/><Relationship Id="rId292" Type="http://schemas.openxmlformats.org/officeDocument/2006/relationships/customXml" Target="../ink/ink1124.xml"/><Relationship Id="rId306" Type="http://schemas.openxmlformats.org/officeDocument/2006/relationships/customXml" Target="../ink/ink1131.xml"/><Relationship Id="rId87" Type="http://schemas.openxmlformats.org/officeDocument/2006/relationships/customXml" Target="../ink/ink1021.xml"/><Relationship Id="rId513" Type="http://schemas.openxmlformats.org/officeDocument/2006/relationships/customXml" Target="../ink/ink1235.xml"/><Relationship Id="rId597" Type="http://schemas.openxmlformats.org/officeDocument/2006/relationships/customXml" Target="../ink/ink1277.xml"/><Relationship Id="rId152" Type="http://schemas.openxmlformats.org/officeDocument/2006/relationships/customXml" Target="../ink/ink1054.xml"/><Relationship Id="rId457" Type="http://schemas.openxmlformats.org/officeDocument/2006/relationships/customXml" Target="../ink/ink1207.xml"/><Relationship Id="rId664" Type="http://schemas.openxmlformats.org/officeDocument/2006/relationships/customXml" Target="../ink/ink1311.xml"/><Relationship Id="rId14" Type="http://schemas.openxmlformats.org/officeDocument/2006/relationships/image" Target="../media/image987.png"/><Relationship Id="rId317" Type="http://schemas.openxmlformats.org/officeDocument/2006/relationships/image" Target="../media/image1137.png"/><Relationship Id="rId524" Type="http://schemas.openxmlformats.org/officeDocument/2006/relationships/image" Target="../media/image1240.png"/><Relationship Id="rId98" Type="http://schemas.openxmlformats.org/officeDocument/2006/relationships/image" Target="../media/image1029.png"/><Relationship Id="rId163" Type="http://schemas.openxmlformats.org/officeDocument/2006/relationships/image" Target="../media/image1060.png"/><Relationship Id="rId370" Type="http://schemas.openxmlformats.org/officeDocument/2006/relationships/customXml" Target="../ink/ink1163.xml"/><Relationship Id="rId230" Type="http://schemas.openxmlformats.org/officeDocument/2006/relationships/customXml" Target="../ink/ink1093.xml"/><Relationship Id="rId468" Type="http://schemas.openxmlformats.org/officeDocument/2006/relationships/image" Target="../media/image1212.png"/><Relationship Id="rId675" Type="http://schemas.openxmlformats.org/officeDocument/2006/relationships/image" Target="../media/image1315.png"/><Relationship Id="rId25" Type="http://schemas.openxmlformats.org/officeDocument/2006/relationships/customXml" Target="../ink/ink990.xml"/><Relationship Id="rId328" Type="http://schemas.openxmlformats.org/officeDocument/2006/relationships/customXml" Target="../ink/ink1142.xml"/><Relationship Id="rId535" Type="http://schemas.openxmlformats.org/officeDocument/2006/relationships/customXml" Target="../ink/ink1246.xml"/><Relationship Id="rId174" Type="http://schemas.openxmlformats.org/officeDocument/2006/relationships/customXml" Target="../ink/ink1065.xml"/><Relationship Id="rId381" Type="http://schemas.openxmlformats.org/officeDocument/2006/relationships/customXml" Target="../ink/ink1169.xml"/><Relationship Id="rId602" Type="http://schemas.openxmlformats.org/officeDocument/2006/relationships/image" Target="../media/image1279.png"/><Relationship Id="rId241" Type="http://schemas.openxmlformats.org/officeDocument/2006/relationships/image" Target="../media/image1099.png"/><Relationship Id="rId479" Type="http://schemas.openxmlformats.org/officeDocument/2006/relationships/customXml" Target="../ink/ink1218.xml"/><Relationship Id="rId686" Type="http://schemas.openxmlformats.org/officeDocument/2006/relationships/customXml" Target="../ink/ink1322.xml"/><Relationship Id="rId36" Type="http://schemas.openxmlformats.org/officeDocument/2006/relationships/image" Target="../media/image998.png"/><Relationship Id="rId339" Type="http://schemas.openxmlformats.org/officeDocument/2006/relationships/image" Target="../media/image1148.png"/><Relationship Id="rId546" Type="http://schemas.openxmlformats.org/officeDocument/2006/relationships/image" Target="../media/image1251.png"/><Relationship Id="rId101" Type="http://schemas.openxmlformats.org/officeDocument/2006/relationships/customXml" Target="../ink/ink1028.xml"/><Relationship Id="rId185" Type="http://schemas.openxmlformats.org/officeDocument/2006/relationships/image" Target="../media/image1071.png"/><Relationship Id="rId406" Type="http://schemas.openxmlformats.org/officeDocument/2006/relationships/image" Target="../media/image1181.png"/><Relationship Id="rId392" Type="http://schemas.openxmlformats.org/officeDocument/2006/relationships/image" Target="../media/image1174.png"/><Relationship Id="rId613" Type="http://schemas.openxmlformats.org/officeDocument/2006/relationships/customXml" Target="../ink/ink1285.xml"/><Relationship Id="rId697" Type="http://schemas.openxmlformats.org/officeDocument/2006/relationships/image" Target="../media/image1326.png"/><Relationship Id="rId252" Type="http://schemas.openxmlformats.org/officeDocument/2006/relationships/customXml" Target="../ink/ink1104.xml"/><Relationship Id="rId47" Type="http://schemas.openxmlformats.org/officeDocument/2006/relationships/customXml" Target="../ink/ink1001.xml"/><Relationship Id="rId112" Type="http://schemas.openxmlformats.org/officeDocument/2006/relationships/image" Target="../media/image1036.png"/><Relationship Id="rId557" Type="http://schemas.openxmlformats.org/officeDocument/2006/relationships/customXml" Target="../ink/ink1257.xml"/><Relationship Id="rId196" Type="http://schemas.openxmlformats.org/officeDocument/2006/relationships/customXml" Target="../ink/ink1076.xml"/><Relationship Id="rId417" Type="http://schemas.openxmlformats.org/officeDocument/2006/relationships/customXml" Target="../ink/ink1187.xml"/><Relationship Id="rId624" Type="http://schemas.openxmlformats.org/officeDocument/2006/relationships/customXml" Target="../ink/ink1291.xml"/><Relationship Id="rId263" Type="http://schemas.openxmlformats.org/officeDocument/2006/relationships/image" Target="../media/image1110.png"/><Relationship Id="rId470" Type="http://schemas.openxmlformats.org/officeDocument/2006/relationships/image" Target="../media/image1213.png"/><Relationship Id="rId58" Type="http://schemas.openxmlformats.org/officeDocument/2006/relationships/image" Target="../media/image1009.png"/><Relationship Id="rId123" Type="http://schemas.openxmlformats.org/officeDocument/2006/relationships/customXml" Target="../ink/ink1039.xml"/><Relationship Id="rId330" Type="http://schemas.openxmlformats.org/officeDocument/2006/relationships/customXml" Target="../ink/ink1143.xml"/><Relationship Id="rId568" Type="http://schemas.openxmlformats.org/officeDocument/2006/relationships/image" Target="../media/image1262.png"/><Relationship Id="rId428" Type="http://schemas.openxmlformats.org/officeDocument/2006/relationships/image" Target="../media/image1192.png"/><Relationship Id="rId635" Type="http://schemas.openxmlformats.org/officeDocument/2006/relationships/image" Target="../media/image1295.png"/><Relationship Id="rId274" Type="http://schemas.openxmlformats.org/officeDocument/2006/relationships/customXml" Target="../ink/ink1115.xml"/><Relationship Id="rId481" Type="http://schemas.openxmlformats.org/officeDocument/2006/relationships/customXml" Target="../ink/ink1219.xml"/><Relationship Id="rId69" Type="http://schemas.openxmlformats.org/officeDocument/2006/relationships/customXml" Target="../ink/ink1012.xml"/><Relationship Id="rId134" Type="http://schemas.openxmlformats.org/officeDocument/2006/relationships/image" Target="../media/image1046.png"/><Relationship Id="rId579" Type="http://schemas.openxmlformats.org/officeDocument/2006/relationships/customXml" Target="../ink/ink1268.xml"/><Relationship Id="rId341" Type="http://schemas.openxmlformats.org/officeDocument/2006/relationships/image" Target="../media/image1149.png"/><Relationship Id="rId439" Type="http://schemas.openxmlformats.org/officeDocument/2006/relationships/customXml" Target="../ink/ink1198.xml"/><Relationship Id="rId646" Type="http://schemas.openxmlformats.org/officeDocument/2006/relationships/customXml" Target="../ink/ink1302.xml"/><Relationship Id="rId201" Type="http://schemas.openxmlformats.org/officeDocument/2006/relationships/image" Target="../media/image1079.png"/><Relationship Id="rId285" Type="http://schemas.openxmlformats.org/officeDocument/2006/relationships/image" Target="../media/image1121.png"/><Relationship Id="rId506" Type="http://schemas.openxmlformats.org/officeDocument/2006/relationships/image" Target="../media/image1231.png"/><Relationship Id="rId492" Type="http://schemas.openxmlformats.org/officeDocument/2006/relationships/image" Target="../media/image1224.png"/><Relationship Id="rId145" Type="http://schemas.openxmlformats.org/officeDocument/2006/relationships/image" Target="../media/image1051.png"/><Relationship Id="rId352" Type="http://schemas.openxmlformats.org/officeDocument/2006/relationships/customXml" Target="../ink/ink1154.xml"/><Relationship Id="rId212" Type="http://schemas.openxmlformats.org/officeDocument/2006/relationships/customXml" Target="../ink/ink1084.xml"/><Relationship Id="rId657" Type="http://schemas.openxmlformats.org/officeDocument/2006/relationships/image" Target="../media/image1306.png"/><Relationship Id="rId296" Type="http://schemas.openxmlformats.org/officeDocument/2006/relationships/customXml" Target="../ink/ink1126.xml"/><Relationship Id="rId517" Type="http://schemas.openxmlformats.org/officeDocument/2006/relationships/customXml" Target="../ink/ink1237.xml"/><Relationship Id="rId60" Type="http://schemas.openxmlformats.org/officeDocument/2006/relationships/image" Target="../media/image1010.png"/><Relationship Id="rId156" Type="http://schemas.openxmlformats.org/officeDocument/2006/relationships/customXml" Target="../ink/ink1056.xml"/><Relationship Id="rId363" Type="http://schemas.openxmlformats.org/officeDocument/2006/relationships/image" Target="../media/image1160.png"/><Relationship Id="rId570" Type="http://schemas.openxmlformats.org/officeDocument/2006/relationships/image" Target="../media/image1263.png"/><Relationship Id="rId223" Type="http://schemas.openxmlformats.org/officeDocument/2006/relationships/image" Target="../media/image1090.png"/><Relationship Id="rId430" Type="http://schemas.openxmlformats.org/officeDocument/2006/relationships/image" Target="../media/image1193.png"/><Relationship Id="rId668" Type="http://schemas.openxmlformats.org/officeDocument/2006/relationships/customXml" Target="../ink/ink1313.xml"/><Relationship Id="rId18" Type="http://schemas.openxmlformats.org/officeDocument/2006/relationships/image" Target="../media/image989.png"/><Relationship Id="rId265" Type="http://schemas.openxmlformats.org/officeDocument/2006/relationships/image" Target="../media/image1111.png"/><Relationship Id="rId472" Type="http://schemas.openxmlformats.org/officeDocument/2006/relationships/image" Target="../media/image1214.png"/><Relationship Id="rId528" Type="http://schemas.openxmlformats.org/officeDocument/2006/relationships/image" Target="../media/image1242.png"/><Relationship Id="rId125" Type="http://schemas.openxmlformats.org/officeDocument/2006/relationships/customXml" Target="../ink/ink1040.xml"/><Relationship Id="rId167" Type="http://schemas.openxmlformats.org/officeDocument/2006/relationships/image" Target="../media/image1062.png"/><Relationship Id="rId332" Type="http://schemas.openxmlformats.org/officeDocument/2006/relationships/customXml" Target="../ink/ink1144.xml"/><Relationship Id="rId374" Type="http://schemas.openxmlformats.org/officeDocument/2006/relationships/customXml" Target="../ink/ink1165.xml"/><Relationship Id="rId581" Type="http://schemas.openxmlformats.org/officeDocument/2006/relationships/customXml" Target="../ink/ink1269.xml"/><Relationship Id="rId71" Type="http://schemas.openxmlformats.org/officeDocument/2006/relationships/customXml" Target="../ink/ink1013.xml"/><Relationship Id="rId234" Type="http://schemas.openxmlformats.org/officeDocument/2006/relationships/customXml" Target="../ink/ink1095.xml"/><Relationship Id="rId637" Type="http://schemas.openxmlformats.org/officeDocument/2006/relationships/image" Target="../media/image1296.png"/><Relationship Id="rId679" Type="http://schemas.openxmlformats.org/officeDocument/2006/relationships/image" Target="../media/image1317.png"/><Relationship Id="rId2" Type="http://schemas.openxmlformats.org/officeDocument/2006/relationships/slideLayout" Target="../slideLayouts/slideLayout12.xml"/><Relationship Id="rId29" Type="http://schemas.openxmlformats.org/officeDocument/2006/relationships/customXml" Target="../ink/ink992.xml"/><Relationship Id="rId276" Type="http://schemas.openxmlformats.org/officeDocument/2006/relationships/customXml" Target="../ink/ink1116.xml"/><Relationship Id="rId441" Type="http://schemas.openxmlformats.org/officeDocument/2006/relationships/customXml" Target="../ink/ink1199.xml"/><Relationship Id="rId483" Type="http://schemas.openxmlformats.org/officeDocument/2006/relationships/customXml" Target="../ink/ink1220.xml"/><Relationship Id="rId539" Type="http://schemas.openxmlformats.org/officeDocument/2006/relationships/customXml" Target="../ink/ink1248.xml"/><Relationship Id="rId690" Type="http://schemas.openxmlformats.org/officeDocument/2006/relationships/customXml" Target="../ink/ink1324.xml"/><Relationship Id="rId40" Type="http://schemas.openxmlformats.org/officeDocument/2006/relationships/image" Target="../media/image1000.png"/><Relationship Id="rId136" Type="http://schemas.openxmlformats.org/officeDocument/2006/relationships/image" Target="../media/image1047.png"/><Relationship Id="rId178" Type="http://schemas.openxmlformats.org/officeDocument/2006/relationships/customXml" Target="../ink/ink1067.xml"/><Relationship Id="rId301" Type="http://schemas.openxmlformats.org/officeDocument/2006/relationships/image" Target="../media/image1129.png"/><Relationship Id="rId343" Type="http://schemas.openxmlformats.org/officeDocument/2006/relationships/image" Target="../media/image1150.png"/><Relationship Id="rId550" Type="http://schemas.openxmlformats.org/officeDocument/2006/relationships/image" Target="../media/image1253.png"/><Relationship Id="rId82" Type="http://schemas.openxmlformats.org/officeDocument/2006/relationships/image" Target="../media/image1021.png"/><Relationship Id="rId203" Type="http://schemas.openxmlformats.org/officeDocument/2006/relationships/image" Target="../media/image1080.png"/><Relationship Id="rId385" Type="http://schemas.openxmlformats.org/officeDocument/2006/relationships/customXml" Target="../ink/ink1171.xml"/><Relationship Id="rId592" Type="http://schemas.openxmlformats.org/officeDocument/2006/relationships/image" Target="../media/image1274.png"/><Relationship Id="rId606" Type="http://schemas.openxmlformats.org/officeDocument/2006/relationships/image" Target="../media/image1281.png"/><Relationship Id="rId648" Type="http://schemas.openxmlformats.org/officeDocument/2006/relationships/customXml" Target="../ink/ink1303.xml"/><Relationship Id="rId245" Type="http://schemas.openxmlformats.org/officeDocument/2006/relationships/image" Target="../media/image1101.png"/><Relationship Id="rId287" Type="http://schemas.openxmlformats.org/officeDocument/2006/relationships/image" Target="../media/image1122.png"/><Relationship Id="rId410" Type="http://schemas.openxmlformats.org/officeDocument/2006/relationships/image" Target="../media/image1183.png"/><Relationship Id="rId452" Type="http://schemas.openxmlformats.org/officeDocument/2006/relationships/image" Target="../media/image1204.png"/><Relationship Id="rId494" Type="http://schemas.openxmlformats.org/officeDocument/2006/relationships/image" Target="../media/image1225.png"/><Relationship Id="rId508" Type="http://schemas.openxmlformats.org/officeDocument/2006/relationships/image" Target="../media/image1232.png"/><Relationship Id="rId105" Type="http://schemas.openxmlformats.org/officeDocument/2006/relationships/customXml" Target="../ink/ink1030.xml"/><Relationship Id="rId147" Type="http://schemas.openxmlformats.org/officeDocument/2006/relationships/image" Target="../media/image1052.png"/><Relationship Id="rId312" Type="http://schemas.openxmlformats.org/officeDocument/2006/relationships/customXml" Target="../ink/ink1134.xml"/><Relationship Id="rId354" Type="http://schemas.openxmlformats.org/officeDocument/2006/relationships/customXml" Target="../ink/ink1155.xml"/><Relationship Id="rId51" Type="http://schemas.openxmlformats.org/officeDocument/2006/relationships/customXml" Target="../ink/ink1003.xml"/><Relationship Id="rId93" Type="http://schemas.openxmlformats.org/officeDocument/2006/relationships/customXml" Target="../ink/ink1024.xml"/><Relationship Id="rId189" Type="http://schemas.openxmlformats.org/officeDocument/2006/relationships/image" Target="../media/image1073.png"/><Relationship Id="rId396" Type="http://schemas.openxmlformats.org/officeDocument/2006/relationships/image" Target="../media/image1176.png"/><Relationship Id="rId561" Type="http://schemas.openxmlformats.org/officeDocument/2006/relationships/customXml" Target="../ink/ink1259.xml"/><Relationship Id="rId617" Type="http://schemas.openxmlformats.org/officeDocument/2006/relationships/customXml" Target="../ink/ink1287.xml"/><Relationship Id="rId659" Type="http://schemas.openxmlformats.org/officeDocument/2006/relationships/image" Target="../media/image1307.png"/><Relationship Id="rId214" Type="http://schemas.openxmlformats.org/officeDocument/2006/relationships/customXml" Target="../ink/ink1085.xml"/><Relationship Id="rId256" Type="http://schemas.openxmlformats.org/officeDocument/2006/relationships/customXml" Target="../ink/ink1106.xml"/><Relationship Id="rId298" Type="http://schemas.openxmlformats.org/officeDocument/2006/relationships/customXml" Target="../ink/ink1127.xml"/><Relationship Id="rId421" Type="http://schemas.openxmlformats.org/officeDocument/2006/relationships/customXml" Target="../ink/ink1189.xml"/><Relationship Id="rId463" Type="http://schemas.openxmlformats.org/officeDocument/2006/relationships/customXml" Target="../ink/ink1210.xml"/><Relationship Id="rId519" Type="http://schemas.openxmlformats.org/officeDocument/2006/relationships/customXml" Target="../ink/ink1238.xml"/><Relationship Id="rId670" Type="http://schemas.openxmlformats.org/officeDocument/2006/relationships/customXml" Target="../ink/ink1314.xml"/><Relationship Id="rId116" Type="http://schemas.openxmlformats.org/officeDocument/2006/relationships/image" Target="../media/image1038.png"/><Relationship Id="rId158" Type="http://schemas.openxmlformats.org/officeDocument/2006/relationships/customXml" Target="../ink/ink1057.xml"/><Relationship Id="rId323" Type="http://schemas.openxmlformats.org/officeDocument/2006/relationships/image" Target="../media/image1140.png"/><Relationship Id="rId530" Type="http://schemas.openxmlformats.org/officeDocument/2006/relationships/image" Target="../media/image1243.png"/><Relationship Id="rId20" Type="http://schemas.openxmlformats.org/officeDocument/2006/relationships/image" Target="../media/image990.png"/><Relationship Id="rId62" Type="http://schemas.openxmlformats.org/officeDocument/2006/relationships/image" Target="../media/image1011.png"/><Relationship Id="rId365" Type="http://schemas.openxmlformats.org/officeDocument/2006/relationships/image" Target="../media/image1161.png"/><Relationship Id="rId572" Type="http://schemas.openxmlformats.org/officeDocument/2006/relationships/image" Target="../media/image1264.png"/><Relationship Id="rId628" Type="http://schemas.openxmlformats.org/officeDocument/2006/relationships/customXml" Target="../ink/ink1293.xml"/><Relationship Id="rId225" Type="http://schemas.openxmlformats.org/officeDocument/2006/relationships/image" Target="../media/image1091.png"/><Relationship Id="rId267" Type="http://schemas.openxmlformats.org/officeDocument/2006/relationships/image" Target="../media/image1112.png"/><Relationship Id="rId432" Type="http://schemas.openxmlformats.org/officeDocument/2006/relationships/image" Target="../media/image1194.png"/><Relationship Id="rId474" Type="http://schemas.openxmlformats.org/officeDocument/2006/relationships/image" Target="../media/image1215.png"/><Relationship Id="rId127" Type="http://schemas.openxmlformats.org/officeDocument/2006/relationships/customXml" Target="../ink/ink1041.xml"/><Relationship Id="rId681" Type="http://schemas.openxmlformats.org/officeDocument/2006/relationships/image" Target="../media/image1318.png"/><Relationship Id="rId31" Type="http://schemas.openxmlformats.org/officeDocument/2006/relationships/customXml" Target="../ink/ink993.xml"/><Relationship Id="rId73" Type="http://schemas.openxmlformats.org/officeDocument/2006/relationships/customXml" Target="../ink/ink1014.xml"/><Relationship Id="rId169" Type="http://schemas.openxmlformats.org/officeDocument/2006/relationships/image" Target="../media/image1063.png"/><Relationship Id="rId334" Type="http://schemas.openxmlformats.org/officeDocument/2006/relationships/customXml" Target="../ink/ink1145.xml"/><Relationship Id="rId376" Type="http://schemas.openxmlformats.org/officeDocument/2006/relationships/customXml" Target="../ink/ink1166.xml"/><Relationship Id="rId541" Type="http://schemas.openxmlformats.org/officeDocument/2006/relationships/customXml" Target="../ink/ink1249.xml"/><Relationship Id="rId583" Type="http://schemas.openxmlformats.org/officeDocument/2006/relationships/customXml" Target="../ink/ink1270.xml"/><Relationship Id="rId639" Type="http://schemas.openxmlformats.org/officeDocument/2006/relationships/image" Target="../media/image1297.png"/><Relationship Id="rId4" Type="http://schemas.openxmlformats.org/officeDocument/2006/relationships/image" Target="../media/image982.png"/><Relationship Id="rId180" Type="http://schemas.openxmlformats.org/officeDocument/2006/relationships/customXml" Target="../ink/ink1068.xml"/><Relationship Id="rId236" Type="http://schemas.openxmlformats.org/officeDocument/2006/relationships/customXml" Target="../ink/ink1096.xml"/><Relationship Id="rId278" Type="http://schemas.openxmlformats.org/officeDocument/2006/relationships/customXml" Target="../ink/ink1117.xml"/><Relationship Id="rId401" Type="http://schemas.openxmlformats.org/officeDocument/2006/relationships/customXml" Target="../ink/ink1179.xml"/><Relationship Id="rId443" Type="http://schemas.openxmlformats.org/officeDocument/2006/relationships/customXml" Target="../ink/ink1200.xml"/><Relationship Id="rId650" Type="http://schemas.openxmlformats.org/officeDocument/2006/relationships/customXml" Target="../ink/ink1304.xml"/><Relationship Id="rId303" Type="http://schemas.openxmlformats.org/officeDocument/2006/relationships/image" Target="../media/image1130.png"/><Relationship Id="rId485" Type="http://schemas.openxmlformats.org/officeDocument/2006/relationships/customXml" Target="../ink/ink1221.xml"/><Relationship Id="rId692" Type="http://schemas.openxmlformats.org/officeDocument/2006/relationships/customXml" Target="../ink/ink1325.xml"/><Relationship Id="rId42" Type="http://schemas.openxmlformats.org/officeDocument/2006/relationships/image" Target="../media/image1001.png"/><Relationship Id="rId84" Type="http://schemas.openxmlformats.org/officeDocument/2006/relationships/image" Target="../media/image1022.png"/><Relationship Id="rId138" Type="http://schemas.openxmlformats.org/officeDocument/2006/relationships/image" Target="../media/image1048.png"/><Relationship Id="rId345" Type="http://schemas.openxmlformats.org/officeDocument/2006/relationships/image" Target="../media/image1151.png"/><Relationship Id="rId387" Type="http://schemas.openxmlformats.org/officeDocument/2006/relationships/customXml" Target="../ink/ink1172.xml"/><Relationship Id="rId510" Type="http://schemas.openxmlformats.org/officeDocument/2006/relationships/image" Target="../media/image1233.png"/><Relationship Id="rId552" Type="http://schemas.openxmlformats.org/officeDocument/2006/relationships/image" Target="../media/image1254.png"/><Relationship Id="rId594" Type="http://schemas.openxmlformats.org/officeDocument/2006/relationships/image" Target="../media/image1275.png"/><Relationship Id="rId608" Type="http://schemas.openxmlformats.org/officeDocument/2006/relationships/image" Target="../media/image1282.png"/><Relationship Id="rId191" Type="http://schemas.openxmlformats.org/officeDocument/2006/relationships/image" Target="../media/image1074.png"/><Relationship Id="rId205" Type="http://schemas.openxmlformats.org/officeDocument/2006/relationships/image" Target="../media/image1081.png"/><Relationship Id="rId247" Type="http://schemas.openxmlformats.org/officeDocument/2006/relationships/image" Target="../media/image1102.png"/><Relationship Id="rId412" Type="http://schemas.openxmlformats.org/officeDocument/2006/relationships/image" Target="../media/image1184.png"/><Relationship Id="rId107" Type="http://schemas.openxmlformats.org/officeDocument/2006/relationships/customXml" Target="../ink/ink1031.xml"/><Relationship Id="rId289" Type="http://schemas.openxmlformats.org/officeDocument/2006/relationships/image" Target="../media/image1123.png"/><Relationship Id="rId454" Type="http://schemas.openxmlformats.org/officeDocument/2006/relationships/image" Target="../media/image1205.png"/><Relationship Id="rId496" Type="http://schemas.openxmlformats.org/officeDocument/2006/relationships/image" Target="../media/image1226.png"/><Relationship Id="rId661" Type="http://schemas.openxmlformats.org/officeDocument/2006/relationships/image" Target="../media/image1308.png"/><Relationship Id="rId11" Type="http://schemas.openxmlformats.org/officeDocument/2006/relationships/customXml" Target="../ink/ink983.xml"/><Relationship Id="rId53" Type="http://schemas.openxmlformats.org/officeDocument/2006/relationships/customXml" Target="../ink/ink1004.xml"/><Relationship Id="rId149" Type="http://schemas.openxmlformats.org/officeDocument/2006/relationships/image" Target="../media/image1053.png"/><Relationship Id="rId314" Type="http://schemas.openxmlformats.org/officeDocument/2006/relationships/customXml" Target="../ink/ink1135.xml"/><Relationship Id="rId356" Type="http://schemas.openxmlformats.org/officeDocument/2006/relationships/customXml" Target="../ink/ink1156.xml"/><Relationship Id="rId398" Type="http://schemas.openxmlformats.org/officeDocument/2006/relationships/image" Target="../media/image1177.png"/><Relationship Id="rId521" Type="http://schemas.openxmlformats.org/officeDocument/2006/relationships/customXml" Target="../ink/ink1239.xml"/><Relationship Id="rId563" Type="http://schemas.openxmlformats.org/officeDocument/2006/relationships/customXml" Target="../ink/ink1260.xml"/><Relationship Id="rId619" Type="http://schemas.openxmlformats.org/officeDocument/2006/relationships/image" Target="../media/image1287.png"/><Relationship Id="rId95" Type="http://schemas.openxmlformats.org/officeDocument/2006/relationships/customXml" Target="../ink/ink1025.xml"/><Relationship Id="rId160" Type="http://schemas.openxmlformats.org/officeDocument/2006/relationships/customXml" Target="../ink/ink1058.xml"/><Relationship Id="rId216" Type="http://schemas.openxmlformats.org/officeDocument/2006/relationships/customXml" Target="../ink/ink1086.xml"/><Relationship Id="rId423" Type="http://schemas.openxmlformats.org/officeDocument/2006/relationships/customXml" Target="../ink/ink1190.xml"/><Relationship Id="rId258" Type="http://schemas.openxmlformats.org/officeDocument/2006/relationships/customXml" Target="../ink/ink1107.xml"/><Relationship Id="rId465" Type="http://schemas.openxmlformats.org/officeDocument/2006/relationships/customXml" Target="../ink/ink1211.xml"/><Relationship Id="rId630" Type="http://schemas.openxmlformats.org/officeDocument/2006/relationships/customXml" Target="../ink/ink1294.xml"/><Relationship Id="rId672" Type="http://schemas.openxmlformats.org/officeDocument/2006/relationships/customXml" Target="../ink/ink1315.xml"/><Relationship Id="rId22" Type="http://schemas.openxmlformats.org/officeDocument/2006/relationships/image" Target="../media/image991.png"/><Relationship Id="rId64" Type="http://schemas.openxmlformats.org/officeDocument/2006/relationships/image" Target="../media/image1012.png"/><Relationship Id="rId118" Type="http://schemas.openxmlformats.org/officeDocument/2006/relationships/image" Target="../media/image1039.png"/><Relationship Id="rId325" Type="http://schemas.openxmlformats.org/officeDocument/2006/relationships/image" Target="../media/image1141.png"/><Relationship Id="rId367" Type="http://schemas.openxmlformats.org/officeDocument/2006/relationships/image" Target="../media/image1162.png"/><Relationship Id="rId532" Type="http://schemas.openxmlformats.org/officeDocument/2006/relationships/image" Target="../media/image1244.png"/><Relationship Id="rId574" Type="http://schemas.openxmlformats.org/officeDocument/2006/relationships/image" Target="../media/image1265.png"/><Relationship Id="rId171" Type="http://schemas.openxmlformats.org/officeDocument/2006/relationships/image" Target="../media/image1064.png"/><Relationship Id="rId227" Type="http://schemas.openxmlformats.org/officeDocument/2006/relationships/image" Target="../media/image1092.png"/><Relationship Id="rId269" Type="http://schemas.openxmlformats.org/officeDocument/2006/relationships/image" Target="../media/image1113.png"/><Relationship Id="rId434" Type="http://schemas.openxmlformats.org/officeDocument/2006/relationships/image" Target="../media/image1195.png"/><Relationship Id="rId476" Type="http://schemas.openxmlformats.org/officeDocument/2006/relationships/image" Target="../media/image1216.png"/><Relationship Id="rId641" Type="http://schemas.openxmlformats.org/officeDocument/2006/relationships/image" Target="../media/image1298.png"/><Relationship Id="rId683" Type="http://schemas.openxmlformats.org/officeDocument/2006/relationships/image" Target="../media/image1319.png"/><Relationship Id="rId33" Type="http://schemas.openxmlformats.org/officeDocument/2006/relationships/customXml" Target="../ink/ink994.xml"/><Relationship Id="rId129" Type="http://schemas.openxmlformats.org/officeDocument/2006/relationships/customXml" Target="../ink/ink1042.xml"/><Relationship Id="rId280" Type="http://schemas.openxmlformats.org/officeDocument/2006/relationships/customXml" Target="../ink/ink1118.xml"/><Relationship Id="rId336" Type="http://schemas.openxmlformats.org/officeDocument/2006/relationships/customXml" Target="../ink/ink1146.xml"/><Relationship Id="rId501" Type="http://schemas.openxmlformats.org/officeDocument/2006/relationships/customXml" Target="../ink/ink1229.xml"/><Relationship Id="rId543" Type="http://schemas.openxmlformats.org/officeDocument/2006/relationships/customXml" Target="../ink/ink1250.xml"/><Relationship Id="rId75" Type="http://schemas.openxmlformats.org/officeDocument/2006/relationships/customXml" Target="../ink/ink1015.xml"/><Relationship Id="rId140" Type="http://schemas.openxmlformats.org/officeDocument/2006/relationships/customXml" Target="../ink/ink1048.xml"/><Relationship Id="rId182" Type="http://schemas.openxmlformats.org/officeDocument/2006/relationships/customXml" Target="../ink/ink1069.xml"/><Relationship Id="rId378" Type="http://schemas.openxmlformats.org/officeDocument/2006/relationships/customXml" Target="../ink/ink1167.xml"/><Relationship Id="rId403" Type="http://schemas.openxmlformats.org/officeDocument/2006/relationships/customXml" Target="../ink/ink1180.xml"/><Relationship Id="rId585" Type="http://schemas.openxmlformats.org/officeDocument/2006/relationships/customXml" Target="../ink/ink1271.xml"/><Relationship Id="rId6" Type="http://schemas.openxmlformats.org/officeDocument/2006/relationships/image" Target="../media/image983.png"/><Relationship Id="rId238" Type="http://schemas.openxmlformats.org/officeDocument/2006/relationships/customXml" Target="../ink/ink1097.xml"/><Relationship Id="rId445" Type="http://schemas.openxmlformats.org/officeDocument/2006/relationships/customXml" Target="../ink/ink1201.xml"/><Relationship Id="rId487" Type="http://schemas.openxmlformats.org/officeDocument/2006/relationships/customXml" Target="../ink/ink1222.xml"/><Relationship Id="rId610" Type="http://schemas.openxmlformats.org/officeDocument/2006/relationships/image" Target="../media/image1283.png"/><Relationship Id="rId652" Type="http://schemas.openxmlformats.org/officeDocument/2006/relationships/customXml" Target="../ink/ink1305.xml"/><Relationship Id="rId694" Type="http://schemas.openxmlformats.org/officeDocument/2006/relationships/customXml" Target="../ink/ink1326.xml"/><Relationship Id="rId291" Type="http://schemas.openxmlformats.org/officeDocument/2006/relationships/image" Target="../media/image1124.png"/><Relationship Id="rId305" Type="http://schemas.openxmlformats.org/officeDocument/2006/relationships/image" Target="../media/image1131.png"/><Relationship Id="rId347" Type="http://schemas.openxmlformats.org/officeDocument/2006/relationships/image" Target="../media/image1152.png"/><Relationship Id="rId512" Type="http://schemas.openxmlformats.org/officeDocument/2006/relationships/image" Target="../media/image1234.png"/><Relationship Id="rId44" Type="http://schemas.openxmlformats.org/officeDocument/2006/relationships/image" Target="../media/image1002.png"/><Relationship Id="rId86" Type="http://schemas.openxmlformats.org/officeDocument/2006/relationships/image" Target="../media/image1023.png"/><Relationship Id="rId151" Type="http://schemas.openxmlformats.org/officeDocument/2006/relationships/image" Target="../media/image1054.png"/><Relationship Id="rId389" Type="http://schemas.openxmlformats.org/officeDocument/2006/relationships/customXml" Target="../ink/ink1173.xml"/><Relationship Id="rId554" Type="http://schemas.openxmlformats.org/officeDocument/2006/relationships/image" Target="../media/image1255.png"/><Relationship Id="rId596" Type="http://schemas.openxmlformats.org/officeDocument/2006/relationships/image" Target="../media/image1276.png"/><Relationship Id="rId193" Type="http://schemas.openxmlformats.org/officeDocument/2006/relationships/image" Target="../media/image1075.png"/><Relationship Id="rId207" Type="http://schemas.openxmlformats.org/officeDocument/2006/relationships/image" Target="../media/image1082.png"/><Relationship Id="rId249" Type="http://schemas.openxmlformats.org/officeDocument/2006/relationships/image" Target="../media/image1103.png"/><Relationship Id="rId414" Type="http://schemas.openxmlformats.org/officeDocument/2006/relationships/image" Target="../media/image1185.png"/><Relationship Id="rId456" Type="http://schemas.openxmlformats.org/officeDocument/2006/relationships/image" Target="../media/image1206.png"/><Relationship Id="rId498" Type="http://schemas.openxmlformats.org/officeDocument/2006/relationships/image" Target="../media/image1227.png"/><Relationship Id="rId621" Type="http://schemas.openxmlformats.org/officeDocument/2006/relationships/image" Target="../media/image1288.png"/><Relationship Id="rId663" Type="http://schemas.openxmlformats.org/officeDocument/2006/relationships/image" Target="../media/image1309.png"/><Relationship Id="rId13" Type="http://schemas.openxmlformats.org/officeDocument/2006/relationships/customXml" Target="../ink/ink984.xml"/><Relationship Id="rId109" Type="http://schemas.openxmlformats.org/officeDocument/2006/relationships/customXml" Target="../ink/ink1032.xml"/><Relationship Id="rId260" Type="http://schemas.openxmlformats.org/officeDocument/2006/relationships/customXml" Target="../ink/ink1108.xml"/><Relationship Id="rId316" Type="http://schemas.openxmlformats.org/officeDocument/2006/relationships/customXml" Target="../ink/ink1136.xml"/><Relationship Id="rId523" Type="http://schemas.openxmlformats.org/officeDocument/2006/relationships/customXml" Target="../ink/ink1240.xml"/><Relationship Id="rId55" Type="http://schemas.openxmlformats.org/officeDocument/2006/relationships/customXml" Target="../ink/ink1005.xml"/><Relationship Id="rId97" Type="http://schemas.openxmlformats.org/officeDocument/2006/relationships/customXml" Target="../ink/ink1026.xml"/><Relationship Id="rId120" Type="http://schemas.openxmlformats.org/officeDocument/2006/relationships/image" Target="../media/image1040.png"/><Relationship Id="rId358" Type="http://schemas.openxmlformats.org/officeDocument/2006/relationships/customXml" Target="../ink/ink1157.xml"/><Relationship Id="rId565" Type="http://schemas.openxmlformats.org/officeDocument/2006/relationships/customXml" Target="../ink/ink1261.xml"/><Relationship Id="rId162" Type="http://schemas.openxmlformats.org/officeDocument/2006/relationships/customXml" Target="../ink/ink1059.xml"/><Relationship Id="rId218" Type="http://schemas.openxmlformats.org/officeDocument/2006/relationships/customXml" Target="../ink/ink1087.xml"/><Relationship Id="rId425" Type="http://schemas.openxmlformats.org/officeDocument/2006/relationships/customXml" Target="../ink/ink1191.xml"/><Relationship Id="rId467" Type="http://schemas.openxmlformats.org/officeDocument/2006/relationships/customXml" Target="../ink/ink1212.xml"/><Relationship Id="rId632" Type="http://schemas.openxmlformats.org/officeDocument/2006/relationships/customXml" Target="../ink/ink1295.xml"/><Relationship Id="rId271" Type="http://schemas.openxmlformats.org/officeDocument/2006/relationships/image" Target="../media/image1114.png"/><Relationship Id="rId674" Type="http://schemas.openxmlformats.org/officeDocument/2006/relationships/customXml" Target="../ink/ink1316.xml"/><Relationship Id="rId24" Type="http://schemas.openxmlformats.org/officeDocument/2006/relationships/image" Target="../media/image992.png"/><Relationship Id="rId66" Type="http://schemas.openxmlformats.org/officeDocument/2006/relationships/image" Target="../media/image1013.png"/><Relationship Id="rId131" Type="http://schemas.openxmlformats.org/officeDocument/2006/relationships/customXml" Target="../ink/ink1043.xml"/><Relationship Id="rId327" Type="http://schemas.openxmlformats.org/officeDocument/2006/relationships/image" Target="../media/image1142.png"/><Relationship Id="rId369" Type="http://schemas.openxmlformats.org/officeDocument/2006/relationships/image" Target="../media/image1163.png"/><Relationship Id="rId534" Type="http://schemas.openxmlformats.org/officeDocument/2006/relationships/image" Target="../media/image1245.png"/><Relationship Id="rId576" Type="http://schemas.openxmlformats.org/officeDocument/2006/relationships/image" Target="../media/image1266.png"/><Relationship Id="rId173" Type="http://schemas.openxmlformats.org/officeDocument/2006/relationships/image" Target="../media/image1065.png"/><Relationship Id="rId229" Type="http://schemas.openxmlformats.org/officeDocument/2006/relationships/image" Target="../media/image1093.png"/><Relationship Id="rId380" Type="http://schemas.openxmlformats.org/officeDocument/2006/relationships/image" Target="../media/image1168.png"/><Relationship Id="rId436" Type="http://schemas.openxmlformats.org/officeDocument/2006/relationships/image" Target="../media/image1196.png"/><Relationship Id="rId601" Type="http://schemas.openxmlformats.org/officeDocument/2006/relationships/customXml" Target="../ink/ink1279.xml"/><Relationship Id="rId643" Type="http://schemas.openxmlformats.org/officeDocument/2006/relationships/image" Target="../media/image1299.png"/><Relationship Id="rId240" Type="http://schemas.openxmlformats.org/officeDocument/2006/relationships/customXml" Target="../ink/ink1098.xml"/><Relationship Id="rId478" Type="http://schemas.openxmlformats.org/officeDocument/2006/relationships/image" Target="../media/image1217.png"/><Relationship Id="rId685" Type="http://schemas.openxmlformats.org/officeDocument/2006/relationships/image" Target="../media/image1320.png"/><Relationship Id="rId35" Type="http://schemas.openxmlformats.org/officeDocument/2006/relationships/customXml" Target="../ink/ink995.xml"/><Relationship Id="rId77" Type="http://schemas.openxmlformats.org/officeDocument/2006/relationships/customXml" Target="../ink/ink1016.xml"/><Relationship Id="rId100" Type="http://schemas.openxmlformats.org/officeDocument/2006/relationships/image" Target="../media/image1030.png"/><Relationship Id="rId282" Type="http://schemas.openxmlformats.org/officeDocument/2006/relationships/customXml" Target="../ink/ink1119.xml"/><Relationship Id="rId338" Type="http://schemas.openxmlformats.org/officeDocument/2006/relationships/customXml" Target="../ink/ink1147.xml"/><Relationship Id="rId503" Type="http://schemas.openxmlformats.org/officeDocument/2006/relationships/customXml" Target="../ink/ink1230.xml"/><Relationship Id="rId545" Type="http://schemas.openxmlformats.org/officeDocument/2006/relationships/customXml" Target="../ink/ink1251.xml"/><Relationship Id="rId587" Type="http://schemas.openxmlformats.org/officeDocument/2006/relationships/customXml" Target="../ink/ink1272.xml"/><Relationship Id="rId8" Type="http://schemas.openxmlformats.org/officeDocument/2006/relationships/image" Target="../media/image984.png"/><Relationship Id="rId142" Type="http://schemas.openxmlformats.org/officeDocument/2006/relationships/customXml" Target="../ink/ink1049.xml"/><Relationship Id="rId184" Type="http://schemas.openxmlformats.org/officeDocument/2006/relationships/customXml" Target="../ink/ink1070.xml"/><Relationship Id="rId391" Type="http://schemas.openxmlformats.org/officeDocument/2006/relationships/customXml" Target="../ink/ink1174.xml"/><Relationship Id="rId405" Type="http://schemas.openxmlformats.org/officeDocument/2006/relationships/customXml" Target="../ink/ink1181.xml"/><Relationship Id="rId447" Type="http://schemas.openxmlformats.org/officeDocument/2006/relationships/customXml" Target="../ink/ink1202.xml"/><Relationship Id="rId612" Type="http://schemas.openxmlformats.org/officeDocument/2006/relationships/image" Target="../media/image1284.png"/><Relationship Id="rId251" Type="http://schemas.openxmlformats.org/officeDocument/2006/relationships/image" Target="../media/image1104.png"/><Relationship Id="rId489" Type="http://schemas.openxmlformats.org/officeDocument/2006/relationships/customXml" Target="../ink/ink1223.xml"/><Relationship Id="rId654" Type="http://schemas.openxmlformats.org/officeDocument/2006/relationships/customXml" Target="../ink/ink1306.xml"/><Relationship Id="rId696" Type="http://schemas.openxmlformats.org/officeDocument/2006/relationships/customXml" Target="../ink/ink1327.xml"/><Relationship Id="rId46" Type="http://schemas.openxmlformats.org/officeDocument/2006/relationships/image" Target="../media/image1003.png"/><Relationship Id="rId293" Type="http://schemas.openxmlformats.org/officeDocument/2006/relationships/image" Target="../media/image1125.png"/><Relationship Id="rId307" Type="http://schemas.openxmlformats.org/officeDocument/2006/relationships/image" Target="../media/image1132.png"/><Relationship Id="rId349" Type="http://schemas.openxmlformats.org/officeDocument/2006/relationships/image" Target="../media/image1153.png"/><Relationship Id="rId514" Type="http://schemas.openxmlformats.org/officeDocument/2006/relationships/image" Target="../media/image1235.png"/><Relationship Id="rId556" Type="http://schemas.openxmlformats.org/officeDocument/2006/relationships/image" Target="../media/image1256.png"/><Relationship Id="rId88" Type="http://schemas.openxmlformats.org/officeDocument/2006/relationships/image" Target="../media/image1024.png"/><Relationship Id="rId111" Type="http://schemas.openxmlformats.org/officeDocument/2006/relationships/customXml" Target="../ink/ink1033.xml"/><Relationship Id="rId153" Type="http://schemas.openxmlformats.org/officeDocument/2006/relationships/image" Target="../media/image1055.png"/><Relationship Id="rId195" Type="http://schemas.openxmlformats.org/officeDocument/2006/relationships/image" Target="../media/image1076.png"/><Relationship Id="rId209" Type="http://schemas.openxmlformats.org/officeDocument/2006/relationships/image" Target="../media/image1083.png"/><Relationship Id="rId360" Type="http://schemas.openxmlformats.org/officeDocument/2006/relationships/customXml" Target="../ink/ink1158.xml"/><Relationship Id="rId416" Type="http://schemas.openxmlformats.org/officeDocument/2006/relationships/image" Target="../media/image1186.png"/><Relationship Id="rId598" Type="http://schemas.openxmlformats.org/officeDocument/2006/relationships/image" Target="../media/image1277.png"/><Relationship Id="rId220" Type="http://schemas.openxmlformats.org/officeDocument/2006/relationships/customXml" Target="../ink/ink1088.xml"/><Relationship Id="rId458" Type="http://schemas.openxmlformats.org/officeDocument/2006/relationships/image" Target="../media/image1207.png"/><Relationship Id="rId623" Type="http://schemas.openxmlformats.org/officeDocument/2006/relationships/image" Target="../media/image1289.png"/><Relationship Id="rId665" Type="http://schemas.openxmlformats.org/officeDocument/2006/relationships/image" Target="../media/image1310.png"/><Relationship Id="rId15" Type="http://schemas.openxmlformats.org/officeDocument/2006/relationships/customXml" Target="../ink/ink985.xml"/><Relationship Id="rId57" Type="http://schemas.openxmlformats.org/officeDocument/2006/relationships/customXml" Target="../ink/ink1006.xml"/><Relationship Id="rId262" Type="http://schemas.openxmlformats.org/officeDocument/2006/relationships/customXml" Target="../ink/ink1109.xml"/><Relationship Id="rId318" Type="http://schemas.openxmlformats.org/officeDocument/2006/relationships/customXml" Target="../ink/ink1137.xml"/><Relationship Id="rId525" Type="http://schemas.openxmlformats.org/officeDocument/2006/relationships/customXml" Target="../ink/ink1241.xml"/><Relationship Id="rId567" Type="http://schemas.openxmlformats.org/officeDocument/2006/relationships/customXml" Target="../ink/ink1262.xml"/><Relationship Id="rId99" Type="http://schemas.openxmlformats.org/officeDocument/2006/relationships/customXml" Target="../ink/ink1027.xml"/><Relationship Id="rId122" Type="http://schemas.openxmlformats.org/officeDocument/2006/relationships/image" Target="../media/image1041.png"/><Relationship Id="rId164" Type="http://schemas.openxmlformats.org/officeDocument/2006/relationships/customXml" Target="../ink/ink1060.xml"/><Relationship Id="rId371" Type="http://schemas.openxmlformats.org/officeDocument/2006/relationships/image" Target="../media/image1164.png"/><Relationship Id="rId427" Type="http://schemas.openxmlformats.org/officeDocument/2006/relationships/customXml" Target="../ink/ink1192.xml"/><Relationship Id="rId469" Type="http://schemas.openxmlformats.org/officeDocument/2006/relationships/customXml" Target="../ink/ink1213.xml"/><Relationship Id="rId634" Type="http://schemas.openxmlformats.org/officeDocument/2006/relationships/customXml" Target="../ink/ink1296.xml"/><Relationship Id="rId676" Type="http://schemas.openxmlformats.org/officeDocument/2006/relationships/customXml" Target="../ink/ink1317.xml"/><Relationship Id="rId26" Type="http://schemas.openxmlformats.org/officeDocument/2006/relationships/image" Target="../media/image993.png"/><Relationship Id="rId231" Type="http://schemas.openxmlformats.org/officeDocument/2006/relationships/image" Target="../media/image1094.png"/><Relationship Id="rId273" Type="http://schemas.openxmlformats.org/officeDocument/2006/relationships/image" Target="../media/image1115.png"/><Relationship Id="rId329" Type="http://schemas.openxmlformats.org/officeDocument/2006/relationships/image" Target="../media/image1143.png"/><Relationship Id="rId480" Type="http://schemas.openxmlformats.org/officeDocument/2006/relationships/image" Target="../media/image1218.png"/><Relationship Id="rId536" Type="http://schemas.openxmlformats.org/officeDocument/2006/relationships/image" Target="../media/image1246.png"/><Relationship Id="rId68" Type="http://schemas.openxmlformats.org/officeDocument/2006/relationships/image" Target="../media/image1014.png"/><Relationship Id="rId133" Type="http://schemas.openxmlformats.org/officeDocument/2006/relationships/customXml" Target="../ink/ink1044.xml"/><Relationship Id="rId175" Type="http://schemas.openxmlformats.org/officeDocument/2006/relationships/image" Target="../media/image1066.png"/><Relationship Id="rId340" Type="http://schemas.openxmlformats.org/officeDocument/2006/relationships/customXml" Target="../ink/ink1148.xml"/><Relationship Id="rId578" Type="http://schemas.openxmlformats.org/officeDocument/2006/relationships/image" Target="../media/image1267.png"/><Relationship Id="rId200" Type="http://schemas.openxmlformats.org/officeDocument/2006/relationships/customXml" Target="../ink/ink1078.xml"/><Relationship Id="rId382" Type="http://schemas.openxmlformats.org/officeDocument/2006/relationships/image" Target="../media/image1169.png"/><Relationship Id="rId438" Type="http://schemas.openxmlformats.org/officeDocument/2006/relationships/image" Target="../media/image1197.png"/><Relationship Id="rId603" Type="http://schemas.openxmlformats.org/officeDocument/2006/relationships/customXml" Target="../ink/ink1280.xml"/><Relationship Id="rId645" Type="http://schemas.openxmlformats.org/officeDocument/2006/relationships/image" Target="../media/image1300.png"/><Relationship Id="rId687" Type="http://schemas.openxmlformats.org/officeDocument/2006/relationships/image" Target="../media/image1321.png"/><Relationship Id="rId242" Type="http://schemas.openxmlformats.org/officeDocument/2006/relationships/customXml" Target="../ink/ink1099.xml"/><Relationship Id="rId284" Type="http://schemas.openxmlformats.org/officeDocument/2006/relationships/customXml" Target="../ink/ink1120.xml"/><Relationship Id="rId491" Type="http://schemas.openxmlformats.org/officeDocument/2006/relationships/customXml" Target="../ink/ink1224.xml"/><Relationship Id="rId505" Type="http://schemas.openxmlformats.org/officeDocument/2006/relationships/customXml" Target="../ink/ink1231.xml"/><Relationship Id="rId37" Type="http://schemas.openxmlformats.org/officeDocument/2006/relationships/customXml" Target="../ink/ink996.xml"/><Relationship Id="rId79" Type="http://schemas.openxmlformats.org/officeDocument/2006/relationships/customXml" Target="../ink/ink1017.xml"/><Relationship Id="rId102" Type="http://schemas.openxmlformats.org/officeDocument/2006/relationships/image" Target="../media/image1031.png"/><Relationship Id="rId144" Type="http://schemas.openxmlformats.org/officeDocument/2006/relationships/customXml" Target="../ink/ink1050.xml"/><Relationship Id="rId547" Type="http://schemas.openxmlformats.org/officeDocument/2006/relationships/customXml" Target="../ink/ink1252.xml"/><Relationship Id="rId589" Type="http://schemas.openxmlformats.org/officeDocument/2006/relationships/customXml" Target="../ink/ink1273.xml"/><Relationship Id="rId90" Type="http://schemas.openxmlformats.org/officeDocument/2006/relationships/image" Target="../media/image1025.png"/><Relationship Id="rId186" Type="http://schemas.openxmlformats.org/officeDocument/2006/relationships/customXml" Target="../ink/ink1071.xml"/><Relationship Id="rId351" Type="http://schemas.openxmlformats.org/officeDocument/2006/relationships/image" Target="../media/image1154.png"/><Relationship Id="rId393" Type="http://schemas.openxmlformats.org/officeDocument/2006/relationships/customXml" Target="../ink/ink1175.xml"/><Relationship Id="rId407" Type="http://schemas.openxmlformats.org/officeDocument/2006/relationships/customXml" Target="../ink/ink1182.xml"/><Relationship Id="rId449" Type="http://schemas.openxmlformats.org/officeDocument/2006/relationships/customXml" Target="../ink/ink1203.xml"/><Relationship Id="rId614" Type="http://schemas.openxmlformats.org/officeDocument/2006/relationships/image" Target="../media/image1285.png"/><Relationship Id="rId656" Type="http://schemas.openxmlformats.org/officeDocument/2006/relationships/customXml" Target="../ink/ink1307.xml"/><Relationship Id="rId211" Type="http://schemas.openxmlformats.org/officeDocument/2006/relationships/image" Target="../media/image1084.png"/><Relationship Id="rId253" Type="http://schemas.openxmlformats.org/officeDocument/2006/relationships/image" Target="../media/image1105.png"/><Relationship Id="rId295" Type="http://schemas.openxmlformats.org/officeDocument/2006/relationships/image" Target="../media/image1126.png"/><Relationship Id="rId309" Type="http://schemas.openxmlformats.org/officeDocument/2006/relationships/image" Target="../media/image1133.png"/><Relationship Id="rId460" Type="http://schemas.openxmlformats.org/officeDocument/2006/relationships/image" Target="../media/image1208.png"/><Relationship Id="rId516" Type="http://schemas.openxmlformats.org/officeDocument/2006/relationships/image" Target="../media/image1236.png"/><Relationship Id="rId698" Type="http://schemas.openxmlformats.org/officeDocument/2006/relationships/image" Target="../media/image1327.emf"/><Relationship Id="rId48" Type="http://schemas.openxmlformats.org/officeDocument/2006/relationships/image" Target="../media/image1004.png"/><Relationship Id="rId113" Type="http://schemas.openxmlformats.org/officeDocument/2006/relationships/customXml" Target="../ink/ink1034.xml"/><Relationship Id="rId320" Type="http://schemas.openxmlformats.org/officeDocument/2006/relationships/customXml" Target="../ink/ink1138.xml"/><Relationship Id="rId558" Type="http://schemas.openxmlformats.org/officeDocument/2006/relationships/image" Target="../media/image1257.png"/><Relationship Id="rId155" Type="http://schemas.openxmlformats.org/officeDocument/2006/relationships/image" Target="../media/image1056.png"/><Relationship Id="rId197" Type="http://schemas.openxmlformats.org/officeDocument/2006/relationships/image" Target="../media/image1077.png"/><Relationship Id="rId362" Type="http://schemas.openxmlformats.org/officeDocument/2006/relationships/customXml" Target="../ink/ink1159.xml"/><Relationship Id="rId418" Type="http://schemas.openxmlformats.org/officeDocument/2006/relationships/image" Target="../media/image1187.png"/><Relationship Id="rId625" Type="http://schemas.openxmlformats.org/officeDocument/2006/relationships/image" Target="../media/image1290.png"/><Relationship Id="rId222" Type="http://schemas.openxmlformats.org/officeDocument/2006/relationships/customXml" Target="../ink/ink1089.xml"/><Relationship Id="rId264" Type="http://schemas.openxmlformats.org/officeDocument/2006/relationships/customXml" Target="../ink/ink1110.xml"/><Relationship Id="rId471" Type="http://schemas.openxmlformats.org/officeDocument/2006/relationships/customXml" Target="../ink/ink1214.xml"/><Relationship Id="rId667" Type="http://schemas.openxmlformats.org/officeDocument/2006/relationships/image" Target="../media/image1311.png"/><Relationship Id="rId17" Type="http://schemas.openxmlformats.org/officeDocument/2006/relationships/customXml" Target="../ink/ink986.xml"/><Relationship Id="rId59" Type="http://schemas.openxmlformats.org/officeDocument/2006/relationships/customXml" Target="../ink/ink1007.xml"/><Relationship Id="rId124" Type="http://schemas.openxmlformats.org/officeDocument/2006/relationships/image" Target="../media/image281.png"/><Relationship Id="rId527" Type="http://schemas.openxmlformats.org/officeDocument/2006/relationships/customXml" Target="../ink/ink1242.xml"/><Relationship Id="rId569" Type="http://schemas.openxmlformats.org/officeDocument/2006/relationships/customXml" Target="../ink/ink1263.xml"/><Relationship Id="rId70" Type="http://schemas.openxmlformats.org/officeDocument/2006/relationships/image" Target="../media/image1015.png"/><Relationship Id="rId166" Type="http://schemas.openxmlformats.org/officeDocument/2006/relationships/customXml" Target="../ink/ink1061.xml"/><Relationship Id="rId331" Type="http://schemas.openxmlformats.org/officeDocument/2006/relationships/image" Target="../media/image1144.png"/><Relationship Id="rId373" Type="http://schemas.openxmlformats.org/officeDocument/2006/relationships/image" Target="../media/image1165.png"/><Relationship Id="rId429" Type="http://schemas.openxmlformats.org/officeDocument/2006/relationships/customXml" Target="../ink/ink1193.xml"/><Relationship Id="rId580" Type="http://schemas.openxmlformats.org/officeDocument/2006/relationships/image" Target="../media/image1268.png"/><Relationship Id="rId636" Type="http://schemas.openxmlformats.org/officeDocument/2006/relationships/customXml" Target="../ink/ink1297.xml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1095.png"/><Relationship Id="rId440" Type="http://schemas.openxmlformats.org/officeDocument/2006/relationships/image" Target="../media/image1198.png"/><Relationship Id="rId678" Type="http://schemas.openxmlformats.org/officeDocument/2006/relationships/customXml" Target="../ink/ink1318.xml"/><Relationship Id="rId28" Type="http://schemas.openxmlformats.org/officeDocument/2006/relationships/image" Target="../media/image994.png"/><Relationship Id="rId275" Type="http://schemas.openxmlformats.org/officeDocument/2006/relationships/image" Target="../media/image1116.png"/><Relationship Id="rId300" Type="http://schemas.openxmlformats.org/officeDocument/2006/relationships/customXml" Target="../ink/ink1128.xml"/><Relationship Id="rId482" Type="http://schemas.openxmlformats.org/officeDocument/2006/relationships/image" Target="../media/image1219.png"/><Relationship Id="rId538" Type="http://schemas.openxmlformats.org/officeDocument/2006/relationships/image" Target="../media/image1247.png"/><Relationship Id="rId81" Type="http://schemas.openxmlformats.org/officeDocument/2006/relationships/customXml" Target="../ink/ink1018.xml"/><Relationship Id="rId135" Type="http://schemas.openxmlformats.org/officeDocument/2006/relationships/customXml" Target="../ink/ink1045.xml"/><Relationship Id="rId177" Type="http://schemas.openxmlformats.org/officeDocument/2006/relationships/image" Target="../media/image1067.png"/><Relationship Id="rId342" Type="http://schemas.openxmlformats.org/officeDocument/2006/relationships/customXml" Target="../ink/ink1149.xml"/><Relationship Id="rId384" Type="http://schemas.openxmlformats.org/officeDocument/2006/relationships/image" Target="../media/image1170.png"/><Relationship Id="rId591" Type="http://schemas.openxmlformats.org/officeDocument/2006/relationships/customXml" Target="../ink/ink1274.xml"/><Relationship Id="rId605" Type="http://schemas.openxmlformats.org/officeDocument/2006/relationships/customXml" Target="../ink/ink1281.xml"/><Relationship Id="rId202" Type="http://schemas.openxmlformats.org/officeDocument/2006/relationships/customXml" Target="../ink/ink1079.xml"/><Relationship Id="rId244" Type="http://schemas.openxmlformats.org/officeDocument/2006/relationships/customXml" Target="../ink/ink1100.xml"/><Relationship Id="rId647" Type="http://schemas.openxmlformats.org/officeDocument/2006/relationships/image" Target="../media/image1301.png"/><Relationship Id="rId689" Type="http://schemas.openxmlformats.org/officeDocument/2006/relationships/image" Target="../media/image1322.png"/><Relationship Id="rId39" Type="http://schemas.openxmlformats.org/officeDocument/2006/relationships/customXml" Target="../ink/ink997.xml"/><Relationship Id="rId286" Type="http://schemas.openxmlformats.org/officeDocument/2006/relationships/customXml" Target="../ink/ink1121.xml"/><Relationship Id="rId451" Type="http://schemas.openxmlformats.org/officeDocument/2006/relationships/customXml" Target="../ink/ink1204.xml"/><Relationship Id="rId493" Type="http://schemas.openxmlformats.org/officeDocument/2006/relationships/customXml" Target="../ink/ink1225.xml"/><Relationship Id="rId507" Type="http://schemas.openxmlformats.org/officeDocument/2006/relationships/customXml" Target="../ink/ink1232.xml"/><Relationship Id="rId549" Type="http://schemas.openxmlformats.org/officeDocument/2006/relationships/customXml" Target="../ink/ink1253.xml"/><Relationship Id="rId50" Type="http://schemas.openxmlformats.org/officeDocument/2006/relationships/image" Target="../media/image1005.png"/><Relationship Id="rId104" Type="http://schemas.openxmlformats.org/officeDocument/2006/relationships/image" Target="../media/image1032.png"/><Relationship Id="rId146" Type="http://schemas.openxmlformats.org/officeDocument/2006/relationships/customXml" Target="../ink/ink1051.xml"/><Relationship Id="rId188" Type="http://schemas.openxmlformats.org/officeDocument/2006/relationships/customXml" Target="../ink/ink1072.xml"/><Relationship Id="rId311" Type="http://schemas.openxmlformats.org/officeDocument/2006/relationships/image" Target="../media/image1134.png"/><Relationship Id="rId353" Type="http://schemas.openxmlformats.org/officeDocument/2006/relationships/image" Target="../media/image1155.png"/><Relationship Id="rId395" Type="http://schemas.openxmlformats.org/officeDocument/2006/relationships/customXml" Target="../ink/ink1176.xml"/><Relationship Id="rId409" Type="http://schemas.openxmlformats.org/officeDocument/2006/relationships/customXml" Target="../ink/ink1183.xml"/><Relationship Id="rId560" Type="http://schemas.openxmlformats.org/officeDocument/2006/relationships/image" Target="../media/image1258.png"/><Relationship Id="rId92" Type="http://schemas.openxmlformats.org/officeDocument/2006/relationships/image" Target="../media/image1026.png"/><Relationship Id="rId213" Type="http://schemas.openxmlformats.org/officeDocument/2006/relationships/image" Target="../media/image1085.png"/><Relationship Id="rId420" Type="http://schemas.openxmlformats.org/officeDocument/2006/relationships/image" Target="../media/image1188.png"/><Relationship Id="rId616" Type="http://schemas.openxmlformats.org/officeDocument/2006/relationships/image" Target="../media/image1286.png"/><Relationship Id="rId658" Type="http://schemas.openxmlformats.org/officeDocument/2006/relationships/customXml" Target="../ink/ink1308.xml"/><Relationship Id="rId255" Type="http://schemas.openxmlformats.org/officeDocument/2006/relationships/image" Target="../media/image1106.png"/><Relationship Id="rId297" Type="http://schemas.openxmlformats.org/officeDocument/2006/relationships/image" Target="../media/image1127.png"/><Relationship Id="rId462" Type="http://schemas.openxmlformats.org/officeDocument/2006/relationships/image" Target="../media/image1209.png"/><Relationship Id="rId518" Type="http://schemas.openxmlformats.org/officeDocument/2006/relationships/image" Target="../media/image1237.png"/><Relationship Id="rId115" Type="http://schemas.openxmlformats.org/officeDocument/2006/relationships/customXml" Target="../ink/ink1035.xml"/><Relationship Id="rId157" Type="http://schemas.openxmlformats.org/officeDocument/2006/relationships/image" Target="../media/image1057.png"/><Relationship Id="rId322" Type="http://schemas.openxmlformats.org/officeDocument/2006/relationships/customXml" Target="../ink/ink1139.xml"/><Relationship Id="rId364" Type="http://schemas.openxmlformats.org/officeDocument/2006/relationships/customXml" Target="../ink/ink1160.xml"/><Relationship Id="rId61" Type="http://schemas.openxmlformats.org/officeDocument/2006/relationships/customXml" Target="../ink/ink1008.xml"/><Relationship Id="rId199" Type="http://schemas.openxmlformats.org/officeDocument/2006/relationships/image" Target="../media/image1078.png"/><Relationship Id="rId571" Type="http://schemas.openxmlformats.org/officeDocument/2006/relationships/customXml" Target="../ink/ink1264.xml"/><Relationship Id="rId627" Type="http://schemas.openxmlformats.org/officeDocument/2006/relationships/image" Target="../media/image1291.png"/><Relationship Id="rId669" Type="http://schemas.openxmlformats.org/officeDocument/2006/relationships/image" Target="../media/image1312.png"/><Relationship Id="rId19" Type="http://schemas.openxmlformats.org/officeDocument/2006/relationships/customXml" Target="../ink/ink987.xml"/><Relationship Id="rId224" Type="http://schemas.openxmlformats.org/officeDocument/2006/relationships/customXml" Target="../ink/ink1090.xml"/><Relationship Id="rId266" Type="http://schemas.openxmlformats.org/officeDocument/2006/relationships/customXml" Target="../ink/ink1111.xml"/><Relationship Id="rId431" Type="http://schemas.openxmlformats.org/officeDocument/2006/relationships/customXml" Target="../ink/ink1194.xml"/><Relationship Id="rId473" Type="http://schemas.openxmlformats.org/officeDocument/2006/relationships/customXml" Target="../ink/ink1215.xml"/><Relationship Id="rId529" Type="http://schemas.openxmlformats.org/officeDocument/2006/relationships/customXml" Target="../ink/ink1243.xml"/><Relationship Id="rId680" Type="http://schemas.openxmlformats.org/officeDocument/2006/relationships/customXml" Target="../ink/ink1319.xml"/><Relationship Id="rId30" Type="http://schemas.openxmlformats.org/officeDocument/2006/relationships/image" Target="../media/image995.png"/><Relationship Id="rId126" Type="http://schemas.openxmlformats.org/officeDocument/2006/relationships/image" Target="../media/image1042.png"/><Relationship Id="rId168" Type="http://schemas.openxmlformats.org/officeDocument/2006/relationships/customXml" Target="../ink/ink1062.xml"/><Relationship Id="rId333" Type="http://schemas.openxmlformats.org/officeDocument/2006/relationships/image" Target="../media/image1145.png"/><Relationship Id="rId540" Type="http://schemas.openxmlformats.org/officeDocument/2006/relationships/image" Target="../media/image1248.png"/><Relationship Id="rId72" Type="http://schemas.openxmlformats.org/officeDocument/2006/relationships/image" Target="../media/image1016.png"/><Relationship Id="rId375" Type="http://schemas.openxmlformats.org/officeDocument/2006/relationships/image" Target="../media/image1166.png"/><Relationship Id="rId582" Type="http://schemas.openxmlformats.org/officeDocument/2006/relationships/image" Target="../media/image1269.png"/><Relationship Id="rId638" Type="http://schemas.openxmlformats.org/officeDocument/2006/relationships/customXml" Target="../ink/ink1298.xml"/><Relationship Id="rId3" Type="http://schemas.openxmlformats.org/officeDocument/2006/relationships/notesSlide" Target="../notesSlides/notesSlide4.xml"/><Relationship Id="rId235" Type="http://schemas.openxmlformats.org/officeDocument/2006/relationships/image" Target="../media/image1096.png"/><Relationship Id="rId277" Type="http://schemas.openxmlformats.org/officeDocument/2006/relationships/image" Target="../media/image1117.png"/><Relationship Id="rId400" Type="http://schemas.openxmlformats.org/officeDocument/2006/relationships/image" Target="../media/image1178.png"/><Relationship Id="rId442" Type="http://schemas.openxmlformats.org/officeDocument/2006/relationships/image" Target="../media/image1199.png"/><Relationship Id="rId484" Type="http://schemas.openxmlformats.org/officeDocument/2006/relationships/image" Target="../media/image1220.png"/><Relationship Id="rId137" Type="http://schemas.openxmlformats.org/officeDocument/2006/relationships/customXml" Target="../ink/ink1046.xml"/><Relationship Id="rId302" Type="http://schemas.openxmlformats.org/officeDocument/2006/relationships/customXml" Target="../ink/ink1129.xml"/><Relationship Id="rId344" Type="http://schemas.openxmlformats.org/officeDocument/2006/relationships/customXml" Target="../ink/ink1150.xml"/><Relationship Id="rId691" Type="http://schemas.openxmlformats.org/officeDocument/2006/relationships/image" Target="../media/image1323.png"/><Relationship Id="rId41" Type="http://schemas.openxmlformats.org/officeDocument/2006/relationships/customXml" Target="../ink/ink998.xml"/><Relationship Id="rId83" Type="http://schemas.openxmlformats.org/officeDocument/2006/relationships/customXml" Target="../ink/ink1019.xml"/><Relationship Id="rId179" Type="http://schemas.openxmlformats.org/officeDocument/2006/relationships/image" Target="../media/image1068.png"/><Relationship Id="rId386" Type="http://schemas.openxmlformats.org/officeDocument/2006/relationships/image" Target="../media/image1171.png"/><Relationship Id="rId551" Type="http://schemas.openxmlformats.org/officeDocument/2006/relationships/customXml" Target="../ink/ink1254.xml"/><Relationship Id="rId593" Type="http://schemas.openxmlformats.org/officeDocument/2006/relationships/customXml" Target="../ink/ink1275.xml"/><Relationship Id="rId607" Type="http://schemas.openxmlformats.org/officeDocument/2006/relationships/customXml" Target="../ink/ink1282.xml"/><Relationship Id="rId649" Type="http://schemas.openxmlformats.org/officeDocument/2006/relationships/image" Target="../media/image1302.png"/><Relationship Id="rId190" Type="http://schemas.openxmlformats.org/officeDocument/2006/relationships/customXml" Target="../ink/ink1073.xml"/><Relationship Id="rId204" Type="http://schemas.openxmlformats.org/officeDocument/2006/relationships/customXml" Target="../ink/ink1080.xml"/><Relationship Id="rId246" Type="http://schemas.openxmlformats.org/officeDocument/2006/relationships/customXml" Target="../ink/ink1101.xml"/><Relationship Id="rId288" Type="http://schemas.openxmlformats.org/officeDocument/2006/relationships/customXml" Target="../ink/ink1122.xml"/><Relationship Id="rId411" Type="http://schemas.openxmlformats.org/officeDocument/2006/relationships/customXml" Target="../ink/ink1184.xml"/><Relationship Id="rId453" Type="http://schemas.openxmlformats.org/officeDocument/2006/relationships/customXml" Target="../ink/ink1205.xml"/><Relationship Id="rId509" Type="http://schemas.openxmlformats.org/officeDocument/2006/relationships/customXml" Target="../ink/ink1233.xml"/><Relationship Id="rId660" Type="http://schemas.openxmlformats.org/officeDocument/2006/relationships/customXml" Target="../ink/ink1309.xml"/><Relationship Id="rId106" Type="http://schemas.openxmlformats.org/officeDocument/2006/relationships/image" Target="../media/image1033.png"/><Relationship Id="rId313" Type="http://schemas.openxmlformats.org/officeDocument/2006/relationships/image" Target="../media/image1135.png"/><Relationship Id="rId495" Type="http://schemas.openxmlformats.org/officeDocument/2006/relationships/customXml" Target="../ink/ink1226.xml"/><Relationship Id="rId10" Type="http://schemas.openxmlformats.org/officeDocument/2006/relationships/image" Target="../media/image985.png"/><Relationship Id="rId52" Type="http://schemas.openxmlformats.org/officeDocument/2006/relationships/image" Target="../media/image1006.png"/><Relationship Id="rId94" Type="http://schemas.openxmlformats.org/officeDocument/2006/relationships/image" Target="../media/image1027.png"/><Relationship Id="rId148" Type="http://schemas.openxmlformats.org/officeDocument/2006/relationships/customXml" Target="../ink/ink1052.xml"/><Relationship Id="rId355" Type="http://schemas.openxmlformats.org/officeDocument/2006/relationships/image" Target="../media/image1156.png"/><Relationship Id="rId397" Type="http://schemas.openxmlformats.org/officeDocument/2006/relationships/customXml" Target="../ink/ink1177.xml"/><Relationship Id="rId520" Type="http://schemas.openxmlformats.org/officeDocument/2006/relationships/image" Target="../media/image1238.png"/><Relationship Id="rId562" Type="http://schemas.openxmlformats.org/officeDocument/2006/relationships/image" Target="../media/image1259.png"/><Relationship Id="rId618" Type="http://schemas.openxmlformats.org/officeDocument/2006/relationships/customXml" Target="../ink/ink1288.xml"/><Relationship Id="rId215" Type="http://schemas.openxmlformats.org/officeDocument/2006/relationships/image" Target="../media/image1086.png"/><Relationship Id="rId257" Type="http://schemas.openxmlformats.org/officeDocument/2006/relationships/image" Target="../media/image1107.png"/><Relationship Id="rId422" Type="http://schemas.openxmlformats.org/officeDocument/2006/relationships/image" Target="../media/image1189.png"/><Relationship Id="rId464" Type="http://schemas.openxmlformats.org/officeDocument/2006/relationships/image" Target="../media/image1210.png"/><Relationship Id="rId299" Type="http://schemas.openxmlformats.org/officeDocument/2006/relationships/image" Target="../media/image1128.png"/><Relationship Id="rId63" Type="http://schemas.openxmlformats.org/officeDocument/2006/relationships/customXml" Target="../ink/ink1009.xml"/><Relationship Id="rId159" Type="http://schemas.openxmlformats.org/officeDocument/2006/relationships/image" Target="../media/image1058.png"/><Relationship Id="rId366" Type="http://schemas.openxmlformats.org/officeDocument/2006/relationships/customXml" Target="../ink/ink1161.xml"/><Relationship Id="rId573" Type="http://schemas.openxmlformats.org/officeDocument/2006/relationships/customXml" Target="../ink/ink1265.xml"/><Relationship Id="rId226" Type="http://schemas.openxmlformats.org/officeDocument/2006/relationships/customXml" Target="../ink/ink1091.xml"/><Relationship Id="rId433" Type="http://schemas.openxmlformats.org/officeDocument/2006/relationships/customXml" Target="../ink/ink1195.xml"/><Relationship Id="rId640" Type="http://schemas.openxmlformats.org/officeDocument/2006/relationships/customXml" Target="../ink/ink1299.xml"/><Relationship Id="rId74" Type="http://schemas.openxmlformats.org/officeDocument/2006/relationships/image" Target="../media/image1017.png"/><Relationship Id="rId377" Type="http://schemas.openxmlformats.org/officeDocument/2006/relationships/image" Target="../media/image1167.png"/><Relationship Id="rId500" Type="http://schemas.openxmlformats.org/officeDocument/2006/relationships/image" Target="../media/image1228.png"/><Relationship Id="rId584" Type="http://schemas.openxmlformats.org/officeDocument/2006/relationships/image" Target="../media/image1270.png"/><Relationship Id="rId5" Type="http://schemas.openxmlformats.org/officeDocument/2006/relationships/customXml" Target="../ink/ink980.xml"/><Relationship Id="rId237" Type="http://schemas.openxmlformats.org/officeDocument/2006/relationships/image" Target="../media/image1097.png"/><Relationship Id="rId444" Type="http://schemas.openxmlformats.org/officeDocument/2006/relationships/image" Target="../media/image1200.png"/><Relationship Id="rId651" Type="http://schemas.openxmlformats.org/officeDocument/2006/relationships/image" Target="../media/image1303.png"/><Relationship Id="rId290" Type="http://schemas.openxmlformats.org/officeDocument/2006/relationships/customXml" Target="../ink/ink1123.xml"/><Relationship Id="rId304" Type="http://schemas.openxmlformats.org/officeDocument/2006/relationships/customXml" Target="../ink/ink1130.xml"/><Relationship Id="rId388" Type="http://schemas.openxmlformats.org/officeDocument/2006/relationships/image" Target="../media/image1172.png"/><Relationship Id="rId511" Type="http://schemas.openxmlformats.org/officeDocument/2006/relationships/customXml" Target="../ink/ink1234.xml"/><Relationship Id="rId609" Type="http://schemas.openxmlformats.org/officeDocument/2006/relationships/customXml" Target="../ink/ink1283.xml"/><Relationship Id="rId85" Type="http://schemas.openxmlformats.org/officeDocument/2006/relationships/customXml" Target="../ink/ink1020.xml"/><Relationship Id="rId150" Type="http://schemas.openxmlformats.org/officeDocument/2006/relationships/customXml" Target="../ink/ink1053.xml"/><Relationship Id="rId595" Type="http://schemas.openxmlformats.org/officeDocument/2006/relationships/customXml" Target="../ink/ink1276.xml"/><Relationship Id="rId248" Type="http://schemas.openxmlformats.org/officeDocument/2006/relationships/customXml" Target="../ink/ink1102.xml"/><Relationship Id="rId455" Type="http://schemas.openxmlformats.org/officeDocument/2006/relationships/customXml" Target="../ink/ink1206.xml"/><Relationship Id="rId662" Type="http://schemas.openxmlformats.org/officeDocument/2006/relationships/customXml" Target="../ink/ink1310.xml"/><Relationship Id="rId12" Type="http://schemas.openxmlformats.org/officeDocument/2006/relationships/image" Target="../media/image986.png"/><Relationship Id="rId108" Type="http://schemas.openxmlformats.org/officeDocument/2006/relationships/image" Target="../media/image1034.png"/><Relationship Id="rId315" Type="http://schemas.openxmlformats.org/officeDocument/2006/relationships/image" Target="../media/image1136.png"/><Relationship Id="rId522" Type="http://schemas.openxmlformats.org/officeDocument/2006/relationships/image" Target="../media/image1239.png"/><Relationship Id="rId96" Type="http://schemas.openxmlformats.org/officeDocument/2006/relationships/image" Target="../media/image1028.png"/><Relationship Id="rId161" Type="http://schemas.openxmlformats.org/officeDocument/2006/relationships/image" Target="../media/image1059.png"/><Relationship Id="rId399" Type="http://schemas.openxmlformats.org/officeDocument/2006/relationships/customXml" Target="../ink/ink1178.xml"/><Relationship Id="rId259" Type="http://schemas.openxmlformats.org/officeDocument/2006/relationships/image" Target="../media/image1108.png"/><Relationship Id="rId466" Type="http://schemas.openxmlformats.org/officeDocument/2006/relationships/image" Target="../media/image1211.png"/><Relationship Id="rId673" Type="http://schemas.openxmlformats.org/officeDocument/2006/relationships/image" Target="../media/image1314.png"/><Relationship Id="rId23" Type="http://schemas.openxmlformats.org/officeDocument/2006/relationships/customXml" Target="../ink/ink989.xml"/><Relationship Id="rId119" Type="http://schemas.openxmlformats.org/officeDocument/2006/relationships/customXml" Target="../ink/ink1037.xml"/><Relationship Id="rId326" Type="http://schemas.openxmlformats.org/officeDocument/2006/relationships/customXml" Target="../ink/ink1141.xml"/><Relationship Id="rId533" Type="http://schemas.openxmlformats.org/officeDocument/2006/relationships/customXml" Target="../ink/ink1245.xml"/><Relationship Id="rId172" Type="http://schemas.openxmlformats.org/officeDocument/2006/relationships/customXml" Target="../ink/ink1064.xml"/><Relationship Id="rId477" Type="http://schemas.openxmlformats.org/officeDocument/2006/relationships/customXml" Target="../ink/ink1217.xml"/><Relationship Id="rId600" Type="http://schemas.openxmlformats.org/officeDocument/2006/relationships/image" Target="../media/image1278.png"/><Relationship Id="rId684" Type="http://schemas.openxmlformats.org/officeDocument/2006/relationships/customXml" Target="../ink/ink1321.xml"/><Relationship Id="rId337" Type="http://schemas.openxmlformats.org/officeDocument/2006/relationships/image" Target="../media/image1147.png"/><Relationship Id="rId34" Type="http://schemas.openxmlformats.org/officeDocument/2006/relationships/image" Target="../media/image997.png"/><Relationship Id="rId544" Type="http://schemas.openxmlformats.org/officeDocument/2006/relationships/image" Target="../media/image1250.png"/><Relationship Id="rId183" Type="http://schemas.openxmlformats.org/officeDocument/2006/relationships/image" Target="../media/image1070.png"/><Relationship Id="rId390" Type="http://schemas.openxmlformats.org/officeDocument/2006/relationships/image" Target="../media/image1173.png"/><Relationship Id="rId404" Type="http://schemas.openxmlformats.org/officeDocument/2006/relationships/image" Target="../media/image1180.png"/><Relationship Id="rId611" Type="http://schemas.openxmlformats.org/officeDocument/2006/relationships/customXml" Target="../ink/ink1284.xml"/><Relationship Id="rId250" Type="http://schemas.openxmlformats.org/officeDocument/2006/relationships/customXml" Target="../ink/ink1103.xml"/><Relationship Id="rId488" Type="http://schemas.openxmlformats.org/officeDocument/2006/relationships/image" Target="../media/image1222.png"/><Relationship Id="rId695" Type="http://schemas.openxmlformats.org/officeDocument/2006/relationships/image" Target="../media/image1325.png"/><Relationship Id="rId45" Type="http://schemas.openxmlformats.org/officeDocument/2006/relationships/customXml" Target="../ink/ink1000.xml"/><Relationship Id="rId110" Type="http://schemas.openxmlformats.org/officeDocument/2006/relationships/image" Target="../media/image1035.png"/><Relationship Id="rId348" Type="http://schemas.openxmlformats.org/officeDocument/2006/relationships/customXml" Target="../ink/ink1152.xml"/><Relationship Id="rId555" Type="http://schemas.openxmlformats.org/officeDocument/2006/relationships/customXml" Target="../ink/ink1256.xml"/><Relationship Id="rId194" Type="http://schemas.openxmlformats.org/officeDocument/2006/relationships/customXml" Target="../ink/ink1075.xml"/><Relationship Id="rId208" Type="http://schemas.openxmlformats.org/officeDocument/2006/relationships/customXml" Target="../ink/ink1082.xml"/><Relationship Id="rId415" Type="http://schemas.openxmlformats.org/officeDocument/2006/relationships/customXml" Target="../ink/ink1186.xml"/><Relationship Id="rId622" Type="http://schemas.openxmlformats.org/officeDocument/2006/relationships/customXml" Target="../ink/ink1290.xml"/><Relationship Id="rId261" Type="http://schemas.openxmlformats.org/officeDocument/2006/relationships/image" Target="../media/image1109.png"/><Relationship Id="rId499" Type="http://schemas.openxmlformats.org/officeDocument/2006/relationships/customXml" Target="../ink/ink1228.xml"/><Relationship Id="rId56" Type="http://schemas.openxmlformats.org/officeDocument/2006/relationships/image" Target="../media/image1008.png"/><Relationship Id="rId359" Type="http://schemas.openxmlformats.org/officeDocument/2006/relationships/image" Target="../media/image1158.png"/><Relationship Id="rId566" Type="http://schemas.openxmlformats.org/officeDocument/2006/relationships/image" Target="../media/image1261.png"/><Relationship Id="rId121" Type="http://schemas.openxmlformats.org/officeDocument/2006/relationships/customXml" Target="../ink/ink1038.xml"/><Relationship Id="rId219" Type="http://schemas.openxmlformats.org/officeDocument/2006/relationships/image" Target="../media/image1088.png"/><Relationship Id="rId426" Type="http://schemas.openxmlformats.org/officeDocument/2006/relationships/image" Target="../media/image1191.png"/><Relationship Id="rId633" Type="http://schemas.openxmlformats.org/officeDocument/2006/relationships/image" Target="../media/image1294.png"/><Relationship Id="rId67" Type="http://schemas.openxmlformats.org/officeDocument/2006/relationships/customXml" Target="../ink/ink1011.xml"/><Relationship Id="rId272" Type="http://schemas.openxmlformats.org/officeDocument/2006/relationships/customXml" Target="../ink/ink1114.xml"/><Relationship Id="rId577" Type="http://schemas.openxmlformats.org/officeDocument/2006/relationships/customXml" Target="../ink/ink1267.xml"/><Relationship Id="rId700" Type="http://schemas.openxmlformats.org/officeDocument/2006/relationships/image" Target="../media/image981.emf"/><Relationship Id="rId132" Type="http://schemas.openxmlformats.org/officeDocument/2006/relationships/image" Target="../media/image1045.png"/><Relationship Id="rId437" Type="http://schemas.openxmlformats.org/officeDocument/2006/relationships/customXml" Target="../ink/ink1197.xml"/><Relationship Id="rId644" Type="http://schemas.openxmlformats.org/officeDocument/2006/relationships/customXml" Target="../ink/ink1301.xml"/><Relationship Id="rId283" Type="http://schemas.openxmlformats.org/officeDocument/2006/relationships/image" Target="../media/image1120.png"/><Relationship Id="rId490" Type="http://schemas.openxmlformats.org/officeDocument/2006/relationships/image" Target="../media/image1223.png"/><Relationship Id="rId504" Type="http://schemas.openxmlformats.org/officeDocument/2006/relationships/image" Target="../media/image1230.png"/><Relationship Id="rId78" Type="http://schemas.openxmlformats.org/officeDocument/2006/relationships/image" Target="../media/image1019.png"/><Relationship Id="rId143" Type="http://schemas.openxmlformats.org/officeDocument/2006/relationships/image" Target="../media/image1050.png"/><Relationship Id="rId350" Type="http://schemas.openxmlformats.org/officeDocument/2006/relationships/customXml" Target="../ink/ink1153.xml"/><Relationship Id="rId588" Type="http://schemas.openxmlformats.org/officeDocument/2006/relationships/image" Target="../media/image1272.png"/><Relationship Id="rId9" Type="http://schemas.openxmlformats.org/officeDocument/2006/relationships/customXml" Target="../ink/ink982.xml"/><Relationship Id="rId210" Type="http://schemas.openxmlformats.org/officeDocument/2006/relationships/customXml" Target="../ink/ink1083.xml"/><Relationship Id="rId448" Type="http://schemas.openxmlformats.org/officeDocument/2006/relationships/image" Target="../media/image1202.png"/><Relationship Id="rId655" Type="http://schemas.openxmlformats.org/officeDocument/2006/relationships/image" Target="../media/image1305.png"/><Relationship Id="rId294" Type="http://schemas.openxmlformats.org/officeDocument/2006/relationships/customXml" Target="../ink/ink1125.xml"/><Relationship Id="rId308" Type="http://schemas.openxmlformats.org/officeDocument/2006/relationships/customXml" Target="../ink/ink1132.xml"/><Relationship Id="rId515" Type="http://schemas.openxmlformats.org/officeDocument/2006/relationships/customXml" Target="../ink/ink1236.xml"/><Relationship Id="rId89" Type="http://schemas.openxmlformats.org/officeDocument/2006/relationships/customXml" Target="../ink/ink1022.xml"/><Relationship Id="rId154" Type="http://schemas.openxmlformats.org/officeDocument/2006/relationships/customXml" Target="../ink/ink1055.xml"/><Relationship Id="rId361" Type="http://schemas.openxmlformats.org/officeDocument/2006/relationships/image" Target="../media/image1159.png"/><Relationship Id="rId599" Type="http://schemas.openxmlformats.org/officeDocument/2006/relationships/customXml" Target="../ink/ink1278.xml"/><Relationship Id="rId459" Type="http://schemas.openxmlformats.org/officeDocument/2006/relationships/customXml" Target="../ink/ink1208.xml"/><Relationship Id="rId666" Type="http://schemas.openxmlformats.org/officeDocument/2006/relationships/customXml" Target="../ink/ink1312.xml"/><Relationship Id="rId16" Type="http://schemas.openxmlformats.org/officeDocument/2006/relationships/image" Target="../media/image988.png"/><Relationship Id="rId221" Type="http://schemas.openxmlformats.org/officeDocument/2006/relationships/image" Target="../media/image1089.png"/><Relationship Id="rId319" Type="http://schemas.openxmlformats.org/officeDocument/2006/relationships/image" Target="../media/image1138.png"/><Relationship Id="rId526" Type="http://schemas.openxmlformats.org/officeDocument/2006/relationships/image" Target="../media/image1241.png"/><Relationship Id="rId165" Type="http://schemas.openxmlformats.org/officeDocument/2006/relationships/image" Target="../media/image1061.png"/><Relationship Id="rId372" Type="http://schemas.openxmlformats.org/officeDocument/2006/relationships/customXml" Target="../ink/ink1164.xml"/><Relationship Id="rId677" Type="http://schemas.openxmlformats.org/officeDocument/2006/relationships/image" Target="../media/image1316.png"/><Relationship Id="rId232" Type="http://schemas.openxmlformats.org/officeDocument/2006/relationships/customXml" Target="../ink/ink1094.xml"/><Relationship Id="rId27" Type="http://schemas.openxmlformats.org/officeDocument/2006/relationships/customXml" Target="../ink/ink991.xml"/><Relationship Id="rId537" Type="http://schemas.openxmlformats.org/officeDocument/2006/relationships/customXml" Target="../ink/ink1247.xml"/><Relationship Id="rId80" Type="http://schemas.openxmlformats.org/officeDocument/2006/relationships/image" Target="../media/image1020.png"/><Relationship Id="rId176" Type="http://schemas.openxmlformats.org/officeDocument/2006/relationships/customXml" Target="../ink/ink1066.xml"/><Relationship Id="rId383" Type="http://schemas.openxmlformats.org/officeDocument/2006/relationships/customXml" Target="../ink/ink1170.xml"/><Relationship Id="rId590" Type="http://schemas.openxmlformats.org/officeDocument/2006/relationships/image" Target="../media/image1273.png"/><Relationship Id="rId604" Type="http://schemas.openxmlformats.org/officeDocument/2006/relationships/image" Target="../media/image1280.png"/><Relationship Id="rId243" Type="http://schemas.openxmlformats.org/officeDocument/2006/relationships/image" Target="../media/image1100.png"/><Relationship Id="rId450" Type="http://schemas.openxmlformats.org/officeDocument/2006/relationships/image" Target="../media/image1203.png"/><Relationship Id="rId688" Type="http://schemas.openxmlformats.org/officeDocument/2006/relationships/customXml" Target="../ink/ink1323.xml"/><Relationship Id="rId38" Type="http://schemas.openxmlformats.org/officeDocument/2006/relationships/image" Target="../media/image999.png"/><Relationship Id="rId103" Type="http://schemas.openxmlformats.org/officeDocument/2006/relationships/customXml" Target="../ink/ink1029.xml"/><Relationship Id="rId310" Type="http://schemas.openxmlformats.org/officeDocument/2006/relationships/customXml" Target="../ink/ink1133.xml"/><Relationship Id="rId548" Type="http://schemas.openxmlformats.org/officeDocument/2006/relationships/image" Target="../media/image1252.png"/><Relationship Id="rId91" Type="http://schemas.openxmlformats.org/officeDocument/2006/relationships/customXml" Target="../ink/ink1023.xml"/><Relationship Id="rId187" Type="http://schemas.openxmlformats.org/officeDocument/2006/relationships/image" Target="../media/image1072.png"/><Relationship Id="rId394" Type="http://schemas.openxmlformats.org/officeDocument/2006/relationships/image" Target="../media/image1175.png"/><Relationship Id="rId408" Type="http://schemas.openxmlformats.org/officeDocument/2006/relationships/image" Target="../media/image1182.png"/><Relationship Id="rId615" Type="http://schemas.openxmlformats.org/officeDocument/2006/relationships/customXml" Target="../ink/ink1286.xml"/><Relationship Id="rId254" Type="http://schemas.openxmlformats.org/officeDocument/2006/relationships/customXml" Target="../ink/ink1105.xml"/><Relationship Id="rId699" Type="http://schemas.openxmlformats.org/officeDocument/2006/relationships/package" Target="../embeddings/Microsoft_Excel_Worksheet1.xlsx"/><Relationship Id="rId49" Type="http://schemas.openxmlformats.org/officeDocument/2006/relationships/customXml" Target="../ink/ink1002.xml"/><Relationship Id="rId114" Type="http://schemas.openxmlformats.org/officeDocument/2006/relationships/image" Target="../media/image1037.png"/><Relationship Id="rId461" Type="http://schemas.openxmlformats.org/officeDocument/2006/relationships/customXml" Target="../ink/ink1209.xml"/><Relationship Id="rId559" Type="http://schemas.openxmlformats.org/officeDocument/2006/relationships/customXml" Target="../ink/ink1258.xml"/><Relationship Id="rId198" Type="http://schemas.openxmlformats.org/officeDocument/2006/relationships/customXml" Target="../ink/ink1077.xml"/><Relationship Id="rId321" Type="http://schemas.openxmlformats.org/officeDocument/2006/relationships/image" Target="../media/image1139.png"/><Relationship Id="rId419" Type="http://schemas.openxmlformats.org/officeDocument/2006/relationships/customXml" Target="../ink/ink1188.xml"/><Relationship Id="rId626" Type="http://schemas.openxmlformats.org/officeDocument/2006/relationships/customXml" Target="../ink/ink12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</a:t>
            </a:r>
            <a:r>
              <a:rPr lang="de-DE" sz="2800" b="1" u="sng"/>
              <a:t>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14:cNvPr>
              <p14:cNvContentPartPr/>
              <p14:nvPr/>
            </p14:nvContentPartPr>
            <p14:xfrm>
              <a:off x="3292197" y="5099925"/>
              <a:ext cx="96480" cy="6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7877" y="5095605"/>
                <a:ext cx="1051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14:cNvPr>
              <p14:cNvContentPartPr/>
              <p14:nvPr/>
            </p14:nvContentPartPr>
            <p14:xfrm>
              <a:off x="3157917" y="1291845"/>
              <a:ext cx="237600" cy="275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3597" y="1287525"/>
                <a:ext cx="24624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E945EBE-4461-4FB4-AA08-13DCA1670F6C}"/>
              </a:ext>
            </a:extLst>
          </p:cNvPr>
          <p:cNvGrpSpPr/>
          <p:nvPr/>
        </p:nvGrpSpPr>
        <p:grpSpPr>
          <a:xfrm>
            <a:off x="3308037" y="916365"/>
            <a:ext cx="281160" cy="310680"/>
            <a:chOff x="3308037" y="916365"/>
            <a:chExt cx="281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14:cNvPr>
                <p14:cNvContentPartPr/>
                <p14:nvPr/>
              </p14:nvContentPartPr>
              <p14:xfrm>
                <a:off x="3308037" y="916365"/>
                <a:ext cx="169560" cy="28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3717" y="912045"/>
                  <a:ext cx="178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14:cNvPr>
                <p14:cNvContentPartPr/>
                <p14:nvPr/>
              </p14:nvContentPartPr>
              <p14:xfrm>
                <a:off x="3308397" y="959205"/>
                <a:ext cx="280800" cy="267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04077" y="954885"/>
                  <a:ext cx="28944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91272BC-828D-4DB2-B34F-480BD49E4F31}"/>
                  </a:ext>
                </a:extLst>
              </p14:cNvPr>
              <p14:cNvContentPartPr/>
              <p14:nvPr/>
            </p14:nvContentPartPr>
            <p14:xfrm>
              <a:off x="279717" y="3447885"/>
              <a:ext cx="222120" cy="352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91272BC-828D-4DB2-B34F-480BD49E4F3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5397" y="3443565"/>
                <a:ext cx="230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89F7BC8-2F46-4F06-8BDE-D1D3FD4A3D30}"/>
                  </a:ext>
                </a:extLst>
              </p14:cNvPr>
              <p14:cNvContentPartPr/>
              <p14:nvPr/>
            </p14:nvContentPartPr>
            <p14:xfrm>
              <a:off x="723597" y="3551205"/>
              <a:ext cx="1444320" cy="554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89F7BC8-2F46-4F06-8BDE-D1D3FD4A3D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9277" y="3546885"/>
                <a:ext cx="145296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194E974C-78E2-4DF1-B39B-B3608A9618FA}"/>
              </a:ext>
            </a:extLst>
          </p:cNvPr>
          <p:cNvGrpSpPr/>
          <p:nvPr/>
        </p:nvGrpSpPr>
        <p:grpSpPr>
          <a:xfrm>
            <a:off x="4311357" y="3295605"/>
            <a:ext cx="1686600" cy="257760"/>
            <a:chOff x="4311357" y="3295605"/>
            <a:chExt cx="16866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3012847-DBF6-40BD-8DBD-C23FA570E785}"/>
                    </a:ext>
                  </a:extLst>
                </p14:cNvPr>
                <p14:cNvContentPartPr/>
                <p14:nvPr/>
              </p14:nvContentPartPr>
              <p14:xfrm>
                <a:off x="4423317" y="3432045"/>
                <a:ext cx="5040" cy="69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3012847-DBF6-40BD-8DBD-C23FA570E7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8997" y="3427725"/>
                  <a:ext cx="1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F5BB3E-FC2B-43FE-9EF0-38704FFCA8FC}"/>
                    </a:ext>
                  </a:extLst>
                </p14:cNvPr>
                <p14:cNvContentPartPr/>
                <p14:nvPr/>
              </p14:nvContentPartPr>
              <p14:xfrm>
                <a:off x="4312437" y="3499365"/>
                <a:ext cx="171360" cy="38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F5BB3E-FC2B-43FE-9EF0-38704FFCA8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08117" y="3495045"/>
                  <a:ext cx="180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1316E05-8B11-47A8-922D-E38D6C48F790}"/>
                    </a:ext>
                  </a:extLst>
                </p14:cNvPr>
                <p14:cNvContentPartPr/>
                <p14:nvPr/>
              </p14:nvContentPartPr>
              <p14:xfrm>
                <a:off x="4311357" y="3398925"/>
                <a:ext cx="172800" cy="11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1316E05-8B11-47A8-922D-E38D6C48F7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07037" y="3394605"/>
                  <a:ext cx="181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1E7C35-64D4-4F16-AFB1-E02DAC437CAA}"/>
                    </a:ext>
                  </a:extLst>
                </p14:cNvPr>
                <p14:cNvContentPartPr/>
                <p14:nvPr/>
              </p14:nvContentPartPr>
              <p14:xfrm>
                <a:off x="4503957" y="3329085"/>
                <a:ext cx="231840" cy="224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1E7C35-64D4-4F16-AFB1-E02DAC437C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99637" y="3324765"/>
                  <a:ext cx="240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AA2D48-DAA0-40AC-8337-3FB7B6F3ACAF}"/>
                    </a:ext>
                  </a:extLst>
                </p14:cNvPr>
                <p14:cNvContentPartPr/>
                <p14:nvPr/>
              </p14:nvContentPartPr>
              <p14:xfrm>
                <a:off x="4741557" y="3346365"/>
                <a:ext cx="124560" cy="15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AA2D48-DAA0-40AC-8337-3FB7B6F3AC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37237" y="3342045"/>
                  <a:ext cx="13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0066CBC-70C5-4810-90AD-4AFEE04DAF04}"/>
                    </a:ext>
                  </a:extLst>
                </p14:cNvPr>
                <p14:cNvContentPartPr/>
                <p14:nvPr/>
              </p14:nvContentPartPr>
              <p14:xfrm>
                <a:off x="4908597" y="3355365"/>
                <a:ext cx="16056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0066CBC-70C5-4810-90AD-4AFEE04DAF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04277" y="3351045"/>
                  <a:ext cx="16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7B2FBDA-1BD4-4B4D-9464-63D962A88F54}"/>
                    </a:ext>
                  </a:extLst>
                </p14:cNvPr>
                <p14:cNvContentPartPr/>
                <p14:nvPr/>
              </p14:nvContentPartPr>
              <p14:xfrm>
                <a:off x="5208477" y="3400725"/>
                <a:ext cx="147600" cy="36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7B2FBDA-1BD4-4B4D-9464-63D962A88F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04157" y="3396405"/>
                  <a:ext cx="156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F0B51D-6A0A-4905-9D39-17F1582A780D}"/>
                    </a:ext>
                  </a:extLst>
                </p14:cNvPr>
                <p14:cNvContentPartPr/>
                <p14:nvPr/>
              </p14:nvContentPartPr>
              <p14:xfrm>
                <a:off x="5384157" y="3329805"/>
                <a:ext cx="140760" cy="131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F0B51D-6A0A-4905-9D39-17F1582A78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9837" y="3325485"/>
                  <a:ext cx="149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EFD22CB-4D65-45A3-A650-7C833B7AA45F}"/>
                    </a:ext>
                  </a:extLst>
                </p14:cNvPr>
                <p14:cNvContentPartPr/>
                <p14:nvPr/>
              </p14:nvContentPartPr>
              <p14:xfrm>
                <a:off x="5538957" y="3406845"/>
                <a:ext cx="66240" cy="30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EFD22CB-4D65-45A3-A650-7C833B7AA4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34637" y="3402525"/>
                  <a:ext cx="7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4E0662B-73F3-48FE-8173-A8085DCC1ED3}"/>
                    </a:ext>
                  </a:extLst>
                </p14:cNvPr>
                <p14:cNvContentPartPr/>
                <p14:nvPr/>
              </p14:nvContentPartPr>
              <p14:xfrm>
                <a:off x="5618517" y="3305685"/>
                <a:ext cx="116280" cy="15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4E0662B-73F3-48FE-8173-A8085DCC1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14197" y="3301365"/>
                  <a:ext cx="124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FA97996-A9FF-4403-B17E-37D9F25BCE76}"/>
                    </a:ext>
                  </a:extLst>
                </p14:cNvPr>
                <p14:cNvContentPartPr/>
                <p14:nvPr/>
              </p14:nvContentPartPr>
              <p14:xfrm>
                <a:off x="5783397" y="3295605"/>
                <a:ext cx="214560" cy="143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FA97996-A9FF-4403-B17E-37D9F25BCE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9077" y="3291285"/>
                  <a:ext cx="22320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AAC3A02-6882-4D97-B373-32C17039623E}"/>
                  </a:ext>
                </a:extLst>
              </p14:cNvPr>
              <p14:cNvContentPartPr/>
              <p14:nvPr/>
            </p14:nvContentPartPr>
            <p14:xfrm>
              <a:off x="6122517" y="5043045"/>
              <a:ext cx="111600" cy="1753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AAC3A02-6882-4D97-B373-32C17039623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18197" y="5038725"/>
                <a:ext cx="120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091F795F-DA48-4E13-80F6-D69DAE75643C}"/>
              </a:ext>
            </a:extLst>
          </p:cNvPr>
          <p:cNvGrpSpPr/>
          <p:nvPr/>
        </p:nvGrpSpPr>
        <p:grpSpPr>
          <a:xfrm>
            <a:off x="4202997" y="3652365"/>
            <a:ext cx="2132280" cy="1327320"/>
            <a:chOff x="4202997" y="3652365"/>
            <a:chExt cx="213228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E38B155-60D2-4DD1-A623-2F1EB37BABFB}"/>
                    </a:ext>
                  </a:extLst>
                </p14:cNvPr>
                <p14:cNvContentPartPr/>
                <p14:nvPr/>
              </p14:nvContentPartPr>
              <p14:xfrm>
                <a:off x="4605117" y="3875565"/>
                <a:ext cx="25920" cy="1065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E38B155-60D2-4DD1-A623-2F1EB37BAB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00797" y="3871245"/>
                  <a:ext cx="3456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2CD687E-206F-4642-BF70-3EC91D6CE64A}"/>
                    </a:ext>
                  </a:extLst>
                </p14:cNvPr>
                <p14:cNvContentPartPr/>
                <p14:nvPr/>
              </p14:nvContentPartPr>
              <p14:xfrm>
                <a:off x="4546797" y="4891485"/>
                <a:ext cx="1646640" cy="43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2CD687E-206F-4642-BF70-3EC91D6CE6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2477" y="4887165"/>
                  <a:ext cx="165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36666C6-1CB6-4F98-A4D8-F412146D7352}"/>
                    </a:ext>
                  </a:extLst>
                </p14:cNvPr>
                <p14:cNvContentPartPr/>
                <p14:nvPr/>
              </p14:nvContentPartPr>
              <p14:xfrm>
                <a:off x="6203157" y="4833525"/>
                <a:ext cx="132120" cy="146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36666C6-1CB6-4F98-A4D8-F412146D73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98837" y="4829205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BF23291-BC65-4A2D-B90F-DDAB46BC6CC7}"/>
                    </a:ext>
                  </a:extLst>
                </p14:cNvPr>
                <p14:cNvContentPartPr/>
                <p14:nvPr/>
              </p14:nvContentPartPr>
              <p14:xfrm>
                <a:off x="4483437" y="3742005"/>
                <a:ext cx="259200" cy="183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BF23291-BC65-4A2D-B90F-DDAB46BC6C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79117" y="3737685"/>
                  <a:ext cx="26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6B594C-5671-48F7-9363-826FEB9CF292}"/>
                    </a:ext>
                  </a:extLst>
                </p14:cNvPr>
                <p14:cNvContentPartPr/>
                <p14:nvPr/>
              </p14:nvContentPartPr>
              <p14:xfrm>
                <a:off x="4349157" y="3761805"/>
                <a:ext cx="64080" cy="88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6B594C-5671-48F7-9363-826FEB9CF2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44837" y="3757485"/>
                  <a:ext cx="72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3E11901-BFD5-4631-8CE0-BBADCBE789D2}"/>
                    </a:ext>
                  </a:extLst>
                </p14:cNvPr>
                <p14:cNvContentPartPr/>
                <p14:nvPr/>
              </p14:nvContentPartPr>
              <p14:xfrm>
                <a:off x="4357077" y="3669285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3E11901-BFD5-4631-8CE0-BBADCBE789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52757" y="3664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0D751CD-89B7-4FA5-A2ED-89FFDF3324D9}"/>
                    </a:ext>
                  </a:extLst>
                </p14:cNvPr>
                <p14:cNvContentPartPr/>
                <p14:nvPr/>
              </p14:nvContentPartPr>
              <p14:xfrm>
                <a:off x="4202997" y="3652365"/>
                <a:ext cx="300240" cy="269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0D751CD-89B7-4FA5-A2ED-89FFDF3324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98677" y="3648045"/>
                  <a:ext cx="30888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B294C3A-0E93-4B14-A660-AF48972A112E}"/>
                  </a:ext>
                </a:extLst>
              </p14:cNvPr>
              <p14:cNvContentPartPr/>
              <p14:nvPr/>
            </p14:nvContentPartPr>
            <p14:xfrm>
              <a:off x="450357" y="2770005"/>
              <a:ext cx="1897560" cy="554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B294C3A-0E93-4B14-A660-AF48972A11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037" y="2765685"/>
                <a:ext cx="1906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8C56D631-B022-4144-9B3C-0519D879C45C}"/>
                  </a:ext>
                </a:extLst>
              </p14:cNvPr>
              <p14:cNvContentPartPr/>
              <p14:nvPr/>
            </p14:nvContentPartPr>
            <p14:xfrm>
              <a:off x="4885917" y="3845325"/>
              <a:ext cx="878400" cy="855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8C56D631-B022-4144-9B3C-0519D879C4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81597" y="3841005"/>
                <a:ext cx="887040" cy="86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1A04A55B-E82C-4D10-873A-FA1BFE4BCA56}"/>
              </a:ext>
            </a:extLst>
          </p:cNvPr>
          <p:cNvGrpSpPr/>
          <p:nvPr/>
        </p:nvGrpSpPr>
        <p:grpSpPr>
          <a:xfrm>
            <a:off x="412557" y="2817525"/>
            <a:ext cx="3227400" cy="2074680"/>
            <a:chOff x="412557" y="2817525"/>
            <a:chExt cx="3227400" cy="20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C72A243-86A6-4AA0-8586-1D0E2B3E97AB}"/>
                    </a:ext>
                  </a:extLst>
                </p14:cNvPr>
                <p14:cNvContentPartPr/>
                <p14:nvPr/>
              </p14:nvContentPartPr>
              <p14:xfrm>
                <a:off x="3107877" y="4089765"/>
                <a:ext cx="172080" cy="16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C72A243-86A6-4AA0-8586-1D0E2B3E97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03557" y="4085445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48ADC55-2BF4-4FEA-8E15-D809C21A0CB9}"/>
                    </a:ext>
                  </a:extLst>
                </p14:cNvPr>
                <p14:cNvContentPartPr/>
                <p14:nvPr/>
              </p14:nvContentPartPr>
              <p14:xfrm>
                <a:off x="3284997" y="4003365"/>
                <a:ext cx="109080" cy="138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48ADC55-2BF4-4FEA-8E15-D809C21A0C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80677" y="3999045"/>
                  <a:ext cx="11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FD3F596-0E55-4E02-B9BB-C557B6A70132}"/>
                    </a:ext>
                  </a:extLst>
                </p14:cNvPr>
                <p14:cNvContentPartPr/>
                <p14:nvPr/>
              </p14:nvContentPartPr>
              <p14:xfrm>
                <a:off x="591477" y="2817525"/>
                <a:ext cx="155160" cy="214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FD3F596-0E55-4E02-B9BB-C557B6A701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157" y="2813205"/>
                  <a:ext cx="163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3EA0F71-2B40-4D13-9E4F-C5169BF09DD8}"/>
                    </a:ext>
                  </a:extLst>
                </p14:cNvPr>
                <p14:cNvContentPartPr/>
                <p14:nvPr/>
              </p14:nvContentPartPr>
              <p14:xfrm>
                <a:off x="683277" y="2946045"/>
                <a:ext cx="53640" cy="92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3EA0F71-2B40-4D13-9E4F-C5169BF09D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8957" y="2941725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E57A4CF-03F0-485C-A225-419B7B1155BE}"/>
                    </a:ext>
                  </a:extLst>
                </p14:cNvPr>
                <p14:cNvContentPartPr/>
                <p14:nvPr/>
              </p14:nvContentPartPr>
              <p14:xfrm>
                <a:off x="798117" y="2930205"/>
                <a:ext cx="95400" cy="100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E57A4CF-03F0-485C-A225-419B7B1155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3797" y="2925885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D1D194-C24B-499C-B660-5CE3C323E233}"/>
                    </a:ext>
                  </a:extLst>
                </p14:cNvPr>
                <p14:cNvContentPartPr/>
                <p14:nvPr/>
              </p14:nvContentPartPr>
              <p14:xfrm>
                <a:off x="946797" y="2929845"/>
                <a:ext cx="166680" cy="20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D1D194-C24B-499C-B660-5CE3C323E2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477" y="2925525"/>
                  <a:ext cx="175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42E4EAF-FD3E-4EFA-AE3E-EF89C7968ACB}"/>
                    </a:ext>
                  </a:extLst>
                </p14:cNvPr>
                <p14:cNvContentPartPr/>
                <p14:nvPr/>
              </p14:nvContentPartPr>
              <p14:xfrm>
                <a:off x="1147677" y="2920125"/>
                <a:ext cx="70560" cy="83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42E4EAF-FD3E-4EFA-AE3E-EF89C7968A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3357" y="2915805"/>
                  <a:ext cx="79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E143B4-BC57-4250-A5DC-BB24DB251328}"/>
                    </a:ext>
                  </a:extLst>
                </p14:cNvPr>
                <p14:cNvContentPartPr/>
                <p14:nvPr/>
              </p14:nvContentPartPr>
              <p14:xfrm>
                <a:off x="1242717" y="2916165"/>
                <a:ext cx="67680" cy="110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E143B4-BC57-4250-A5DC-BB24DB2513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38397" y="2911845"/>
                  <a:ext cx="7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F89757-21D5-4CFB-B3D1-1BD9D655F632}"/>
                    </a:ext>
                  </a:extLst>
                </p14:cNvPr>
                <p14:cNvContentPartPr/>
                <p14:nvPr/>
              </p14:nvContentPartPr>
              <p14:xfrm>
                <a:off x="1357197" y="2836605"/>
                <a:ext cx="36000" cy="163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F89757-21D5-4CFB-B3D1-1BD9D655F63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52877" y="2832285"/>
                  <a:ext cx="44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6C79CE8-2F6B-409D-AA96-7F767E870F6E}"/>
                    </a:ext>
                  </a:extLst>
                </p14:cNvPr>
                <p14:cNvContentPartPr/>
                <p14:nvPr/>
              </p14:nvContentPartPr>
              <p14:xfrm>
                <a:off x="1426317" y="2931645"/>
                <a:ext cx="145800" cy="4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6C79CE8-2F6B-409D-AA96-7F767E870F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21997" y="2927325"/>
                  <a:ext cx="154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6091671-02CE-4EA8-9033-E19A9BBCE886}"/>
                    </a:ext>
                  </a:extLst>
                </p14:cNvPr>
                <p14:cNvContentPartPr/>
                <p14:nvPr/>
              </p14:nvContentPartPr>
              <p14:xfrm>
                <a:off x="1826277" y="2881605"/>
                <a:ext cx="111240" cy="105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6091671-02CE-4EA8-9033-E19A9BBCE8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21957" y="2877285"/>
                  <a:ext cx="119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0A9BB77-13A5-4C88-A208-B37EB656C409}"/>
                    </a:ext>
                  </a:extLst>
                </p14:cNvPr>
                <p14:cNvContentPartPr/>
                <p14:nvPr/>
              </p14:nvContentPartPr>
              <p14:xfrm>
                <a:off x="1970997" y="2875845"/>
                <a:ext cx="75600" cy="103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0A9BB77-13A5-4C88-A208-B37EB656C4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66677" y="2871525"/>
                  <a:ext cx="84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7C3D2DD-7C1A-44B1-B2E2-2D1F23ECD9A0}"/>
                    </a:ext>
                  </a:extLst>
                </p14:cNvPr>
                <p14:cNvContentPartPr/>
                <p14:nvPr/>
              </p14:nvContentPartPr>
              <p14:xfrm>
                <a:off x="2064597" y="2887365"/>
                <a:ext cx="73800" cy="65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7C3D2DD-7C1A-44B1-B2E2-2D1F23ECD9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60277" y="2883045"/>
                  <a:ext cx="82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8B3EB18-032B-4E20-80F5-47462CD575F8}"/>
                    </a:ext>
                  </a:extLst>
                </p14:cNvPr>
                <p14:cNvContentPartPr/>
                <p14:nvPr/>
              </p14:nvContentPartPr>
              <p14:xfrm>
                <a:off x="2155317" y="2874405"/>
                <a:ext cx="95760" cy="72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8B3EB18-032B-4E20-80F5-47462CD575F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50997" y="2870085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E27329C-7714-4C1E-B913-135679F6DF53}"/>
                    </a:ext>
                  </a:extLst>
                </p14:cNvPr>
                <p14:cNvContentPartPr/>
                <p14:nvPr/>
              </p14:nvContentPartPr>
              <p14:xfrm>
                <a:off x="2262597" y="2872605"/>
                <a:ext cx="79560" cy="67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E27329C-7714-4C1E-B913-135679F6DF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58277" y="2868285"/>
                  <a:ext cx="88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E136674-CD62-480A-9B24-792548CFC5CE}"/>
                    </a:ext>
                  </a:extLst>
                </p14:cNvPr>
                <p14:cNvContentPartPr/>
                <p14:nvPr/>
              </p14:nvContentPartPr>
              <p14:xfrm>
                <a:off x="708117" y="3337005"/>
                <a:ext cx="52560" cy="1263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E136674-CD62-480A-9B24-792548CFC5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797" y="3332685"/>
                  <a:ext cx="61200" cy="12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B70C337-6610-449F-9137-1F6CC047F1A3}"/>
                    </a:ext>
                  </a:extLst>
                </p14:cNvPr>
                <p14:cNvContentPartPr/>
                <p14:nvPr/>
              </p14:nvContentPartPr>
              <p14:xfrm>
                <a:off x="581037" y="4481445"/>
                <a:ext cx="1641960" cy="6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B70C337-6610-449F-9137-1F6CC047F1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6717" y="4477125"/>
                  <a:ext cx="165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20A5C97-03A9-4493-9773-265AF400563D}"/>
                    </a:ext>
                  </a:extLst>
                </p14:cNvPr>
                <p14:cNvContentPartPr/>
                <p14:nvPr/>
              </p14:nvContentPartPr>
              <p14:xfrm>
                <a:off x="2216517" y="4418445"/>
                <a:ext cx="154440" cy="165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20A5C97-03A9-4493-9773-265AF40056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12197" y="4414125"/>
                  <a:ext cx="163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F3B4D87-D024-4C69-89A9-F19E78639097}"/>
                    </a:ext>
                  </a:extLst>
                </p14:cNvPr>
                <p14:cNvContentPartPr/>
                <p14:nvPr/>
              </p14:nvContentPartPr>
              <p14:xfrm>
                <a:off x="577077" y="3176085"/>
                <a:ext cx="299520" cy="257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F3B4D87-D024-4C69-89A9-F19E786390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2757" y="3171765"/>
                  <a:ext cx="308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26E0F8-B7A7-4F4A-B1D8-9F7672A40D58}"/>
                    </a:ext>
                  </a:extLst>
                </p14:cNvPr>
                <p14:cNvContentPartPr/>
                <p14:nvPr/>
              </p14:nvContentPartPr>
              <p14:xfrm>
                <a:off x="412557" y="3209925"/>
                <a:ext cx="101160" cy="159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26E0F8-B7A7-4F4A-B1D8-9F7672A40D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8237" y="3205605"/>
                  <a:ext cx="10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A9F61D-7976-4DE4-9E30-929FA50A82E5}"/>
                    </a:ext>
                  </a:extLst>
                </p14:cNvPr>
                <p14:cNvContentPartPr/>
                <p14:nvPr/>
              </p14:nvContentPartPr>
              <p14:xfrm>
                <a:off x="582837" y="3106965"/>
                <a:ext cx="27360" cy="108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A9F61D-7976-4DE4-9E30-929FA50A82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8517" y="3102645"/>
                  <a:ext cx="36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F389F0-7039-4714-9664-37396DB78A23}"/>
                    </a:ext>
                  </a:extLst>
                </p14:cNvPr>
                <p14:cNvContentPartPr/>
                <p14:nvPr/>
              </p14:nvContentPartPr>
              <p14:xfrm>
                <a:off x="534597" y="3106245"/>
                <a:ext cx="137880" cy="116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F389F0-7039-4714-9664-37396DB78A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0277" y="3101925"/>
                  <a:ext cx="146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00DDAC-6946-4E7A-B831-82A75A657F35}"/>
                    </a:ext>
                  </a:extLst>
                </p14:cNvPr>
                <p14:cNvContentPartPr/>
                <p14:nvPr/>
              </p14:nvContentPartPr>
              <p14:xfrm>
                <a:off x="2098437" y="4666125"/>
                <a:ext cx="96840" cy="59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00DDAC-6946-4E7A-B831-82A75A657F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94117" y="4661805"/>
                  <a:ext cx="105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EE85B7D-F4E8-441E-981F-057260535F76}"/>
                    </a:ext>
                  </a:extLst>
                </p14:cNvPr>
                <p14:cNvContentPartPr/>
                <p14:nvPr/>
              </p14:nvContentPartPr>
              <p14:xfrm>
                <a:off x="2150637" y="4653165"/>
                <a:ext cx="82080" cy="208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EE85B7D-F4E8-441E-981F-057260535F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46317" y="4648845"/>
                  <a:ext cx="90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D99F69-F93B-44E4-9631-1E0F50C59745}"/>
                    </a:ext>
                  </a:extLst>
                </p14:cNvPr>
                <p14:cNvContentPartPr/>
                <p14:nvPr/>
              </p14:nvContentPartPr>
              <p14:xfrm>
                <a:off x="573837" y="3326565"/>
                <a:ext cx="1455120" cy="1355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D99F69-F93B-44E4-9631-1E0F50C597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9517" y="3322245"/>
                  <a:ext cx="1463760" cy="13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743293-3AEC-4733-9DFB-C00F784C7105}"/>
                    </a:ext>
                  </a:extLst>
                </p14:cNvPr>
                <p14:cNvContentPartPr/>
                <p14:nvPr/>
              </p14:nvContentPartPr>
              <p14:xfrm>
                <a:off x="1960557" y="3092925"/>
                <a:ext cx="81720" cy="148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743293-3AEC-4733-9DFB-C00F784C71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56237" y="3088605"/>
                  <a:ext cx="9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FBBA06-16DD-4102-80A3-B66C8044EBBA}"/>
                    </a:ext>
                  </a:extLst>
                </p14:cNvPr>
                <p14:cNvContentPartPr/>
                <p14:nvPr/>
              </p14:nvContentPartPr>
              <p14:xfrm>
                <a:off x="2129757" y="3102285"/>
                <a:ext cx="79560" cy="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FBBA06-16DD-4102-80A3-B66C8044EB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25437" y="3097965"/>
                  <a:ext cx="88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F42516-1D23-4D21-891D-0E89E35E883A}"/>
                    </a:ext>
                  </a:extLst>
                </p14:cNvPr>
                <p14:cNvContentPartPr/>
                <p14:nvPr/>
              </p14:nvContentPartPr>
              <p14:xfrm>
                <a:off x="2127597" y="3128565"/>
                <a:ext cx="106920" cy="15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F42516-1D23-4D21-891D-0E89E35E88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23277" y="3124245"/>
                  <a:ext cx="11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178D9C-58FA-4DA6-AD60-1389C155E32D}"/>
                    </a:ext>
                  </a:extLst>
                </p14:cNvPr>
                <p14:cNvContentPartPr/>
                <p14:nvPr/>
              </p14:nvContentPartPr>
              <p14:xfrm>
                <a:off x="2280237" y="3069885"/>
                <a:ext cx="63360" cy="126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178D9C-58FA-4DA6-AD60-1389C155E32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75917" y="3065565"/>
                  <a:ext cx="7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58D3774-CD77-4FE3-A47D-054D7278E811}"/>
                    </a:ext>
                  </a:extLst>
                </p14:cNvPr>
                <p14:cNvContentPartPr/>
                <p14:nvPr/>
              </p14:nvContentPartPr>
              <p14:xfrm>
                <a:off x="2410557" y="3001125"/>
                <a:ext cx="26280" cy="86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58D3774-CD77-4FE3-A47D-054D7278E81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06237" y="2996805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70A8FB1-8AD5-40CD-83C1-F0B69653009D}"/>
                    </a:ext>
                  </a:extLst>
                </p14:cNvPr>
                <p14:cNvContentPartPr/>
                <p14:nvPr/>
              </p14:nvContentPartPr>
              <p14:xfrm>
                <a:off x="2367357" y="2986365"/>
                <a:ext cx="86400" cy="101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70A8FB1-8AD5-40CD-83C1-F0B69653009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63037" y="2982045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BC15785-D8B6-44D5-BD73-8136F828941C}"/>
                    </a:ext>
                  </a:extLst>
                </p14:cNvPr>
                <p14:cNvContentPartPr/>
                <p14:nvPr/>
              </p14:nvContentPartPr>
              <p14:xfrm>
                <a:off x="982797" y="4283805"/>
                <a:ext cx="57240" cy="245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BC15785-D8B6-44D5-BD73-8136F82894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8477" y="4279485"/>
                  <a:ext cx="6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F0F9D3-5B20-4166-BBE9-26C664454482}"/>
                    </a:ext>
                  </a:extLst>
                </p14:cNvPr>
                <p14:cNvContentPartPr/>
                <p14:nvPr/>
              </p14:nvContentPartPr>
              <p14:xfrm>
                <a:off x="848877" y="4451565"/>
                <a:ext cx="60480" cy="4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F0F9D3-5B20-4166-BBE9-26C6644544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4557" y="4447245"/>
                  <a:ext cx="69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C24063C-B92E-43F8-9063-9D57860448B9}"/>
                    </a:ext>
                  </a:extLst>
                </p14:cNvPr>
                <p14:cNvContentPartPr/>
                <p14:nvPr/>
              </p14:nvContentPartPr>
              <p14:xfrm>
                <a:off x="901437" y="4464165"/>
                <a:ext cx="13680" cy="31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C24063C-B92E-43F8-9063-9D57860448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7117" y="4459845"/>
                  <a:ext cx="22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16F6071-0A58-47D0-B4E1-8375D0513E93}"/>
                    </a:ext>
                  </a:extLst>
                </p14:cNvPr>
                <p14:cNvContentPartPr/>
                <p14:nvPr/>
              </p14:nvContentPartPr>
              <p14:xfrm>
                <a:off x="916197" y="4366245"/>
                <a:ext cx="43560" cy="126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16F6071-0A58-47D0-B4E1-8375D0513E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1877" y="4361925"/>
                  <a:ext cx="5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9AC6DFC-BD3D-4C4B-9D72-DEE57A4448E7}"/>
                    </a:ext>
                  </a:extLst>
                </p14:cNvPr>
                <p14:cNvContentPartPr/>
                <p14:nvPr/>
              </p14:nvContentPartPr>
              <p14:xfrm>
                <a:off x="953277" y="4337805"/>
                <a:ext cx="4896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9AC6DFC-BD3D-4C4B-9D72-DEE57A4448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8957" y="4333485"/>
                  <a:ext cx="57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48D2D0A-7CF4-4B53-898B-9140753B2055}"/>
                    </a:ext>
                  </a:extLst>
                </p14:cNvPr>
                <p14:cNvContentPartPr/>
                <p14:nvPr/>
              </p14:nvContentPartPr>
              <p14:xfrm>
                <a:off x="1877037" y="3063765"/>
                <a:ext cx="22320" cy="188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48D2D0A-7CF4-4B53-898B-9140753B20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72717" y="3059445"/>
                  <a:ext cx="3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7AA9BCC-6607-4F07-B09D-4D5671F42591}"/>
                    </a:ext>
                  </a:extLst>
                </p14:cNvPr>
                <p14:cNvContentPartPr/>
                <p14:nvPr/>
              </p14:nvContentPartPr>
              <p14:xfrm>
                <a:off x="1884957" y="2886645"/>
                <a:ext cx="635760" cy="254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7AA9BCC-6607-4F07-B09D-4D5671F4259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80637" y="2882325"/>
                  <a:ext cx="644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D8CD547-E0F4-4E2F-A4E6-6D422FFBEE0E}"/>
                    </a:ext>
                  </a:extLst>
                </p14:cNvPr>
                <p14:cNvContentPartPr/>
                <p14:nvPr/>
              </p14:nvContentPartPr>
              <p14:xfrm>
                <a:off x="1872357" y="3145125"/>
                <a:ext cx="641160" cy="126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D8CD547-E0F4-4E2F-A4E6-6D422FFBEE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68037" y="3140805"/>
                  <a:ext cx="649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D0B9F81-EBA8-4D4A-825D-10F09C689367}"/>
                    </a:ext>
                  </a:extLst>
                </p14:cNvPr>
                <p14:cNvContentPartPr/>
                <p14:nvPr/>
              </p14:nvContentPartPr>
              <p14:xfrm>
                <a:off x="1464837" y="4341045"/>
                <a:ext cx="4680" cy="149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D0B9F81-EBA8-4D4A-825D-10F09C68936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60517" y="4336725"/>
                  <a:ext cx="1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214CE58-9105-475D-A35C-6F671805F672}"/>
                    </a:ext>
                  </a:extLst>
                </p14:cNvPr>
                <p14:cNvContentPartPr/>
                <p14:nvPr/>
              </p14:nvContentPartPr>
              <p14:xfrm>
                <a:off x="1478517" y="3880245"/>
                <a:ext cx="4680" cy="99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214CE58-9105-475D-A35C-6F671805F6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74197" y="3875925"/>
                  <a:ext cx="13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CF7E4A5-5419-4F95-8B0B-1BA9840EF748}"/>
                    </a:ext>
                  </a:extLst>
                </p14:cNvPr>
                <p14:cNvContentPartPr/>
                <p14:nvPr/>
              </p14:nvContentPartPr>
              <p14:xfrm>
                <a:off x="703437" y="3777645"/>
                <a:ext cx="220320" cy="28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CF7E4A5-5419-4F95-8B0B-1BA9840EF7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9117" y="3773325"/>
                  <a:ext cx="22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4F013F8-5C5B-435D-A12D-20FD7D08C0DD}"/>
                    </a:ext>
                  </a:extLst>
                </p14:cNvPr>
                <p14:cNvContentPartPr/>
                <p14:nvPr/>
              </p14:nvContentPartPr>
              <p14:xfrm>
                <a:off x="1079997" y="3762885"/>
                <a:ext cx="342360" cy="26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4F013F8-5C5B-435D-A12D-20FD7D08C0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5677" y="3758565"/>
                  <a:ext cx="35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6D29617-C2A2-471C-8CEB-24E9F4AC584A}"/>
                    </a:ext>
                  </a:extLst>
                </p14:cNvPr>
                <p14:cNvContentPartPr/>
                <p14:nvPr/>
              </p14:nvContentPartPr>
              <p14:xfrm>
                <a:off x="1327317" y="4693845"/>
                <a:ext cx="82800" cy="61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6D29617-C2A2-471C-8CEB-24E9F4AC5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22997" y="4689525"/>
                  <a:ext cx="91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38DE9C2-7704-4FE6-8B6B-28201D004249}"/>
                    </a:ext>
                  </a:extLst>
                </p14:cNvPr>
                <p14:cNvContentPartPr/>
                <p14:nvPr/>
              </p14:nvContentPartPr>
              <p14:xfrm>
                <a:off x="1392837" y="4764045"/>
                <a:ext cx="39960" cy="128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38DE9C2-7704-4FE6-8B6B-28201D0042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88517" y="4759725"/>
                  <a:ext cx="48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683E823-E19F-4D66-BDB9-6F71D4FCCD65}"/>
                    </a:ext>
                  </a:extLst>
                </p14:cNvPr>
                <p14:cNvContentPartPr/>
                <p14:nvPr/>
              </p14:nvContentPartPr>
              <p14:xfrm>
                <a:off x="1477437" y="4618965"/>
                <a:ext cx="158040" cy="125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683E823-E19F-4D66-BDB9-6F71D4FCCD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3117" y="4614645"/>
                  <a:ext cx="166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A530478-AE41-45F1-87BC-3FD3D048ADCE}"/>
                    </a:ext>
                  </a:extLst>
                </p14:cNvPr>
                <p14:cNvContentPartPr/>
                <p14:nvPr/>
              </p14:nvContentPartPr>
              <p14:xfrm>
                <a:off x="2289957" y="3509445"/>
                <a:ext cx="95400" cy="15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A530478-AE41-45F1-87BC-3FD3D048AD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85637" y="3505125"/>
                  <a:ext cx="104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E6E0043-D360-421C-809F-55D19247D086}"/>
                    </a:ext>
                  </a:extLst>
                </p14:cNvPr>
                <p14:cNvContentPartPr/>
                <p14:nvPr/>
              </p14:nvContentPartPr>
              <p14:xfrm>
                <a:off x="2467797" y="3407565"/>
                <a:ext cx="1548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E6E0043-D360-421C-809F-55D19247D0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63477" y="3403245"/>
                  <a:ext cx="24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8E1331-7836-429E-9B4A-E7152FB7300B}"/>
                    </a:ext>
                  </a:extLst>
                </p14:cNvPr>
                <p14:cNvContentPartPr/>
                <p14:nvPr/>
              </p14:nvContentPartPr>
              <p14:xfrm>
                <a:off x="2415597" y="3403245"/>
                <a:ext cx="96840" cy="10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8E1331-7836-429E-9B4A-E7152FB7300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11277" y="3398925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24792B-A3B8-49C2-AFB2-CD5E0F72DA59}"/>
                    </a:ext>
                  </a:extLst>
                </p14:cNvPr>
                <p14:cNvContentPartPr/>
                <p14:nvPr/>
              </p14:nvContentPartPr>
              <p14:xfrm>
                <a:off x="2543037" y="3581805"/>
                <a:ext cx="91080" cy="16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24792B-A3B8-49C2-AFB2-CD5E0F72DA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38717" y="3577485"/>
                  <a:ext cx="9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D69F6E1-3547-49C5-ACF4-673D0CDEEE5D}"/>
                    </a:ext>
                  </a:extLst>
                </p14:cNvPr>
                <p14:cNvContentPartPr/>
                <p14:nvPr/>
              </p14:nvContentPartPr>
              <p14:xfrm>
                <a:off x="2538357" y="3597645"/>
                <a:ext cx="109440" cy="12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D69F6E1-3547-49C5-ACF4-673D0CDEEE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34037" y="3593325"/>
                  <a:ext cx="11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0D6812-01F2-480B-A602-F0A21591615A}"/>
                    </a:ext>
                  </a:extLst>
                </p14:cNvPr>
                <p14:cNvContentPartPr/>
                <p14:nvPr/>
              </p14:nvContentPartPr>
              <p14:xfrm>
                <a:off x="2766957" y="3515565"/>
                <a:ext cx="138960" cy="7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0D6812-01F2-480B-A602-F0A2159161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2637" y="3511245"/>
                  <a:ext cx="147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AAAFBC8-4A63-466B-A64A-6915F9B6E7A0}"/>
                    </a:ext>
                  </a:extLst>
                </p14:cNvPr>
                <p14:cNvContentPartPr/>
                <p14:nvPr/>
              </p14:nvContentPartPr>
              <p14:xfrm>
                <a:off x="2933997" y="3504045"/>
                <a:ext cx="103320" cy="78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AAAFBC8-4A63-466B-A64A-6915F9B6E7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29677" y="3499725"/>
                  <a:ext cx="111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8D62FC6-3BDA-48C1-AEB9-C92A61AA02A2}"/>
                    </a:ext>
                  </a:extLst>
                </p14:cNvPr>
                <p14:cNvContentPartPr/>
                <p14:nvPr/>
              </p14:nvContentPartPr>
              <p14:xfrm>
                <a:off x="3153957" y="3476325"/>
                <a:ext cx="11520" cy="91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8D62FC6-3BDA-48C1-AEB9-C92A61AA02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49637" y="3472005"/>
                  <a:ext cx="20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3C3E9C9-29DC-48F8-86D6-B8FC94D26D42}"/>
                    </a:ext>
                  </a:extLst>
                </p14:cNvPr>
                <p14:cNvContentPartPr/>
                <p14:nvPr/>
              </p14:nvContentPartPr>
              <p14:xfrm>
                <a:off x="3102477" y="3468405"/>
                <a:ext cx="132480" cy="125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3C3E9C9-29DC-48F8-86D6-B8FC94D26D4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98157" y="3464085"/>
                  <a:ext cx="141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F1B90E6-32E5-4B38-8345-D4C5304CE36B}"/>
                    </a:ext>
                  </a:extLst>
                </p14:cNvPr>
                <p14:cNvContentPartPr/>
                <p14:nvPr/>
              </p14:nvContentPartPr>
              <p14:xfrm>
                <a:off x="3268437" y="3456885"/>
                <a:ext cx="83880" cy="83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F1B90E6-32E5-4B38-8345-D4C5304CE3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64117" y="3452565"/>
                  <a:ext cx="92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D89A6D-19E6-4385-B2FD-BDC7B812B8E8}"/>
                    </a:ext>
                  </a:extLst>
                </p14:cNvPr>
                <p14:cNvContentPartPr/>
                <p14:nvPr/>
              </p14:nvContentPartPr>
              <p14:xfrm>
                <a:off x="3466437" y="3426645"/>
                <a:ext cx="173520" cy="77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D89A6D-19E6-4385-B2FD-BDC7B812B8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62117" y="3422325"/>
                  <a:ext cx="18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5DD644-75BB-4D29-AF39-741DA993FBF4}"/>
                    </a:ext>
                  </a:extLst>
                </p14:cNvPr>
                <p14:cNvContentPartPr/>
                <p14:nvPr/>
              </p14:nvContentPartPr>
              <p14:xfrm>
                <a:off x="3060357" y="3314685"/>
                <a:ext cx="229680" cy="386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5DD644-75BB-4D29-AF39-741DA993FB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56037" y="3310365"/>
                  <a:ext cx="238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612B405-3991-43A3-9CA3-83569E1D9256}"/>
                    </a:ext>
                  </a:extLst>
                </p14:cNvPr>
                <p14:cNvContentPartPr/>
                <p14:nvPr/>
              </p14:nvContentPartPr>
              <p14:xfrm>
                <a:off x="2595237" y="2995005"/>
                <a:ext cx="143280" cy="16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612B405-3991-43A3-9CA3-83569E1D92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90917" y="2990685"/>
                  <a:ext cx="151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9D4790-9538-495A-922F-016648949699}"/>
                    </a:ext>
                  </a:extLst>
                </p14:cNvPr>
                <p14:cNvContentPartPr/>
                <p14:nvPr/>
              </p14:nvContentPartPr>
              <p14:xfrm>
                <a:off x="2711157" y="2946045"/>
                <a:ext cx="80640" cy="163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9D4790-9538-495A-922F-0166489496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06837" y="2941725"/>
                  <a:ext cx="89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596664-14C4-4538-AD45-171C2EDD43F8}"/>
                    </a:ext>
                  </a:extLst>
                </p14:cNvPr>
                <p14:cNvContentPartPr/>
                <p14:nvPr/>
              </p14:nvContentPartPr>
              <p14:xfrm>
                <a:off x="2970357" y="2960085"/>
                <a:ext cx="5400" cy="115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596664-14C4-4538-AD45-171C2EDD43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66037" y="2955765"/>
                  <a:ext cx="1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EB12E31-651A-4EE2-9BFD-F03F1F558873}"/>
                    </a:ext>
                  </a:extLst>
                </p14:cNvPr>
                <p14:cNvContentPartPr/>
                <p14:nvPr/>
              </p14:nvContentPartPr>
              <p14:xfrm>
                <a:off x="2906997" y="3058365"/>
                <a:ext cx="116280" cy="31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EB12E31-651A-4EE2-9BFD-F03F1F55887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02677" y="3054045"/>
                  <a:ext cx="12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9B7C45F-98CF-449E-99E7-8CAFABB33AE2}"/>
                    </a:ext>
                  </a:extLst>
                </p14:cNvPr>
                <p14:cNvContentPartPr/>
                <p14:nvPr/>
              </p14:nvContentPartPr>
              <p14:xfrm>
                <a:off x="2871357" y="2921565"/>
                <a:ext cx="177840" cy="30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9B7C45F-98CF-449E-99E7-8CAFABB33AE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67037" y="2917245"/>
                  <a:ext cx="18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B502D96-5636-4662-BEF2-414773E77B16}"/>
                    </a:ext>
                  </a:extLst>
                </p14:cNvPr>
                <p14:cNvContentPartPr/>
                <p14:nvPr/>
              </p14:nvContentPartPr>
              <p14:xfrm>
                <a:off x="3077637" y="2973765"/>
                <a:ext cx="175680" cy="52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B502D96-5636-4662-BEF2-414773E77B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73317" y="2969445"/>
                  <a:ext cx="184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EAAFED0-57B8-448C-95EA-8BE05ACB4B09}"/>
                    </a:ext>
                  </a:extLst>
                </p14:cNvPr>
                <p14:cNvContentPartPr/>
                <p14:nvPr/>
              </p14:nvContentPartPr>
              <p14:xfrm>
                <a:off x="3334317" y="2916885"/>
                <a:ext cx="111960" cy="130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EAAFED0-57B8-448C-95EA-8BE05ACB4B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29997" y="2912565"/>
                  <a:ext cx="120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FC1608F-8DB8-4643-97EF-E7AD3760CDF3}"/>
              </a:ext>
            </a:extLst>
          </p:cNvPr>
          <p:cNvGrpSpPr/>
          <p:nvPr/>
        </p:nvGrpSpPr>
        <p:grpSpPr>
          <a:xfrm>
            <a:off x="4921917" y="3829845"/>
            <a:ext cx="1124640" cy="905400"/>
            <a:chOff x="4921917" y="3829845"/>
            <a:chExt cx="1124640" cy="9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12216E7-D7E2-4663-9A0F-25E406285BD9}"/>
                    </a:ext>
                  </a:extLst>
                </p14:cNvPr>
                <p14:cNvContentPartPr/>
                <p14:nvPr/>
              </p14:nvContentPartPr>
              <p14:xfrm>
                <a:off x="5886357" y="4590885"/>
                <a:ext cx="83880" cy="10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12216E7-D7E2-4663-9A0F-25E406285B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82037" y="4586565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13E827B-1807-4422-92F8-7FBCE8A0E40F}"/>
                    </a:ext>
                  </a:extLst>
                </p14:cNvPr>
                <p14:cNvContentPartPr/>
                <p14:nvPr/>
              </p14:nvContentPartPr>
              <p14:xfrm>
                <a:off x="5820477" y="4611405"/>
                <a:ext cx="11160" cy="123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13E827B-1807-4422-92F8-7FBCE8A0E40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6157" y="4607085"/>
                  <a:ext cx="19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25EE602-FB34-448C-B7DE-23F40A7D3531}"/>
                    </a:ext>
                  </a:extLst>
                </p14:cNvPr>
                <p14:cNvContentPartPr/>
                <p14:nvPr/>
              </p14:nvContentPartPr>
              <p14:xfrm>
                <a:off x="4921917" y="3946485"/>
                <a:ext cx="775080" cy="676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25EE602-FB34-448C-B7DE-23F40A7D35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17597" y="3942165"/>
                  <a:ext cx="7837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A4971DC-D42F-40FA-92CF-A609587A652F}"/>
                    </a:ext>
                  </a:extLst>
                </p14:cNvPr>
                <p14:cNvContentPartPr/>
                <p14:nvPr/>
              </p14:nvContentPartPr>
              <p14:xfrm>
                <a:off x="5793477" y="3864405"/>
                <a:ext cx="97920" cy="1202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A4971DC-D42F-40FA-92CF-A609587A652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89157" y="3860085"/>
                  <a:ext cx="10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1F19188-A1FC-4949-B699-B3B633D071C0}"/>
                    </a:ext>
                  </a:extLst>
                </p14:cNvPr>
                <p14:cNvContentPartPr/>
                <p14:nvPr/>
              </p14:nvContentPartPr>
              <p14:xfrm>
                <a:off x="5929917" y="3829845"/>
                <a:ext cx="116640" cy="127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1F19188-A1FC-4949-B699-B3B633D071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25597" y="3825525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1A57C79-035C-4C6C-B970-1A4EE1CBC543}"/>
                  </a:ext>
                </a:extLst>
              </p14:cNvPr>
              <p14:cNvContentPartPr/>
              <p14:nvPr/>
            </p14:nvContentPartPr>
            <p14:xfrm>
              <a:off x="4656957" y="4314405"/>
              <a:ext cx="252720" cy="176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1A57C79-035C-4C6C-B970-1A4EE1CBC54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52637" y="4310085"/>
                <a:ext cx="261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B4528E3-66F0-4B18-BE5F-EFCCF0AC9F10}"/>
                  </a:ext>
                </a:extLst>
              </p14:cNvPr>
              <p14:cNvContentPartPr/>
              <p14:nvPr/>
            </p14:nvContentPartPr>
            <p14:xfrm>
              <a:off x="5145477" y="4279125"/>
              <a:ext cx="177480" cy="342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B4528E3-66F0-4B18-BE5F-EFCCF0AC9F1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141157" y="4274805"/>
                <a:ext cx="186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8F17115-24C2-45A2-ACEB-835B9E01901D}"/>
                  </a:ext>
                </a:extLst>
              </p14:cNvPr>
              <p14:cNvContentPartPr/>
              <p14:nvPr/>
            </p14:nvContentPartPr>
            <p14:xfrm>
              <a:off x="5269317" y="4458045"/>
              <a:ext cx="37440" cy="1800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8F17115-24C2-45A2-ACEB-835B9E01901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264997" y="4453725"/>
                <a:ext cx="46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A4CAF7F-377C-4B30-AE06-BECB21706184}"/>
                  </a:ext>
                </a:extLst>
              </p14:cNvPr>
              <p14:cNvContentPartPr/>
              <p14:nvPr/>
            </p14:nvContentPartPr>
            <p14:xfrm>
              <a:off x="5257437" y="4826325"/>
              <a:ext cx="25920" cy="1227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A4CAF7F-377C-4B30-AE06-BECB2170618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53117" y="4822005"/>
                <a:ext cx="3456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8489EA9D-2ABA-44DC-9162-6E0C6DC6ABE1}"/>
              </a:ext>
            </a:extLst>
          </p:cNvPr>
          <p:cNvGrpSpPr/>
          <p:nvPr/>
        </p:nvGrpSpPr>
        <p:grpSpPr>
          <a:xfrm>
            <a:off x="5183637" y="5054565"/>
            <a:ext cx="255240" cy="232560"/>
            <a:chOff x="5183637" y="5054565"/>
            <a:chExt cx="2552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E758F6B-5976-40ED-86D5-AFF452E335B2}"/>
                    </a:ext>
                  </a:extLst>
                </p14:cNvPr>
                <p14:cNvContentPartPr/>
                <p14:nvPr/>
              </p14:nvContentPartPr>
              <p14:xfrm>
                <a:off x="5183637" y="5089845"/>
                <a:ext cx="104040" cy="197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E758F6B-5976-40ED-86D5-AFF452E335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79317" y="5085525"/>
                  <a:ext cx="11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B2A398A-D2EF-4C16-A9DA-D0CAA9A0D851}"/>
                    </a:ext>
                  </a:extLst>
                </p14:cNvPr>
                <p14:cNvContentPartPr/>
                <p14:nvPr/>
              </p14:nvContentPartPr>
              <p14:xfrm>
                <a:off x="5310357" y="5054565"/>
                <a:ext cx="128520" cy="144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B2A398A-D2EF-4C16-A9DA-D0CAA9A0D85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06037" y="5050245"/>
                  <a:ext cx="1371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C62F1388-2D25-4773-9180-C8BEBF38DB50}"/>
              </a:ext>
            </a:extLst>
          </p:cNvPr>
          <p:cNvGrpSpPr/>
          <p:nvPr/>
        </p:nvGrpSpPr>
        <p:grpSpPr>
          <a:xfrm>
            <a:off x="4319997" y="4235205"/>
            <a:ext cx="192240" cy="209160"/>
            <a:chOff x="4319997" y="4235205"/>
            <a:chExt cx="19224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7044A9E-B866-4A91-BB5B-4E4CF642DBA1}"/>
                    </a:ext>
                  </a:extLst>
                </p14:cNvPr>
                <p14:cNvContentPartPr/>
                <p14:nvPr/>
              </p14:nvContentPartPr>
              <p14:xfrm>
                <a:off x="4319997" y="4360125"/>
                <a:ext cx="54000" cy="84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7044A9E-B866-4A91-BB5B-4E4CF642DB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15677" y="4355805"/>
                  <a:ext cx="62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FAF1B92-1FEF-422D-A88B-0C7D14C63AAB}"/>
                    </a:ext>
                  </a:extLst>
                </p14:cNvPr>
                <p14:cNvContentPartPr/>
                <p14:nvPr/>
              </p14:nvContentPartPr>
              <p14:xfrm>
                <a:off x="4319997" y="4274805"/>
                <a:ext cx="360" cy="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FAF1B92-1FEF-422D-A88B-0C7D14C63A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15677" y="427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B0E4766-0BE9-4CE3-A78A-AC7243F830EA}"/>
                    </a:ext>
                  </a:extLst>
                </p14:cNvPr>
                <p14:cNvContentPartPr/>
                <p14:nvPr/>
              </p14:nvContentPartPr>
              <p14:xfrm>
                <a:off x="4427277" y="4235205"/>
                <a:ext cx="84960" cy="121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B0E4766-0BE9-4CE3-A78A-AC7243F830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22957" y="4230885"/>
                  <a:ext cx="936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6D2F7E8-0716-4869-B29C-9C00A42704C8}"/>
              </a:ext>
            </a:extLst>
          </p:cNvPr>
          <p:cNvGrpSpPr/>
          <p:nvPr/>
        </p:nvGrpSpPr>
        <p:grpSpPr>
          <a:xfrm>
            <a:off x="6485037" y="3131805"/>
            <a:ext cx="2842560" cy="671400"/>
            <a:chOff x="6485037" y="3131805"/>
            <a:chExt cx="284256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8EC287A-D7E2-47AC-B047-0AFEE361660D}"/>
                    </a:ext>
                  </a:extLst>
                </p14:cNvPr>
                <p14:cNvContentPartPr/>
                <p14:nvPr/>
              </p14:nvContentPartPr>
              <p14:xfrm>
                <a:off x="6566037" y="3338445"/>
                <a:ext cx="11160" cy="113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8EC287A-D7E2-47AC-B047-0AFEE36166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61717" y="3334125"/>
                  <a:ext cx="1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CB10637-7A3E-4C89-B37E-ACC2D2FEF9D8}"/>
                    </a:ext>
                  </a:extLst>
                </p14:cNvPr>
                <p14:cNvContentPartPr/>
                <p14:nvPr/>
              </p14:nvContentPartPr>
              <p14:xfrm>
                <a:off x="6501237" y="3424845"/>
                <a:ext cx="145800" cy="25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CB10637-7A3E-4C89-B37E-ACC2D2FEF9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6917" y="3420525"/>
                  <a:ext cx="15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5854F35-780F-46D8-984E-8360C9AF245F}"/>
                    </a:ext>
                  </a:extLst>
                </p14:cNvPr>
                <p14:cNvContentPartPr/>
                <p14:nvPr/>
              </p14:nvContentPartPr>
              <p14:xfrm>
                <a:off x="6487557" y="3295605"/>
                <a:ext cx="271080" cy="136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5854F35-780F-46D8-984E-8360C9AF24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3237" y="3291285"/>
                  <a:ext cx="279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61DE1FC-D086-4D39-858C-9C822C596DEE}"/>
                    </a:ext>
                  </a:extLst>
                </p14:cNvPr>
                <p14:cNvContentPartPr/>
                <p14:nvPr/>
              </p14:nvContentPartPr>
              <p14:xfrm>
                <a:off x="6834957" y="3291645"/>
                <a:ext cx="34200" cy="97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61DE1FC-D086-4D39-858C-9C822C596DE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30637" y="3287325"/>
                  <a:ext cx="42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621A562-5291-4775-9B8A-50B11E751406}"/>
                    </a:ext>
                  </a:extLst>
                </p14:cNvPr>
                <p14:cNvContentPartPr/>
                <p14:nvPr/>
              </p14:nvContentPartPr>
              <p14:xfrm>
                <a:off x="6824877" y="3279045"/>
                <a:ext cx="104400" cy="191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621A562-5291-4775-9B8A-50B11E7514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20557" y="3274725"/>
                  <a:ext cx="113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14C9B2D-7347-4B8F-8711-636744106CD7}"/>
                    </a:ext>
                  </a:extLst>
                </p14:cNvPr>
                <p14:cNvContentPartPr/>
                <p14:nvPr/>
              </p14:nvContentPartPr>
              <p14:xfrm>
                <a:off x="7129077" y="3344565"/>
                <a:ext cx="135000" cy="1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14C9B2D-7347-4B8F-8711-636744106C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24757" y="3340245"/>
                  <a:ext cx="14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484FF93-D14B-4E2B-87BB-2585A24FB900}"/>
                    </a:ext>
                  </a:extLst>
                </p14:cNvPr>
                <p14:cNvContentPartPr/>
                <p14:nvPr/>
              </p14:nvContentPartPr>
              <p14:xfrm>
                <a:off x="7050957" y="3308925"/>
                <a:ext cx="183600" cy="83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484FF93-D14B-4E2B-87BB-2585A24FB9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46637" y="3304605"/>
                  <a:ext cx="19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BEFAF0D-61E8-4069-9D35-DD6AFE91FCB4}"/>
                    </a:ext>
                  </a:extLst>
                </p14:cNvPr>
                <p14:cNvContentPartPr/>
                <p14:nvPr/>
              </p14:nvContentPartPr>
              <p14:xfrm>
                <a:off x="7376757" y="3330165"/>
                <a:ext cx="68400" cy="48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BEFAF0D-61E8-4069-9D35-DD6AFE91FC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72437" y="3325845"/>
                  <a:ext cx="77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A99AD9-F055-4C51-8983-FF83CB843A5E}"/>
                    </a:ext>
                  </a:extLst>
                </p14:cNvPr>
                <p14:cNvContentPartPr/>
                <p14:nvPr/>
              </p14:nvContentPartPr>
              <p14:xfrm>
                <a:off x="7486557" y="3326565"/>
                <a:ext cx="239760" cy="29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A99AD9-F055-4C51-8983-FF83CB843A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82237" y="3322245"/>
                  <a:ext cx="248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BF2BCB4-175A-4F4F-AFAB-10734C7748BC}"/>
                    </a:ext>
                  </a:extLst>
                </p14:cNvPr>
                <p14:cNvContentPartPr/>
                <p14:nvPr/>
              </p14:nvContentPartPr>
              <p14:xfrm>
                <a:off x="7736397" y="3321885"/>
                <a:ext cx="125640" cy="25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BF2BCB4-175A-4F4F-AFAB-10734C7748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32077" y="3317565"/>
                  <a:ext cx="13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1279E0-9838-4E56-AEAF-7CAB30D3DC12}"/>
                    </a:ext>
                  </a:extLst>
                </p14:cNvPr>
                <p14:cNvContentPartPr/>
                <p14:nvPr/>
              </p14:nvContentPartPr>
              <p14:xfrm>
                <a:off x="7914597" y="3297045"/>
                <a:ext cx="97560" cy="59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1279E0-9838-4E56-AEAF-7CAB30D3DC1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10277" y="3292725"/>
                  <a:ext cx="10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882EB8-C4CB-4F0D-B4FB-D751A8EE76D4}"/>
                    </a:ext>
                  </a:extLst>
                </p14:cNvPr>
                <p14:cNvContentPartPr/>
                <p14:nvPr/>
              </p14:nvContentPartPr>
              <p14:xfrm>
                <a:off x="8038437" y="3236925"/>
                <a:ext cx="205200" cy="92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882EB8-C4CB-4F0D-B4FB-D751A8EE76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34117" y="3232605"/>
                  <a:ext cx="21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DD33ECE-4C98-4E3A-861C-8B1019857696}"/>
                    </a:ext>
                  </a:extLst>
                </p14:cNvPr>
                <p14:cNvContentPartPr/>
                <p14:nvPr/>
              </p14:nvContentPartPr>
              <p14:xfrm>
                <a:off x="8289717" y="3210645"/>
                <a:ext cx="136440" cy="214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DD33ECE-4C98-4E3A-861C-8B10198576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85397" y="3206325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7B0AD1-EB23-4091-9BCF-8E4BC10BD0BB}"/>
                    </a:ext>
                  </a:extLst>
                </p14:cNvPr>
                <p14:cNvContentPartPr/>
                <p14:nvPr/>
              </p14:nvContentPartPr>
              <p14:xfrm>
                <a:off x="8234277" y="3155565"/>
                <a:ext cx="50400" cy="5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7B0AD1-EB23-4091-9BCF-8E4BC10BD0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29957" y="3151245"/>
                  <a:ext cx="59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2012D95-0209-4337-BE92-5BEEF2C9A8CB}"/>
                    </a:ext>
                  </a:extLst>
                </p14:cNvPr>
                <p14:cNvContentPartPr/>
                <p14:nvPr/>
              </p14:nvContentPartPr>
              <p14:xfrm>
                <a:off x="8558277" y="3227205"/>
                <a:ext cx="174960" cy="558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2012D95-0209-4337-BE92-5BEEF2C9A8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3957" y="3222885"/>
                  <a:ext cx="183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5D3A890-1FA9-47DB-BC32-00223E2D1BA3}"/>
                    </a:ext>
                  </a:extLst>
                </p14:cNvPr>
                <p14:cNvContentPartPr/>
                <p14:nvPr/>
              </p14:nvContentPartPr>
              <p14:xfrm>
                <a:off x="8754117" y="3242325"/>
                <a:ext cx="140400" cy="34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5D3A890-1FA9-47DB-BC32-00223E2D1B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49797" y="3238005"/>
                  <a:ext cx="14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88A9949-D715-4549-A8E9-D1B9B0B0D439}"/>
                    </a:ext>
                  </a:extLst>
                </p14:cNvPr>
                <p14:cNvContentPartPr/>
                <p14:nvPr/>
              </p14:nvContentPartPr>
              <p14:xfrm>
                <a:off x="8912517" y="3173925"/>
                <a:ext cx="90360" cy="78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88A9949-D715-4549-A8E9-D1B9B0B0D4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08197" y="3169605"/>
                  <a:ext cx="99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A55FFBF-0DC2-42A1-96B0-92C39E9577F0}"/>
                    </a:ext>
                  </a:extLst>
                </p14:cNvPr>
                <p14:cNvContentPartPr/>
                <p14:nvPr/>
              </p14:nvContentPartPr>
              <p14:xfrm>
                <a:off x="8960757" y="3241245"/>
                <a:ext cx="36720" cy="31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A55FFBF-0DC2-42A1-96B0-92C39E9577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56437" y="3236925"/>
                  <a:ext cx="4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397F9B8-EA09-4AA9-8312-308251F816F0}"/>
                    </a:ext>
                  </a:extLst>
                </p14:cNvPr>
                <p14:cNvContentPartPr/>
                <p14:nvPr/>
              </p14:nvContentPartPr>
              <p14:xfrm>
                <a:off x="9011877" y="3131805"/>
                <a:ext cx="315720" cy="136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397F9B8-EA09-4AA9-8312-308251F816F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07557" y="3127485"/>
                  <a:ext cx="324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D3310B5-1EDB-4D7E-B175-FDB922337C6F}"/>
                    </a:ext>
                  </a:extLst>
                </p14:cNvPr>
                <p14:cNvContentPartPr/>
                <p14:nvPr/>
              </p14:nvContentPartPr>
              <p14:xfrm>
                <a:off x="6489717" y="3651645"/>
                <a:ext cx="103680" cy="132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D3310B5-1EDB-4D7E-B175-FDB922337C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85397" y="3647325"/>
                  <a:ext cx="11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BF2E75-3866-48C2-ADCC-C9C802851D15}"/>
                    </a:ext>
                  </a:extLst>
                </p14:cNvPr>
                <p14:cNvContentPartPr/>
                <p14:nvPr/>
              </p14:nvContentPartPr>
              <p14:xfrm>
                <a:off x="6616077" y="3621405"/>
                <a:ext cx="52920" cy="134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BF2E75-3866-48C2-ADCC-C9C802851D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11757" y="3617085"/>
                  <a:ext cx="61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D05A14-AB1B-405A-BCD4-ACE13A76D5BE}"/>
                    </a:ext>
                  </a:extLst>
                </p14:cNvPr>
                <p14:cNvContentPartPr/>
                <p14:nvPr/>
              </p14:nvContentPartPr>
              <p14:xfrm>
                <a:off x="6710397" y="3678285"/>
                <a:ext cx="85680" cy="26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D05A14-AB1B-405A-BCD4-ACE13A76D5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06077" y="3673965"/>
                  <a:ext cx="94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27EB029-2CB1-42CA-88CE-9A8DE47C8075}"/>
                    </a:ext>
                  </a:extLst>
                </p14:cNvPr>
                <p14:cNvContentPartPr/>
                <p14:nvPr/>
              </p14:nvContentPartPr>
              <p14:xfrm>
                <a:off x="6752517" y="3659205"/>
                <a:ext cx="77760" cy="131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27EB029-2CB1-42CA-88CE-9A8DE47C80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48197" y="3654885"/>
                  <a:ext cx="86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4DF3912-6B08-4046-A152-B3455CA93D41}"/>
                    </a:ext>
                  </a:extLst>
                </p14:cNvPr>
                <p14:cNvContentPartPr/>
                <p14:nvPr/>
              </p14:nvContentPartPr>
              <p14:xfrm>
                <a:off x="6933597" y="3645165"/>
                <a:ext cx="64800" cy="72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4DF3912-6B08-4046-A152-B3455CA93D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29277" y="3640845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A5E65A-FA27-455E-AF06-7D276C5A33B5}"/>
                    </a:ext>
                  </a:extLst>
                </p14:cNvPr>
                <p14:cNvContentPartPr/>
                <p14:nvPr/>
              </p14:nvContentPartPr>
              <p14:xfrm>
                <a:off x="6951237" y="3577485"/>
                <a:ext cx="360" cy="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A5E65A-FA27-455E-AF06-7D276C5A33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46917" y="357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A06C51-14B6-485F-A66C-05C4E68AAC5C}"/>
                    </a:ext>
                  </a:extLst>
                </p14:cNvPr>
                <p14:cNvContentPartPr/>
                <p14:nvPr/>
              </p14:nvContentPartPr>
              <p14:xfrm>
                <a:off x="6974637" y="3605565"/>
                <a:ext cx="69120" cy="164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A06C51-14B6-485F-A66C-05C4E68AAC5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70317" y="3601245"/>
                  <a:ext cx="77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4A582FF-A306-46F7-84E4-CAD4EC5536B7}"/>
                    </a:ext>
                  </a:extLst>
                </p14:cNvPr>
                <p14:cNvContentPartPr/>
                <p14:nvPr/>
              </p14:nvContentPartPr>
              <p14:xfrm>
                <a:off x="6531837" y="3583605"/>
                <a:ext cx="18360" cy="55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4A582FF-A306-46F7-84E4-CAD4EC5536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7517" y="3579285"/>
                  <a:ext cx="2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39D0C48-9784-4038-AD6C-401416C3B52B}"/>
                    </a:ext>
                  </a:extLst>
                </p14:cNvPr>
                <p14:cNvContentPartPr/>
                <p14:nvPr/>
              </p14:nvContentPartPr>
              <p14:xfrm>
                <a:off x="6485037" y="3572445"/>
                <a:ext cx="98280" cy="78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39D0C48-9784-4038-AD6C-401416C3B52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80717" y="3568125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7D3A67F-280F-4D3F-97DD-674C2F66342B}"/>
                    </a:ext>
                  </a:extLst>
                </p14:cNvPr>
                <p14:cNvContentPartPr/>
                <p14:nvPr/>
              </p14:nvContentPartPr>
              <p14:xfrm>
                <a:off x="6898317" y="3537525"/>
                <a:ext cx="74160" cy="5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7D3A67F-280F-4D3F-97DD-674C2F6634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93997" y="3533205"/>
                  <a:ext cx="82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CB4D2A-5B4B-4903-80B8-AE284B38801D}"/>
                    </a:ext>
                  </a:extLst>
                </p14:cNvPr>
                <p14:cNvContentPartPr/>
                <p14:nvPr/>
              </p14:nvContentPartPr>
              <p14:xfrm>
                <a:off x="6738117" y="3551925"/>
                <a:ext cx="44640" cy="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CB4D2A-5B4B-4903-80B8-AE284B3880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33797" y="3547605"/>
                  <a:ext cx="53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6F227AA-54C2-4C12-9722-AF08D9952F1A}"/>
                    </a:ext>
                  </a:extLst>
                </p14:cNvPr>
                <p14:cNvContentPartPr/>
                <p14:nvPr/>
              </p14:nvContentPartPr>
              <p14:xfrm>
                <a:off x="6751797" y="3499365"/>
                <a:ext cx="24480" cy="95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6F227AA-54C2-4C12-9722-AF08D9952F1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47477" y="3495045"/>
                  <a:ext cx="3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8D66319-7B5E-4018-9928-59451C3CC7D7}"/>
                    </a:ext>
                  </a:extLst>
                </p14:cNvPr>
                <p14:cNvContentPartPr/>
                <p14:nvPr/>
              </p14:nvContentPartPr>
              <p14:xfrm>
                <a:off x="6707157" y="3545445"/>
                <a:ext cx="93960" cy="23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8D66319-7B5E-4018-9928-59451C3CC7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02837" y="3541125"/>
                  <a:ext cx="10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209BB37-6F20-4FB7-8025-402C64DB6498}"/>
                    </a:ext>
                  </a:extLst>
                </p14:cNvPr>
                <p14:cNvContentPartPr/>
                <p14:nvPr/>
              </p14:nvContentPartPr>
              <p14:xfrm>
                <a:off x="7136277" y="3683325"/>
                <a:ext cx="144000" cy="24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209BB37-6F20-4FB7-8025-402C64DB64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31957" y="3679005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92983F5-4AC7-451F-AA2F-7F36D804930C}"/>
                    </a:ext>
                  </a:extLst>
                </p14:cNvPr>
                <p14:cNvContentPartPr/>
                <p14:nvPr/>
              </p14:nvContentPartPr>
              <p14:xfrm>
                <a:off x="7085517" y="3632925"/>
                <a:ext cx="159840" cy="125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92983F5-4AC7-451F-AA2F-7F36D80493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81197" y="3628605"/>
                  <a:ext cx="168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26B586-489F-4E84-BB58-72D63E3489CD}"/>
                    </a:ext>
                  </a:extLst>
                </p14:cNvPr>
                <p14:cNvContentPartPr/>
                <p14:nvPr/>
              </p14:nvContentPartPr>
              <p14:xfrm>
                <a:off x="7430757" y="3629685"/>
                <a:ext cx="198720" cy="134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26B586-489F-4E84-BB58-72D63E3489C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26437" y="3625365"/>
                  <a:ext cx="207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FB1C1FC-194E-4F3E-BAD8-439DC69D45FF}"/>
                    </a:ext>
                  </a:extLst>
                </p14:cNvPr>
                <p14:cNvContentPartPr/>
                <p14:nvPr/>
              </p14:nvContentPartPr>
              <p14:xfrm>
                <a:off x="7657557" y="3660645"/>
                <a:ext cx="167400" cy="68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FB1C1FC-194E-4F3E-BAD8-439DC69D45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53237" y="3656325"/>
                  <a:ext cx="17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408AC54-97BA-4A40-9A90-E23DA275EA56}"/>
                    </a:ext>
                  </a:extLst>
                </p14:cNvPr>
                <p14:cNvContentPartPr/>
                <p14:nvPr/>
              </p14:nvContentPartPr>
              <p14:xfrm>
                <a:off x="7870677" y="3635085"/>
                <a:ext cx="82080" cy="83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408AC54-97BA-4A40-9A90-E23DA275EA5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66357" y="3630765"/>
                  <a:ext cx="90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22D28D2-B4BA-4949-B8F7-202077EFC5E1}"/>
                    </a:ext>
                  </a:extLst>
                </p14:cNvPr>
                <p14:cNvContentPartPr/>
                <p14:nvPr/>
              </p14:nvContentPartPr>
              <p14:xfrm>
                <a:off x="7973277" y="3548325"/>
                <a:ext cx="162720" cy="153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22D28D2-B4BA-4949-B8F7-202077EFC5E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68957" y="3544005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B7BC654-580B-4517-8889-933B590648D9}"/>
                    </a:ext>
                  </a:extLst>
                </p14:cNvPr>
                <p14:cNvContentPartPr/>
                <p14:nvPr/>
              </p14:nvContentPartPr>
              <p14:xfrm>
                <a:off x="7936917" y="3581085"/>
                <a:ext cx="77400" cy="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B7BC654-580B-4517-8889-933B590648D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32597" y="3576765"/>
                  <a:ext cx="86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0619BC-94F5-4F91-B0BA-726C4D1A2532}"/>
                    </a:ext>
                  </a:extLst>
                </p14:cNvPr>
                <p14:cNvContentPartPr/>
                <p14:nvPr/>
              </p14:nvContentPartPr>
              <p14:xfrm>
                <a:off x="7966797" y="3588285"/>
                <a:ext cx="114120" cy="93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0619BC-94F5-4F91-B0BA-726C4D1A253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62477" y="3583965"/>
                  <a:ext cx="12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BEA9005-E57C-4390-AF9D-A6E3ACB8B040}"/>
                    </a:ext>
                  </a:extLst>
                </p14:cNvPr>
                <p14:cNvContentPartPr/>
                <p14:nvPr/>
              </p14:nvContentPartPr>
              <p14:xfrm>
                <a:off x="8033757" y="3612045"/>
                <a:ext cx="62640" cy="191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BEA9005-E57C-4390-AF9D-A6E3ACB8B04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29437" y="3607725"/>
                  <a:ext cx="7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E22A3EB-E03B-46EF-A731-83283C4EEE52}"/>
                    </a:ext>
                  </a:extLst>
                </p14:cNvPr>
                <p14:cNvContentPartPr/>
                <p14:nvPr/>
              </p14:nvContentPartPr>
              <p14:xfrm>
                <a:off x="8210157" y="3592245"/>
                <a:ext cx="216720" cy="90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E22A3EB-E03B-46EF-A731-83283C4EEE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05837" y="3587925"/>
                  <a:ext cx="225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555539-2590-49AB-9915-11D95F19EACC}"/>
                    </a:ext>
                  </a:extLst>
                </p14:cNvPr>
                <p14:cNvContentPartPr/>
                <p14:nvPr/>
              </p14:nvContentPartPr>
              <p14:xfrm>
                <a:off x="8443797" y="3566685"/>
                <a:ext cx="154440" cy="74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555539-2590-49AB-9915-11D95F19EAC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39477" y="3562365"/>
                  <a:ext cx="163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5753E09-9457-4048-9377-F31F0BA6723D}"/>
                    </a:ext>
                  </a:extLst>
                </p14:cNvPr>
                <p14:cNvContentPartPr/>
                <p14:nvPr/>
              </p14:nvContentPartPr>
              <p14:xfrm>
                <a:off x="8604357" y="3469125"/>
                <a:ext cx="121680" cy="153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5753E09-9457-4048-9377-F31F0BA672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00037" y="3464805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203BCAB-E8F2-46D4-BE94-7C201BA8CDB1}"/>
                    </a:ext>
                  </a:extLst>
                </p14:cNvPr>
                <p14:cNvContentPartPr/>
                <p14:nvPr/>
              </p14:nvContentPartPr>
              <p14:xfrm>
                <a:off x="8669517" y="3595485"/>
                <a:ext cx="32760" cy="25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203BCAB-E8F2-46D4-BE94-7C201BA8CDB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65197" y="3591165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9DD7210-2EFC-4713-AB93-8CF862C13B25}"/>
                    </a:ext>
                  </a:extLst>
                </p14:cNvPr>
                <p14:cNvContentPartPr/>
                <p14:nvPr/>
              </p14:nvContentPartPr>
              <p14:xfrm>
                <a:off x="8733597" y="3440685"/>
                <a:ext cx="316440" cy="185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9DD7210-2EFC-4713-AB93-8CF862C13B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29277" y="3436365"/>
                  <a:ext cx="3250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A3BAF54-0E67-40E2-B394-15761D258960}"/>
              </a:ext>
            </a:extLst>
          </p:cNvPr>
          <p:cNvGrpSpPr/>
          <p:nvPr/>
        </p:nvGrpSpPr>
        <p:grpSpPr>
          <a:xfrm>
            <a:off x="6533637" y="1421085"/>
            <a:ext cx="451440" cy="295200"/>
            <a:chOff x="6533637" y="1421085"/>
            <a:chExt cx="4514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4A27DDC-8FF8-4FE4-906D-D6DF9750E32D}"/>
                    </a:ext>
                  </a:extLst>
                </p14:cNvPr>
                <p14:cNvContentPartPr/>
                <p14:nvPr/>
              </p14:nvContentPartPr>
              <p14:xfrm>
                <a:off x="6677277" y="1431165"/>
                <a:ext cx="38880" cy="285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4A27DDC-8FF8-4FE4-906D-D6DF9750E32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72957" y="1426845"/>
                  <a:ext cx="47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B111E21-17CB-4835-B34D-809E1F1B4EDB}"/>
                    </a:ext>
                  </a:extLst>
                </p14:cNvPr>
                <p14:cNvContentPartPr/>
                <p14:nvPr/>
              </p14:nvContentPartPr>
              <p14:xfrm>
                <a:off x="6533637" y="1421085"/>
                <a:ext cx="451440" cy="241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B111E21-17CB-4835-B34D-809E1F1B4ED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29317" y="1416765"/>
                  <a:ext cx="46008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D545B1BF-CB59-4B8A-8490-D0585E17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76" y="144298"/>
            <a:ext cx="2911181" cy="27945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489A306-3541-4B34-B003-220E312B2D4C}"/>
                  </a:ext>
                </a:extLst>
              </p14:cNvPr>
              <p14:cNvContentPartPr/>
              <p14:nvPr/>
            </p14:nvContentPartPr>
            <p14:xfrm>
              <a:off x="11097717" y="1220925"/>
              <a:ext cx="25920" cy="3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489A306-3541-4B34-B003-220E312B2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93397" y="1216605"/>
                <a:ext cx="345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D1CA2E8C-3D28-4DBA-8694-1CE1ACEC0356}"/>
                  </a:ext>
                </a:extLst>
              </p14:cNvPr>
              <p14:cNvContentPartPr/>
              <p14:nvPr/>
            </p14:nvContentPartPr>
            <p14:xfrm>
              <a:off x="10085976" y="2759328"/>
              <a:ext cx="145440" cy="1144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D1CA2E8C-3D28-4DBA-8694-1CE1ACEC03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81656" y="2755008"/>
                <a:ext cx="154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82C5CE6-DAF4-4F4A-B3EF-7F6B69AB2CFD}"/>
                  </a:ext>
                </a:extLst>
              </p14:cNvPr>
              <p14:cNvContentPartPr/>
              <p14:nvPr/>
            </p14:nvContentPartPr>
            <p14:xfrm>
              <a:off x="11025216" y="2663928"/>
              <a:ext cx="191520" cy="13284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82C5CE6-DAF4-4F4A-B3EF-7F6B69AB2C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20896" y="2659608"/>
                <a:ext cx="200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37E8233-2561-4690-8AAE-A5E0FAE7E156}"/>
                  </a:ext>
                </a:extLst>
              </p14:cNvPr>
              <p14:cNvContentPartPr/>
              <p14:nvPr/>
            </p14:nvContentPartPr>
            <p14:xfrm>
              <a:off x="5189397" y="5201805"/>
              <a:ext cx="187560" cy="2491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37E8233-2561-4690-8AAE-A5E0FAE7E1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5077" y="5197485"/>
                <a:ext cx="1962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5EBE5DA-9C55-4F6D-89DC-EAEFBFE274DA}"/>
                  </a:ext>
                </a:extLst>
              </p14:cNvPr>
              <p14:cNvContentPartPr/>
              <p14:nvPr/>
            </p14:nvContentPartPr>
            <p14:xfrm>
              <a:off x="5302437" y="5302245"/>
              <a:ext cx="105480" cy="154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5EBE5DA-9C55-4F6D-89DC-EAEFBFE274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8117" y="5297925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13BC42A-944F-40AD-A2CE-FCBDA0091EC7}"/>
                  </a:ext>
                </a:extLst>
              </p14:cNvPr>
              <p14:cNvContentPartPr/>
              <p14:nvPr/>
            </p14:nvContentPartPr>
            <p14:xfrm>
              <a:off x="5104077" y="5159685"/>
              <a:ext cx="83880" cy="3330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13BC42A-944F-40AD-A2CE-FCBDA0091E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9757" y="5155365"/>
                <a:ext cx="92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D3ECEE1-AD53-45F6-BD80-53001ED6C4F1}"/>
                  </a:ext>
                </a:extLst>
              </p14:cNvPr>
              <p14:cNvContentPartPr/>
              <p14:nvPr/>
            </p14:nvContentPartPr>
            <p14:xfrm>
              <a:off x="5194797" y="5070405"/>
              <a:ext cx="336960" cy="4006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D3ECEE1-AD53-45F6-BD80-53001ED6C4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0477" y="5066085"/>
                <a:ext cx="345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E654B88-12F2-4F37-BFBB-AB9C96E4E97A}"/>
                  </a:ext>
                </a:extLst>
              </p14:cNvPr>
              <p14:cNvContentPartPr/>
              <p14:nvPr/>
            </p14:nvContentPartPr>
            <p14:xfrm>
              <a:off x="5181117" y="5433285"/>
              <a:ext cx="301680" cy="558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E654B88-12F2-4F37-BFBB-AB9C96E4E9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6797" y="5428965"/>
                <a:ext cx="310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41110956-9FFF-4E98-9294-A05BACBE0EBD}"/>
                  </a:ext>
                </a:extLst>
              </p14:cNvPr>
              <p14:cNvContentPartPr/>
              <p14:nvPr/>
            </p14:nvContentPartPr>
            <p14:xfrm>
              <a:off x="734976" y="3190248"/>
              <a:ext cx="4011840" cy="216000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41110956-9FFF-4E98-9294-A05BACBE0E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56" y="3185928"/>
                <a:ext cx="4020480" cy="21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82EF3CE-6AC1-4C05-A6C5-C1E6FA7A4AEA}"/>
                  </a:ext>
                </a:extLst>
              </p14:cNvPr>
              <p14:cNvContentPartPr/>
              <p14:nvPr/>
            </p14:nvContentPartPr>
            <p14:xfrm>
              <a:off x="4642416" y="5227848"/>
              <a:ext cx="171720" cy="1879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82EF3CE-6AC1-4C05-A6C5-C1E6FA7A4A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38096" y="5223528"/>
                <a:ext cx="18036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A7C0A44E-89F2-4E3E-9BAA-7600D90BD919}"/>
              </a:ext>
            </a:extLst>
          </p:cNvPr>
          <p:cNvGrpSpPr/>
          <p:nvPr/>
        </p:nvGrpSpPr>
        <p:grpSpPr>
          <a:xfrm>
            <a:off x="2154816" y="5485248"/>
            <a:ext cx="885600" cy="168840"/>
            <a:chOff x="2154816" y="5485248"/>
            <a:chExt cx="8856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CC4973B-D73B-4C68-956C-8660878A7DE5}"/>
                    </a:ext>
                  </a:extLst>
                </p14:cNvPr>
                <p14:cNvContentPartPr/>
                <p14:nvPr/>
              </p14:nvContentPartPr>
              <p14:xfrm>
                <a:off x="2154816" y="5485248"/>
                <a:ext cx="40320" cy="1494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CC4973B-D73B-4C68-956C-8660878A7D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0496" y="5480928"/>
                  <a:ext cx="4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F98A159-6D53-40B8-BBD2-1BAF0872C0AC}"/>
                    </a:ext>
                  </a:extLst>
                </p14:cNvPr>
                <p14:cNvContentPartPr/>
                <p14:nvPr/>
              </p14:nvContentPartPr>
              <p14:xfrm>
                <a:off x="2174616" y="5497848"/>
                <a:ext cx="115200" cy="1242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F98A159-6D53-40B8-BBD2-1BAF0872C0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0296" y="5493528"/>
                  <a:ext cx="12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C15693C-5409-480B-9F23-4B430EABD6A9}"/>
                    </a:ext>
                  </a:extLst>
                </p14:cNvPr>
                <p14:cNvContentPartPr/>
                <p14:nvPr/>
              </p14:nvContentPartPr>
              <p14:xfrm>
                <a:off x="2395296" y="5505408"/>
                <a:ext cx="17280" cy="1486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C15693C-5409-480B-9F23-4B430EABD6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0976" y="5501088"/>
                  <a:ext cx="2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76FDC74-A5FC-4EB3-B592-714E1E6921D6}"/>
                    </a:ext>
                  </a:extLst>
                </p14:cNvPr>
                <p14:cNvContentPartPr/>
                <p14:nvPr/>
              </p14:nvContentPartPr>
              <p14:xfrm>
                <a:off x="2328696" y="5495328"/>
                <a:ext cx="320400" cy="64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76FDC74-A5FC-4EB3-B592-714E1E6921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4376" y="5491008"/>
                  <a:ext cx="329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23F6263-F564-403C-9DDA-B3A8651F2C6E}"/>
                    </a:ext>
                  </a:extLst>
                </p14:cNvPr>
                <p14:cNvContentPartPr/>
                <p14:nvPr/>
              </p14:nvContentPartPr>
              <p14:xfrm>
                <a:off x="2555136" y="5590368"/>
                <a:ext cx="100440" cy="86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23F6263-F564-403C-9DDA-B3A8651F2C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50816" y="5586048"/>
                  <a:ext cx="109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02A19B2-AB5A-4D69-B907-98CF99E82649}"/>
                    </a:ext>
                  </a:extLst>
                </p14:cNvPr>
                <p14:cNvContentPartPr/>
                <p14:nvPr/>
              </p14:nvContentPartPr>
              <p14:xfrm>
                <a:off x="2767176" y="5497848"/>
                <a:ext cx="115560" cy="108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02A19B2-AB5A-4D69-B907-98CF99E826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62856" y="5493528"/>
                  <a:ext cx="124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21A8B3D-0BB1-4B46-9B22-FE909C4411F8}"/>
                    </a:ext>
                  </a:extLst>
                </p14:cNvPr>
                <p14:cNvContentPartPr/>
                <p14:nvPr/>
              </p14:nvContentPartPr>
              <p14:xfrm>
                <a:off x="2939616" y="5511168"/>
                <a:ext cx="100800" cy="111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21A8B3D-0BB1-4B46-9B22-FE909C4411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5296" y="5506848"/>
                  <a:ext cx="1094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59A6D864-F793-417D-B63A-DB5259C6D13B}"/>
                  </a:ext>
                </a:extLst>
              </p14:cNvPr>
              <p14:cNvContentPartPr/>
              <p14:nvPr/>
            </p14:nvContentPartPr>
            <p14:xfrm>
              <a:off x="9587376" y="2870568"/>
              <a:ext cx="107640" cy="1278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59A6D864-F793-417D-B63A-DB5259C6D1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83056" y="2866248"/>
                <a:ext cx="116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534CD9A1-D638-4BA6-92C1-3AB89D82019D}"/>
                  </a:ext>
                </a:extLst>
              </p14:cNvPr>
              <p14:cNvContentPartPr/>
              <p14:nvPr/>
            </p14:nvContentPartPr>
            <p14:xfrm>
              <a:off x="9359136" y="1575288"/>
              <a:ext cx="412200" cy="3276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534CD9A1-D638-4BA6-92C1-3AB89D820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54816" y="1570968"/>
                <a:ext cx="420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90E6F62-8503-4C3E-83B1-209A9E094389}"/>
                  </a:ext>
                </a:extLst>
              </p14:cNvPr>
              <p14:cNvContentPartPr/>
              <p14:nvPr/>
            </p14:nvContentPartPr>
            <p14:xfrm>
              <a:off x="11543256" y="2944728"/>
              <a:ext cx="127800" cy="802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90E6F62-8503-4C3E-83B1-209A9E09438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38936" y="2940408"/>
                <a:ext cx="136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43E83AE-92B5-4CB9-9C4C-B23873EF8C12}"/>
                  </a:ext>
                </a:extLst>
              </p14:cNvPr>
              <p14:cNvContentPartPr/>
              <p14:nvPr/>
            </p14:nvContentPartPr>
            <p14:xfrm>
              <a:off x="10911456" y="3246408"/>
              <a:ext cx="543960" cy="298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43E83AE-92B5-4CB9-9C4C-B23873EF8C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07136" y="3242088"/>
                <a:ext cx="552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6F6CDC9E-1F53-4400-A73B-94CAA4F885E6}"/>
                  </a:ext>
                </a:extLst>
              </p14:cNvPr>
              <p14:cNvContentPartPr/>
              <p14:nvPr/>
            </p14:nvContentPartPr>
            <p14:xfrm>
              <a:off x="11302056" y="3113568"/>
              <a:ext cx="166680" cy="1278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6F6CDC9E-1F53-4400-A73B-94CAA4F885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97736" y="3109248"/>
                <a:ext cx="175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B7527742-493D-4CF3-909A-6B5A1C869530}"/>
                  </a:ext>
                </a:extLst>
              </p14:cNvPr>
              <p14:cNvContentPartPr/>
              <p14:nvPr/>
            </p14:nvContentPartPr>
            <p14:xfrm>
              <a:off x="11560896" y="3309768"/>
              <a:ext cx="190440" cy="12888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B7527742-493D-4CF3-909A-6B5A1C86953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6576" y="3305448"/>
                <a:ext cx="1990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51CE4F17-B915-4273-9A8F-230623FECFF3}"/>
              </a:ext>
            </a:extLst>
          </p:cNvPr>
          <p:cNvGrpSpPr/>
          <p:nvPr/>
        </p:nvGrpSpPr>
        <p:grpSpPr>
          <a:xfrm>
            <a:off x="10846656" y="2412648"/>
            <a:ext cx="123840" cy="166320"/>
            <a:chOff x="10846656" y="2412648"/>
            <a:chExt cx="12384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1681955-3EA7-47E2-AD1F-E2A1EB6866B2}"/>
                    </a:ext>
                  </a:extLst>
                </p14:cNvPr>
                <p14:cNvContentPartPr/>
                <p14:nvPr/>
              </p14:nvContentPartPr>
              <p14:xfrm>
                <a:off x="10846656" y="2430288"/>
                <a:ext cx="71640" cy="148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1681955-3EA7-47E2-AD1F-E2A1EB6866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42336" y="2425968"/>
                  <a:ext cx="8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C5F5842-458D-4654-A106-FB53AF433CE4}"/>
                    </a:ext>
                  </a:extLst>
                </p14:cNvPr>
                <p14:cNvContentPartPr/>
                <p14:nvPr/>
              </p14:nvContentPartPr>
              <p14:xfrm>
                <a:off x="10849896" y="2412648"/>
                <a:ext cx="120600" cy="19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C5F5842-458D-4654-A106-FB53AF433C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45576" y="2408328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FDBFFE6E-28EE-47C0-9E30-41BB001EB55E}"/>
                  </a:ext>
                </a:extLst>
              </p14:cNvPr>
              <p14:cNvContentPartPr/>
              <p14:nvPr/>
            </p14:nvContentPartPr>
            <p14:xfrm>
              <a:off x="10596456" y="2560968"/>
              <a:ext cx="94320" cy="7020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FDBFFE6E-28EE-47C0-9E30-41BB001EB5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92136" y="2556648"/>
                <a:ext cx="102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34DC4BA-A277-4913-A5AD-261B25294487}"/>
                  </a:ext>
                </a:extLst>
              </p14:cNvPr>
              <p14:cNvContentPartPr/>
              <p14:nvPr/>
            </p14:nvContentPartPr>
            <p14:xfrm>
              <a:off x="571677" y="2527725"/>
              <a:ext cx="412560" cy="3632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34DC4BA-A277-4913-A5AD-261B252944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7357" y="2523405"/>
                <a:ext cx="42120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1042A4ED-66A7-4C7F-85F6-64BFB46785EA}"/>
              </a:ext>
            </a:extLst>
          </p:cNvPr>
          <p:cNvGrpSpPr/>
          <p:nvPr/>
        </p:nvGrpSpPr>
        <p:grpSpPr>
          <a:xfrm>
            <a:off x="6545517" y="77925"/>
            <a:ext cx="188640" cy="74520"/>
            <a:chOff x="6545517" y="77925"/>
            <a:chExt cx="18864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F7AC3EA-CA8B-4AB9-9495-33A70B264D6B}"/>
                    </a:ext>
                  </a:extLst>
                </p14:cNvPr>
                <p14:cNvContentPartPr/>
                <p14:nvPr/>
              </p14:nvContentPartPr>
              <p14:xfrm>
                <a:off x="6545517" y="85125"/>
                <a:ext cx="37800" cy="601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F7AC3EA-CA8B-4AB9-9495-33A70B264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1197" y="80805"/>
                  <a:ext cx="4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DA8C63F-D686-4495-8587-D043EBA5917B}"/>
                    </a:ext>
                  </a:extLst>
                </p14:cNvPr>
                <p14:cNvContentPartPr/>
                <p14:nvPr/>
              </p14:nvContentPartPr>
              <p14:xfrm>
                <a:off x="6558117" y="77925"/>
                <a:ext cx="70200" cy="745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DA8C63F-D686-4495-8587-D043EBA591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3797" y="73605"/>
                  <a:ext cx="78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C5F322B-D798-4A1D-B637-E7182E8C2549}"/>
                    </a:ext>
                  </a:extLst>
                </p14:cNvPr>
                <p14:cNvContentPartPr/>
                <p14:nvPr/>
              </p14:nvContentPartPr>
              <p14:xfrm>
                <a:off x="6676557" y="80085"/>
                <a:ext cx="52920" cy="601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C5F322B-D798-4A1D-B637-E7182E8C25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72237" y="75765"/>
                  <a:ext cx="61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5178731-4B18-4089-BAA3-7A94E84866DB}"/>
                    </a:ext>
                  </a:extLst>
                </p14:cNvPr>
                <p14:cNvContentPartPr/>
                <p14:nvPr/>
              </p14:nvContentPartPr>
              <p14:xfrm>
                <a:off x="6688077" y="116085"/>
                <a:ext cx="46080" cy="50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5178731-4B18-4089-BAA3-7A94E84866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83757" y="111765"/>
                  <a:ext cx="54720" cy="1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23D49931-E5B8-4623-A739-4577D5076C6C}"/>
                  </a:ext>
                </a:extLst>
              </p14:cNvPr>
              <p14:cNvContentPartPr/>
              <p14:nvPr/>
            </p14:nvContentPartPr>
            <p14:xfrm>
              <a:off x="818997" y="871725"/>
              <a:ext cx="245880" cy="2228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23D49931-E5B8-4623-A739-4577D5076C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4677" y="867405"/>
                <a:ext cx="254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E423F12C-2CD4-4B4E-A997-36E0C7F2A5F2}"/>
                  </a:ext>
                </a:extLst>
              </p14:cNvPr>
              <p14:cNvContentPartPr/>
              <p14:nvPr/>
            </p14:nvContentPartPr>
            <p14:xfrm>
              <a:off x="983877" y="1164765"/>
              <a:ext cx="379440" cy="50760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E423F12C-2CD4-4B4E-A997-36E0C7F2A5F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9557" y="1160445"/>
                <a:ext cx="3880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428338A5-A909-427D-8A34-409762D87B06}"/>
                  </a:ext>
                </a:extLst>
              </p14:cNvPr>
              <p14:cNvContentPartPr/>
              <p14:nvPr/>
            </p14:nvContentPartPr>
            <p14:xfrm>
              <a:off x="2017437" y="2404965"/>
              <a:ext cx="393480" cy="406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428338A5-A909-427D-8A34-409762D87B0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13117" y="2400645"/>
                <a:ext cx="4021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30DB0CC6-443C-41D5-995C-831762CB5C2C}"/>
              </a:ext>
            </a:extLst>
          </p:cNvPr>
          <p:cNvGrpSpPr/>
          <p:nvPr/>
        </p:nvGrpSpPr>
        <p:grpSpPr>
          <a:xfrm>
            <a:off x="443517" y="117525"/>
            <a:ext cx="5263419" cy="4812243"/>
            <a:chOff x="443517" y="117525"/>
            <a:chExt cx="5263419" cy="48122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0E1CC0D-6063-42BF-95E1-AE1F98649FFC}"/>
                    </a:ext>
                  </a:extLst>
                </p14:cNvPr>
                <p14:cNvContentPartPr/>
                <p14:nvPr/>
              </p14:nvContentPartPr>
              <p14:xfrm>
                <a:off x="2240637" y="4035045"/>
                <a:ext cx="22320" cy="113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0E1CC0D-6063-42BF-95E1-AE1F98649F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6317" y="4030725"/>
                  <a:ext cx="3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DBFE2E1-A4A4-4906-9FB8-DDB45F32F3D5}"/>
                    </a:ext>
                  </a:extLst>
                </p14:cNvPr>
                <p14:cNvContentPartPr/>
                <p14:nvPr/>
              </p14:nvContentPartPr>
              <p14:xfrm>
                <a:off x="2187717" y="4011285"/>
                <a:ext cx="129240" cy="72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DBFE2E1-A4A4-4906-9FB8-DDB45F32F3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3397" y="4006965"/>
                  <a:ext cx="137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4707537-5E51-43CC-BCE4-2F900D0DC084}"/>
                    </a:ext>
                  </a:extLst>
                </p14:cNvPr>
                <p14:cNvContentPartPr/>
                <p14:nvPr/>
              </p14:nvContentPartPr>
              <p14:xfrm>
                <a:off x="2456637" y="4034685"/>
                <a:ext cx="10440" cy="135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4707537-5E51-43CC-BCE4-2F900D0DC0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2317" y="4030365"/>
                  <a:ext cx="1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781F29E-56D0-4596-B1C8-68B10D9AA773}"/>
                    </a:ext>
                  </a:extLst>
                </p14:cNvPr>
                <p14:cNvContentPartPr/>
                <p14:nvPr/>
              </p14:nvContentPartPr>
              <p14:xfrm>
                <a:off x="2086197" y="3913365"/>
                <a:ext cx="9720" cy="317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781F29E-56D0-4596-B1C8-68B10D9AA7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81877" y="3909045"/>
                  <a:ext cx="18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A5E8A72-0E9E-4420-B18F-711928C4934B}"/>
                    </a:ext>
                  </a:extLst>
                </p14:cNvPr>
                <p14:cNvContentPartPr/>
                <p14:nvPr/>
              </p14:nvContentPartPr>
              <p14:xfrm>
                <a:off x="2103117" y="3869805"/>
                <a:ext cx="445320" cy="354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A5E8A72-0E9E-4420-B18F-711928C493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98797" y="3865485"/>
                  <a:ext cx="4539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F54FCE8-3882-4DBC-88B7-C0666CEB85CE}"/>
                    </a:ext>
                  </a:extLst>
                </p14:cNvPr>
                <p14:cNvContentPartPr/>
                <p14:nvPr/>
              </p14:nvContentPartPr>
              <p14:xfrm>
                <a:off x="2131917" y="4179405"/>
                <a:ext cx="347400" cy="97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F54FCE8-3882-4DBC-88B7-C0666CEB85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27597" y="4175085"/>
                  <a:ext cx="356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194C892-5134-4BCE-9192-B45E56549F23}"/>
                    </a:ext>
                  </a:extLst>
                </p14:cNvPr>
                <p14:cNvContentPartPr/>
                <p14:nvPr/>
              </p14:nvContentPartPr>
              <p14:xfrm>
                <a:off x="2600277" y="256125"/>
                <a:ext cx="206640" cy="235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194C892-5134-4BCE-9192-B45E56549F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5957" y="251805"/>
                  <a:ext cx="215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E3E7AC0-234B-4E58-A7B1-2016467C400D}"/>
                    </a:ext>
                  </a:extLst>
                </p14:cNvPr>
                <p14:cNvContentPartPr/>
                <p14:nvPr/>
              </p14:nvContentPartPr>
              <p14:xfrm>
                <a:off x="2442957" y="226605"/>
                <a:ext cx="6480" cy="337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E3E7AC0-234B-4E58-A7B1-2016467C40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8637" y="222285"/>
                  <a:ext cx="15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314293E-CEC8-47C7-911C-E4CD65EB93BD}"/>
                    </a:ext>
                  </a:extLst>
                </p14:cNvPr>
                <p14:cNvContentPartPr/>
                <p14:nvPr/>
              </p14:nvContentPartPr>
              <p14:xfrm>
                <a:off x="2438997" y="117525"/>
                <a:ext cx="479520" cy="406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314293E-CEC8-47C7-911C-E4CD65EB93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4677" y="113205"/>
                  <a:ext cx="488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17AE167-CBF5-4713-8BA9-DDE6CE8053EE}"/>
                    </a:ext>
                  </a:extLst>
                </p14:cNvPr>
                <p14:cNvContentPartPr/>
                <p14:nvPr/>
              </p14:nvContentPartPr>
              <p14:xfrm>
                <a:off x="2466717" y="559245"/>
                <a:ext cx="436680" cy="57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17AE167-CBF5-4713-8BA9-DDE6CE8053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2397" y="554925"/>
                  <a:ext cx="445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A2C82AF-7F6F-4EF4-8D8E-B662742FBE1A}"/>
                    </a:ext>
                  </a:extLst>
                </p14:cNvPr>
                <p14:cNvContentPartPr/>
                <p14:nvPr/>
              </p14:nvContentPartPr>
              <p14:xfrm>
                <a:off x="4292277" y="2634285"/>
                <a:ext cx="11160" cy="128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A2C82AF-7F6F-4EF4-8D8E-B662742FBE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87957" y="2629965"/>
                  <a:ext cx="1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5B0E94-0108-4ACC-BDD3-498157EF383E}"/>
                    </a:ext>
                  </a:extLst>
                </p14:cNvPr>
                <p14:cNvContentPartPr/>
                <p14:nvPr/>
              </p14:nvContentPartPr>
              <p14:xfrm>
                <a:off x="4294077" y="2610525"/>
                <a:ext cx="145080" cy="20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5B0E94-0108-4ACC-BDD3-498157EF38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89757" y="2606205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B23F443-1179-46AB-8CEE-A86D4B5E05CF}"/>
                    </a:ext>
                  </a:extLst>
                </p14:cNvPr>
                <p14:cNvContentPartPr/>
                <p14:nvPr/>
              </p14:nvContentPartPr>
              <p14:xfrm>
                <a:off x="4278957" y="2669565"/>
                <a:ext cx="181080" cy="108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B23F443-1179-46AB-8CEE-A86D4B5E05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4637" y="2665245"/>
                  <a:ext cx="189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C13E078-55EC-4DCB-93FD-1459D7D5B0D3}"/>
                    </a:ext>
                  </a:extLst>
                </p14:cNvPr>
                <p14:cNvContentPartPr/>
                <p14:nvPr/>
              </p14:nvContentPartPr>
              <p14:xfrm>
                <a:off x="4179957" y="2513685"/>
                <a:ext cx="19440" cy="301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C13E078-55EC-4DCB-93FD-1459D7D5B0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75637" y="2509365"/>
                  <a:ext cx="28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7E04F8-3D8D-40DD-A2ED-782DFC61BDD5}"/>
                    </a:ext>
                  </a:extLst>
                </p14:cNvPr>
                <p14:cNvContentPartPr/>
                <p14:nvPr/>
              </p14:nvContentPartPr>
              <p14:xfrm>
                <a:off x="4184637" y="2452125"/>
                <a:ext cx="394200" cy="430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7E04F8-3D8D-40DD-A2ED-782DFC61BD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317" y="2447805"/>
                  <a:ext cx="4028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D8718D7-A480-4A71-B0E9-2B9565154FD1}"/>
                    </a:ext>
                  </a:extLst>
                </p14:cNvPr>
                <p14:cNvContentPartPr/>
                <p14:nvPr/>
              </p14:nvContentPartPr>
              <p14:xfrm>
                <a:off x="4215597" y="2804565"/>
                <a:ext cx="334080" cy="59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D8718D7-A480-4A71-B0E9-2B9565154F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11277" y="2800245"/>
                  <a:ext cx="34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5FD8A5A-67CB-4E87-A752-363336095F5B}"/>
                    </a:ext>
                  </a:extLst>
                </p14:cNvPr>
                <p14:cNvContentPartPr/>
                <p14:nvPr/>
              </p14:nvContentPartPr>
              <p14:xfrm>
                <a:off x="639717" y="2656605"/>
                <a:ext cx="42120" cy="131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5FD8A5A-67CB-4E87-A752-363336095F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5397" y="2652285"/>
                  <a:ext cx="5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B2305BA-E819-4E7C-BF9D-DC507811D8EF}"/>
                    </a:ext>
                  </a:extLst>
                </p14:cNvPr>
                <p14:cNvContentPartPr/>
                <p14:nvPr/>
              </p14:nvContentPartPr>
              <p14:xfrm>
                <a:off x="641517" y="2637885"/>
                <a:ext cx="105840" cy="153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B2305BA-E819-4E7C-BF9D-DC507811D8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197" y="2633565"/>
                  <a:ext cx="114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DC9EAED-FC90-4387-815C-1C88C46B490A}"/>
                    </a:ext>
                  </a:extLst>
                </p14:cNvPr>
                <p14:cNvContentPartPr/>
                <p14:nvPr/>
              </p14:nvContentPartPr>
              <p14:xfrm>
                <a:off x="798117" y="2630325"/>
                <a:ext cx="3600" cy="131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DC9EAED-FC90-4387-815C-1C88C46B49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3797" y="2626005"/>
                  <a:ext cx="1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6B613D1-FB58-4C2D-AE29-163787D05A72}"/>
                    </a:ext>
                  </a:extLst>
                </p14:cNvPr>
                <p14:cNvContentPartPr/>
                <p14:nvPr/>
              </p14:nvContentPartPr>
              <p14:xfrm>
                <a:off x="481677" y="2539605"/>
                <a:ext cx="33480" cy="346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6B613D1-FB58-4C2D-AE29-163787D05A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7357" y="2535285"/>
                  <a:ext cx="42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FE6B6C0-EE52-4FD8-B2C4-CBBF43973D42}"/>
                    </a:ext>
                  </a:extLst>
                </p14:cNvPr>
                <p14:cNvContentPartPr/>
                <p14:nvPr/>
              </p14:nvContentPartPr>
              <p14:xfrm>
                <a:off x="520917" y="2479125"/>
                <a:ext cx="455760" cy="369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FE6B6C0-EE52-4FD8-B2C4-CBBF43973D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6597" y="2474805"/>
                  <a:ext cx="464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723BFE5-A791-4316-87E6-FF0BCCCBC5CD}"/>
                    </a:ext>
                  </a:extLst>
                </p14:cNvPr>
                <p14:cNvContentPartPr/>
                <p14:nvPr/>
              </p14:nvContentPartPr>
              <p14:xfrm>
                <a:off x="534597" y="2856045"/>
                <a:ext cx="335520" cy="99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723BFE5-A791-4316-87E6-FF0BCCCBC5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0277" y="2851725"/>
                  <a:ext cx="344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D895AA8-6262-4295-943A-DE6770AB8EB8}"/>
                    </a:ext>
                  </a:extLst>
                </p14:cNvPr>
                <p14:cNvContentPartPr/>
                <p14:nvPr/>
              </p14:nvContentPartPr>
              <p14:xfrm>
                <a:off x="868677" y="2606565"/>
                <a:ext cx="10080" cy="163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D895AA8-6262-4295-943A-DE6770AB8E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4357" y="2602245"/>
                  <a:ext cx="18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FFC44FE-6AE1-488B-B001-BF00CB3C0B0E}"/>
                    </a:ext>
                  </a:extLst>
                </p14:cNvPr>
                <p14:cNvContentPartPr/>
                <p14:nvPr/>
              </p14:nvContentPartPr>
              <p14:xfrm>
                <a:off x="814677" y="2674605"/>
                <a:ext cx="74520" cy="15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FFC44FE-6AE1-488B-B001-BF00CB3C0B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0357" y="2670285"/>
                  <a:ext cx="83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5ED630E-FEAD-46BD-8905-2F09837FC3E7}"/>
                    </a:ext>
                  </a:extLst>
                </p14:cNvPr>
                <p14:cNvContentPartPr/>
                <p14:nvPr/>
              </p14:nvContentPartPr>
              <p14:xfrm>
                <a:off x="1218597" y="2469765"/>
                <a:ext cx="2765520" cy="109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5ED630E-FEAD-46BD-8905-2F09837FC3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14277" y="2465445"/>
                  <a:ext cx="277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E74D582-EA3C-4833-A58B-D0F6D6B6CA10}"/>
                    </a:ext>
                  </a:extLst>
                </p14:cNvPr>
                <p14:cNvContentPartPr/>
                <p14:nvPr/>
              </p14:nvContentPartPr>
              <p14:xfrm>
                <a:off x="1050117" y="2426205"/>
                <a:ext cx="269640" cy="133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E74D582-EA3C-4833-A58B-D0F6D6B6CA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5797" y="2421885"/>
                  <a:ext cx="278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3091CCE-F9CE-4508-9C28-75C3D54F1B74}"/>
                    </a:ext>
                  </a:extLst>
                </p14:cNvPr>
                <p14:cNvContentPartPr/>
                <p14:nvPr/>
              </p14:nvContentPartPr>
              <p14:xfrm>
                <a:off x="1823397" y="2235045"/>
                <a:ext cx="65880" cy="75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3091CCE-F9CE-4508-9C28-75C3D54F1B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9077" y="2230725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9585246-9A09-487E-8D79-1CE9ED1D368B}"/>
                    </a:ext>
                  </a:extLst>
                </p14:cNvPr>
                <p14:cNvContentPartPr/>
                <p14:nvPr/>
              </p14:nvContentPartPr>
              <p14:xfrm>
                <a:off x="1852197" y="2232165"/>
                <a:ext cx="65880" cy="151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9585246-9A09-487E-8D79-1CE9ED1D36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7877" y="2227845"/>
                  <a:ext cx="7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7CCA77-DF90-4ADC-960D-42690AC76B85}"/>
                    </a:ext>
                  </a:extLst>
                </p14:cNvPr>
                <p14:cNvContentPartPr/>
                <p14:nvPr/>
              </p14:nvContentPartPr>
              <p14:xfrm>
                <a:off x="1925277" y="2289405"/>
                <a:ext cx="80640" cy="85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7CCA77-DF90-4ADC-960D-42690AC76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0957" y="2285085"/>
                  <a:ext cx="89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B48B01-FD9F-4EB1-95A0-B4B2E950D35A}"/>
                    </a:ext>
                  </a:extLst>
                </p14:cNvPr>
                <p14:cNvContentPartPr/>
                <p14:nvPr/>
              </p14:nvContentPartPr>
              <p14:xfrm>
                <a:off x="1945077" y="2274645"/>
                <a:ext cx="137160" cy="110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B48B01-FD9F-4EB1-95A0-B4B2E950D3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40757" y="2270325"/>
                  <a:ext cx="14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5EE4271-82DC-415A-94AF-7C5A2EF1DC40}"/>
                    </a:ext>
                  </a:extLst>
                </p14:cNvPr>
                <p14:cNvContentPartPr/>
                <p14:nvPr/>
              </p14:nvContentPartPr>
              <p14:xfrm>
                <a:off x="2129397" y="2298765"/>
                <a:ext cx="12240" cy="72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5EE4271-82DC-415A-94AF-7C5A2EF1DC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25077" y="2294445"/>
                  <a:ext cx="2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E7A6271-17C5-464D-93C8-FFB0A4302735}"/>
                    </a:ext>
                  </a:extLst>
                </p14:cNvPr>
                <p14:cNvContentPartPr/>
                <p14:nvPr/>
              </p14:nvContentPartPr>
              <p14:xfrm>
                <a:off x="2132277" y="2295885"/>
                <a:ext cx="73440" cy="36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E7A6271-17C5-464D-93C8-FFB0A43027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27957" y="2291565"/>
                  <a:ext cx="82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493CB5B-FA4A-4BAE-8C84-10391F12F1C7}"/>
                    </a:ext>
                  </a:extLst>
                </p14:cNvPr>
                <p14:cNvContentPartPr/>
                <p14:nvPr/>
              </p14:nvContentPartPr>
              <p14:xfrm>
                <a:off x="2138397" y="2372565"/>
                <a:ext cx="77760" cy="5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493CB5B-FA4A-4BAE-8C84-10391F12F1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34077" y="2368245"/>
                  <a:ext cx="86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7C18E36-2645-481E-BE71-87177D09731F}"/>
                    </a:ext>
                  </a:extLst>
                </p14:cNvPr>
                <p14:cNvContentPartPr/>
                <p14:nvPr/>
              </p14:nvContentPartPr>
              <p14:xfrm>
                <a:off x="2294637" y="2279685"/>
                <a:ext cx="115200" cy="11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7C18E36-2645-481E-BE71-87177D0973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90317" y="2275365"/>
                  <a:ext cx="12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40450A7-8F3E-4343-A800-1BD7FCF111BB}"/>
                    </a:ext>
                  </a:extLst>
                </p14:cNvPr>
                <p14:cNvContentPartPr/>
                <p14:nvPr/>
              </p14:nvContentPartPr>
              <p14:xfrm>
                <a:off x="2333517" y="2318205"/>
                <a:ext cx="70920" cy="2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40450A7-8F3E-4343-A800-1BD7FCF111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29197" y="2313885"/>
                  <a:ext cx="79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696A609-3254-4A11-875D-3F0989209EE6}"/>
                    </a:ext>
                  </a:extLst>
                </p14:cNvPr>
                <p14:cNvContentPartPr/>
                <p14:nvPr/>
              </p14:nvContentPartPr>
              <p14:xfrm>
                <a:off x="2469597" y="2243685"/>
                <a:ext cx="59040" cy="849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696A609-3254-4A11-875D-3F0989209E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277" y="2239365"/>
                  <a:ext cx="67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BADBA2A-E991-4D03-A64D-97AC08FB1102}"/>
                    </a:ext>
                  </a:extLst>
                </p14:cNvPr>
                <p14:cNvContentPartPr/>
                <p14:nvPr/>
              </p14:nvContentPartPr>
              <p14:xfrm>
                <a:off x="2618637" y="2247645"/>
                <a:ext cx="25560" cy="752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BADBA2A-E991-4D03-A64D-97AC08FB11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14317" y="2243325"/>
                  <a:ext cx="3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F5DEC32-25C1-4FD5-9263-C4165E29D21C}"/>
                    </a:ext>
                  </a:extLst>
                </p14:cNvPr>
                <p14:cNvContentPartPr/>
                <p14:nvPr/>
              </p14:nvContentPartPr>
              <p14:xfrm>
                <a:off x="2688477" y="2255565"/>
                <a:ext cx="89640" cy="63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F5DEC32-25C1-4FD5-9263-C4165E29D2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84157" y="2251245"/>
                  <a:ext cx="98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6A3680A-3C01-48CA-90AA-A642BF866C4C}"/>
                    </a:ext>
                  </a:extLst>
                </p14:cNvPr>
                <p14:cNvContentPartPr/>
                <p14:nvPr/>
              </p14:nvContentPartPr>
              <p14:xfrm>
                <a:off x="1173597" y="2743365"/>
                <a:ext cx="2655360" cy="47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6A3680A-3C01-48CA-90AA-A642BF866C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9277" y="2739045"/>
                  <a:ext cx="266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00E6E8A-ABD6-4AB6-A050-CAFD4B0349C1}"/>
                    </a:ext>
                  </a:extLst>
                </p14:cNvPr>
                <p14:cNvContentPartPr/>
                <p14:nvPr/>
              </p14:nvContentPartPr>
              <p14:xfrm>
                <a:off x="3786837" y="2696565"/>
                <a:ext cx="82800" cy="126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00E6E8A-ABD6-4AB6-A050-CAFD4B0349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2517" y="2692245"/>
                  <a:ext cx="9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7FB7B70-EBA0-43EC-B6B4-8D5584512568}"/>
                    </a:ext>
                  </a:extLst>
                </p14:cNvPr>
                <p14:cNvContentPartPr/>
                <p14:nvPr/>
              </p14:nvContentPartPr>
              <p14:xfrm>
                <a:off x="1963437" y="2854245"/>
                <a:ext cx="113400" cy="84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7FB7B70-EBA0-43EC-B6B4-8D55845125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59117" y="2849925"/>
                  <a:ext cx="122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85C2F84-0B57-4A7A-8B91-4AA849FE5F3C}"/>
                    </a:ext>
                  </a:extLst>
                </p14:cNvPr>
                <p14:cNvContentPartPr/>
                <p14:nvPr/>
              </p14:nvContentPartPr>
              <p14:xfrm>
                <a:off x="2116077" y="2942445"/>
                <a:ext cx="19800" cy="49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85C2F84-0B57-4A7A-8B91-4AA849FE5F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11757" y="2938125"/>
                  <a:ext cx="28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3978751-9259-4A5F-8374-27B3439C4CF6}"/>
                    </a:ext>
                  </a:extLst>
                </p14:cNvPr>
                <p14:cNvContentPartPr/>
                <p14:nvPr/>
              </p14:nvContentPartPr>
              <p14:xfrm>
                <a:off x="2121477" y="2926245"/>
                <a:ext cx="99000" cy="73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3978751-9259-4A5F-8374-27B3439C4C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17157" y="2921925"/>
                  <a:ext cx="10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DAEBF3F-A255-46D6-A2B0-E30A517EA904}"/>
                    </a:ext>
                  </a:extLst>
                </p14:cNvPr>
                <p14:cNvContentPartPr/>
                <p14:nvPr/>
              </p14:nvContentPartPr>
              <p14:xfrm>
                <a:off x="2262237" y="2882325"/>
                <a:ext cx="88560" cy="3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DAEBF3F-A255-46D6-A2B0-E30A517EA9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57917" y="2878005"/>
                  <a:ext cx="97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351B999-5B58-4A8C-B624-1EB6949FD4CD}"/>
                    </a:ext>
                  </a:extLst>
                </p14:cNvPr>
                <p14:cNvContentPartPr/>
                <p14:nvPr/>
              </p14:nvContentPartPr>
              <p14:xfrm>
                <a:off x="2280957" y="2914365"/>
                <a:ext cx="91440" cy="7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351B999-5B58-4A8C-B624-1EB6949FD4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6637" y="2910045"/>
                  <a:ext cx="100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9013F0-42E7-463A-8CA4-79C9158C1BEF}"/>
                    </a:ext>
                  </a:extLst>
                </p14:cNvPr>
                <p14:cNvContentPartPr/>
                <p14:nvPr/>
              </p14:nvContentPartPr>
              <p14:xfrm>
                <a:off x="2440797" y="2872245"/>
                <a:ext cx="96120" cy="84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9013F0-42E7-463A-8CA4-79C9158C1B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36477" y="2867925"/>
                  <a:ext cx="10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76B793A-002A-405A-93D7-4AEF49A93C6D}"/>
                    </a:ext>
                  </a:extLst>
                </p14:cNvPr>
                <p14:cNvContentPartPr/>
                <p14:nvPr/>
              </p14:nvContentPartPr>
              <p14:xfrm>
                <a:off x="2590197" y="2865405"/>
                <a:ext cx="38880" cy="64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76B793A-002A-405A-93D7-4AEF49A93C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85877" y="2861085"/>
                  <a:ext cx="4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9C8125E-FB7F-4872-A7D8-586DEA58756D}"/>
                    </a:ext>
                  </a:extLst>
                </p14:cNvPr>
                <p14:cNvContentPartPr/>
                <p14:nvPr/>
              </p14:nvContentPartPr>
              <p14:xfrm>
                <a:off x="2612517" y="2892045"/>
                <a:ext cx="149400" cy="69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9C8125E-FB7F-4872-A7D8-586DEA5875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08197" y="2887725"/>
                  <a:ext cx="15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5B487A5-B0CC-45CD-9341-1A60CD0529E8}"/>
                    </a:ext>
                  </a:extLst>
                </p14:cNvPr>
                <p14:cNvContentPartPr/>
                <p14:nvPr/>
              </p14:nvContentPartPr>
              <p14:xfrm>
                <a:off x="983877" y="785325"/>
                <a:ext cx="1210680" cy="1525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5B487A5-B0CC-45CD-9341-1A60CD0529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9557" y="781005"/>
                  <a:ext cx="121932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36DA861-C081-4F36-BF68-D0703D758B61}"/>
                    </a:ext>
                  </a:extLst>
                </p14:cNvPr>
                <p14:cNvContentPartPr/>
                <p14:nvPr/>
              </p14:nvContentPartPr>
              <p14:xfrm>
                <a:off x="2167557" y="684885"/>
                <a:ext cx="114840" cy="1202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36DA861-C081-4F36-BF68-D0703D758B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63237" y="68056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BB961E5-BA59-4235-8016-7D5FC3E674B3}"/>
                    </a:ext>
                  </a:extLst>
                </p14:cNvPr>
                <p14:cNvContentPartPr/>
                <p14:nvPr/>
              </p14:nvContentPartPr>
              <p14:xfrm>
                <a:off x="1527477" y="1709445"/>
                <a:ext cx="16560" cy="97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BB961E5-BA59-4235-8016-7D5FC3E674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23157" y="1705125"/>
                  <a:ext cx="25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B1CE57E-E625-4FC0-8891-A4ABA7CF1425}"/>
                    </a:ext>
                  </a:extLst>
                </p14:cNvPr>
                <p14:cNvContentPartPr/>
                <p14:nvPr/>
              </p14:nvContentPartPr>
              <p14:xfrm>
                <a:off x="1469157" y="1650045"/>
                <a:ext cx="119160" cy="727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B1CE57E-E625-4FC0-8891-A4ABA7CF14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64837" y="1645725"/>
                  <a:ext cx="127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52F5425-FC52-4795-A86A-CE13590D184E}"/>
                    </a:ext>
                  </a:extLst>
                </p14:cNvPr>
                <p14:cNvContentPartPr/>
                <p14:nvPr/>
              </p14:nvContentPartPr>
              <p14:xfrm>
                <a:off x="1582917" y="1708365"/>
                <a:ext cx="45720" cy="82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52F5425-FC52-4795-A86A-CE13590D18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78597" y="1704045"/>
                  <a:ext cx="54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425F83A-FDB4-4542-AB2D-6EF91C6305CA}"/>
                    </a:ext>
                  </a:extLst>
                </p14:cNvPr>
                <p14:cNvContentPartPr/>
                <p14:nvPr/>
              </p14:nvContentPartPr>
              <p14:xfrm>
                <a:off x="1589397" y="1714845"/>
                <a:ext cx="72720" cy="54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425F83A-FDB4-4542-AB2D-6EF91C6305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85077" y="1710525"/>
                  <a:ext cx="8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A87C759-E495-4E49-AD0C-CFCC7AEE9901}"/>
                    </a:ext>
                  </a:extLst>
                </p14:cNvPr>
                <p14:cNvContentPartPr/>
                <p14:nvPr/>
              </p14:nvContentPartPr>
              <p14:xfrm>
                <a:off x="1669317" y="1613685"/>
                <a:ext cx="75600" cy="61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A87C759-E495-4E49-AD0C-CFCC7AEE99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64997" y="1609365"/>
                  <a:ext cx="84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1D9EC45-7787-45C0-953F-B28EBE21B2BB}"/>
                    </a:ext>
                  </a:extLst>
                </p14:cNvPr>
                <p14:cNvContentPartPr/>
                <p14:nvPr/>
              </p14:nvContentPartPr>
              <p14:xfrm>
                <a:off x="1771557" y="1512165"/>
                <a:ext cx="68400" cy="112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1D9EC45-7787-45C0-953F-B28EBE21B2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67237" y="1507845"/>
                  <a:ext cx="77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E0D8582-1BD1-4C76-9DAE-1B79B9532BAC}"/>
                    </a:ext>
                  </a:extLst>
                </p14:cNvPr>
                <p14:cNvContentPartPr/>
                <p14:nvPr/>
              </p14:nvContentPartPr>
              <p14:xfrm>
                <a:off x="1849677" y="1486245"/>
                <a:ext cx="80280" cy="97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E0D8582-1BD1-4C76-9DAE-1B79B9532B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45357" y="1481925"/>
                  <a:ext cx="88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B7F2E6B-E6DB-4CC8-A15C-8024911A271C}"/>
                    </a:ext>
                  </a:extLst>
                </p14:cNvPr>
                <p14:cNvContentPartPr/>
                <p14:nvPr/>
              </p14:nvContentPartPr>
              <p14:xfrm>
                <a:off x="771117" y="534405"/>
                <a:ext cx="1404360" cy="1763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B7F2E6B-E6DB-4CC8-A15C-8024911A27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6797" y="530085"/>
                  <a:ext cx="1413000" cy="17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DE0B038-E0D2-42C5-8A2F-463D8085E20D}"/>
                    </a:ext>
                  </a:extLst>
                </p14:cNvPr>
                <p14:cNvContentPartPr/>
                <p14:nvPr/>
              </p14:nvContentPartPr>
              <p14:xfrm>
                <a:off x="687237" y="2237565"/>
                <a:ext cx="167400" cy="148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DE0B038-E0D2-42C5-8A2F-463D8085E2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2917" y="2233245"/>
                  <a:ext cx="17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6CEF5A1-981D-4531-BA55-9AB2A5D24D88}"/>
                    </a:ext>
                  </a:extLst>
                </p14:cNvPr>
                <p14:cNvContentPartPr/>
                <p14:nvPr/>
              </p14:nvContentPartPr>
              <p14:xfrm>
                <a:off x="834477" y="1536645"/>
                <a:ext cx="79560" cy="54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6CEF5A1-981D-4531-BA55-9AB2A5D24D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0157" y="1532325"/>
                  <a:ext cx="88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F1C4058-8426-4E78-8060-6270FFEBB8B9}"/>
                    </a:ext>
                  </a:extLst>
                </p14:cNvPr>
                <p14:cNvContentPartPr/>
                <p14:nvPr/>
              </p14:nvContentPartPr>
              <p14:xfrm>
                <a:off x="906477" y="1484445"/>
                <a:ext cx="47520" cy="161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F1C4058-8426-4E78-8060-6270FFEBB8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2157" y="1480125"/>
                  <a:ext cx="56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B996B7D-5FC0-4E60-8D06-72FEA5293003}"/>
                    </a:ext>
                  </a:extLst>
                </p14:cNvPr>
                <p14:cNvContentPartPr/>
                <p14:nvPr/>
              </p14:nvContentPartPr>
              <p14:xfrm>
                <a:off x="956517" y="1480845"/>
                <a:ext cx="50040" cy="100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B996B7D-5FC0-4E60-8D06-72FEA52930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197" y="1476525"/>
                  <a:ext cx="5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385858-3FD3-41A9-8243-D97181EB6F00}"/>
                    </a:ext>
                  </a:extLst>
                </p14:cNvPr>
                <p14:cNvContentPartPr/>
                <p14:nvPr/>
              </p14:nvContentPartPr>
              <p14:xfrm>
                <a:off x="959397" y="1502445"/>
                <a:ext cx="50400" cy="34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385858-3FD3-41A9-8243-D97181EB6F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5077" y="1498125"/>
                  <a:ext cx="5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E7562D-0234-4DD6-9928-3BB6A00EFEE6}"/>
                    </a:ext>
                  </a:extLst>
                </p14:cNvPr>
                <p14:cNvContentPartPr/>
                <p14:nvPr/>
              </p14:nvContentPartPr>
              <p14:xfrm>
                <a:off x="1013397" y="1426125"/>
                <a:ext cx="47880" cy="101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E7562D-0234-4DD6-9928-3BB6A00EFE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077" y="1421805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EF0162A-9BCD-49C8-8F58-2494A53A5BBD}"/>
                    </a:ext>
                  </a:extLst>
                </p14:cNvPr>
                <p14:cNvContentPartPr/>
                <p14:nvPr/>
              </p14:nvContentPartPr>
              <p14:xfrm>
                <a:off x="1131117" y="1315245"/>
                <a:ext cx="58680" cy="619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EF0162A-9BCD-49C8-8F58-2494A53A5B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6797" y="1310925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0CE45C4-6D8F-46CB-9DB6-A66830694F80}"/>
                    </a:ext>
                  </a:extLst>
                </p14:cNvPr>
                <p14:cNvContentPartPr/>
                <p14:nvPr/>
              </p14:nvContentPartPr>
              <p14:xfrm>
                <a:off x="1172877" y="1144605"/>
                <a:ext cx="89280" cy="124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0CE45C4-6D8F-46CB-9DB6-A66830694F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8557" y="1140285"/>
                  <a:ext cx="97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1BF9F2E-A00F-4DCB-B5C9-374D63AC809E}"/>
                    </a:ext>
                  </a:extLst>
                </p14:cNvPr>
                <p14:cNvContentPartPr/>
                <p14:nvPr/>
              </p14:nvContentPartPr>
              <p14:xfrm>
                <a:off x="1216437" y="1193205"/>
                <a:ext cx="57960" cy="61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1BF9F2E-A00F-4DCB-B5C9-374D63AC80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12117" y="1188885"/>
                  <a:ext cx="66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462025E-AF6C-401A-9CF0-E6707C64ED71}"/>
                    </a:ext>
                  </a:extLst>
                </p14:cNvPr>
                <p14:cNvContentPartPr/>
                <p14:nvPr/>
              </p14:nvContentPartPr>
              <p14:xfrm>
                <a:off x="1281957" y="1105005"/>
                <a:ext cx="98280" cy="99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462025E-AF6C-401A-9CF0-E6707C64ED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77637" y="1100685"/>
                  <a:ext cx="106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252839C-E4D5-4962-A5FC-78498D0E6D6F}"/>
                    </a:ext>
                  </a:extLst>
                </p14:cNvPr>
                <p14:cNvContentPartPr/>
                <p14:nvPr/>
              </p14:nvContentPartPr>
              <p14:xfrm>
                <a:off x="511557" y="360525"/>
                <a:ext cx="1585800" cy="1934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252839C-E4D5-4962-A5FC-78498D0E6D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237" y="356205"/>
                  <a:ext cx="1594440" cy="19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B7E417E-3D33-42CC-B6AE-2E1E36BF7020}"/>
                    </a:ext>
                  </a:extLst>
                </p14:cNvPr>
                <p14:cNvContentPartPr/>
                <p14:nvPr/>
              </p14:nvContentPartPr>
              <p14:xfrm>
                <a:off x="443517" y="2245125"/>
                <a:ext cx="125280" cy="133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B7E417E-3D33-42CC-B6AE-2E1E36BF70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9197" y="2240805"/>
                  <a:ext cx="133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142A688-CBEF-4967-9399-CDB500B6AE60}"/>
                    </a:ext>
                  </a:extLst>
                </p14:cNvPr>
                <p14:cNvContentPartPr/>
                <p14:nvPr/>
              </p14:nvContentPartPr>
              <p14:xfrm>
                <a:off x="510837" y="1219485"/>
                <a:ext cx="91080" cy="79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142A688-CBEF-4967-9399-CDB500B6AE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6517" y="1215165"/>
                  <a:ext cx="99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92954C9-9784-478D-90FE-94B458D213C2}"/>
                    </a:ext>
                  </a:extLst>
                </p14:cNvPr>
                <p14:cNvContentPartPr/>
                <p14:nvPr/>
              </p14:nvContentPartPr>
              <p14:xfrm>
                <a:off x="521637" y="1189245"/>
                <a:ext cx="78120" cy="101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92954C9-9784-478D-90FE-94B458D213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7317" y="1184925"/>
                  <a:ext cx="8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A5308B9-972C-4206-A194-100A1C2DD6E8}"/>
                    </a:ext>
                  </a:extLst>
                </p14:cNvPr>
                <p14:cNvContentPartPr/>
                <p14:nvPr/>
              </p14:nvContentPartPr>
              <p14:xfrm>
                <a:off x="619917" y="1172685"/>
                <a:ext cx="53280" cy="59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A5308B9-972C-4206-A194-100A1C2DD6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5597" y="1168365"/>
                  <a:ext cx="6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BDAAA35-2535-455A-BAD5-702AC3818E06}"/>
                    </a:ext>
                  </a:extLst>
                </p14:cNvPr>
                <p14:cNvContentPartPr/>
                <p14:nvPr/>
              </p14:nvContentPartPr>
              <p14:xfrm>
                <a:off x="645117" y="1134885"/>
                <a:ext cx="50040" cy="734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BDAAA35-2535-455A-BAD5-702AC3818E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0797" y="1130565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54B55A7-60A9-460B-8325-2BD27720D686}"/>
                    </a:ext>
                  </a:extLst>
                </p14:cNvPr>
                <p14:cNvContentPartPr/>
                <p14:nvPr/>
              </p14:nvContentPartPr>
              <p14:xfrm>
                <a:off x="731157" y="1026165"/>
                <a:ext cx="59760" cy="89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54B55A7-60A9-460B-8325-2BD27720D6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837" y="1021845"/>
                  <a:ext cx="68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6419C2E-51D0-44A4-B62C-DD096CA95A15}"/>
                    </a:ext>
                  </a:extLst>
                </p14:cNvPr>
                <p14:cNvContentPartPr/>
                <p14:nvPr/>
              </p14:nvContentPartPr>
              <p14:xfrm>
                <a:off x="825477" y="891525"/>
                <a:ext cx="95760" cy="106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6419C2E-51D0-44A4-B62C-DD096CA95A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1157" y="887205"/>
                  <a:ext cx="10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0EF58AF-42A7-4AC6-94DD-E773B51D8AF8}"/>
                    </a:ext>
                  </a:extLst>
                </p14:cNvPr>
                <p14:cNvContentPartPr/>
                <p14:nvPr/>
              </p14:nvContentPartPr>
              <p14:xfrm>
                <a:off x="925197" y="817725"/>
                <a:ext cx="59040" cy="82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0EF58AF-42A7-4AC6-94DD-E773B51D8A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877" y="813405"/>
                  <a:ext cx="6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9C4AA1-36BB-4D70-AAEB-0931D59160CD}"/>
                    </a:ext>
                  </a:extLst>
                </p14:cNvPr>
                <p14:cNvContentPartPr/>
                <p14:nvPr/>
              </p14:nvContentPartPr>
              <p14:xfrm>
                <a:off x="734757" y="1035525"/>
                <a:ext cx="360" cy="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9C4AA1-36BB-4D70-AAEB-0931D59160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0437" y="10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4F98637-372B-4015-98D1-6F5AAB5DAB6C}"/>
                    </a:ext>
                  </a:extLst>
                </p14:cNvPr>
                <p14:cNvContentPartPr/>
                <p14:nvPr/>
              </p14:nvContentPartPr>
              <p14:xfrm>
                <a:off x="690837" y="987645"/>
                <a:ext cx="78120" cy="79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4F98637-372B-4015-98D1-6F5AAB5DAB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6517" y="983325"/>
                  <a:ext cx="86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B157246-0AF8-4C0B-BC26-6DD60E63628D}"/>
                    </a:ext>
                  </a:extLst>
                </p14:cNvPr>
                <p14:cNvContentPartPr/>
                <p14:nvPr/>
              </p14:nvContentPartPr>
              <p14:xfrm>
                <a:off x="2689557" y="2955405"/>
                <a:ext cx="1311120" cy="913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B157246-0AF8-4C0B-BC26-6DD60E6362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85237" y="2951085"/>
                  <a:ext cx="131976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EB304B6-019E-43EB-A803-4B8ECAE95A26}"/>
                    </a:ext>
                  </a:extLst>
                </p14:cNvPr>
                <p14:cNvContentPartPr/>
                <p14:nvPr/>
              </p14:nvContentPartPr>
              <p14:xfrm>
                <a:off x="3947037" y="2911125"/>
                <a:ext cx="75240" cy="135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EB304B6-019E-43EB-A803-4B8ECAE95A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42717" y="2906805"/>
                  <a:ext cx="83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4A38262-403F-4C4E-B25D-841E5651CAFA}"/>
                    </a:ext>
                  </a:extLst>
                </p14:cNvPr>
                <p14:cNvContentPartPr/>
                <p14:nvPr/>
              </p14:nvContentPartPr>
              <p14:xfrm>
                <a:off x="3009237" y="3265725"/>
                <a:ext cx="6480" cy="152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4A38262-403F-4C4E-B25D-841E5651CA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04917" y="3261405"/>
                  <a:ext cx="15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153914F-FD37-4112-BCD5-BDE10402E724}"/>
                    </a:ext>
                  </a:extLst>
                </p14:cNvPr>
                <p14:cNvContentPartPr/>
                <p14:nvPr/>
              </p14:nvContentPartPr>
              <p14:xfrm>
                <a:off x="2977917" y="3361845"/>
                <a:ext cx="69840" cy="41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153914F-FD37-4112-BCD5-BDE10402E7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73597" y="3357525"/>
                  <a:ext cx="7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DB81AB4-C859-4370-AEF6-796F4A442CBE}"/>
                    </a:ext>
                  </a:extLst>
                </p14:cNvPr>
                <p14:cNvContentPartPr/>
                <p14:nvPr/>
              </p14:nvContentPartPr>
              <p14:xfrm>
                <a:off x="2952717" y="3240525"/>
                <a:ext cx="139680" cy="152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DB81AB4-C859-4370-AEF6-796F4A442CB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48397" y="3236205"/>
                  <a:ext cx="14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5F3196C-C3DD-4E77-91C2-DAF017227812}"/>
                    </a:ext>
                  </a:extLst>
                </p14:cNvPr>
                <p14:cNvContentPartPr/>
                <p14:nvPr/>
              </p14:nvContentPartPr>
              <p14:xfrm>
                <a:off x="3069357" y="3280485"/>
                <a:ext cx="73800" cy="43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5F3196C-C3DD-4E77-91C2-DAF0172278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65037" y="3276165"/>
                  <a:ext cx="8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0BEDA55-9E25-48EA-A7E7-3FC0E6230A98}"/>
                    </a:ext>
                  </a:extLst>
                </p14:cNvPr>
                <p14:cNvContentPartPr/>
                <p14:nvPr/>
              </p14:nvContentPartPr>
              <p14:xfrm>
                <a:off x="3082677" y="3230085"/>
                <a:ext cx="168840" cy="146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0BEDA55-9E25-48EA-A7E7-3FC0E6230A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78357" y="3225765"/>
                  <a:ext cx="177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1276338-D570-40D3-98CE-81B1A53F766A}"/>
                    </a:ext>
                  </a:extLst>
                </p14:cNvPr>
                <p14:cNvContentPartPr/>
                <p14:nvPr/>
              </p14:nvContentPartPr>
              <p14:xfrm>
                <a:off x="3196077" y="3247365"/>
                <a:ext cx="64080" cy="21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1276338-D570-40D3-98CE-81B1A53F76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1757" y="3243045"/>
                  <a:ext cx="7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FA39D7-FDF3-44BB-AD6F-C72386C409ED}"/>
                    </a:ext>
                  </a:extLst>
                </p14:cNvPr>
                <p14:cNvContentPartPr/>
                <p14:nvPr/>
              </p14:nvContentPartPr>
              <p14:xfrm>
                <a:off x="3291117" y="3160605"/>
                <a:ext cx="155520" cy="87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FA39D7-FDF3-44BB-AD6F-C72386C409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86797" y="3156285"/>
                  <a:ext cx="16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DB43855-39B6-4206-AA14-CD1551969DE0}"/>
                    </a:ext>
                  </a:extLst>
                </p14:cNvPr>
                <p14:cNvContentPartPr/>
                <p14:nvPr/>
              </p14:nvContentPartPr>
              <p14:xfrm>
                <a:off x="1765797" y="833565"/>
                <a:ext cx="773640" cy="2878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DB43855-39B6-4206-AA14-CD1551969D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61477" y="829245"/>
                  <a:ext cx="782280" cy="28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F6BA6EC-5D4F-4C3B-B26C-4D3A1C9F8502}"/>
                    </a:ext>
                  </a:extLst>
                </p14:cNvPr>
                <p14:cNvContentPartPr/>
                <p14:nvPr/>
              </p14:nvContentPartPr>
              <p14:xfrm>
                <a:off x="2502717" y="736005"/>
                <a:ext cx="95040" cy="1346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F6BA6EC-5D4F-4C3B-B26C-4D3A1C9F85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98397" y="731685"/>
                  <a:ext cx="10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697EF5D-441E-455C-8C02-39B02F5658E3}"/>
                    </a:ext>
                  </a:extLst>
                </p14:cNvPr>
                <p14:cNvContentPartPr/>
                <p14:nvPr/>
              </p14:nvContentPartPr>
              <p14:xfrm>
                <a:off x="1569597" y="2045685"/>
                <a:ext cx="37800" cy="105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697EF5D-441E-455C-8C02-39B02F5658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65277" y="2041365"/>
                  <a:ext cx="4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6640245-F33D-4D81-BA27-A75DF4B5F022}"/>
                    </a:ext>
                  </a:extLst>
                </p14:cNvPr>
                <p14:cNvContentPartPr/>
                <p14:nvPr/>
              </p14:nvContentPartPr>
              <p14:xfrm>
                <a:off x="1563117" y="2090685"/>
                <a:ext cx="80640" cy="75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6640245-F33D-4D81-BA27-A75DF4B5F0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58797" y="2086365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F5CA8CE-C108-49B0-A543-0611359D1CDA}"/>
                    </a:ext>
                  </a:extLst>
                </p14:cNvPr>
                <p14:cNvContentPartPr/>
                <p14:nvPr/>
              </p14:nvContentPartPr>
              <p14:xfrm>
                <a:off x="1501557" y="1962165"/>
                <a:ext cx="97560" cy="87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F5CA8CE-C108-49B0-A543-0611359D1C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97237" y="1957845"/>
                  <a:ext cx="106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2DD927C-65D3-4B68-A71F-8208C87B3501}"/>
                    </a:ext>
                  </a:extLst>
                </p14:cNvPr>
                <p14:cNvContentPartPr/>
                <p14:nvPr/>
              </p14:nvContentPartPr>
              <p14:xfrm>
                <a:off x="1638357" y="2006805"/>
                <a:ext cx="77400" cy="89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2DD927C-65D3-4B68-A71F-8208C87B35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34037" y="2002485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FC3879B-2358-4833-84BE-37423E779228}"/>
                    </a:ext>
                  </a:extLst>
                </p14:cNvPr>
                <p14:cNvContentPartPr/>
                <p14:nvPr/>
              </p14:nvContentPartPr>
              <p14:xfrm>
                <a:off x="1707477" y="1909245"/>
                <a:ext cx="41760" cy="32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FC3879B-2358-4833-84BE-37423E7792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03157" y="1904925"/>
                  <a:ext cx="50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BCB5A25-37A3-4DE4-9A08-EF8FC7192426}"/>
                    </a:ext>
                  </a:extLst>
                </p14:cNvPr>
                <p14:cNvContentPartPr/>
                <p14:nvPr/>
              </p14:nvContentPartPr>
              <p14:xfrm>
                <a:off x="1717557" y="1914285"/>
                <a:ext cx="55440" cy="51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BCB5A25-37A3-4DE4-9A08-EF8FC71924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13237" y="1909965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7BE33-88FE-4D31-85B5-B31011A0950F}"/>
                    </a:ext>
                  </a:extLst>
                </p14:cNvPr>
                <p14:cNvContentPartPr/>
                <p14:nvPr/>
              </p14:nvContentPartPr>
              <p14:xfrm>
                <a:off x="1778037" y="1803045"/>
                <a:ext cx="72360" cy="72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7BE33-88FE-4D31-85B5-B31011A095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73717" y="1798725"/>
                  <a:ext cx="81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2F6331B-DD0C-4D29-9FF6-A75A2D69F063}"/>
                    </a:ext>
                  </a:extLst>
                </p14:cNvPr>
                <p14:cNvContentPartPr/>
                <p14:nvPr/>
              </p14:nvContentPartPr>
              <p14:xfrm>
                <a:off x="1850037" y="1731045"/>
                <a:ext cx="65880" cy="68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2F6331B-DD0C-4D29-9FF6-A75A2D69F0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45717" y="1726725"/>
                  <a:ext cx="7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0ED0901-3AEB-4C8B-BF2F-535A41EAA2F6}"/>
                    </a:ext>
                  </a:extLst>
                </p14:cNvPr>
                <p14:cNvContentPartPr/>
                <p14:nvPr/>
              </p14:nvContentPartPr>
              <p14:xfrm>
                <a:off x="5019117" y="3644085"/>
                <a:ext cx="30600" cy="126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0ED0901-3AEB-4C8B-BF2F-535A41EAA2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14797" y="3639765"/>
                  <a:ext cx="3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8167DD5-7628-46CB-8EAC-BD32E50CDE64}"/>
                    </a:ext>
                  </a:extLst>
                </p14:cNvPr>
                <p14:cNvContentPartPr/>
                <p14:nvPr/>
              </p14:nvContentPartPr>
              <p14:xfrm>
                <a:off x="4966917" y="3719325"/>
                <a:ext cx="107280" cy="42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8167DD5-7628-46CB-8EAC-BD32E50CDE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62597" y="3715005"/>
                  <a:ext cx="11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ACDFDCD-A7F6-4D31-A50F-FE34FAD78CFA}"/>
                    </a:ext>
                  </a:extLst>
                </p14:cNvPr>
                <p14:cNvContentPartPr/>
                <p14:nvPr/>
              </p14:nvContentPartPr>
              <p14:xfrm>
                <a:off x="4989237" y="3614565"/>
                <a:ext cx="104760" cy="19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ACDFDCD-A7F6-4D31-A50F-FE34FAD78C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84917" y="3610245"/>
                  <a:ext cx="113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14B7022-EB3E-4210-B866-5AB6579E12A1}"/>
                    </a:ext>
                  </a:extLst>
                </p14:cNvPr>
                <p14:cNvContentPartPr/>
                <p14:nvPr/>
              </p14:nvContentPartPr>
              <p14:xfrm>
                <a:off x="5123517" y="3689085"/>
                <a:ext cx="109800" cy="64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14B7022-EB3E-4210-B866-5AB6579E12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19197" y="3684765"/>
                  <a:ext cx="11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758FF03-CF06-47F9-9310-F99AF9D3775F}"/>
                    </a:ext>
                  </a:extLst>
                </p14:cNvPr>
                <p14:cNvContentPartPr/>
                <p14:nvPr/>
              </p14:nvContentPartPr>
              <p14:xfrm>
                <a:off x="4530456" y="3052008"/>
                <a:ext cx="665280" cy="1703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758FF03-CF06-47F9-9310-F99AF9D3775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26136" y="3047688"/>
                  <a:ext cx="673920" cy="17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0BE3D6B-1249-4BBE-A32B-6E71ED0AE288}"/>
                    </a:ext>
                  </a:extLst>
                </p14:cNvPr>
                <p14:cNvContentPartPr/>
                <p14:nvPr/>
              </p14:nvContentPartPr>
              <p14:xfrm>
                <a:off x="5086656" y="4612968"/>
                <a:ext cx="181800" cy="316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0BE3D6B-1249-4BBE-A32B-6E71ED0AE2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82336" y="4608648"/>
                  <a:ext cx="190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0C920A4-C8EB-4C3B-94F4-F94CEE0B938D}"/>
                    </a:ext>
                  </a:extLst>
                </p14:cNvPr>
                <p14:cNvContentPartPr/>
                <p14:nvPr/>
              </p14:nvContentPartPr>
              <p14:xfrm>
                <a:off x="5331816" y="3651048"/>
                <a:ext cx="90000" cy="9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0C920A4-C8EB-4C3B-94F4-F94CEE0B93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27496" y="3646728"/>
                  <a:ext cx="98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8E9E720-F6AE-458A-986B-02BE7EFF72B4}"/>
                    </a:ext>
                  </a:extLst>
                </p14:cNvPr>
                <p14:cNvContentPartPr/>
                <p14:nvPr/>
              </p14:nvContentPartPr>
              <p14:xfrm>
                <a:off x="5340816" y="3696768"/>
                <a:ext cx="79920" cy="15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8E9E720-F6AE-458A-986B-02BE7EFF72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36496" y="3692448"/>
                  <a:ext cx="8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FEC9942-64CB-43D0-8DDC-C5054377725B}"/>
                    </a:ext>
                  </a:extLst>
                </p14:cNvPr>
                <p14:cNvContentPartPr/>
                <p14:nvPr/>
              </p14:nvContentPartPr>
              <p14:xfrm>
                <a:off x="5498136" y="3602808"/>
                <a:ext cx="79200" cy="100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FEC9942-64CB-43D0-8DDC-C505437772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93816" y="3598488"/>
                  <a:ext cx="87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8D1DFFB-F4AE-4A10-B53D-87479DE6CC31}"/>
                    </a:ext>
                  </a:extLst>
                </p14:cNvPr>
                <p14:cNvContentPartPr/>
                <p14:nvPr/>
              </p14:nvContentPartPr>
              <p14:xfrm>
                <a:off x="5613696" y="3610008"/>
                <a:ext cx="93240" cy="96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8D1DFFB-F4AE-4A10-B53D-87479DE6CC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09376" y="3605688"/>
                  <a:ext cx="101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499587-CB5E-483A-9F69-CD1A3FD721DB}"/>
                    </a:ext>
                  </a:extLst>
                </p14:cNvPr>
                <p14:cNvContentPartPr/>
                <p14:nvPr/>
              </p14:nvContentPartPr>
              <p14:xfrm>
                <a:off x="4394016" y="3160368"/>
                <a:ext cx="628200" cy="1664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499587-CB5E-483A-9F69-CD1A3FD721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89696" y="3156048"/>
                  <a:ext cx="636840" cy="16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82764B2-B268-4B7F-A2B8-C5655E785F2E}"/>
                    </a:ext>
                  </a:extLst>
                </p14:cNvPr>
                <p14:cNvContentPartPr/>
                <p14:nvPr/>
              </p14:nvContentPartPr>
              <p14:xfrm>
                <a:off x="4341096" y="3052008"/>
                <a:ext cx="109080" cy="288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82764B2-B268-4B7F-A2B8-C5655E785F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36776" y="3047688"/>
                  <a:ext cx="117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C770005-6CF9-4373-A661-C3D16503DC7C}"/>
                    </a:ext>
                  </a:extLst>
                </p14:cNvPr>
                <p14:cNvContentPartPr/>
                <p14:nvPr/>
              </p14:nvContentPartPr>
              <p14:xfrm>
                <a:off x="4188816" y="3863088"/>
                <a:ext cx="21600" cy="111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C770005-6CF9-4373-A661-C3D16503DC7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84496" y="3858768"/>
                  <a:ext cx="3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5A84CD9-030E-4CBD-ACF4-E975A625D2BD}"/>
                    </a:ext>
                  </a:extLst>
                </p14:cNvPr>
                <p14:cNvContentPartPr/>
                <p14:nvPr/>
              </p14:nvContentPartPr>
              <p14:xfrm>
                <a:off x="4180536" y="3854448"/>
                <a:ext cx="99000" cy="14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5A84CD9-030E-4CBD-ACF4-E975A625D2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76216" y="3850128"/>
                  <a:ext cx="10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20DD3D-54C4-4210-BE8F-CDE62991B8AB}"/>
                    </a:ext>
                  </a:extLst>
                </p14:cNvPr>
                <p14:cNvContentPartPr/>
                <p14:nvPr/>
              </p14:nvContentPartPr>
              <p14:xfrm>
                <a:off x="4175496" y="3897648"/>
                <a:ext cx="133920" cy="93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20DD3D-54C4-4210-BE8F-CDE62991B8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71176" y="3893328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2B46CE2-6244-415C-AF05-DBAB03292CED}"/>
                    </a:ext>
                  </a:extLst>
                </p14:cNvPr>
                <p14:cNvContentPartPr/>
                <p14:nvPr/>
              </p14:nvContentPartPr>
              <p14:xfrm>
                <a:off x="4291416" y="3918168"/>
                <a:ext cx="108720" cy="102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2B46CE2-6244-415C-AF05-DBAB03292C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87096" y="3913848"/>
                  <a:ext cx="11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0906D85-B3CA-44C0-B817-3F8D92864783}"/>
                    </a:ext>
                  </a:extLst>
                </p14:cNvPr>
                <p14:cNvContentPartPr/>
                <p14:nvPr/>
              </p14:nvContentPartPr>
              <p14:xfrm>
                <a:off x="4413816" y="3941208"/>
                <a:ext cx="83880" cy="4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0906D85-B3CA-44C0-B817-3F8D928647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09496" y="3936888"/>
                  <a:ext cx="92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D8A2FEF-B3BA-4894-AF06-A7EF54BA1587}"/>
                    </a:ext>
                  </a:extLst>
                </p14:cNvPr>
                <p14:cNvContentPartPr/>
                <p14:nvPr/>
              </p14:nvContentPartPr>
              <p14:xfrm>
                <a:off x="4424616" y="3985128"/>
                <a:ext cx="98280" cy="9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D8A2FEF-B3BA-4894-AF06-A7EF54BA15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20296" y="3980808"/>
                  <a:ext cx="10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915B91A-5F8D-4371-8954-72314104D06D}"/>
                    </a:ext>
                  </a:extLst>
                </p14:cNvPr>
                <p14:cNvContentPartPr/>
                <p14:nvPr/>
              </p14:nvContentPartPr>
              <p14:xfrm>
                <a:off x="4543056" y="3886488"/>
                <a:ext cx="62280" cy="122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915B91A-5F8D-4371-8954-72314104D0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8736" y="3882168"/>
                  <a:ext cx="7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A8BB4A3-3D75-474C-A303-8BA6F36BEB3F}"/>
                    </a:ext>
                  </a:extLst>
                </p14:cNvPr>
                <p14:cNvContentPartPr/>
                <p14:nvPr/>
              </p14:nvContentPartPr>
              <p14:xfrm>
                <a:off x="4563576" y="3865248"/>
                <a:ext cx="63720" cy="104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A8BB4A3-3D75-474C-A303-8BA6F36BEB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59256" y="3860928"/>
                  <a:ext cx="72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DC5726E-D441-4CD9-95FE-5494EDF8D663}"/>
                    </a:ext>
                  </a:extLst>
                </p14:cNvPr>
                <p14:cNvContentPartPr/>
                <p14:nvPr/>
              </p14:nvContentPartPr>
              <p14:xfrm>
                <a:off x="4631616" y="3891888"/>
                <a:ext cx="62640" cy="124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DC5726E-D441-4CD9-95FE-5494EDF8D6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27296" y="3887568"/>
                  <a:ext cx="71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1DD72E6-0280-4F88-943D-102324A1C67E}"/>
                    </a:ext>
                  </a:extLst>
                </p14:cNvPr>
                <p14:cNvContentPartPr/>
                <p14:nvPr/>
              </p14:nvContentPartPr>
              <p14:xfrm>
                <a:off x="3018816" y="717768"/>
                <a:ext cx="892440" cy="1500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1DD72E6-0280-4F88-943D-102324A1C6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14496" y="713448"/>
                  <a:ext cx="901080" cy="15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0B83F8D-0635-4DAD-81A6-B54F622B675E}"/>
                    </a:ext>
                  </a:extLst>
                </p14:cNvPr>
                <p14:cNvContentPartPr/>
                <p14:nvPr/>
              </p14:nvContentPartPr>
              <p14:xfrm>
                <a:off x="3781296" y="2105928"/>
                <a:ext cx="184320" cy="184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0B83F8D-0635-4DAD-81A6-B54F622B67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76976" y="2101608"/>
                  <a:ext cx="192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A46CA6-FE8A-432E-B3E3-8A37DD4228A7}"/>
                    </a:ext>
                  </a:extLst>
                </p14:cNvPr>
                <p14:cNvContentPartPr/>
                <p14:nvPr/>
              </p14:nvContentPartPr>
              <p14:xfrm>
                <a:off x="3490416" y="1245528"/>
                <a:ext cx="82440" cy="174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A46CA6-FE8A-432E-B3E3-8A37DD4228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86096" y="1241208"/>
                  <a:ext cx="9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26F4EC1-9187-4B09-B344-4E4C21A632E0}"/>
                    </a:ext>
                  </a:extLst>
                </p14:cNvPr>
                <p14:cNvContentPartPr/>
                <p14:nvPr/>
              </p14:nvContentPartPr>
              <p14:xfrm>
                <a:off x="3561696" y="1378368"/>
                <a:ext cx="74880" cy="108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26F4EC1-9187-4B09-B344-4E4C21A632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57376" y="1374048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B7A288-CA62-40A0-83B2-8D5BF23D07E6}"/>
                    </a:ext>
                  </a:extLst>
                </p14:cNvPr>
                <p14:cNvContentPartPr/>
                <p14:nvPr/>
              </p14:nvContentPartPr>
              <p14:xfrm>
                <a:off x="3639456" y="1310688"/>
                <a:ext cx="64080" cy="10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B7A288-CA62-40A0-83B2-8D5BF23D07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35136" y="1306368"/>
                  <a:ext cx="7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CFE26C2-590D-4096-9CCF-50944E56B307}"/>
                    </a:ext>
                  </a:extLst>
                </p14:cNvPr>
                <p14:cNvContentPartPr/>
                <p14:nvPr/>
              </p14:nvContentPartPr>
              <p14:xfrm>
                <a:off x="3637296" y="1340568"/>
                <a:ext cx="66240" cy="23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CFE26C2-590D-4096-9CCF-50944E56B3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32976" y="1336248"/>
                  <a:ext cx="74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730A1FE-79B7-4428-BE32-C53D391FE007}"/>
                    </a:ext>
                  </a:extLst>
                </p14:cNvPr>
                <p14:cNvContentPartPr/>
                <p14:nvPr/>
              </p14:nvContentPartPr>
              <p14:xfrm>
                <a:off x="3733056" y="1222488"/>
                <a:ext cx="72000" cy="147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730A1FE-79B7-4428-BE32-C53D391FE0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28736" y="1218168"/>
                  <a:ext cx="8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CEB3FC3-FF61-43E3-8FB4-0CFE02C95852}"/>
                    </a:ext>
                  </a:extLst>
                </p14:cNvPr>
                <p14:cNvContentPartPr/>
                <p14:nvPr/>
              </p14:nvContentPartPr>
              <p14:xfrm>
                <a:off x="3809736" y="1248768"/>
                <a:ext cx="54000" cy="93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CEB3FC3-FF61-43E3-8FB4-0CFE02C958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05416" y="1244448"/>
                  <a:ext cx="62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2E42C86-0F14-43C1-BCDC-1A488BD1C221}"/>
                    </a:ext>
                  </a:extLst>
                </p14:cNvPr>
                <p14:cNvContentPartPr/>
                <p14:nvPr/>
              </p14:nvContentPartPr>
              <p14:xfrm>
                <a:off x="3320496" y="532368"/>
                <a:ext cx="936360" cy="1596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2E42C86-0F14-43C1-BCDC-1A488BD1C2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16176" y="528048"/>
                  <a:ext cx="945000" cy="16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656FE87-48F9-4D32-92C1-7AB0C191612D}"/>
                    </a:ext>
                  </a:extLst>
                </p14:cNvPr>
                <p14:cNvContentPartPr/>
                <p14:nvPr/>
              </p14:nvContentPartPr>
              <p14:xfrm>
                <a:off x="3265056" y="456048"/>
                <a:ext cx="158760" cy="232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656FE87-48F9-4D32-92C1-7AB0C19161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60736" y="451728"/>
                  <a:ext cx="167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5D9250B-D4A9-4184-AA8D-049B70791410}"/>
                    </a:ext>
                  </a:extLst>
                </p14:cNvPr>
                <p14:cNvContentPartPr/>
                <p14:nvPr/>
              </p14:nvContentPartPr>
              <p14:xfrm>
                <a:off x="4041936" y="988128"/>
                <a:ext cx="35640" cy="148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5D9250B-D4A9-4184-AA8D-049B707914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37616" y="983808"/>
                  <a:ext cx="4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3DB4D65-A17D-44CF-A1EB-DC502E360F69}"/>
                    </a:ext>
                  </a:extLst>
                </p14:cNvPr>
                <p14:cNvContentPartPr/>
                <p14:nvPr/>
              </p14:nvContentPartPr>
              <p14:xfrm>
                <a:off x="3966336" y="914688"/>
                <a:ext cx="198720" cy="766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3DB4D65-A17D-44CF-A1EB-DC502E360F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62016" y="910368"/>
                  <a:ext cx="20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2BC4E13-8D49-43D0-93EE-05EA4A74E720}"/>
                    </a:ext>
                  </a:extLst>
                </p14:cNvPr>
                <p14:cNvContentPartPr/>
                <p14:nvPr/>
              </p14:nvContentPartPr>
              <p14:xfrm>
                <a:off x="4170816" y="1083168"/>
                <a:ext cx="24120" cy="1011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2BC4E13-8D49-43D0-93EE-05EA4A74E72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66496" y="1078848"/>
                  <a:ext cx="32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34C3C4C-92C0-4F25-BBEE-D6B7426CB2E4}"/>
                    </a:ext>
                  </a:extLst>
                </p14:cNvPr>
                <p14:cNvContentPartPr/>
                <p14:nvPr/>
              </p14:nvContentPartPr>
              <p14:xfrm>
                <a:off x="4172616" y="1058328"/>
                <a:ext cx="80640" cy="140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34C3C4C-92C0-4F25-BBEE-D6B7426CB2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68296" y="1054008"/>
                  <a:ext cx="89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B031759-EC23-497D-BB18-BFD15911A284}"/>
                    </a:ext>
                  </a:extLst>
                </p14:cNvPr>
                <p14:cNvContentPartPr/>
                <p14:nvPr/>
              </p14:nvContentPartPr>
              <p14:xfrm>
                <a:off x="4190256" y="1087128"/>
                <a:ext cx="104400" cy="113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B031759-EC23-497D-BB18-BFD15911A2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85936" y="1082808"/>
                  <a:ext cx="113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FFA20E1-BCC0-4F21-A518-24023C0F8D7C}"/>
                    </a:ext>
                  </a:extLst>
                </p14:cNvPr>
                <p14:cNvContentPartPr/>
                <p14:nvPr/>
              </p14:nvContentPartPr>
              <p14:xfrm>
                <a:off x="4321296" y="926568"/>
                <a:ext cx="90720" cy="33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FFA20E1-BCC0-4F21-A518-24023C0F8D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16976" y="922248"/>
                  <a:ext cx="99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98BFE1A-C42C-4B32-BF3C-65E57AD85AD8}"/>
                    </a:ext>
                  </a:extLst>
                </p14:cNvPr>
                <p14:cNvContentPartPr/>
                <p14:nvPr/>
              </p14:nvContentPartPr>
              <p14:xfrm>
                <a:off x="4338936" y="966528"/>
                <a:ext cx="110880" cy="374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98BFE1A-C42C-4B32-BF3C-65E57AD85A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34616" y="962208"/>
                  <a:ext cx="119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9DFA0BC-B13C-4AFD-8621-FBD3EAAC04A1}"/>
                    </a:ext>
                  </a:extLst>
                </p14:cNvPr>
                <p14:cNvContentPartPr/>
                <p14:nvPr/>
              </p14:nvContentPartPr>
              <p14:xfrm>
                <a:off x="4527576" y="743688"/>
                <a:ext cx="97560" cy="239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9DFA0BC-B13C-4AFD-8621-FBD3EAAC04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23256" y="739368"/>
                  <a:ext cx="106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A0AA798-6AE5-47E5-A3A6-82F77573A43B}"/>
                    </a:ext>
                  </a:extLst>
                </p14:cNvPr>
                <p14:cNvContentPartPr/>
                <p14:nvPr/>
              </p14:nvContentPartPr>
              <p14:xfrm>
                <a:off x="4646016" y="773928"/>
                <a:ext cx="120960" cy="1396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A0AA798-6AE5-47E5-A3A6-82F77573A4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41696" y="769608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A41D340-7459-4AED-96AE-CBDDCE923882}"/>
                    </a:ext>
                  </a:extLst>
                </p14:cNvPr>
                <p14:cNvContentPartPr/>
                <p14:nvPr/>
              </p14:nvContentPartPr>
              <p14:xfrm>
                <a:off x="1007496" y="3130128"/>
                <a:ext cx="803520" cy="7318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A41D340-7459-4AED-96AE-CBDDCE9238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3176" y="3125808"/>
                  <a:ext cx="8121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CCBACE5-D975-4D64-9C6B-4EFDD4FD55FF}"/>
                    </a:ext>
                  </a:extLst>
                </p14:cNvPr>
                <p14:cNvContentPartPr/>
                <p14:nvPr/>
              </p14:nvContentPartPr>
              <p14:xfrm>
                <a:off x="950616" y="3023208"/>
                <a:ext cx="150480" cy="1850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CCBACE5-D975-4D64-9C6B-4EFDD4FD55F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6296" y="3018888"/>
                  <a:ext cx="15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0023E76-F821-4978-AD80-A291D7D3803F}"/>
                    </a:ext>
                  </a:extLst>
                </p14:cNvPr>
                <p14:cNvContentPartPr/>
                <p14:nvPr/>
              </p14:nvContentPartPr>
              <p14:xfrm>
                <a:off x="1253016" y="3543768"/>
                <a:ext cx="19080" cy="153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0023E76-F821-4978-AD80-A291D7D380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48696" y="3539448"/>
                  <a:ext cx="27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7B75316-549C-4D6D-AD07-7A1E894992D2}"/>
                    </a:ext>
                  </a:extLst>
                </p14:cNvPr>
                <p14:cNvContentPartPr/>
                <p14:nvPr/>
              </p14:nvContentPartPr>
              <p14:xfrm>
                <a:off x="1215576" y="3668688"/>
                <a:ext cx="92880" cy="33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7B75316-549C-4D6D-AD07-7A1E894992D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1256" y="3664368"/>
                  <a:ext cx="101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5B47EC3-8877-47F0-B766-05354F7F1258}"/>
                    </a:ext>
                  </a:extLst>
                </p14:cNvPr>
                <p14:cNvContentPartPr/>
                <p14:nvPr/>
              </p14:nvContentPartPr>
              <p14:xfrm>
                <a:off x="1187136" y="3531528"/>
                <a:ext cx="96840" cy="13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5B47EC3-8877-47F0-B766-05354F7F12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2816" y="3527208"/>
                  <a:ext cx="10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212BEB2-1BAF-4612-80D4-FEAE45C09C18}"/>
                    </a:ext>
                  </a:extLst>
                </p14:cNvPr>
                <p14:cNvContentPartPr/>
                <p14:nvPr/>
              </p14:nvContentPartPr>
              <p14:xfrm>
                <a:off x="1330776" y="3643848"/>
                <a:ext cx="35640" cy="106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212BEB2-1BAF-4612-80D4-FEAE45C09C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26456" y="3639528"/>
                  <a:ext cx="4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C84EA8E-9AEC-4602-8F72-C9079859BE76}"/>
                    </a:ext>
                  </a:extLst>
                </p14:cNvPr>
                <p14:cNvContentPartPr/>
                <p14:nvPr/>
              </p14:nvContentPartPr>
              <p14:xfrm>
                <a:off x="1318896" y="3703248"/>
                <a:ext cx="66600" cy="19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C84EA8E-9AEC-4602-8F72-C9079859BE7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14576" y="3698928"/>
                  <a:ext cx="75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8593B95-850C-4D2E-8762-C2D9E877920F}"/>
                    </a:ext>
                  </a:extLst>
                </p14:cNvPr>
                <p14:cNvContentPartPr/>
                <p14:nvPr/>
              </p14:nvContentPartPr>
              <p14:xfrm>
                <a:off x="1358496" y="3593448"/>
                <a:ext cx="55800" cy="532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8593B95-850C-4D2E-8762-C2D9E87792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54176" y="3589128"/>
                  <a:ext cx="6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8F8ECE3-C098-4F78-9657-020483C88CC4}"/>
                    </a:ext>
                  </a:extLst>
                </p14:cNvPr>
                <p14:cNvContentPartPr/>
                <p14:nvPr/>
              </p14:nvContentPartPr>
              <p14:xfrm>
                <a:off x="1442016" y="3595968"/>
                <a:ext cx="59400" cy="75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8F8ECE3-C098-4F78-9657-020483C88C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37696" y="3591648"/>
                  <a:ext cx="6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26A4DFB-3E89-4F2E-AACC-8072D898B56F}"/>
                    </a:ext>
                  </a:extLst>
                </p14:cNvPr>
                <p14:cNvContentPartPr/>
                <p14:nvPr/>
              </p14:nvContentPartPr>
              <p14:xfrm>
                <a:off x="3452976" y="262368"/>
                <a:ext cx="1543320" cy="1967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26A4DFB-3E89-4F2E-AACC-8072D898B5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48656" y="258048"/>
                  <a:ext cx="1551960" cy="19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8E47725-8233-4208-9B37-D77E22953824}"/>
                    </a:ext>
                  </a:extLst>
                </p14:cNvPr>
                <p14:cNvContentPartPr/>
                <p14:nvPr/>
              </p14:nvContentPartPr>
              <p14:xfrm>
                <a:off x="4551336" y="2141928"/>
                <a:ext cx="159480" cy="222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8E47725-8233-4208-9B37-D77E2295382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47016" y="2137608"/>
                  <a:ext cx="168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5CE1BE4-955C-46F2-B665-5AFD7944BE27}"/>
                    </a:ext>
                  </a:extLst>
                </p14:cNvPr>
                <p14:cNvContentPartPr/>
                <p14:nvPr/>
              </p14:nvContentPartPr>
              <p14:xfrm>
                <a:off x="4961016" y="689688"/>
                <a:ext cx="93960" cy="144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5CE1BE4-955C-46F2-B665-5AFD7944BE2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56696" y="685368"/>
                  <a:ext cx="10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1AC8DE9-1BFA-4F87-A0F5-FB5F82E75544}"/>
                    </a:ext>
                  </a:extLst>
                </p14:cNvPr>
                <p14:cNvContentPartPr/>
                <p14:nvPr/>
              </p14:nvContentPartPr>
              <p14:xfrm>
                <a:off x="4958136" y="763488"/>
                <a:ext cx="92160" cy="28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1AC8DE9-1BFA-4F87-A0F5-FB5F82E7554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53816" y="759168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41E5B22-6916-4DC1-8DD7-911CC372193E}"/>
                    </a:ext>
                  </a:extLst>
                </p14:cNvPr>
                <p14:cNvContentPartPr/>
                <p14:nvPr/>
              </p14:nvContentPartPr>
              <p14:xfrm>
                <a:off x="5092776" y="802728"/>
                <a:ext cx="8640" cy="75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41E5B22-6916-4DC1-8DD7-911CC37219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88456" y="798408"/>
                  <a:ext cx="1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0E46E8-DF85-484B-98A4-585EAFDFEB69}"/>
                    </a:ext>
                  </a:extLst>
                </p14:cNvPr>
                <p14:cNvContentPartPr/>
                <p14:nvPr/>
              </p14:nvContentPartPr>
              <p14:xfrm>
                <a:off x="5101056" y="791928"/>
                <a:ext cx="66600" cy="86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0E46E8-DF85-484B-98A4-585EAFDFEB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96736" y="787608"/>
                  <a:ext cx="75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C94E471-FBE3-447B-8447-F1254A07C190}"/>
                    </a:ext>
                  </a:extLst>
                </p14:cNvPr>
                <p14:cNvContentPartPr/>
                <p14:nvPr/>
              </p14:nvContentPartPr>
              <p14:xfrm>
                <a:off x="5092416" y="825048"/>
                <a:ext cx="82080" cy="601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C94E471-FBE3-447B-8447-F1254A07C1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88096" y="820728"/>
                  <a:ext cx="9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228C754-14C6-440B-B552-C4C63B35599D}"/>
                    </a:ext>
                  </a:extLst>
                </p14:cNvPr>
                <p14:cNvContentPartPr/>
                <p14:nvPr/>
              </p14:nvContentPartPr>
              <p14:xfrm>
                <a:off x="5146056" y="715248"/>
                <a:ext cx="59400" cy="3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228C754-14C6-440B-B552-C4C63B3559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41736" y="710928"/>
                  <a:ext cx="68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F4798B8-7B7D-48F2-A5B2-63660ED02A36}"/>
                    </a:ext>
                  </a:extLst>
                </p14:cNvPr>
                <p14:cNvContentPartPr/>
                <p14:nvPr/>
              </p14:nvContentPartPr>
              <p14:xfrm>
                <a:off x="5152176" y="749448"/>
                <a:ext cx="84240" cy="115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F4798B8-7B7D-48F2-A5B2-63660ED02A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47856" y="745128"/>
                  <a:ext cx="92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4AF1B4-1B07-491B-B354-3D857A0DD8B1}"/>
                    </a:ext>
                  </a:extLst>
                </p14:cNvPr>
                <p14:cNvContentPartPr/>
                <p14:nvPr/>
              </p14:nvContentPartPr>
              <p14:xfrm>
                <a:off x="5273496" y="693648"/>
                <a:ext cx="71280" cy="90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4AF1B4-1B07-491B-B354-3D857A0DD8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69176" y="689328"/>
                  <a:ext cx="79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58FC494-D339-4825-AB38-4D0A40BC6FA1}"/>
                    </a:ext>
                  </a:extLst>
                </p14:cNvPr>
                <p14:cNvContentPartPr/>
                <p14:nvPr/>
              </p14:nvContentPartPr>
              <p14:xfrm>
                <a:off x="1051917" y="1400925"/>
                <a:ext cx="81360" cy="820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58FC494-D339-4825-AB38-4D0A40BC6F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7597" y="1396605"/>
                  <a:ext cx="900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8C5B93CF-133E-494C-8390-CDD1DD11FAF5}"/>
              </a:ext>
            </a:extLst>
          </p:cNvPr>
          <p:cNvGrpSpPr/>
          <p:nvPr/>
        </p:nvGrpSpPr>
        <p:grpSpPr>
          <a:xfrm>
            <a:off x="5436357" y="559605"/>
            <a:ext cx="633600" cy="110880"/>
            <a:chOff x="5436357" y="559605"/>
            <a:chExt cx="63360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D223D2-BFA3-4B8A-B348-1DD309B1F1A1}"/>
                    </a:ext>
                  </a:extLst>
                </p14:cNvPr>
                <p14:cNvContentPartPr/>
                <p14:nvPr/>
              </p14:nvContentPartPr>
              <p14:xfrm>
                <a:off x="5562717" y="614325"/>
                <a:ext cx="12240" cy="561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D223D2-BFA3-4B8A-B348-1DD309B1F1A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58397" y="610005"/>
                  <a:ext cx="20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C1F5094-2754-4EEF-8117-9AFAF0A01C4B}"/>
                    </a:ext>
                  </a:extLst>
                </p14:cNvPr>
                <p14:cNvContentPartPr/>
                <p14:nvPr/>
              </p14:nvContentPartPr>
              <p14:xfrm>
                <a:off x="5617437" y="595605"/>
                <a:ext cx="46080" cy="65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C1F5094-2754-4EEF-8117-9AFAF0A01C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13117" y="591285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78D4382-F5E7-46E6-8911-4EF52B617575}"/>
                    </a:ext>
                  </a:extLst>
                </p14:cNvPr>
                <p14:cNvContentPartPr/>
                <p14:nvPr/>
              </p14:nvContentPartPr>
              <p14:xfrm>
                <a:off x="5810757" y="595605"/>
                <a:ext cx="9360" cy="57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78D4382-F5E7-46E6-8911-4EF52B61757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06437" y="591285"/>
                  <a:ext cx="18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7A0576F-4389-45DA-BFE0-5FA76DA62FBE}"/>
                    </a:ext>
                  </a:extLst>
                </p14:cNvPr>
                <p14:cNvContentPartPr/>
                <p14:nvPr/>
              </p14:nvContentPartPr>
              <p14:xfrm>
                <a:off x="5798877" y="613245"/>
                <a:ext cx="61200" cy="64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7A0576F-4389-45DA-BFE0-5FA76DA62FB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94557" y="608925"/>
                  <a:ext cx="69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6A13653-866C-4F15-B495-A1EC9E8E7764}"/>
                    </a:ext>
                  </a:extLst>
                </p14:cNvPr>
                <p14:cNvContentPartPr/>
                <p14:nvPr/>
              </p14:nvContentPartPr>
              <p14:xfrm>
                <a:off x="5934957" y="559605"/>
                <a:ext cx="55440" cy="882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6A13653-866C-4F15-B495-A1EC9E8E776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30637" y="555285"/>
                  <a:ext cx="64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33793A1-7CFF-4C98-9B6E-78E8C78D9458}"/>
                    </a:ext>
                  </a:extLst>
                </p14:cNvPr>
                <p14:cNvContentPartPr/>
                <p14:nvPr/>
              </p14:nvContentPartPr>
              <p14:xfrm>
                <a:off x="5934597" y="613605"/>
                <a:ext cx="56160" cy="32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33793A1-7CFF-4C98-9B6E-78E8C78D945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30277" y="609285"/>
                  <a:ext cx="64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66B1DBB-443B-4332-904E-07BFFACBF668}"/>
                    </a:ext>
                  </a:extLst>
                </p14:cNvPr>
                <p14:cNvContentPartPr/>
                <p14:nvPr/>
              </p14:nvContentPartPr>
              <p14:xfrm>
                <a:off x="6015237" y="582645"/>
                <a:ext cx="54720" cy="691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66B1DBB-443B-4332-904E-07BFFACBF6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10917" y="578325"/>
                  <a:ext cx="63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09ED072-D512-456A-98B9-AB9CC554F37A}"/>
                    </a:ext>
                  </a:extLst>
                </p14:cNvPr>
                <p14:cNvContentPartPr/>
                <p14:nvPr/>
              </p14:nvContentPartPr>
              <p14:xfrm>
                <a:off x="5436357" y="660765"/>
                <a:ext cx="8280" cy="5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09ED072-D512-456A-98B9-AB9CC554F37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32037" y="656445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A9949965-4A8B-485C-B15C-37F8BA802F3E}"/>
              </a:ext>
            </a:extLst>
          </p:cNvPr>
          <p:cNvGrpSpPr/>
          <p:nvPr/>
        </p:nvGrpSpPr>
        <p:grpSpPr>
          <a:xfrm>
            <a:off x="6156717" y="584085"/>
            <a:ext cx="333360" cy="101520"/>
            <a:chOff x="6156717" y="584085"/>
            <a:chExt cx="33336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4E66986D-D97A-4822-91B4-4FDB81DD347C}"/>
                    </a:ext>
                  </a:extLst>
                </p14:cNvPr>
                <p14:cNvContentPartPr/>
                <p14:nvPr/>
              </p14:nvContentPartPr>
              <p14:xfrm>
                <a:off x="6177597" y="607125"/>
                <a:ext cx="9000" cy="784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4E66986D-D97A-4822-91B4-4FDB81DD347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73277" y="602805"/>
                  <a:ext cx="1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FE8B679-95A7-4C47-92C9-F5CDA6EF36A2}"/>
                    </a:ext>
                  </a:extLst>
                </p14:cNvPr>
                <p14:cNvContentPartPr/>
                <p14:nvPr/>
              </p14:nvContentPartPr>
              <p14:xfrm>
                <a:off x="6156717" y="630165"/>
                <a:ext cx="46440" cy="147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FE8B679-95A7-4C47-92C9-F5CDA6EF36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52397" y="625845"/>
                  <a:ext cx="55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FD846DDD-1AD1-4FAB-BEBC-FD588DB68AE7}"/>
                    </a:ext>
                  </a:extLst>
                </p14:cNvPr>
                <p14:cNvContentPartPr/>
                <p14:nvPr/>
              </p14:nvContentPartPr>
              <p14:xfrm>
                <a:off x="6262557" y="584085"/>
                <a:ext cx="110520" cy="763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FD846DDD-1AD1-4FAB-BEBC-FD588DB68A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58237" y="579765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176C4B7-09D7-484C-9E4F-64BB539B5F35}"/>
                    </a:ext>
                  </a:extLst>
                </p14:cNvPr>
                <p14:cNvContentPartPr/>
                <p14:nvPr/>
              </p14:nvContentPartPr>
              <p14:xfrm>
                <a:off x="6424917" y="586245"/>
                <a:ext cx="65160" cy="57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176C4B7-09D7-484C-9E4F-64BB539B5F3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20597" y="581925"/>
                  <a:ext cx="738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E65BFD7C-6B78-48BE-9549-2EE182F74D12}"/>
              </a:ext>
            </a:extLst>
          </p:cNvPr>
          <p:cNvGrpSpPr/>
          <p:nvPr/>
        </p:nvGrpSpPr>
        <p:grpSpPr>
          <a:xfrm>
            <a:off x="6662157" y="588045"/>
            <a:ext cx="255960" cy="85680"/>
            <a:chOff x="6662157" y="588045"/>
            <a:chExt cx="25596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8DCAD58-82C6-4E5C-94C4-29F0BF3E430F}"/>
                    </a:ext>
                  </a:extLst>
                </p14:cNvPr>
                <p14:cNvContentPartPr/>
                <p14:nvPr/>
              </p14:nvContentPartPr>
              <p14:xfrm>
                <a:off x="6679797" y="588045"/>
                <a:ext cx="11520" cy="85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8DCAD58-82C6-4E5C-94C4-29F0BF3E430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75477" y="583725"/>
                  <a:ext cx="2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F0A116B-1FA4-40FF-8581-7C39006D7CA0}"/>
                    </a:ext>
                  </a:extLst>
                </p14:cNvPr>
                <p14:cNvContentPartPr/>
                <p14:nvPr/>
              </p14:nvContentPartPr>
              <p14:xfrm>
                <a:off x="6662157" y="618645"/>
                <a:ext cx="93600" cy="46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F0A116B-1FA4-40FF-8581-7C39006D7CA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57837" y="614325"/>
                  <a:ext cx="102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0EF9F0F-532A-4C78-9795-F496A6C5293B}"/>
                    </a:ext>
                  </a:extLst>
                </p14:cNvPr>
                <p14:cNvContentPartPr/>
                <p14:nvPr/>
              </p14:nvContentPartPr>
              <p14:xfrm>
                <a:off x="6848637" y="588045"/>
                <a:ext cx="69480" cy="691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0EF9F0F-532A-4C78-9795-F496A6C5293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44317" y="583725"/>
                  <a:ext cx="781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9C93C81-5AD8-4F17-9AFE-4C5E79BD9714}"/>
                  </a:ext>
                </a:extLst>
              </p14:cNvPr>
              <p14:cNvContentPartPr/>
              <p14:nvPr/>
            </p14:nvContentPartPr>
            <p14:xfrm>
              <a:off x="1615677" y="1630965"/>
              <a:ext cx="304920" cy="1803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9C93C81-5AD8-4F17-9AFE-4C5E79BD971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611357" y="1626645"/>
                <a:ext cx="31356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" name="Gruppieren 514">
            <a:extLst>
              <a:ext uri="{FF2B5EF4-FFF2-40B4-BE49-F238E27FC236}">
                <a16:creationId xmlns:a16="http://schemas.microsoft.com/office/drawing/2014/main" id="{FEBD1907-AA12-4384-B6A0-03A4B6BC8AD3}"/>
              </a:ext>
            </a:extLst>
          </p:cNvPr>
          <p:cNvGrpSpPr/>
          <p:nvPr/>
        </p:nvGrpSpPr>
        <p:grpSpPr>
          <a:xfrm>
            <a:off x="5572437" y="265845"/>
            <a:ext cx="1923120" cy="213120"/>
            <a:chOff x="5572437" y="265845"/>
            <a:chExt cx="192312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CAE8B84-D293-42FB-97A4-AC7894200F6C}"/>
                    </a:ext>
                  </a:extLst>
                </p14:cNvPr>
                <p14:cNvContentPartPr/>
                <p14:nvPr/>
              </p14:nvContentPartPr>
              <p14:xfrm>
                <a:off x="5576397" y="304365"/>
                <a:ext cx="47160" cy="1058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CAE8B84-D293-42FB-97A4-AC7894200F6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72077" y="300045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D52634A-C333-4B2F-8FA6-2AD2533AD154}"/>
                    </a:ext>
                  </a:extLst>
                </p14:cNvPr>
                <p14:cNvContentPartPr/>
                <p14:nvPr/>
              </p14:nvContentPartPr>
              <p14:xfrm>
                <a:off x="5572437" y="360885"/>
                <a:ext cx="56520" cy="169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D52634A-C333-4B2F-8FA6-2AD2533AD1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68117" y="356565"/>
                  <a:ext cx="65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0F8EA96-6787-4655-98BB-AE7155673B3C}"/>
                    </a:ext>
                  </a:extLst>
                </p14:cNvPr>
                <p14:cNvContentPartPr/>
                <p14:nvPr/>
              </p14:nvContentPartPr>
              <p14:xfrm>
                <a:off x="5657037" y="368805"/>
                <a:ext cx="51840" cy="93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0F8EA96-6787-4655-98BB-AE7155673B3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52717" y="364485"/>
                  <a:ext cx="6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AC2C0AF-A4E0-4EF5-9D18-66942D692EF6}"/>
                    </a:ext>
                  </a:extLst>
                </p14:cNvPr>
                <p14:cNvContentPartPr/>
                <p14:nvPr/>
              </p14:nvContentPartPr>
              <p14:xfrm>
                <a:off x="5658837" y="416685"/>
                <a:ext cx="75960" cy="118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AC2C0AF-A4E0-4EF5-9D18-66942D692E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54517" y="412365"/>
                  <a:ext cx="84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BB0541B-1AD7-462F-B47A-65BBC6648840}"/>
                    </a:ext>
                  </a:extLst>
                </p14:cNvPr>
                <p14:cNvContentPartPr/>
                <p14:nvPr/>
              </p14:nvContentPartPr>
              <p14:xfrm>
                <a:off x="5856477" y="342525"/>
                <a:ext cx="2880" cy="910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BB0541B-1AD7-462F-B47A-65BBC66488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52157" y="338205"/>
                  <a:ext cx="1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1A4D1E6-C858-4BF6-83BE-D765328D8E82}"/>
                    </a:ext>
                  </a:extLst>
                </p14:cNvPr>
                <p14:cNvContentPartPr/>
                <p14:nvPr/>
              </p14:nvContentPartPr>
              <p14:xfrm>
                <a:off x="5828037" y="377445"/>
                <a:ext cx="76320" cy="39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1A4D1E6-C858-4BF6-83BE-D765328D8E8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823717" y="373125"/>
                  <a:ext cx="84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C7038BB-3BB7-4F8F-9568-A6C20FF6883A}"/>
                    </a:ext>
                  </a:extLst>
                </p14:cNvPr>
                <p14:cNvContentPartPr/>
                <p14:nvPr/>
              </p14:nvContentPartPr>
              <p14:xfrm>
                <a:off x="5929557" y="327405"/>
                <a:ext cx="60480" cy="363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C7038BB-3BB7-4F8F-9568-A6C20FF688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25237" y="323085"/>
                  <a:ext cx="69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5CC1735-BDD3-4578-8986-04E3FCBC0402}"/>
                    </a:ext>
                  </a:extLst>
                </p14:cNvPr>
                <p14:cNvContentPartPr/>
                <p14:nvPr/>
              </p14:nvContentPartPr>
              <p14:xfrm>
                <a:off x="5955117" y="322725"/>
                <a:ext cx="54720" cy="1360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5CC1735-BDD3-4578-8986-04E3FCBC040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50797" y="318405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9FACDBC-8458-4162-91C1-51E450230F39}"/>
                    </a:ext>
                  </a:extLst>
                </p14:cNvPr>
                <p14:cNvContentPartPr/>
                <p14:nvPr/>
              </p14:nvContentPartPr>
              <p14:xfrm>
                <a:off x="5996517" y="367005"/>
                <a:ext cx="73080" cy="961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9FACDBC-8458-4162-91C1-51E450230F3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92197" y="362685"/>
                  <a:ext cx="81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777BA595-2BB3-4442-8D21-74C19EF2249C}"/>
                    </a:ext>
                  </a:extLst>
                </p14:cNvPr>
                <p14:cNvContentPartPr/>
                <p14:nvPr/>
              </p14:nvContentPartPr>
              <p14:xfrm>
                <a:off x="5998677" y="417765"/>
                <a:ext cx="72000" cy="97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777BA595-2BB3-4442-8D21-74C19EF2249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94357" y="413445"/>
                  <a:ext cx="8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5189039-B958-4F64-AFC2-CC8ED91A963F}"/>
                    </a:ext>
                  </a:extLst>
                </p14:cNvPr>
                <p14:cNvContentPartPr/>
                <p14:nvPr/>
              </p14:nvContentPartPr>
              <p14:xfrm>
                <a:off x="6284877" y="321285"/>
                <a:ext cx="19440" cy="97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5189039-B958-4F64-AFC2-CC8ED91A963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80557" y="316965"/>
                  <a:ext cx="2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61900F2-FF17-450B-9722-CCE90B4F4733}"/>
                    </a:ext>
                  </a:extLst>
                </p14:cNvPr>
                <p14:cNvContentPartPr/>
                <p14:nvPr/>
              </p14:nvContentPartPr>
              <p14:xfrm>
                <a:off x="6262557" y="361605"/>
                <a:ext cx="64080" cy="5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61900F2-FF17-450B-9722-CCE90B4F473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58237" y="357285"/>
                  <a:ext cx="72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5E4CA7B-892C-46B0-B4B6-E7D3E22024C1}"/>
                    </a:ext>
                  </a:extLst>
                </p14:cNvPr>
                <p14:cNvContentPartPr/>
                <p14:nvPr/>
              </p14:nvContentPartPr>
              <p14:xfrm>
                <a:off x="6068157" y="325965"/>
                <a:ext cx="50040" cy="1425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5E4CA7B-892C-46B0-B4B6-E7D3E22024C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63837" y="321645"/>
                  <a:ext cx="58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3ADE93C-4367-4BDC-9EE6-F06357263850}"/>
                    </a:ext>
                  </a:extLst>
                </p14:cNvPr>
                <p14:cNvContentPartPr/>
                <p14:nvPr/>
              </p14:nvContentPartPr>
              <p14:xfrm>
                <a:off x="6109917" y="377445"/>
                <a:ext cx="56520" cy="1015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3ADE93C-4367-4BDC-9EE6-F0635726385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05597" y="373125"/>
                  <a:ext cx="65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14B71E0-CA6D-4ADB-B8DD-977ED5D5ACD9}"/>
                    </a:ext>
                  </a:extLst>
                </p14:cNvPr>
                <p14:cNvContentPartPr/>
                <p14:nvPr/>
              </p14:nvContentPartPr>
              <p14:xfrm>
                <a:off x="6377397" y="316605"/>
                <a:ext cx="45360" cy="662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14B71E0-CA6D-4ADB-B8DD-977ED5D5AC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73077" y="312285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6B27813B-CEA5-4F66-9DBF-ABC92CD3672F}"/>
                    </a:ext>
                  </a:extLst>
                </p14:cNvPr>
                <p14:cNvContentPartPr/>
                <p14:nvPr/>
              </p14:nvContentPartPr>
              <p14:xfrm>
                <a:off x="6384237" y="302205"/>
                <a:ext cx="66240" cy="148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6B27813B-CEA5-4F66-9DBF-ABC92CD3672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79917" y="297885"/>
                  <a:ext cx="74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B67475-4D48-4261-9F4B-1C69980DCC1B}"/>
                    </a:ext>
                  </a:extLst>
                </p14:cNvPr>
                <p14:cNvContentPartPr/>
                <p14:nvPr/>
              </p14:nvContentPartPr>
              <p14:xfrm>
                <a:off x="6438597" y="365565"/>
                <a:ext cx="36720" cy="89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B67475-4D48-4261-9F4B-1C69980DCC1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434277" y="361245"/>
                  <a:ext cx="45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148905C-7C94-4E7D-8F63-CE12F402F6DD}"/>
                    </a:ext>
                  </a:extLst>
                </p14:cNvPr>
                <p14:cNvContentPartPr/>
                <p14:nvPr/>
              </p14:nvContentPartPr>
              <p14:xfrm>
                <a:off x="6456597" y="346125"/>
                <a:ext cx="60840" cy="109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148905C-7C94-4E7D-8F63-CE12F402F6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52277" y="341805"/>
                  <a:ext cx="6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40F7044-A8C4-4FB6-85AF-846ADB72D65B}"/>
                    </a:ext>
                  </a:extLst>
                </p14:cNvPr>
                <p14:cNvContentPartPr/>
                <p14:nvPr/>
              </p14:nvContentPartPr>
              <p14:xfrm>
                <a:off x="6521037" y="342165"/>
                <a:ext cx="60480" cy="1213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40F7044-A8C4-4FB6-85AF-846ADB72D65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16717" y="337845"/>
                  <a:ext cx="6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1F4869A-47E1-4BCF-A1BE-AEC3C0EB6082}"/>
                    </a:ext>
                  </a:extLst>
                </p14:cNvPr>
                <p14:cNvContentPartPr/>
                <p14:nvPr/>
              </p14:nvContentPartPr>
              <p14:xfrm>
                <a:off x="6573237" y="368085"/>
                <a:ext cx="41400" cy="61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1F4869A-47E1-4BCF-A1BE-AEC3C0EB608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68917" y="363765"/>
                  <a:ext cx="50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417A986-3CA5-4392-8E71-117F85500B68}"/>
                    </a:ext>
                  </a:extLst>
                </p14:cNvPr>
                <p14:cNvContentPartPr/>
                <p14:nvPr/>
              </p14:nvContentPartPr>
              <p14:xfrm>
                <a:off x="6563877" y="392205"/>
                <a:ext cx="61920" cy="630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417A986-3CA5-4392-8E71-117F85500B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59557" y="387885"/>
                  <a:ext cx="70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FAEE816-2C3E-4846-AC1C-0735436A235A}"/>
                    </a:ext>
                  </a:extLst>
                </p14:cNvPr>
                <p14:cNvContentPartPr/>
                <p14:nvPr/>
              </p14:nvContentPartPr>
              <p14:xfrm>
                <a:off x="6720837" y="327405"/>
                <a:ext cx="23760" cy="604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FAEE816-2C3E-4846-AC1C-0735436A235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16517" y="323085"/>
                  <a:ext cx="32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6C6F743-D975-4445-B0FD-227CB7262481}"/>
                    </a:ext>
                  </a:extLst>
                </p14:cNvPr>
                <p14:cNvContentPartPr/>
                <p14:nvPr/>
              </p14:nvContentPartPr>
              <p14:xfrm>
                <a:off x="6704277" y="332445"/>
                <a:ext cx="77400" cy="6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6C6F743-D975-4445-B0FD-227CB72624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99957" y="328125"/>
                  <a:ext cx="86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BEEA06E-B819-412B-B417-8F8B45D07D7D}"/>
                    </a:ext>
                  </a:extLst>
                </p14:cNvPr>
                <p14:cNvContentPartPr/>
                <p14:nvPr/>
              </p14:nvContentPartPr>
              <p14:xfrm>
                <a:off x="6811197" y="269805"/>
                <a:ext cx="75600" cy="1065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BEEA06E-B819-412B-B417-8F8B45D07D7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06877" y="265485"/>
                  <a:ext cx="84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18891C7-6ADE-4BAE-9586-CAC606EF737A}"/>
                    </a:ext>
                  </a:extLst>
                </p14:cNvPr>
                <p14:cNvContentPartPr/>
                <p14:nvPr/>
              </p14:nvContentPartPr>
              <p14:xfrm>
                <a:off x="6824517" y="265845"/>
                <a:ext cx="117360" cy="115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18891C7-6ADE-4BAE-9586-CAC606EF737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20197" y="261525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6D7A8A0-E438-4EE3-9E26-F4D671AD124A}"/>
                    </a:ext>
                  </a:extLst>
                </p14:cNvPr>
                <p14:cNvContentPartPr/>
                <p14:nvPr/>
              </p14:nvContentPartPr>
              <p14:xfrm>
                <a:off x="6945117" y="341805"/>
                <a:ext cx="22320" cy="734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6D7A8A0-E438-4EE3-9E26-F4D671AD124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40797" y="337485"/>
                  <a:ext cx="30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2074E3E-8349-4A1B-8407-C1CE902FB8CF}"/>
                    </a:ext>
                  </a:extLst>
                </p14:cNvPr>
                <p14:cNvContentPartPr/>
                <p14:nvPr/>
              </p14:nvContentPartPr>
              <p14:xfrm>
                <a:off x="6947997" y="352245"/>
                <a:ext cx="68040" cy="781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2074E3E-8349-4A1B-8407-C1CE902FB8C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43677" y="347925"/>
                  <a:ext cx="76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E4B472C-A53C-4F82-86EA-52D6A24E376A}"/>
                    </a:ext>
                  </a:extLst>
                </p14:cNvPr>
                <p14:cNvContentPartPr/>
                <p14:nvPr/>
              </p14:nvContentPartPr>
              <p14:xfrm>
                <a:off x="7111077" y="334245"/>
                <a:ext cx="80280" cy="16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E4B472C-A53C-4F82-86EA-52D6A24E376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06757" y="329925"/>
                  <a:ext cx="88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E1C2862-4502-46C1-AA20-D0130CCA2CDC}"/>
                    </a:ext>
                  </a:extLst>
                </p14:cNvPr>
                <p14:cNvContentPartPr/>
                <p14:nvPr/>
              </p14:nvContentPartPr>
              <p14:xfrm>
                <a:off x="7117197" y="373125"/>
                <a:ext cx="100080" cy="5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E1C2862-4502-46C1-AA20-D0130CCA2CD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12877" y="368805"/>
                  <a:ext cx="108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B5ED5A8-CD51-44B1-B77E-BB00C2A0377F}"/>
                    </a:ext>
                  </a:extLst>
                </p14:cNvPr>
                <p14:cNvContentPartPr/>
                <p14:nvPr/>
              </p14:nvContentPartPr>
              <p14:xfrm>
                <a:off x="7381077" y="303645"/>
                <a:ext cx="7560" cy="79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B5ED5A8-CD51-44B1-B77E-BB00C2A0377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76757" y="299325"/>
                  <a:ext cx="1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D8A1ECD-4C59-48C2-A4B0-8779ABC501EE}"/>
                    </a:ext>
                  </a:extLst>
                </p14:cNvPr>
                <p14:cNvContentPartPr/>
                <p14:nvPr/>
              </p14:nvContentPartPr>
              <p14:xfrm>
                <a:off x="7326357" y="283485"/>
                <a:ext cx="108360" cy="68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D8A1ECD-4C59-48C2-A4B0-8779ABC501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22037" y="279165"/>
                  <a:ext cx="117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95E10C7-73E3-4146-BBF9-F386C9D5AD86}"/>
                    </a:ext>
                  </a:extLst>
                </p14:cNvPr>
                <p14:cNvContentPartPr/>
                <p14:nvPr/>
              </p14:nvContentPartPr>
              <p14:xfrm>
                <a:off x="7433277" y="347925"/>
                <a:ext cx="21240" cy="74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95E10C7-73E3-4146-BBF9-F386C9D5AD8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28957" y="343605"/>
                  <a:ext cx="2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C1893DD-490E-4F37-9A66-477EE62CB41D}"/>
                    </a:ext>
                  </a:extLst>
                </p14:cNvPr>
                <p14:cNvContentPartPr/>
                <p14:nvPr/>
              </p14:nvContentPartPr>
              <p14:xfrm>
                <a:off x="7433277" y="355845"/>
                <a:ext cx="62280" cy="716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C1893DD-490E-4F37-9A66-477EE62CB41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28957" y="351525"/>
                  <a:ext cx="709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5E725F1B-4AF4-4C11-AABD-617FE2495035}"/>
              </a:ext>
            </a:extLst>
          </p:cNvPr>
          <p:cNvGrpSpPr/>
          <p:nvPr/>
        </p:nvGrpSpPr>
        <p:grpSpPr>
          <a:xfrm>
            <a:off x="7079757" y="575445"/>
            <a:ext cx="385560" cy="108360"/>
            <a:chOff x="7079757" y="575445"/>
            <a:chExt cx="385560" cy="1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B25E7D8-8AFF-4781-AD30-804E62D72E0B}"/>
                    </a:ext>
                  </a:extLst>
                </p14:cNvPr>
                <p14:cNvContentPartPr/>
                <p14:nvPr/>
              </p14:nvContentPartPr>
              <p14:xfrm>
                <a:off x="7332117" y="575445"/>
                <a:ext cx="50400" cy="108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B25E7D8-8AFF-4781-AD30-804E62D72E0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327797" y="571125"/>
                  <a:ext cx="59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23025CF-8DA8-4972-B6E4-A56FEB421499}"/>
                    </a:ext>
                  </a:extLst>
                </p14:cNvPr>
                <p14:cNvContentPartPr/>
                <p14:nvPr/>
              </p14:nvContentPartPr>
              <p14:xfrm>
                <a:off x="7411677" y="595605"/>
                <a:ext cx="53640" cy="651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23025CF-8DA8-4972-B6E4-A56FEB4214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07357" y="591285"/>
                  <a:ext cx="62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48936C1-0ADC-4635-B46C-ECF467652164}"/>
                    </a:ext>
                  </a:extLst>
                </p14:cNvPr>
                <p14:cNvContentPartPr/>
                <p14:nvPr/>
              </p14:nvContentPartPr>
              <p14:xfrm>
                <a:off x="7079757" y="610365"/>
                <a:ext cx="109080" cy="12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48936C1-0ADC-4635-B46C-ECF46765216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75437" y="606045"/>
                  <a:ext cx="11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47FBCBE-6148-4907-98D9-C0D67B43C66F}"/>
                    </a:ext>
                  </a:extLst>
                </p14:cNvPr>
                <p14:cNvContentPartPr/>
                <p14:nvPr/>
              </p14:nvContentPartPr>
              <p14:xfrm>
                <a:off x="7101717" y="638085"/>
                <a:ext cx="132480" cy="21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47FBCBE-6148-4907-98D9-C0D67B43C66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97397" y="633765"/>
                  <a:ext cx="141120" cy="1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16DE879A-10A2-47CC-9FBC-3EBEB2967BBB}"/>
                  </a:ext>
                </a:extLst>
              </p14:cNvPr>
              <p14:cNvContentPartPr/>
              <p14:nvPr/>
            </p14:nvContentPartPr>
            <p14:xfrm>
              <a:off x="2118237" y="3037485"/>
              <a:ext cx="587160" cy="3348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16DE879A-10A2-47CC-9FBC-3EBEB2967BB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113917" y="3033165"/>
                <a:ext cx="5958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B1578E5A-77D1-4976-A50C-BE78959EC33B}"/>
              </a:ext>
            </a:extLst>
          </p:cNvPr>
          <p:cNvGrpSpPr/>
          <p:nvPr/>
        </p:nvGrpSpPr>
        <p:grpSpPr>
          <a:xfrm>
            <a:off x="7612197" y="292485"/>
            <a:ext cx="279360" cy="138960"/>
            <a:chOff x="7612197" y="292485"/>
            <a:chExt cx="27936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2BCFC0B-CD47-44B0-86ED-0293EF846F86}"/>
                    </a:ext>
                  </a:extLst>
                </p14:cNvPr>
                <p14:cNvContentPartPr/>
                <p14:nvPr/>
              </p14:nvContentPartPr>
              <p14:xfrm>
                <a:off x="7645317" y="313005"/>
                <a:ext cx="10440" cy="702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2BCFC0B-CD47-44B0-86ED-0293EF846F8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40997" y="308685"/>
                  <a:ext cx="19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F691EFA-2A83-4357-8E1A-DB38ADD8E4C8}"/>
                    </a:ext>
                  </a:extLst>
                </p14:cNvPr>
                <p14:cNvContentPartPr/>
                <p14:nvPr/>
              </p14:nvContentPartPr>
              <p14:xfrm>
                <a:off x="7612197" y="344325"/>
                <a:ext cx="76680" cy="10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F691EFA-2A83-4357-8E1A-DB38ADD8E4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07877" y="340005"/>
                  <a:ext cx="853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8770B7B-2DE5-4438-97F1-A9EAAA168B3F}"/>
                    </a:ext>
                  </a:extLst>
                </p14:cNvPr>
                <p14:cNvContentPartPr/>
                <p14:nvPr/>
              </p14:nvContentPartPr>
              <p14:xfrm>
                <a:off x="7722357" y="292485"/>
                <a:ext cx="93600" cy="954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8770B7B-2DE5-4438-97F1-A9EAAA168B3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18037" y="288165"/>
                  <a:ext cx="10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8EA2E33-AF5F-4E46-8A11-BD6C79F89102}"/>
                    </a:ext>
                  </a:extLst>
                </p14:cNvPr>
                <p14:cNvContentPartPr/>
                <p14:nvPr/>
              </p14:nvContentPartPr>
              <p14:xfrm>
                <a:off x="7830717" y="353325"/>
                <a:ext cx="60840" cy="781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8EA2E33-AF5F-4E46-8A11-BD6C79F8910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26397" y="349005"/>
                  <a:ext cx="694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0714B5E-9E76-47D0-8C22-16F2330BF521}"/>
              </a:ext>
            </a:extLst>
          </p:cNvPr>
          <p:cNvGrpSpPr/>
          <p:nvPr/>
        </p:nvGrpSpPr>
        <p:grpSpPr>
          <a:xfrm>
            <a:off x="7562517" y="594165"/>
            <a:ext cx="331920" cy="79560"/>
            <a:chOff x="7562517" y="594165"/>
            <a:chExt cx="33192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6FC935F-2A7B-4657-A5E3-EE6D38030E94}"/>
                    </a:ext>
                  </a:extLst>
                </p14:cNvPr>
                <p14:cNvContentPartPr/>
                <p14:nvPr/>
              </p14:nvContentPartPr>
              <p14:xfrm>
                <a:off x="7593837" y="610005"/>
                <a:ext cx="15480" cy="450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6FC935F-2A7B-4657-A5E3-EE6D38030E9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89517" y="605685"/>
                  <a:ext cx="24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4ADA2E3-8C68-4EE7-A1A6-B05072EC0B67}"/>
                    </a:ext>
                  </a:extLst>
                </p14:cNvPr>
                <p14:cNvContentPartPr/>
                <p14:nvPr/>
              </p14:nvContentPartPr>
              <p14:xfrm>
                <a:off x="7562517" y="621525"/>
                <a:ext cx="85680" cy="223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4ADA2E3-8C68-4EE7-A1A6-B05072EC0B6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58197" y="617205"/>
                  <a:ext cx="94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5BA4E92-9664-4CE0-9F93-822617436C85}"/>
                    </a:ext>
                  </a:extLst>
                </p14:cNvPr>
                <p14:cNvContentPartPr/>
                <p14:nvPr/>
              </p14:nvContentPartPr>
              <p14:xfrm>
                <a:off x="7675557" y="594165"/>
                <a:ext cx="77760" cy="662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5BA4E92-9664-4CE0-9F93-822617436C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71237" y="589845"/>
                  <a:ext cx="8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F4C54B8-F313-411A-BE7F-D9545070B8A5}"/>
                    </a:ext>
                  </a:extLst>
                </p14:cNvPr>
                <p14:cNvContentPartPr/>
                <p14:nvPr/>
              </p14:nvContentPartPr>
              <p14:xfrm>
                <a:off x="7757277" y="595245"/>
                <a:ext cx="53280" cy="784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F4C54B8-F313-411A-BE7F-D9545070B8A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52957" y="590925"/>
                  <a:ext cx="61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5D0F939-02BD-4406-BBBF-5580E14FC5D2}"/>
                    </a:ext>
                  </a:extLst>
                </p14:cNvPr>
                <p14:cNvContentPartPr/>
                <p14:nvPr/>
              </p14:nvContentPartPr>
              <p14:xfrm>
                <a:off x="7829277" y="605325"/>
                <a:ext cx="65160" cy="62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5D0F939-02BD-4406-BBBF-5580E14FC5D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24957" y="601005"/>
                  <a:ext cx="738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AE0BB9F-F3F8-4241-A735-6EACC892FFBE}"/>
                  </a:ext>
                </a:extLst>
              </p14:cNvPr>
              <p14:cNvContentPartPr/>
              <p14:nvPr/>
            </p14:nvContentPartPr>
            <p14:xfrm>
              <a:off x="2536917" y="5724525"/>
              <a:ext cx="374760" cy="432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AE0BB9F-F3F8-4241-A735-6EACC892FFB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532597" y="5720205"/>
                <a:ext cx="3834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80D1AAA7-8504-4ED1-AA7A-4E005ACA1722}"/>
              </a:ext>
            </a:extLst>
          </p:cNvPr>
          <p:cNvGrpSpPr/>
          <p:nvPr/>
        </p:nvGrpSpPr>
        <p:grpSpPr>
          <a:xfrm>
            <a:off x="7995237" y="277365"/>
            <a:ext cx="327240" cy="124200"/>
            <a:chOff x="7995237" y="277365"/>
            <a:chExt cx="32724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EA657BA-FDDA-481F-86B7-EBAFE8BD0360}"/>
                    </a:ext>
                  </a:extLst>
                </p14:cNvPr>
                <p14:cNvContentPartPr/>
                <p14:nvPr/>
              </p14:nvContentPartPr>
              <p14:xfrm>
                <a:off x="8030517" y="324165"/>
                <a:ext cx="2520" cy="774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EA657BA-FDDA-481F-86B7-EBAFE8BD036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26197" y="319845"/>
                  <a:ext cx="1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F26C760-5EA9-4904-A6BB-ADA24BFA7B1B}"/>
                    </a:ext>
                  </a:extLst>
                </p14:cNvPr>
                <p14:cNvContentPartPr/>
                <p14:nvPr/>
              </p14:nvContentPartPr>
              <p14:xfrm>
                <a:off x="7995237" y="364485"/>
                <a:ext cx="88560" cy="43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F26C760-5EA9-4904-A6BB-ADA24BFA7B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990917" y="360165"/>
                  <a:ext cx="97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90423F6-8112-4119-B309-418580D4822B}"/>
                    </a:ext>
                  </a:extLst>
                </p14:cNvPr>
                <p14:cNvContentPartPr/>
                <p14:nvPr/>
              </p14:nvContentPartPr>
              <p14:xfrm>
                <a:off x="8127357" y="295725"/>
                <a:ext cx="12960" cy="90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90423F6-8112-4119-B309-418580D4822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123037" y="291405"/>
                  <a:ext cx="21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14FF7C3-5561-4E63-9A86-B6CFA3357EE7}"/>
                    </a:ext>
                  </a:extLst>
                </p14:cNvPr>
                <p14:cNvContentPartPr/>
                <p14:nvPr/>
              </p14:nvContentPartPr>
              <p14:xfrm>
                <a:off x="8125557" y="286725"/>
                <a:ext cx="83880" cy="889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14FF7C3-5561-4E63-9A86-B6CFA3357EE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21237" y="282405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C11CDB4-2F72-45D7-BDBC-E1D7DED024C4}"/>
                    </a:ext>
                  </a:extLst>
                </p14:cNvPr>
                <p14:cNvContentPartPr/>
                <p14:nvPr/>
              </p14:nvContentPartPr>
              <p14:xfrm>
                <a:off x="8225277" y="277365"/>
                <a:ext cx="97200" cy="961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C11CDB4-2F72-45D7-BDBC-E1D7DED024C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220957" y="273045"/>
                  <a:ext cx="1058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7A28D000-1418-435E-AAE1-813997940FDD}"/>
              </a:ext>
            </a:extLst>
          </p:cNvPr>
          <p:cNvGrpSpPr/>
          <p:nvPr/>
        </p:nvGrpSpPr>
        <p:grpSpPr>
          <a:xfrm>
            <a:off x="7946277" y="574005"/>
            <a:ext cx="257760" cy="108000"/>
            <a:chOff x="7946277" y="574005"/>
            <a:chExt cx="25776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A6CD89A-8B95-45A5-9D8F-A6AD33C147D2}"/>
                    </a:ext>
                  </a:extLst>
                </p14:cNvPr>
                <p14:cNvContentPartPr/>
                <p14:nvPr/>
              </p14:nvContentPartPr>
              <p14:xfrm>
                <a:off x="8052477" y="574005"/>
                <a:ext cx="67320" cy="673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A6CD89A-8B95-45A5-9D8F-A6AD33C147D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048157" y="569685"/>
                  <a:ext cx="7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4A7A3D3-D015-4B30-94D4-63E0119630A5}"/>
                    </a:ext>
                  </a:extLst>
                </p14:cNvPr>
                <p14:cNvContentPartPr/>
                <p14:nvPr/>
              </p14:nvContentPartPr>
              <p14:xfrm>
                <a:off x="8155797" y="577965"/>
                <a:ext cx="48240" cy="558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4A7A3D3-D015-4B30-94D4-63E0119630A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51477" y="573645"/>
                  <a:ext cx="5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DF24F19-1B33-4E29-99E1-449E0DAF668B}"/>
                    </a:ext>
                  </a:extLst>
                </p14:cNvPr>
                <p14:cNvContentPartPr/>
                <p14:nvPr/>
              </p14:nvContentPartPr>
              <p14:xfrm>
                <a:off x="7971837" y="611085"/>
                <a:ext cx="3960" cy="709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DF24F19-1B33-4E29-99E1-449E0DAF668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967517" y="606765"/>
                  <a:ext cx="1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A98928E-3606-4AE7-925A-0AF05147E4B7}"/>
                    </a:ext>
                  </a:extLst>
                </p14:cNvPr>
                <p14:cNvContentPartPr/>
                <p14:nvPr/>
              </p14:nvContentPartPr>
              <p14:xfrm>
                <a:off x="7946277" y="646365"/>
                <a:ext cx="74520" cy="75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A98928E-3606-4AE7-925A-0AF05147E4B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41957" y="642045"/>
                  <a:ext cx="8316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0" name="Gruppieren 549">
            <a:extLst>
              <a:ext uri="{FF2B5EF4-FFF2-40B4-BE49-F238E27FC236}">
                <a16:creationId xmlns:a16="http://schemas.microsoft.com/office/drawing/2014/main" id="{CD06430E-3AF5-4F82-9737-E71589C0E587}"/>
              </a:ext>
            </a:extLst>
          </p:cNvPr>
          <p:cNvGrpSpPr/>
          <p:nvPr/>
        </p:nvGrpSpPr>
        <p:grpSpPr>
          <a:xfrm>
            <a:off x="8411397" y="266925"/>
            <a:ext cx="298440" cy="136080"/>
            <a:chOff x="8411397" y="266925"/>
            <a:chExt cx="2984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16ABB6D-A7F1-4256-BA38-19DBDBE8B7DC}"/>
                    </a:ext>
                  </a:extLst>
                </p14:cNvPr>
                <p14:cNvContentPartPr/>
                <p14:nvPr/>
              </p14:nvContentPartPr>
              <p14:xfrm>
                <a:off x="8440917" y="318045"/>
                <a:ext cx="4680" cy="572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16ABB6D-A7F1-4256-BA38-19DBDBE8B7D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436597" y="313725"/>
                  <a:ext cx="1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1FB0F7A-5E4F-49AE-AB62-F31F57B5A6DA}"/>
                    </a:ext>
                  </a:extLst>
                </p14:cNvPr>
                <p14:cNvContentPartPr/>
                <p14:nvPr/>
              </p14:nvContentPartPr>
              <p14:xfrm>
                <a:off x="8411397" y="333885"/>
                <a:ext cx="81000" cy="93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1FB0F7A-5E4F-49AE-AB62-F31F57B5A6D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407077" y="329565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74415C3-2FBE-421E-A2D8-72576D2B99B9}"/>
                    </a:ext>
                  </a:extLst>
                </p14:cNvPr>
                <p14:cNvContentPartPr/>
                <p14:nvPr/>
              </p14:nvContentPartPr>
              <p14:xfrm>
                <a:off x="8549277" y="266925"/>
                <a:ext cx="80640" cy="1069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74415C3-2FBE-421E-A2D8-72576D2B99B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44957" y="262605"/>
                  <a:ext cx="89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60F7047-E926-4734-923E-CF8C87103785}"/>
                    </a:ext>
                  </a:extLst>
                </p14:cNvPr>
                <p14:cNvContentPartPr/>
                <p14:nvPr/>
              </p14:nvContentPartPr>
              <p14:xfrm>
                <a:off x="8654757" y="324525"/>
                <a:ext cx="46440" cy="784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60F7047-E926-4734-923E-CF8C8710378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650437" y="320205"/>
                  <a:ext cx="55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8302A8E-3F06-453F-884F-4796228740E6}"/>
                    </a:ext>
                  </a:extLst>
                </p14:cNvPr>
                <p14:cNvContentPartPr/>
                <p14:nvPr/>
              </p14:nvContentPartPr>
              <p14:xfrm>
                <a:off x="8648277" y="360885"/>
                <a:ext cx="61560" cy="43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8302A8E-3F06-453F-884F-4796228740E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643957" y="356565"/>
                  <a:ext cx="7020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uppieren 555">
            <a:extLst>
              <a:ext uri="{FF2B5EF4-FFF2-40B4-BE49-F238E27FC236}">
                <a16:creationId xmlns:a16="http://schemas.microsoft.com/office/drawing/2014/main" id="{19D8828F-3118-42B8-8D90-2A4A7734B0E3}"/>
              </a:ext>
            </a:extLst>
          </p:cNvPr>
          <p:cNvGrpSpPr/>
          <p:nvPr/>
        </p:nvGrpSpPr>
        <p:grpSpPr>
          <a:xfrm>
            <a:off x="8363517" y="544485"/>
            <a:ext cx="299880" cy="144360"/>
            <a:chOff x="8363517" y="544485"/>
            <a:chExt cx="29988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DE7737A-F681-4F14-ADE1-E1A9012561A5}"/>
                    </a:ext>
                  </a:extLst>
                </p14:cNvPr>
                <p14:cNvContentPartPr/>
                <p14:nvPr/>
              </p14:nvContentPartPr>
              <p14:xfrm>
                <a:off x="8388717" y="589485"/>
                <a:ext cx="6480" cy="666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DE7737A-F681-4F14-ADE1-E1A9012561A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84397" y="585165"/>
                  <a:ext cx="1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94EDDB8-EFE7-4010-99DB-2F9CC3853700}"/>
                    </a:ext>
                  </a:extLst>
                </p14:cNvPr>
                <p14:cNvContentPartPr/>
                <p14:nvPr/>
              </p14:nvContentPartPr>
              <p14:xfrm>
                <a:off x="8363517" y="611805"/>
                <a:ext cx="78120" cy="57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94EDDB8-EFE7-4010-99DB-2F9CC385370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359197" y="607485"/>
                  <a:ext cx="86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0D22126-B6D9-432F-AB5D-4D207AA0F215}"/>
                    </a:ext>
                  </a:extLst>
                </p14:cNvPr>
                <p14:cNvContentPartPr/>
                <p14:nvPr/>
              </p14:nvContentPartPr>
              <p14:xfrm>
                <a:off x="8489877" y="544485"/>
                <a:ext cx="83880" cy="1108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0D22126-B6D9-432F-AB5D-4D207AA0F21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85557" y="540165"/>
                  <a:ext cx="92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958A5DA-6785-473B-85DB-A9139AC895F1}"/>
                    </a:ext>
                  </a:extLst>
                </p14:cNvPr>
                <p14:cNvContentPartPr/>
                <p14:nvPr/>
              </p14:nvContentPartPr>
              <p14:xfrm>
                <a:off x="8582037" y="614325"/>
                <a:ext cx="76680" cy="745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958A5DA-6785-473B-85DB-A9139AC895F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77717" y="610005"/>
                  <a:ext cx="85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BB51B71-4D39-4E1F-A00A-690CD0D08E0E}"/>
                    </a:ext>
                  </a:extLst>
                </p14:cNvPr>
                <p14:cNvContentPartPr/>
                <p14:nvPr/>
              </p14:nvContentPartPr>
              <p14:xfrm>
                <a:off x="8586717" y="642405"/>
                <a:ext cx="76680" cy="122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BB51B71-4D39-4E1F-A00A-690CD0D08E0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582397" y="638085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uppieren 564">
            <a:extLst>
              <a:ext uri="{FF2B5EF4-FFF2-40B4-BE49-F238E27FC236}">
                <a16:creationId xmlns:a16="http://schemas.microsoft.com/office/drawing/2014/main" id="{E0A44DF7-5E32-4CED-9F7E-D784EE61B81C}"/>
              </a:ext>
            </a:extLst>
          </p:cNvPr>
          <p:cNvGrpSpPr/>
          <p:nvPr/>
        </p:nvGrpSpPr>
        <p:grpSpPr>
          <a:xfrm>
            <a:off x="6615717" y="827805"/>
            <a:ext cx="217080" cy="146520"/>
            <a:chOff x="6615717" y="827805"/>
            <a:chExt cx="21708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D8A757A-8B17-4DAD-B341-DE88F46D458B}"/>
                    </a:ext>
                  </a:extLst>
                </p14:cNvPr>
                <p14:cNvContentPartPr/>
                <p14:nvPr/>
              </p14:nvContentPartPr>
              <p14:xfrm>
                <a:off x="6615717" y="827805"/>
                <a:ext cx="86400" cy="1126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D8A757A-8B17-4DAD-B341-DE88F46D45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1397" y="823485"/>
                  <a:ext cx="95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C52A70B-5CFC-4B3A-B715-18CDF495E338}"/>
                    </a:ext>
                  </a:extLst>
                </p14:cNvPr>
                <p14:cNvContentPartPr/>
                <p14:nvPr/>
              </p14:nvContentPartPr>
              <p14:xfrm>
                <a:off x="6743877" y="889725"/>
                <a:ext cx="39600" cy="846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C52A70B-5CFC-4B3A-B715-18CDF495E33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39557" y="885405"/>
                  <a:ext cx="4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E90E003-CC4F-4298-B4F8-C5480656B7D3}"/>
                    </a:ext>
                  </a:extLst>
                </p14:cNvPr>
                <p14:cNvContentPartPr/>
                <p14:nvPr/>
              </p14:nvContentPartPr>
              <p14:xfrm>
                <a:off x="6752877" y="887565"/>
                <a:ext cx="79920" cy="806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E90E003-CC4F-4298-B4F8-C5480656B7D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48557" y="883245"/>
                  <a:ext cx="885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3F2C249F-B754-4C40-B2DA-71DBFD800F32}"/>
              </a:ext>
            </a:extLst>
          </p:cNvPr>
          <p:cNvGrpSpPr/>
          <p:nvPr/>
        </p:nvGrpSpPr>
        <p:grpSpPr>
          <a:xfrm>
            <a:off x="7088037" y="845085"/>
            <a:ext cx="496080" cy="102600"/>
            <a:chOff x="7088037" y="845085"/>
            <a:chExt cx="49608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AF4B530-B3E4-474B-ABDA-F93BD03BD5FF}"/>
                    </a:ext>
                  </a:extLst>
                </p14:cNvPr>
                <p14:cNvContentPartPr/>
                <p14:nvPr/>
              </p14:nvContentPartPr>
              <p14:xfrm>
                <a:off x="7097757" y="869925"/>
                <a:ext cx="97200" cy="97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AF4B530-B3E4-474B-ABDA-F93BD03BD5F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93437" y="865605"/>
                  <a:ext cx="105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557CA6A-3490-4E94-AF35-6B904889109A}"/>
                    </a:ext>
                  </a:extLst>
                </p14:cNvPr>
                <p14:cNvContentPartPr/>
                <p14:nvPr/>
              </p14:nvContentPartPr>
              <p14:xfrm>
                <a:off x="7088037" y="914565"/>
                <a:ext cx="110880" cy="11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557CA6A-3490-4E94-AF35-6B904889109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083717" y="910245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7CBF4C7-0E03-4068-A627-CA0EF14E4D92}"/>
                    </a:ext>
                  </a:extLst>
                </p14:cNvPr>
                <p14:cNvContentPartPr/>
                <p14:nvPr/>
              </p14:nvContentPartPr>
              <p14:xfrm>
                <a:off x="7293237" y="854445"/>
                <a:ext cx="104040" cy="932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7CBF4C7-0E03-4068-A627-CA0EF14E4D9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288917" y="850125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2EB17C0-E160-49DF-B3A4-53D4214EC61F}"/>
                    </a:ext>
                  </a:extLst>
                </p14:cNvPr>
                <p14:cNvContentPartPr/>
                <p14:nvPr/>
              </p14:nvContentPartPr>
              <p14:xfrm>
                <a:off x="7349037" y="845085"/>
                <a:ext cx="235080" cy="95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2EB17C0-E160-49DF-B3A4-53D4214EC61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344717" y="840765"/>
                  <a:ext cx="24372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CE8154C-0A61-4FCF-90F9-A5304CAFCE87}"/>
                  </a:ext>
                </a:extLst>
              </p14:cNvPr>
              <p14:cNvContentPartPr/>
              <p14:nvPr/>
            </p14:nvContentPartPr>
            <p14:xfrm>
              <a:off x="4611957" y="1220925"/>
              <a:ext cx="360" cy="3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CE8154C-0A61-4FCF-90F9-A5304CAFCE8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607637" y="12166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9A5EFE4C-6EA8-42E7-8012-53FA6EA04F40}"/>
                  </a:ext>
                </a:extLst>
              </p14:cNvPr>
              <p14:cNvContentPartPr/>
              <p14:nvPr/>
            </p14:nvContentPartPr>
            <p14:xfrm>
              <a:off x="2530437" y="204645"/>
              <a:ext cx="332280" cy="37944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9A5EFE4C-6EA8-42E7-8012-53FA6EA04F4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526117" y="200325"/>
                <a:ext cx="34092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uppieren 569">
            <a:extLst>
              <a:ext uri="{FF2B5EF4-FFF2-40B4-BE49-F238E27FC236}">
                <a16:creationId xmlns:a16="http://schemas.microsoft.com/office/drawing/2014/main" id="{E19A477C-2E3D-4D09-B81A-CB8D7FB34E94}"/>
              </a:ext>
            </a:extLst>
          </p:cNvPr>
          <p:cNvGrpSpPr/>
          <p:nvPr/>
        </p:nvGrpSpPr>
        <p:grpSpPr>
          <a:xfrm>
            <a:off x="6398997" y="1159005"/>
            <a:ext cx="342720" cy="210600"/>
            <a:chOff x="6398997" y="1159005"/>
            <a:chExt cx="34272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1AD823F-9B11-4F4F-B70C-1F9B12B8E0B9}"/>
                    </a:ext>
                  </a:extLst>
                </p14:cNvPr>
                <p14:cNvContentPartPr/>
                <p14:nvPr/>
              </p14:nvContentPartPr>
              <p14:xfrm>
                <a:off x="6496917" y="1159005"/>
                <a:ext cx="146520" cy="1526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1AD823F-9B11-4F4F-B70C-1F9B12B8E0B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92597" y="1154685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C2D8C40-C060-4B4C-94B4-2EB39E2B5A0B}"/>
                    </a:ext>
                  </a:extLst>
                </p14:cNvPr>
                <p14:cNvContentPartPr/>
                <p14:nvPr/>
              </p14:nvContentPartPr>
              <p14:xfrm>
                <a:off x="6398997" y="1353045"/>
                <a:ext cx="342720" cy="165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C2D8C40-C060-4B4C-94B4-2EB39E2B5A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94677" y="1348725"/>
                  <a:ext cx="351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1" name="Gruppieren 580">
            <a:extLst>
              <a:ext uri="{FF2B5EF4-FFF2-40B4-BE49-F238E27FC236}">
                <a16:creationId xmlns:a16="http://schemas.microsoft.com/office/drawing/2014/main" id="{BD0F9B6E-C17D-4730-B34B-BD9910202BBA}"/>
              </a:ext>
            </a:extLst>
          </p:cNvPr>
          <p:cNvGrpSpPr/>
          <p:nvPr/>
        </p:nvGrpSpPr>
        <p:grpSpPr>
          <a:xfrm>
            <a:off x="5615277" y="1472205"/>
            <a:ext cx="615240" cy="199800"/>
            <a:chOff x="5615277" y="1472205"/>
            <a:chExt cx="6152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2C8C77F-5C07-4368-A351-8CED991CA110}"/>
                    </a:ext>
                  </a:extLst>
                </p14:cNvPr>
                <p14:cNvContentPartPr/>
                <p14:nvPr/>
              </p14:nvContentPartPr>
              <p14:xfrm>
                <a:off x="5663517" y="1501725"/>
                <a:ext cx="17640" cy="1015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2C8C77F-5C07-4368-A351-8CED991CA11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659197" y="149740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C30899D-9B56-434D-9BC5-F28D9F128FC0}"/>
                    </a:ext>
                  </a:extLst>
                </p14:cNvPr>
                <p14:cNvContentPartPr/>
                <p14:nvPr/>
              </p14:nvContentPartPr>
              <p14:xfrm>
                <a:off x="5615277" y="1472205"/>
                <a:ext cx="137880" cy="18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C30899D-9B56-434D-9BC5-F28D9F128FC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610957" y="1467885"/>
                  <a:ext cx="146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A3B2E6AE-179C-4D57-A17E-B5088F70D600}"/>
                    </a:ext>
                  </a:extLst>
                </p14:cNvPr>
                <p14:cNvContentPartPr/>
                <p14:nvPr/>
              </p14:nvContentPartPr>
              <p14:xfrm>
                <a:off x="5718237" y="1602885"/>
                <a:ext cx="21240" cy="691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A3B2E6AE-179C-4D57-A17E-B5088F70D60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713917" y="1598565"/>
                  <a:ext cx="2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0FCBE4F-38A8-4784-B98B-DED94DB62CF9}"/>
                    </a:ext>
                  </a:extLst>
                </p14:cNvPr>
                <p14:cNvContentPartPr/>
                <p14:nvPr/>
              </p14:nvContentPartPr>
              <p14:xfrm>
                <a:off x="5759637" y="1588485"/>
                <a:ext cx="17640" cy="820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0FCBE4F-38A8-4784-B98B-DED94DB62CF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55317" y="1584165"/>
                  <a:ext cx="2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4560188-F1D9-4EF8-A2FC-0C2BD2C2E5EB}"/>
                    </a:ext>
                  </a:extLst>
                </p14:cNvPr>
                <p14:cNvContentPartPr/>
                <p14:nvPr/>
              </p14:nvContentPartPr>
              <p14:xfrm>
                <a:off x="5727957" y="1536645"/>
                <a:ext cx="191880" cy="1011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4560188-F1D9-4EF8-A2FC-0C2BD2C2E5E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23637" y="1532325"/>
                  <a:ext cx="20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6C4033D-32C2-48B3-AC00-906401319312}"/>
                    </a:ext>
                  </a:extLst>
                </p14:cNvPr>
                <p14:cNvContentPartPr/>
                <p14:nvPr/>
              </p14:nvContentPartPr>
              <p14:xfrm>
                <a:off x="5880237" y="1569765"/>
                <a:ext cx="99720" cy="64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6C4033D-32C2-48B3-AC00-9064013193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75917" y="1565445"/>
                  <a:ext cx="10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28291A0-EADE-49FD-9796-239367812CEC}"/>
                    </a:ext>
                  </a:extLst>
                </p14:cNvPr>
                <p14:cNvContentPartPr/>
                <p14:nvPr/>
              </p14:nvContentPartPr>
              <p14:xfrm>
                <a:off x="6022437" y="1480485"/>
                <a:ext cx="108360" cy="122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28291A0-EADE-49FD-9796-239367812CE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18117" y="1476165"/>
                  <a:ext cx="11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1055021-0678-4668-BA35-7A87BDC3465D}"/>
                    </a:ext>
                  </a:extLst>
                </p14:cNvPr>
                <p14:cNvContentPartPr/>
                <p14:nvPr/>
              </p14:nvContentPartPr>
              <p14:xfrm>
                <a:off x="6144117" y="1605045"/>
                <a:ext cx="86400" cy="612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1055021-0678-4668-BA35-7A87BDC346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39797" y="1600725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1569A0BC-450F-4203-8186-1ABEB9E583B7}"/>
                  </a:ext>
                </a:extLst>
              </p14:cNvPr>
              <p14:cNvContentPartPr/>
              <p14:nvPr/>
            </p14:nvContentPartPr>
            <p14:xfrm>
              <a:off x="1641957" y="1711605"/>
              <a:ext cx="212040" cy="9432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1569A0BC-450F-4203-8186-1ABEB9E583B7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637637" y="1707285"/>
                <a:ext cx="220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4D58B7C3-DD4B-42EB-8CA2-98EFD9068700}"/>
                  </a:ext>
                </a:extLst>
              </p14:cNvPr>
              <p14:cNvContentPartPr/>
              <p14:nvPr/>
            </p14:nvContentPartPr>
            <p14:xfrm>
              <a:off x="4311717" y="1004565"/>
              <a:ext cx="434880" cy="18792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4D58B7C3-DD4B-42EB-8CA2-98EFD9068700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4307397" y="1000245"/>
                <a:ext cx="44352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757F6622-CDC0-4A29-A203-344689689984}"/>
              </a:ext>
            </a:extLst>
          </p:cNvPr>
          <p:cNvGrpSpPr/>
          <p:nvPr/>
        </p:nvGrpSpPr>
        <p:grpSpPr>
          <a:xfrm>
            <a:off x="5606277" y="1796925"/>
            <a:ext cx="619560" cy="113760"/>
            <a:chOff x="5606277" y="1796925"/>
            <a:chExt cx="61956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35E8CC4-ADED-40CA-B3D2-DCF373D950ED}"/>
                    </a:ext>
                  </a:extLst>
                </p14:cNvPr>
                <p14:cNvContentPartPr/>
                <p14:nvPr/>
              </p14:nvContentPartPr>
              <p14:xfrm>
                <a:off x="5606277" y="1798725"/>
                <a:ext cx="48960" cy="111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35E8CC4-ADED-40CA-B3D2-DCF373D950E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01957" y="1794405"/>
                  <a:ext cx="57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5013ADE-3001-4F62-8E23-D3605B65C197}"/>
                    </a:ext>
                  </a:extLst>
                </p14:cNvPr>
                <p14:cNvContentPartPr/>
                <p14:nvPr/>
              </p14:nvContentPartPr>
              <p14:xfrm>
                <a:off x="5694837" y="1814205"/>
                <a:ext cx="58680" cy="907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5013ADE-3001-4F62-8E23-D3605B65C19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90517" y="1809885"/>
                  <a:ext cx="67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4D98129-9ED0-4794-BC4F-E7E489300892}"/>
                    </a:ext>
                  </a:extLst>
                </p14:cNvPr>
                <p14:cNvContentPartPr/>
                <p14:nvPr/>
              </p14:nvContentPartPr>
              <p14:xfrm>
                <a:off x="5894277" y="1819965"/>
                <a:ext cx="26280" cy="907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4D98129-9ED0-4794-BC4F-E7E48930089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89957" y="1815645"/>
                  <a:ext cx="34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F6D5581-685A-4A3A-9CC7-A5142625E082}"/>
                    </a:ext>
                  </a:extLst>
                </p14:cNvPr>
                <p14:cNvContentPartPr/>
                <p14:nvPr/>
              </p14:nvContentPartPr>
              <p14:xfrm>
                <a:off x="5872677" y="1852005"/>
                <a:ext cx="78480" cy="1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F6D5581-685A-4A3A-9CC7-A5142625E08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868357" y="1847685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F9D6DBB-7B4F-4316-9467-251FE55755AD}"/>
                    </a:ext>
                  </a:extLst>
                </p14:cNvPr>
                <p14:cNvContentPartPr/>
                <p14:nvPr/>
              </p14:nvContentPartPr>
              <p14:xfrm>
                <a:off x="6047277" y="1796925"/>
                <a:ext cx="60840" cy="903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F9D6DBB-7B4F-4316-9467-251FE55755A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42957" y="1792605"/>
                  <a:ext cx="6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7EE7955-9C93-4550-BEEF-C5E143943638}"/>
                    </a:ext>
                  </a:extLst>
                </p14:cNvPr>
                <p14:cNvContentPartPr/>
                <p14:nvPr/>
              </p14:nvContentPartPr>
              <p14:xfrm>
                <a:off x="6155637" y="1823565"/>
                <a:ext cx="70200" cy="626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7EE7955-9C93-4550-BEEF-C5E1439436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51317" y="1819245"/>
                  <a:ext cx="788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48FC3603-F281-4974-A32C-6589463B754A}"/>
                  </a:ext>
                </a:extLst>
              </p14:cNvPr>
              <p14:cNvContentPartPr/>
              <p14:nvPr/>
            </p14:nvContentPartPr>
            <p14:xfrm>
              <a:off x="1613157" y="1985565"/>
              <a:ext cx="234360" cy="19836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48FC3603-F281-4974-A32C-6589463B754A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608837" y="1981245"/>
                <a:ext cx="2430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07BF588B-BFA2-4F8B-9CAE-473DE2E4700D}"/>
              </a:ext>
            </a:extLst>
          </p:cNvPr>
          <p:cNvGrpSpPr/>
          <p:nvPr/>
        </p:nvGrpSpPr>
        <p:grpSpPr>
          <a:xfrm>
            <a:off x="6375597" y="1518285"/>
            <a:ext cx="347400" cy="154440"/>
            <a:chOff x="6375597" y="1518285"/>
            <a:chExt cx="34740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0AD9DD5-BEB0-4C9B-A857-14917D789FF0}"/>
                    </a:ext>
                  </a:extLst>
                </p14:cNvPr>
                <p14:cNvContentPartPr/>
                <p14:nvPr/>
              </p14:nvContentPartPr>
              <p14:xfrm>
                <a:off x="6420957" y="1553565"/>
                <a:ext cx="10080" cy="583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0AD9DD5-BEB0-4C9B-A857-14917D789FF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416637" y="1549245"/>
                  <a:ext cx="18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832872C9-F06B-45E5-89E2-6EF2C56B054E}"/>
                    </a:ext>
                  </a:extLst>
                </p14:cNvPr>
                <p14:cNvContentPartPr/>
                <p14:nvPr/>
              </p14:nvContentPartPr>
              <p14:xfrm>
                <a:off x="6375597" y="1572645"/>
                <a:ext cx="123120" cy="100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832872C9-F06B-45E5-89E2-6EF2C56B054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371277" y="1568325"/>
                  <a:ext cx="131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FD3B4AB-EF66-4FE1-BD40-73A3302997E0}"/>
                    </a:ext>
                  </a:extLst>
                </p14:cNvPr>
                <p14:cNvContentPartPr/>
                <p14:nvPr/>
              </p14:nvContentPartPr>
              <p14:xfrm>
                <a:off x="6538677" y="1524765"/>
                <a:ext cx="95400" cy="1047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FD3B4AB-EF66-4FE1-BD40-73A3302997E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34357" y="1520445"/>
                  <a:ext cx="10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FAEAF56-798E-4E51-8F3A-0014437CD3CC}"/>
                    </a:ext>
                  </a:extLst>
                </p14:cNvPr>
                <p14:cNvContentPartPr/>
                <p14:nvPr/>
              </p14:nvContentPartPr>
              <p14:xfrm>
                <a:off x="6542277" y="1518285"/>
                <a:ext cx="101880" cy="2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FAEAF56-798E-4E51-8F3A-0014437CD3C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37957" y="1513965"/>
                  <a:ext cx="11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4E3F8A2-0741-4E41-8561-9B017D866FD6}"/>
                    </a:ext>
                  </a:extLst>
                </p14:cNvPr>
                <p14:cNvContentPartPr/>
                <p14:nvPr/>
              </p14:nvContentPartPr>
              <p14:xfrm>
                <a:off x="6629037" y="1560045"/>
                <a:ext cx="93960" cy="1126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4E3F8A2-0741-4E41-8561-9B017D866FD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24717" y="1555725"/>
                  <a:ext cx="1026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C0E9E488-42B6-4F5D-BF02-43F125FA49E2}"/>
              </a:ext>
            </a:extLst>
          </p:cNvPr>
          <p:cNvGrpSpPr/>
          <p:nvPr/>
        </p:nvGrpSpPr>
        <p:grpSpPr>
          <a:xfrm>
            <a:off x="6344997" y="1793325"/>
            <a:ext cx="345240" cy="100080"/>
            <a:chOff x="6344997" y="1793325"/>
            <a:chExt cx="34524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2F29A8B-1E4A-4E5F-BDBB-AEE830BBE27A}"/>
                    </a:ext>
                  </a:extLst>
                </p14:cNvPr>
                <p14:cNvContentPartPr/>
                <p14:nvPr/>
              </p14:nvContentPartPr>
              <p14:xfrm>
                <a:off x="6359397" y="1830045"/>
                <a:ext cx="5760" cy="633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2F29A8B-1E4A-4E5F-BDBB-AEE830BBE27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355077" y="1825725"/>
                  <a:ext cx="14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9A7A5D8E-BFDC-4907-9A28-34BD5BF95AD6}"/>
                    </a:ext>
                  </a:extLst>
                </p14:cNvPr>
                <p14:cNvContentPartPr/>
                <p14:nvPr/>
              </p14:nvContentPartPr>
              <p14:xfrm>
                <a:off x="6344997" y="1853085"/>
                <a:ext cx="97200" cy="72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9A7A5D8E-BFDC-4907-9A28-34BD5BF95AD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40677" y="1848765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8D45EF2-B601-4B13-ABA8-5FE5AE7B3BE4}"/>
                    </a:ext>
                  </a:extLst>
                </p14:cNvPr>
                <p14:cNvContentPartPr/>
                <p14:nvPr/>
              </p14:nvContentPartPr>
              <p14:xfrm>
                <a:off x="6509157" y="1793325"/>
                <a:ext cx="59760" cy="921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8D45EF2-B601-4B13-ABA8-5FE5AE7B3BE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04837" y="1789005"/>
                  <a:ext cx="68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34B2D22-5DD4-459E-8A6F-B18600188A3D}"/>
                    </a:ext>
                  </a:extLst>
                </p14:cNvPr>
                <p14:cNvContentPartPr/>
                <p14:nvPr/>
              </p14:nvContentPartPr>
              <p14:xfrm>
                <a:off x="6617157" y="1817805"/>
                <a:ext cx="73080" cy="47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34B2D22-5DD4-459E-8A6F-B18600188A3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12837" y="1813485"/>
                  <a:ext cx="817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B2418658-66E5-4F7C-B576-862100446EE0}"/>
              </a:ext>
            </a:extLst>
          </p:cNvPr>
          <p:cNvGrpSpPr/>
          <p:nvPr/>
        </p:nvGrpSpPr>
        <p:grpSpPr>
          <a:xfrm>
            <a:off x="6855117" y="1512525"/>
            <a:ext cx="797040" cy="143280"/>
            <a:chOff x="6855117" y="1512525"/>
            <a:chExt cx="79704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8356C0F-2047-4A04-9109-799F803D6A79}"/>
                    </a:ext>
                  </a:extLst>
                </p14:cNvPr>
                <p14:cNvContentPartPr/>
                <p14:nvPr/>
              </p14:nvContentPartPr>
              <p14:xfrm>
                <a:off x="6855117" y="1575525"/>
                <a:ext cx="95400" cy="25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8356C0F-2047-4A04-9109-799F803D6A7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50797" y="1571205"/>
                  <a:ext cx="104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E43592C-B7A5-4115-8775-78DEC36F54BA}"/>
                    </a:ext>
                  </a:extLst>
                </p14:cNvPr>
                <p14:cNvContentPartPr/>
                <p14:nvPr/>
              </p14:nvContentPartPr>
              <p14:xfrm>
                <a:off x="6855117" y="1607925"/>
                <a:ext cx="126000" cy="169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E43592C-B7A5-4115-8775-78DEC36F54B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850797" y="1603605"/>
                  <a:ext cx="134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932E849-65DE-47BD-844A-E35416678A39}"/>
                    </a:ext>
                  </a:extLst>
                </p14:cNvPr>
                <p14:cNvContentPartPr/>
                <p14:nvPr/>
              </p14:nvContentPartPr>
              <p14:xfrm>
                <a:off x="7078317" y="1512525"/>
                <a:ext cx="63720" cy="1047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932E849-65DE-47BD-844A-E35416678A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73997" y="1508205"/>
                  <a:ext cx="72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946B160-6A10-49C4-A9C8-57EE235D6DEB}"/>
                    </a:ext>
                  </a:extLst>
                </p14:cNvPr>
                <p14:cNvContentPartPr/>
                <p14:nvPr/>
              </p14:nvContentPartPr>
              <p14:xfrm>
                <a:off x="7067157" y="1580565"/>
                <a:ext cx="100800" cy="208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946B160-6A10-49C4-A9C8-57EE235D6DE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062837" y="1576245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2C9CC6A-3391-4E5F-B164-1AF7B7DF77FF}"/>
                    </a:ext>
                  </a:extLst>
                </p14:cNvPr>
                <p14:cNvContentPartPr/>
                <p14:nvPr/>
              </p14:nvContentPartPr>
              <p14:xfrm>
                <a:off x="7195317" y="1579845"/>
                <a:ext cx="57240" cy="759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2C9CC6A-3391-4E5F-B164-1AF7B7DF77F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190997" y="1575525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AE2BB86-41B1-4382-A470-F17F44ABB835}"/>
                    </a:ext>
                  </a:extLst>
                </p14:cNvPr>
                <p14:cNvContentPartPr/>
                <p14:nvPr/>
              </p14:nvContentPartPr>
              <p14:xfrm>
                <a:off x="7204317" y="1619445"/>
                <a:ext cx="83160" cy="46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AE2BB86-41B1-4382-A470-F17F44ABB83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99997" y="1615125"/>
                  <a:ext cx="91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3CE6F5F-EF9C-4D3F-8B5B-E6ECFB0080A1}"/>
                    </a:ext>
                  </a:extLst>
                </p14:cNvPr>
                <p14:cNvContentPartPr/>
                <p14:nvPr/>
              </p14:nvContentPartPr>
              <p14:xfrm>
                <a:off x="7339677" y="1554645"/>
                <a:ext cx="74160" cy="716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3CE6F5F-EF9C-4D3F-8B5B-E6ECFB0080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35357" y="1550325"/>
                  <a:ext cx="82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A941F061-074F-43B7-B633-E14FD5F99D55}"/>
                    </a:ext>
                  </a:extLst>
                </p14:cNvPr>
                <p14:cNvContentPartPr/>
                <p14:nvPr/>
              </p14:nvContentPartPr>
              <p14:xfrm>
                <a:off x="7451637" y="1512525"/>
                <a:ext cx="90360" cy="979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A941F061-074F-43B7-B633-E14FD5F99D5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47317" y="1508205"/>
                  <a:ext cx="9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D4F21A0-198C-4A26-B793-18D5BD45C4AE}"/>
                    </a:ext>
                  </a:extLst>
                </p14:cNvPr>
                <p14:cNvContentPartPr/>
                <p14:nvPr/>
              </p14:nvContentPartPr>
              <p14:xfrm>
                <a:off x="7464957" y="1558605"/>
                <a:ext cx="108000" cy="93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D4F21A0-198C-4A26-B793-18D5BD45C4A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460637" y="1554285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3CC3CE5-656A-46DF-91B3-2F89F9B29FF8}"/>
                    </a:ext>
                  </a:extLst>
                </p14:cNvPr>
                <p14:cNvContentPartPr/>
                <p14:nvPr/>
              </p14:nvContentPartPr>
              <p14:xfrm>
                <a:off x="7584117" y="1583445"/>
                <a:ext cx="68040" cy="673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3CC3CE5-656A-46DF-91B3-2F89F9B29FF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579797" y="1579125"/>
                  <a:ext cx="766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3" name="Gruppieren 622">
            <a:extLst>
              <a:ext uri="{FF2B5EF4-FFF2-40B4-BE49-F238E27FC236}">
                <a16:creationId xmlns:a16="http://schemas.microsoft.com/office/drawing/2014/main" id="{070A171D-05A4-4044-A2E9-C7B23BA6949C}"/>
              </a:ext>
            </a:extLst>
          </p:cNvPr>
          <p:cNvGrpSpPr/>
          <p:nvPr/>
        </p:nvGrpSpPr>
        <p:grpSpPr>
          <a:xfrm>
            <a:off x="6863757" y="1813845"/>
            <a:ext cx="718560" cy="85320"/>
            <a:chOff x="6863757" y="1813845"/>
            <a:chExt cx="71856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635C22E-8583-41C7-9FE4-930EFEE409EF}"/>
                    </a:ext>
                  </a:extLst>
                </p14:cNvPr>
                <p14:cNvContentPartPr/>
                <p14:nvPr/>
              </p14:nvContentPartPr>
              <p14:xfrm>
                <a:off x="6863757" y="1829325"/>
                <a:ext cx="76320" cy="104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635C22E-8583-41C7-9FE4-930EFEE409E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859437" y="1825005"/>
                  <a:ext cx="84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79037D3-1E1F-464B-9DD6-CCF4DF2FE4CD}"/>
                    </a:ext>
                  </a:extLst>
                </p14:cNvPr>
                <p14:cNvContentPartPr/>
                <p14:nvPr/>
              </p14:nvContentPartPr>
              <p14:xfrm>
                <a:off x="6870237" y="1861005"/>
                <a:ext cx="115560" cy="72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79037D3-1E1F-464B-9DD6-CCF4DF2FE4C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865917" y="1856685"/>
                  <a:ext cx="124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B3EFDE3A-127F-4A4B-BF72-D01684D971C6}"/>
                    </a:ext>
                  </a:extLst>
                </p14:cNvPr>
                <p14:cNvContentPartPr/>
                <p14:nvPr/>
              </p14:nvContentPartPr>
              <p14:xfrm>
                <a:off x="7102437" y="1813845"/>
                <a:ext cx="25560" cy="745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B3EFDE3A-127F-4A4B-BF72-D01684D971C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098117" y="1809525"/>
                  <a:ext cx="34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A01076FA-B5F8-4D6C-8C75-804339301FC8}"/>
                    </a:ext>
                  </a:extLst>
                </p14:cNvPr>
                <p14:cNvContentPartPr/>
                <p14:nvPr/>
              </p14:nvContentPartPr>
              <p14:xfrm>
                <a:off x="7139517" y="1823565"/>
                <a:ext cx="70200" cy="756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A01076FA-B5F8-4D6C-8C75-804339301F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135197" y="1819245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C73C59B-8FB5-48F1-8340-BB7CEC0DFC58}"/>
                    </a:ext>
                  </a:extLst>
                </p14:cNvPr>
                <p14:cNvContentPartPr/>
                <p14:nvPr/>
              </p14:nvContentPartPr>
              <p14:xfrm>
                <a:off x="7332477" y="1826805"/>
                <a:ext cx="12240" cy="637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C73C59B-8FB5-48F1-8340-BB7CEC0DFC5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328157" y="1822485"/>
                  <a:ext cx="20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C15AE03-8D09-4FF3-91C4-8EC03936071D}"/>
                    </a:ext>
                  </a:extLst>
                </p14:cNvPr>
                <p14:cNvContentPartPr/>
                <p14:nvPr/>
              </p14:nvContentPartPr>
              <p14:xfrm>
                <a:off x="7311957" y="1863165"/>
                <a:ext cx="77760" cy="50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C15AE03-8D09-4FF3-91C4-8EC03936071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307637" y="1858845"/>
                  <a:ext cx="86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D658BB1-FD0A-4C6A-971E-97727E5C7DF0}"/>
                    </a:ext>
                  </a:extLst>
                </p14:cNvPr>
                <p14:cNvContentPartPr/>
                <p14:nvPr/>
              </p14:nvContentPartPr>
              <p14:xfrm>
                <a:off x="7496637" y="1819965"/>
                <a:ext cx="85680" cy="637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D658BB1-FD0A-4C6A-971E-97727E5C7DF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492317" y="1815645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uppieren 635">
            <a:extLst>
              <a:ext uri="{FF2B5EF4-FFF2-40B4-BE49-F238E27FC236}">
                <a16:creationId xmlns:a16="http://schemas.microsoft.com/office/drawing/2014/main" id="{C8BB1B06-E50D-4A56-9A89-80BF82085D67}"/>
              </a:ext>
            </a:extLst>
          </p:cNvPr>
          <p:cNvGrpSpPr/>
          <p:nvPr/>
        </p:nvGrpSpPr>
        <p:grpSpPr>
          <a:xfrm>
            <a:off x="7732077" y="1514685"/>
            <a:ext cx="353880" cy="173160"/>
            <a:chOff x="7732077" y="1514685"/>
            <a:chExt cx="35388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672F5C7-B80C-4EB2-A6B3-2D90E22C466A}"/>
                    </a:ext>
                  </a:extLst>
                </p14:cNvPr>
                <p14:cNvContentPartPr/>
                <p14:nvPr/>
              </p14:nvContentPartPr>
              <p14:xfrm>
                <a:off x="7765557" y="1538445"/>
                <a:ext cx="8640" cy="576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672F5C7-B80C-4EB2-A6B3-2D90E22C466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761237" y="1534125"/>
                  <a:ext cx="17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ED47C4A-4ED9-450D-9EB3-B60959165D4E}"/>
                    </a:ext>
                  </a:extLst>
                </p14:cNvPr>
                <p14:cNvContentPartPr/>
                <p14:nvPr/>
              </p14:nvContentPartPr>
              <p14:xfrm>
                <a:off x="7732077" y="1561485"/>
                <a:ext cx="86040" cy="21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ED47C4A-4ED9-450D-9EB3-B60959165D4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727757" y="1557165"/>
                  <a:ext cx="94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EB69065-9B53-4CB2-B56D-91C75962390C}"/>
                    </a:ext>
                  </a:extLst>
                </p14:cNvPr>
                <p14:cNvContentPartPr/>
                <p14:nvPr/>
              </p14:nvContentPartPr>
              <p14:xfrm>
                <a:off x="7844397" y="1518285"/>
                <a:ext cx="75960" cy="385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EB69065-9B53-4CB2-B56D-91C75962390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840077" y="1513965"/>
                  <a:ext cx="84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9568F223-17E2-41B2-AB1E-B6FD94F703AA}"/>
                    </a:ext>
                  </a:extLst>
                </p14:cNvPr>
                <p14:cNvContentPartPr/>
                <p14:nvPr/>
              </p14:nvContentPartPr>
              <p14:xfrm>
                <a:off x="7889757" y="1514685"/>
                <a:ext cx="41040" cy="1137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9568F223-17E2-41B2-AB1E-B6FD94F703A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85437" y="1510365"/>
                  <a:ext cx="49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344B1FC-491B-429C-85BD-526B8EA7A01A}"/>
                    </a:ext>
                  </a:extLst>
                </p14:cNvPr>
                <p14:cNvContentPartPr/>
                <p14:nvPr/>
              </p14:nvContentPartPr>
              <p14:xfrm>
                <a:off x="7911717" y="1580925"/>
                <a:ext cx="52560" cy="680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344B1FC-491B-429C-85BD-526B8EA7A01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907397" y="1576605"/>
                  <a:ext cx="6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48F96A5-4229-46D0-B8DC-C58777515859}"/>
                    </a:ext>
                  </a:extLst>
                </p14:cNvPr>
                <p14:cNvContentPartPr/>
                <p14:nvPr/>
              </p14:nvContentPartPr>
              <p14:xfrm>
                <a:off x="7919637" y="1616565"/>
                <a:ext cx="42120" cy="104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48F96A5-4229-46D0-B8DC-C5877751585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915317" y="1612245"/>
                  <a:ext cx="50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A9DB6BC4-C774-419F-B1B4-F6B1546CC697}"/>
                    </a:ext>
                  </a:extLst>
                </p14:cNvPr>
                <p14:cNvContentPartPr/>
                <p14:nvPr/>
              </p14:nvContentPartPr>
              <p14:xfrm>
                <a:off x="7974717" y="1553565"/>
                <a:ext cx="55800" cy="1101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A9DB6BC4-C774-419F-B1B4-F6B1546CC69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970397" y="1549245"/>
                  <a:ext cx="6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6CC85C7-7276-4CD2-8815-560746351732}"/>
                    </a:ext>
                  </a:extLst>
                </p14:cNvPr>
                <p14:cNvContentPartPr/>
                <p14:nvPr/>
              </p14:nvContentPartPr>
              <p14:xfrm>
                <a:off x="8015037" y="1579845"/>
                <a:ext cx="70920" cy="1080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6CC85C7-7276-4CD2-8815-56074635173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010717" y="1575525"/>
                  <a:ext cx="795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BE128200-34A4-4425-AFD7-9F7404C3C6A4}"/>
              </a:ext>
            </a:extLst>
          </p:cNvPr>
          <p:cNvGrpSpPr/>
          <p:nvPr/>
        </p:nvGrpSpPr>
        <p:grpSpPr>
          <a:xfrm>
            <a:off x="7723437" y="1781085"/>
            <a:ext cx="340920" cy="100080"/>
            <a:chOff x="7723437" y="1781085"/>
            <a:chExt cx="34092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0B82158-0F99-46D9-B25B-4D3077DF8C33}"/>
                    </a:ext>
                  </a:extLst>
                </p14:cNvPr>
                <p14:cNvContentPartPr/>
                <p14:nvPr/>
              </p14:nvContentPartPr>
              <p14:xfrm>
                <a:off x="7756557" y="1820685"/>
                <a:ext cx="6480" cy="604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0B82158-0F99-46D9-B25B-4D3077DF8C3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52237" y="1816365"/>
                  <a:ext cx="15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D35B2DD-1259-4539-8C65-1EF5AF1A9278}"/>
                    </a:ext>
                  </a:extLst>
                </p14:cNvPr>
                <p14:cNvContentPartPr/>
                <p14:nvPr/>
              </p14:nvContentPartPr>
              <p14:xfrm>
                <a:off x="7723437" y="1840845"/>
                <a:ext cx="112680" cy="21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D35B2DD-1259-4539-8C65-1EF5AF1A927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19117" y="1836525"/>
                  <a:ext cx="12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3A5FBD00-AA7C-419C-B0BA-E73B204CDB61}"/>
                    </a:ext>
                  </a:extLst>
                </p14:cNvPr>
                <p14:cNvContentPartPr/>
                <p14:nvPr/>
              </p14:nvContentPartPr>
              <p14:xfrm>
                <a:off x="7881477" y="1781085"/>
                <a:ext cx="86400" cy="950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3A5FBD00-AA7C-419C-B0BA-E73B204CDB6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877157" y="1776765"/>
                  <a:ext cx="95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55D4314-5098-440F-91F3-D5BA46423684}"/>
                    </a:ext>
                  </a:extLst>
                </p14:cNvPr>
                <p14:cNvContentPartPr/>
                <p14:nvPr/>
              </p14:nvContentPartPr>
              <p14:xfrm>
                <a:off x="7890477" y="1851285"/>
                <a:ext cx="63360" cy="75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55D4314-5098-440F-91F3-D5BA4642368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86157" y="1846965"/>
                  <a:ext cx="72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EACF50D-03D8-4AFE-8B7E-4D44A0CD3C90}"/>
                    </a:ext>
                  </a:extLst>
                </p14:cNvPr>
                <p14:cNvContentPartPr/>
                <p14:nvPr/>
              </p14:nvContentPartPr>
              <p14:xfrm>
                <a:off x="7994517" y="1816725"/>
                <a:ext cx="69840" cy="6264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EACF50D-03D8-4AFE-8B7E-4D44A0CD3C9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990197" y="1812405"/>
                  <a:ext cx="784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31B9986F-0831-49D7-BE42-AF30857E4E4F}"/>
                  </a:ext>
                </a:extLst>
              </p14:cNvPr>
              <p14:cNvContentPartPr/>
              <p14:nvPr/>
            </p14:nvContentPartPr>
            <p14:xfrm>
              <a:off x="5059797" y="904845"/>
              <a:ext cx="283680" cy="5400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31B9986F-0831-49D7-BE42-AF30857E4E4F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5055477" y="900525"/>
                <a:ext cx="292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64696EF3-33B0-4756-A65B-A622978B4DAA}"/>
                  </a:ext>
                </a:extLst>
              </p14:cNvPr>
              <p14:cNvContentPartPr/>
              <p14:nvPr/>
            </p14:nvContentPartPr>
            <p14:xfrm>
              <a:off x="840237" y="910965"/>
              <a:ext cx="239760" cy="19692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64696EF3-33B0-4756-A65B-A622978B4DAA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835917" y="906645"/>
                <a:ext cx="248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B0107AC0-9886-4E40-9FA3-38F9CA30BCB5}"/>
                  </a:ext>
                </a:extLst>
              </p14:cNvPr>
              <p14:cNvContentPartPr/>
              <p14:nvPr/>
            </p14:nvContentPartPr>
            <p14:xfrm>
              <a:off x="951477" y="1468605"/>
              <a:ext cx="258840" cy="26568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B0107AC0-9886-4E40-9FA3-38F9CA30BCB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947157" y="1464285"/>
                <a:ext cx="2674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9B4FF8A7-14A7-415D-B70A-33DD0266AC65}"/>
                  </a:ext>
                </a:extLst>
              </p14:cNvPr>
              <p14:cNvContentPartPr/>
              <p14:nvPr/>
            </p14:nvContentPartPr>
            <p14:xfrm>
              <a:off x="3625557" y="1441245"/>
              <a:ext cx="257760" cy="11304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9B4FF8A7-14A7-415D-B70A-33DD0266AC65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3621237" y="1436925"/>
                <a:ext cx="2664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0" name="Gruppieren 649">
            <a:extLst>
              <a:ext uri="{FF2B5EF4-FFF2-40B4-BE49-F238E27FC236}">
                <a16:creationId xmlns:a16="http://schemas.microsoft.com/office/drawing/2014/main" id="{45F945B8-304C-43F1-B9B6-FEA4A3F3FCF0}"/>
              </a:ext>
            </a:extLst>
          </p:cNvPr>
          <p:cNvGrpSpPr/>
          <p:nvPr/>
        </p:nvGrpSpPr>
        <p:grpSpPr>
          <a:xfrm>
            <a:off x="8186757" y="1495245"/>
            <a:ext cx="293400" cy="159480"/>
            <a:chOff x="8186757" y="1495245"/>
            <a:chExt cx="2934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CD78A9E-EEBC-4970-9CBC-B880A6B1AB73}"/>
                    </a:ext>
                  </a:extLst>
                </p14:cNvPr>
                <p14:cNvContentPartPr/>
                <p14:nvPr/>
              </p14:nvContentPartPr>
              <p14:xfrm>
                <a:off x="8206197" y="1537365"/>
                <a:ext cx="17280" cy="943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CD78A9E-EEBC-4970-9CBC-B880A6B1AB7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201877" y="1533045"/>
                  <a:ext cx="2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CC507AF-E8D5-4A7D-A494-EBEF8BCA0185}"/>
                    </a:ext>
                  </a:extLst>
                </p14:cNvPr>
                <p14:cNvContentPartPr/>
                <p14:nvPr/>
              </p14:nvContentPartPr>
              <p14:xfrm>
                <a:off x="8186757" y="1569765"/>
                <a:ext cx="75960" cy="111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CC507AF-E8D5-4A7D-A494-EBEF8BCA018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182437" y="1565445"/>
                  <a:ext cx="84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567EA22-5305-4E59-BA83-AFEC69A979FD}"/>
                    </a:ext>
                  </a:extLst>
                </p14:cNvPr>
                <p14:cNvContentPartPr/>
                <p14:nvPr/>
              </p14:nvContentPartPr>
              <p14:xfrm>
                <a:off x="8307357" y="1500285"/>
                <a:ext cx="72720" cy="1015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567EA22-5305-4E59-BA83-AFEC69A979F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303037" y="1495965"/>
                  <a:ext cx="81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DB3130A-5FDA-4EC5-B404-979D50071D40}"/>
                    </a:ext>
                  </a:extLst>
                </p14:cNvPr>
                <p14:cNvContentPartPr/>
                <p14:nvPr/>
              </p14:nvContentPartPr>
              <p14:xfrm>
                <a:off x="8294757" y="1495245"/>
                <a:ext cx="96840" cy="1033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DB3130A-5FDA-4EC5-B404-979D50071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290437" y="1490925"/>
                  <a:ext cx="10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C7B9FF9-AC7C-4E72-8353-33FBBB7C725A}"/>
                    </a:ext>
                  </a:extLst>
                </p14:cNvPr>
                <p14:cNvContentPartPr/>
                <p14:nvPr/>
              </p14:nvContentPartPr>
              <p14:xfrm>
                <a:off x="8400597" y="1547085"/>
                <a:ext cx="79560" cy="1076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C7B9FF9-AC7C-4E72-8353-33FBBB7C725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396277" y="1542765"/>
                  <a:ext cx="882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4020F97A-FACC-4C47-86AE-C1E2D3F0EB7D}"/>
              </a:ext>
            </a:extLst>
          </p:cNvPr>
          <p:cNvGrpSpPr/>
          <p:nvPr/>
        </p:nvGrpSpPr>
        <p:grpSpPr>
          <a:xfrm>
            <a:off x="8171637" y="1754445"/>
            <a:ext cx="290880" cy="123120"/>
            <a:chOff x="8171637" y="1754445"/>
            <a:chExt cx="29088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EE5E5E02-076E-4370-8F42-AD1B8C13D07D}"/>
                    </a:ext>
                  </a:extLst>
                </p14:cNvPr>
                <p14:cNvContentPartPr/>
                <p14:nvPr/>
              </p14:nvContentPartPr>
              <p14:xfrm>
                <a:off x="8184957" y="1796565"/>
                <a:ext cx="5760" cy="720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EE5E5E02-076E-4370-8F42-AD1B8C13D07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180637" y="1792245"/>
                  <a:ext cx="14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D2BE8A3-1922-476A-8D53-22A5EAFE7386}"/>
                    </a:ext>
                  </a:extLst>
                </p14:cNvPr>
                <p14:cNvContentPartPr/>
                <p14:nvPr/>
              </p14:nvContentPartPr>
              <p14:xfrm>
                <a:off x="8171637" y="1810965"/>
                <a:ext cx="73800" cy="18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D2BE8A3-1922-476A-8D53-22A5EAFE738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167317" y="1806645"/>
                  <a:ext cx="82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D507FD0-E0EA-4433-A4AA-31F2A8A21E8E}"/>
                    </a:ext>
                  </a:extLst>
                </p14:cNvPr>
                <p14:cNvContentPartPr/>
                <p14:nvPr/>
              </p14:nvContentPartPr>
              <p14:xfrm>
                <a:off x="8292237" y="1754445"/>
                <a:ext cx="59040" cy="777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D507FD0-E0EA-4433-A4AA-31F2A8A21E8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287917" y="1750125"/>
                  <a:ext cx="6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175FE8A-42D0-4321-BA40-EB4EF2AAA320}"/>
                    </a:ext>
                  </a:extLst>
                </p14:cNvPr>
                <p14:cNvContentPartPr/>
                <p14:nvPr/>
              </p14:nvContentPartPr>
              <p14:xfrm>
                <a:off x="8331837" y="1793685"/>
                <a:ext cx="15840" cy="838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175FE8A-42D0-4321-BA40-EB4EF2AAA32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327517" y="1789365"/>
                  <a:ext cx="2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1090F14-ADF4-4723-8A6B-234E3A95FD95}"/>
                    </a:ext>
                  </a:extLst>
                </p14:cNvPr>
                <p14:cNvContentPartPr/>
                <p14:nvPr/>
              </p14:nvContentPartPr>
              <p14:xfrm>
                <a:off x="8380797" y="1764885"/>
                <a:ext cx="81720" cy="7668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1090F14-ADF4-4723-8A6B-234E3A95FD9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376477" y="1760565"/>
                  <a:ext cx="903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4" name="Gruppieren 673">
            <a:extLst>
              <a:ext uri="{FF2B5EF4-FFF2-40B4-BE49-F238E27FC236}">
                <a16:creationId xmlns:a16="http://schemas.microsoft.com/office/drawing/2014/main" id="{8F397BAE-61B3-4709-865A-3A457BF5D9A0}"/>
              </a:ext>
            </a:extLst>
          </p:cNvPr>
          <p:cNvGrpSpPr/>
          <p:nvPr/>
        </p:nvGrpSpPr>
        <p:grpSpPr>
          <a:xfrm>
            <a:off x="8593197" y="1508205"/>
            <a:ext cx="279360" cy="161280"/>
            <a:chOff x="8593197" y="1508205"/>
            <a:chExt cx="27936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FD09050-00FE-458B-9181-E23E6E1B68C5}"/>
                    </a:ext>
                  </a:extLst>
                </p14:cNvPr>
                <p14:cNvContentPartPr/>
                <p14:nvPr/>
              </p14:nvContentPartPr>
              <p14:xfrm>
                <a:off x="8625237" y="1558245"/>
                <a:ext cx="2520" cy="691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FD09050-00FE-458B-9181-E23E6E1B68C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620917" y="1553925"/>
                  <a:ext cx="1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35FA877-CBBA-4EFB-B9B5-B3F7C056446D}"/>
                    </a:ext>
                  </a:extLst>
                </p14:cNvPr>
                <p14:cNvContentPartPr/>
                <p14:nvPr/>
              </p14:nvContentPartPr>
              <p14:xfrm>
                <a:off x="8593197" y="1592085"/>
                <a:ext cx="69120" cy="324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35FA877-CBBA-4EFB-B9B5-B3F7C056446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588877" y="1587765"/>
                  <a:ext cx="77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F12E1786-790A-463B-A957-1C41480D121D}"/>
                    </a:ext>
                  </a:extLst>
                </p14:cNvPr>
                <p14:cNvContentPartPr/>
                <p14:nvPr/>
              </p14:nvContentPartPr>
              <p14:xfrm>
                <a:off x="8708037" y="1508205"/>
                <a:ext cx="76320" cy="1054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F12E1786-790A-463B-A957-1C41480D121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703717" y="1503885"/>
                  <a:ext cx="84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A4216BF-F0F7-4A22-BE61-6D22EE3E0BDE}"/>
                    </a:ext>
                  </a:extLst>
                </p14:cNvPr>
                <p14:cNvContentPartPr/>
                <p14:nvPr/>
              </p14:nvContentPartPr>
              <p14:xfrm>
                <a:off x="8784717" y="1571205"/>
                <a:ext cx="87840" cy="982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A4216BF-F0F7-4A22-BE61-6D22EE3E0BD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780397" y="1566885"/>
                  <a:ext cx="964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3" name="Gruppieren 672">
            <a:extLst>
              <a:ext uri="{FF2B5EF4-FFF2-40B4-BE49-F238E27FC236}">
                <a16:creationId xmlns:a16="http://schemas.microsoft.com/office/drawing/2014/main" id="{53D30390-7101-48FE-A449-DE8E36FB1970}"/>
              </a:ext>
            </a:extLst>
          </p:cNvPr>
          <p:cNvGrpSpPr/>
          <p:nvPr/>
        </p:nvGrpSpPr>
        <p:grpSpPr>
          <a:xfrm>
            <a:off x="8595357" y="1753725"/>
            <a:ext cx="232200" cy="167400"/>
            <a:chOff x="8595357" y="1753725"/>
            <a:chExt cx="23220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BC0BA09-4C6F-4EFF-BD9A-974889792842}"/>
                    </a:ext>
                  </a:extLst>
                </p14:cNvPr>
                <p14:cNvContentPartPr/>
                <p14:nvPr/>
              </p14:nvContentPartPr>
              <p14:xfrm>
                <a:off x="8619477" y="1793685"/>
                <a:ext cx="21960" cy="676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BC0BA09-4C6F-4EFF-BD9A-97488979284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615157" y="1789365"/>
                  <a:ext cx="30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1A253BC5-1BB7-4492-97C2-B435AFCF2E85}"/>
                    </a:ext>
                  </a:extLst>
                </p14:cNvPr>
                <p14:cNvContentPartPr/>
                <p14:nvPr/>
              </p14:nvContentPartPr>
              <p14:xfrm>
                <a:off x="8595357" y="1814565"/>
                <a:ext cx="63000" cy="90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1A253BC5-1BB7-4492-97C2-B435AFCF2E8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591037" y="1810245"/>
                  <a:ext cx="71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BA5CD98-1174-4D5B-9A96-35D2B53786E5}"/>
                    </a:ext>
                  </a:extLst>
                </p14:cNvPr>
                <p14:cNvContentPartPr/>
                <p14:nvPr/>
              </p14:nvContentPartPr>
              <p14:xfrm>
                <a:off x="8684277" y="1753725"/>
                <a:ext cx="81360" cy="12312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BA5CD98-1174-4D5B-9A96-35D2B53786E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679957" y="1749405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2234A27-9D06-488D-90E3-652E51905311}"/>
                    </a:ext>
                  </a:extLst>
                </p14:cNvPr>
                <p14:cNvContentPartPr/>
                <p14:nvPr/>
              </p14:nvContentPartPr>
              <p14:xfrm>
                <a:off x="8744037" y="1825005"/>
                <a:ext cx="83520" cy="961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2234A27-9D06-488D-90E3-652E5190531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739717" y="1820685"/>
                  <a:ext cx="92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BEC6EBAB-3405-4EA0-B46E-2A4A073AD07D}"/>
              </a:ext>
            </a:extLst>
          </p:cNvPr>
          <p:cNvGrpSpPr/>
          <p:nvPr/>
        </p:nvGrpSpPr>
        <p:grpSpPr>
          <a:xfrm>
            <a:off x="6509157" y="2048205"/>
            <a:ext cx="918000" cy="220680"/>
            <a:chOff x="6509157" y="2048205"/>
            <a:chExt cx="91800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9FB4A87-E199-49DC-9079-3A9A4B2BB760}"/>
                    </a:ext>
                  </a:extLst>
                </p14:cNvPr>
                <p14:cNvContentPartPr/>
                <p14:nvPr/>
              </p14:nvContentPartPr>
              <p14:xfrm>
                <a:off x="6509157" y="2048205"/>
                <a:ext cx="95760" cy="1324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9FB4A87-E199-49DC-9079-3A9A4B2BB76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504837" y="2043885"/>
                  <a:ext cx="104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49B25027-B1F6-4DCD-96BC-8594FEFED130}"/>
                    </a:ext>
                  </a:extLst>
                </p14:cNvPr>
                <p14:cNvContentPartPr/>
                <p14:nvPr/>
              </p14:nvContentPartPr>
              <p14:xfrm>
                <a:off x="6606717" y="2150085"/>
                <a:ext cx="127440" cy="1188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49B25027-B1F6-4DCD-96BC-8594FEFED13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602397" y="2145765"/>
                  <a:ext cx="13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97057D1E-D234-4445-8A72-D7D670178436}"/>
                    </a:ext>
                  </a:extLst>
                </p14:cNvPr>
                <p14:cNvContentPartPr/>
                <p14:nvPr/>
              </p14:nvContentPartPr>
              <p14:xfrm>
                <a:off x="6873837" y="2139645"/>
                <a:ext cx="72360" cy="118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97057D1E-D234-4445-8A72-D7D67017843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869517" y="2135325"/>
                  <a:ext cx="81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F2CF621-B9B1-4998-AE05-C6F93C983245}"/>
                    </a:ext>
                  </a:extLst>
                </p14:cNvPr>
                <p14:cNvContentPartPr/>
                <p14:nvPr/>
              </p14:nvContentPartPr>
              <p14:xfrm>
                <a:off x="6870957" y="2172765"/>
                <a:ext cx="95400" cy="133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F2CF621-B9B1-4998-AE05-C6F93C98324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66637" y="2168445"/>
                  <a:ext cx="10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3C004D69-99AD-4A27-9B3B-F93EAAB0014E}"/>
                    </a:ext>
                  </a:extLst>
                </p14:cNvPr>
                <p14:cNvContentPartPr/>
                <p14:nvPr/>
              </p14:nvContentPartPr>
              <p14:xfrm>
                <a:off x="7094877" y="2084925"/>
                <a:ext cx="126000" cy="1051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3C004D69-99AD-4A27-9B3B-F93EAAB0014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090557" y="2080605"/>
                  <a:ext cx="134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9A74205D-4C00-4DE6-85D8-B40099653509}"/>
                    </a:ext>
                  </a:extLst>
                </p14:cNvPr>
                <p14:cNvContentPartPr/>
                <p14:nvPr/>
              </p14:nvContentPartPr>
              <p14:xfrm>
                <a:off x="7132677" y="2065125"/>
                <a:ext cx="147600" cy="201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9A74205D-4C00-4DE6-85D8-B4009965350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128357" y="2060805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CBA1DE4-6C80-43EB-8923-4C6B06C0AC94}"/>
                    </a:ext>
                  </a:extLst>
                </p14:cNvPr>
                <p14:cNvContentPartPr/>
                <p14:nvPr/>
              </p14:nvContentPartPr>
              <p14:xfrm>
                <a:off x="7319157" y="2075925"/>
                <a:ext cx="108000" cy="1130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CBA1DE4-6C80-43EB-8923-4C6B06C0AC9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314837" y="2071605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7" name="Gruppieren 686">
            <a:extLst>
              <a:ext uri="{FF2B5EF4-FFF2-40B4-BE49-F238E27FC236}">
                <a16:creationId xmlns:a16="http://schemas.microsoft.com/office/drawing/2014/main" id="{30E240C2-7C25-4741-8C9B-D076C3304499}"/>
              </a:ext>
            </a:extLst>
          </p:cNvPr>
          <p:cNvGrpSpPr/>
          <p:nvPr/>
        </p:nvGrpSpPr>
        <p:grpSpPr>
          <a:xfrm>
            <a:off x="2481477" y="799725"/>
            <a:ext cx="1118520" cy="2909880"/>
            <a:chOff x="2481477" y="799725"/>
            <a:chExt cx="1118520" cy="29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4481838E-48FB-45A8-A5BF-E836E043D010}"/>
                    </a:ext>
                  </a:extLst>
                </p14:cNvPr>
                <p14:cNvContentPartPr/>
                <p14:nvPr/>
              </p14:nvContentPartPr>
              <p14:xfrm>
                <a:off x="2527917" y="799725"/>
                <a:ext cx="488880" cy="28360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4481838E-48FB-45A8-A5BF-E836E043D0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523597" y="795405"/>
                  <a:ext cx="497520" cy="28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0BCA57B3-5B3C-4120-9BD0-32F921E39359}"/>
                    </a:ext>
                  </a:extLst>
                </p14:cNvPr>
                <p14:cNvContentPartPr/>
                <p14:nvPr/>
              </p14:nvContentPartPr>
              <p14:xfrm>
                <a:off x="2481477" y="3539325"/>
                <a:ext cx="168840" cy="1702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0BCA57B3-5B3C-4120-9BD0-32F921E3935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477157" y="3535005"/>
                  <a:ext cx="177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85B8DF84-4FD8-4681-9C64-49BAD710175B}"/>
                    </a:ext>
                  </a:extLst>
                </p14:cNvPr>
                <p14:cNvContentPartPr/>
                <p14:nvPr/>
              </p14:nvContentPartPr>
              <p14:xfrm>
                <a:off x="3107157" y="1978365"/>
                <a:ext cx="70920" cy="15984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85B8DF84-4FD8-4681-9C64-49BAD710175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102837" y="1974045"/>
                  <a:ext cx="7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0526F28C-D8E0-4785-BB80-7B6848E651FA}"/>
                    </a:ext>
                  </a:extLst>
                </p14:cNvPr>
                <p14:cNvContentPartPr/>
                <p14:nvPr/>
              </p14:nvContentPartPr>
              <p14:xfrm>
                <a:off x="3206877" y="2077365"/>
                <a:ext cx="99000" cy="12240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0526F28C-D8E0-4785-BB80-7B6848E651F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202557" y="2073045"/>
                  <a:ext cx="107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9F6D695-C40A-4481-BBFB-AD3BCAC0484E}"/>
                    </a:ext>
                  </a:extLst>
                </p14:cNvPr>
                <p14:cNvContentPartPr/>
                <p14:nvPr/>
              </p14:nvContentPartPr>
              <p14:xfrm>
                <a:off x="3295797" y="2050005"/>
                <a:ext cx="69840" cy="133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9F6D695-C40A-4481-BBFB-AD3BCAC0484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291477" y="2045685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0715015-AA16-4290-B313-5E3AA1FF32D8}"/>
                    </a:ext>
                  </a:extLst>
                </p14:cNvPr>
                <p14:cNvContentPartPr/>
                <p14:nvPr/>
              </p14:nvContentPartPr>
              <p14:xfrm>
                <a:off x="3312717" y="2082405"/>
                <a:ext cx="78480" cy="97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0715015-AA16-4290-B313-5E3AA1FF32D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308397" y="2078085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B63E9B4D-7B38-465F-8153-0E98C50277C3}"/>
                    </a:ext>
                  </a:extLst>
                </p14:cNvPr>
                <p14:cNvContentPartPr/>
                <p14:nvPr/>
              </p14:nvContentPartPr>
              <p14:xfrm>
                <a:off x="3396237" y="1989165"/>
                <a:ext cx="91080" cy="1220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B63E9B4D-7B38-465F-8153-0E98C50277C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391917" y="1984845"/>
                  <a:ext cx="99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F33C18F-85AD-4A87-9095-A0D55031FCC6}"/>
                    </a:ext>
                  </a:extLst>
                </p14:cNvPr>
                <p14:cNvContentPartPr/>
                <p14:nvPr/>
              </p14:nvContentPartPr>
              <p14:xfrm>
                <a:off x="3517197" y="2000325"/>
                <a:ext cx="82800" cy="838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F33C18F-85AD-4A87-9095-A0D55031FCC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512877" y="1996005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3" name="Gruppieren 692">
            <a:extLst>
              <a:ext uri="{FF2B5EF4-FFF2-40B4-BE49-F238E27FC236}">
                <a16:creationId xmlns:a16="http://schemas.microsoft.com/office/drawing/2014/main" id="{C410D243-319B-45E8-8FEA-B838CD23337F}"/>
              </a:ext>
            </a:extLst>
          </p:cNvPr>
          <p:cNvGrpSpPr/>
          <p:nvPr/>
        </p:nvGrpSpPr>
        <p:grpSpPr>
          <a:xfrm>
            <a:off x="1079637" y="2969085"/>
            <a:ext cx="813960" cy="774000"/>
            <a:chOff x="1079637" y="2969085"/>
            <a:chExt cx="813960" cy="77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FBB57B0-5192-44E5-A331-FE2A6248B636}"/>
                    </a:ext>
                  </a:extLst>
                </p14:cNvPr>
                <p14:cNvContentPartPr/>
                <p14:nvPr/>
              </p14:nvContentPartPr>
              <p14:xfrm>
                <a:off x="1079637" y="2969085"/>
                <a:ext cx="758160" cy="7167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FBB57B0-5192-44E5-A331-FE2A6248B63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75317" y="2964765"/>
                  <a:ext cx="7668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3A7B4EC-D886-4D74-BD1E-842B76C84D80}"/>
                    </a:ext>
                  </a:extLst>
                </p14:cNvPr>
                <p14:cNvContentPartPr/>
                <p14:nvPr/>
              </p14:nvContentPartPr>
              <p14:xfrm>
                <a:off x="1736277" y="3604845"/>
                <a:ext cx="157320" cy="138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3A7B4EC-D886-4D74-BD1E-842B76C84D8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731957" y="3600525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FDA11E3-0DAD-4AC9-BF4A-E234D0D182E8}"/>
                    </a:ext>
                  </a:extLst>
                </p14:cNvPr>
                <p14:cNvContentPartPr/>
                <p14:nvPr/>
              </p14:nvContentPartPr>
              <p14:xfrm>
                <a:off x="1461597" y="3171765"/>
                <a:ext cx="44640" cy="140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FDA11E3-0DAD-4AC9-BF4A-E234D0D182E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457277" y="3167445"/>
                  <a:ext cx="5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0BB105F-52C8-4877-AE2E-D3113525F4AB}"/>
                    </a:ext>
                  </a:extLst>
                </p14:cNvPr>
                <p14:cNvContentPartPr/>
                <p14:nvPr/>
              </p14:nvContentPartPr>
              <p14:xfrm>
                <a:off x="1550877" y="3209205"/>
                <a:ext cx="22680" cy="68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0BB105F-52C8-4877-AE2E-D3113525F4A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546557" y="3204885"/>
                  <a:ext cx="31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BE4B071-FBFB-48ED-8F53-EBCE020995AB}"/>
                    </a:ext>
                  </a:extLst>
                </p14:cNvPr>
                <p14:cNvContentPartPr/>
                <p14:nvPr/>
              </p14:nvContentPartPr>
              <p14:xfrm>
                <a:off x="1569237" y="3187245"/>
                <a:ext cx="29880" cy="997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BE4B071-FBFB-48ED-8F53-EBCE020995A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564917" y="3182925"/>
                  <a:ext cx="3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18988173-A690-44D8-8BEC-A0916AD15719}"/>
                    </a:ext>
                  </a:extLst>
                </p14:cNvPr>
                <p14:cNvContentPartPr/>
                <p14:nvPr/>
              </p14:nvContentPartPr>
              <p14:xfrm>
                <a:off x="1633317" y="3157365"/>
                <a:ext cx="55440" cy="291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18988173-A690-44D8-8BEC-A0916AD15719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628997" y="3153045"/>
                  <a:ext cx="64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A25FC807-EDA0-47C5-8ED8-66DB2C54AD80}"/>
                    </a:ext>
                  </a:extLst>
                </p14:cNvPr>
                <p14:cNvContentPartPr/>
                <p14:nvPr/>
              </p14:nvContentPartPr>
              <p14:xfrm>
                <a:off x="1649877" y="3200925"/>
                <a:ext cx="53280" cy="201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A25FC807-EDA0-47C5-8ED8-66DB2C54AD8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645557" y="3196605"/>
                  <a:ext cx="6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917BAB09-077A-4CED-BDB5-B84454C40F9E}"/>
                    </a:ext>
                  </a:extLst>
                </p14:cNvPr>
                <p14:cNvContentPartPr/>
                <p14:nvPr/>
              </p14:nvContentPartPr>
              <p14:xfrm>
                <a:off x="1693797" y="3075645"/>
                <a:ext cx="80280" cy="1317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917BAB09-077A-4CED-BDB5-B84454C40F9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689477" y="3071325"/>
                  <a:ext cx="88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55E5E98-6A10-468C-BEBF-1F3C02DC221F}"/>
                    </a:ext>
                  </a:extLst>
                </p14:cNvPr>
                <p14:cNvContentPartPr/>
                <p14:nvPr/>
              </p14:nvContentPartPr>
              <p14:xfrm>
                <a:off x="1776597" y="3067365"/>
                <a:ext cx="82800" cy="1029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55E5E98-6A10-468C-BEBF-1F3C02DC221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772277" y="3063045"/>
                  <a:ext cx="914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008F63D3-3473-432A-ABFC-614885189A37}"/>
                  </a:ext>
                </a:extLst>
              </p14:cNvPr>
              <p14:cNvContentPartPr/>
              <p14:nvPr/>
            </p14:nvContentPartPr>
            <p14:xfrm>
              <a:off x="4230717" y="2493525"/>
              <a:ext cx="298800" cy="37980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008F63D3-3473-432A-ABFC-614885189A37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4226397" y="2489205"/>
                <a:ext cx="307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C352E1BC-F3E7-4DCD-A24B-0DD3CD36708F}"/>
                  </a:ext>
                </a:extLst>
              </p14:cNvPr>
              <p14:cNvContentPartPr/>
              <p14:nvPr/>
            </p14:nvContentPartPr>
            <p14:xfrm>
              <a:off x="3632037" y="1457085"/>
              <a:ext cx="263520" cy="16164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C352E1BC-F3E7-4DCD-A24B-0DD3CD36708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3627717" y="1452765"/>
                <a:ext cx="272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EDE12BFE-3A0A-4757-9CE6-AF7E9A2F4434}"/>
                  </a:ext>
                </a:extLst>
              </p14:cNvPr>
              <p14:cNvContentPartPr/>
              <p14:nvPr/>
            </p14:nvContentPartPr>
            <p14:xfrm>
              <a:off x="2158917" y="3076725"/>
              <a:ext cx="478440" cy="3204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EDE12BFE-3A0A-4757-9CE6-AF7E9A2F4434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2154597" y="3072405"/>
                <a:ext cx="487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C29B0B59-D879-49F5-917B-FDA1CDEBBDC5}"/>
                  </a:ext>
                </a:extLst>
              </p14:cNvPr>
              <p14:cNvContentPartPr/>
              <p14:nvPr/>
            </p14:nvContentPartPr>
            <p14:xfrm>
              <a:off x="5083557" y="993765"/>
              <a:ext cx="248760" cy="2880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C29B0B59-D879-49F5-917B-FDA1CDEBBDC5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5079237" y="989445"/>
                <a:ext cx="257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C21039A6-CA86-4341-B5A9-5F6F305E481F}"/>
                  </a:ext>
                </a:extLst>
              </p14:cNvPr>
              <p14:cNvContentPartPr/>
              <p14:nvPr/>
            </p14:nvContentPartPr>
            <p14:xfrm>
              <a:off x="4250877" y="4102725"/>
              <a:ext cx="402120" cy="2952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C21039A6-CA86-4341-B5A9-5F6F305E481F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246557" y="4098405"/>
                <a:ext cx="410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22C5E9DD-D0A7-4956-9AD3-FF082A19A74A}"/>
                  </a:ext>
                </a:extLst>
              </p14:cNvPr>
              <p14:cNvContentPartPr/>
              <p14:nvPr/>
            </p14:nvContentPartPr>
            <p14:xfrm>
              <a:off x="4288677" y="1110765"/>
              <a:ext cx="426960" cy="21096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22C5E9DD-D0A7-4956-9AD3-FF082A19A74A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4284357" y="1106445"/>
                <a:ext cx="435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265C059B-A984-45A9-B9DA-B4C088206C10}"/>
                  </a:ext>
                </a:extLst>
              </p14:cNvPr>
              <p14:cNvContentPartPr/>
              <p14:nvPr/>
            </p14:nvContentPartPr>
            <p14:xfrm>
              <a:off x="5157717" y="3848925"/>
              <a:ext cx="511920" cy="550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265C059B-A984-45A9-B9DA-B4C088206C1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153397" y="3844605"/>
                <a:ext cx="520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0A903D93-60E6-4FCC-8CF3-1AC20328D149}"/>
                  </a:ext>
                </a:extLst>
              </p14:cNvPr>
              <p14:cNvContentPartPr/>
              <p14:nvPr/>
            </p14:nvContentPartPr>
            <p14:xfrm>
              <a:off x="2018157" y="2444205"/>
              <a:ext cx="293760" cy="42840"/>
            </p14:xfrm>
          </p:contentPart>
        </mc:Choice>
        <mc:Fallback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0A903D93-60E6-4FCC-8CF3-1AC20328D149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013837" y="2439885"/>
                <a:ext cx="302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B926B979-ED91-4285-A4EF-4459CF69D168}"/>
                  </a:ext>
                </a:extLst>
              </p14:cNvPr>
              <p14:cNvContentPartPr/>
              <p14:nvPr/>
            </p14:nvContentPartPr>
            <p14:xfrm>
              <a:off x="3019317" y="3267885"/>
              <a:ext cx="452880" cy="213480"/>
            </p14:xfrm>
          </p:contentPart>
        </mc:Choice>
        <mc:Fallback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B926B979-ED91-4285-A4EF-4459CF69D168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3014997" y="3263565"/>
                <a:ext cx="461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D3AE2A89-8240-4502-B8DA-5346A05F881E}"/>
                  </a:ext>
                </a:extLst>
              </p14:cNvPr>
              <p14:cNvContentPartPr/>
              <p14:nvPr/>
            </p14:nvContentPartPr>
            <p14:xfrm>
              <a:off x="5625717" y="2636445"/>
              <a:ext cx="101520" cy="10980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D3AE2A89-8240-4502-B8DA-5346A05F881E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5621397" y="2632125"/>
                <a:ext cx="110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F0CF06E5-2A33-47D3-8B39-4B740132702F}"/>
                  </a:ext>
                </a:extLst>
              </p14:cNvPr>
              <p14:cNvContentPartPr/>
              <p14:nvPr/>
            </p14:nvContentPartPr>
            <p14:xfrm>
              <a:off x="5762157" y="2712765"/>
              <a:ext cx="54360" cy="9936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F0CF06E5-2A33-47D3-8B39-4B740132702F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5757837" y="2708445"/>
                <a:ext cx="63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3F424B98-DA8A-4CC9-8B6A-DE507754580B}"/>
                  </a:ext>
                </a:extLst>
              </p14:cNvPr>
              <p14:cNvContentPartPr/>
              <p14:nvPr/>
            </p14:nvContentPartPr>
            <p14:xfrm>
              <a:off x="5765757" y="2745525"/>
              <a:ext cx="73440" cy="1368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3F424B98-DA8A-4CC9-8B6A-DE507754580B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5761437" y="2741205"/>
                <a:ext cx="82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2A293866-60B8-4048-85E4-CD4C7048D53C}"/>
                  </a:ext>
                </a:extLst>
              </p14:cNvPr>
              <p14:cNvContentPartPr/>
              <p14:nvPr/>
            </p14:nvContentPartPr>
            <p14:xfrm>
              <a:off x="5890677" y="2662725"/>
              <a:ext cx="73800" cy="7848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2A293866-60B8-4048-85E4-CD4C7048D53C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5886357" y="2658405"/>
                <a:ext cx="82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F76838A4-E982-4850-A475-1C9EA47C60D5}"/>
                  </a:ext>
                </a:extLst>
              </p14:cNvPr>
              <p14:cNvContentPartPr/>
              <p14:nvPr/>
            </p14:nvContentPartPr>
            <p14:xfrm>
              <a:off x="6008397" y="2632125"/>
              <a:ext cx="103320" cy="14148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F76838A4-E982-4850-A475-1C9EA47C60D5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6004077" y="2627805"/>
                <a:ext cx="111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3A23413-9761-43BF-9239-C792A7883447}"/>
                  </a:ext>
                </a:extLst>
              </p14:cNvPr>
              <p14:cNvContentPartPr/>
              <p14:nvPr/>
            </p14:nvContentPartPr>
            <p14:xfrm>
              <a:off x="6130797" y="2708805"/>
              <a:ext cx="68760" cy="11772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3A23413-9761-43BF-9239-C792A7883447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6126477" y="2704485"/>
                <a:ext cx="77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5BAC60FA-3E0B-41F0-BB77-4B902839507E}"/>
                  </a:ext>
                </a:extLst>
              </p14:cNvPr>
              <p14:cNvContentPartPr/>
              <p14:nvPr/>
            </p14:nvContentPartPr>
            <p14:xfrm>
              <a:off x="5420157" y="2887725"/>
              <a:ext cx="137160" cy="13392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5BAC60FA-3E0B-41F0-BB77-4B902839507E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5415837" y="2883405"/>
                <a:ext cx="145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3E14233B-F468-4FB1-9FD2-B060A3C6A755}"/>
                  </a:ext>
                </a:extLst>
              </p14:cNvPr>
              <p14:cNvContentPartPr/>
              <p14:nvPr/>
            </p14:nvContentPartPr>
            <p14:xfrm>
              <a:off x="5579637" y="2916165"/>
              <a:ext cx="360" cy="36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3E14233B-F468-4FB1-9FD2-B060A3C6A755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575317" y="2911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3973FC59-7D61-4276-B94C-8FD7EFCBC92A}"/>
                  </a:ext>
                </a:extLst>
              </p14:cNvPr>
              <p14:cNvContentPartPr/>
              <p14:nvPr/>
            </p14:nvContentPartPr>
            <p14:xfrm>
              <a:off x="5544357" y="2888805"/>
              <a:ext cx="101160" cy="1090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3973FC59-7D61-4276-B94C-8FD7EFCBC92A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540037" y="2884485"/>
                <a:ext cx="109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5189916F-642E-4E36-A344-11850127163E}"/>
                  </a:ext>
                </a:extLst>
              </p14:cNvPr>
              <p14:cNvContentPartPr/>
              <p14:nvPr/>
            </p14:nvContentPartPr>
            <p14:xfrm>
              <a:off x="5653437" y="2923005"/>
              <a:ext cx="87480" cy="82440"/>
            </p14:xfrm>
          </p:contentPart>
        </mc:Choice>
        <mc:Fallback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5189916F-642E-4E36-A344-11850127163E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5649117" y="2918685"/>
                <a:ext cx="96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6A5006BB-FF06-426B-96CA-5D71515FCA3E}"/>
                  </a:ext>
                </a:extLst>
              </p14:cNvPr>
              <p14:cNvContentPartPr/>
              <p14:nvPr/>
            </p14:nvContentPartPr>
            <p14:xfrm>
              <a:off x="5856477" y="2912565"/>
              <a:ext cx="4320" cy="7164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6A5006BB-FF06-426B-96CA-5D71515FCA3E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852157" y="2908245"/>
                <a:ext cx="12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D66D20C6-7575-4953-890E-FE89C23F5FD3}"/>
                  </a:ext>
                </a:extLst>
              </p14:cNvPr>
              <p14:cNvContentPartPr/>
              <p14:nvPr/>
            </p14:nvContentPartPr>
            <p14:xfrm>
              <a:off x="5840637" y="2935605"/>
              <a:ext cx="103320" cy="1188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D66D20C6-7575-4953-890E-FE89C23F5FD3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836317" y="2931285"/>
                <a:ext cx="11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6612AB2-CD5D-4BBC-A0A0-3015F93B6BE3}"/>
                  </a:ext>
                </a:extLst>
              </p14:cNvPr>
              <p14:cNvContentPartPr/>
              <p14:nvPr/>
            </p14:nvContentPartPr>
            <p14:xfrm>
              <a:off x="6006957" y="2884485"/>
              <a:ext cx="55800" cy="6480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6612AB2-CD5D-4BBC-A0A0-3015F93B6BE3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6002637" y="2880165"/>
                <a:ext cx="64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67711645-8CFC-4D40-853C-5D90C9004BC9}"/>
                  </a:ext>
                </a:extLst>
              </p14:cNvPr>
              <p14:cNvContentPartPr/>
              <p14:nvPr/>
            </p14:nvContentPartPr>
            <p14:xfrm>
              <a:off x="6032877" y="2903925"/>
              <a:ext cx="47160" cy="6480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67711645-8CFC-4D40-853C-5D90C9004BC9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028557" y="2899605"/>
                <a:ext cx="55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5B052460-8938-479A-8645-CCCC60DC8873}"/>
                  </a:ext>
                </a:extLst>
              </p14:cNvPr>
              <p14:cNvContentPartPr/>
              <p14:nvPr/>
            </p14:nvContentPartPr>
            <p14:xfrm>
              <a:off x="6118197" y="2911125"/>
              <a:ext cx="72720" cy="81360"/>
            </p14:xfrm>
          </p:contentPart>
        </mc:Choice>
        <mc:Fallback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5B052460-8938-479A-8645-CCCC60DC8873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113877" y="2906805"/>
                <a:ext cx="81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5EBE58D5-F53A-4E23-8CF6-1A705458B019}"/>
                  </a:ext>
                </a:extLst>
              </p14:cNvPr>
              <p14:cNvContentPartPr/>
              <p14:nvPr/>
            </p14:nvContentPartPr>
            <p14:xfrm>
              <a:off x="6279477" y="2896365"/>
              <a:ext cx="9720" cy="5868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5EBE58D5-F53A-4E23-8CF6-1A705458B019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6275157" y="2892045"/>
                <a:ext cx="18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649DCAE6-4E8F-4D78-ABC7-78ADC7189276}"/>
                  </a:ext>
                </a:extLst>
              </p14:cNvPr>
              <p14:cNvContentPartPr/>
              <p14:nvPr/>
            </p14:nvContentPartPr>
            <p14:xfrm>
              <a:off x="6260397" y="2924085"/>
              <a:ext cx="119160" cy="576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649DCAE6-4E8F-4D78-ABC7-78ADC7189276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6256077" y="2919765"/>
                <a:ext cx="1278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220D5D07-2A45-4290-8979-D0FDAEF8C9FA}"/>
                  </a:ext>
                </a:extLst>
              </p14:cNvPr>
              <p14:cNvContentPartPr/>
              <p14:nvPr/>
            </p14:nvContentPartPr>
            <p14:xfrm>
              <a:off x="6416277" y="2898525"/>
              <a:ext cx="87840" cy="6732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220D5D07-2A45-4290-8979-D0FDAEF8C9FA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6411957" y="2894205"/>
                <a:ext cx="96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8E81C7D6-3172-48DB-8912-BA24AB43FFDE}"/>
                  </a:ext>
                </a:extLst>
              </p14:cNvPr>
              <p14:cNvContentPartPr/>
              <p14:nvPr/>
            </p14:nvContentPartPr>
            <p14:xfrm>
              <a:off x="6895077" y="2471565"/>
              <a:ext cx="9000" cy="8784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8E81C7D6-3172-48DB-8912-BA24AB43FFDE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6890757" y="2467245"/>
                <a:ext cx="17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F5BD4447-1A2C-40AC-9A12-960F88A756A1}"/>
                  </a:ext>
                </a:extLst>
              </p14:cNvPr>
              <p14:cNvContentPartPr/>
              <p14:nvPr/>
            </p14:nvContentPartPr>
            <p14:xfrm>
              <a:off x="6891477" y="2445285"/>
              <a:ext cx="102960" cy="1404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F5BD4447-1A2C-40AC-9A12-960F88A756A1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887157" y="2440965"/>
                <a:ext cx="111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825D2550-9C9C-400F-A3C4-B26027016E5D}"/>
                  </a:ext>
                </a:extLst>
              </p14:cNvPr>
              <p14:cNvContentPartPr/>
              <p14:nvPr/>
            </p14:nvContentPartPr>
            <p14:xfrm>
              <a:off x="6901917" y="2473365"/>
              <a:ext cx="112680" cy="8424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825D2550-9C9C-400F-A3C4-B26027016E5D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6897597" y="2469045"/>
                <a:ext cx="121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B0CD14BB-E383-4A5E-B682-410A656BDEB4}"/>
                  </a:ext>
                </a:extLst>
              </p14:cNvPr>
              <p14:cNvContentPartPr/>
              <p14:nvPr/>
            </p14:nvContentPartPr>
            <p14:xfrm>
              <a:off x="6304317" y="2671365"/>
              <a:ext cx="4320" cy="8172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B0CD14BB-E383-4A5E-B682-410A656BDEB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6299997" y="2667045"/>
                <a:ext cx="1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183BE277-95A1-4819-8D4A-D4EFE3EC1008}"/>
                  </a:ext>
                </a:extLst>
              </p14:cNvPr>
              <p14:cNvContentPartPr/>
              <p14:nvPr/>
            </p14:nvContentPartPr>
            <p14:xfrm>
              <a:off x="6279477" y="2704485"/>
              <a:ext cx="66960" cy="540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183BE277-95A1-4819-8D4A-D4EFE3EC1008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6275157" y="2700165"/>
                <a:ext cx="75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FF457538-F664-4D5F-82A3-4D9E7DE3F6D2}"/>
                  </a:ext>
                </a:extLst>
              </p14:cNvPr>
              <p14:cNvContentPartPr/>
              <p14:nvPr/>
            </p14:nvContentPartPr>
            <p14:xfrm>
              <a:off x="6402957" y="2634645"/>
              <a:ext cx="90720" cy="11556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FF457538-F664-4D5F-82A3-4D9E7DE3F6D2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6398637" y="2630325"/>
                <a:ext cx="99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BD4B0CCD-0871-4A00-AF55-B97ABA57B8F7}"/>
                  </a:ext>
                </a:extLst>
              </p14:cNvPr>
              <p14:cNvContentPartPr/>
              <p14:nvPr/>
            </p14:nvContentPartPr>
            <p14:xfrm>
              <a:off x="6405117" y="2699805"/>
              <a:ext cx="124560" cy="7920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BD4B0CCD-0871-4A00-AF55-B97ABA57B8F7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6400797" y="2695485"/>
                <a:ext cx="133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18E5BAFF-B64F-49C7-B940-3BC45FBDB8ED}"/>
                  </a:ext>
                </a:extLst>
              </p14:cNvPr>
              <p14:cNvContentPartPr/>
              <p14:nvPr/>
            </p14:nvContentPartPr>
            <p14:xfrm>
              <a:off x="6514917" y="2709525"/>
              <a:ext cx="65160" cy="72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18E5BAFF-B64F-49C7-B940-3BC45FBDB8ED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510597" y="2705205"/>
                <a:ext cx="738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0A9E1E6-3EF3-4F96-864A-D0B7B0DBF8C8}"/>
                  </a:ext>
                </a:extLst>
              </p14:cNvPr>
              <p14:cNvContentPartPr/>
              <p14:nvPr/>
            </p14:nvContentPartPr>
            <p14:xfrm>
              <a:off x="6521037" y="2728245"/>
              <a:ext cx="62280" cy="4752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0A9E1E6-3EF3-4F96-864A-D0B7B0DBF8C8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6516717" y="2723925"/>
                <a:ext cx="70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7BE3EED6-94B9-44B4-A796-6D76ED0DE017}"/>
                  </a:ext>
                </a:extLst>
              </p14:cNvPr>
              <p14:cNvContentPartPr/>
              <p14:nvPr/>
            </p14:nvContentPartPr>
            <p14:xfrm>
              <a:off x="6684477" y="2699805"/>
              <a:ext cx="4320" cy="6660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7BE3EED6-94B9-44B4-A796-6D76ED0DE017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6680157" y="2695485"/>
                <a:ext cx="129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74F521C1-0738-42F0-B63B-1601E3EECA6A}"/>
                  </a:ext>
                </a:extLst>
              </p14:cNvPr>
              <p14:cNvContentPartPr/>
              <p14:nvPr/>
            </p14:nvContentPartPr>
            <p14:xfrm>
              <a:off x="6663957" y="2723925"/>
              <a:ext cx="60120" cy="216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74F521C1-0738-42F0-B63B-1601E3EECA6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6659637" y="2719605"/>
                <a:ext cx="687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6F9BF2A8-FF55-48BD-91DF-8559E7B167AA}"/>
                  </a:ext>
                </a:extLst>
              </p14:cNvPr>
              <p14:cNvContentPartPr/>
              <p14:nvPr/>
            </p14:nvContentPartPr>
            <p14:xfrm>
              <a:off x="6786357" y="2666685"/>
              <a:ext cx="96120" cy="7920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6F9BF2A8-FF55-48BD-91DF-8559E7B167AA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782037" y="2662365"/>
                <a:ext cx="104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E36024EA-F34B-42E4-9376-37907E046DA4}"/>
                  </a:ext>
                </a:extLst>
              </p14:cNvPr>
              <p14:cNvContentPartPr/>
              <p14:nvPr/>
            </p14:nvContentPartPr>
            <p14:xfrm>
              <a:off x="6786357" y="2710605"/>
              <a:ext cx="81000" cy="5364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E36024EA-F34B-42E4-9376-37907E046DA4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782037" y="2706285"/>
                <a:ext cx="89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4F7912E-1B40-4B46-AAA7-61631CE597C5}"/>
                  </a:ext>
                </a:extLst>
              </p14:cNvPr>
              <p14:cNvContentPartPr/>
              <p14:nvPr/>
            </p14:nvContentPartPr>
            <p14:xfrm>
              <a:off x="6887517" y="2713485"/>
              <a:ext cx="66960" cy="5688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4F7912E-1B40-4B46-AAA7-61631CE597C5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883197" y="2709165"/>
                <a:ext cx="75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FE1A3672-4918-4DD2-8080-9D9BA2C89DDC}"/>
                  </a:ext>
                </a:extLst>
              </p14:cNvPr>
              <p14:cNvContentPartPr/>
              <p14:nvPr/>
            </p14:nvContentPartPr>
            <p14:xfrm>
              <a:off x="6645237" y="2897805"/>
              <a:ext cx="19440" cy="9396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FE1A3672-4918-4DD2-8080-9D9BA2C89DDC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640917" y="2893485"/>
                <a:ext cx="28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F0961ED3-F79E-4F67-8199-44A02F4A9116}"/>
                  </a:ext>
                </a:extLst>
              </p14:cNvPr>
              <p14:cNvContentPartPr/>
              <p14:nvPr/>
            </p14:nvContentPartPr>
            <p14:xfrm>
              <a:off x="6634077" y="2928045"/>
              <a:ext cx="69480" cy="792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F0961ED3-F79E-4F67-8199-44A02F4A9116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629757" y="2923725"/>
                <a:ext cx="78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08C4821E-C7D0-4736-AD04-D0E851FD2C90}"/>
                  </a:ext>
                </a:extLst>
              </p14:cNvPr>
              <p14:cNvContentPartPr/>
              <p14:nvPr/>
            </p14:nvContentPartPr>
            <p14:xfrm>
              <a:off x="6745317" y="2887365"/>
              <a:ext cx="108000" cy="7920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08C4821E-C7D0-4736-AD04-D0E851FD2C90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6740997" y="2883045"/>
                <a:ext cx="116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545239E0-F641-47F1-90C8-27CEDFEBB357}"/>
                  </a:ext>
                </a:extLst>
              </p14:cNvPr>
              <p14:cNvContentPartPr/>
              <p14:nvPr/>
            </p14:nvContentPartPr>
            <p14:xfrm>
              <a:off x="6882477" y="2878005"/>
              <a:ext cx="81720" cy="8640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545239E0-F641-47F1-90C8-27CEDFEBB357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878157" y="2873685"/>
                <a:ext cx="90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E42B3FBB-D818-4B0A-8ECD-8147B4912C99}"/>
                  </a:ext>
                </a:extLst>
              </p14:cNvPr>
              <p14:cNvContentPartPr/>
              <p14:nvPr/>
            </p14:nvContentPartPr>
            <p14:xfrm>
              <a:off x="5172837" y="2592885"/>
              <a:ext cx="41400" cy="126000"/>
            </p14:xfrm>
          </p:contentPart>
        </mc:Choice>
        <mc:Fallback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E42B3FBB-D818-4B0A-8ECD-8147B4912C99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5168517" y="2588565"/>
                <a:ext cx="50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794" name="Freihand 793">
                <a:extLst>
                  <a:ext uri="{FF2B5EF4-FFF2-40B4-BE49-F238E27FC236}">
                    <a16:creationId xmlns:a16="http://schemas.microsoft.com/office/drawing/2014/main" id="{1778E7F6-01A8-4F4A-809C-7E1F395472B2}"/>
                  </a:ext>
                </a:extLst>
              </p14:cNvPr>
              <p14:cNvContentPartPr/>
              <p14:nvPr/>
            </p14:nvContentPartPr>
            <p14:xfrm>
              <a:off x="5127837" y="2694765"/>
              <a:ext cx="97560" cy="24840"/>
            </p14:xfrm>
          </p:contentPart>
        </mc:Choice>
        <mc:Fallback>
          <p:pic>
            <p:nvPicPr>
              <p:cNvPr id="794" name="Freihand 793">
                <a:extLst>
                  <a:ext uri="{FF2B5EF4-FFF2-40B4-BE49-F238E27FC236}">
                    <a16:creationId xmlns:a16="http://schemas.microsoft.com/office/drawing/2014/main" id="{1778E7F6-01A8-4F4A-809C-7E1F395472B2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123517" y="2690445"/>
                <a:ext cx="106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0E5B9EA7-B4F6-4EE0-AD29-2D013D036043}"/>
                  </a:ext>
                </a:extLst>
              </p14:cNvPr>
              <p14:cNvContentPartPr/>
              <p14:nvPr/>
            </p14:nvContentPartPr>
            <p14:xfrm>
              <a:off x="5168517" y="2579205"/>
              <a:ext cx="91440" cy="10080"/>
            </p14:xfrm>
          </p:contentPart>
        </mc:Choice>
        <mc:Fallback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0E5B9EA7-B4F6-4EE0-AD29-2D013D036043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5164197" y="2574885"/>
                <a:ext cx="100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A2515240-D856-47C7-9567-6371FFC259E3}"/>
                  </a:ext>
                </a:extLst>
              </p14:cNvPr>
              <p14:cNvContentPartPr/>
              <p14:nvPr/>
            </p14:nvContentPartPr>
            <p14:xfrm>
              <a:off x="5247717" y="2690445"/>
              <a:ext cx="12240" cy="50400"/>
            </p14:xfrm>
          </p:contentPart>
        </mc:Choice>
        <mc:Fallback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A2515240-D856-47C7-9567-6371FFC259E3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5243397" y="2686125"/>
                <a:ext cx="20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D8A39C36-FAB7-47AF-8820-4E18350349E6}"/>
                  </a:ext>
                </a:extLst>
              </p14:cNvPr>
              <p14:cNvContentPartPr/>
              <p14:nvPr/>
            </p14:nvContentPartPr>
            <p14:xfrm>
              <a:off x="5258517" y="2679285"/>
              <a:ext cx="48960" cy="32760"/>
            </p14:xfrm>
          </p:contentPart>
        </mc:Choice>
        <mc:Fallback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D8A39C36-FAB7-47AF-8820-4E18350349E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5254197" y="2674965"/>
                <a:ext cx="57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42098C87-2DBC-4B38-9B2C-A544BA115740}"/>
                  </a:ext>
                </a:extLst>
              </p14:cNvPr>
              <p14:cNvContentPartPr/>
              <p14:nvPr/>
            </p14:nvContentPartPr>
            <p14:xfrm>
              <a:off x="5253117" y="2726805"/>
              <a:ext cx="61560" cy="13320"/>
            </p14:xfrm>
          </p:contentPart>
        </mc:Choice>
        <mc:Fallback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42098C87-2DBC-4B38-9B2C-A544BA115740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5248797" y="2722485"/>
                <a:ext cx="70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5A8FBF0E-6F74-4C64-8C2D-8276FD905824}"/>
                  </a:ext>
                </a:extLst>
              </p14:cNvPr>
              <p14:cNvContentPartPr/>
              <p14:nvPr/>
            </p14:nvContentPartPr>
            <p14:xfrm>
              <a:off x="5379117" y="2644725"/>
              <a:ext cx="90000" cy="7596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5A8FBF0E-6F74-4C64-8C2D-8276FD905824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5374797" y="2640405"/>
                <a:ext cx="98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9BCD3D96-F4E2-4DD4-8A74-BA0B9F0A2B82}"/>
                  </a:ext>
                </a:extLst>
              </p14:cNvPr>
              <p14:cNvContentPartPr/>
              <p14:nvPr/>
            </p14:nvContentPartPr>
            <p14:xfrm>
              <a:off x="5075637" y="2891685"/>
              <a:ext cx="90000" cy="142920"/>
            </p14:xfrm>
          </p:contentPart>
        </mc:Choice>
        <mc:Fallback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9BCD3D96-F4E2-4DD4-8A74-BA0B9F0A2B82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5071317" y="2887365"/>
                <a:ext cx="98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19B14586-294D-417A-AA18-63557847BAEF}"/>
                  </a:ext>
                </a:extLst>
              </p14:cNvPr>
              <p14:cNvContentPartPr/>
              <p14:nvPr/>
            </p14:nvContentPartPr>
            <p14:xfrm>
              <a:off x="5220357" y="2897805"/>
              <a:ext cx="67320" cy="96120"/>
            </p14:xfrm>
          </p:contentPart>
        </mc:Choice>
        <mc:Fallback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19B14586-294D-417A-AA18-63557847BAEF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5216037" y="2893485"/>
                <a:ext cx="759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AA067C6A-37A8-432A-BE7B-2F2A43F21369}"/>
                  </a:ext>
                </a:extLst>
              </p14:cNvPr>
              <p14:cNvContentPartPr/>
              <p14:nvPr/>
            </p14:nvContentPartPr>
            <p14:xfrm>
              <a:off x="5378397" y="2904645"/>
              <a:ext cx="22680" cy="94680"/>
            </p14:xfrm>
          </p:contentPart>
        </mc:Choice>
        <mc:Fallback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AA067C6A-37A8-432A-BE7B-2F2A43F2136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5374077" y="2900325"/>
                <a:ext cx="31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CC8FD0BD-847F-4BA2-B63E-E095B1D12D4E}"/>
                  </a:ext>
                </a:extLst>
              </p14:cNvPr>
              <p14:cNvContentPartPr/>
              <p14:nvPr/>
            </p14:nvContentPartPr>
            <p14:xfrm>
              <a:off x="5360757" y="2914725"/>
              <a:ext cx="72000" cy="11880"/>
            </p14:xfrm>
          </p:contentPart>
        </mc:Choice>
        <mc:Fallback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CC8FD0BD-847F-4BA2-B63E-E095B1D12D4E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5356437" y="2910405"/>
                <a:ext cx="806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" name="Gruppieren 827">
            <a:extLst>
              <a:ext uri="{FF2B5EF4-FFF2-40B4-BE49-F238E27FC236}">
                <a16:creationId xmlns:a16="http://schemas.microsoft.com/office/drawing/2014/main" id="{51B831A3-E8C2-4B18-9FD4-602A78A7CEA8}"/>
              </a:ext>
            </a:extLst>
          </p:cNvPr>
          <p:cNvGrpSpPr/>
          <p:nvPr/>
        </p:nvGrpSpPr>
        <p:grpSpPr>
          <a:xfrm>
            <a:off x="7160037" y="2660925"/>
            <a:ext cx="1906200" cy="408600"/>
            <a:chOff x="7160037" y="2660925"/>
            <a:chExt cx="190620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226B8263-1C68-40F8-BBDA-0689C3961D3B}"/>
                    </a:ext>
                  </a:extLst>
                </p14:cNvPr>
                <p14:cNvContentPartPr/>
                <p14:nvPr/>
              </p14:nvContentPartPr>
              <p14:xfrm>
                <a:off x="7172997" y="2912565"/>
                <a:ext cx="87480" cy="36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226B8263-1C68-40F8-BBDA-0689C3961D3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168677" y="2908245"/>
                  <a:ext cx="96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293D403E-3837-4EA9-9985-3E2D135D9EC9}"/>
                    </a:ext>
                  </a:extLst>
                </p14:cNvPr>
                <p14:cNvContentPartPr/>
                <p14:nvPr/>
              </p14:nvContentPartPr>
              <p14:xfrm>
                <a:off x="7186317" y="2951445"/>
                <a:ext cx="74160" cy="104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293D403E-3837-4EA9-9985-3E2D135D9EC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181997" y="2947125"/>
                  <a:ext cx="82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4F5DC688-20AC-4B9A-A74F-2D7A4BB0E2F6}"/>
                    </a:ext>
                  </a:extLst>
                </p14:cNvPr>
                <p14:cNvContentPartPr/>
                <p14:nvPr/>
              </p14:nvContentPartPr>
              <p14:xfrm>
                <a:off x="7373877" y="2901405"/>
                <a:ext cx="66600" cy="885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4F5DC688-20AC-4B9A-A74F-2D7A4BB0E2F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9557" y="2897085"/>
                  <a:ext cx="75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7F5CE79E-F4E7-4A0D-A749-50E1E610C614}"/>
                    </a:ext>
                  </a:extLst>
                </p14:cNvPr>
                <p14:cNvContentPartPr/>
                <p14:nvPr/>
              </p14:nvContentPartPr>
              <p14:xfrm>
                <a:off x="7502397" y="2914725"/>
                <a:ext cx="61200" cy="694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7F5CE79E-F4E7-4A0D-A749-50E1E610C61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98077" y="2910405"/>
                  <a:ext cx="69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32962B9-1AB3-482A-AD68-C8E7E532C244}"/>
                    </a:ext>
                  </a:extLst>
                </p14:cNvPr>
                <p14:cNvContentPartPr/>
                <p14:nvPr/>
              </p14:nvContentPartPr>
              <p14:xfrm>
                <a:off x="7862397" y="2905725"/>
                <a:ext cx="113400" cy="950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32962B9-1AB3-482A-AD68-C8E7E532C24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858077" y="2901405"/>
                  <a:ext cx="12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58B5C915-45A8-42F9-B617-A900589B72F9}"/>
                    </a:ext>
                  </a:extLst>
                </p14:cNvPr>
                <p14:cNvContentPartPr/>
                <p14:nvPr/>
              </p14:nvContentPartPr>
              <p14:xfrm>
                <a:off x="8010717" y="2930925"/>
                <a:ext cx="63000" cy="594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58B5C915-45A8-42F9-B617-A900589B72F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006397" y="2926605"/>
                  <a:ext cx="71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5CED3A2-5A02-4EB3-922E-DDD4233A4CEB}"/>
                    </a:ext>
                  </a:extLst>
                </p14:cNvPr>
                <p14:cNvContentPartPr/>
                <p14:nvPr/>
              </p14:nvContentPartPr>
              <p14:xfrm>
                <a:off x="7160037" y="2705565"/>
                <a:ext cx="121680" cy="172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5CED3A2-5A02-4EB3-922E-DDD4233A4CE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155717" y="2701245"/>
                  <a:ext cx="13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AB22D006-FC84-4900-9566-ECA8014D24ED}"/>
                    </a:ext>
                  </a:extLst>
                </p14:cNvPr>
                <p14:cNvContentPartPr/>
                <p14:nvPr/>
              </p14:nvContentPartPr>
              <p14:xfrm>
                <a:off x="7179117" y="2732565"/>
                <a:ext cx="104400" cy="180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AB22D006-FC84-4900-9566-ECA8014D24E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174797" y="2728245"/>
                  <a:ext cx="11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646A75B5-1424-4C1E-A1C6-E75A9D39ED2B}"/>
                    </a:ext>
                  </a:extLst>
                </p14:cNvPr>
                <p14:cNvContentPartPr/>
                <p14:nvPr/>
              </p14:nvContentPartPr>
              <p14:xfrm>
                <a:off x="7428957" y="2682165"/>
                <a:ext cx="20520" cy="842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646A75B5-1424-4C1E-A1C6-E75A9D39ED2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424637" y="2677845"/>
                  <a:ext cx="29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0366F62-E28C-4DC3-AC5D-C09E19D07347}"/>
                    </a:ext>
                  </a:extLst>
                </p14:cNvPr>
                <p14:cNvContentPartPr/>
                <p14:nvPr/>
              </p14:nvContentPartPr>
              <p14:xfrm>
                <a:off x="7385757" y="2660925"/>
                <a:ext cx="128520" cy="165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0366F62-E28C-4DC3-AC5D-C09E19D0734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381437" y="2656605"/>
                  <a:ext cx="13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71A3D93A-D083-419E-A4D4-8BE08BF28A24}"/>
                    </a:ext>
                  </a:extLst>
                </p14:cNvPr>
                <p14:cNvContentPartPr/>
                <p14:nvPr/>
              </p14:nvContentPartPr>
              <p14:xfrm>
                <a:off x="7527597" y="2753085"/>
                <a:ext cx="14760" cy="6084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71A3D93A-D083-419E-A4D4-8BE08BF28A2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523277" y="2748765"/>
                  <a:ext cx="2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8B9F48F-81AB-4DDB-A09D-E33F29D06A8E}"/>
                    </a:ext>
                  </a:extLst>
                </p14:cNvPr>
                <p14:cNvContentPartPr/>
                <p14:nvPr/>
              </p14:nvContentPartPr>
              <p14:xfrm>
                <a:off x="7534437" y="2739045"/>
                <a:ext cx="75960" cy="558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8B9F48F-81AB-4DDB-A09D-E33F29D06A8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530117" y="2734725"/>
                  <a:ext cx="84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BFBF65BC-12B2-450C-BC28-F41EDCDF4C58}"/>
                    </a:ext>
                  </a:extLst>
                </p14:cNvPr>
                <p14:cNvContentPartPr/>
                <p14:nvPr/>
              </p14:nvContentPartPr>
              <p14:xfrm>
                <a:off x="7536597" y="2811765"/>
                <a:ext cx="82080" cy="176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BFBF65BC-12B2-450C-BC28-F41EDCDF4C5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532277" y="2807445"/>
                  <a:ext cx="9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1D3BC7F-625B-49DD-82D1-0DC09FAFE117}"/>
                    </a:ext>
                  </a:extLst>
                </p14:cNvPr>
                <p14:cNvContentPartPr/>
                <p14:nvPr/>
              </p14:nvContentPartPr>
              <p14:xfrm>
                <a:off x="7753677" y="2707365"/>
                <a:ext cx="1800" cy="651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1D3BC7F-625B-49DD-82D1-0DC09FAFE11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749357" y="2703045"/>
                  <a:ext cx="1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1E90BCA-A784-4A41-B81E-570EC4FDD9F0}"/>
                    </a:ext>
                  </a:extLst>
                </p14:cNvPr>
                <p14:cNvContentPartPr/>
                <p14:nvPr/>
              </p14:nvContentPartPr>
              <p14:xfrm>
                <a:off x="7712637" y="2729325"/>
                <a:ext cx="129600" cy="205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1E90BCA-A784-4A41-B81E-570EC4FDD9F0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708317" y="2725005"/>
                  <a:ext cx="13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0FABB144-8189-4A25-91E6-B3338AC31904}"/>
                    </a:ext>
                  </a:extLst>
                </p14:cNvPr>
                <p14:cNvContentPartPr/>
                <p14:nvPr/>
              </p14:nvContentPartPr>
              <p14:xfrm>
                <a:off x="7878597" y="2686845"/>
                <a:ext cx="95760" cy="684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0FABB144-8189-4A25-91E6-B3338AC3190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874277" y="2682525"/>
                  <a:ext cx="104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9EB3F589-E3FD-4CC0-9ADC-6F7417BD4013}"/>
                    </a:ext>
                  </a:extLst>
                </p14:cNvPr>
                <p14:cNvContentPartPr/>
                <p14:nvPr/>
              </p14:nvContentPartPr>
              <p14:xfrm>
                <a:off x="7884357" y="2663445"/>
                <a:ext cx="84600" cy="158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9EB3F589-E3FD-4CC0-9ADC-6F7417BD401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880037" y="2659125"/>
                  <a:ext cx="93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AFD78B6-F023-416E-BB3A-9988DCFEA766}"/>
                    </a:ext>
                  </a:extLst>
                </p14:cNvPr>
                <p14:cNvContentPartPr/>
                <p14:nvPr/>
              </p14:nvContentPartPr>
              <p14:xfrm>
                <a:off x="8009637" y="2697645"/>
                <a:ext cx="108360" cy="464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AFD78B6-F023-416E-BB3A-9988DCFEA76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005317" y="2693325"/>
                  <a:ext cx="117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FE60AD3-453C-479A-95CE-6B08699ECA20}"/>
                    </a:ext>
                  </a:extLst>
                </p14:cNvPr>
                <p14:cNvContentPartPr/>
                <p14:nvPr/>
              </p14:nvContentPartPr>
              <p14:xfrm>
                <a:off x="7907397" y="2793765"/>
                <a:ext cx="241920" cy="259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FE60AD3-453C-479A-95CE-6B08699ECA2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903077" y="2789445"/>
                  <a:ext cx="250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6C94A6B-4847-4C73-941C-3D91053DA93E}"/>
                    </a:ext>
                  </a:extLst>
                </p14:cNvPr>
                <p14:cNvContentPartPr/>
                <p14:nvPr/>
              </p14:nvContentPartPr>
              <p14:xfrm>
                <a:off x="8288997" y="2716365"/>
                <a:ext cx="6480" cy="8244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6C94A6B-4847-4C73-941C-3D91053DA93E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284677" y="2712045"/>
                  <a:ext cx="15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D185823-306C-4BCC-BF2A-0CE2B459BA3F}"/>
                    </a:ext>
                  </a:extLst>
                </p14:cNvPr>
                <p14:cNvContentPartPr/>
                <p14:nvPr/>
              </p14:nvContentPartPr>
              <p14:xfrm>
                <a:off x="8251197" y="2737965"/>
                <a:ext cx="115920" cy="104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D185823-306C-4BCC-BF2A-0CE2B459BA3F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246877" y="2733645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02334C9-C072-4D55-A92D-70F4788433A7}"/>
                    </a:ext>
                  </a:extLst>
                </p14:cNvPr>
                <p14:cNvContentPartPr/>
                <p14:nvPr/>
              </p14:nvContentPartPr>
              <p14:xfrm>
                <a:off x="8420037" y="2679285"/>
                <a:ext cx="80640" cy="381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02334C9-C072-4D55-A92D-70F4788433A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415717" y="2674965"/>
                  <a:ext cx="89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DD0628D3-8D07-4F79-A82D-587DA33816C0}"/>
                    </a:ext>
                  </a:extLst>
                </p14:cNvPr>
                <p14:cNvContentPartPr/>
                <p14:nvPr/>
              </p14:nvContentPartPr>
              <p14:xfrm>
                <a:off x="8452437" y="2669565"/>
                <a:ext cx="69480" cy="1440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DD0628D3-8D07-4F79-A82D-587DA33816C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8448117" y="2665245"/>
                  <a:ext cx="78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8187396B-7720-4FA4-AF74-73901FFB5D1B}"/>
                    </a:ext>
                  </a:extLst>
                </p14:cNvPr>
                <p14:cNvContentPartPr/>
                <p14:nvPr/>
              </p14:nvContentPartPr>
              <p14:xfrm>
                <a:off x="8516157" y="2755245"/>
                <a:ext cx="31680" cy="745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8187396B-7720-4FA4-AF74-73901FFB5D1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511837" y="2750925"/>
                  <a:ext cx="4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D43815B-1306-48E0-9C0D-8944D5B91325}"/>
                    </a:ext>
                  </a:extLst>
                </p14:cNvPr>
                <p14:cNvContentPartPr/>
                <p14:nvPr/>
              </p14:nvContentPartPr>
              <p14:xfrm>
                <a:off x="8528397" y="2759565"/>
                <a:ext cx="77760" cy="619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D43815B-1306-48E0-9C0D-8944D5B9132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524077" y="2755245"/>
                  <a:ext cx="8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5F0DCD55-7468-4D05-984F-5E4A5BEFAE59}"/>
                    </a:ext>
                  </a:extLst>
                </p14:cNvPr>
                <p14:cNvContentPartPr/>
                <p14:nvPr/>
              </p14:nvContentPartPr>
              <p14:xfrm>
                <a:off x="8605077" y="2736165"/>
                <a:ext cx="46800" cy="9648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5F0DCD55-7468-4D05-984F-5E4A5BEFAE5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00757" y="2731845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F1F0019-65A0-4427-B5ED-A4F8D0B6AB14}"/>
                    </a:ext>
                  </a:extLst>
                </p14:cNvPr>
                <p14:cNvContentPartPr/>
                <p14:nvPr/>
              </p14:nvContentPartPr>
              <p14:xfrm>
                <a:off x="8659077" y="2761365"/>
                <a:ext cx="75960" cy="579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F1F0019-65A0-4427-B5ED-A4F8D0B6AB1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654757" y="2757045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BDFC2342-45DD-4E29-B9B0-D3A3907D3A42}"/>
                    </a:ext>
                  </a:extLst>
                </p14:cNvPr>
                <p14:cNvContentPartPr/>
                <p14:nvPr/>
              </p14:nvContentPartPr>
              <p14:xfrm>
                <a:off x="8663397" y="2781885"/>
                <a:ext cx="86760" cy="5724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BDFC2342-45DD-4E29-B9B0-D3A3907D3A42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659077" y="2777565"/>
                  <a:ext cx="9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F5BECF78-0C73-46E9-89D5-EAB8519354F5}"/>
                    </a:ext>
                  </a:extLst>
                </p14:cNvPr>
                <p14:cNvContentPartPr/>
                <p14:nvPr/>
              </p14:nvContentPartPr>
              <p14:xfrm>
                <a:off x="7695357" y="2933445"/>
                <a:ext cx="720" cy="900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F5BECF78-0C73-46E9-89D5-EAB8519354F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691037" y="2929125"/>
                  <a:ext cx="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2E9D4826-8718-4AE0-8CE3-3F9ED6E2E5D2}"/>
                    </a:ext>
                  </a:extLst>
                </p14:cNvPr>
                <p14:cNvContentPartPr/>
                <p14:nvPr/>
              </p14:nvContentPartPr>
              <p14:xfrm>
                <a:off x="7668717" y="2974125"/>
                <a:ext cx="97920" cy="75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2E9D4826-8718-4AE0-8CE3-3F9ED6E2E5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664397" y="2969805"/>
                  <a:ext cx="10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9907C88-8FF1-4423-86B6-BA12A19F24DD}"/>
                    </a:ext>
                  </a:extLst>
                </p14:cNvPr>
                <p14:cNvContentPartPr/>
                <p14:nvPr/>
              </p14:nvContentPartPr>
              <p14:xfrm>
                <a:off x="8292597" y="2939565"/>
                <a:ext cx="22680" cy="774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9907C88-8FF1-4423-86B6-BA12A19F24D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288277" y="2935245"/>
                  <a:ext cx="31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12E19BA-EDC1-45E6-B4A7-76843A44FFB3}"/>
                    </a:ext>
                  </a:extLst>
                </p14:cNvPr>
                <p14:cNvContentPartPr/>
                <p14:nvPr/>
              </p14:nvContentPartPr>
              <p14:xfrm>
                <a:off x="8262357" y="2974125"/>
                <a:ext cx="101520" cy="158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12E19BA-EDC1-45E6-B4A7-76843A44FFB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258037" y="2969805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49857F5-1E05-4657-BE97-B60E8437A857}"/>
                    </a:ext>
                  </a:extLst>
                </p14:cNvPr>
                <p14:cNvContentPartPr/>
                <p14:nvPr/>
              </p14:nvContentPartPr>
              <p14:xfrm>
                <a:off x="8435157" y="2918325"/>
                <a:ext cx="60480" cy="900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49857F5-1E05-4657-BE97-B60E8437A85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430837" y="2914005"/>
                  <a:ext cx="69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1364A48D-0DE6-4BA5-BC59-50141B59D253}"/>
                    </a:ext>
                  </a:extLst>
                </p14:cNvPr>
                <p14:cNvContentPartPr/>
                <p14:nvPr/>
              </p14:nvContentPartPr>
              <p14:xfrm>
                <a:off x="8520837" y="2942445"/>
                <a:ext cx="65160" cy="7344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1364A48D-0DE6-4BA5-BC59-50141B59D25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516517" y="2938125"/>
                  <a:ext cx="7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A9486A7-57AD-4C40-AADA-10B28A897FCE}"/>
                    </a:ext>
                  </a:extLst>
                </p14:cNvPr>
                <p14:cNvContentPartPr/>
                <p14:nvPr/>
              </p14:nvContentPartPr>
              <p14:xfrm>
                <a:off x="8617317" y="2936325"/>
                <a:ext cx="75240" cy="604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A9486A7-57AD-4C40-AADA-10B28A897FC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612997" y="2932005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51319415-8448-49EE-B259-32A72BC4192C}"/>
                    </a:ext>
                  </a:extLst>
                </p14:cNvPr>
                <p14:cNvContentPartPr/>
                <p14:nvPr/>
              </p14:nvContentPartPr>
              <p14:xfrm>
                <a:off x="8844837" y="2701965"/>
                <a:ext cx="2160" cy="842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51319415-8448-49EE-B259-32A72BC419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840517" y="2697645"/>
                  <a:ext cx="10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24AA6155-83C6-4327-938B-14B92DD2BA7C}"/>
                    </a:ext>
                  </a:extLst>
                </p14:cNvPr>
                <p14:cNvContentPartPr/>
                <p14:nvPr/>
              </p14:nvContentPartPr>
              <p14:xfrm>
                <a:off x="8800197" y="2739405"/>
                <a:ext cx="100080" cy="1224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24AA6155-83C6-4327-938B-14B92DD2BA7C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795877" y="2735085"/>
                  <a:ext cx="108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BB3AA6E3-E0A4-44B9-9EC0-B782B1881E7A}"/>
                    </a:ext>
                  </a:extLst>
                </p14:cNvPr>
                <p14:cNvContentPartPr/>
                <p14:nvPr/>
              </p14:nvContentPartPr>
              <p14:xfrm>
                <a:off x="8931957" y="2688645"/>
                <a:ext cx="22680" cy="7992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BB3AA6E3-E0A4-44B9-9EC0-B782B1881E7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8927637" y="2684325"/>
                  <a:ext cx="3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8B2DEEA1-11AA-411D-B746-9E2BEAE07597}"/>
                    </a:ext>
                  </a:extLst>
                </p14:cNvPr>
                <p14:cNvContentPartPr/>
                <p14:nvPr/>
              </p14:nvContentPartPr>
              <p14:xfrm>
                <a:off x="8884797" y="2665245"/>
                <a:ext cx="94320" cy="10872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8B2DEEA1-11AA-411D-B746-9E2BEAE0759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880477" y="2660925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AD0FB691-D28A-4ACF-A765-73D08BCFA9E6}"/>
                    </a:ext>
                  </a:extLst>
                </p14:cNvPr>
                <p14:cNvContentPartPr/>
                <p14:nvPr/>
              </p14:nvContentPartPr>
              <p14:xfrm>
                <a:off x="8984877" y="2739045"/>
                <a:ext cx="21960" cy="673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AD0FB691-D28A-4ACF-A765-73D08BCFA9E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980557" y="2734725"/>
                  <a:ext cx="3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583862C8-AE3C-4C02-8C8F-E754E57AF0AD}"/>
                    </a:ext>
                  </a:extLst>
                </p14:cNvPr>
                <p14:cNvContentPartPr/>
                <p14:nvPr/>
              </p14:nvContentPartPr>
              <p14:xfrm>
                <a:off x="8992077" y="2732925"/>
                <a:ext cx="73440" cy="9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583862C8-AE3C-4C02-8C8F-E754E57AF0AD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987757" y="2728605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2C77B75-9574-4B56-A738-9B78EFD6732E}"/>
                    </a:ext>
                  </a:extLst>
                </p14:cNvPr>
                <p14:cNvContentPartPr/>
                <p14:nvPr/>
              </p14:nvContentPartPr>
              <p14:xfrm>
                <a:off x="8969757" y="2761005"/>
                <a:ext cx="89640" cy="5220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2C77B75-9574-4B56-A738-9B78EFD6732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965437" y="2756685"/>
                  <a:ext cx="9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7FEE8841-11DB-40D5-B245-133AA391094C}"/>
                    </a:ext>
                  </a:extLst>
                </p14:cNvPr>
                <p14:cNvContentPartPr/>
                <p14:nvPr/>
              </p14:nvContentPartPr>
              <p14:xfrm>
                <a:off x="8808837" y="2945685"/>
                <a:ext cx="18720" cy="601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7FEE8841-11DB-40D5-B245-133AA391094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804517" y="2941365"/>
                  <a:ext cx="2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7280B83-45E3-4964-8E94-8111B2B415C4}"/>
                    </a:ext>
                  </a:extLst>
                </p14:cNvPr>
                <p14:cNvContentPartPr/>
                <p14:nvPr/>
              </p14:nvContentPartPr>
              <p14:xfrm>
                <a:off x="8781117" y="2948205"/>
                <a:ext cx="103680" cy="1476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7280B83-45E3-4964-8E94-8111B2B415C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776797" y="2943885"/>
                  <a:ext cx="112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7953568F-9806-4083-85BF-71D14A19288C}"/>
                    </a:ext>
                  </a:extLst>
                </p14:cNvPr>
                <p14:cNvContentPartPr/>
                <p14:nvPr/>
              </p14:nvContentPartPr>
              <p14:xfrm>
                <a:off x="8881557" y="2906085"/>
                <a:ext cx="92880" cy="12384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7953568F-9806-4083-85BF-71D14A19288C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877237" y="2901765"/>
                  <a:ext cx="10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05E78076-8E80-48DF-A611-152E1400FB46}"/>
                    </a:ext>
                  </a:extLst>
                </p14:cNvPr>
                <p14:cNvContentPartPr/>
                <p14:nvPr/>
              </p14:nvContentPartPr>
              <p14:xfrm>
                <a:off x="8977317" y="2982045"/>
                <a:ext cx="23400" cy="759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05E78076-8E80-48DF-A611-152E1400FB4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972997" y="2977725"/>
                  <a:ext cx="32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0FC2B88D-6492-4D54-9327-6AE5914EE118}"/>
                    </a:ext>
                  </a:extLst>
                </p14:cNvPr>
                <p14:cNvContentPartPr/>
                <p14:nvPr/>
              </p14:nvContentPartPr>
              <p14:xfrm>
                <a:off x="8984877" y="2980605"/>
                <a:ext cx="81360" cy="381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0FC2B88D-6492-4D54-9327-6AE5914EE118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980557" y="2976285"/>
                  <a:ext cx="90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297E5FE9-4379-40CB-B21E-FFE925C7A1E3}"/>
                    </a:ext>
                  </a:extLst>
                </p14:cNvPr>
                <p14:cNvContentPartPr/>
                <p14:nvPr/>
              </p14:nvContentPartPr>
              <p14:xfrm>
                <a:off x="8965077" y="3061245"/>
                <a:ext cx="92880" cy="828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297E5FE9-4379-40CB-B21E-FFE925C7A1E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960757" y="3056925"/>
                  <a:ext cx="1015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" name="Gruppieren 837">
            <a:extLst>
              <a:ext uri="{FF2B5EF4-FFF2-40B4-BE49-F238E27FC236}">
                <a16:creationId xmlns:a16="http://schemas.microsoft.com/office/drawing/2014/main" id="{3FC9C35E-9EB6-47E9-849F-C55C4F19B4EF}"/>
              </a:ext>
            </a:extLst>
          </p:cNvPr>
          <p:cNvGrpSpPr/>
          <p:nvPr/>
        </p:nvGrpSpPr>
        <p:grpSpPr>
          <a:xfrm>
            <a:off x="6646317" y="3135765"/>
            <a:ext cx="279000" cy="171360"/>
            <a:chOff x="6646317" y="3135765"/>
            <a:chExt cx="2790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AA236DD2-C216-450A-B14E-D56041D7C886}"/>
                    </a:ext>
                  </a:extLst>
                </p14:cNvPr>
                <p14:cNvContentPartPr/>
                <p14:nvPr/>
              </p14:nvContentPartPr>
              <p14:xfrm>
                <a:off x="6646317" y="3135765"/>
                <a:ext cx="122760" cy="13752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AA236DD2-C216-450A-B14E-D56041D7C88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641997" y="3131445"/>
                  <a:ext cx="13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FFE3DB1-B2CF-4E0F-A4F2-524501854376}"/>
                    </a:ext>
                  </a:extLst>
                </p14:cNvPr>
                <p14:cNvContentPartPr/>
                <p14:nvPr/>
              </p14:nvContentPartPr>
              <p14:xfrm>
                <a:off x="6813357" y="3227205"/>
                <a:ext cx="22320" cy="7092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FFE3DB1-B2CF-4E0F-A4F2-524501854376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809037" y="3222885"/>
                  <a:ext cx="30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3282853-D9BE-40E9-A59F-2D1988838591}"/>
                    </a:ext>
                  </a:extLst>
                </p14:cNvPr>
                <p14:cNvContentPartPr/>
                <p14:nvPr/>
              </p14:nvContentPartPr>
              <p14:xfrm>
                <a:off x="6840357" y="3213885"/>
                <a:ext cx="84960" cy="828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3282853-D9BE-40E9-A59F-2D1988838591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836037" y="3209565"/>
                  <a:ext cx="93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288A075C-1D8F-48B1-BF8F-C9FF0D314614}"/>
                    </a:ext>
                  </a:extLst>
                </p14:cNvPr>
                <p14:cNvContentPartPr/>
                <p14:nvPr/>
              </p14:nvContentPartPr>
              <p14:xfrm>
                <a:off x="6824517" y="3248445"/>
                <a:ext cx="95760" cy="586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288A075C-1D8F-48B1-BF8F-C9FF0D31461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820197" y="3244125"/>
                  <a:ext cx="1044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" name="Gruppieren 836">
            <a:extLst>
              <a:ext uri="{FF2B5EF4-FFF2-40B4-BE49-F238E27FC236}">
                <a16:creationId xmlns:a16="http://schemas.microsoft.com/office/drawing/2014/main" id="{92A917FC-CBCF-4AE0-8DE7-DFBBC3CDB436}"/>
              </a:ext>
            </a:extLst>
          </p:cNvPr>
          <p:cNvGrpSpPr/>
          <p:nvPr/>
        </p:nvGrpSpPr>
        <p:grpSpPr>
          <a:xfrm>
            <a:off x="7126557" y="3172125"/>
            <a:ext cx="478440" cy="102240"/>
            <a:chOff x="7126557" y="3172125"/>
            <a:chExt cx="47844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C6BF2CD5-0271-4A24-92B2-865BF453D4F8}"/>
                    </a:ext>
                  </a:extLst>
                </p14:cNvPr>
                <p14:cNvContentPartPr/>
                <p14:nvPr/>
              </p14:nvContentPartPr>
              <p14:xfrm>
                <a:off x="7126557" y="3213885"/>
                <a:ext cx="77760" cy="72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C6BF2CD5-0271-4A24-92B2-865BF453D4F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122237" y="3209565"/>
                  <a:ext cx="86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DF261F3-7564-432F-8445-3404A0467B35}"/>
                    </a:ext>
                  </a:extLst>
                </p14:cNvPr>
                <p14:cNvContentPartPr/>
                <p14:nvPr/>
              </p14:nvContentPartPr>
              <p14:xfrm>
                <a:off x="7136997" y="3237285"/>
                <a:ext cx="66960" cy="1044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DF261F3-7564-432F-8445-3404A0467B3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132677" y="3232965"/>
                  <a:ext cx="75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46B69F7D-D346-4A5A-9FF8-48BAA0989B14}"/>
                    </a:ext>
                  </a:extLst>
                </p14:cNvPr>
                <p14:cNvContentPartPr/>
                <p14:nvPr/>
              </p14:nvContentPartPr>
              <p14:xfrm>
                <a:off x="7332477" y="3172125"/>
                <a:ext cx="117360" cy="9648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46B69F7D-D346-4A5A-9FF8-48BAA0989B1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28157" y="3167805"/>
                  <a:ext cx="12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B386A951-D044-4F8C-A7C4-67ECE05057DE}"/>
                    </a:ext>
                  </a:extLst>
                </p14:cNvPr>
                <p14:cNvContentPartPr/>
                <p14:nvPr/>
              </p14:nvContentPartPr>
              <p14:xfrm>
                <a:off x="7479357" y="3185805"/>
                <a:ext cx="125640" cy="885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B386A951-D044-4F8C-A7C4-67ECE05057D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475037" y="3181485"/>
                  <a:ext cx="1342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" name="Gruppieren 842">
            <a:extLst>
              <a:ext uri="{FF2B5EF4-FFF2-40B4-BE49-F238E27FC236}">
                <a16:creationId xmlns:a16="http://schemas.microsoft.com/office/drawing/2014/main" id="{5C449C08-1108-4EC4-8710-268931A6B5B9}"/>
              </a:ext>
            </a:extLst>
          </p:cNvPr>
          <p:cNvGrpSpPr/>
          <p:nvPr/>
        </p:nvGrpSpPr>
        <p:grpSpPr>
          <a:xfrm>
            <a:off x="2756517" y="2991765"/>
            <a:ext cx="1379160" cy="944640"/>
            <a:chOff x="2756517" y="2991765"/>
            <a:chExt cx="1379160" cy="9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B02FAB99-C6AA-41DB-84C1-450A977A7619}"/>
                    </a:ext>
                  </a:extLst>
                </p14:cNvPr>
                <p14:cNvContentPartPr/>
                <p14:nvPr/>
              </p14:nvContentPartPr>
              <p14:xfrm>
                <a:off x="2841837" y="2991765"/>
                <a:ext cx="1293840" cy="8830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B02FAB99-C6AA-41DB-84C1-450A977A7619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837517" y="2987445"/>
                  <a:ext cx="130248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5BAC73D2-848A-4ACF-801E-3BC55DE9D8BC}"/>
                    </a:ext>
                  </a:extLst>
                </p14:cNvPr>
                <p14:cNvContentPartPr/>
                <p14:nvPr/>
              </p14:nvContentPartPr>
              <p14:xfrm>
                <a:off x="2756517" y="3747405"/>
                <a:ext cx="169920" cy="1890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5BAC73D2-848A-4ACF-801E-3BC55DE9D8BC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752197" y="3743085"/>
                  <a:ext cx="17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5395908-CC2D-4ED3-B7A8-1FBC71B94782}"/>
                    </a:ext>
                  </a:extLst>
                </p14:cNvPr>
                <p14:cNvContentPartPr/>
                <p14:nvPr/>
              </p14:nvContentPartPr>
              <p14:xfrm>
                <a:off x="3310197" y="3562725"/>
                <a:ext cx="75600" cy="13752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5395908-CC2D-4ED3-B7A8-1FBC71B9478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3305877" y="3558405"/>
                  <a:ext cx="84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DDD73796-FD9F-4415-B6DB-0D26194B0097}"/>
                    </a:ext>
                  </a:extLst>
                </p14:cNvPr>
                <p14:cNvContentPartPr/>
                <p14:nvPr/>
              </p14:nvContentPartPr>
              <p14:xfrm>
                <a:off x="3437997" y="3599085"/>
                <a:ext cx="9000" cy="741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DDD73796-FD9F-4415-B6DB-0D26194B009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433677" y="3594765"/>
                  <a:ext cx="17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E9A52900-5B17-4F0A-894B-D02776D07093}"/>
                    </a:ext>
                  </a:extLst>
                </p14:cNvPr>
                <p14:cNvContentPartPr/>
                <p14:nvPr/>
              </p14:nvContentPartPr>
              <p14:xfrm>
                <a:off x="3430437" y="3551565"/>
                <a:ext cx="87480" cy="52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E9A52900-5B17-4F0A-894B-D02776D0709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426117" y="3547245"/>
                  <a:ext cx="96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04AE4FD-BE6E-403E-B843-BE480A709827}"/>
                    </a:ext>
                  </a:extLst>
                </p14:cNvPr>
                <p14:cNvContentPartPr/>
                <p14:nvPr/>
              </p14:nvContentPartPr>
              <p14:xfrm>
                <a:off x="3423237" y="3648045"/>
                <a:ext cx="102960" cy="4392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04AE4FD-BE6E-403E-B843-BE480A709827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418917" y="3643725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51F67B37-EFC5-4ECA-A9C9-6F537957EF37}"/>
                    </a:ext>
                  </a:extLst>
                </p14:cNvPr>
                <p14:cNvContentPartPr/>
                <p14:nvPr/>
              </p14:nvContentPartPr>
              <p14:xfrm>
                <a:off x="3593157" y="3493245"/>
                <a:ext cx="83160" cy="2844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51F67B37-EFC5-4ECA-A9C9-6F537957EF37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588837" y="3488925"/>
                  <a:ext cx="91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00008697-DEF6-4EDB-815C-2189934213A3}"/>
                    </a:ext>
                  </a:extLst>
                </p14:cNvPr>
                <p14:cNvContentPartPr/>
                <p14:nvPr/>
              </p14:nvContentPartPr>
              <p14:xfrm>
                <a:off x="3608997" y="3518805"/>
                <a:ext cx="95400" cy="3276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00008697-DEF6-4EDB-815C-2189934213A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604677" y="3514485"/>
                  <a:ext cx="104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64F7E7B-319F-4D6F-9322-2D6D91DC42F4}"/>
                    </a:ext>
                  </a:extLst>
                </p14:cNvPr>
                <p14:cNvContentPartPr/>
                <p14:nvPr/>
              </p14:nvContentPartPr>
              <p14:xfrm>
                <a:off x="3740397" y="3433845"/>
                <a:ext cx="33120" cy="6300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64F7E7B-319F-4D6F-9322-2D6D91DC42F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736077" y="3429525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9EC737F1-6B20-4525-8773-A81156BABF13}"/>
                    </a:ext>
                  </a:extLst>
                </p14:cNvPr>
                <p14:cNvContentPartPr/>
                <p14:nvPr/>
              </p14:nvContentPartPr>
              <p14:xfrm>
                <a:off x="3780357" y="3404325"/>
                <a:ext cx="82440" cy="7128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9EC737F1-6B20-4525-8773-A81156BABF1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776037" y="3400005"/>
                  <a:ext cx="910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4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8FC1B94B-81AE-4558-B034-78CCB41AAC07}"/>
                  </a:ext>
                </a:extLst>
              </p14:cNvPr>
              <p14:cNvContentPartPr/>
              <p14:nvPr/>
            </p14:nvContentPartPr>
            <p14:xfrm>
              <a:off x="9820797" y="2885925"/>
              <a:ext cx="740160" cy="25920"/>
            </p14:xfrm>
          </p:contentPart>
        </mc:Choice>
        <mc:Fallback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8FC1B94B-81AE-4558-B034-78CCB41AAC07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9816477" y="2881605"/>
                <a:ext cx="7488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D4E2C0F9-E0F3-4B9B-91C4-87B217EE9429}"/>
              </a:ext>
            </a:extLst>
          </p:cNvPr>
          <p:cNvGrpSpPr/>
          <p:nvPr/>
        </p:nvGrpSpPr>
        <p:grpSpPr>
          <a:xfrm>
            <a:off x="2679117" y="4225125"/>
            <a:ext cx="2042640" cy="999360"/>
            <a:chOff x="2679117" y="4225125"/>
            <a:chExt cx="2042640" cy="9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F62080C-9A5E-4103-B1CF-A84C2A48CAE6}"/>
                    </a:ext>
                  </a:extLst>
                </p14:cNvPr>
                <p14:cNvContentPartPr/>
                <p14:nvPr/>
              </p14:nvContentPartPr>
              <p14:xfrm>
                <a:off x="2679117" y="4225125"/>
                <a:ext cx="1947240" cy="94212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F62080C-9A5E-4103-B1CF-A84C2A48CAE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2674797" y="4220805"/>
                  <a:ext cx="195588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091F23DE-2BB9-4651-ADBA-C22C0B53745A}"/>
                    </a:ext>
                  </a:extLst>
                </p14:cNvPr>
                <p14:cNvContentPartPr/>
                <p14:nvPr/>
              </p14:nvContentPartPr>
              <p14:xfrm>
                <a:off x="4525557" y="5060685"/>
                <a:ext cx="196200" cy="1638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091F23DE-2BB9-4651-ADBA-C22C0B53745A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521237" y="5056365"/>
                  <a:ext cx="204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1" name="Gruppieren 850">
            <a:extLst>
              <a:ext uri="{FF2B5EF4-FFF2-40B4-BE49-F238E27FC236}">
                <a16:creationId xmlns:a16="http://schemas.microsoft.com/office/drawing/2014/main" id="{1E463DE8-7796-474E-8DCA-8DA440C32F0C}"/>
              </a:ext>
            </a:extLst>
          </p:cNvPr>
          <p:cNvGrpSpPr/>
          <p:nvPr/>
        </p:nvGrpSpPr>
        <p:grpSpPr>
          <a:xfrm>
            <a:off x="3255117" y="4305765"/>
            <a:ext cx="294840" cy="169200"/>
            <a:chOff x="3255117" y="4305765"/>
            <a:chExt cx="29484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077E0D7C-A157-4439-B1E3-70D9511E2411}"/>
                    </a:ext>
                  </a:extLst>
                </p14:cNvPr>
                <p14:cNvContentPartPr/>
                <p14:nvPr/>
              </p14:nvContentPartPr>
              <p14:xfrm>
                <a:off x="3255117" y="4305765"/>
                <a:ext cx="115560" cy="1288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077E0D7C-A157-4439-B1E3-70D9511E241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250797" y="4301445"/>
                  <a:ext cx="12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AB0616B7-9876-4890-A64C-FA7D93EB636B}"/>
                    </a:ext>
                  </a:extLst>
                </p14:cNvPr>
                <p14:cNvContentPartPr/>
                <p14:nvPr/>
              </p14:nvContentPartPr>
              <p14:xfrm>
                <a:off x="3446277" y="4329525"/>
                <a:ext cx="34920" cy="1267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AB0616B7-9876-4890-A64C-FA7D93EB636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441957" y="4325205"/>
                  <a:ext cx="4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340EE938-A7F9-4662-8000-806E60F1F7EA}"/>
                    </a:ext>
                  </a:extLst>
                </p14:cNvPr>
                <p14:cNvContentPartPr/>
                <p14:nvPr/>
              </p14:nvContentPartPr>
              <p14:xfrm>
                <a:off x="3402357" y="4312965"/>
                <a:ext cx="147600" cy="1620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340EE938-A7F9-4662-8000-806E60F1F7EA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398037" y="4308645"/>
                  <a:ext cx="1562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1" name="Gruppieren 880">
            <a:extLst>
              <a:ext uri="{FF2B5EF4-FFF2-40B4-BE49-F238E27FC236}">
                <a16:creationId xmlns:a16="http://schemas.microsoft.com/office/drawing/2014/main" id="{64F82BA1-ADDD-4288-BC37-94FEE317B1F1}"/>
              </a:ext>
            </a:extLst>
          </p:cNvPr>
          <p:cNvGrpSpPr/>
          <p:nvPr/>
        </p:nvGrpSpPr>
        <p:grpSpPr>
          <a:xfrm>
            <a:off x="2694237" y="4225125"/>
            <a:ext cx="2032200" cy="986040"/>
            <a:chOff x="2694237" y="4225125"/>
            <a:chExt cx="2032200" cy="9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B7115C98-F201-4684-BC8C-EEC27BEFFF73}"/>
                    </a:ext>
                  </a:extLst>
                </p14:cNvPr>
                <p14:cNvContentPartPr/>
                <p14:nvPr/>
              </p14:nvContentPartPr>
              <p14:xfrm>
                <a:off x="2694237" y="4225125"/>
                <a:ext cx="1699920" cy="85608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B7115C98-F201-4684-BC8C-EEC27BEFFF7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689917" y="4220805"/>
                  <a:ext cx="170856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D86B5419-F7A9-472D-9219-B07018F21293}"/>
                    </a:ext>
                  </a:extLst>
                </p14:cNvPr>
                <p14:cNvContentPartPr/>
                <p14:nvPr/>
              </p14:nvContentPartPr>
              <p14:xfrm>
                <a:off x="4332597" y="5041965"/>
                <a:ext cx="326160" cy="1220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D86B5419-F7A9-472D-9219-B07018F21293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328277" y="5037645"/>
                  <a:ext cx="334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42CD3CC-E5D1-4763-A714-B08944AAF7A0}"/>
                    </a:ext>
                  </a:extLst>
                </p14:cNvPr>
                <p14:cNvContentPartPr/>
                <p14:nvPr/>
              </p14:nvContentPartPr>
              <p14:xfrm>
                <a:off x="4513317" y="5078325"/>
                <a:ext cx="213120" cy="13284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42CD3CC-E5D1-4763-A714-B08944AAF7A0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508997" y="5074005"/>
                  <a:ext cx="22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F46BE82E-ABAD-4070-9F04-B6B2D0D83C24}"/>
                    </a:ext>
                  </a:extLst>
                </p14:cNvPr>
                <p14:cNvContentPartPr/>
                <p14:nvPr/>
              </p14:nvContentPartPr>
              <p14:xfrm>
                <a:off x="3227757" y="4288845"/>
                <a:ext cx="147240" cy="1612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F46BE82E-ABAD-4070-9F04-B6B2D0D83C2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223437" y="4284525"/>
                  <a:ext cx="155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7582A539-71F6-4637-8E16-8DE353467193}"/>
                    </a:ext>
                  </a:extLst>
                </p14:cNvPr>
                <p14:cNvContentPartPr/>
                <p14:nvPr/>
              </p14:nvContentPartPr>
              <p14:xfrm>
                <a:off x="3235677" y="4292805"/>
                <a:ext cx="130320" cy="1350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7582A539-71F6-4637-8E16-8DE35346719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231357" y="4288485"/>
                  <a:ext cx="13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C3BD7E3F-193A-405D-83CE-C1167A7485B5}"/>
                    </a:ext>
                  </a:extLst>
                </p14:cNvPr>
                <p14:cNvContentPartPr/>
                <p14:nvPr/>
              </p14:nvContentPartPr>
              <p14:xfrm>
                <a:off x="3364557" y="4270485"/>
                <a:ext cx="197640" cy="2192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C3BD7E3F-193A-405D-83CE-C1167A7485B5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360237" y="4266165"/>
                  <a:ext cx="206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DFF6B4D3-BA1C-409B-ACCE-45C73848B667}"/>
                    </a:ext>
                  </a:extLst>
                </p14:cNvPr>
                <p14:cNvContentPartPr/>
                <p14:nvPr/>
              </p14:nvContentPartPr>
              <p14:xfrm>
                <a:off x="3459957" y="4400805"/>
                <a:ext cx="69120" cy="1332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DFF6B4D3-BA1C-409B-ACCE-45C73848B667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3455637" y="4396485"/>
                  <a:ext cx="7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FB6A3691-E46A-4D15-8065-01207FB8CF04}"/>
                    </a:ext>
                  </a:extLst>
                </p14:cNvPr>
                <p14:cNvContentPartPr/>
                <p14:nvPr/>
              </p14:nvContentPartPr>
              <p14:xfrm>
                <a:off x="3370317" y="4280925"/>
                <a:ext cx="186120" cy="20520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FB6A3691-E46A-4D15-8065-01207FB8CF0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3365997" y="4276605"/>
                  <a:ext cx="19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C90CC590-4160-4DE9-B6FF-371116338B45}"/>
                    </a:ext>
                  </a:extLst>
                </p14:cNvPr>
                <p14:cNvContentPartPr/>
                <p14:nvPr/>
              </p14:nvContentPartPr>
              <p14:xfrm>
                <a:off x="3440877" y="4413765"/>
                <a:ext cx="94320" cy="61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C90CC590-4160-4DE9-B6FF-371116338B4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436557" y="4409445"/>
                  <a:ext cx="102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834D411A-B177-4515-9F5C-24FFBB0F530E}"/>
                    </a:ext>
                  </a:extLst>
                </p14:cNvPr>
                <p14:cNvContentPartPr/>
                <p14:nvPr/>
              </p14:nvContentPartPr>
              <p14:xfrm>
                <a:off x="3657957" y="4433925"/>
                <a:ext cx="93960" cy="3096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834D411A-B177-4515-9F5C-24FFBB0F530E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653637" y="4429605"/>
                  <a:ext cx="10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1B6F117E-65F5-47E8-91D5-D7DB324D5100}"/>
                    </a:ext>
                  </a:extLst>
                </p14:cNvPr>
                <p14:cNvContentPartPr/>
                <p14:nvPr/>
              </p14:nvContentPartPr>
              <p14:xfrm>
                <a:off x="3657957" y="4469565"/>
                <a:ext cx="104040" cy="2628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1B6F117E-65F5-47E8-91D5-D7DB324D510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653637" y="4465245"/>
                  <a:ext cx="11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3421F88-36E2-4633-8696-642BE21CA49E}"/>
                    </a:ext>
                  </a:extLst>
                </p14:cNvPr>
                <p14:cNvContentPartPr/>
                <p14:nvPr/>
              </p14:nvContentPartPr>
              <p14:xfrm>
                <a:off x="3831837" y="4428885"/>
                <a:ext cx="21960" cy="932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3421F88-36E2-4633-8696-642BE21CA49E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827517" y="4424565"/>
                  <a:ext cx="30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1686CA8-AE7A-4753-987C-5AA25FF6D520}"/>
                    </a:ext>
                  </a:extLst>
                </p14:cNvPr>
                <p14:cNvContentPartPr/>
                <p14:nvPr/>
              </p14:nvContentPartPr>
              <p14:xfrm>
                <a:off x="3846237" y="4413045"/>
                <a:ext cx="87840" cy="1692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1686CA8-AE7A-4753-987C-5AA25FF6D52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3841917" y="4408725"/>
                  <a:ext cx="96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1A2DD99A-2B32-43A2-9828-A5F85F056E24}"/>
                    </a:ext>
                  </a:extLst>
                </p14:cNvPr>
                <p14:cNvContentPartPr/>
                <p14:nvPr/>
              </p14:nvContentPartPr>
              <p14:xfrm>
                <a:off x="3837237" y="4461645"/>
                <a:ext cx="74880" cy="8028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1A2DD99A-2B32-43A2-9828-A5F85F056E24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832917" y="4457325"/>
                  <a:ext cx="83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31336B51-D59F-461E-853B-FBBADC1E1F83}"/>
                    </a:ext>
                  </a:extLst>
                </p14:cNvPr>
                <p14:cNvContentPartPr/>
                <p14:nvPr/>
              </p14:nvContentPartPr>
              <p14:xfrm>
                <a:off x="3932277" y="4441485"/>
                <a:ext cx="116640" cy="1148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31336B51-D59F-461E-853B-FBBADC1E1F83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927957" y="4437165"/>
                  <a:ext cx="125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D19F368-EA19-44BE-85BD-D991C5B1BABF}"/>
                    </a:ext>
                  </a:extLst>
                </p14:cNvPr>
                <p14:cNvContentPartPr/>
                <p14:nvPr/>
              </p14:nvContentPartPr>
              <p14:xfrm>
                <a:off x="4075917" y="4498005"/>
                <a:ext cx="52560" cy="255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D19F368-EA19-44BE-85BD-D991C5B1BABF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071597" y="4493685"/>
                  <a:ext cx="6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FF637B28-7B4A-4586-A778-29086758AC96}"/>
                    </a:ext>
                  </a:extLst>
                </p14:cNvPr>
                <p14:cNvContentPartPr/>
                <p14:nvPr/>
              </p14:nvContentPartPr>
              <p14:xfrm>
                <a:off x="4129197" y="4468125"/>
                <a:ext cx="84600" cy="14004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FF637B28-7B4A-4586-A778-29086758AC96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124877" y="4463805"/>
                  <a:ext cx="93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D2E5E94-FFC8-4C93-89FB-BD070CD4E12E}"/>
                    </a:ext>
                  </a:extLst>
                </p14:cNvPr>
                <p14:cNvContentPartPr/>
                <p14:nvPr/>
              </p14:nvContentPartPr>
              <p14:xfrm>
                <a:off x="4148637" y="4455525"/>
                <a:ext cx="105480" cy="108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D2E5E94-FFC8-4C93-89FB-BD070CD4E12E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144317" y="4451205"/>
                  <a:ext cx="11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4E1A6476-8DD9-42A3-9703-C8040CDBB9C1}"/>
                    </a:ext>
                  </a:extLst>
                </p14:cNvPr>
                <p14:cNvContentPartPr/>
                <p14:nvPr/>
              </p14:nvContentPartPr>
              <p14:xfrm>
                <a:off x="4242957" y="4474605"/>
                <a:ext cx="100080" cy="1224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4E1A6476-8DD9-42A3-9703-C8040CDBB9C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238637" y="44702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461F9D11-9771-406D-A467-5373F915F8FA}"/>
                    </a:ext>
                  </a:extLst>
                </p14:cNvPr>
                <p14:cNvContentPartPr/>
                <p14:nvPr/>
              </p14:nvContentPartPr>
              <p14:xfrm>
                <a:off x="4352397" y="4570005"/>
                <a:ext cx="87480" cy="540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461F9D11-9771-406D-A467-5373F915F8FA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348077" y="4565685"/>
                  <a:ext cx="96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F838D77-B119-46E8-8A8E-CA5ABCA67BD2}"/>
                    </a:ext>
                  </a:extLst>
                </p14:cNvPr>
                <p14:cNvContentPartPr/>
                <p14:nvPr/>
              </p14:nvContentPartPr>
              <p14:xfrm>
                <a:off x="4441677" y="4517805"/>
                <a:ext cx="38520" cy="11628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F838D77-B119-46E8-8A8E-CA5ABCA67BD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437357" y="4513485"/>
                  <a:ext cx="47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1AEB0BD5-F0D2-4451-BACB-7FCAF639CADE}"/>
                    </a:ext>
                  </a:extLst>
                </p14:cNvPr>
                <p14:cNvContentPartPr/>
                <p14:nvPr/>
              </p14:nvContentPartPr>
              <p14:xfrm>
                <a:off x="4460037" y="4516005"/>
                <a:ext cx="86760" cy="10080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1AEB0BD5-F0D2-4451-BACB-7FCAF639CAD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455717" y="4511685"/>
                  <a:ext cx="95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BF0708B7-4729-4D7C-875A-2FB0E680BFB9}"/>
                    </a:ext>
                  </a:extLst>
                </p14:cNvPr>
                <p14:cNvContentPartPr/>
                <p14:nvPr/>
              </p14:nvContentPartPr>
              <p14:xfrm>
                <a:off x="4615197" y="4523565"/>
                <a:ext cx="11160" cy="11664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BF0708B7-4729-4D7C-875A-2FB0E680BFB9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610877" y="4519245"/>
                  <a:ext cx="19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1A3DAE01-349F-402E-8A45-073583CCFC4A}"/>
                    </a:ext>
                  </a:extLst>
                </p14:cNvPr>
                <p14:cNvContentPartPr/>
                <p14:nvPr/>
              </p14:nvContentPartPr>
              <p14:xfrm>
                <a:off x="4578117" y="4513845"/>
                <a:ext cx="137880" cy="28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1A3DAE01-349F-402E-8A45-073583CCFC4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573797" y="4509525"/>
                  <a:ext cx="146520" cy="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DEAD5399-10C1-4FAC-903F-A68E3B18DFBD}"/>
                  </a:ext>
                </a:extLst>
              </p14:cNvPr>
              <p14:cNvContentPartPr/>
              <p14:nvPr/>
            </p14:nvContentPartPr>
            <p14:xfrm>
              <a:off x="5151597" y="5001285"/>
              <a:ext cx="331200" cy="492120"/>
            </p14:xfrm>
          </p:contentPart>
        </mc:Choice>
        <mc:Fallback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DEAD5399-10C1-4FAC-903F-A68E3B18DFBD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5147277" y="4996965"/>
                <a:ext cx="339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6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A36BAF13-977B-4A55-B7E5-1D159E409A2D}"/>
                  </a:ext>
                </a:extLst>
              </p14:cNvPr>
              <p14:cNvContentPartPr/>
              <p14:nvPr/>
            </p14:nvContentPartPr>
            <p14:xfrm>
              <a:off x="2589477" y="5710845"/>
              <a:ext cx="349920" cy="19080"/>
            </p14:xfrm>
          </p:contentPart>
        </mc:Choice>
        <mc:Fallback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A36BAF13-977B-4A55-B7E5-1D159E409A2D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2585157" y="5706525"/>
                <a:ext cx="358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8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3E2D3800-3785-46AA-9096-D3AC50DC7097}"/>
                  </a:ext>
                </a:extLst>
              </p14:cNvPr>
              <p14:cNvContentPartPr/>
              <p14:nvPr/>
            </p14:nvContentPartPr>
            <p14:xfrm>
              <a:off x="5230077" y="3936405"/>
              <a:ext cx="388440" cy="85680"/>
            </p14:xfrm>
          </p:contentPart>
        </mc:Choice>
        <mc:Fallback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3E2D3800-3785-46AA-9096-D3AC50DC7097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5225757" y="3932085"/>
                <a:ext cx="397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0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392C46D4-DDA6-4DA7-BCAE-EE669EA2C8C1}"/>
                  </a:ext>
                </a:extLst>
              </p14:cNvPr>
              <p14:cNvContentPartPr/>
              <p14:nvPr/>
            </p14:nvContentPartPr>
            <p14:xfrm>
              <a:off x="4322157" y="4123245"/>
              <a:ext cx="390600" cy="108000"/>
            </p14:xfrm>
          </p:contentPart>
        </mc:Choice>
        <mc:Fallback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392C46D4-DDA6-4DA7-BCAE-EE669EA2C8C1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4317837" y="4118925"/>
                <a:ext cx="3992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8E3BC1B0-647E-4C58-B8BC-C58C35862FF5}"/>
              </a:ext>
            </a:extLst>
          </p:cNvPr>
          <p:cNvGrpSpPr/>
          <p:nvPr/>
        </p:nvGrpSpPr>
        <p:grpSpPr>
          <a:xfrm>
            <a:off x="6866637" y="3640125"/>
            <a:ext cx="160560" cy="142560"/>
            <a:chOff x="6866637" y="3640125"/>
            <a:chExt cx="16056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67D7FAC0-7A12-4BF5-8919-B1A07575451B}"/>
                    </a:ext>
                  </a:extLst>
                </p14:cNvPr>
                <p14:cNvContentPartPr/>
                <p14:nvPr/>
              </p14:nvContentPartPr>
              <p14:xfrm>
                <a:off x="6866637" y="3645165"/>
                <a:ext cx="118080" cy="1249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67D7FAC0-7A12-4BF5-8919-B1A07575451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862317" y="3640845"/>
                  <a:ext cx="126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DD44446-5C0D-4B2D-80BF-E31A62A632BE}"/>
                    </a:ext>
                  </a:extLst>
                </p14:cNvPr>
                <p14:cNvContentPartPr/>
                <p14:nvPr/>
              </p14:nvContentPartPr>
              <p14:xfrm>
                <a:off x="6915237" y="3640125"/>
                <a:ext cx="111960" cy="14256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DD44446-5C0D-4B2D-80BF-E31A62A632BE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910917" y="3635805"/>
                  <a:ext cx="1206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6" name="Gruppieren 905">
            <a:extLst>
              <a:ext uri="{FF2B5EF4-FFF2-40B4-BE49-F238E27FC236}">
                <a16:creationId xmlns:a16="http://schemas.microsoft.com/office/drawing/2014/main" id="{A13A9CA4-37DA-448E-A0CA-4CB9E9E37A77}"/>
              </a:ext>
            </a:extLst>
          </p:cNvPr>
          <p:cNvGrpSpPr/>
          <p:nvPr/>
        </p:nvGrpSpPr>
        <p:grpSpPr>
          <a:xfrm>
            <a:off x="5898957" y="4037565"/>
            <a:ext cx="1820880" cy="137880"/>
            <a:chOff x="5898957" y="4037565"/>
            <a:chExt cx="182088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11995EC4-7CF7-4D17-AAA1-4E8F751621B8}"/>
                    </a:ext>
                  </a:extLst>
                </p14:cNvPr>
                <p14:cNvContentPartPr/>
                <p14:nvPr/>
              </p14:nvContentPartPr>
              <p14:xfrm>
                <a:off x="5898957" y="4039725"/>
                <a:ext cx="124560" cy="12924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11995EC4-7CF7-4D17-AAA1-4E8F751621B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5894637" y="4035405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9D29A811-61D9-4EE1-BEBD-01F24B84D1B2}"/>
                    </a:ext>
                  </a:extLst>
                </p14:cNvPr>
                <p14:cNvContentPartPr/>
                <p14:nvPr/>
              </p14:nvContentPartPr>
              <p14:xfrm>
                <a:off x="6049077" y="4051965"/>
                <a:ext cx="89280" cy="1090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9D29A811-61D9-4EE1-BEBD-01F24B84D1B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044757" y="4047645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B1D663F2-7557-40C2-94C3-434E8520569E}"/>
                    </a:ext>
                  </a:extLst>
                </p14:cNvPr>
                <p14:cNvContentPartPr/>
                <p14:nvPr/>
              </p14:nvContentPartPr>
              <p14:xfrm>
                <a:off x="6092277" y="4082925"/>
                <a:ext cx="211320" cy="345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B1D663F2-7557-40C2-94C3-434E8520569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087957" y="4078605"/>
                  <a:ext cx="21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AC6D071C-6939-4D1C-AEE2-AE782294B3C3}"/>
                    </a:ext>
                  </a:extLst>
                </p14:cNvPr>
                <p14:cNvContentPartPr/>
                <p14:nvPr/>
              </p14:nvContentPartPr>
              <p14:xfrm>
                <a:off x="6236637" y="4123245"/>
                <a:ext cx="92880" cy="68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AC6D071C-6939-4D1C-AEE2-AE782294B3C3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232317" y="4118925"/>
                  <a:ext cx="101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D81C8D0-591D-4E4B-B06E-633F0B19990C}"/>
                    </a:ext>
                  </a:extLst>
                </p14:cNvPr>
                <p14:cNvContentPartPr/>
                <p14:nvPr/>
              </p14:nvContentPartPr>
              <p14:xfrm>
                <a:off x="6446517" y="4074285"/>
                <a:ext cx="17640" cy="802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D81C8D0-591D-4E4B-B06E-633F0B19990C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442197" y="4069965"/>
                  <a:ext cx="2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1B3282EE-8A31-43B6-ADCE-6AC20566867E}"/>
                    </a:ext>
                  </a:extLst>
                </p14:cNvPr>
                <p14:cNvContentPartPr/>
                <p14:nvPr/>
              </p14:nvContentPartPr>
              <p14:xfrm>
                <a:off x="6440037" y="4072845"/>
                <a:ext cx="114480" cy="828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1B3282EE-8A31-43B6-ADCE-6AC20566867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435717" y="4068525"/>
                  <a:ext cx="123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52D5A3B2-90EE-474D-8A10-7A89288C4D9D}"/>
                    </a:ext>
                  </a:extLst>
                </p14:cNvPr>
                <p14:cNvContentPartPr/>
                <p14:nvPr/>
              </p14:nvContentPartPr>
              <p14:xfrm>
                <a:off x="6463797" y="4103085"/>
                <a:ext cx="104400" cy="7236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52D5A3B2-90EE-474D-8A10-7A89288C4D9D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459477" y="4098765"/>
                  <a:ext cx="113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6D1B65FF-7DA0-4F3B-8F11-263858605E57}"/>
                    </a:ext>
                  </a:extLst>
                </p14:cNvPr>
                <p14:cNvContentPartPr/>
                <p14:nvPr/>
              </p14:nvContentPartPr>
              <p14:xfrm>
                <a:off x="6589437" y="4075725"/>
                <a:ext cx="111600" cy="885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6D1B65FF-7DA0-4F3B-8F11-263858605E57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585117" y="4071405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49719BD-561D-42B2-8179-3C2292FF5B03}"/>
                    </a:ext>
                  </a:extLst>
                </p14:cNvPr>
                <p14:cNvContentPartPr/>
                <p14:nvPr/>
              </p14:nvContentPartPr>
              <p14:xfrm>
                <a:off x="6774117" y="4110645"/>
                <a:ext cx="95760" cy="79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49719BD-561D-42B2-8179-3C2292FF5B03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769797" y="4106325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1AA3B9C7-16F3-4911-83FD-4155F48F2CDF}"/>
                    </a:ext>
                  </a:extLst>
                </p14:cNvPr>
                <p14:cNvContentPartPr/>
                <p14:nvPr/>
              </p14:nvContentPartPr>
              <p14:xfrm>
                <a:off x="6951957" y="4099125"/>
                <a:ext cx="2520" cy="6048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1AA3B9C7-16F3-4911-83FD-4155F48F2CDF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947637" y="4094805"/>
                  <a:ext cx="11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76C3D4A2-5C9A-4DE8-A642-813E1055C668}"/>
                    </a:ext>
                  </a:extLst>
                </p14:cNvPr>
                <p14:cNvContentPartPr/>
                <p14:nvPr/>
              </p14:nvContentPartPr>
              <p14:xfrm>
                <a:off x="6892917" y="4146285"/>
                <a:ext cx="127800" cy="2232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76C3D4A2-5C9A-4DE8-A642-813E1055C668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888597" y="4141965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0B303AE2-9ACC-4AE0-86BD-6BA32CD79948}"/>
                    </a:ext>
                  </a:extLst>
                </p14:cNvPr>
                <p14:cNvContentPartPr/>
                <p14:nvPr/>
              </p14:nvContentPartPr>
              <p14:xfrm>
                <a:off x="6904437" y="4058085"/>
                <a:ext cx="139320" cy="162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0B303AE2-9ACC-4AE0-86BD-6BA32CD79948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900117" y="4053765"/>
                  <a:ext cx="147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AF2916F-37D2-46CC-A5D8-48BEAC3889A8}"/>
                    </a:ext>
                  </a:extLst>
                </p14:cNvPr>
                <p14:cNvContentPartPr/>
                <p14:nvPr/>
              </p14:nvContentPartPr>
              <p14:xfrm>
                <a:off x="7082997" y="4055925"/>
                <a:ext cx="147600" cy="10296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AF2916F-37D2-46CC-A5D8-48BEAC3889A8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078677" y="4051605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FE0CA33F-A3F9-4411-9F81-0AD58E6F8648}"/>
                    </a:ext>
                  </a:extLst>
                </p14:cNvPr>
                <p14:cNvContentPartPr/>
                <p14:nvPr/>
              </p14:nvContentPartPr>
              <p14:xfrm>
                <a:off x="7306917" y="4138365"/>
                <a:ext cx="88200" cy="133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FE0CA33F-A3F9-4411-9F81-0AD58E6F8648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302597" y="4134045"/>
                  <a:ext cx="96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B89C1E7-8F1C-4541-8AD5-90E39B8FC9B3}"/>
                    </a:ext>
                  </a:extLst>
                </p14:cNvPr>
                <p14:cNvContentPartPr/>
                <p14:nvPr/>
              </p14:nvContentPartPr>
              <p14:xfrm>
                <a:off x="7433277" y="4057005"/>
                <a:ext cx="46080" cy="11376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B89C1E7-8F1C-4541-8AD5-90E39B8FC9B3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428957" y="4052685"/>
                  <a:ext cx="5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8D38C45B-FF06-4D47-A579-70D2653B6C76}"/>
                    </a:ext>
                  </a:extLst>
                </p14:cNvPr>
                <p14:cNvContentPartPr/>
                <p14:nvPr/>
              </p14:nvContentPartPr>
              <p14:xfrm>
                <a:off x="7442997" y="4063845"/>
                <a:ext cx="108000" cy="799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8D38C45B-FF06-4D47-A579-70D2653B6C7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438677" y="4059525"/>
                  <a:ext cx="11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DBD33A24-779D-4602-8946-051A051F5DB5}"/>
                    </a:ext>
                  </a:extLst>
                </p14:cNvPr>
                <p14:cNvContentPartPr/>
                <p14:nvPr/>
              </p14:nvContentPartPr>
              <p14:xfrm>
                <a:off x="7604637" y="4037565"/>
                <a:ext cx="115200" cy="1047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DBD33A24-779D-4602-8946-051A051F5DB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600317" y="4033245"/>
                  <a:ext cx="1238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6" name="Gruppieren 915">
            <a:extLst>
              <a:ext uri="{FF2B5EF4-FFF2-40B4-BE49-F238E27FC236}">
                <a16:creationId xmlns:a16="http://schemas.microsoft.com/office/drawing/2014/main" id="{F0C7474A-CF1E-4A28-A31B-7149C0B6A313}"/>
              </a:ext>
            </a:extLst>
          </p:cNvPr>
          <p:cNvGrpSpPr/>
          <p:nvPr/>
        </p:nvGrpSpPr>
        <p:grpSpPr>
          <a:xfrm>
            <a:off x="6432117" y="4348245"/>
            <a:ext cx="1305360" cy="137160"/>
            <a:chOff x="6432117" y="4348245"/>
            <a:chExt cx="130536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AD325EDA-B5D7-4232-BA05-5F4762F4C489}"/>
                    </a:ext>
                  </a:extLst>
                </p14:cNvPr>
                <p14:cNvContentPartPr/>
                <p14:nvPr/>
              </p14:nvContentPartPr>
              <p14:xfrm>
                <a:off x="6432117" y="4366605"/>
                <a:ext cx="94320" cy="11880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AD325EDA-B5D7-4232-BA05-5F4762F4C489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427797" y="4362285"/>
                  <a:ext cx="102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B79C873-4795-4536-A45E-CE520E600D8A}"/>
                    </a:ext>
                  </a:extLst>
                </p14:cNvPr>
                <p14:cNvContentPartPr/>
                <p14:nvPr/>
              </p14:nvContentPartPr>
              <p14:xfrm>
                <a:off x="6486837" y="4361205"/>
                <a:ext cx="61560" cy="252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B79C873-4795-4536-A45E-CE520E600D8A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482517" y="4356885"/>
                  <a:ext cx="70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A68F0D8-FABC-4765-8D01-FFEC428D9B9B}"/>
                    </a:ext>
                  </a:extLst>
                </p14:cNvPr>
                <p14:cNvContentPartPr/>
                <p14:nvPr/>
              </p14:nvContentPartPr>
              <p14:xfrm>
                <a:off x="6587637" y="4371285"/>
                <a:ext cx="93240" cy="990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A68F0D8-FABC-4765-8D01-FFEC428D9B9B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583317" y="436696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A17E4E9-C438-4029-B84B-47AFBDE0E62E}"/>
                    </a:ext>
                  </a:extLst>
                </p14:cNvPr>
                <p14:cNvContentPartPr/>
                <p14:nvPr/>
              </p14:nvContentPartPr>
              <p14:xfrm>
                <a:off x="6787797" y="4416645"/>
                <a:ext cx="81360" cy="82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A17E4E9-C438-4029-B84B-47AFBDE0E62E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83477" y="4412325"/>
                  <a:ext cx="90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3DF91BF-B9B8-476F-9522-21ABCC72EB93}"/>
                    </a:ext>
                  </a:extLst>
                </p14:cNvPr>
                <p14:cNvContentPartPr/>
                <p14:nvPr/>
              </p14:nvContentPartPr>
              <p14:xfrm>
                <a:off x="6937557" y="4355085"/>
                <a:ext cx="103680" cy="9900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3DF91BF-B9B8-476F-9522-21ABCC72EB93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933237" y="4350765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79DDAD14-D659-4D96-AAB4-95975AA8D6B0}"/>
                    </a:ext>
                  </a:extLst>
                </p14:cNvPr>
                <p14:cNvContentPartPr/>
                <p14:nvPr/>
              </p14:nvContentPartPr>
              <p14:xfrm>
                <a:off x="7073997" y="4373805"/>
                <a:ext cx="90000" cy="774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79DDAD14-D659-4D96-AAB4-95975AA8D6B0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069677" y="4369485"/>
                  <a:ext cx="98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C39F5F0A-8086-4146-9DA3-5455CD32B997}"/>
                    </a:ext>
                  </a:extLst>
                </p14:cNvPr>
                <p14:cNvContentPartPr/>
                <p14:nvPr/>
              </p14:nvContentPartPr>
              <p14:xfrm>
                <a:off x="7300077" y="4394325"/>
                <a:ext cx="108720" cy="144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C39F5F0A-8086-4146-9DA3-5455CD32B997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295757" y="4390005"/>
                  <a:ext cx="11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6B3FE34C-6785-47F2-9B57-0D8D5999F013}"/>
                    </a:ext>
                  </a:extLst>
                </p14:cNvPr>
                <p14:cNvContentPartPr/>
                <p14:nvPr/>
              </p14:nvContentPartPr>
              <p14:xfrm>
                <a:off x="7520397" y="4349325"/>
                <a:ext cx="113400" cy="9504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6B3FE34C-6785-47F2-9B57-0D8D5999F013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516077" y="4345005"/>
                  <a:ext cx="12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30ED76E8-1AB2-4A45-A47E-F2E4C62C3FC3}"/>
                    </a:ext>
                  </a:extLst>
                </p14:cNvPr>
                <p14:cNvContentPartPr/>
                <p14:nvPr/>
              </p14:nvContentPartPr>
              <p14:xfrm>
                <a:off x="7646757" y="4348245"/>
                <a:ext cx="90720" cy="871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30ED76E8-1AB2-4A45-A47E-F2E4C62C3FC3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642437" y="4343925"/>
                  <a:ext cx="9936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6" name="Gruppieren 925">
            <a:extLst>
              <a:ext uri="{FF2B5EF4-FFF2-40B4-BE49-F238E27FC236}">
                <a16:creationId xmlns:a16="http://schemas.microsoft.com/office/drawing/2014/main" id="{1693CEA3-C994-437F-88F0-406E856ED97D}"/>
              </a:ext>
            </a:extLst>
          </p:cNvPr>
          <p:cNvGrpSpPr/>
          <p:nvPr/>
        </p:nvGrpSpPr>
        <p:grpSpPr>
          <a:xfrm>
            <a:off x="7905237" y="4280205"/>
            <a:ext cx="579960" cy="122400"/>
            <a:chOff x="7905237" y="4280205"/>
            <a:chExt cx="57996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44ADAB0-AE71-4D65-B6A2-E2CB65C17CAF}"/>
                    </a:ext>
                  </a:extLst>
                </p14:cNvPr>
                <p14:cNvContentPartPr/>
                <p14:nvPr/>
              </p14:nvContentPartPr>
              <p14:xfrm>
                <a:off x="7905237" y="4350405"/>
                <a:ext cx="130680" cy="2124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44ADAB0-AE71-4D65-B6A2-E2CB65C17C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900917" y="4346085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9CC26762-98B7-4718-A7FD-7411C13A3194}"/>
                    </a:ext>
                  </a:extLst>
                </p14:cNvPr>
                <p14:cNvContentPartPr/>
                <p14:nvPr/>
              </p14:nvContentPartPr>
              <p14:xfrm>
                <a:off x="7925397" y="4382085"/>
                <a:ext cx="109080" cy="205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9CC26762-98B7-4718-A7FD-7411C13A319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921077" y="4377765"/>
                  <a:ext cx="11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4F29F0F8-61DB-4E44-A512-79341E6FB4D8}"/>
                    </a:ext>
                  </a:extLst>
                </p14:cNvPr>
                <p14:cNvContentPartPr/>
                <p14:nvPr/>
              </p14:nvContentPartPr>
              <p14:xfrm>
                <a:off x="8165157" y="4280205"/>
                <a:ext cx="97200" cy="1166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4F29F0F8-61DB-4E44-A512-79341E6FB4D8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160837" y="4275885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649DFC6-2E04-4D09-A6F9-DD1D87A0F318}"/>
                    </a:ext>
                  </a:extLst>
                </p14:cNvPr>
                <p14:cNvContentPartPr/>
                <p14:nvPr/>
              </p14:nvContentPartPr>
              <p14:xfrm>
                <a:off x="8343717" y="4280925"/>
                <a:ext cx="141480" cy="936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649DFC6-2E04-4D09-A6F9-DD1D87A0F318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339397" y="4276605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5" name="Gruppieren 924">
            <a:extLst>
              <a:ext uri="{FF2B5EF4-FFF2-40B4-BE49-F238E27FC236}">
                <a16:creationId xmlns:a16="http://schemas.microsoft.com/office/drawing/2014/main" id="{520A3718-27DE-496D-9259-FF32CF3839EA}"/>
              </a:ext>
            </a:extLst>
          </p:cNvPr>
          <p:cNvGrpSpPr/>
          <p:nvPr/>
        </p:nvGrpSpPr>
        <p:grpSpPr>
          <a:xfrm>
            <a:off x="3956397" y="4701765"/>
            <a:ext cx="443880" cy="130680"/>
            <a:chOff x="3956397" y="4701765"/>
            <a:chExt cx="4438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AB4DCAF-B43A-4578-928D-555AE1EC6CE2}"/>
                    </a:ext>
                  </a:extLst>
                </p14:cNvPr>
                <p14:cNvContentPartPr/>
                <p14:nvPr/>
              </p14:nvContentPartPr>
              <p14:xfrm>
                <a:off x="3956757" y="4723005"/>
                <a:ext cx="117360" cy="1224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AB4DCAF-B43A-4578-928D-555AE1EC6CE2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3952437" y="4718685"/>
                  <a:ext cx="12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8EDE8A85-21C2-46EE-911B-DED46043E14E}"/>
                    </a:ext>
                  </a:extLst>
                </p14:cNvPr>
                <p14:cNvContentPartPr/>
                <p14:nvPr/>
              </p14:nvContentPartPr>
              <p14:xfrm>
                <a:off x="3956397" y="4775205"/>
                <a:ext cx="111240" cy="972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8EDE8A85-21C2-46EE-911B-DED46043E14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3952077" y="4770885"/>
                  <a:ext cx="119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95257CD-B8C2-4533-BD7F-16DF5258650B}"/>
                    </a:ext>
                  </a:extLst>
                </p14:cNvPr>
                <p14:cNvContentPartPr/>
                <p14:nvPr/>
              </p14:nvContentPartPr>
              <p14:xfrm>
                <a:off x="4121637" y="4701765"/>
                <a:ext cx="96120" cy="12456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95257CD-B8C2-4533-BD7F-16DF5258650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4117317" y="4697445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1145E065-393C-4410-9596-B8768F5641BC}"/>
                    </a:ext>
                  </a:extLst>
                </p14:cNvPr>
                <p14:cNvContentPartPr/>
                <p14:nvPr/>
              </p14:nvContentPartPr>
              <p14:xfrm>
                <a:off x="4264557" y="4749645"/>
                <a:ext cx="135720" cy="8280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1145E065-393C-4410-9596-B8768F5641B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4260237" y="4745325"/>
                  <a:ext cx="144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4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DA6829BF-71CF-4A8A-AC91-9F217F80462A}"/>
                  </a:ext>
                </a:extLst>
              </p14:cNvPr>
              <p14:cNvContentPartPr/>
              <p14:nvPr/>
            </p14:nvContentPartPr>
            <p14:xfrm>
              <a:off x="2040837" y="3745605"/>
              <a:ext cx="650880" cy="594720"/>
            </p14:xfrm>
          </p:contentPart>
        </mc:Choice>
        <mc:Fallback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DA6829BF-71CF-4A8A-AC91-9F217F80462A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2036517" y="3741285"/>
                <a:ext cx="659520" cy="60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1" name="Gruppieren 930">
            <a:extLst>
              <a:ext uri="{FF2B5EF4-FFF2-40B4-BE49-F238E27FC236}">
                <a16:creationId xmlns:a16="http://schemas.microsoft.com/office/drawing/2014/main" id="{7E8502DC-7932-4561-8B75-2C89F7CECBD7}"/>
              </a:ext>
            </a:extLst>
          </p:cNvPr>
          <p:cNvGrpSpPr/>
          <p:nvPr/>
        </p:nvGrpSpPr>
        <p:grpSpPr>
          <a:xfrm>
            <a:off x="6482517" y="4755405"/>
            <a:ext cx="231840" cy="110160"/>
            <a:chOff x="6482517" y="4755405"/>
            <a:chExt cx="23184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BA4C8DC-CC3A-42C5-B779-D0AA7192A924}"/>
                    </a:ext>
                  </a:extLst>
                </p14:cNvPr>
                <p14:cNvContentPartPr/>
                <p14:nvPr/>
              </p14:nvContentPartPr>
              <p14:xfrm>
                <a:off x="6524637" y="4773045"/>
                <a:ext cx="23760" cy="925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BA4C8DC-CC3A-42C5-B779-D0AA7192A924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520317" y="4768725"/>
                  <a:ext cx="32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9E169BEE-F90C-4AEB-8B08-04C5CD2224FE}"/>
                    </a:ext>
                  </a:extLst>
                </p14:cNvPr>
                <p14:cNvContentPartPr/>
                <p14:nvPr/>
              </p14:nvContentPartPr>
              <p14:xfrm>
                <a:off x="6482517" y="4756125"/>
                <a:ext cx="112680" cy="648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9E169BEE-F90C-4AEB-8B08-04C5CD2224FE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478197" y="4751805"/>
                  <a:ext cx="121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5D9B02B9-9704-4FAD-B6B5-BA416632456D}"/>
                    </a:ext>
                  </a:extLst>
                </p14:cNvPr>
                <p14:cNvContentPartPr/>
                <p14:nvPr/>
              </p14:nvContentPartPr>
              <p14:xfrm>
                <a:off x="6485757" y="4755405"/>
                <a:ext cx="228600" cy="10332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5D9B02B9-9704-4FAD-B6B5-BA416632456D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481437" y="4751085"/>
                  <a:ext cx="23724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64C73E61-A095-4A7E-8818-AA2A2D847C4D}"/>
                  </a:ext>
                </a:extLst>
              </p14:cNvPr>
              <p14:cNvContentPartPr/>
              <p14:nvPr/>
            </p14:nvContentPartPr>
            <p14:xfrm>
              <a:off x="1581117" y="3226125"/>
              <a:ext cx="263160" cy="135360"/>
            </p14:xfrm>
          </p:contentPart>
        </mc:Choice>
        <mc:Fallback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64C73E61-A095-4A7E-8818-AA2A2D847C4D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1576797" y="3221805"/>
                <a:ext cx="271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00ED0DB5-2CF6-489D-A997-EAB020334ADC}"/>
                  </a:ext>
                </a:extLst>
              </p14:cNvPr>
              <p14:cNvContentPartPr/>
              <p14:nvPr/>
            </p14:nvContentPartPr>
            <p14:xfrm>
              <a:off x="3516477" y="3547245"/>
              <a:ext cx="348840" cy="165600"/>
            </p14:xfrm>
          </p:contentPart>
        </mc:Choice>
        <mc:Fallback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00ED0DB5-2CF6-489D-A997-EAB020334ADC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3512157" y="3542925"/>
                <a:ext cx="357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1CBC98E0-B555-4C4B-A3B5-EA28701ECB34}"/>
                  </a:ext>
                </a:extLst>
              </p14:cNvPr>
              <p14:cNvContentPartPr/>
              <p14:nvPr/>
            </p14:nvContentPartPr>
            <p14:xfrm>
              <a:off x="3248277" y="2150445"/>
              <a:ext cx="442800" cy="15408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1CBC98E0-B555-4C4B-A3B5-EA28701ECB34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3243957" y="2146125"/>
                <a:ext cx="451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8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9000B2FC-FC27-4A85-919E-3782F05DCF13}"/>
                  </a:ext>
                </a:extLst>
              </p14:cNvPr>
              <p14:cNvContentPartPr/>
              <p14:nvPr/>
            </p14:nvContentPartPr>
            <p14:xfrm>
              <a:off x="1287357" y="3762885"/>
              <a:ext cx="284760" cy="79920"/>
            </p14:xfrm>
          </p:contentPart>
        </mc:Choice>
        <mc:Fallback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9000B2FC-FC27-4A85-919E-3782F05DCF13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1283037" y="3758565"/>
                <a:ext cx="29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9F3E6B02-14B5-43C9-A4F2-A56AAA19BAAF}"/>
                  </a:ext>
                </a:extLst>
              </p14:cNvPr>
              <p14:cNvContentPartPr/>
              <p14:nvPr/>
            </p14:nvContentPartPr>
            <p14:xfrm>
              <a:off x="1608477" y="2044965"/>
              <a:ext cx="223200" cy="176760"/>
            </p14:xfrm>
          </p:contentPart>
        </mc:Choice>
        <mc:Fallback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9F3E6B02-14B5-43C9-A4F2-A56AAA19BAAF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1604157" y="2040645"/>
                <a:ext cx="23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2082DDB8-6F36-4948-94CF-AA0371EB2FAA}"/>
                  </a:ext>
                </a:extLst>
              </p14:cNvPr>
              <p14:cNvContentPartPr/>
              <p14:nvPr/>
            </p14:nvContentPartPr>
            <p14:xfrm>
              <a:off x="3046317" y="3394245"/>
              <a:ext cx="249840" cy="97560"/>
            </p14:xfrm>
          </p:contentPart>
        </mc:Choice>
        <mc:Fallback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2082DDB8-6F36-4948-94CF-AA0371EB2FAA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3041997" y="3389925"/>
                <a:ext cx="258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4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43D4D41D-E403-46D6-97C4-D8842BB8355D}"/>
                  </a:ext>
                </a:extLst>
              </p14:cNvPr>
              <p14:cNvContentPartPr/>
              <p14:nvPr/>
            </p14:nvContentPartPr>
            <p14:xfrm>
              <a:off x="4133877" y="4894005"/>
              <a:ext cx="270720" cy="288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43D4D41D-E403-46D6-97C4-D8842BB8355D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4129557" y="4889685"/>
                <a:ext cx="279360" cy="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8" name="Gruppieren 1007">
            <a:extLst>
              <a:ext uri="{FF2B5EF4-FFF2-40B4-BE49-F238E27FC236}">
                <a16:creationId xmlns:a16="http://schemas.microsoft.com/office/drawing/2014/main" id="{34E603D7-1B37-404B-AFDF-DB639F5573AB}"/>
              </a:ext>
            </a:extLst>
          </p:cNvPr>
          <p:cNvGrpSpPr/>
          <p:nvPr/>
        </p:nvGrpSpPr>
        <p:grpSpPr>
          <a:xfrm>
            <a:off x="5870157" y="5046645"/>
            <a:ext cx="2634120" cy="421560"/>
            <a:chOff x="5870157" y="5046645"/>
            <a:chExt cx="263412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2DC2A059-D340-41C3-860D-0131D183D5C7}"/>
                    </a:ext>
                  </a:extLst>
                </p14:cNvPr>
                <p14:cNvContentPartPr/>
                <p14:nvPr/>
              </p14:nvContentPartPr>
              <p14:xfrm>
                <a:off x="5901477" y="5094525"/>
                <a:ext cx="86400" cy="10512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2DC2A059-D340-41C3-860D-0131D183D5C7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897157" y="5090205"/>
                  <a:ext cx="95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6D747EF-3C86-4607-B175-646830D574FF}"/>
                    </a:ext>
                  </a:extLst>
                </p14:cNvPr>
                <p14:cNvContentPartPr/>
                <p14:nvPr/>
              </p14:nvContentPartPr>
              <p14:xfrm>
                <a:off x="6012717" y="5158605"/>
                <a:ext cx="50040" cy="6768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6D747EF-3C86-4607-B175-646830D574F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008397" y="5154285"/>
                  <a:ext cx="58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BB1C7B8-8436-4196-92E3-DD5B7CFA8FC9}"/>
                    </a:ext>
                  </a:extLst>
                </p14:cNvPr>
                <p14:cNvContentPartPr/>
                <p14:nvPr/>
              </p14:nvContentPartPr>
              <p14:xfrm>
                <a:off x="6023157" y="5134125"/>
                <a:ext cx="128880" cy="6372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BB1C7B8-8436-4196-92E3-DD5B7CFA8FC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018837" y="5129805"/>
                  <a:ext cx="137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F5D0B8B5-B7CB-42E3-B7E6-912659ADD00D}"/>
                    </a:ext>
                  </a:extLst>
                </p14:cNvPr>
                <p14:cNvContentPartPr/>
                <p14:nvPr/>
              </p14:nvContentPartPr>
              <p14:xfrm>
                <a:off x="6124317" y="5155365"/>
                <a:ext cx="60480" cy="1980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F5D0B8B5-B7CB-42E3-B7E6-912659ADD00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119997" y="5151045"/>
                  <a:ext cx="6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88070366-F9E3-4B1D-B07C-D3FB8DC0B42C}"/>
                    </a:ext>
                  </a:extLst>
                </p14:cNvPr>
                <p14:cNvContentPartPr/>
                <p14:nvPr/>
              </p14:nvContentPartPr>
              <p14:xfrm>
                <a:off x="6220077" y="5087685"/>
                <a:ext cx="58320" cy="9684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88070366-F9E3-4B1D-B07C-D3FB8DC0B42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215757" y="5083365"/>
                  <a:ext cx="66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28C284FE-4510-4B7C-A84D-BF5F4D5C0BE1}"/>
                    </a:ext>
                  </a:extLst>
                </p14:cNvPr>
                <p14:cNvContentPartPr/>
                <p14:nvPr/>
              </p14:nvContentPartPr>
              <p14:xfrm>
                <a:off x="6290997" y="5166885"/>
                <a:ext cx="66240" cy="7092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28C284FE-4510-4B7C-A84D-BF5F4D5C0BE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286677" y="5162565"/>
                  <a:ext cx="7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7FBE4758-EEA4-43E5-B64C-9BB4586EA908}"/>
                    </a:ext>
                  </a:extLst>
                </p14:cNvPr>
                <p14:cNvContentPartPr/>
                <p14:nvPr/>
              </p14:nvContentPartPr>
              <p14:xfrm>
                <a:off x="6423117" y="5131965"/>
                <a:ext cx="5400" cy="633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7FBE4758-EEA4-43E5-B64C-9BB4586EA908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418797" y="5127645"/>
                  <a:ext cx="14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9AC1DCF-DE81-4301-8DE1-89F3620A9AD2}"/>
                    </a:ext>
                  </a:extLst>
                </p14:cNvPr>
                <p14:cNvContentPartPr/>
                <p14:nvPr/>
              </p14:nvContentPartPr>
              <p14:xfrm>
                <a:off x="6404037" y="5152845"/>
                <a:ext cx="62280" cy="21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9AC1DCF-DE81-4301-8DE1-89F3620A9AD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399717" y="5148525"/>
                  <a:ext cx="709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A7A80CA9-098A-4699-9E4F-C90C20281216}"/>
                    </a:ext>
                  </a:extLst>
                </p14:cNvPr>
                <p14:cNvContentPartPr/>
                <p14:nvPr/>
              </p14:nvContentPartPr>
              <p14:xfrm>
                <a:off x="6555237" y="5102445"/>
                <a:ext cx="60480" cy="8388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A7A80CA9-098A-4699-9E4F-C90C20281216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550917" y="5098125"/>
                  <a:ext cx="6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E9FC4394-8585-4372-AD2F-06D976A5C035}"/>
                    </a:ext>
                  </a:extLst>
                </p14:cNvPr>
                <p14:cNvContentPartPr/>
                <p14:nvPr/>
              </p14:nvContentPartPr>
              <p14:xfrm>
                <a:off x="6658197" y="5163645"/>
                <a:ext cx="5400" cy="5472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E9FC4394-8585-4372-AD2F-06D976A5C03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653877" y="5159325"/>
                  <a:ext cx="1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DEE705D1-A062-44E7-B6FB-0CC18123AF31}"/>
                    </a:ext>
                  </a:extLst>
                </p14:cNvPr>
                <p14:cNvContentPartPr/>
                <p14:nvPr/>
              </p14:nvContentPartPr>
              <p14:xfrm>
                <a:off x="6653517" y="5150685"/>
                <a:ext cx="77760" cy="3024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DEE705D1-A062-44E7-B6FB-0CC18123AF3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649197" y="5146365"/>
                  <a:ext cx="86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FFA640EC-CD9C-41DC-8F86-9881C40771ED}"/>
                    </a:ext>
                  </a:extLst>
                </p14:cNvPr>
                <p14:cNvContentPartPr/>
                <p14:nvPr/>
              </p14:nvContentPartPr>
              <p14:xfrm>
                <a:off x="6661797" y="5136285"/>
                <a:ext cx="312840" cy="7632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FFA640EC-CD9C-41DC-8F86-9881C40771ED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6657477" y="5131965"/>
                  <a:ext cx="32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53B62C84-8D86-4631-8430-C187C164F8C0}"/>
                    </a:ext>
                  </a:extLst>
                </p14:cNvPr>
                <p14:cNvContentPartPr/>
                <p14:nvPr/>
              </p14:nvContentPartPr>
              <p14:xfrm>
                <a:off x="6874917" y="5159685"/>
                <a:ext cx="94320" cy="1044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53B62C84-8D86-4631-8430-C187C164F8C0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870597" y="5155365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C52007C-F274-41E6-A0B3-27D8BD438A45}"/>
                    </a:ext>
                  </a:extLst>
                </p14:cNvPr>
                <p14:cNvContentPartPr/>
                <p14:nvPr/>
              </p14:nvContentPartPr>
              <p14:xfrm>
                <a:off x="7150317" y="5090565"/>
                <a:ext cx="7560" cy="928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C52007C-F274-41E6-A0B3-27D8BD438A45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145997" y="5086245"/>
                  <a:ext cx="1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466BD47-3039-40ED-89F0-3CC68F9A39F3}"/>
                    </a:ext>
                  </a:extLst>
                </p14:cNvPr>
                <p14:cNvContentPartPr/>
                <p14:nvPr/>
              </p14:nvContentPartPr>
              <p14:xfrm>
                <a:off x="7084077" y="5187045"/>
                <a:ext cx="126000" cy="1152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466BD47-3039-40ED-89F0-3CC68F9A39F3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079757" y="5182725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B772E574-2B41-444A-8D34-31CCE1896317}"/>
                    </a:ext>
                  </a:extLst>
                </p14:cNvPr>
                <p14:cNvContentPartPr/>
                <p14:nvPr/>
              </p14:nvContentPartPr>
              <p14:xfrm>
                <a:off x="7097757" y="5072925"/>
                <a:ext cx="128520" cy="720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B772E574-2B41-444A-8D34-31CCE189631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093437" y="506860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E02CA6FB-3F28-4E28-8F88-85B72CD06D48}"/>
                    </a:ext>
                  </a:extLst>
                </p14:cNvPr>
                <p14:cNvContentPartPr/>
                <p14:nvPr/>
              </p14:nvContentPartPr>
              <p14:xfrm>
                <a:off x="7248957" y="5156805"/>
                <a:ext cx="98280" cy="738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E02CA6FB-3F28-4E28-8F88-85B72CD06D4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244637" y="5152485"/>
                  <a:ext cx="106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9AA106A3-2DF6-4477-A707-7B5C091E90C3}"/>
                    </a:ext>
                  </a:extLst>
                </p14:cNvPr>
                <p14:cNvContentPartPr/>
                <p14:nvPr/>
              </p14:nvContentPartPr>
              <p14:xfrm>
                <a:off x="7358757" y="5108925"/>
                <a:ext cx="81360" cy="6084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9AA106A3-2DF6-4477-A707-7B5C091E90C3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354437" y="5104605"/>
                  <a:ext cx="90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6F3DE0B-CA82-467D-91C6-0A0FBD209B04}"/>
                    </a:ext>
                  </a:extLst>
                </p14:cNvPr>
                <p14:cNvContentPartPr/>
                <p14:nvPr/>
              </p14:nvContentPartPr>
              <p14:xfrm>
                <a:off x="7515717" y="5106405"/>
                <a:ext cx="5040" cy="853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6F3DE0B-CA82-467D-91C6-0A0FBD209B0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511397" y="5102085"/>
                  <a:ext cx="1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57E61461-9A5B-4A80-A946-EB102667BC37}"/>
                    </a:ext>
                  </a:extLst>
                </p14:cNvPr>
                <p14:cNvContentPartPr/>
                <p14:nvPr/>
              </p14:nvContentPartPr>
              <p14:xfrm>
                <a:off x="7460637" y="5161845"/>
                <a:ext cx="99360" cy="2628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57E61461-9A5B-4A80-A946-EB102667BC37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456317" y="5157525"/>
                  <a:ext cx="10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B1527E22-C32A-4C36-8D14-0311E35F9F47}"/>
                    </a:ext>
                  </a:extLst>
                </p14:cNvPr>
                <p14:cNvContentPartPr/>
                <p14:nvPr/>
              </p14:nvContentPartPr>
              <p14:xfrm>
                <a:off x="7468197" y="5073645"/>
                <a:ext cx="97560" cy="97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B1527E22-C32A-4C36-8D14-0311E35F9F4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463877" y="5069325"/>
                  <a:ext cx="10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8B86461C-AC6C-4526-8FBF-849BFB36B0E4}"/>
                    </a:ext>
                  </a:extLst>
                </p14:cNvPr>
                <p14:cNvContentPartPr/>
                <p14:nvPr/>
              </p14:nvContentPartPr>
              <p14:xfrm>
                <a:off x="7581597" y="5144205"/>
                <a:ext cx="77400" cy="9504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8B86461C-AC6C-4526-8FBF-849BFB36B0E4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577277" y="5139885"/>
                  <a:ext cx="8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3AF36B1-E88D-4231-A7C8-A6D08D1438D4}"/>
                    </a:ext>
                  </a:extLst>
                </p14:cNvPr>
                <p14:cNvContentPartPr/>
                <p14:nvPr/>
              </p14:nvContentPartPr>
              <p14:xfrm>
                <a:off x="7750797" y="5117205"/>
                <a:ext cx="5400" cy="702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3AF36B1-E88D-4231-A7C8-A6D08D1438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746477" y="5112885"/>
                  <a:ext cx="1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FA222FBB-7F91-478A-A67F-85482DA3741C}"/>
                    </a:ext>
                  </a:extLst>
                </p14:cNvPr>
                <p14:cNvContentPartPr/>
                <p14:nvPr/>
              </p14:nvContentPartPr>
              <p14:xfrm>
                <a:off x="7718757" y="5063925"/>
                <a:ext cx="148680" cy="9684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FA222FBB-7F91-478A-A67F-85482DA3741C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714437" y="5059605"/>
                  <a:ext cx="15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55FF7AE4-7998-403F-9BB7-AB733FC4BB80}"/>
                    </a:ext>
                  </a:extLst>
                </p14:cNvPr>
                <p14:cNvContentPartPr/>
                <p14:nvPr/>
              </p14:nvContentPartPr>
              <p14:xfrm>
                <a:off x="7826757" y="5138085"/>
                <a:ext cx="90000" cy="2412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55FF7AE4-7998-403F-9BB7-AB733FC4BB80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822437" y="5133765"/>
                  <a:ext cx="9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64F4D1D-3D7E-47B4-8670-9C36DBB0814C}"/>
                    </a:ext>
                  </a:extLst>
                </p14:cNvPr>
                <p14:cNvContentPartPr/>
                <p14:nvPr/>
              </p14:nvContentPartPr>
              <p14:xfrm>
                <a:off x="7829997" y="5052405"/>
                <a:ext cx="95760" cy="360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64F4D1D-3D7E-47B4-8670-9C36DBB0814C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7825677" y="5048085"/>
                  <a:ext cx="104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E3BB4132-9510-4566-9EAF-367E30D40EC6}"/>
                    </a:ext>
                  </a:extLst>
                </p14:cNvPr>
                <p14:cNvContentPartPr/>
                <p14:nvPr/>
              </p14:nvContentPartPr>
              <p14:xfrm>
                <a:off x="7966077" y="5117565"/>
                <a:ext cx="73800" cy="7776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E3BB4132-9510-4566-9EAF-367E30D40EC6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7961757" y="5113245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455A864F-EF2B-47D7-9143-02CA281C55AD}"/>
                    </a:ext>
                  </a:extLst>
                </p14:cNvPr>
                <p14:cNvContentPartPr/>
                <p14:nvPr/>
              </p14:nvContentPartPr>
              <p14:xfrm>
                <a:off x="7943037" y="5153925"/>
                <a:ext cx="100080" cy="489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455A864F-EF2B-47D7-9143-02CA281C55A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938717" y="5149605"/>
                  <a:ext cx="108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08A081A7-6F38-4343-BE5D-C8CEBC13BB06}"/>
                    </a:ext>
                  </a:extLst>
                </p14:cNvPr>
                <p14:cNvContentPartPr/>
                <p14:nvPr/>
              </p14:nvContentPartPr>
              <p14:xfrm>
                <a:off x="8129157" y="5082645"/>
                <a:ext cx="17640" cy="9792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08A081A7-6F38-4343-BE5D-C8CEBC13BB06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8124837" y="5078325"/>
                  <a:ext cx="26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5B0DFB85-85A5-4EF2-AD60-9965B0C07F93}"/>
                    </a:ext>
                  </a:extLst>
                </p14:cNvPr>
                <p14:cNvContentPartPr/>
                <p14:nvPr/>
              </p14:nvContentPartPr>
              <p14:xfrm>
                <a:off x="8109717" y="5120805"/>
                <a:ext cx="100800" cy="900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5B0DFB85-85A5-4EF2-AD60-9965B0C07F93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8105397" y="5116485"/>
                  <a:ext cx="109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FD32CDFB-B4E7-4E6A-9B81-6722EB722974}"/>
                    </a:ext>
                  </a:extLst>
                </p14:cNvPr>
                <p14:cNvContentPartPr/>
                <p14:nvPr/>
              </p14:nvContentPartPr>
              <p14:xfrm>
                <a:off x="8249757" y="5046645"/>
                <a:ext cx="100080" cy="10620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FD32CDFB-B4E7-4E6A-9B81-6722EB722974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245437" y="5042325"/>
                  <a:ext cx="108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EB51D3C-A536-498F-B1DE-7CB189F7A049}"/>
                    </a:ext>
                  </a:extLst>
                </p14:cNvPr>
                <p14:cNvContentPartPr/>
                <p14:nvPr/>
              </p14:nvContentPartPr>
              <p14:xfrm>
                <a:off x="8360277" y="5057085"/>
                <a:ext cx="74880" cy="928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EB51D3C-A536-498F-B1DE-7CB189F7A04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355957" y="5052765"/>
                  <a:ext cx="8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E0254F1D-C115-4911-A29F-10FA41B3C077}"/>
                    </a:ext>
                  </a:extLst>
                </p14:cNvPr>
                <p14:cNvContentPartPr/>
                <p14:nvPr/>
              </p14:nvContentPartPr>
              <p14:xfrm>
                <a:off x="8387637" y="5049885"/>
                <a:ext cx="69480" cy="9432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E0254F1D-C115-4911-A29F-10FA41B3C077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383317" y="5045565"/>
                  <a:ext cx="78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77220480-2854-4BD2-B61F-866D57970E34}"/>
                    </a:ext>
                  </a:extLst>
                </p14:cNvPr>
                <p14:cNvContentPartPr/>
                <p14:nvPr/>
              </p14:nvContentPartPr>
              <p14:xfrm>
                <a:off x="5870157" y="5360565"/>
                <a:ext cx="66600" cy="10764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77220480-2854-4BD2-B61F-866D57970E34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5865837" y="5356245"/>
                  <a:ext cx="75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386B5C0-1513-4A8C-9D31-3CDC6F4EFB12}"/>
                    </a:ext>
                  </a:extLst>
                </p14:cNvPr>
                <p14:cNvContentPartPr/>
                <p14:nvPr/>
              </p14:nvContentPartPr>
              <p14:xfrm>
                <a:off x="5895717" y="5359845"/>
                <a:ext cx="59760" cy="21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386B5C0-1513-4A8C-9D31-3CDC6F4EFB12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5891397" y="5355525"/>
                  <a:ext cx="6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748EDB73-DF6B-4414-90BA-5347DCC72CDF}"/>
                    </a:ext>
                  </a:extLst>
                </p14:cNvPr>
                <p14:cNvContentPartPr/>
                <p14:nvPr/>
              </p14:nvContentPartPr>
              <p14:xfrm>
                <a:off x="5982837" y="5366325"/>
                <a:ext cx="85680" cy="8028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748EDB73-DF6B-4414-90BA-5347DCC72CDF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978517" y="5362005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96A7A624-4D98-41D9-A78C-9962D4C884E4}"/>
                    </a:ext>
                  </a:extLst>
                </p14:cNvPr>
                <p14:cNvContentPartPr/>
                <p14:nvPr/>
              </p14:nvContentPartPr>
              <p14:xfrm>
                <a:off x="6161037" y="5363805"/>
                <a:ext cx="7560" cy="889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96A7A624-4D98-41D9-A78C-9962D4C884E4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156717" y="5359485"/>
                  <a:ext cx="16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E6870E53-E5D6-407D-B2C8-AADD1976F9F5}"/>
                    </a:ext>
                  </a:extLst>
                </p14:cNvPr>
                <p14:cNvContentPartPr/>
                <p14:nvPr/>
              </p14:nvContentPartPr>
              <p14:xfrm>
                <a:off x="6137277" y="5396925"/>
                <a:ext cx="82800" cy="1080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E6870E53-E5D6-407D-B2C8-AADD1976F9F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132957" y="5392605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BBDEB3A-848E-4D3A-BB0F-21F46D7472DA}"/>
                    </a:ext>
                  </a:extLst>
                </p14:cNvPr>
                <p14:cNvContentPartPr/>
                <p14:nvPr/>
              </p14:nvContentPartPr>
              <p14:xfrm>
                <a:off x="6227277" y="5349045"/>
                <a:ext cx="63720" cy="8460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BBDEB3A-848E-4D3A-BB0F-21F46D7472DA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222957" y="5344725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244AAC6E-0398-4B3A-9643-AFBF21010415}"/>
                    </a:ext>
                  </a:extLst>
                </p14:cNvPr>
                <p14:cNvContentPartPr/>
                <p14:nvPr/>
              </p14:nvContentPartPr>
              <p14:xfrm>
                <a:off x="6248517" y="5335725"/>
                <a:ext cx="60840" cy="1368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244AAC6E-0398-4B3A-9643-AFBF21010415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244197" y="533140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0AE4E49F-21C6-4008-8C72-488FD9832885}"/>
                    </a:ext>
                  </a:extLst>
                </p14:cNvPr>
                <p14:cNvContentPartPr/>
                <p14:nvPr/>
              </p14:nvContentPartPr>
              <p14:xfrm>
                <a:off x="6322317" y="5347965"/>
                <a:ext cx="61920" cy="8496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0AE4E49F-21C6-4008-8C72-488FD9832885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6317997" y="5343645"/>
                  <a:ext cx="70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EE41655D-A289-4D0D-9FC6-95CEA2D9809C}"/>
                    </a:ext>
                  </a:extLst>
                </p14:cNvPr>
                <p14:cNvContentPartPr/>
                <p14:nvPr/>
              </p14:nvContentPartPr>
              <p14:xfrm>
                <a:off x="6442917" y="5356965"/>
                <a:ext cx="59400" cy="795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EE41655D-A289-4D0D-9FC6-95CEA2D9809C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438597" y="5352645"/>
                  <a:ext cx="6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0A69CA3D-3D4A-4AAD-AC1D-F300CAC63C93}"/>
                    </a:ext>
                  </a:extLst>
                </p14:cNvPr>
                <p14:cNvContentPartPr/>
                <p14:nvPr/>
              </p14:nvContentPartPr>
              <p14:xfrm>
                <a:off x="6598797" y="5343285"/>
                <a:ext cx="10440" cy="781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0A69CA3D-3D4A-4AAD-AC1D-F300CAC63C9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6594477" y="5338965"/>
                  <a:ext cx="1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16A93E50-B441-4678-B15B-D0C13C528808}"/>
                    </a:ext>
                  </a:extLst>
                </p14:cNvPr>
                <p14:cNvContentPartPr/>
                <p14:nvPr/>
              </p14:nvContentPartPr>
              <p14:xfrm>
                <a:off x="6661797" y="5339325"/>
                <a:ext cx="63360" cy="7560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16A93E50-B441-4678-B15B-D0C13C528808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6657477" y="5335005"/>
                  <a:ext cx="72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C5D942D-C4AC-4E08-87EA-6F5631E3878B}"/>
                    </a:ext>
                  </a:extLst>
                </p14:cNvPr>
                <p14:cNvContentPartPr/>
                <p14:nvPr/>
              </p14:nvContentPartPr>
              <p14:xfrm>
                <a:off x="6890037" y="5382525"/>
                <a:ext cx="93600" cy="68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C5D942D-C4AC-4E08-87EA-6F5631E3878B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6885717" y="5378205"/>
                  <a:ext cx="102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9C3C45AC-187E-4A8D-899D-5ACF01637718}"/>
                    </a:ext>
                  </a:extLst>
                </p14:cNvPr>
                <p14:cNvContentPartPr/>
                <p14:nvPr/>
              </p14:nvContentPartPr>
              <p14:xfrm>
                <a:off x="6913437" y="5408085"/>
                <a:ext cx="81000" cy="129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9C3C45AC-187E-4A8D-899D-5ACF01637718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6909117" y="5403765"/>
                  <a:ext cx="89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3677E76-5D8D-41E0-8FDD-058D6B24B0C1}"/>
                    </a:ext>
                  </a:extLst>
                </p14:cNvPr>
                <p14:cNvContentPartPr/>
                <p14:nvPr/>
              </p14:nvContentPartPr>
              <p14:xfrm>
                <a:off x="7158237" y="5356605"/>
                <a:ext cx="97920" cy="6732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3677E76-5D8D-41E0-8FDD-058D6B24B0C1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7153917" y="5352285"/>
                  <a:ext cx="10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226342D7-32CC-4967-9B7A-3D8D81EB3387}"/>
                    </a:ext>
                  </a:extLst>
                </p14:cNvPr>
                <p14:cNvContentPartPr/>
                <p14:nvPr/>
              </p14:nvContentPartPr>
              <p14:xfrm>
                <a:off x="7378557" y="5379285"/>
                <a:ext cx="11160" cy="6552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226342D7-32CC-4967-9B7A-3D8D81EB3387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7374237" y="5374965"/>
                  <a:ext cx="1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72CFC235-BD53-4385-B54C-1064A8ACAD25}"/>
                    </a:ext>
                  </a:extLst>
                </p14:cNvPr>
                <p14:cNvContentPartPr/>
                <p14:nvPr/>
              </p14:nvContentPartPr>
              <p14:xfrm>
                <a:off x="7355517" y="5393325"/>
                <a:ext cx="95400" cy="1332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72CFC235-BD53-4385-B54C-1064A8ACAD25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351197" y="5389005"/>
                  <a:ext cx="10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37B85ED5-700A-4732-9248-F4CDCB4E7CFC}"/>
                    </a:ext>
                  </a:extLst>
                </p14:cNvPr>
                <p14:cNvContentPartPr/>
                <p14:nvPr/>
              </p14:nvContentPartPr>
              <p14:xfrm>
                <a:off x="7479717" y="5337525"/>
                <a:ext cx="99360" cy="11088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37B85ED5-700A-4732-9248-F4CDCB4E7CFC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475397" y="5333205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E5CC61B2-9B16-40F4-876B-C9C24F60FD33}"/>
                    </a:ext>
                  </a:extLst>
                </p14:cNvPr>
                <p14:cNvContentPartPr/>
                <p14:nvPr/>
              </p14:nvContentPartPr>
              <p14:xfrm>
                <a:off x="7592397" y="5363805"/>
                <a:ext cx="63000" cy="6372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E5CC61B2-9B16-40F4-876B-C9C24F60FD33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588077" y="5359485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EF801633-EB4D-4668-B1A0-84B353ADD8B1}"/>
                    </a:ext>
                  </a:extLst>
                </p14:cNvPr>
                <p14:cNvContentPartPr/>
                <p14:nvPr/>
              </p14:nvContentPartPr>
              <p14:xfrm>
                <a:off x="7750077" y="5363805"/>
                <a:ext cx="9720" cy="716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EF801633-EB4D-4668-B1A0-84B353ADD8B1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745757" y="5359485"/>
                  <a:ext cx="1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2308DAB3-E807-46EA-9D70-5461D899A0D5}"/>
                    </a:ext>
                  </a:extLst>
                </p14:cNvPr>
                <p14:cNvContentPartPr/>
                <p14:nvPr/>
              </p14:nvContentPartPr>
              <p14:xfrm>
                <a:off x="7726677" y="5390805"/>
                <a:ext cx="69480" cy="972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2308DAB3-E807-46EA-9D70-5461D899A0D5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722357" y="5386485"/>
                  <a:ext cx="78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6D76BC4-9293-4615-8682-65F143D0234C}"/>
                    </a:ext>
                  </a:extLst>
                </p14:cNvPr>
                <p14:cNvContentPartPr/>
                <p14:nvPr/>
              </p14:nvContentPartPr>
              <p14:xfrm>
                <a:off x="7877517" y="5321685"/>
                <a:ext cx="66240" cy="10224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6D76BC4-9293-4615-8682-65F143D0234C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873197" y="5317365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64171B5E-30F9-458C-B7AF-B5CADDA538D5}"/>
                    </a:ext>
                  </a:extLst>
                </p14:cNvPr>
                <p14:cNvContentPartPr/>
                <p14:nvPr/>
              </p14:nvContentPartPr>
              <p14:xfrm>
                <a:off x="7961037" y="5336445"/>
                <a:ext cx="73440" cy="7812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64171B5E-30F9-458C-B7AF-B5CADDA538D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956717" y="5332125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E8589763-C4C4-47F0-BE8D-7937149492E1}"/>
                    </a:ext>
                  </a:extLst>
                </p14:cNvPr>
                <p14:cNvContentPartPr/>
                <p14:nvPr/>
              </p14:nvContentPartPr>
              <p14:xfrm>
                <a:off x="8134917" y="5327085"/>
                <a:ext cx="24120" cy="9324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E8589763-C4C4-47F0-BE8D-7937149492E1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130597" y="5322765"/>
                  <a:ext cx="3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AF642D43-B04E-4754-8C5E-86E7A98C0347}"/>
                    </a:ext>
                  </a:extLst>
                </p14:cNvPr>
                <p14:cNvContentPartPr/>
                <p14:nvPr/>
              </p14:nvContentPartPr>
              <p14:xfrm>
                <a:off x="8102517" y="5352645"/>
                <a:ext cx="88200" cy="2376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AF642D43-B04E-4754-8C5E-86E7A98C034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8098197" y="5348325"/>
                  <a:ext cx="9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7AE9F5F1-BE95-47E3-A04A-49C9227384B9}"/>
                    </a:ext>
                  </a:extLst>
                </p14:cNvPr>
                <p14:cNvContentPartPr/>
                <p14:nvPr/>
              </p14:nvContentPartPr>
              <p14:xfrm>
                <a:off x="8255877" y="5290365"/>
                <a:ext cx="89280" cy="11340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7AE9F5F1-BE95-47E3-A04A-49C9227384B9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8251557" y="5286045"/>
                  <a:ext cx="9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E3B3581-EF7D-4D43-8CC9-6CEAC68C0625}"/>
                    </a:ext>
                  </a:extLst>
                </p14:cNvPr>
                <p14:cNvContentPartPr/>
                <p14:nvPr/>
              </p14:nvContentPartPr>
              <p14:xfrm>
                <a:off x="8408877" y="5324205"/>
                <a:ext cx="95400" cy="8064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E3B3581-EF7D-4D43-8CC9-6CEAC68C0625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8404557" y="5319885"/>
                  <a:ext cx="1040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0" name="Gruppieren 1019">
            <a:extLst>
              <a:ext uri="{FF2B5EF4-FFF2-40B4-BE49-F238E27FC236}">
                <a16:creationId xmlns:a16="http://schemas.microsoft.com/office/drawing/2014/main" id="{B0765697-E3FE-4149-A546-7CA020B055A0}"/>
              </a:ext>
            </a:extLst>
          </p:cNvPr>
          <p:cNvGrpSpPr/>
          <p:nvPr/>
        </p:nvGrpSpPr>
        <p:grpSpPr>
          <a:xfrm>
            <a:off x="5902557" y="5624805"/>
            <a:ext cx="469080" cy="127440"/>
            <a:chOff x="5902557" y="5624805"/>
            <a:chExt cx="46908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BEED8CD0-4E36-49B6-892A-F95847AFCF8F}"/>
                    </a:ext>
                  </a:extLst>
                </p14:cNvPr>
                <p14:cNvContentPartPr/>
                <p14:nvPr/>
              </p14:nvContentPartPr>
              <p14:xfrm>
                <a:off x="5902557" y="5624805"/>
                <a:ext cx="172080" cy="12744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BEED8CD0-4E36-49B6-892A-F95847AFCF8F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5898237" y="5620485"/>
                  <a:ext cx="18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0D1F56D-ED75-4426-B083-1B623D8F8520}"/>
                    </a:ext>
                  </a:extLst>
                </p14:cNvPr>
                <p14:cNvContentPartPr/>
                <p14:nvPr/>
              </p14:nvContentPartPr>
              <p14:xfrm>
                <a:off x="6113517" y="5625885"/>
                <a:ext cx="123120" cy="9180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0D1F56D-ED75-4426-B083-1B623D8F8520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109197" y="5621565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20F5B09-9DDE-4437-A00B-2B0EE93D9D01}"/>
                    </a:ext>
                  </a:extLst>
                </p14:cNvPr>
                <p14:cNvContentPartPr/>
                <p14:nvPr/>
              </p14:nvContentPartPr>
              <p14:xfrm>
                <a:off x="6299637" y="5640285"/>
                <a:ext cx="72000" cy="8280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20F5B09-9DDE-4437-A00B-2B0EE93D9D01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295317" y="5635965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9" name="Gruppieren 1018">
            <a:extLst>
              <a:ext uri="{FF2B5EF4-FFF2-40B4-BE49-F238E27FC236}">
                <a16:creationId xmlns:a16="http://schemas.microsoft.com/office/drawing/2014/main" id="{3EE17262-A245-428C-8FF7-288595A57682}"/>
              </a:ext>
            </a:extLst>
          </p:cNvPr>
          <p:cNvGrpSpPr/>
          <p:nvPr/>
        </p:nvGrpSpPr>
        <p:grpSpPr>
          <a:xfrm>
            <a:off x="6888597" y="5668365"/>
            <a:ext cx="129240" cy="55080"/>
            <a:chOff x="6888597" y="5668365"/>
            <a:chExt cx="12924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7F583709-59D7-4848-98C6-5E27EDB2523F}"/>
                    </a:ext>
                  </a:extLst>
                </p14:cNvPr>
                <p14:cNvContentPartPr/>
                <p14:nvPr/>
              </p14:nvContentPartPr>
              <p14:xfrm>
                <a:off x="6888597" y="5668365"/>
                <a:ext cx="129240" cy="1044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7F583709-59D7-4848-98C6-5E27EDB2523F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884277" y="5664045"/>
                  <a:ext cx="137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3B429040-3250-4555-8B87-932086C38790}"/>
                    </a:ext>
                  </a:extLst>
                </p14:cNvPr>
                <p14:cNvContentPartPr/>
                <p14:nvPr/>
              </p14:nvContentPartPr>
              <p14:xfrm>
                <a:off x="6909837" y="5713725"/>
                <a:ext cx="107280" cy="972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3B429040-3250-4555-8B87-932086C38790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905517" y="5709405"/>
                  <a:ext cx="11592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8" name="Gruppieren 1017">
            <a:extLst>
              <a:ext uri="{FF2B5EF4-FFF2-40B4-BE49-F238E27FC236}">
                <a16:creationId xmlns:a16="http://schemas.microsoft.com/office/drawing/2014/main" id="{BEB7769C-4F62-466E-89A0-425B2E9B07F3}"/>
              </a:ext>
            </a:extLst>
          </p:cNvPr>
          <p:cNvGrpSpPr/>
          <p:nvPr/>
        </p:nvGrpSpPr>
        <p:grpSpPr>
          <a:xfrm>
            <a:off x="7373877" y="5624445"/>
            <a:ext cx="473760" cy="196200"/>
            <a:chOff x="7373877" y="5624445"/>
            <a:chExt cx="4737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5AB852FE-A2F3-4E4C-867E-714F0710F81E}"/>
                    </a:ext>
                  </a:extLst>
                </p14:cNvPr>
                <p14:cNvContentPartPr/>
                <p14:nvPr/>
              </p14:nvContentPartPr>
              <p14:xfrm>
                <a:off x="7373877" y="5624445"/>
                <a:ext cx="175320" cy="10008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5AB852FE-A2F3-4E4C-867E-714F0710F81E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7369557" y="5620125"/>
                  <a:ext cx="183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C64D9135-6454-47B6-8CB6-7AAF2D8A8DED}"/>
                    </a:ext>
                  </a:extLst>
                </p14:cNvPr>
                <p14:cNvContentPartPr/>
                <p14:nvPr/>
              </p14:nvContentPartPr>
              <p14:xfrm>
                <a:off x="7576917" y="5643165"/>
                <a:ext cx="108000" cy="7128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C64D9135-6454-47B6-8CB6-7AAF2D8A8DED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7572597" y="5638845"/>
                  <a:ext cx="11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AD78D2FA-823C-430C-9669-427B797FE279}"/>
                    </a:ext>
                  </a:extLst>
                </p14:cNvPr>
                <p14:cNvContentPartPr/>
                <p14:nvPr/>
              </p14:nvContentPartPr>
              <p14:xfrm>
                <a:off x="7722717" y="5637045"/>
                <a:ext cx="78120" cy="7452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AD78D2FA-823C-430C-9669-427B797FE279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7718397" y="5632725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7A342682-4A3C-4154-8FE5-D353C108CD65}"/>
                    </a:ext>
                  </a:extLst>
                </p14:cNvPr>
                <p14:cNvContentPartPr/>
                <p14:nvPr/>
              </p14:nvContentPartPr>
              <p14:xfrm>
                <a:off x="7379637" y="5781765"/>
                <a:ext cx="468000" cy="3888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7A342682-4A3C-4154-8FE5-D353C108CD65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7375317" y="5777445"/>
                  <a:ext cx="4766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2">
            <p14:nvContentPartPr>
              <p14:cNvPr id="1021" name="Freihand 1020">
                <a:extLst>
                  <a:ext uri="{FF2B5EF4-FFF2-40B4-BE49-F238E27FC236}">
                    <a16:creationId xmlns:a16="http://schemas.microsoft.com/office/drawing/2014/main" id="{CDC29C73-178D-4F3B-A000-723DD45728DD}"/>
                  </a:ext>
                </a:extLst>
              </p14:cNvPr>
              <p14:cNvContentPartPr/>
              <p14:nvPr/>
            </p14:nvContentPartPr>
            <p14:xfrm>
              <a:off x="5867637" y="5813805"/>
              <a:ext cx="565560" cy="39600"/>
            </p14:xfrm>
          </p:contentPart>
        </mc:Choice>
        <mc:Fallback>
          <p:pic>
            <p:nvPicPr>
              <p:cNvPr id="1021" name="Freihand 1020">
                <a:extLst>
                  <a:ext uri="{FF2B5EF4-FFF2-40B4-BE49-F238E27FC236}">
                    <a16:creationId xmlns:a16="http://schemas.microsoft.com/office/drawing/2014/main" id="{CDC29C73-178D-4F3B-A000-723DD45728DD}"/>
                  </a:ext>
                </a:extLst>
              </p:cNvPr>
              <p:cNvPicPr/>
              <p:nvPr/>
            </p:nvPicPr>
            <p:blipFill>
              <a:blip r:embed="rId1323"/>
              <a:stretch>
                <a:fillRect/>
              </a:stretch>
            </p:blipFill>
            <p:spPr>
              <a:xfrm>
                <a:off x="5863317" y="5809485"/>
                <a:ext cx="5742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533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453C24-AC4D-4555-BF99-FE779BF4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9" y="115068"/>
            <a:ext cx="6892032" cy="606693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2B8E9A8-B7F1-4C2B-AB80-827FCCD98215}"/>
              </a:ext>
            </a:extLst>
          </p:cNvPr>
          <p:cNvGrpSpPr/>
          <p:nvPr/>
        </p:nvGrpSpPr>
        <p:grpSpPr>
          <a:xfrm>
            <a:off x="5663877" y="827805"/>
            <a:ext cx="1978920" cy="179280"/>
            <a:chOff x="5663877" y="827805"/>
            <a:chExt cx="19789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4B4BD42-6B2D-4641-89A3-C6A843550092}"/>
                    </a:ext>
                  </a:extLst>
                </p14:cNvPr>
                <p14:cNvContentPartPr/>
                <p14:nvPr/>
              </p14:nvContentPartPr>
              <p14:xfrm>
                <a:off x="5663877" y="830325"/>
                <a:ext cx="171000" cy="176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4B4BD42-6B2D-4641-89A3-C6A8435500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59557" y="826005"/>
                  <a:ext cx="17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A59C328-686E-4579-A205-89CDF2053712}"/>
                    </a:ext>
                  </a:extLst>
                </p14:cNvPr>
                <p14:cNvContentPartPr/>
                <p14:nvPr/>
              </p14:nvContentPartPr>
              <p14:xfrm>
                <a:off x="5965197" y="870285"/>
                <a:ext cx="19800" cy="96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A59C328-686E-4579-A205-89CDF20537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60877" y="865965"/>
                  <a:ext cx="2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A00D14-7077-4D27-A985-2A2612CCCD32}"/>
                    </a:ext>
                  </a:extLst>
                </p14:cNvPr>
                <p14:cNvContentPartPr/>
                <p14:nvPr/>
              </p14:nvContentPartPr>
              <p14:xfrm>
                <a:off x="5891037" y="860925"/>
                <a:ext cx="144360" cy="126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A00D14-7077-4D27-A985-2A2612CCCD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6717" y="856605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74D7D3-43A6-496E-99A3-07948F759106}"/>
                    </a:ext>
                  </a:extLst>
                </p14:cNvPr>
                <p14:cNvContentPartPr/>
                <p14:nvPr/>
              </p14:nvContentPartPr>
              <p14:xfrm>
                <a:off x="6181197" y="870285"/>
                <a:ext cx="22320" cy="96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74D7D3-43A6-496E-99A3-07948F7591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76877" y="865965"/>
                  <a:ext cx="30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ED76F1-0010-45C7-9873-55BE0AC52A6D}"/>
                    </a:ext>
                  </a:extLst>
                </p14:cNvPr>
                <p14:cNvContentPartPr/>
                <p14:nvPr/>
              </p14:nvContentPartPr>
              <p14:xfrm>
                <a:off x="6093357" y="834645"/>
                <a:ext cx="184680" cy="8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ED76F1-0010-45C7-9873-55BE0AC52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89037" y="830325"/>
                  <a:ext cx="193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9FE6BD-5B92-4F71-B749-482F62203301}"/>
                    </a:ext>
                  </a:extLst>
                </p14:cNvPr>
                <p14:cNvContentPartPr/>
                <p14:nvPr/>
              </p14:nvContentPartPr>
              <p14:xfrm>
                <a:off x="6349677" y="946965"/>
                <a:ext cx="122040" cy="9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9FE6BD-5B92-4F71-B749-482F622033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5357" y="942645"/>
                  <a:ext cx="130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03DAA20-4D63-49B4-AD99-94ED035A92AF}"/>
                    </a:ext>
                  </a:extLst>
                </p14:cNvPr>
                <p14:cNvContentPartPr/>
                <p14:nvPr/>
              </p14:nvContentPartPr>
              <p14:xfrm>
                <a:off x="6629397" y="875325"/>
                <a:ext cx="10440" cy="97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03DAA20-4D63-49B4-AD99-94ED035A92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5077" y="871005"/>
                  <a:ext cx="1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B20BC6-2D56-440C-8C43-14B0F4CC7621}"/>
                    </a:ext>
                  </a:extLst>
                </p14:cNvPr>
                <p14:cNvContentPartPr/>
                <p14:nvPr/>
              </p14:nvContentPartPr>
              <p14:xfrm>
                <a:off x="6544437" y="853005"/>
                <a:ext cx="182880" cy="11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B20BC6-2D56-440C-8C43-14B0F4CC76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40117" y="848685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11D570-36C1-4226-A3F9-A7A2144F498C}"/>
                    </a:ext>
                  </a:extLst>
                </p14:cNvPr>
                <p14:cNvContentPartPr/>
                <p14:nvPr/>
              </p14:nvContentPartPr>
              <p14:xfrm>
                <a:off x="6717597" y="900885"/>
                <a:ext cx="128880" cy="52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11D570-36C1-4226-A3F9-A7A2144F49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13277" y="896565"/>
                  <a:ext cx="137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E054332-4BF1-455F-9896-607FAB7E1577}"/>
                    </a:ext>
                  </a:extLst>
                </p14:cNvPr>
                <p14:cNvContentPartPr/>
                <p14:nvPr/>
              </p14:nvContentPartPr>
              <p14:xfrm>
                <a:off x="6852237" y="827805"/>
                <a:ext cx="80280" cy="17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E054332-4BF1-455F-9896-607FAB7E15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7917" y="823485"/>
                  <a:ext cx="8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44711A4-DE42-42F4-89A8-1C1EC5A17542}"/>
                    </a:ext>
                  </a:extLst>
                </p14:cNvPr>
                <p14:cNvContentPartPr/>
                <p14:nvPr/>
              </p14:nvContentPartPr>
              <p14:xfrm>
                <a:off x="6942957" y="842205"/>
                <a:ext cx="26640" cy="119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44711A4-DE42-42F4-89A8-1C1EC5A175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38637" y="837885"/>
                  <a:ext cx="3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7D46A6-10D5-493C-8A84-4BFA4612A4A9}"/>
                    </a:ext>
                  </a:extLst>
                </p14:cNvPr>
                <p14:cNvContentPartPr/>
                <p14:nvPr/>
              </p14:nvContentPartPr>
              <p14:xfrm>
                <a:off x="6995517" y="916365"/>
                <a:ext cx="95760" cy="50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7D46A6-10D5-493C-8A84-4BFA4612A4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1197" y="912045"/>
                  <a:ext cx="10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4D59B8A-A971-4317-8396-64D26B16E430}"/>
                    </a:ext>
                  </a:extLst>
                </p14:cNvPr>
                <p14:cNvContentPartPr/>
                <p14:nvPr/>
              </p14:nvContentPartPr>
              <p14:xfrm>
                <a:off x="7102077" y="831045"/>
                <a:ext cx="267120" cy="137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4D59B8A-A971-4317-8396-64D26B16E4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97757" y="826725"/>
                  <a:ext cx="275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522812-381D-49D5-9D72-4BB1077FB605}"/>
                    </a:ext>
                  </a:extLst>
                </p14:cNvPr>
                <p14:cNvContentPartPr/>
                <p14:nvPr/>
              </p14:nvContentPartPr>
              <p14:xfrm>
                <a:off x="7489797" y="913125"/>
                <a:ext cx="149400" cy="1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522812-381D-49D5-9D72-4BB1077FB6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5477" y="908805"/>
                  <a:ext cx="158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9CD00D7-5B18-43D7-BA60-CAA5EAF510D3}"/>
                    </a:ext>
                  </a:extLst>
                </p14:cNvPr>
                <p14:cNvContentPartPr/>
                <p14:nvPr/>
              </p14:nvContentPartPr>
              <p14:xfrm>
                <a:off x="7526517" y="945885"/>
                <a:ext cx="116280" cy="1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9CD00D7-5B18-43D7-BA60-CAA5EAF510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22197" y="941565"/>
                  <a:ext cx="1249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AF60326-141D-496E-A54C-116A1D0F5CE0}"/>
              </a:ext>
            </a:extLst>
          </p:cNvPr>
          <p:cNvGrpSpPr/>
          <p:nvPr/>
        </p:nvGrpSpPr>
        <p:grpSpPr>
          <a:xfrm>
            <a:off x="7851237" y="753285"/>
            <a:ext cx="2061360" cy="451080"/>
            <a:chOff x="7851237" y="753285"/>
            <a:chExt cx="206136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AF18D1-B087-4CD7-A608-46532C4DC443}"/>
                    </a:ext>
                  </a:extLst>
                </p14:cNvPr>
                <p14:cNvContentPartPr/>
                <p14:nvPr/>
              </p14:nvContentPartPr>
              <p14:xfrm>
                <a:off x="7851237" y="765885"/>
                <a:ext cx="121680" cy="114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AF18D1-B087-4CD7-A608-46532C4DC4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46917" y="761565"/>
                  <a:ext cx="130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240BC8A-DB13-485E-AA44-C7BFCA9A9C72}"/>
                    </a:ext>
                  </a:extLst>
                </p14:cNvPr>
                <p14:cNvContentPartPr/>
                <p14:nvPr/>
              </p14:nvContentPartPr>
              <p14:xfrm>
                <a:off x="8063637" y="776685"/>
                <a:ext cx="46080" cy="69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240BC8A-DB13-485E-AA44-C7BFCA9A9C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9317" y="772365"/>
                  <a:ext cx="54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8ABDE55-C7D3-4D22-BBE2-4C4503D4FC9F}"/>
                    </a:ext>
                  </a:extLst>
                </p14:cNvPr>
                <p14:cNvContentPartPr/>
                <p14:nvPr/>
              </p14:nvContentPartPr>
              <p14:xfrm>
                <a:off x="8020437" y="770925"/>
                <a:ext cx="114840" cy="82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8ABDE55-C7D3-4D22-BBE2-4C4503D4FC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16117" y="766605"/>
                  <a:ext cx="12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00A8D8-5AF7-4CBA-8F8B-24F466F74D8D}"/>
                    </a:ext>
                  </a:extLst>
                </p14:cNvPr>
                <p14:cNvContentPartPr/>
                <p14:nvPr/>
              </p14:nvContentPartPr>
              <p14:xfrm>
                <a:off x="8214117" y="790365"/>
                <a:ext cx="18000" cy="69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00A8D8-5AF7-4CBA-8F8B-24F466F74D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9797" y="786045"/>
                  <a:ext cx="26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5A891C0-556A-4467-8145-00F544DA7213}"/>
                    </a:ext>
                  </a:extLst>
                </p14:cNvPr>
                <p14:cNvContentPartPr/>
                <p14:nvPr/>
              </p14:nvContentPartPr>
              <p14:xfrm>
                <a:off x="8167677" y="757965"/>
                <a:ext cx="129960" cy="52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5A891C0-556A-4467-8145-00F544DA72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63357" y="753645"/>
                  <a:ext cx="13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6CD26C2-C8A9-465F-8DF2-2B8AA6115F96}"/>
                    </a:ext>
                  </a:extLst>
                </p14:cNvPr>
                <p14:cNvContentPartPr/>
                <p14:nvPr/>
              </p14:nvContentPartPr>
              <p14:xfrm>
                <a:off x="8353797" y="823485"/>
                <a:ext cx="70200" cy="4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6CD26C2-C8A9-465F-8DF2-2B8AA6115F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49477" y="819165"/>
                  <a:ext cx="78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23B619-146B-4144-BF37-47BE9E356F63}"/>
                    </a:ext>
                  </a:extLst>
                </p14:cNvPr>
                <p14:cNvContentPartPr/>
                <p14:nvPr/>
              </p14:nvContentPartPr>
              <p14:xfrm>
                <a:off x="8544957" y="784245"/>
                <a:ext cx="92880" cy="50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23B619-146B-4144-BF37-47BE9E356F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40637" y="779925"/>
                  <a:ext cx="101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E365186-AD13-41F3-B289-0851F8F6ED9B}"/>
                    </a:ext>
                  </a:extLst>
                </p14:cNvPr>
                <p14:cNvContentPartPr/>
                <p14:nvPr/>
              </p14:nvContentPartPr>
              <p14:xfrm>
                <a:off x="8663037" y="792885"/>
                <a:ext cx="245880" cy="44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E365186-AD13-41F3-B289-0851F8F6ED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8717" y="788565"/>
                  <a:ext cx="254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2793FD-6C57-4C6A-9D7B-C068DB040EDF}"/>
                    </a:ext>
                  </a:extLst>
                </p14:cNvPr>
                <p14:cNvContentPartPr/>
                <p14:nvPr/>
              </p14:nvContentPartPr>
              <p14:xfrm>
                <a:off x="9009357" y="797925"/>
                <a:ext cx="112680" cy="12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2793FD-6C57-4C6A-9D7B-C068DB040E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05037" y="793605"/>
                  <a:ext cx="121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FAC1423-7214-437A-938B-C3636257BC48}"/>
                    </a:ext>
                  </a:extLst>
                </p14:cNvPr>
                <p14:cNvContentPartPr/>
                <p14:nvPr/>
              </p14:nvContentPartPr>
              <p14:xfrm>
                <a:off x="9224637" y="765885"/>
                <a:ext cx="16560" cy="75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FAC1423-7214-437A-938B-C3636257BC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20317" y="761205"/>
                  <a:ext cx="25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E99189-0D18-4E20-8BD3-2CB354A185A3}"/>
                    </a:ext>
                  </a:extLst>
                </p14:cNvPr>
                <p14:cNvContentPartPr/>
                <p14:nvPr/>
              </p14:nvContentPartPr>
              <p14:xfrm>
                <a:off x="9155517" y="753285"/>
                <a:ext cx="147960" cy="87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E99189-0D18-4E20-8BD3-2CB354A185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51197" y="748965"/>
                  <a:ext cx="156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E7F459-8DB2-41FA-AD87-8EA04C2C7293}"/>
                    </a:ext>
                  </a:extLst>
                </p14:cNvPr>
                <p14:cNvContentPartPr/>
                <p14:nvPr/>
              </p14:nvContentPartPr>
              <p14:xfrm>
                <a:off x="7931517" y="947325"/>
                <a:ext cx="1269360" cy="22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E7F459-8DB2-41FA-AD87-8EA04C2C72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27197" y="943005"/>
                  <a:ext cx="1278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DB1F1D-1A1E-4879-AD35-DF47B97D04B7}"/>
                    </a:ext>
                  </a:extLst>
                </p14:cNvPr>
                <p14:cNvContentPartPr/>
                <p14:nvPr/>
              </p14:nvContentPartPr>
              <p14:xfrm>
                <a:off x="7857357" y="1069725"/>
                <a:ext cx="157680" cy="134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DB1F1D-1A1E-4879-AD35-DF47B97D04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3037" y="1065405"/>
                  <a:ext cx="166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F7052F-0F07-477B-8DC7-7EB33A7483FE}"/>
                    </a:ext>
                  </a:extLst>
                </p14:cNvPr>
                <p14:cNvContentPartPr/>
                <p14:nvPr/>
              </p14:nvContentPartPr>
              <p14:xfrm>
                <a:off x="8078037" y="1085205"/>
                <a:ext cx="30240" cy="94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F7052F-0F07-477B-8DC7-7EB33A7483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3717" y="1080885"/>
                  <a:ext cx="3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6A821A-2BF1-4459-B2AB-61D038182774}"/>
                    </a:ext>
                  </a:extLst>
                </p14:cNvPr>
                <p14:cNvContentPartPr/>
                <p14:nvPr/>
              </p14:nvContentPartPr>
              <p14:xfrm>
                <a:off x="8004597" y="1062885"/>
                <a:ext cx="130680" cy="12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6A821A-2BF1-4459-B2AB-61D0381827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00277" y="1058565"/>
                  <a:ext cx="139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5FB4AA-8D1A-4E55-B388-0E30DF54FFF5}"/>
                    </a:ext>
                  </a:extLst>
                </p14:cNvPr>
                <p14:cNvContentPartPr/>
                <p14:nvPr/>
              </p14:nvContentPartPr>
              <p14:xfrm>
                <a:off x="8203677" y="1086645"/>
                <a:ext cx="30600" cy="9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5FB4AA-8D1A-4E55-B388-0E30DF54FF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99357" y="1082325"/>
                  <a:ext cx="3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72DEB86-9389-4093-8227-8CE96AEAB56F}"/>
                    </a:ext>
                  </a:extLst>
                </p14:cNvPr>
                <p14:cNvContentPartPr/>
                <p14:nvPr/>
              </p14:nvContentPartPr>
              <p14:xfrm>
                <a:off x="8154717" y="1062165"/>
                <a:ext cx="126720" cy="60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72DEB86-9389-4093-8227-8CE96AEAB5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50397" y="1057845"/>
                  <a:ext cx="135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15B97B7-980F-4953-8E3D-6E030D709BD9}"/>
                    </a:ext>
                  </a:extLst>
                </p14:cNvPr>
                <p14:cNvContentPartPr/>
                <p14:nvPr/>
              </p14:nvContentPartPr>
              <p14:xfrm>
                <a:off x="8398797" y="1121565"/>
                <a:ext cx="88560" cy="2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15B97B7-980F-4953-8E3D-6E030D709BD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94477" y="1117245"/>
                  <a:ext cx="97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9742F21-AB2E-40FF-9975-74A87559C231}"/>
                    </a:ext>
                  </a:extLst>
                </p14:cNvPr>
                <p14:cNvContentPartPr/>
                <p14:nvPr/>
              </p14:nvContentPartPr>
              <p14:xfrm>
                <a:off x="8587077" y="1065045"/>
                <a:ext cx="119880" cy="89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9742F21-AB2E-40FF-9975-74A87559C2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82757" y="1060725"/>
                  <a:ext cx="12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EC5692-855D-44A9-A005-5BA48A2ACD47}"/>
                    </a:ext>
                  </a:extLst>
                </p14:cNvPr>
                <p14:cNvContentPartPr/>
                <p14:nvPr/>
              </p14:nvContentPartPr>
              <p14:xfrm>
                <a:off x="8736117" y="1078005"/>
                <a:ext cx="64080" cy="57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EC5692-855D-44A9-A005-5BA48A2ACD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31797" y="1073685"/>
                  <a:ext cx="72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9E66CF-CA6D-4553-824A-764A42598E90}"/>
                    </a:ext>
                  </a:extLst>
                </p14:cNvPr>
                <p14:cNvContentPartPr/>
                <p14:nvPr/>
              </p14:nvContentPartPr>
              <p14:xfrm>
                <a:off x="8843757" y="1024365"/>
                <a:ext cx="35640" cy="10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9E66CF-CA6D-4553-824A-764A42598E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39437" y="1020045"/>
                  <a:ext cx="4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C1B5FA-88EF-4639-BAC6-81E8D10A1AB5}"/>
                    </a:ext>
                  </a:extLst>
                </p14:cNvPr>
                <p14:cNvContentPartPr/>
                <p14:nvPr/>
              </p14:nvContentPartPr>
              <p14:xfrm>
                <a:off x="8946357" y="1101765"/>
                <a:ext cx="111600" cy="10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C1B5FA-88EF-4639-BAC6-81E8D10A1A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2037" y="1097445"/>
                  <a:ext cx="12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41FF27F-62E8-461B-919C-1035EE39A3F5}"/>
                    </a:ext>
                  </a:extLst>
                </p14:cNvPr>
                <p14:cNvContentPartPr/>
                <p14:nvPr/>
              </p14:nvContentPartPr>
              <p14:xfrm>
                <a:off x="9175317" y="1064325"/>
                <a:ext cx="5040" cy="80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41FF27F-62E8-461B-919C-1035EE39A3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70997" y="1060005"/>
                  <a:ext cx="1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206695-CF71-47FF-B88B-3429B32005F9}"/>
                    </a:ext>
                  </a:extLst>
                </p14:cNvPr>
                <p14:cNvContentPartPr/>
                <p14:nvPr/>
              </p14:nvContentPartPr>
              <p14:xfrm>
                <a:off x="9117717" y="1135965"/>
                <a:ext cx="127800" cy="3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206695-CF71-47FF-B88B-3429B32005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13397" y="1131645"/>
                  <a:ext cx="136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CE6F768-CDF1-4E82-8124-B027EC3B6244}"/>
                    </a:ext>
                  </a:extLst>
                </p14:cNvPr>
                <p14:cNvContentPartPr/>
                <p14:nvPr/>
              </p14:nvContentPartPr>
              <p14:xfrm>
                <a:off x="9132117" y="1045245"/>
                <a:ext cx="132480" cy="3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CE6F768-CDF1-4E82-8124-B027EC3B62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27797" y="1040925"/>
                  <a:ext cx="141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BE5F7A6-221D-4F90-9EFA-ECB711DADE55}"/>
                    </a:ext>
                  </a:extLst>
                </p14:cNvPr>
                <p14:cNvContentPartPr/>
                <p14:nvPr/>
              </p14:nvContentPartPr>
              <p14:xfrm>
                <a:off x="9396357" y="949845"/>
                <a:ext cx="43920" cy="4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BE5F7A6-221D-4F90-9EFA-ECB711DADE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2037" y="945525"/>
                  <a:ext cx="5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406304-CBD2-40B3-B4EE-874E206A5405}"/>
                    </a:ext>
                  </a:extLst>
                </p14:cNvPr>
                <p14:cNvContentPartPr/>
                <p14:nvPr/>
              </p14:nvContentPartPr>
              <p14:xfrm>
                <a:off x="9518037" y="847965"/>
                <a:ext cx="153360" cy="152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406304-CBD2-40B3-B4EE-874E206A54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3717" y="843645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253CCF-FCEF-497F-9E76-3F194F285123}"/>
                    </a:ext>
                  </a:extLst>
                </p14:cNvPr>
                <p14:cNvContentPartPr/>
                <p14:nvPr/>
              </p14:nvContentPartPr>
              <p14:xfrm>
                <a:off x="9713157" y="879645"/>
                <a:ext cx="96480" cy="75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253CCF-FCEF-497F-9E76-3F194F2851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08837" y="875325"/>
                  <a:ext cx="105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69FF2A-0713-4F4C-B8DA-8A49C6B24BB4}"/>
                    </a:ext>
                  </a:extLst>
                </p14:cNvPr>
                <p14:cNvContentPartPr/>
                <p14:nvPr/>
              </p14:nvContentPartPr>
              <p14:xfrm>
                <a:off x="9835197" y="879645"/>
                <a:ext cx="77400" cy="68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69FF2A-0713-4F4C-B8DA-8A49C6B24B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30877" y="875325"/>
                  <a:ext cx="86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2B70BFB-472D-4E92-A261-6B1AC4EA8047}"/>
              </a:ext>
            </a:extLst>
          </p:cNvPr>
          <p:cNvGrpSpPr/>
          <p:nvPr/>
        </p:nvGrpSpPr>
        <p:grpSpPr>
          <a:xfrm>
            <a:off x="210237" y="178005"/>
            <a:ext cx="1512720" cy="186120"/>
            <a:chOff x="210237" y="178005"/>
            <a:chExt cx="151272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F76E00-81B5-4AB5-939C-7541B3ABA8CF}"/>
                    </a:ext>
                  </a:extLst>
                </p14:cNvPr>
                <p14:cNvContentPartPr/>
                <p14:nvPr/>
              </p14:nvContentPartPr>
              <p14:xfrm>
                <a:off x="210237" y="178005"/>
                <a:ext cx="133560" cy="178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F76E00-81B5-4AB5-939C-7541B3ABA8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5917" y="173685"/>
                  <a:ext cx="142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808586A-9AB5-4B0C-A83A-9C39438B22C2}"/>
                    </a:ext>
                  </a:extLst>
                </p14:cNvPr>
                <p14:cNvContentPartPr/>
                <p14:nvPr/>
              </p14:nvContentPartPr>
              <p14:xfrm>
                <a:off x="438837" y="202845"/>
                <a:ext cx="17280" cy="9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808586A-9AB5-4B0C-A83A-9C39438B22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4517" y="198525"/>
                  <a:ext cx="25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8ED95E0-A06F-41FC-A70D-8468D7E8FAC6}"/>
                    </a:ext>
                  </a:extLst>
                </p14:cNvPr>
                <p14:cNvContentPartPr/>
                <p14:nvPr/>
              </p14:nvContentPartPr>
              <p14:xfrm>
                <a:off x="365757" y="178725"/>
                <a:ext cx="159120" cy="149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8ED95E0-A06F-41FC-A70D-8468D7E8FAC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1437" y="174405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9D94DBC-2E27-4D67-9C04-30B7AE91AAC4}"/>
                    </a:ext>
                  </a:extLst>
                </p14:cNvPr>
                <p14:cNvContentPartPr/>
                <p14:nvPr/>
              </p14:nvContentPartPr>
              <p14:xfrm>
                <a:off x="504717" y="193125"/>
                <a:ext cx="118800" cy="128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9D94DBC-2E27-4D67-9C04-30B7AE91AA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0397" y="188805"/>
                  <a:ext cx="12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D862F8C-CC22-4DC0-9929-855CB3D90FBB}"/>
                    </a:ext>
                  </a:extLst>
                </p14:cNvPr>
                <p14:cNvContentPartPr/>
                <p14:nvPr/>
              </p14:nvContentPartPr>
              <p14:xfrm>
                <a:off x="688317" y="262965"/>
                <a:ext cx="63360" cy="9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D862F8C-CC22-4DC0-9929-855CB3D90F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3997" y="258645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6BB36C-5B30-48A3-A906-057BCF2F2C99}"/>
                    </a:ext>
                  </a:extLst>
                </p14:cNvPr>
                <p14:cNvContentPartPr/>
                <p14:nvPr/>
              </p14:nvContentPartPr>
              <p14:xfrm>
                <a:off x="870477" y="245685"/>
                <a:ext cx="121320" cy="48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6BB36C-5B30-48A3-A906-057BCF2F2C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6157" y="241365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7EC38F7-8719-4606-8986-CBC79C38B8BD}"/>
                    </a:ext>
                  </a:extLst>
                </p14:cNvPr>
                <p14:cNvContentPartPr/>
                <p14:nvPr/>
              </p14:nvContentPartPr>
              <p14:xfrm>
                <a:off x="1010157" y="255765"/>
                <a:ext cx="217800" cy="21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7EC38F7-8719-4606-8986-CBC79C38B8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5837" y="251445"/>
                  <a:ext cx="22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96289C-607C-4D8F-AD9A-B56333F1CD92}"/>
                    </a:ext>
                  </a:extLst>
                </p14:cNvPr>
                <p14:cNvContentPartPr/>
                <p14:nvPr/>
              </p14:nvContentPartPr>
              <p14:xfrm>
                <a:off x="1262157" y="271605"/>
                <a:ext cx="92520" cy="81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96289C-607C-4D8F-AD9A-B56333F1CD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57837" y="267285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316FC4-F482-4172-9445-9BABE26CC922}"/>
                    </a:ext>
                  </a:extLst>
                </p14:cNvPr>
                <p14:cNvContentPartPr/>
                <p14:nvPr/>
              </p14:nvContentPartPr>
              <p14:xfrm>
                <a:off x="1364037" y="271605"/>
                <a:ext cx="83880" cy="69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316FC4-F482-4172-9445-9BABE26CC9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9717" y="267285"/>
                  <a:ext cx="9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261F684-50A0-488D-9656-DA1CCFB7FB0A}"/>
                    </a:ext>
                  </a:extLst>
                </p14:cNvPr>
                <p14:cNvContentPartPr/>
                <p14:nvPr/>
              </p14:nvContentPartPr>
              <p14:xfrm>
                <a:off x="1463037" y="259365"/>
                <a:ext cx="33480" cy="80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261F684-50A0-488D-9656-DA1CCFB7FB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58717" y="255045"/>
                  <a:ext cx="4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91540-99E6-4F8A-99FC-F0BB1B6B16C9}"/>
                    </a:ext>
                  </a:extLst>
                </p14:cNvPr>
                <p14:cNvContentPartPr/>
                <p14:nvPr/>
              </p14:nvContentPartPr>
              <p14:xfrm>
                <a:off x="1501917" y="261165"/>
                <a:ext cx="118800" cy="102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91540-99E6-4F8A-99FC-F0BB1B6B16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97597" y="256845"/>
                  <a:ext cx="127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7D7B7F-6256-4BF3-9141-47A6A954EBB4}"/>
                    </a:ext>
                  </a:extLst>
                </p14:cNvPr>
                <p14:cNvContentPartPr/>
                <p14:nvPr/>
              </p14:nvContentPartPr>
              <p14:xfrm>
                <a:off x="1710357" y="198165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7D7B7F-6256-4BF3-9141-47A6A954EB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6037" y="19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82F5C96-725A-4E26-A55C-5F5E453C7220}"/>
                    </a:ext>
                  </a:extLst>
                </p14:cNvPr>
                <p14:cNvContentPartPr/>
                <p14:nvPr/>
              </p14:nvContentPartPr>
              <p14:xfrm>
                <a:off x="1711797" y="265845"/>
                <a:ext cx="11160" cy="17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82F5C96-725A-4E26-A55C-5F5E453C72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07477" y="261525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C5FF4A9-EFB0-43C3-A369-5209A54D51E3}"/>
              </a:ext>
            </a:extLst>
          </p:cNvPr>
          <p:cNvGrpSpPr/>
          <p:nvPr/>
        </p:nvGrpSpPr>
        <p:grpSpPr>
          <a:xfrm>
            <a:off x="2050197" y="95565"/>
            <a:ext cx="331560" cy="445680"/>
            <a:chOff x="2050197" y="95565"/>
            <a:chExt cx="33156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A0B85E9-3A21-4FB0-9428-DE47490AE52B}"/>
                    </a:ext>
                  </a:extLst>
                </p14:cNvPr>
                <p14:cNvContentPartPr/>
                <p14:nvPr/>
              </p14:nvContentPartPr>
              <p14:xfrm>
                <a:off x="2139837" y="95565"/>
                <a:ext cx="109440" cy="145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A0B85E9-3A21-4FB0-9428-DE47490AE5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35517" y="91245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4E937C2-FC54-4657-B09A-7C2609CA100D}"/>
                    </a:ext>
                  </a:extLst>
                </p14:cNvPr>
                <p14:cNvContentPartPr/>
                <p14:nvPr/>
              </p14:nvContentPartPr>
              <p14:xfrm>
                <a:off x="2142717" y="114285"/>
                <a:ext cx="110880" cy="76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4E937C2-FC54-4657-B09A-7C2609CA10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38397" y="109965"/>
                  <a:ext cx="119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2309A1-4CEF-4147-A75A-676F910F8CA3}"/>
                    </a:ext>
                  </a:extLst>
                </p14:cNvPr>
                <p14:cNvContentPartPr/>
                <p14:nvPr/>
              </p14:nvContentPartPr>
              <p14:xfrm>
                <a:off x="2054157" y="273765"/>
                <a:ext cx="303840" cy="33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2309A1-4CEF-4147-A75A-676F910F8C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49837" y="269445"/>
                  <a:ext cx="31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33EE28-1B98-4619-B5EF-5238CD3F5863}"/>
                    </a:ext>
                  </a:extLst>
                </p14:cNvPr>
                <p14:cNvContentPartPr/>
                <p14:nvPr/>
              </p14:nvContentPartPr>
              <p14:xfrm>
                <a:off x="2050197" y="365925"/>
                <a:ext cx="84960" cy="142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33EE28-1B98-4619-B5EF-5238CD3F58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45877" y="361605"/>
                  <a:ext cx="93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8856EB5-1EEA-40C1-A346-4AE85768A9C8}"/>
                    </a:ext>
                  </a:extLst>
                </p14:cNvPr>
                <p14:cNvContentPartPr/>
                <p14:nvPr/>
              </p14:nvContentPartPr>
              <p14:xfrm>
                <a:off x="2131917" y="473925"/>
                <a:ext cx="14760" cy="67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8856EB5-1EEA-40C1-A346-4AE85768A9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27597" y="469605"/>
                  <a:ext cx="23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E1C1D21-45D0-4754-B242-706F6BF949B6}"/>
                    </a:ext>
                  </a:extLst>
                </p14:cNvPr>
                <p14:cNvContentPartPr/>
                <p14:nvPr/>
              </p14:nvContentPartPr>
              <p14:xfrm>
                <a:off x="2208597" y="375645"/>
                <a:ext cx="70920" cy="123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E1C1D21-45D0-4754-B242-706F6BF949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4277" y="371325"/>
                  <a:ext cx="79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C0E68D-FF49-41F9-8F79-6FFC2B297279}"/>
                    </a:ext>
                  </a:extLst>
                </p14:cNvPr>
                <p14:cNvContentPartPr/>
                <p14:nvPr/>
              </p14:nvContentPartPr>
              <p14:xfrm>
                <a:off x="2318757" y="375645"/>
                <a:ext cx="63000" cy="125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C0E68D-FF49-41F9-8F79-6FFC2B2972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4437" y="371325"/>
                  <a:ext cx="716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4394D8E-267A-4332-AF4D-BADE1F5CAA2F}"/>
              </a:ext>
            </a:extLst>
          </p:cNvPr>
          <p:cNvGrpSpPr/>
          <p:nvPr/>
        </p:nvGrpSpPr>
        <p:grpSpPr>
          <a:xfrm>
            <a:off x="2542317" y="292845"/>
            <a:ext cx="203400" cy="59760"/>
            <a:chOff x="2542317" y="292845"/>
            <a:chExt cx="20340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FBD57AB-D733-459A-BCA3-786B5AAED146}"/>
                    </a:ext>
                  </a:extLst>
                </p14:cNvPr>
                <p14:cNvContentPartPr/>
                <p14:nvPr/>
              </p14:nvContentPartPr>
              <p14:xfrm>
                <a:off x="2542317" y="292845"/>
                <a:ext cx="197640" cy="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FBD57AB-D733-459A-BCA3-786B5AAED1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37997" y="288525"/>
                  <a:ext cx="20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D12ABD5-64FF-4B0D-9422-AEB6BD69D4DE}"/>
                    </a:ext>
                  </a:extLst>
                </p14:cNvPr>
                <p14:cNvContentPartPr/>
                <p14:nvPr/>
              </p14:nvContentPartPr>
              <p14:xfrm>
                <a:off x="2556717" y="342165"/>
                <a:ext cx="189000" cy="10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D12ABD5-64FF-4B0D-9422-AEB6BD69D4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52397" y="337845"/>
                  <a:ext cx="1976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79608F34-9482-4C7C-AD9D-4CCC24A30BC3}"/>
              </a:ext>
            </a:extLst>
          </p:cNvPr>
          <p:cNvGrpSpPr/>
          <p:nvPr/>
        </p:nvGrpSpPr>
        <p:grpSpPr>
          <a:xfrm>
            <a:off x="2109597" y="767685"/>
            <a:ext cx="202320" cy="153360"/>
            <a:chOff x="2109597" y="767685"/>
            <a:chExt cx="20232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B11AC3-CD65-43F1-AB0A-4E983DC1A77F}"/>
                    </a:ext>
                  </a:extLst>
                </p14:cNvPr>
                <p14:cNvContentPartPr/>
                <p14:nvPr/>
              </p14:nvContentPartPr>
              <p14:xfrm>
                <a:off x="2158197" y="767685"/>
                <a:ext cx="74520" cy="153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B11AC3-CD65-43F1-AB0A-4E983DC1A7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53877" y="763365"/>
                  <a:ext cx="83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6F05C68-D7E7-4F91-B5ED-A2AA0610BE3D}"/>
                    </a:ext>
                  </a:extLst>
                </p14:cNvPr>
                <p14:cNvContentPartPr/>
                <p14:nvPr/>
              </p14:nvContentPartPr>
              <p14:xfrm>
                <a:off x="2109597" y="805845"/>
                <a:ext cx="202320" cy="86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6F05C68-D7E7-4F91-B5ED-A2AA0610BE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05277" y="801525"/>
                  <a:ext cx="2109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6883122C-82C5-4430-94DF-CB2BFB008C60}"/>
              </a:ext>
            </a:extLst>
          </p:cNvPr>
          <p:cNvGrpSpPr/>
          <p:nvPr/>
        </p:nvGrpSpPr>
        <p:grpSpPr>
          <a:xfrm>
            <a:off x="2508837" y="680925"/>
            <a:ext cx="1279800" cy="616320"/>
            <a:chOff x="2508837" y="680925"/>
            <a:chExt cx="127980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3ECCC58-9C4C-45B8-8556-E4EC871314FE}"/>
                    </a:ext>
                  </a:extLst>
                </p14:cNvPr>
                <p14:cNvContentPartPr/>
                <p14:nvPr/>
              </p14:nvContentPartPr>
              <p14:xfrm>
                <a:off x="2508837" y="840405"/>
                <a:ext cx="180360" cy="11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3ECCC58-9C4C-45B8-8556-E4EC871314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04517" y="836085"/>
                  <a:ext cx="18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62ABEA-EDC0-4FD2-879B-4FA6C110111B}"/>
                    </a:ext>
                  </a:extLst>
                </p14:cNvPr>
                <p14:cNvContentPartPr/>
                <p14:nvPr/>
              </p14:nvContentPartPr>
              <p14:xfrm>
                <a:off x="2527917" y="895485"/>
                <a:ext cx="145080" cy="11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62ABEA-EDC0-4FD2-879B-4FA6C11011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3597" y="891165"/>
                  <a:ext cx="15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182337B-3BBE-4723-9803-13934EF15AEA}"/>
                    </a:ext>
                  </a:extLst>
                </p14:cNvPr>
                <p14:cNvContentPartPr/>
                <p14:nvPr/>
              </p14:nvContentPartPr>
              <p14:xfrm>
                <a:off x="2981877" y="706125"/>
                <a:ext cx="99360" cy="123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182337B-3BBE-4723-9803-13934EF15A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77557" y="701805"/>
                  <a:ext cx="10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9CE81A-3B18-4E9E-89D2-3FA7EE223229}"/>
                    </a:ext>
                  </a:extLst>
                </p14:cNvPr>
                <p14:cNvContentPartPr/>
                <p14:nvPr/>
              </p14:nvContentPartPr>
              <p14:xfrm>
                <a:off x="3118677" y="796485"/>
                <a:ext cx="33840" cy="36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9CE81A-3B18-4E9E-89D2-3FA7EE2232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14357" y="792165"/>
                  <a:ext cx="4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F2D40E3-FCD6-40DB-9A39-431E851B479A}"/>
                    </a:ext>
                  </a:extLst>
                </p14:cNvPr>
                <p14:cNvContentPartPr/>
                <p14:nvPr/>
              </p14:nvContentPartPr>
              <p14:xfrm>
                <a:off x="3194277" y="680925"/>
                <a:ext cx="81720" cy="127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F2D40E3-FCD6-40DB-9A39-431E851B479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89957" y="676605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A41B774-1715-4F16-9879-DD062E2D9903}"/>
                    </a:ext>
                  </a:extLst>
                </p14:cNvPr>
                <p14:cNvContentPartPr/>
                <p14:nvPr/>
              </p14:nvContentPartPr>
              <p14:xfrm>
                <a:off x="3321717" y="707205"/>
                <a:ext cx="59760" cy="95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A41B774-1715-4F16-9879-DD062E2D99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17397" y="702885"/>
                  <a:ext cx="68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D57AB6-1EF6-43FA-95EF-5121F2E9415B}"/>
                    </a:ext>
                  </a:extLst>
                </p14:cNvPr>
                <p14:cNvContentPartPr/>
                <p14:nvPr/>
              </p14:nvContentPartPr>
              <p14:xfrm>
                <a:off x="2878557" y="892965"/>
                <a:ext cx="612000" cy="43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D57AB6-1EF6-43FA-95EF-5121F2E941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74237" y="888645"/>
                  <a:ext cx="62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DD2C6E3-0A4C-4F4C-98C9-6518DA456C00}"/>
                    </a:ext>
                  </a:extLst>
                </p14:cNvPr>
                <p14:cNvContentPartPr/>
                <p14:nvPr/>
              </p14:nvContentPartPr>
              <p14:xfrm>
                <a:off x="2831397" y="1018965"/>
                <a:ext cx="158400" cy="141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DD2C6E3-0A4C-4F4C-98C9-6518DA456C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27077" y="1014645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C64FB0F-917B-4A7A-94BD-81C8BCF1470C}"/>
                    </a:ext>
                  </a:extLst>
                </p14:cNvPr>
                <p14:cNvContentPartPr/>
                <p14:nvPr/>
              </p14:nvContentPartPr>
              <p14:xfrm>
                <a:off x="3133797" y="1096005"/>
                <a:ext cx="9720" cy="84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C64FB0F-917B-4A7A-94BD-81C8BCF147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29477" y="1091685"/>
                  <a:ext cx="1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73915AB-733F-4A9C-89C2-BA03551BFA0F}"/>
                    </a:ext>
                  </a:extLst>
                </p14:cNvPr>
                <p14:cNvContentPartPr/>
                <p14:nvPr/>
              </p14:nvContentPartPr>
              <p14:xfrm>
                <a:off x="3089157" y="1117965"/>
                <a:ext cx="86040" cy="22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73915AB-733F-4A9C-89C2-BA03551BFA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84837" y="1113645"/>
                  <a:ext cx="9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8C7BE2C-34DF-4384-BE0E-2DE3CD0E0A8E}"/>
                    </a:ext>
                  </a:extLst>
                </p14:cNvPr>
                <p14:cNvContentPartPr/>
                <p14:nvPr/>
              </p14:nvContentPartPr>
              <p14:xfrm>
                <a:off x="3265197" y="1033725"/>
                <a:ext cx="100080" cy="165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8C7BE2C-34DF-4384-BE0E-2DE3CD0E0A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60877" y="1029405"/>
                  <a:ext cx="10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2CF2671-E162-4BC1-96CC-23DD429FB7BA}"/>
                    </a:ext>
                  </a:extLst>
                </p14:cNvPr>
                <p14:cNvContentPartPr/>
                <p14:nvPr/>
              </p14:nvContentPartPr>
              <p14:xfrm>
                <a:off x="3425037" y="1006005"/>
                <a:ext cx="87840" cy="153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2CF2671-E162-4BC1-96CC-23DD429FB7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20717" y="1001685"/>
                  <a:ext cx="96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71C3CD4-27E3-48FC-9B17-D8C02D91C3EB}"/>
                    </a:ext>
                  </a:extLst>
                </p14:cNvPr>
                <p14:cNvContentPartPr/>
                <p14:nvPr/>
              </p14:nvContentPartPr>
              <p14:xfrm>
                <a:off x="3430437" y="1039125"/>
                <a:ext cx="228600" cy="94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71C3CD4-27E3-48FC-9B17-D8C02D91C3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26117" y="1034805"/>
                  <a:ext cx="237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969EBAE-E80A-47FE-B03D-EFF55C94FAA6}"/>
                    </a:ext>
                  </a:extLst>
                </p14:cNvPr>
                <p14:cNvContentPartPr/>
                <p14:nvPr/>
              </p14:nvContentPartPr>
              <p14:xfrm>
                <a:off x="3551757" y="993765"/>
                <a:ext cx="62640" cy="63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969EBAE-E80A-47FE-B03D-EFF55C94FAA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47437" y="989445"/>
                  <a:ext cx="71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EE0884-98ED-4534-B505-C9E7429849EF}"/>
                    </a:ext>
                  </a:extLst>
                </p14:cNvPr>
                <p14:cNvContentPartPr/>
                <p14:nvPr/>
              </p14:nvContentPartPr>
              <p14:xfrm>
                <a:off x="3637077" y="1068285"/>
                <a:ext cx="72720" cy="56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EE0884-98ED-4534-B505-C9E7429849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32757" y="1063965"/>
                  <a:ext cx="81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496F28-5B03-471C-A058-2C7F14F164C0}"/>
                    </a:ext>
                  </a:extLst>
                </p14:cNvPr>
                <p14:cNvContentPartPr/>
                <p14:nvPr/>
              </p14:nvContentPartPr>
              <p14:xfrm>
                <a:off x="3646797" y="957045"/>
                <a:ext cx="141840" cy="251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496F28-5B03-471C-A058-2C7F14F164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42477" y="952725"/>
                  <a:ext cx="150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D9CE49C-3DF5-44CD-BE42-9AD3E6E06868}"/>
                    </a:ext>
                  </a:extLst>
                </p14:cNvPr>
                <p14:cNvContentPartPr/>
                <p14:nvPr/>
              </p14:nvContentPartPr>
              <p14:xfrm>
                <a:off x="2687757" y="1004205"/>
                <a:ext cx="164880" cy="293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D9CE49C-3DF5-44CD-BE42-9AD3E6E068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83437" y="999885"/>
                  <a:ext cx="17352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15C6048-DD1E-47E0-B612-A602A8F65A68}"/>
                  </a:ext>
                </a:extLst>
              </p14:cNvPr>
              <p14:cNvContentPartPr/>
              <p14:nvPr/>
            </p14:nvContentPartPr>
            <p14:xfrm>
              <a:off x="267117" y="1566525"/>
              <a:ext cx="163080" cy="1656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15C6048-DD1E-47E0-B612-A602A8F65A6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62797" y="1562205"/>
                <a:ext cx="1717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CF73F9E-0399-4FE2-945F-208CD7ED964E}"/>
              </a:ext>
            </a:extLst>
          </p:cNvPr>
          <p:cNvGrpSpPr/>
          <p:nvPr/>
        </p:nvGrpSpPr>
        <p:grpSpPr>
          <a:xfrm>
            <a:off x="307797" y="1223445"/>
            <a:ext cx="1728360" cy="201240"/>
            <a:chOff x="307797" y="1223445"/>
            <a:chExt cx="172836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42C043B-1796-4EFD-A145-50075C60FB73}"/>
                    </a:ext>
                  </a:extLst>
                </p14:cNvPr>
                <p14:cNvContentPartPr/>
                <p14:nvPr/>
              </p14:nvContentPartPr>
              <p14:xfrm>
                <a:off x="401757" y="1314165"/>
                <a:ext cx="15480" cy="110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42C043B-1796-4EFD-A145-50075C60FB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7437" y="1309845"/>
                  <a:ext cx="2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CAEA015-FBAB-4A1C-9769-38B5EAB058AE}"/>
                    </a:ext>
                  </a:extLst>
                </p14:cNvPr>
                <p14:cNvContentPartPr/>
                <p14:nvPr/>
              </p14:nvContentPartPr>
              <p14:xfrm>
                <a:off x="307797" y="1280325"/>
                <a:ext cx="131040" cy="126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CAEA015-FBAB-4A1C-9769-38B5EAB058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3477" y="1276005"/>
                  <a:ext cx="13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39E865D-E6DE-441D-BBF5-080C6E1ABED7}"/>
                    </a:ext>
                  </a:extLst>
                </p14:cNvPr>
                <p14:cNvContentPartPr/>
                <p14:nvPr/>
              </p14:nvContentPartPr>
              <p14:xfrm>
                <a:off x="505077" y="1315245"/>
                <a:ext cx="82080" cy="88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39E865D-E6DE-441D-BBF5-080C6E1ABE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0757" y="1310925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A44E574-5883-48F0-913C-421DA7AF0ADC}"/>
                    </a:ext>
                  </a:extLst>
                </p14:cNvPr>
                <p14:cNvContentPartPr/>
                <p14:nvPr/>
              </p14:nvContentPartPr>
              <p14:xfrm>
                <a:off x="556917" y="1285365"/>
                <a:ext cx="34200" cy="5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A44E574-5883-48F0-913C-421DA7AF0A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2597" y="1281045"/>
                  <a:ext cx="42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70F5D3F-7B12-4D93-A621-C12DC30C93EB}"/>
                    </a:ext>
                  </a:extLst>
                </p14:cNvPr>
                <p14:cNvContentPartPr/>
                <p14:nvPr/>
              </p14:nvContentPartPr>
              <p14:xfrm>
                <a:off x="491037" y="1321725"/>
                <a:ext cx="27720" cy="79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70F5D3F-7B12-4D93-A621-C12DC30C93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6717" y="1317405"/>
                  <a:ext cx="36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EBEC852-6AE1-4E37-A87E-48D59EF5CDFE}"/>
                    </a:ext>
                  </a:extLst>
                </p14:cNvPr>
                <p14:cNvContentPartPr/>
                <p14:nvPr/>
              </p14:nvContentPartPr>
              <p14:xfrm>
                <a:off x="539997" y="1304085"/>
                <a:ext cx="161280" cy="101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EBEC852-6AE1-4E37-A87E-48D59EF5CDF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5677" y="1299765"/>
                  <a:ext cx="169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ECBD583-6852-4756-8B58-EF0F8F082AD6}"/>
                    </a:ext>
                  </a:extLst>
                </p14:cNvPr>
                <p14:cNvContentPartPr/>
                <p14:nvPr/>
              </p14:nvContentPartPr>
              <p14:xfrm>
                <a:off x="715317" y="1340805"/>
                <a:ext cx="54000" cy="53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ECBD583-6852-4756-8B58-EF0F8F082A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997" y="1336485"/>
                  <a:ext cx="62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0658B37-B11E-4D6C-B1E6-17FC509C535E}"/>
                    </a:ext>
                  </a:extLst>
                </p14:cNvPr>
                <p14:cNvContentPartPr/>
                <p14:nvPr/>
              </p14:nvContentPartPr>
              <p14:xfrm>
                <a:off x="788037" y="1239285"/>
                <a:ext cx="79200" cy="151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0658B37-B11E-4D6C-B1E6-17FC509C53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3717" y="1234965"/>
                  <a:ext cx="87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8731D2B-9E83-4751-BAF6-9343CAD328C6}"/>
                    </a:ext>
                  </a:extLst>
                </p14:cNvPr>
                <p14:cNvContentPartPr/>
                <p14:nvPr/>
              </p14:nvContentPartPr>
              <p14:xfrm>
                <a:off x="947157" y="1349805"/>
                <a:ext cx="114840" cy="58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8731D2B-9E83-4751-BAF6-9343CAD328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2837" y="1345485"/>
                  <a:ext cx="123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E655645-25E4-49EE-8D6E-E55949F3DF9F}"/>
                    </a:ext>
                  </a:extLst>
                </p14:cNvPr>
                <p14:cNvContentPartPr/>
                <p14:nvPr/>
              </p14:nvContentPartPr>
              <p14:xfrm>
                <a:off x="1060557" y="1332525"/>
                <a:ext cx="79560" cy="64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E655645-25E4-49EE-8D6E-E55949F3DF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6237" y="1328205"/>
                  <a:ext cx="88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AF126BA-5185-45F8-B274-C531B88BC617}"/>
                    </a:ext>
                  </a:extLst>
                </p14:cNvPr>
                <p14:cNvContentPartPr/>
                <p14:nvPr/>
              </p14:nvContentPartPr>
              <p14:xfrm>
                <a:off x="1169277" y="1229205"/>
                <a:ext cx="48960" cy="139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AF126BA-5185-45F8-B274-C531B88BC6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64957" y="1224885"/>
                  <a:ext cx="57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5F5FE4B-6FD5-4E63-86DB-5874F09F0BAC}"/>
                    </a:ext>
                  </a:extLst>
                </p14:cNvPr>
                <p14:cNvContentPartPr/>
                <p14:nvPr/>
              </p14:nvContentPartPr>
              <p14:xfrm>
                <a:off x="1249557" y="1327485"/>
                <a:ext cx="55080" cy="60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5F5FE4B-6FD5-4E63-86DB-5874F09F0B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45237" y="1323165"/>
                  <a:ext cx="6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D604CD-0C80-4716-B0A9-8603E4D6E3B7}"/>
                    </a:ext>
                  </a:extLst>
                </p14:cNvPr>
                <p14:cNvContentPartPr/>
                <p14:nvPr/>
              </p14:nvContentPartPr>
              <p14:xfrm>
                <a:off x="1331997" y="1322805"/>
                <a:ext cx="101520" cy="63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D604CD-0C80-4716-B0A9-8603E4D6E3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27677" y="1318485"/>
                  <a:ext cx="110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8CABF9-206D-4789-BB28-B7807DEE4AB9}"/>
                    </a:ext>
                  </a:extLst>
                </p14:cNvPr>
                <p14:cNvContentPartPr/>
                <p14:nvPr/>
              </p14:nvContentPartPr>
              <p14:xfrm>
                <a:off x="1481757" y="1223445"/>
                <a:ext cx="50040" cy="141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8CABF9-206D-4789-BB28-B7807DEE4A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77437" y="1219125"/>
                  <a:ext cx="58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F8A85A9-ABFE-45F7-83DD-F339A40A70F0}"/>
                    </a:ext>
                  </a:extLst>
                </p14:cNvPr>
                <p14:cNvContentPartPr/>
                <p14:nvPr/>
              </p14:nvContentPartPr>
              <p14:xfrm>
                <a:off x="1526397" y="1229925"/>
                <a:ext cx="227160" cy="138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F8A85A9-ABFE-45F7-83DD-F339A40A70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22077" y="1225605"/>
                  <a:ext cx="235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3343A44-6DEC-4C95-99BE-E7209C22CC1D}"/>
                    </a:ext>
                  </a:extLst>
                </p14:cNvPr>
                <p14:cNvContentPartPr/>
                <p14:nvPr/>
              </p14:nvContentPartPr>
              <p14:xfrm>
                <a:off x="1756437" y="1282485"/>
                <a:ext cx="12600" cy="38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3343A44-6DEC-4C95-99BE-E7209C22CC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52117" y="1278165"/>
                  <a:ext cx="2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FDD4FC5-9517-4DEB-B75E-40584CF5D4F0}"/>
                    </a:ext>
                  </a:extLst>
                </p14:cNvPr>
                <p14:cNvContentPartPr/>
                <p14:nvPr/>
              </p14:nvContentPartPr>
              <p14:xfrm>
                <a:off x="1804317" y="1328205"/>
                <a:ext cx="108000" cy="54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FDD4FC5-9517-4DEB-B75E-40584CF5D4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99997" y="1323885"/>
                  <a:ext cx="11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3EA9596-D0BF-4111-92D2-B9B20BEF35A5}"/>
                    </a:ext>
                  </a:extLst>
                </p14:cNvPr>
                <p14:cNvContentPartPr/>
                <p14:nvPr/>
              </p14:nvContentPartPr>
              <p14:xfrm>
                <a:off x="1996557" y="1335765"/>
                <a:ext cx="39600" cy="22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3EA9596-D0BF-4111-92D2-B9B20BEF35A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92237" y="1331445"/>
                  <a:ext cx="4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DB75B2B-6AC2-4EC3-AB5F-44AFAA04D2CB}"/>
                    </a:ext>
                  </a:extLst>
                </p14:cNvPr>
                <p14:cNvContentPartPr/>
                <p14:nvPr/>
              </p14:nvContentPartPr>
              <p14:xfrm>
                <a:off x="2010237" y="1403805"/>
                <a:ext cx="360" cy="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DB75B2B-6AC2-4EC3-AB5F-44AFAA04D2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05917" y="1399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799C02C-DF3F-4168-8AE3-05084BE47564}"/>
              </a:ext>
            </a:extLst>
          </p:cNvPr>
          <p:cNvGrpSpPr/>
          <p:nvPr/>
        </p:nvGrpSpPr>
        <p:grpSpPr>
          <a:xfrm>
            <a:off x="515877" y="1547085"/>
            <a:ext cx="1303200" cy="236520"/>
            <a:chOff x="515877" y="1547085"/>
            <a:chExt cx="13032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E01AD9-E104-41B0-9823-F9BAE6931A49}"/>
                    </a:ext>
                  </a:extLst>
                </p14:cNvPr>
                <p14:cNvContentPartPr/>
                <p14:nvPr/>
              </p14:nvContentPartPr>
              <p14:xfrm>
                <a:off x="589317" y="1602885"/>
                <a:ext cx="23400" cy="88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E01AD9-E104-41B0-9823-F9BAE6931A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4997" y="1598565"/>
                  <a:ext cx="3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1ED2127-2775-4BCB-9270-539D86B991C0}"/>
                    </a:ext>
                  </a:extLst>
                </p14:cNvPr>
                <p14:cNvContentPartPr/>
                <p14:nvPr/>
              </p14:nvContentPartPr>
              <p14:xfrm>
                <a:off x="515877" y="1583805"/>
                <a:ext cx="156240" cy="118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1ED2127-2775-4BCB-9270-539D86B991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557" y="1579485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51B5385-85F4-417B-9A5F-69CD815CA972}"/>
                    </a:ext>
                  </a:extLst>
                </p14:cNvPr>
                <p14:cNvContentPartPr/>
                <p14:nvPr/>
              </p14:nvContentPartPr>
              <p14:xfrm>
                <a:off x="739797" y="1599645"/>
                <a:ext cx="16920" cy="96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51B5385-85F4-417B-9A5F-69CD815CA9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5477" y="1595325"/>
                  <a:ext cx="25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076BDC3-2B67-4D1A-B070-676203B8C477}"/>
                    </a:ext>
                  </a:extLst>
                </p14:cNvPr>
                <p14:cNvContentPartPr/>
                <p14:nvPr/>
              </p14:nvContentPartPr>
              <p14:xfrm>
                <a:off x="653757" y="1547085"/>
                <a:ext cx="141480" cy="91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076BDC3-2B67-4D1A-B070-676203B8C47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9437" y="1542765"/>
                  <a:ext cx="15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C0877C0-251C-440B-B5E9-B7D8A529C507}"/>
                    </a:ext>
                  </a:extLst>
                </p14:cNvPr>
                <p14:cNvContentPartPr/>
                <p14:nvPr/>
              </p14:nvContentPartPr>
              <p14:xfrm>
                <a:off x="852477" y="1670925"/>
                <a:ext cx="97200" cy="1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C0877C0-251C-440B-B5E9-B7D8A529C5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8157" y="1666605"/>
                  <a:ext cx="105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6AAF0-6504-4E8C-92A2-3E21E5897005}"/>
                    </a:ext>
                  </a:extLst>
                </p14:cNvPr>
                <p14:cNvContentPartPr/>
                <p14:nvPr/>
              </p14:nvContentPartPr>
              <p14:xfrm>
                <a:off x="1011237" y="1618005"/>
                <a:ext cx="86760" cy="83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6AAF0-6504-4E8C-92A2-3E21E58970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917" y="1613685"/>
                  <a:ext cx="95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3CE02FA-17D8-4950-87C1-A8BBCA6EC07F}"/>
                    </a:ext>
                  </a:extLst>
                </p14:cNvPr>
                <p14:cNvContentPartPr/>
                <p14:nvPr/>
              </p14:nvContentPartPr>
              <p14:xfrm>
                <a:off x="1124637" y="1659405"/>
                <a:ext cx="226080" cy="42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3CE02FA-17D8-4950-87C1-A8BBCA6EC0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0317" y="1655085"/>
                  <a:ext cx="23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0CDDBB-8B8F-4A47-8EF0-652EB5EC973D}"/>
                    </a:ext>
                  </a:extLst>
                </p14:cNvPr>
                <p14:cNvContentPartPr/>
                <p14:nvPr/>
              </p14:nvContentPartPr>
              <p14:xfrm>
                <a:off x="1386717" y="1701885"/>
                <a:ext cx="113400" cy="81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0CDDBB-8B8F-4A47-8EF0-652EB5EC97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82397" y="1697565"/>
                  <a:ext cx="12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579B629-AD1E-440F-96CD-89C0BF068394}"/>
                    </a:ext>
                  </a:extLst>
                </p14:cNvPr>
                <p14:cNvContentPartPr/>
                <p14:nvPr/>
              </p14:nvContentPartPr>
              <p14:xfrm>
                <a:off x="1495437" y="1691805"/>
                <a:ext cx="84960" cy="72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579B629-AD1E-440F-96CD-89C0BF0683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1117" y="1687485"/>
                  <a:ext cx="93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C2AB075-E7B6-4CA0-8A3F-D5C1A38F95D5}"/>
                    </a:ext>
                  </a:extLst>
                </p14:cNvPr>
                <p14:cNvContentPartPr/>
                <p14:nvPr/>
              </p14:nvContentPartPr>
              <p14:xfrm>
                <a:off x="1609557" y="1685325"/>
                <a:ext cx="18720" cy="835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C2AB075-E7B6-4CA0-8A3F-D5C1A38F95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05237" y="1681005"/>
                  <a:ext cx="2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F7B174-0405-4B5D-B30C-8C1641D7255B}"/>
                    </a:ext>
                  </a:extLst>
                </p14:cNvPr>
                <p14:cNvContentPartPr/>
                <p14:nvPr/>
              </p14:nvContentPartPr>
              <p14:xfrm>
                <a:off x="1687317" y="1670565"/>
                <a:ext cx="131760" cy="102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F7B174-0405-4B5D-B30C-8C1641D7255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82997" y="1666245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45A6BF1-98A4-4B33-87D7-79EC9B1BFE89}"/>
              </a:ext>
            </a:extLst>
          </p:cNvPr>
          <p:cNvGrpSpPr/>
          <p:nvPr/>
        </p:nvGrpSpPr>
        <p:grpSpPr>
          <a:xfrm>
            <a:off x="2153517" y="1513965"/>
            <a:ext cx="758520" cy="444240"/>
            <a:chOff x="2153517" y="1513965"/>
            <a:chExt cx="75852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4C895D0-AB58-4DF2-A30F-64822A9674BE}"/>
                    </a:ext>
                  </a:extLst>
                </p14:cNvPr>
                <p14:cNvContentPartPr/>
                <p14:nvPr/>
              </p14:nvContentPartPr>
              <p14:xfrm>
                <a:off x="2298957" y="1513965"/>
                <a:ext cx="113400" cy="97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4C895D0-AB58-4DF2-A30F-64822A9674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94637" y="1509645"/>
                  <a:ext cx="12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7139BDF-11F1-4F87-B959-62B1427CB301}"/>
                    </a:ext>
                  </a:extLst>
                </p14:cNvPr>
                <p14:cNvContentPartPr/>
                <p14:nvPr/>
              </p14:nvContentPartPr>
              <p14:xfrm>
                <a:off x="2282037" y="1528365"/>
                <a:ext cx="171720" cy="79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7139BDF-11F1-4F87-B959-62B1427CB3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77717" y="1524045"/>
                  <a:ext cx="18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731C94-8041-4BD4-8BBA-885DE1530BED}"/>
                    </a:ext>
                  </a:extLst>
                </p14:cNvPr>
                <p14:cNvContentPartPr/>
                <p14:nvPr/>
              </p14:nvContentPartPr>
              <p14:xfrm>
                <a:off x="2185197" y="1673445"/>
                <a:ext cx="394200" cy="27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731C94-8041-4BD4-8BBA-885DE1530B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80877" y="1669125"/>
                  <a:ext cx="402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33076DB-D677-4A89-BDD1-709F5D9DA31A}"/>
                    </a:ext>
                  </a:extLst>
                </p14:cNvPr>
                <p14:cNvContentPartPr/>
                <p14:nvPr/>
              </p14:nvContentPartPr>
              <p14:xfrm>
                <a:off x="2153517" y="1787205"/>
                <a:ext cx="133920" cy="153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33076DB-D677-4A89-BDD1-709F5D9DA3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49197" y="1782885"/>
                  <a:ext cx="142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1DDBF40-EA18-4CAC-A344-13B4CFFF0BBA}"/>
                    </a:ext>
                  </a:extLst>
                </p14:cNvPr>
                <p14:cNvContentPartPr/>
                <p14:nvPr/>
              </p14:nvContentPartPr>
              <p14:xfrm>
                <a:off x="2311557" y="1894485"/>
                <a:ext cx="34560" cy="63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1DDBF40-EA18-4CAC-A344-13B4CFFF0B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7237" y="1890165"/>
                  <a:ext cx="4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8D69327-1E9B-4843-B5E1-1DF9CAF64B09}"/>
                    </a:ext>
                  </a:extLst>
                </p14:cNvPr>
                <p14:cNvContentPartPr/>
                <p14:nvPr/>
              </p14:nvContentPartPr>
              <p14:xfrm>
                <a:off x="2390757" y="1793685"/>
                <a:ext cx="88920" cy="132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8D69327-1E9B-4843-B5E1-1DF9CAF64B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86437" y="1789365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9F31944-3345-4C8B-B927-318136EA683B}"/>
                    </a:ext>
                  </a:extLst>
                </p14:cNvPr>
                <p14:cNvContentPartPr/>
                <p14:nvPr/>
              </p14:nvContentPartPr>
              <p14:xfrm>
                <a:off x="2510277" y="1790805"/>
                <a:ext cx="78480" cy="133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9F31944-3345-4C8B-B927-318136EA683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05957" y="1786485"/>
                  <a:ext cx="87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B7A306B-6653-480E-947D-92F3F3DA4579}"/>
                    </a:ext>
                  </a:extLst>
                </p14:cNvPr>
                <p14:cNvContentPartPr/>
                <p14:nvPr/>
              </p14:nvContentPartPr>
              <p14:xfrm>
                <a:off x="2780277" y="1728885"/>
                <a:ext cx="100440" cy="14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B7A306B-6653-480E-947D-92F3F3DA45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75957" y="1724565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DD14089-9793-4FA3-96D9-80EAB959548B}"/>
                    </a:ext>
                  </a:extLst>
                </p14:cNvPr>
                <p14:cNvContentPartPr/>
                <p14:nvPr/>
              </p14:nvContentPartPr>
              <p14:xfrm>
                <a:off x="2735277" y="1786125"/>
                <a:ext cx="176760" cy="4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DD14089-9793-4FA3-96D9-80EAB95954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30957" y="1781805"/>
                  <a:ext cx="185400" cy="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A7EBAEC-4167-44D8-86F9-1C6659F55F97}"/>
                  </a:ext>
                </a:extLst>
              </p14:cNvPr>
              <p14:cNvContentPartPr/>
              <p14:nvPr/>
            </p14:nvContentPartPr>
            <p14:xfrm>
              <a:off x="4205877" y="883965"/>
              <a:ext cx="360" cy="3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A7EBAEC-4167-44D8-86F9-1C6659F55F9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01557" y="87964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ED02B70E-EEBB-4497-86F2-D42F2EAB5AFA}"/>
              </a:ext>
            </a:extLst>
          </p:cNvPr>
          <p:cNvGrpSpPr/>
          <p:nvPr/>
        </p:nvGrpSpPr>
        <p:grpSpPr>
          <a:xfrm>
            <a:off x="2930477" y="116670"/>
            <a:ext cx="767440" cy="473175"/>
            <a:chOff x="2930477" y="116670"/>
            <a:chExt cx="767440" cy="4731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2FAE6B4-9E46-4DD7-BDEE-07E9B72AF75F}"/>
                    </a:ext>
                  </a:extLst>
                </p14:cNvPr>
                <p14:cNvContentPartPr/>
                <p14:nvPr/>
              </p14:nvContentPartPr>
              <p14:xfrm>
                <a:off x="2930477" y="417290"/>
                <a:ext cx="150760" cy="127637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2FAE6B4-9E46-4DD7-BDEE-07E9B72AF75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26159" y="412963"/>
                  <a:ext cx="159395" cy="136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5C16115-191D-4E41-8670-714F61545B2B}"/>
                    </a:ext>
                  </a:extLst>
                </p14:cNvPr>
                <p14:cNvContentPartPr/>
                <p14:nvPr/>
              </p14:nvContentPartPr>
              <p14:xfrm>
                <a:off x="3136731" y="417290"/>
                <a:ext cx="72605" cy="127175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5C16115-191D-4E41-8670-714F61545B2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32396" y="412967"/>
                  <a:ext cx="81274" cy="135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4D718EC-6C69-4C78-9A6B-FA5DD7587265}"/>
                    </a:ext>
                  </a:extLst>
                </p14:cNvPr>
                <p14:cNvContentPartPr/>
                <p14:nvPr/>
              </p14:nvContentPartPr>
              <p14:xfrm>
                <a:off x="3102972" y="410816"/>
                <a:ext cx="127175" cy="135961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4D718EC-6C69-4C78-9A6B-FA5DD758726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98649" y="406488"/>
                  <a:ext cx="135821" cy="14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23D23E1-A47B-452C-BB79-00C1896DCE4D}"/>
                    </a:ext>
                  </a:extLst>
                </p14:cNvPr>
                <p14:cNvContentPartPr/>
                <p14:nvPr/>
              </p14:nvContentPartPr>
              <p14:xfrm>
                <a:off x="3250957" y="406654"/>
                <a:ext cx="92028" cy="122088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23D23E1-A47B-452C-BB79-00C1896DCE4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46643" y="402332"/>
                  <a:ext cx="100656" cy="130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1651EFD-D52A-4706-81CC-13F8F9658646}"/>
                    </a:ext>
                  </a:extLst>
                </p14:cNvPr>
                <p14:cNvContentPartPr/>
                <p14:nvPr/>
              </p14:nvContentPartPr>
              <p14:xfrm>
                <a:off x="3268437" y="221565"/>
                <a:ext cx="108000" cy="185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1651EFD-D52A-4706-81CC-13F8F965864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64117" y="217245"/>
                  <a:ext cx="116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6F53869-CDED-4235-8142-2B0582AAA6F2}"/>
                    </a:ext>
                  </a:extLst>
                </p14:cNvPr>
                <p14:cNvContentPartPr/>
                <p14:nvPr/>
              </p14:nvContentPartPr>
              <p14:xfrm>
                <a:off x="3478484" y="379831"/>
                <a:ext cx="100815" cy="151685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6F53869-CDED-4235-8142-2B0582AAA6F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74163" y="375497"/>
                  <a:ext cx="109456" cy="160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36A42B-5110-4285-8BF6-8CA551EF534C}"/>
                    </a:ext>
                  </a:extLst>
                </p14:cNvPr>
                <p14:cNvContentPartPr/>
                <p14:nvPr/>
              </p14:nvContentPartPr>
              <p14:xfrm>
                <a:off x="3628781" y="359021"/>
                <a:ext cx="62894" cy="161396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36A42B-5110-4285-8BF6-8CA551EF53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24443" y="354688"/>
                  <a:ext cx="71569" cy="17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104ADAE-C325-4BEF-84CA-38D1E6973327}"/>
                    </a:ext>
                  </a:extLst>
                </p14:cNvPr>
                <p14:cNvContentPartPr/>
                <p14:nvPr/>
              </p14:nvContentPartPr>
              <p14:xfrm>
                <a:off x="2948397" y="272325"/>
                <a:ext cx="749520" cy="84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104ADAE-C325-4BEF-84CA-38D1E69733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44077" y="268005"/>
                  <a:ext cx="758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C86E9E-8E19-4415-BB52-40731537AB64}"/>
                    </a:ext>
                  </a:extLst>
                </p14:cNvPr>
                <p14:cNvContentPartPr/>
                <p14:nvPr/>
              </p14:nvContentPartPr>
              <p14:xfrm>
                <a:off x="3014511" y="148710"/>
                <a:ext cx="106920" cy="86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C86E9E-8E19-4415-BB52-40731537AB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10191" y="144390"/>
                  <a:ext cx="115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FAD3BA-A851-49C0-A25A-74AEE38B1D4B}"/>
                    </a:ext>
                  </a:extLst>
                </p14:cNvPr>
                <p14:cNvContentPartPr/>
                <p14:nvPr/>
              </p14:nvContentPartPr>
              <p14:xfrm>
                <a:off x="3149871" y="152310"/>
                <a:ext cx="73080" cy="79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FAD3BA-A851-49C0-A25A-74AEE38B1D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45551" y="147990"/>
                  <a:ext cx="8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8494A74-7697-4B81-B6AA-01AADDE80804}"/>
                    </a:ext>
                  </a:extLst>
                </p14:cNvPr>
                <p14:cNvContentPartPr/>
                <p14:nvPr/>
              </p14:nvContentPartPr>
              <p14:xfrm>
                <a:off x="3271191" y="129630"/>
                <a:ext cx="59400" cy="116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8494A74-7697-4B81-B6AA-01AADDE808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66871" y="125310"/>
                  <a:ext cx="68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E80D35A-D36A-4AEB-8692-946929FEE460}"/>
                    </a:ext>
                  </a:extLst>
                </p14:cNvPr>
                <p14:cNvContentPartPr/>
                <p14:nvPr/>
              </p14:nvContentPartPr>
              <p14:xfrm>
                <a:off x="3371631" y="210630"/>
                <a:ext cx="22320" cy="64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E80D35A-D36A-4AEB-8692-946929FEE4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67311" y="206310"/>
                  <a:ext cx="30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C794308-D57D-45B8-8C57-05AC986B1738}"/>
                    </a:ext>
                  </a:extLst>
                </p14:cNvPr>
                <p14:cNvContentPartPr/>
                <p14:nvPr/>
              </p14:nvContentPartPr>
              <p14:xfrm>
                <a:off x="3474951" y="116670"/>
                <a:ext cx="30960" cy="111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C794308-D57D-45B8-8C57-05AC986B173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0631" y="112350"/>
                  <a:ext cx="39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6E4C38-4CCB-408A-AFF0-13F57E626FAF}"/>
                    </a:ext>
                  </a:extLst>
                </p14:cNvPr>
                <p14:cNvContentPartPr/>
                <p14:nvPr/>
              </p14:nvContentPartPr>
              <p14:xfrm>
                <a:off x="3527871" y="126750"/>
                <a:ext cx="83160" cy="102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6E4C38-4CCB-408A-AFF0-13F57E626FA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23551" y="122430"/>
                  <a:ext cx="91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D7C1199-2A82-47C1-8072-70F3E5477AEB}"/>
                    </a:ext>
                  </a:extLst>
                </p14:cNvPr>
                <p14:cNvContentPartPr/>
                <p14:nvPr/>
              </p14:nvContentPartPr>
              <p14:xfrm>
                <a:off x="3390837" y="467805"/>
                <a:ext cx="16920" cy="122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D7C1199-2A82-47C1-8072-70F3E5477A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86517" y="463485"/>
                  <a:ext cx="25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CD4570B6-8543-44A2-84EC-79EE989E363A}"/>
              </a:ext>
            </a:extLst>
          </p:cNvPr>
          <p:cNvGrpSpPr/>
          <p:nvPr/>
        </p:nvGrpSpPr>
        <p:grpSpPr>
          <a:xfrm>
            <a:off x="3031917" y="1696125"/>
            <a:ext cx="732240" cy="258480"/>
            <a:chOff x="3031917" y="1696125"/>
            <a:chExt cx="7322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C4C0B24-CA01-43BC-AEA8-2050486845B0}"/>
                    </a:ext>
                  </a:extLst>
                </p14:cNvPr>
                <p14:cNvContentPartPr/>
                <p14:nvPr/>
              </p14:nvContentPartPr>
              <p14:xfrm>
                <a:off x="3031917" y="1796205"/>
                <a:ext cx="141480" cy="139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C4C0B24-CA01-43BC-AEA8-2050486845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27597" y="1791885"/>
                  <a:ext cx="150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D543BDC-E6CE-4F33-8916-8AA4B4274F6E}"/>
                    </a:ext>
                  </a:extLst>
                </p14:cNvPr>
                <p14:cNvContentPartPr/>
                <p14:nvPr/>
              </p14:nvContentPartPr>
              <p14:xfrm>
                <a:off x="3220917" y="1805205"/>
                <a:ext cx="93960" cy="92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D543BDC-E6CE-4F33-8916-8AA4B4274F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16597" y="1800885"/>
                  <a:ext cx="10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BEB69D1-F1ED-41BB-841E-47BCEDA0CCF2}"/>
                    </a:ext>
                  </a:extLst>
                </p14:cNvPr>
                <p14:cNvContentPartPr/>
                <p14:nvPr/>
              </p14:nvContentPartPr>
              <p14:xfrm>
                <a:off x="3349077" y="1794045"/>
                <a:ext cx="85680" cy="118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BEB69D1-F1ED-41BB-841E-47BCEDA0CCF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44757" y="1789725"/>
                  <a:ext cx="94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6DA464-1A4E-4803-B0AB-4F65DBF0DF27}"/>
                    </a:ext>
                  </a:extLst>
                </p14:cNvPr>
                <p14:cNvContentPartPr/>
                <p14:nvPr/>
              </p14:nvContentPartPr>
              <p14:xfrm>
                <a:off x="3370317" y="1786845"/>
                <a:ext cx="133920" cy="167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6DA464-1A4E-4803-B0AB-4F65DBF0DF2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5997" y="1782525"/>
                  <a:ext cx="14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0A8F54E-5622-498D-BA2A-FE419A42FE0E}"/>
                    </a:ext>
                  </a:extLst>
                </p14:cNvPr>
                <p14:cNvContentPartPr/>
                <p14:nvPr/>
              </p14:nvContentPartPr>
              <p14:xfrm>
                <a:off x="3553557" y="1779645"/>
                <a:ext cx="91440" cy="132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0A8F54E-5622-498D-BA2A-FE419A42FE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49237" y="1775325"/>
                  <a:ext cx="100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F8866BC-4FCF-4B3B-A7B0-98357F3EE891}"/>
                    </a:ext>
                  </a:extLst>
                </p14:cNvPr>
                <p14:cNvContentPartPr/>
                <p14:nvPr/>
              </p14:nvContentPartPr>
              <p14:xfrm>
                <a:off x="3674517" y="1750485"/>
                <a:ext cx="89640" cy="144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F8866BC-4FCF-4B3B-A7B0-98357F3EE8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70197" y="1746165"/>
                  <a:ext cx="98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90C502C-3EC4-4D99-85D1-993E023F217A}"/>
                    </a:ext>
                  </a:extLst>
                </p14:cNvPr>
                <p14:cNvContentPartPr/>
                <p14:nvPr/>
              </p14:nvContentPartPr>
              <p14:xfrm>
                <a:off x="3061437" y="1696125"/>
                <a:ext cx="672480" cy="15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90C502C-3EC4-4D99-85D1-993E023F21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57117" y="1691805"/>
                  <a:ext cx="681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F6E2B331-32E1-4538-B7D0-4396C98ACC52}"/>
              </a:ext>
            </a:extLst>
          </p:cNvPr>
          <p:cNvGrpSpPr/>
          <p:nvPr/>
        </p:nvGrpSpPr>
        <p:grpSpPr>
          <a:xfrm>
            <a:off x="3178077" y="1439445"/>
            <a:ext cx="500400" cy="148680"/>
            <a:chOff x="3178077" y="1439445"/>
            <a:chExt cx="50040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3FFB42F-99E4-453A-9C48-3EF47DA301DF}"/>
                    </a:ext>
                  </a:extLst>
                </p14:cNvPr>
                <p14:cNvContentPartPr/>
                <p14:nvPr/>
              </p14:nvContentPartPr>
              <p14:xfrm>
                <a:off x="3178077" y="1439445"/>
                <a:ext cx="199080" cy="148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3FFB42F-99E4-453A-9C48-3EF47DA301D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73757" y="1435125"/>
                  <a:ext cx="207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6BA36E-26CC-4614-95FF-E9773BC56A23}"/>
                    </a:ext>
                  </a:extLst>
                </p14:cNvPr>
                <p14:cNvContentPartPr/>
                <p14:nvPr/>
              </p14:nvContentPartPr>
              <p14:xfrm>
                <a:off x="3407037" y="1459245"/>
                <a:ext cx="114840" cy="100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6BA36E-26CC-4614-95FF-E9773BC56A2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02717" y="1454925"/>
                  <a:ext cx="123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961C8D5-F206-4901-8769-0375A5B02FF8}"/>
                    </a:ext>
                  </a:extLst>
                </p14:cNvPr>
                <p14:cNvContentPartPr/>
                <p14:nvPr/>
              </p14:nvContentPartPr>
              <p14:xfrm>
                <a:off x="3551037" y="1441605"/>
                <a:ext cx="127440" cy="93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961C8D5-F206-4901-8769-0375A5B02F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46717" y="1437285"/>
                  <a:ext cx="136080" cy="101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0" name="Grafik 179">
            <a:extLst>
              <a:ext uri="{FF2B5EF4-FFF2-40B4-BE49-F238E27FC236}">
                <a16:creationId xmlns:a16="http://schemas.microsoft.com/office/drawing/2014/main" id="{19FA62A3-522E-4109-8714-CFF25471FFAA}"/>
              </a:ext>
            </a:extLst>
      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4716192" y="1420321"/>
            <a:ext cx="6877050" cy="971550"/>
          </a:xfrm>
          <a:prstGeom prst="rect">
            <a:avLst/>
          </a:prstGeom>
        </p:spPr>
      </p:pic>
      <p:graphicFrame>
        <p:nvGraphicFramePr>
          <p:cNvPr id="181" name="Objekt 180">
            <a:extLst>
              <a:ext uri="{FF2B5EF4-FFF2-40B4-BE49-F238E27FC236}">
                <a16:creationId xmlns:a16="http://schemas.microsoft.com/office/drawing/2014/main" id="{E294221F-4B41-4861-97A7-AD33D69C7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45399"/>
              </p:ext>
            </p:extLst>
          </p:nvPr>
        </p:nvGraphicFramePr>
        <p:xfrm>
          <a:off x="701277" y="2973092"/>
          <a:ext cx="68675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06" imgW="6867601" imgH="1914525" progId="Excel.Sheet.12">
                  <p:embed/>
                </p:oleObj>
              </mc:Choice>
              <mc:Fallback>
                <p:oleObj name="Worksheet" r:id="rId306" imgW="6867601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7"/>
                      <a:stretch>
                        <a:fillRect/>
                      </a:stretch>
                    </p:blipFill>
                    <p:spPr>
                      <a:xfrm>
                        <a:off x="701277" y="2973092"/>
                        <a:ext cx="68675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00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8E1553-386D-4D68-8882-ED3E34172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51" y="58655"/>
            <a:ext cx="5049481" cy="18368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D057D1-939C-48F9-A604-08733CC8EB24}"/>
                  </a:ext>
                </a:extLst>
              </p14:cNvPr>
              <p14:cNvContentPartPr/>
              <p14:nvPr/>
            </p14:nvContentPartPr>
            <p14:xfrm>
              <a:off x="7407357" y="1947045"/>
              <a:ext cx="4320" cy="57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D057D1-939C-48F9-A604-08733CC8EB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3037" y="1942725"/>
                <a:ext cx="1296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838C4FD-5F2F-4467-81AF-F73846D28DD4}"/>
              </a:ext>
            </a:extLst>
          </p:cNvPr>
          <p:cNvGrpSpPr/>
          <p:nvPr/>
        </p:nvGrpSpPr>
        <p:grpSpPr>
          <a:xfrm>
            <a:off x="7051317" y="1851285"/>
            <a:ext cx="4977000" cy="496080"/>
            <a:chOff x="7051317" y="1851285"/>
            <a:chExt cx="497700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D95E54-653A-4B3B-ABBD-E74B39567C94}"/>
                    </a:ext>
                  </a:extLst>
                </p14:cNvPr>
                <p14:cNvContentPartPr/>
                <p14:nvPr/>
              </p14:nvContentPartPr>
              <p14:xfrm>
                <a:off x="10558437" y="1948485"/>
                <a:ext cx="191520" cy="63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D95E54-653A-4B3B-ABBD-E74B39567C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54117" y="1944165"/>
                  <a:ext cx="20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ECA9AA-F75F-41B3-A1C5-32459D5599E3}"/>
                    </a:ext>
                  </a:extLst>
                </p14:cNvPr>
                <p14:cNvContentPartPr/>
                <p14:nvPr/>
              </p14:nvContentPartPr>
              <p14:xfrm>
                <a:off x="10740957" y="1943085"/>
                <a:ext cx="108000" cy="74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ECA9AA-F75F-41B3-A1C5-32459D5599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36637" y="1938765"/>
                  <a:ext cx="116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8E5D96-615D-4E8D-BD97-675D17FE5B4C}"/>
                    </a:ext>
                  </a:extLst>
                </p14:cNvPr>
                <p14:cNvContentPartPr/>
                <p14:nvPr/>
              </p14:nvContentPartPr>
              <p14:xfrm>
                <a:off x="10985757" y="1922925"/>
                <a:ext cx="118800" cy="80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8E5D96-615D-4E8D-BD97-675D17FE5B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1437" y="1918605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CB29B75-E3C8-4BDC-AE16-D92B4CAB351A}"/>
                    </a:ext>
                  </a:extLst>
                </p14:cNvPr>
                <p14:cNvContentPartPr/>
                <p14:nvPr/>
              </p14:nvContentPartPr>
              <p14:xfrm>
                <a:off x="11048397" y="1989525"/>
                <a:ext cx="68400" cy="55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CB29B75-E3C8-4BDC-AE16-D92B4CAB35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44077" y="1985205"/>
                  <a:ext cx="7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6ECFAF-8C12-406F-A1B9-418BC7EB948E}"/>
                    </a:ext>
                  </a:extLst>
                </p14:cNvPr>
                <p14:cNvContentPartPr/>
                <p14:nvPr/>
              </p14:nvContentPartPr>
              <p14:xfrm>
                <a:off x="11135877" y="1996005"/>
                <a:ext cx="46440" cy="52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6ECFAF-8C12-406F-A1B9-418BC7EB94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1557" y="1991685"/>
                  <a:ext cx="5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3648C0-D40E-43A7-8F7E-8A5660162D92}"/>
                    </a:ext>
                  </a:extLst>
                </p14:cNvPr>
                <p14:cNvContentPartPr/>
                <p14:nvPr/>
              </p14:nvContentPartPr>
              <p14:xfrm>
                <a:off x="11185197" y="1986645"/>
                <a:ext cx="60120" cy="55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3648C0-D40E-43A7-8F7E-8A5660162D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80877" y="1982325"/>
                  <a:ext cx="6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1C57652-CD19-4418-8641-87FA5D2EBD87}"/>
                    </a:ext>
                  </a:extLst>
                </p14:cNvPr>
                <p14:cNvContentPartPr/>
                <p14:nvPr/>
              </p14:nvContentPartPr>
              <p14:xfrm>
                <a:off x="11242077" y="2000685"/>
                <a:ext cx="48600" cy="39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1C57652-CD19-4418-8641-87FA5D2EBD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37757" y="1996365"/>
                  <a:ext cx="5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08F1B36-3FBC-44F8-A656-15F4435FEB06}"/>
                    </a:ext>
                  </a:extLst>
                </p14:cNvPr>
                <p14:cNvContentPartPr/>
                <p14:nvPr/>
              </p14:nvContentPartPr>
              <p14:xfrm>
                <a:off x="11363757" y="1951005"/>
                <a:ext cx="101520" cy="2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08F1B36-3FBC-44F8-A656-15F4435FEB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59437" y="1946685"/>
                  <a:ext cx="110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507C052-E6E5-4308-9C92-E15501A94144}"/>
                    </a:ext>
                  </a:extLst>
                </p14:cNvPr>
                <p14:cNvContentPartPr/>
                <p14:nvPr/>
              </p14:nvContentPartPr>
              <p14:xfrm>
                <a:off x="11360517" y="1964325"/>
                <a:ext cx="113400" cy="12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507C052-E6E5-4308-9C92-E15501A941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56197" y="1960005"/>
                  <a:ext cx="122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0CB7190-7B3C-4291-9B79-119C0F1012E4}"/>
                    </a:ext>
                  </a:extLst>
                </p14:cNvPr>
                <p14:cNvContentPartPr/>
                <p14:nvPr/>
              </p14:nvContentPartPr>
              <p14:xfrm>
                <a:off x="11556717" y="1881885"/>
                <a:ext cx="151560" cy="95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0CB7190-7B3C-4291-9B79-119C0F1012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52397" y="1877565"/>
                  <a:ext cx="160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81A217-911A-4400-91A6-D8C1E97D360B}"/>
                    </a:ext>
                  </a:extLst>
                </p14:cNvPr>
                <p14:cNvContentPartPr/>
                <p14:nvPr/>
              </p14:nvContentPartPr>
              <p14:xfrm>
                <a:off x="11706117" y="1880805"/>
                <a:ext cx="105840" cy="92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81A217-911A-4400-91A6-D8C1E97D36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01797" y="1876485"/>
                  <a:ext cx="114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4ABCC8C-A122-405D-931B-586E58E354AD}"/>
                    </a:ext>
                  </a:extLst>
                </p14:cNvPr>
                <p14:cNvContentPartPr/>
                <p14:nvPr/>
              </p14:nvContentPartPr>
              <p14:xfrm>
                <a:off x="11895477" y="1891245"/>
                <a:ext cx="87120" cy="79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4ABCC8C-A122-405D-931B-586E58E354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91157" y="1886925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CE69AE-8B3F-45E9-8B41-BC26E175EF6B}"/>
                    </a:ext>
                  </a:extLst>
                </p14:cNvPr>
                <p14:cNvContentPartPr/>
                <p14:nvPr/>
              </p14:nvContentPartPr>
              <p14:xfrm>
                <a:off x="11880357" y="1851285"/>
                <a:ext cx="78480" cy="40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CE69AE-8B3F-45E9-8B41-BC26E175EF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76037" y="1846965"/>
                  <a:ext cx="87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25BDD23-2FFA-4D45-B368-045C6673961B}"/>
                    </a:ext>
                  </a:extLst>
                </p14:cNvPr>
                <p14:cNvContentPartPr/>
                <p14:nvPr/>
              </p14:nvContentPartPr>
              <p14:xfrm>
                <a:off x="11960997" y="1953165"/>
                <a:ext cx="67320" cy="3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25BDD23-2FFA-4D45-B368-045C667396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56677" y="1948845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0BC44B-3920-476A-98F3-0EC9FCB70C50}"/>
                    </a:ext>
                  </a:extLst>
                </p14:cNvPr>
                <p14:cNvContentPartPr/>
                <p14:nvPr/>
              </p14:nvContentPartPr>
              <p14:xfrm>
                <a:off x="7051317" y="2000685"/>
                <a:ext cx="85320" cy="60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0BC44B-3920-476A-98F3-0EC9FCB70C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46997" y="1996365"/>
                  <a:ext cx="93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FA3B98-8D80-4CE7-ACB2-EED6CD15F528}"/>
                    </a:ext>
                  </a:extLst>
                </p14:cNvPr>
                <p14:cNvContentPartPr/>
                <p14:nvPr/>
              </p14:nvContentPartPr>
              <p14:xfrm>
                <a:off x="7116477" y="1940565"/>
                <a:ext cx="82440" cy="145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FA3B98-8D80-4CE7-ACB2-EED6CD15F5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2157" y="1936245"/>
                  <a:ext cx="91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0E82F49-FCCC-4942-BED1-D03D93845CA4}"/>
                    </a:ext>
                  </a:extLst>
                </p14:cNvPr>
                <p14:cNvContentPartPr/>
                <p14:nvPr/>
              </p14:nvContentPartPr>
              <p14:xfrm>
                <a:off x="7301877" y="1950645"/>
                <a:ext cx="60840" cy="107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0E82F49-FCCC-4942-BED1-D03D93845C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7557" y="1946325"/>
                  <a:ext cx="69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547A37-9DC9-4E74-9B8A-8F51216649A6}"/>
                    </a:ext>
                  </a:extLst>
                </p14:cNvPr>
                <p14:cNvContentPartPr/>
                <p14:nvPr/>
              </p14:nvContentPartPr>
              <p14:xfrm>
                <a:off x="7399077" y="1996365"/>
                <a:ext cx="109080" cy="48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547A37-9DC9-4E74-9B8A-8F51216649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94757" y="1992045"/>
                  <a:ext cx="117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70E1517-01AC-4D60-95A9-E004D1A3DFD2}"/>
                    </a:ext>
                  </a:extLst>
                </p14:cNvPr>
                <p14:cNvContentPartPr/>
                <p14:nvPr/>
              </p14:nvContentPartPr>
              <p14:xfrm>
                <a:off x="7501317" y="1995285"/>
                <a:ext cx="90360" cy="150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70E1517-01AC-4D60-95A9-E004D1A3DF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96997" y="1990965"/>
                  <a:ext cx="9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16CAC72-70E0-4EAA-9993-07441D2F2661}"/>
                    </a:ext>
                  </a:extLst>
                </p14:cNvPr>
                <p14:cNvContentPartPr/>
                <p14:nvPr/>
              </p14:nvContentPartPr>
              <p14:xfrm>
                <a:off x="7579797" y="2002125"/>
                <a:ext cx="78840" cy="128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16CAC72-70E0-4EAA-9993-07441D2F26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75477" y="1997805"/>
                  <a:ext cx="87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C708C0B-D6D8-4176-B373-42B5E87993F1}"/>
                    </a:ext>
                  </a:extLst>
                </p14:cNvPr>
                <p14:cNvContentPartPr/>
                <p14:nvPr/>
              </p14:nvContentPartPr>
              <p14:xfrm>
                <a:off x="7701837" y="1992405"/>
                <a:ext cx="46800" cy="46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C708C0B-D6D8-4176-B373-42B5E87993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97517" y="1988085"/>
                  <a:ext cx="5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440D82F-AEF2-43CA-A912-BFC0BDD7C097}"/>
                    </a:ext>
                  </a:extLst>
                </p14:cNvPr>
                <p14:cNvContentPartPr/>
                <p14:nvPr/>
              </p14:nvContentPartPr>
              <p14:xfrm>
                <a:off x="7772757" y="1984125"/>
                <a:ext cx="65160" cy="70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440D82F-AEF2-43CA-A912-BFC0BDD7C0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68437" y="1979805"/>
                  <a:ext cx="7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2E42A33-82ED-45B0-A547-D96BD8877937}"/>
                    </a:ext>
                  </a:extLst>
                </p14:cNvPr>
                <p14:cNvContentPartPr/>
                <p14:nvPr/>
              </p14:nvContentPartPr>
              <p14:xfrm>
                <a:off x="7845837" y="1979805"/>
                <a:ext cx="95400" cy="63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2E42A33-82ED-45B0-A547-D96BD88779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41517" y="1975485"/>
                  <a:ext cx="104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78B08D1-5289-42A2-9AC8-D624C6756498}"/>
                    </a:ext>
                  </a:extLst>
                </p14:cNvPr>
                <p14:cNvContentPartPr/>
                <p14:nvPr/>
              </p14:nvContentPartPr>
              <p14:xfrm>
                <a:off x="8110077" y="1996005"/>
                <a:ext cx="141840" cy="64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78B08D1-5289-42A2-9AC8-D624C67564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05757" y="1991685"/>
                  <a:ext cx="150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2B154D-286C-4736-94DC-BDA32973F330}"/>
                    </a:ext>
                  </a:extLst>
                </p14:cNvPr>
                <p14:cNvContentPartPr/>
                <p14:nvPr/>
              </p14:nvContentPartPr>
              <p14:xfrm>
                <a:off x="8232477" y="2003205"/>
                <a:ext cx="87480" cy="39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2B154D-286C-4736-94DC-BDA32973F3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8157" y="1998885"/>
                  <a:ext cx="96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6F4F7E0-1513-4709-87F0-440877B8FC63}"/>
                    </a:ext>
                  </a:extLst>
                </p14:cNvPr>
                <p14:cNvContentPartPr/>
                <p14:nvPr/>
              </p14:nvContentPartPr>
              <p14:xfrm>
                <a:off x="8362797" y="1932285"/>
                <a:ext cx="14040" cy="106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6F4F7E0-1513-4709-87F0-440877B8FC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8477" y="1927965"/>
                  <a:ext cx="2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DB877E-BDF8-4E6D-BA7C-7818ED633890}"/>
                    </a:ext>
                  </a:extLst>
                </p14:cNvPr>
                <p14:cNvContentPartPr/>
                <p14:nvPr/>
              </p14:nvContentPartPr>
              <p14:xfrm>
                <a:off x="8459637" y="1990965"/>
                <a:ext cx="134280" cy="39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DB877E-BDF8-4E6D-BA7C-7818ED6338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5317" y="1986645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1FE611-6787-4808-B008-CFB0AF5BFDD2}"/>
                    </a:ext>
                  </a:extLst>
                </p14:cNvPr>
                <p14:cNvContentPartPr/>
                <p14:nvPr/>
              </p14:nvContentPartPr>
              <p14:xfrm>
                <a:off x="8627757" y="1902405"/>
                <a:ext cx="136080" cy="130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1FE611-6787-4808-B008-CFB0AF5BFD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23437" y="1898085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3A9C01-348C-40DF-9CEF-DEA6EA6E7970}"/>
                    </a:ext>
                  </a:extLst>
                </p14:cNvPr>
                <p14:cNvContentPartPr/>
                <p14:nvPr/>
              </p14:nvContentPartPr>
              <p14:xfrm>
                <a:off x="8762037" y="1966125"/>
                <a:ext cx="70920" cy="44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3A9C01-348C-40DF-9CEF-DEA6EA6E79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57717" y="1961805"/>
                  <a:ext cx="7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C1D0C2-8357-4C3C-A84E-35A9F3BF1C8A}"/>
                    </a:ext>
                  </a:extLst>
                </p14:cNvPr>
                <p14:cNvContentPartPr/>
                <p14:nvPr/>
              </p14:nvContentPartPr>
              <p14:xfrm>
                <a:off x="8858157" y="1947045"/>
                <a:ext cx="64080" cy="75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C1D0C2-8357-4C3C-A84E-35A9F3BF1C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53837" y="1942725"/>
                  <a:ext cx="72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4909E05-391A-4908-AE23-19B620F1FE90}"/>
                    </a:ext>
                  </a:extLst>
                </p14:cNvPr>
                <p14:cNvContentPartPr/>
                <p14:nvPr/>
              </p14:nvContentPartPr>
              <p14:xfrm>
                <a:off x="8916117" y="1876845"/>
                <a:ext cx="81360" cy="129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4909E05-391A-4908-AE23-19B620F1FE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11797" y="1872525"/>
                  <a:ext cx="90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318D88-4617-4181-8F2C-7CE1B4F63E28}"/>
                    </a:ext>
                  </a:extLst>
                </p14:cNvPr>
                <p14:cNvContentPartPr/>
                <p14:nvPr/>
              </p14:nvContentPartPr>
              <p14:xfrm>
                <a:off x="9093597" y="1936605"/>
                <a:ext cx="57240" cy="75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318D88-4617-4181-8F2C-7CE1B4F63E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89277" y="1932285"/>
                  <a:ext cx="6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1DCC54-EFF1-42B7-843B-A941CFF79B51}"/>
                    </a:ext>
                  </a:extLst>
                </p14:cNvPr>
                <p14:cNvContentPartPr/>
                <p14:nvPr/>
              </p14:nvContentPartPr>
              <p14:xfrm>
                <a:off x="9147957" y="1956765"/>
                <a:ext cx="114840" cy="59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1DCC54-EFF1-42B7-843B-A941CFF79B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43637" y="1952445"/>
                  <a:ext cx="123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FA94AC-4564-4E26-A9ED-DD964FBB0B57}"/>
                    </a:ext>
                  </a:extLst>
                </p14:cNvPr>
                <p14:cNvContentPartPr/>
                <p14:nvPr/>
              </p14:nvContentPartPr>
              <p14:xfrm>
                <a:off x="9294477" y="1891245"/>
                <a:ext cx="119160" cy="11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FA94AC-4564-4E26-A9ED-DD964FBB0B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90157" y="1886925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91723D-2FE5-48EC-B0F4-D73CB339A903}"/>
                    </a:ext>
                  </a:extLst>
                </p14:cNvPr>
                <p14:cNvContentPartPr/>
                <p14:nvPr/>
              </p14:nvContentPartPr>
              <p14:xfrm>
                <a:off x="9431277" y="1932645"/>
                <a:ext cx="65160" cy="88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91723D-2FE5-48EC-B0F4-D73CB339A9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26957" y="1928325"/>
                  <a:ext cx="7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677EA3-4609-414D-AE43-E5726EDF32B0}"/>
                    </a:ext>
                  </a:extLst>
                </p14:cNvPr>
                <p14:cNvContentPartPr/>
                <p14:nvPr/>
              </p14:nvContentPartPr>
              <p14:xfrm>
                <a:off x="9613437" y="1951725"/>
                <a:ext cx="164880" cy="57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677EA3-4609-414D-AE43-E5726EDF32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09117" y="1947405"/>
                  <a:ext cx="173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5515A1-C7B2-4D54-9C56-A96D09C45D54}"/>
                    </a:ext>
                  </a:extLst>
                </p14:cNvPr>
                <p14:cNvContentPartPr/>
                <p14:nvPr/>
              </p14:nvContentPartPr>
              <p14:xfrm>
                <a:off x="9766077" y="1900965"/>
                <a:ext cx="17640" cy="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5515A1-C7B2-4D54-9C56-A96D09C45D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61757" y="1896645"/>
                  <a:ext cx="2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F1D72F-407E-4BD6-A24E-A8E8F3465D92}"/>
                    </a:ext>
                  </a:extLst>
                </p14:cNvPr>
                <p14:cNvContentPartPr/>
                <p14:nvPr/>
              </p14:nvContentPartPr>
              <p14:xfrm>
                <a:off x="9907197" y="1896645"/>
                <a:ext cx="72000" cy="113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F1D72F-407E-4BD6-A24E-A8E8F3465D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2877" y="1892325"/>
                  <a:ext cx="80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F85021-CEE0-4825-88D7-13EAEDA4FAAA}"/>
                    </a:ext>
                  </a:extLst>
                </p14:cNvPr>
                <p14:cNvContentPartPr/>
                <p14:nvPr/>
              </p14:nvContentPartPr>
              <p14:xfrm>
                <a:off x="10068837" y="1921845"/>
                <a:ext cx="77400" cy="75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F85021-CEE0-4825-88D7-13EAEDA4FA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64517" y="1917525"/>
                  <a:ext cx="86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00D3C37-2120-4E6D-A97B-113EBF71D2B6}"/>
                    </a:ext>
                  </a:extLst>
                </p14:cNvPr>
                <p14:cNvContentPartPr/>
                <p14:nvPr/>
              </p14:nvContentPartPr>
              <p14:xfrm>
                <a:off x="9914397" y="1857045"/>
                <a:ext cx="104040" cy="17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00D3C37-2120-4E6D-A97B-113EBF71D2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10077" y="1852725"/>
                  <a:ext cx="112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A3692EE-B91E-42DF-8273-B4F592C4D90C}"/>
                    </a:ext>
                  </a:extLst>
                </p14:cNvPr>
                <p14:cNvContentPartPr/>
                <p14:nvPr/>
              </p14:nvContentPartPr>
              <p14:xfrm>
                <a:off x="9899997" y="1929405"/>
                <a:ext cx="105840" cy="1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A3692EE-B91E-42DF-8273-B4F592C4D9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95677" y="1925085"/>
                  <a:ext cx="114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DBB8385-655A-460A-9791-29E600E44CBB}"/>
                    </a:ext>
                  </a:extLst>
                </p14:cNvPr>
                <p14:cNvContentPartPr/>
                <p14:nvPr/>
              </p14:nvContentPartPr>
              <p14:xfrm>
                <a:off x="10040757" y="1943445"/>
                <a:ext cx="130320" cy="25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DBB8385-655A-460A-9791-29E600E44C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36437" y="1939125"/>
                  <a:ext cx="13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DDCFDE-772C-4B67-B963-2780351B487A}"/>
                    </a:ext>
                  </a:extLst>
                </p14:cNvPr>
                <p14:cNvContentPartPr/>
                <p14:nvPr/>
              </p14:nvContentPartPr>
              <p14:xfrm>
                <a:off x="10030317" y="2003925"/>
                <a:ext cx="135000" cy="1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DDCFDE-772C-4B67-B963-2780351B48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5997" y="1999605"/>
                  <a:ext cx="14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958F317-7D7A-4E51-9FC4-E96131FC3502}"/>
                    </a:ext>
                  </a:extLst>
                </p14:cNvPr>
                <p14:cNvContentPartPr/>
                <p14:nvPr/>
              </p14:nvContentPartPr>
              <p14:xfrm>
                <a:off x="10232277" y="1895565"/>
                <a:ext cx="128880" cy="119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958F317-7D7A-4E51-9FC4-E96131FC35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27957" y="1891245"/>
                  <a:ext cx="13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4FE719C-30A1-409A-A4D3-31886F3BA1FC}"/>
                    </a:ext>
                  </a:extLst>
                </p14:cNvPr>
                <p14:cNvContentPartPr/>
                <p14:nvPr/>
              </p14:nvContentPartPr>
              <p14:xfrm>
                <a:off x="7365237" y="2224965"/>
                <a:ext cx="63360" cy="82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4FE719C-30A1-409A-A4D3-31886F3BA1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0917" y="2220645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A4B3F9-C55B-4C24-BFBB-FE817A0A24CD}"/>
                    </a:ext>
                  </a:extLst>
                </p14:cNvPr>
                <p14:cNvContentPartPr/>
                <p14:nvPr/>
              </p14:nvContentPartPr>
              <p14:xfrm>
                <a:off x="7460637" y="2241525"/>
                <a:ext cx="92160" cy="66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A4B3F9-C55B-4C24-BFBB-FE817A0A24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56317" y="2237205"/>
                  <a:ext cx="100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BEF0E8-5A46-463B-84A5-8D41D845095D}"/>
                    </a:ext>
                  </a:extLst>
                </p14:cNvPr>
                <p14:cNvContentPartPr/>
                <p14:nvPr/>
              </p14:nvContentPartPr>
              <p14:xfrm>
                <a:off x="7599237" y="2181765"/>
                <a:ext cx="38160" cy="144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BEF0E8-5A46-463B-84A5-8D41D84509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94917" y="2177445"/>
                  <a:ext cx="46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D51D08B-0187-4C8D-9D46-3B9FDB743669}"/>
                    </a:ext>
                  </a:extLst>
                </p14:cNvPr>
                <p14:cNvContentPartPr/>
                <p14:nvPr/>
              </p14:nvContentPartPr>
              <p14:xfrm>
                <a:off x="7655757" y="2259885"/>
                <a:ext cx="61560" cy="65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D51D08B-0187-4C8D-9D46-3B9FDB7436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51437" y="2255565"/>
                  <a:ext cx="7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076C33-5013-4021-8ECB-68BFE4D2F37A}"/>
                    </a:ext>
                  </a:extLst>
                </p14:cNvPr>
                <p14:cNvContentPartPr/>
                <p14:nvPr/>
              </p14:nvContentPartPr>
              <p14:xfrm>
                <a:off x="7775997" y="2249805"/>
                <a:ext cx="105840" cy="69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076C33-5013-4021-8ECB-68BFE4D2F3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71677" y="2245485"/>
                  <a:ext cx="114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5D10CF9-9634-4AD2-B7C6-10A06CC3417F}"/>
                    </a:ext>
                  </a:extLst>
                </p14:cNvPr>
                <p14:cNvContentPartPr/>
                <p14:nvPr/>
              </p14:nvContentPartPr>
              <p14:xfrm>
                <a:off x="7934037" y="2195445"/>
                <a:ext cx="54360" cy="121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5D10CF9-9634-4AD2-B7C6-10A06CC341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29717" y="2191125"/>
                  <a:ext cx="6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B0D7D6-710E-4051-AF91-C6123AFE2BF5}"/>
                    </a:ext>
                  </a:extLst>
                </p14:cNvPr>
                <p14:cNvContentPartPr/>
                <p14:nvPr/>
              </p14:nvContentPartPr>
              <p14:xfrm>
                <a:off x="8003157" y="2265645"/>
                <a:ext cx="89640" cy="54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B0D7D6-710E-4051-AF91-C6123AFE2B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98837" y="226132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4A39DA5-0F62-40CB-B413-5DD5817C53CB}"/>
                    </a:ext>
                  </a:extLst>
                </p14:cNvPr>
                <p14:cNvContentPartPr/>
                <p14:nvPr/>
              </p14:nvContentPartPr>
              <p14:xfrm>
                <a:off x="8126277" y="2205525"/>
                <a:ext cx="156600" cy="141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4A39DA5-0F62-40CB-B413-5DD5817C53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1957" y="2201205"/>
                  <a:ext cx="165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F864257-30E9-4DBC-9A71-FD0E897C7E36}"/>
                    </a:ext>
                  </a:extLst>
                </p14:cNvPr>
                <p14:cNvContentPartPr/>
                <p14:nvPr/>
              </p14:nvContentPartPr>
              <p14:xfrm>
                <a:off x="8423997" y="2240445"/>
                <a:ext cx="126720" cy="93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F864257-30E9-4DBC-9A71-FD0E897C7E3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19677" y="2236125"/>
                  <a:ext cx="135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B50A00-E725-46EE-BA30-598CFF4B83A3}"/>
                    </a:ext>
                  </a:extLst>
                </p14:cNvPr>
                <p14:cNvContentPartPr/>
                <p14:nvPr/>
              </p14:nvContentPartPr>
              <p14:xfrm>
                <a:off x="8554677" y="2259525"/>
                <a:ext cx="226440" cy="54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B50A00-E725-46EE-BA30-598CFF4B83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50357" y="2255205"/>
                  <a:ext cx="235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6B29BC-883A-4F7B-924E-1598D7F787D6}"/>
                    </a:ext>
                  </a:extLst>
                </p14:cNvPr>
                <p14:cNvContentPartPr/>
                <p14:nvPr/>
              </p14:nvContentPartPr>
              <p14:xfrm>
                <a:off x="8825397" y="2270325"/>
                <a:ext cx="171720" cy="39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6B29BC-883A-4F7B-924E-1598D7F787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1077" y="2266005"/>
                  <a:ext cx="180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A57025-1F0D-4589-B4F2-3D0CE70D21D2}"/>
                    </a:ext>
                  </a:extLst>
                </p14:cNvPr>
                <p14:cNvContentPartPr/>
                <p14:nvPr/>
              </p14:nvContentPartPr>
              <p14:xfrm>
                <a:off x="9004317" y="2213445"/>
                <a:ext cx="25920" cy="20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A57025-1F0D-4589-B4F2-3D0CE70D21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99997" y="2209125"/>
                  <a:ext cx="3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5B63643-9C90-40A7-90F7-E504A1DD396E}"/>
                    </a:ext>
                  </a:extLst>
                </p14:cNvPr>
                <p14:cNvContentPartPr/>
                <p14:nvPr/>
              </p14:nvContentPartPr>
              <p14:xfrm>
                <a:off x="9035277" y="2186805"/>
                <a:ext cx="209880" cy="115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5B63643-9C90-40A7-90F7-E504A1DD3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30957" y="2182485"/>
                  <a:ext cx="218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ADDED3-D074-429A-9265-7099E774D548}"/>
                    </a:ext>
                  </a:extLst>
                </p14:cNvPr>
                <p14:cNvContentPartPr/>
                <p14:nvPr/>
              </p14:nvContentPartPr>
              <p14:xfrm>
                <a:off x="9368637" y="2223525"/>
                <a:ext cx="174600" cy="6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ADDED3-D074-429A-9265-7099E774D5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64317" y="2219205"/>
                  <a:ext cx="18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4FA7AD5-F0B7-4DB2-B5BA-D518E05E290B}"/>
                    </a:ext>
                  </a:extLst>
                </p14:cNvPr>
                <p14:cNvContentPartPr/>
                <p14:nvPr/>
              </p14:nvContentPartPr>
              <p14:xfrm>
                <a:off x="9542157" y="2144325"/>
                <a:ext cx="3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4FA7AD5-F0B7-4DB2-B5BA-D518E05E29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37837" y="2140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7A67893-D46A-4BE1-8E4D-20C3C77A118E}"/>
                    </a:ext>
                  </a:extLst>
                </p14:cNvPr>
                <p14:cNvContentPartPr/>
                <p14:nvPr/>
              </p14:nvContentPartPr>
              <p14:xfrm>
                <a:off x="9570237" y="2139285"/>
                <a:ext cx="263880" cy="150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7A67893-D46A-4BE1-8E4D-20C3C77A11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5917" y="2134965"/>
                  <a:ext cx="27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A419570-DED9-40F8-B383-23ABB83D2EB4}"/>
                    </a:ext>
                  </a:extLst>
                </p14:cNvPr>
                <p14:cNvContentPartPr/>
                <p14:nvPr/>
              </p14:nvContentPartPr>
              <p14:xfrm>
                <a:off x="9842397" y="2200845"/>
                <a:ext cx="63000" cy="68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A419570-DED9-40F8-B383-23ABB83D2E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38077" y="2196525"/>
                  <a:ext cx="7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EC6048-A3CD-43A0-93C8-D83383D45A9A}"/>
                    </a:ext>
                  </a:extLst>
                </p14:cNvPr>
                <p14:cNvContentPartPr/>
                <p14:nvPr/>
              </p14:nvContentPartPr>
              <p14:xfrm>
                <a:off x="9923397" y="2132805"/>
                <a:ext cx="93240" cy="138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EC6048-A3CD-43A0-93C8-D83383D45A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9077" y="2128485"/>
                  <a:ext cx="10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F03392F-554F-4C85-8AA2-DD3D8D2ECD7A}"/>
                    </a:ext>
                  </a:extLst>
                </p14:cNvPr>
                <p14:cNvContentPartPr/>
                <p14:nvPr/>
              </p14:nvContentPartPr>
              <p14:xfrm>
                <a:off x="10110597" y="2207325"/>
                <a:ext cx="49680" cy="73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F03392F-554F-4C85-8AA2-DD3D8D2ECD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06277" y="2203005"/>
                  <a:ext cx="58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5E0F43-1D32-4E53-B53E-F2C9A53DAD55}"/>
                    </a:ext>
                  </a:extLst>
                </p14:cNvPr>
                <p14:cNvContentPartPr/>
                <p14:nvPr/>
              </p14:nvContentPartPr>
              <p14:xfrm>
                <a:off x="10182597" y="2160525"/>
                <a:ext cx="290880" cy="126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5E0F43-1D32-4E53-B53E-F2C9A53DAD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78277" y="2156205"/>
                  <a:ext cx="29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27310B-02F3-4BB8-83C2-00AE62F520BB}"/>
                    </a:ext>
                  </a:extLst>
                </p14:cNvPr>
                <p14:cNvContentPartPr/>
                <p14:nvPr/>
              </p14:nvContentPartPr>
              <p14:xfrm>
                <a:off x="10502637" y="2205165"/>
                <a:ext cx="66960" cy="86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27310B-02F3-4BB8-83C2-00AE62F520B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8317" y="2200845"/>
                  <a:ext cx="75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72362D0-20E4-49A7-97A8-7E10CE22EF03}"/>
                    </a:ext>
                  </a:extLst>
                </p14:cNvPr>
                <p14:cNvContentPartPr/>
                <p14:nvPr/>
              </p14:nvContentPartPr>
              <p14:xfrm>
                <a:off x="10689117" y="2210205"/>
                <a:ext cx="186480" cy="64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72362D0-20E4-49A7-97A8-7E10CE22EF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84797" y="2205885"/>
                  <a:ext cx="195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D145441-807E-4B73-B787-D4E9F442F7B0}"/>
                    </a:ext>
                  </a:extLst>
                </p14:cNvPr>
                <p14:cNvContentPartPr/>
                <p14:nvPr/>
              </p14:nvContentPartPr>
              <p14:xfrm>
                <a:off x="10867677" y="2178885"/>
                <a:ext cx="360" cy="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D145441-807E-4B73-B787-D4E9F442F7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63357" y="217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80B46B72-E3D3-4A95-941F-7DD7FE9388EE}"/>
              </a:ext>
            </a:extLst>
          </p:cNvPr>
          <p:cNvGrpSpPr/>
          <p:nvPr/>
        </p:nvGrpSpPr>
        <p:grpSpPr>
          <a:xfrm>
            <a:off x="152997" y="29325"/>
            <a:ext cx="6086520" cy="1604160"/>
            <a:chOff x="152997" y="29325"/>
            <a:chExt cx="6086520" cy="16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9FE7C02-9603-4886-A0BC-7B0ADA86B06F}"/>
                    </a:ext>
                  </a:extLst>
                </p14:cNvPr>
                <p14:cNvContentPartPr/>
                <p14:nvPr/>
              </p14:nvContentPartPr>
              <p14:xfrm>
                <a:off x="218517" y="183405"/>
                <a:ext cx="176400" cy="145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9FE7C02-9603-4886-A0BC-7B0ADA86B0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4197" y="179085"/>
                  <a:ext cx="18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5C0AC41-7067-4A39-A5F0-12CBDB7C9AE4}"/>
                    </a:ext>
                  </a:extLst>
                </p14:cNvPr>
                <p14:cNvContentPartPr/>
                <p14:nvPr/>
              </p14:nvContentPartPr>
              <p14:xfrm>
                <a:off x="449997" y="206085"/>
                <a:ext cx="111240" cy="137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5C0AC41-7067-4A39-A5F0-12CBDB7C9A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5677" y="201765"/>
                  <a:ext cx="119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ADA16B-2FBD-4600-8D92-1EEAC420977F}"/>
                    </a:ext>
                  </a:extLst>
                </p14:cNvPr>
                <p14:cNvContentPartPr/>
                <p14:nvPr/>
              </p14:nvContentPartPr>
              <p14:xfrm>
                <a:off x="631797" y="206085"/>
                <a:ext cx="111240" cy="104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ADA16B-2FBD-4600-8D92-1EEAC42097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7477" y="201765"/>
                  <a:ext cx="11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00DE29A-3934-4DCA-8734-B5B17A4EC7B6}"/>
                    </a:ext>
                  </a:extLst>
                </p14:cNvPr>
                <p14:cNvContentPartPr/>
                <p14:nvPr/>
              </p14:nvContentPartPr>
              <p14:xfrm>
                <a:off x="827637" y="138405"/>
                <a:ext cx="70920" cy="183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00DE29A-3934-4DCA-8734-B5B17A4EC7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317" y="134085"/>
                  <a:ext cx="79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5C20B1-1D9B-491F-8CA9-360FBEC2D27A}"/>
                    </a:ext>
                  </a:extLst>
                </p14:cNvPr>
                <p14:cNvContentPartPr/>
                <p14:nvPr/>
              </p14:nvContentPartPr>
              <p14:xfrm>
                <a:off x="990717" y="171165"/>
                <a:ext cx="162360" cy="111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5C20B1-1D9B-491F-8CA9-360FBEC2D2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6397" y="166845"/>
                  <a:ext cx="171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F740626-FA60-4CEC-B067-AFF66DDF66AD}"/>
                    </a:ext>
                  </a:extLst>
                </p14:cNvPr>
                <p14:cNvContentPartPr/>
                <p14:nvPr/>
              </p14:nvContentPartPr>
              <p14:xfrm>
                <a:off x="1292037" y="191685"/>
                <a:ext cx="17280" cy="101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F740626-FA60-4CEC-B067-AFF66DDF66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87717" y="187365"/>
                  <a:ext cx="25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06BB77D-57AB-43F0-AA42-43C70139EF39}"/>
                    </a:ext>
                  </a:extLst>
                </p14:cNvPr>
                <p14:cNvContentPartPr/>
                <p14:nvPr/>
              </p14:nvContentPartPr>
              <p14:xfrm>
                <a:off x="1267917" y="234525"/>
                <a:ext cx="81000" cy="9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06BB77D-57AB-43F0-AA42-43C70139EF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63597" y="230205"/>
                  <a:ext cx="89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D5BAE2-38BF-4E01-9B5D-0E02B15D0EDD}"/>
                    </a:ext>
                  </a:extLst>
                </p14:cNvPr>
                <p14:cNvContentPartPr/>
                <p14:nvPr/>
              </p14:nvContentPartPr>
              <p14:xfrm>
                <a:off x="1493277" y="198525"/>
                <a:ext cx="41040" cy="57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D5BAE2-38BF-4E01-9B5D-0E02B15D0E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88957" y="194205"/>
                  <a:ext cx="4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D78C62-AFA0-4B2C-8A10-02EC2E383F4C}"/>
                    </a:ext>
                  </a:extLst>
                </p14:cNvPr>
                <p14:cNvContentPartPr/>
                <p14:nvPr/>
              </p14:nvContentPartPr>
              <p14:xfrm>
                <a:off x="1539357" y="180525"/>
                <a:ext cx="37440" cy="75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D78C62-AFA0-4B2C-8A10-02EC2E383F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35037" y="176205"/>
                  <a:ext cx="46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D1D3963-F4C4-447C-9883-306516EDC852}"/>
                    </a:ext>
                  </a:extLst>
                </p14:cNvPr>
                <p14:cNvContentPartPr/>
                <p14:nvPr/>
              </p14:nvContentPartPr>
              <p14:xfrm>
                <a:off x="1450797" y="148485"/>
                <a:ext cx="169920" cy="20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D1D3963-F4C4-447C-9883-306516EDC8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6477" y="144165"/>
                  <a:ext cx="17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9C2BE05-9F3A-4751-99EC-C6ADCD2FF4BF}"/>
                    </a:ext>
                  </a:extLst>
                </p14:cNvPr>
                <p14:cNvContentPartPr/>
                <p14:nvPr/>
              </p14:nvContentPartPr>
              <p14:xfrm>
                <a:off x="1439997" y="97005"/>
                <a:ext cx="228600" cy="10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9C2BE05-9F3A-4751-99EC-C6ADCD2FF4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35677" y="92685"/>
                  <a:ext cx="237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36F2DEF-B998-4EE1-A530-20450038DFCB}"/>
                    </a:ext>
                  </a:extLst>
                </p14:cNvPr>
                <p14:cNvContentPartPr/>
                <p14:nvPr/>
              </p14:nvContentPartPr>
              <p14:xfrm>
                <a:off x="1617477" y="96645"/>
                <a:ext cx="93600" cy="252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36F2DEF-B998-4EE1-A530-20450038DF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13157" y="92325"/>
                  <a:ext cx="102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F03415C-9DD3-4D85-9E96-6DF738484E72}"/>
                    </a:ext>
                  </a:extLst>
                </p14:cNvPr>
                <p14:cNvContentPartPr/>
                <p14:nvPr/>
              </p14:nvContentPartPr>
              <p14:xfrm>
                <a:off x="1759677" y="29325"/>
                <a:ext cx="135360" cy="89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F03415C-9DD3-4D85-9E96-6DF738484E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55357" y="25005"/>
                  <a:ext cx="14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9E4024-8AF8-40B8-97D1-004926823F55}"/>
                    </a:ext>
                  </a:extLst>
                </p14:cNvPr>
                <p14:cNvContentPartPr/>
                <p14:nvPr/>
              </p14:nvContentPartPr>
              <p14:xfrm>
                <a:off x="1935717" y="196005"/>
                <a:ext cx="159120" cy="15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9E4024-8AF8-40B8-97D1-004926823F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31397" y="191685"/>
                  <a:ext cx="16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D758563-15F8-49E2-B02B-0D13FF73DC5B}"/>
                    </a:ext>
                  </a:extLst>
                </p14:cNvPr>
                <p14:cNvContentPartPr/>
                <p14:nvPr/>
              </p14:nvContentPartPr>
              <p14:xfrm>
                <a:off x="1934997" y="252165"/>
                <a:ext cx="138960" cy="8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D758563-15F8-49E2-B02B-0D13FF73DC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0677" y="247845"/>
                  <a:ext cx="147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0D8BDB-9DE0-4EE5-8007-2B500C626EEC}"/>
                    </a:ext>
                  </a:extLst>
                </p14:cNvPr>
                <p14:cNvContentPartPr/>
                <p14:nvPr/>
              </p14:nvContentPartPr>
              <p14:xfrm>
                <a:off x="2276997" y="128325"/>
                <a:ext cx="160200" cy="109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0D8BDB-9DE0-4EE5-8007-2B500C626E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72677" y="124005"/>
                  <a:ext cx="168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0C3108-4F13-4F5A-AF1B-8FF11F7CF781}"/>
                    </a:ext>
                  </a:extLst>
                </p14:cNvPr>
                <p14:cNvContentPartPr/>
                <p14:nvPr/>
              </p14:nvContentPartPr>
              <p14:xfrm>
                <a:off x="2498397" y="138765"/>
                <a:ext cx="93600" cy="96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0C3108-4F13-4F5A-AF1B-8FF11F7CF7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94077" y="134445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4DBC86-5B9C-45DA-93C1-6DFDA0237C4F}"/>
                    </a:ext>
                  </a:extLst>
                </p14:cNvPr>
                <p14:cNvContentPartPr/>
                <p14:nvPr/>
              </p14:nvContentPartPr>
              <p14:xfrm>
                <a:off x="2557797" y="196365"/>
                <a:ext cx="44280" cy="65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4DBC86-5B9C-45DA-93C1-6DFDA0237C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53477" y="192045"/>
                  <a:ext cx="5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A8B2547-7917-4342-B5FE-2DA6FDA818C7}"/>
                    </a:ext>
                  </a:extLst>
                </p14:cNvPr>
                <p14:cNvContentPartPr/>
                <p14:nvPr/>
              </p14:nvContentPartPr>
              <p14:xfrm>
                <a:off x="2642037" y="141645"/>
                <a:ext cx="102960" cy="172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A8B2547-7917-4342-B5FE-2DA6FDA818C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37717" y="137325"/>
                  <a:ext cx="11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7AFC65-14BA-4FF6-88EA-3CC364903557}"/>
                    </a:ext>
                  </a:extLst>
                </p14:cNvPr>
                <p14:cNvContentPartPr/>
                <p14:nvPr/>
              </p14:nvContentPartPr>
              <p14:xfrm>
                <a:off x="2819517" y="104565"/>
                <a:ext cx="118800" cy="145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7AFC65-14BA-4FF6-88EA-3CC3649035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15197" y="100245"/>
                  <a:ext cx="127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8DE65E-69BE-4F01-AA97-0FFB5F1A52BC}"/>
                    </a:ext>
                  </a:extLst>
                </p14:cNvPr>
                <p14:cNvContentPartPr/>
                <p14:nvPr/>
              </p14:nvContentPartPr>
              <p14:xfrm>
                <a:off x="2981517" y="108165"/>
                <a:ext cx="85320" cy="132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8DE65E-69BE-4F01-AA97-0FFB5F1A52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7197" y="103845"/>
                  <a:ext cx="93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C8E5BD-DBDB-46DD-A423-14F8779F101F}"/>
                    </a:ext>
                  </a:extLst>
                </p14:cNvPr>
                <p14:cNvContentPartPr/>
                <p14:nvPr/>
              </p14:nvContentPartPr>
              <p14:xfrm>
                <a:off x="152997" y="611445"/>
                <a:ext cx="145440" cy="87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C8E5BD-DBDB-46DD-A423-14F8779F10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8677" y="607125"/>
                  <a:ext cx="154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C4D291A-B7E3-4C89-BDE1-432F607A32AF}"/>
                    </a:ext>
                  </a:extLst>
                </p14:cNvPr>
                <p14:cNvContentPartPr/>
                <p14:nvPr/>
              </p14:nvContentPartPr>
              <p14:xfrm>
                <a:off x="304557" y="622245"/>
                <a:ext cx="98280" cy="76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C4D291A-B7E3-4C89-BDE1-432F607A32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237" y="617925"/>
                  <a:ext cx="10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747C59-DB27-463A-B7A0-6FC739B8E30B}"/>
                    </a:ext>
                  </a:extLst>
                </p14:cNvPr>
                <p14:cNvContentPartPr/>
                <p14:nvPr/>
              </p14:nvContentPartPr>
              <p14:xfrm>
                <a:off x="438117" y="611085"/>
                <a:ext cx="112680" cy="83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747C59-DB27-463A-B7A0-6FC739B8E3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3797" y="606765"/>
                  <a:ext cx="121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A4D04D4-1F8F-4D5A-9CD3-82726F69F89F}"/>
                    </a:ext>
                  </a:extLst>
                </p14:cNvPr>
                <p14:cNvContentPartPr/>
                <p14:nvPr/>
              </p14:nvContentPartPr>
              <p14:xfrm>
                <a:off x="680757" y="556005"/>
                <a:ext cx="90360" cy="156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A4D04D4-1F8F-4D5A-9CD3-82726F69F8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437" y="551685"/>
                  <a:ext cx="9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CC8FF6-5197-40B1-AA3D-C90FAD479232}"/>
                    </a:ext>
                  </a:extLst>
                </p14:cNvPr>
                <p14:cNvContentPartPr/>
                <p14:nvPr/>
              </p14:nvContentPartPr>
              <p14:xfrm>
                <a:off x="803517" y="587325"/>
                <a:ext cx="146160" cy="83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CC8FF6-5197-40B1-AA3D-C90FAD4792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9197" y="583005"/>
                  <a:ext cx="154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91100DA-E508-4891-8E0F-161770C4ACFF}"/>
                    </a:ext>
                  </a:extLst>
                </p14:cNvPr>
                <p14:cNvContentPartPr/>
                <p14:nvPr/>
              </p14:nvContentPartPr>
              <p14:xfrm>
                <a:off x="1003677" y="591285"/>
                <a:ext cx="49320" cy="110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91100DA-E508-4891-8E0F-161770C4AC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9357" y="586965"/>
                  <a:ext cx="57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2DEA1E2-F7BF-4A8C-8AD4-0BBB915FA6F7}"/>
                    </a:ext>
                  </a:extLst>
                </p14:cNvPr>
                <p14:cNvContentPartPr/>
                <p14:nvPr/>
              </p14:nvContentPartPr>
              <p14:xfrm>
                <a:off x="970197" y="640965"/>
                <a:ext cx="119880" cy="8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2DEA1E2-F7BF-4A8C-8AD4-0BBB915FA6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5877" y="636645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D4DD7E2-F7DC-4E5B-877E-EA5AA03AFB74}"/>
                    </a:ext>
                  </a:extLst>
                </p14:cNvPr>
                <p14:cNvContentPartPr/>
                <p14:nvPr/>
              </p14:nvContentPartPr>
              <p14:xfrm>
                <a:off x="1121037" y="555645"/>
                <a:ext cx="99000" cy="99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D4DD7E2-F7DC-4E5B-877E-EA5AA03AFB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6717" y="551325"/>
                  <a:ext cx="10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91B01F9-29FB-4F9A-9468-4AA74B98A5FB}"/>
                    </a:ext>
                  </a:extLst>
                </p14:cNvPr>
                <p14:cNvContentPartPr/>
                <p14:nvPr/>
              </p14:nvContentPartPr>
              <p14:xfrm>
                <a:off x="1222197" y="558885"/>
                <a:ext cx="113760" cy="155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91B01F9-29FB-4F9A-9468-4AA74B98A5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17877" y="554565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0A99521-9FA4-42F6-AEAB-FA75E2BA972E}"/>
                    </a:ext>
                  </a:extLst>
                </p14:cNvPr>
                <p14:cNvContentPartPr/>
                <p14:nvPr/>
              </p14:nvContentPartPr>
              <p14:xfrm>
                <a:off x="1320117" y="643125"/>
                <a:ext cx="30960" cy="79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0A99521-9FA4-42F6-AEAB-FA75E2BA97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15797" y="638805"/>
                  <a:ext cx="39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6FCA6DA-07B9-4942-8211-BD9EB78E95C1}"/>
                    </a:ext>
                  </a:extLst>
                </p14:cNvPr>
                <p14:cNvContentPartPr/>
                <p14:nvPr/>
              </p14:nvContentPartPr>
              <p14:xfrm>
                <a:off x="1393917" y="563205"/>
                <a:ext cx="79920" cy="112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6FCA6DA-07B9-4942-8211-BD9EB78E95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89597" y="558885"/>
                  <a:ext cx="88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3F814B5-6354-45E7-BC7C-E56D1AEE8941}"/>
                    </a:ext>
                  </a:extLst>
                </p14:cNvPr>
                <p14:cNvContentPartPr/>
                <p14:nvPr/>
              </p14:nvContentPartPr>
              <p14:xfrm>
                <a:off x="1395717" y="538365"/>
                <a:ext cx="184320" cy="120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3F814B5-6354-45E7-BC7C-E56D1AEE89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91397" y="534045"/>
                  <a:ext cx="192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6FFAF84-C623-40E2-9015-7919A8E45AEC}"/>
                    </a:ext>
                  </a:extLst>
                </p14:cNvPr>
                <p14:cNvContentPartPr/>
                <p14:nvPr/>
              </p14:nvContentPartPr>
              <p14:xfrm>
                <a:off x="1518117" y="566085"/>
                <a:ext cx="206640" cy="81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6FFAF84-C623-40E2-9015-7919A8E45A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13797" y="561765"/>
                  <a:ext cx="21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69DB2B6-E016-48D0-9295-E0F575E47E05}"/>
                    </a:ext>
                  </a:extLst>
                </p14:cNvPr>
                <p14:cNvContentPartPr/>
                <p14:nvPr/>
              </p14:nvContentPartPr>
              <p14:xfrm>
                <a:off x="1618917" y="518205"/>
                <a:ext cx="60480" cy="63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69DB2B6-E016-48D0-9295-E0F575E47E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14597" y="513885"/>
                  <a:ext cx="6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9CCB4B0-614C-4620-B4C4-F17A4E259AD7}"/>
                    </a:ext>
                  </a:extLst>
                </p14:cNvPr>
                <p14:cNvContentPartPr/>
                <p14:nvPr/>
              </p14:nvContentPartPr>
              <p14:xfrm>
                <a:off x="1702797" y="595965"/>
                <a:ext cx="70920" cy="73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9CCB4B0-614C-4620-B4C4-F17A4E259A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98477" y="591645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4ECF5-9B09-40A7-8271-CF8E9A37EE85}"/>
                    </a:ext>
                  </a:extLst>
                </p14:cNvPr>
                <p14:cNvContentPartPr/>
                <p14:nvPr/>
              </p14:nvContentPartPr>
              <p14:xfrm>
                <a:off x="1762197" y="485805"/>
                <a:ext cx="76680" cy="259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4ECF5-9B09-40A7-8271-CF8E9A37EE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57877" y="481485"/>
                  <a:ext cx="85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4E23D30-3C99-4D17-A325-9F58E1F75DB4}"/>
                    </a:ext>
                  </a:extLst>
                </p14:cNvPr>
                <p14:cNvContentPartPr/>
                <p14:nvPr/>
              </p14:nvContentPartPr>
              <p14:xfrm>
                <a:off x="1878837" y="484005"/>
                <a:ext cx="89280" cy="176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4E23D30-3C99-4D17-A325-9F58E1F75DB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74517" y="479685"/>
                  <a:ext cx="97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737CD6A-640E-4063-93AE-22A29B19AF1C}"/>
                    </a:ext>
                  </a:extLst>
                </p14:cNvPr>
                <p14:cNvContentPartPr/>
                <p14:nvPr/>
              </p14:nvContentPartPr>
              <p14:xfrm>
                <a:off x="2005917" y="514605"/>
                <a:ext cx="151560" cy="108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737CD6A-640E-4063-93AE-22A29B19AF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01597" y="510285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0829025-DECC-4DB3-AB60-9E049F40F202}"/>
                    </a:ext>
                  </a:extLst>
                </p14:cNvPr>
                <p14:cNvContentPartPr/>
                <p14:nvPr/>
              </p14:nvContentPartPr>
              <p14:xfrm>
                <a:off x="2235597" y="521805"/>
                <a:ext cx="35640" cy="117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0829025-DECC-4DB3-AB60-9E049F40F2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31277" y="517485"/>
                  <a:ext cx="44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A33D9C5-3A75-474B-8B03-7B3799658A74}"/>
                    </a:ext>
                  </a:extLst>
                </p14:cNvPr>
                <p14:cNvContentPartPr/>
                <p14:nvPr/>
              </p14:nvContentPartPr>
              <p14:xfrm>
                <a:off x="2205717" y="586245"/>
                <a:ext cx="119520" cy="2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A33D9C5-3A75-474B-8B03-7B3799658A7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01397" y="581925"/>
                  <a:ext cx="128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D2A370-43C6-4C32-A42C-ADA86B0953B0}"/>
                    </a:ext>
                  </a:extLst>
                </p14:cNvPr>
                <p14:cNvContentPartPr/>
                <p14:nvPr/>
              </p14:nvContentPartPr>
              <p14:xfrm>
                <a:off x="2397957" y="509565"/>
                <a:ext cx="174600" cy="118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D2A370-43C6-4C32-A42C-ADA86B0953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3637" y="505245"/>
                  <a:ext cx="18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15CA5E4-25D0-4BE3-AA5F-254A01A0F144}"/>
                    </a:ext>
                  </a:extLst>
                </p14:cNvPr>
                <p14:cNvContentPartPr/>
                <p14:nvPr/>
              </p14:nvContentPartPr>
              <p14:xfrm>
                <a:off x="2572917" y="511005"/>
                <a:ext cx="130680" cy="100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15CA5E4-25D0-4BE3-AA5F-254A01A0F1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68597" y="506685"/>
                  <a:ext cx="139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CD85049-77F7-4A05-ADD0-03B2E43C96B0}"/>
                    </a:ext>
                  </a:extLst>
                </p14:cNvPr>
                <p14:cNvContentPartPr/>
                <p14:nvPr/>
              </p14:nvContentPartPr>
              <p14:xfrm>
                <a:off x="2693157" y="630165"/>
                <a:ext cx="29880" cy="42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CD85049-77F7-4A05-ADD0-03B2E43C96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8837" y="625845"/>
                  <a:ext cx="3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B1950F3-B707-4242-8A64-15F53B57EA1A}"/>
                    </a:ext>
                  </a:extLst>
                </p14:cNvPr>
                <p14:cNvContentPartPr/>
                <p14:nvPr/>
              </p14:nvContentPartPr>
              <p14:xfrm>
                <a:off x="2798277" y="512805"/>
                <a:ext cx="108360" cy="91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B1950F3-B707-4242-8A64-15F53B57EA1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93957" y="508485"/>
                  <a:ext cx="11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EA81B0-51CA-44F0-B2C0-831020CF7811}"/>
                    </a:ext>
                  </a:extLst>
                </p14:cNvPr>
                <p14:cNvContentPartPr/>
                <p14:nvPr/>
              </p14:nvContentPartPr>
              <p14:xfrm>
                <a:off x="2928237" y="521805"/>
                <a:ext cx="78120" cy="57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EA81B0-51CA-44F0-B2C0-831020CF78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23917" y="517485"/>
                  <a:ext cx="8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3996AB3-9BD4-439F-A59E-C2D11BF1695A}"/>
                    </a:ext>
                  </a:extLst>
                </p14:cNvPr>
                <p14:cNvContentPartPr/>
                <p14:nvPr/>
              </p14:nvContentPartPr>
              <p14:xfrm>
                <a:off x="2840397" y="452685"/>
                <a:ext cx="166320" cy="6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3996AB3-9BD4-439F-A59E-C2D11BF169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36077" y="448365"/>
                  <a:ext cx="174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83764FB-1E2E-45C1-BF8D-29BE9C104222}"/>
                    </a:ext>
                  </a:extLst>
                </p14:cNvPr>
                <p14:cNvContentPartPr/>
                <p14:nvPr/>
              </p14:nvContentPartPr>
              <p14:xfrm>
                <a:off x="3076557" y="516765"/>
                <a:ext cx="76680" cy="83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83764FB-1E2E-45C1-BF8D-29BE9C1042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72237" y="512445"/>
                  <a:ext cx="8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6F27EED-661E-4456-BC3B-A423BAB2CEE9}"/>
                    </a:ext>
                  </a:extLst>
                </p14:cNvPr>
                <p14:cNvContentPartPr/>
                <p14:nvPr/>
              </p14:nvContentPartPr>
              <p14:xfrm>
                <a:off x="3061077" y="465285"/>
                <a:ext cx="65880" cy="82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6F27EED-661E-4456-BC3B-A423BAB2CE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56757" y="460965"/>
                  <a:ext cx="7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571C400-9C6F-4FAF-BD44-E68244494D2A}"/>
                    </a:ext>
                  </a:extLst>
                </p14:cNvPr>
                <p14:cNvContentPartPr/>
                <p14:nvPr/>
              </p14:nvContentPartPr>
              <p14:xfrm>
                <a:off x="3128757" y="570045"/>
                <a:ext cx="96120" cy="61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571C400-9C6F-4FAF-BD44-E68244494D2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24437" y="565725"/>
                  <a:ext cx="104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1E396C7-7197-4D2A-9EAB-0AF6497C9B6C}"/>
                    </a:ext>
                  </a:extLst>
                </p14:cNvPr>
                <p14:cNvContentPartPr/>
                <p14:nvPr/>
              </p14:nvContentPartPr>
              <p14:xfrm>
                <a:off x="3236757" y="439725"/>
                <a:ext cx="118800" cy="237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1E396C7-7197-4D2A-9EAB-0AF6497C9B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32437" y="435405"/>
                  <a:ext cx="127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29EC6B7-CE2F-48EA-86CF-2EB5210FAFFE}"/>
                    </a:ext>
                  </a:extLst>
                </p14:cNvPr>
                <p14:cNvContentPartPr/>
                <p14:nvPr/>
              </p14:nvContentPartPr>
              <p14:xfrm>
                <a:off x="3490557" y="557445"/>
                <a:ext cx="147600" cy="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29EC6B7-CE2F-48EA-86CF-2EB5210FAF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86237" y="553125"/>
                  <a:ext cx="1562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E18593F-CB6D-4AFD-9AC1-F7A03C3CE4A7}"/>
                    </a:ext>
                  </a:extLst>
                </p14:cNvPr>
                <p14:cNvContentPartPr/>
                <p14:nvPr/>
              </p14:nvContentPartPr>
              <p14:xfrm>
                <a:off x="3504957" y="566805"/>
                <a:ext cx="137160" cy="9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E18593F-CB6D-4AFD-9AC1-F7A03C3CE4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00637" y="562485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4828F0-8A95-49D2-AEF0-AD8CC27A93EA}"/>
                    </a:ext>
                  </a:extLst>
                </p14:cNvPr>
                <p14:cNvContentPartPr/>
                <p14:nvPr/>
              </p14:nvContentPartPr>
              <p14:xfrm>
                <a:off x="3755517" y="484725"/>
                <a:ext cx="185040" cy="106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4828F0-8A95-49D2-AEF0-AD8CC27A93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51197" y="480405"/>
                  <a:ext cx="19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6AB3C18-C910-466B-8EE0-E3F6FBD4BE78}"/>
                    </a:ext>
                  </a:extLst>
                </p14:cNvPr>
                <p14:cNvContentPartPr/>
                <p14:nvPr/>
              </p14:nvContentPartPr>
              <p14:xfrm>
                <a:off x="3962877" y="449805"/>
                <a:ext cx="92520" cy="106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6AB3C18-C910-466B-8EE0-E3F6FBD4B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8557" y="445485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0D00E8D-F69E-4006-975F-26A360D3DDAF}"/>
                    </a:ext>
                  </a:extLst>
                </p14:cNvPr>
                <p14:cNvContentPartPr/>
                <p14:nvPr/>
              </p14:nvContentPartPr>
              <p14:xfrm>
                <a:off x="4026597" y="515325"/>
                <a:ext cx="36000" cy="80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0D00E8D-F69E-4006-975F-26A360D3DD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22277" y="511005"/>
                  <a:ext cx="44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6CCAE5C-24E0-432D-A404-2743B39C94FE}"/>
                    </a:ext>
                  </a:extLst>
                </p14:cNvPr>
                <p14:cNvContentPartPr/>
                <p14:nvPr/>
              </p14:nvContentPartPr>
              <p14:xfrm>
                <a:off x="4148637" y="471045"/>
                <a:ext cx="102960" cy="117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6CCAE5C-24E0-432D-A404-2743B39C94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44317" y="466725"/>
                  <a:ext cx="111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D53EA74-0C32-4F87-9C08-1E06547AC34A}"/>
                    </a:ext>
                  </a:extLst>
                </p14:cNvPr>
                <p14:cNvContentPartPr/>
                <p14:nvPr/>
              </p14:nvContentPartPr>
              <p14:xfrm>
                <a:off x="4263477" y="556005"/>
                <a:ext cx="33120" cy="58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D53EA74-0C32-4F87-9C08-1E06547AC3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59157" y="551685"/>
                  <a:ext cx="4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8F3443-C781-44B3-BFF6-4DD23999EAD2}"/>
                    </a:ext>
                  </a:extLst>
                </p14:cNvPr>
                <p14:cNvContentPartPr/>
                <p14:nvPr/>
              </p14:nvContentPartPr>
              <p14:xfrm>
                <a:off x="4301277" y="471045"/>
                <a:ext cx="140760" cy="147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8F3443-C781-44B3-BFF6-4DD23999EA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6957" y="466725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A67B69-B25C-4407-BF0F-33B1DE07A5F4}"/>
                    </a:ext>
                  </a:extLst>
                </p14:cNvPr>
                <p14:cNvContentPartPr/>
                <p14:nvPr/>
              </p14:nvContentPartPr>
              <p14:xfrm>
                <a:off x="4465077" y="477525"/>
                <a:ext cx="84600" cy="126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A67B69-B25C-4407-BF0F-33B1DE07A5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60757" y="473205"/>
                  <a:ext cx="9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FD193BB-2A46-42C3-8A95-C974FDF75D49}"/>
                    </a:ext>
                  </a:extLst>
                </p14:cNvPr>
                <p14:cNvContentPartPr/>
                <p14:nvPr/>
              </p14:nvContentPartPr>
              <p14:xfrm>
                <a:off x="4573437" y="194205"/>
                <a:ext cx="362880" cy="224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FD193BB-2A46-42C3-8A95-C974FDF75D4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69117" y="189885"/>
                  <a:ext cx="371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9126CDD-7C7D-48C5-B4E9-C013CC513404}"/>
                    </a:ext>
                  </a:extLst>
                </p14:cNvPr>
                <p14:cNvContentPartPr/>
                <p14:nvPr/>
              </p14:nvContentPartPr>
              <p14:xfrm>
                <a:off x="4620237" y="374205"/>
                <a:ext cx="186120" cy="97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9126CDD-7C7D-48C5-B4E9-C013CC51340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15917" y="369885"/>
                  <a:ext cx="19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2875C5-224B-4916-A6E2-211E27DFBCE1}"/>
                    </a:ext>
                  </a:extLst>
                </p14:cNvPr>
                <p14:cNvContentPartPr/>
                <p14:nvPr/>
              </p14:nvContentPartPr>
              <p14:xfrm>
                <a:off x="4430157" y="134805"/>
                <a:ext cx="178560" cy="146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2875C5-224B-4916-A6E2-211E27DFBC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25837" y="130485"/>
                  <a:ext cx="187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A1DF097-A43B-42CA-A1D3-2CE6102217B4}"/>
                    </a:ext>
                  </a:extLst>
                </p14:cNvPr>
                <p14:cNvContentPartPr/>
                <p14:nvPr/>
              </p14:nvContentPartPr>
              <p14:xfrm>
                <a:off x="366117" y="974325"/>
                <a:ext cx="178200" cy="121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A1DF097-A43B-42CA-A1D3-2CE6102217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1797" y="970005"/>
                  <a:ext cx="18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547A6F6-019D-44CD-8AC6-D4745E6FD13C}"/>
                    </a:ext>
                  </a:extLst>
                </p14:cNvPr>
                <p14:cNvContentPartPr/>
                <p14:nvPr/>
              </p14:nvContentPartPr>
              <p14:xfrm>
                <a:off x="618477" y="982245"/>
                <a:ext cx="41400" cy="11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547A6F6-019D-44CD-8AC6-D4745E6F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4157" y="977925"/>
                  <a:ext cx="5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1D79D1-597D-4599-94F8-2FC7B9AFD7F3}"/>
                    </a:ext>
                  </a:extLst>
                </p14:cNvPr>
                <p14:cNvContentPartPr/>
                <p14:nvPr/>
              </p14:nvContentPartPr>
              <p14:xfrm>
                <a:off x="586797" y="977925"/>
                <a:ext cx="254160" cy="95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1D79D1-597D-4599-94F8-2FC7B9AFD7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2477" y="973605"/>
                  <a:ext cx="26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83804F-B8C5-4B26-8371-763E32B37148}"/>
                    </a:ext>
                  </a:extLst>
                </p14:cNvPr>
                <p14:cNvContentPartPr/>
                <p14:nvPr/>
              </p14:nvContentPartPr>
              <p14:xfrm>
                <a:off x="754557" y="958845"/>
                <a:ext cx="147240" cy="133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83804F-B8C5-4B26-8371-763E32B371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0237" y="954525"/>
                  <a:ext cx="15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BB5804-408D-48C2-902F-1ECD47E1D97F}"/>
                    </a:ext>
                  </a:extLst>
                </p14:cNvPr>
                <p14:cNvContentPartPr/>
                <p14:nvPr/>
              </p14:nvContentPartPr>
              <p14:xfrm>
                <a:off x="770037" y="894405"/>
                <a:ext cx="181080" cy="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BB5804-408D-48C2-902F-1ECD47E1D9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5717" y="890085"/>
                  <a:ext cx="189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4A98E11-CC66-463F-91D2-359B1943871B}"/>
                    </a:ext>
                  </a:extLst>
                </p14:cNvPr>
                <p14:cNvContentPartPr/>
                <p14:nvPr/>
              </p14:nvContentPartPr>
              <p14:xfrm>
                <a:off x="817557" y="875685"/>
                <a:ext cx="180000" cy="244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4A98E11-CC66-463F-91D2-359B194387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3237" y="871365"/>
                  <a:ext cx="188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7315D2-3C83-4E3B-A2C7-45BBD9CC7B87}"/>
                    </a:ext>
                  </a:extLst>
                </p14:cNvPr>
                <p14:cNvContentPartPr/>
                <p14:nvPr/>
              </p14:nvContentPartPr>
              <p14:xfrm>
                <a:off x="302037" y="878205"/>
                <a:ext cx="130680" cy="255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7315D2-3C83-4E3B-A2C7-45BBD9CC7B8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7717" y="873885"/>
                  <a:ext cx="139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75D9568-FA10-469E-AA5E-784FD9C41C47}"/>
                    </a:ext>
                  </a:extLst>
                </p14:cNvPr>
                <p14:cNvContentPartPr/>
                <p14:nvPr/>
              </p14:nvContentPartPr>
              <p14:xfrm>
                <a:off x="1078917" y="791445"/>
                <a:ext cx="92880" cy="90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75D9568-FA10-469E-AA5E-784FD9C41C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4597" y="787125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FC8A15D-462C-4893-AE99-FAE77E3E0293}"/>
                    </a:ext>
                  </a:extLst>
                </p14:cNvPr>
                <p14:cNvContentPartPr/>
                <p14:nvPr/>
              </p14:nvContentPartPr>
              <p14:xfrm>
                <a:off x="1202037" y="985125"/>
                <a:ext cx="143640" cy="1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FC8A15D-462C-4893-AE99-FAE77E3E02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7717" y="980805"/>
                  <a:ext cx="1522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54AC5-6601-432F-A492-265BB07254DF}"/>
                    </a:ext>
                  </a:extLst>
                </p14:cNvPr>
                <p14:cNvContentPartPr/>
                <p14:nvPr/>
              </p14:nvContentPartPr>
              <p14:xfrm>
                <a:off x="1222917" y="1021485"/>
                <a:ext cx="130680" cy="1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54AC5-6601-432F-A492-265BB07254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18597" y="1017165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B9D9A88-2723-4B50-9FF7-97A610027347}"/>
                    </a:ext>
                  </a:extLst>
                </p14:cNvPr>
                <p14:cNvContentPartPr/>
                <p14:nvPr/>
              </p14:nvContentPartPr>
              <p14:xfrm>
                <a:off x="1529637" y="899445"/>
                <a:ext cx="74520" cy="190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B9D9A88-2723-4B50-9FF7-97A6100273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25317" y="895125"/>
                  <a:ext cx="8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41EE691-3EF9-4F79-B279-BB98D203A056}"/>
                    </a:ext>
                  </a:extLst>
                </p14:cNvPr>
                <p14:cNvContentPartPr/>
                <p14:nvPr/>
              </p14:nvContentPartPr>
              <p14:xfrm>
                <a:off x="1721517" y="910965"/>
                <a:ext cx="190440" cy="110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41EE691-3EF9-4F79-B279-BB98D203A0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17197" y="906645"/>
                  <a:ext cx="19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9393694-8760-4008-9CF5-815004B12AA0}"/>
                    </a:ext>
                  </a:extLst>
                </p14:cNvPr>
                <p14:cNvContentPartPr/>
                <p14:nvPr/>
              </p14:nvContentPartPr>
              <p14:xfrm>
                <a:off x="1896117" y="1034445"/>
                <a:ext cx="26280" cy="75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9393694-8760-4008-9CF5-815004B12AA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91797" y="1030125"/>
                  <a:ext cx="3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71B07DC-47C9-4CD7-8DF5-9D9198D0C25E}"/>
                    </a:ext>
                  </a:extLst>
                </p14:cNvPr>
                <p14:cNvContentPartPr/>
                <p14:nvPr/>
              </p14:nvContentPartPr>
              <p14:xfrm>
                <a:off x="1984677" y="939405"/>
                <a:ext cx="95400" cy="100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71B07DC-47C9-4CD7-8DF5-9D9198D0C2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80357" y="935085"/>
                  <a:ext cx="104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812BE4C-1AD8-4B66-806F-05A21CC31DA0}"/>
                    </a:ext>
                  </a:extLst>
                </p14:cNvPr>
                <p14:cNvContentPartPr/>
                <p14:nvPr/>
              </p14:nvContentPartPr>
              <p14:xfrm>
                <a:off x="2112477" y="936885"/>
                <a:ext cx="128520" cy="110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812BE4C-1AD8-4B66-806F-05A21CC31DA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08157" y="932565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3CF2F5F-A9C3-477B-B676-013690DE8F5F}"/>
                    </a:ext>
                  </a:extLst>
                </p14:cNvPr>
                <p14:cNvContentPartPr/>
                <p14:nvPr/>
              </p14:nvContentPartPr>
              <p14:xfrm>
                <a:off x="2291757" y="944085"/>
                <a:ext cx="104400" cy="102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3CF2F5F-A9C3-477B-B676-013690DE8F5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87437" y="939765"/>
                  <a:ext cx="11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196E5C1-90F6-4441-BCA0-E8A38C6DF5C0}"/>
                    </a:ext>
                  </a:extLst>
                </p14:cNvPr>
                <p14:cNvContentPartPr/>
                <p14:nvPr/>
              </p14:nvContentPartPr>
              <p14:xfrm>
                <a:off x="2326317" y="922845"/>
                <a:ext cx="117360" cy="16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196E5C1-90F6-4441-BCA0-E8A38C6DF5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21997" y="918525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53BE8DF-DD67-4606-B85D-439E9E8A6496}"/>
                    </a:ext>
                  </a:extLst>
                </p14:cNvPr>
                <p14:cNvContentPartPr/>
                <p14:nvPr/>
              </p14:nvContentPartPr>
              <p14:xfrm>
                <a:off x="2485797" y="905205"/>
                <a:ext cx="76320" cy="139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53BE8DF-DD67-4606-B85D-439E9E8A64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81477" y="900885"/>
                  <a:ext cx="84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E94DADC-A63F-4A0A-A8D0-0B8635FD9454}"/>
                    </a:ext>
                  </a:extLst>
                </p14:cNvPr>
                <p14:cNvContentPartPr/>
                <p14:nvPr/>
              </p14:nvContentPartPr>
              <p14:xfrm>
                <a:off x="2547717" y="886485"/>
                <a:ext cx="95400" cy="181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E94DADC-A63F-4A0A-A8D0-0B8635FD94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43397" y="882165"/>
                  <a:ext cx="104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7FBA003-F37F-40E4-9844-B49EB789B243}"/>
                    </a:ext>
                  </a:extLst>
                </p14:cNvPr>
                <p14:cNvContentPartPr/>
                <p14:nvPr/>
              </p14:nvContentPartPr>
              <p14:xfrm>
                <a:off x="2691357" y="870645"/>
                <a:ext cx="90360" cy="171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7FBA003-F37F-40E4-9844-B49EB789B2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87037" y="866325"/>
                  <a:ext cx="99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5901B50-9E03-41E3-B6B3-0FE4CD8B1973}"/>
                    </a:ext>
                  </a:extLst>
                </p14:cNvPr>
                <p14:cNvContentPartPr/>
                <p14:nvPr/>
              </p14:nvContentPartPr>
              <p14:xfrm>
                <a:off x="2815917" y="884325"/>
                <a:ext cx="186840" cy="120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5901B50-9E03-41E3-B6B3-0FE4CD8B19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11597" y="880005"/>
                  <a:ext cx="19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8C2D1FF-B0AE-476C-BB29-08F103F668EC}"/>
                    </a:ext>
                  </a:extLst>
                </p14:cNvPr>
                <p14:cNvContentPartPr/>
                <p14:nvPr/>
              </p14:nvContentPartPr>
              <p14:xfrm>
                <a:off x="3012837" y="998085"/>
                <a:ext cx="7920" cy="85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8C2D1FF-B0AE-476C-BB29-08F103F668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8517" y="993765"/>
                  <a:ext cx="1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CAEDB48-4917-4EE5-8A89-19DE8B4F76F8}"/>
                    </a:ext>
                  </a:extLst>
                </p14:cNvPr>
                <p14:cNvContentPartPr/>
                <p14:nvPr/>
              </p14:nvContentPartPr>
              <p14:xfrm>
                <a:off x="3072597" y="909885"/>
                <a:ext cx="120960" cy="74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CAEDB48-4917-4EE5-8A89-19DE8B4F76F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68277" y="905565"/>
                  <a:ext cx="12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824641-6080-4088-B0DB-7F4F8C0B9CD8}"/>
                    </a:ext>
                  </a:extLst>
                </p14:cNvPr>
                <p14:cNvContentPartPr/>
                <p14:nvPr/>
              </p14:nvContentPartPr>
              <p14:xfrm>
                <a:off x="3215877" y="911325"/>
                <a:ext cx="96120" cy="69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824641-6080-4088-B0DB-7F4F8C0B9C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11557" y="907005"/>
                  <a:ext cx="104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5474E1F-6C1B-4F39-AFD0-44AE799736F8}"/>
                    </a:ext>
                  </a:extLst>
                </p14:cNvPr>
                <p14:cNvContentPartPr/>
                <p14:nvPr/>
              </p14:nvContentPartPr>
              <p14:xfrm>
                <a:off x="3378237" y="924285"/>
                <a:ext cx="124920" cy="61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5474E1F-6C1B-4F39-AFD0-44AE799736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73917" y="919965"/>
                  <a:ext cx="133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6DF56EC-413B-4955-8F55-97875FA9B004}"/>
                    </a:ext>
                  </a:extLst>
                </p14:cNvPr>
                <p14:cNvContentPartPr/>
                <p14:nvPr/>
              </p14:nvContentPartPr>
              <p14:xfrm>
                <a:off x="3514677" y="923925"/>
                <a:ext cx="96840" cy="59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6DF56EC-413B-4955-8F55-97875FA9B00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10357" y="919605"/>
                  <a:ext cx="105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B4F5862-01E8-4362-BDDC-B46EAC4BE1D6}"/>
                    </a:ext>
                  </a:extLst>
                </p14:cNvPr>
                <p14:cNvContentPartPr/>
                <p14:nvPr/>
              </p14:nvContentPartPr>
              <p14:xfrm>
                <a:off x="3659397" y="854445"/>
                <a:ext cx="96480" cy="204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B4F5862-01E8-4362-BDDC-B46EAC4BE1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55077" y="850125"/>
                  <a:ext cx="10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2135BD-BD4A-4D86-A660-29DE91F94039}"/>
                    </a:ext>
                  </a:extLst>
                </p14:cNvPr>
                <p14:cNvContentPartPr/>
                <p14:nvPr/>
              </p14:nvContentPartPr>
              <p14:xfrm>
                <a:off x="2346117" y="780285"/>
                <a:ext cx="22320" cy="84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2135BD-BD4A-4D86-A660-29DE91F940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41797" y="775965"/>
                  <a:ext cx="3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AE64EB9-6B1F-4B7F-B431-C4A8E7E7C74E}"/>
                    </a:ext>
                  </a:extLst>
                </p14:cNvPr>
                <p14:cNvContentPartPr/>
                <p14:nvPr/>
              </p14:nvContentPartPr>
              <p14:xfrm>
                <a:off x="2380677" y="762645"/>
                <a:ext cx="848880" cy="109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AE64EB9-6B1F-4B7F-B431-C4A8E7E7C7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76357" y="758325"/>
                  <a:ext cx="85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FF95AE3-C9B4-42AB-9415-827EAB91FF63}"/>
                    </a:ext>
                  </a:extLst>
                </p14:cNvPr>
                <p14:cNvContentPartPr/>
                <p14:nvPr/>
              </p14:nvContentPartPr>
              <p14:xfrm>
                <a:off x="2845437" y="715125"/>
                <a:ext cx="1416600" cy="64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FF95AE3-C9B4-42AB-9415-827EAB91FF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841117" y="710805"/>
                  <a:ext cx="142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22DB241-8C8B-4974-ACFE-58BCBBAEE168}"/>
                    </a:ext>
                  </a:extLst>
                </p14:cNvPr>
                <p14:cNvContentPartPr/>
                <p14:nvPr/>
              </p14:nvContentPartPr>
              <p14:xfrm>
                <a:off x="4516197" y="751845"/>
                <a:ext cx="28080" cy="66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22DB241-8C8B-4974-ACFE-58BCBBAEE1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11877" y="747525"/>
                  <a:ext cx="36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D37FE73-0542-45A8-81E9-3624AB7251FA}"/>
                    </a:ext>
                  </a:extLst>
                </p14:cNvPr>
                <p14:cNvContentPartPr/>
                <p14:nvPr/>
              </p14:nvContentPartPr>
              <p14:xfrm>
                <a:off x="4442037" y="797205"/>
                <a:ext cx="161280" cy="23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D37FE73-0542-45A8-81E9-3624AB7251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37717" y="792885"/>
                  <a:ext cx="169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92ABB88-A28C-4C14-86F3-63AD55BE8664}"/>
                    </a:ext>
                  </a:extLst>
                </p14:cNvPr>
                <p14:cNvContentPartPr/>
                <p14:nvPr/>
              </p14:nvContentPartPr>
              <p14:xfrm>
                <a:off x="4481997" y="733845"/>
                <a:ext cx="145800" cy="15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92ABB88-A28C-4C14-86F3-63AD55BE86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77677" y="729525"/>
                  <a:ext cx="15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9C8C1F0-B1B0-4DE8-94C6-1F6497D3899E}"/>
                    </a:ext>
                  </a:extLst>
                </p14:cNvPr>
                <p14:cNvContentPartPr/>
                <p14:nvPr/>
              </p14:nvContentPartPr>
              <p14:xfrm>
                <a:off x="4643637" y="726645"/>
                <a:ext cx="117360" cy="69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9C8C1F0-B1B0-4DE8-94C6-1F6497D3899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39317" y="722325"/>
                  <a:ext cx="126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B4BA8A-61D4-4613-89BF-450F9F77E5F7}"/>
                    </a:ext>
                  </a:extLst>
                </p14:cNvPr>
                <p14:cNvContentPartPr/>
                <p14:nvPr/>
              </p14:nvContentPartPr>
              <p14:xfrm>
                <a:off x="4816077" y="668325"/>
                <a:ext cx="125280" cy="165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B4BA8A-61D4-4613-89BF-450F9F77E5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1757" y="664005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9C14AF1-438B-4295-BAD3-915F52BDC5A3}"/>
                    </a:ext>
                  </a:extLst>
                </p14:cNvPr>
                <p14:cNvContentPartPr/>
                <p14:nvPr/>
              </p14:nvContentPartPr>
              <p14:xfrm>
                <a:off x="4946757" y="743205"/>
                <a:ext cx="111240" cy="39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9C14AF1-438B-4295-BAD3-915F52BDC5A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42437" y="738885"/>
                  <a:ext cx="11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01559D0-70BE-4BCD-8D45-DB0C97C43FFB}"/>
                    </a:ext>
                  </a:extLst>
                </p14:cNvPr>
                <p14:cNvContentPartPr/>
                <p14:nvPr/>
              </p14:nvContentPartPr>
              <p14:xfrm>
                <a:off x="5089317" y="663285"/>
                <a:ext cx="129600" cy="132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01559D0-70BE-4BCD-8D45-DB0C97C43FF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84997" y="658965"/>
                  <a:ext cx="13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8897236-E03A-4A0A-AEAD-B4CBCD85F48A}"/>
                    </a:ext>
                  </a:extLst>
                </p14:cNvPr>
                <p14:cNvContentPartPr/>
                <p14:nvPr/>
              </p14:nvContentPartPr>
              <p14:xfrm>
                <a:off x="5224677" y="680925"/>
                <a:ext cx="10800" cy="37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8897236-E03A-4A0A-AEAD-B4CBCD85F4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20357" y="676605"/>
                  <a:ext cx="19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2DBACC4-8B61-457E-8F5F-D2BCDDCDC408}"/>
                    </a:ext>
                  </a:extLst>
                </p14:cNvPr>
                <p14:cNvContentPartPr/>
                <p14:nvPr/>
              </p14:nvContentPartPr>
              <p14:xfrm>
                <a:off x="5231877" y="733485"/>
                <a:ext cx="200880" cy="42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2DBACC4-8B61-457E-8F5F-D2BCDDCDC4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27557" y="729165"/>
                  <a:ext cx="20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42D2A36-1FF5-4E18-8E32-504F5C34286B}"/>
                    </a:ext>
                  </a:extLst>
                </p14:cNvPr>
                <p14:cNvContentPartPr/>
                <p14:nvPr/>
              </p14:nvContentPartPr>
              <p14:xfrm>
                <a:off x="5521677" y="637365"/>
                <a:ext cx="62640" cy="201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42D2A36-1FF5-4E18-8E32-504F5C3428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17357" y="633045"/>
                  <a:ext cx="71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5B60217-96BA-4290-A8AC-0819C819D49F}"/>
                    </a:ext>
                  </a:extLst>
                </p14:cNvPr>
                <p14:cNvContentPartPr/>
                <p14:nvPr/>
              </p14:nvContentPartPr>
              <p14:xfrm>
                <a:off x="5615277" y="725565"/>
                <a:ext cx="93600" cy="42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5B60217-96BA-4290-A8AC-0819C819D4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10957" y="721245"/>
                  <a:ext cx="10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D7696ED-217A-4606-A1E5-F4E85B75F049}"/>
                    </a:ext>
                  </a:extLst>
                </p14:cNvPr>
                <p14:cNvContentPartPr/>
                <p14:nvPr/>
              </p14:nvContentPartPr>
              <p14:xfrm>
                <a:off x="5739837" y="703965"/>
                <a:ext cx="129240" cy="55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D7696ED-217A-4606-A1E5-F4E85B75F0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35517" y="699645"/>
                  <a:ext cx="137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AF78A94-AEDE-4C7B-9EAC-834AE1612C3D}"/>
                    </a:ext>
                  </a:extLst>
                </p14:cNvPr>
                <p14:cNvContentPartPr/>
                <p14:nvPr/>
              </p14:nvContentPartPr>
              <p14:xfrm>
                <a:off x="5877357" y="609645"/>
                <a:ext cx="75600" cy="145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AF78A94-AEDE-4C7B-9EAC-834AE1612C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73037" y="605325"/>
                  <a:ext cx="84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E6820B5-12FC-416C-A26A-9B7FA540E2E9}"/>
                    </a:ext>
                  </a:extLst>
                </p14:cNvPr>
                <p14:cNvContentPartPr/>
                <p14:nvPr/>
              </p14:nvContentPartPr>
              <p14:xfrm>
                <a:off x="5970597" y="656805"/>
                <a:ext cx="161640" cy="72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E6820B5-12FC-416C-A26A-9B7FA540E2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66277" y="652485"/>
                  <a:ext cx="170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426F748-F331-4A2B-BB11-73AB363D8330}"/>
                    </a:ext>
                  </a:extLst>
                </p14:cNvPr>
                <p14:cNvContentPartPr/>
                <p14:nvPr/>
              </p14:nvContentPartPr>
              <p14:xfrm>
                <a:off x="6132237" y="637005"/>
                <a:ext cx="107280" cy="104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426F748-F331-4A2B-BB11-73AB363D83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27917" y="632685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21DB0E-27E5-42D4-84D7-BC2D1E92648C}"/>
                    </a:ext>
                  </a:extLst>
                </p14:cNvPr>
                <p14:cNvContentPartPr/>
                <p14:nvPr/>
              </p14:nvContentPartPr>
              <p14:xfrm>
                <a:off x="607317" y="1492365"/>
                <a:ext cx="170280" cy="12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21DB0E-27E5-42D4-84D7-BC2D1E9264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2997" y="1488045"/>
                  <a:ext cx="17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2A810B0-58DB-48B4-B0B8-629503D244A6}"/>
                    </a:ext>
                  </a:extLst>
                </p14:cNvPr>
                <p14:cNvContentPartPr/>
                <p14:nvPr/>
              </p14:nvContentPartPr>
              <p14:xfrm>
                <a:off x="613437" y="1523685"/>
                <a:ext cx="122400" cy="14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2A810B0-58DB-48B4-B0B8-629503D244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9117" y="1519365"/>
                  <a:ext cx="131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BDFFE3D-F952-4661-84D8-520D3899FCEA}"/>
                    </a:ext>
                  </a:extLst>
                </p14:cNvPr>
                <p14:cNvContentPartPr/>
                <p14:nvPr/>
              </p14:nvContentPartPr>
              <p14:xfrm>
                <a:off x="806757" y="1434765"/>
                <a:ext cx="118080" cy="146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BDFFE3D-F952-4661-84D8-520D3899FC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2437" y="1430445"/>
                  <a:ext cx="126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701999A-7453-4A7E-BB17-491EE83638FB}"/>
                    </a:ext>
                  </a:extLst>
                </p14:cNvPr>
                <p14:cNvContentPartPr/>
                <p14:nvPr/>
              </p14:nvContentPartPr>
              <p14:xfrm>
                <a:off x="1129677" y="1468605"/>
                <a:ext cx="23760" cy="64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701999A-7453-4A7E-BB17-491EE83638F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5357" y="1464285"/>
                  <a:ext cx="3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0A9AA4B-93DB-4B12-B379-33A07BA91F78}"/>
                    </a:ext>
                  </a:extLst>
                </p14:cNvPr>
                <p14:cNvContentPartPr/>
                <p14:nvPr/>
              </p14:nvContentPartPr>
              <p14:xfrm>
                <a:off x="1165677" y="1457445"/>
                <a:ext cx="27000" cy="73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0A9AA4B-93DB-4B12-B379-33A07BA91F7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1357" y="1453125"/>
                  <a:ext cx="35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482B648-4A72-4663-8738-06FD3210F832}"/>
                    </a:ext>
                  </a:extLst>
                </p14:cNvPr>
                <p14:cNvContentPartPr/>
                <p14:nvPr/>
              </p14:nvContentPartPr>
              <p14:xfrm>
                <a:off x="1086837" y="1407045"/>
                <a:ext cx="160920" cy="11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482B648-4A72-4663-8738-06FD3210F83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2517" y="1402725"/>
                  <a:ext cx="169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16EE1F8-D6BB-48F4-BAC7-84A4045C7825}"/>
                    </a:ext>
                  </a:extLst>
                </p14:cNvPr>
                <p14:cNvContentPartPr/>
                <p14:nvPr/>
              </p14:nvContentPartPr>
              <p14:xfrm>
                <a:off x="1105917" y="1336125"/>
                <a:ext cx="165240" cy="13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16EE1F8-D6BB-48F4-BAC7-84A4045C782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1597" y="1331805"/>
                  <a:ext cx="173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5D878F9-C888-4D4F-83F5-4CE9002F5910}"/>
                    </a:ext>
                  </a:extLst>
                </p14:cNvPr>
                <p14:cNvContentPartPr/>
                <p14:nvPr/>
              </p14:nvContentPartPr>
              <p14:xfrm>
                <a:off x="1402917" y="1438725"/>
                <a:ext cx="163800" cy="4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5D878F9-C888-4D4F-83F5-4CE9002F591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98597" y="1434405"/>
                  <a:ext cx="172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84F1CB6-41A0-4898-A571-4509A44590E1}"/>
                    </a:ext>
                  </a:extLst>
                </p14:cNvPr>
                <p14:cNvContentPartPr/>
                <p14:nvPr/>
              </p14:nvContentPartPr>
              <p14:xfrm>
                <a:off x="1447557" y="1470405"/>
                <a:ext cx="122400" cy="17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84F1CB6-41A0-4898-A571-4509A44590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43237" y="1466085"/>
                  <a:ext cx="13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9D71C33-7DA5-45D0-ACEF-2813E691F4D9}"/>
                    </a:ext>
                  </a:extLst>
                </p14:cNvPr>
                <p14:cNvContentPartPr/>
                <p14:nvPr/>
              </p14:nvContentPartPr>
              <p14:xfrm>
                <a:off x="1763637" y="1331085"/>
                <a:ext cx="80640" cy="209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9D71C33-7DA5-45D0-ACEF-2813E691F4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59317" y="1326765"/>
                  <a:ext cx="89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01B6C8D-19AB-4BB5-A3F4-9D97801CFFF0}"/>
                    </a:ext>
                  </a:extLst>
                </p14:cNvPr>
                <p14:cNvContentPartPr/>
                <p14:nvPr/>
              </p14:nvContentPartPr>
              <p14:xfrm>
                <a:off x="1919157" y="1380765"/>
                <a:ext cx="117720" cy="80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01B6C8D-19AB-4BB5-A3F4-9D97801CFF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14837" y="1376445"/>
                  <a:ext cx="12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8F5887A-B1B7-40CC-BABF-381D346DD6A2}"/>
                    </a:ext>
                  </a:extLst>
                </p14:cNvPr>
                <p14:cNvContentPartPr/>
                <p14:nvPr/>
              </p14:nvContentPartPr>
              <p14:xfrm>
                <a:off x="2134077" y="1357005"/>
                <a:ext cx="360" cy="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8F5887A-B1B7-40CC-BABF-381D346DD6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29757" y="1352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1997E29-5703-47D5-B14A-07E169981564}"/>
                    </a:ext>
                  </a:extLst>
                </p14:cNvPr>
                <p14:cNvContentPartPr/>
                <p14:nvPr/>
              </p14:nvContentPartPr>
              <p14:xfrm>
                <a:off x="2077557" y="1445205"/>
                <a:ext cx="24480" cy="95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1997E29-5703-47D5-B14A-07E16998156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73237" y="1440885"/>
                  <a:ext cx="33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FD8F421-2E6E-4B58-881B-A3A2A51F7754}"/>
                    </a:ext>
                  </a:extLst>
                </p14:cNvPr>
                <p14:cNvContentPartPr/>
                <p14:nvPr/>
              </p14:nvContentPartPr>
              <p14:xfrm>
                <a:off x="2148477" y="1351605"/>
                <a:ext cx="123840" cy="128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FD8F421-2E6E-4B58-881B-A3A2A51F775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44157" y="1347285"/>
                  <a:ext cx="132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BDA851A-7A1F-4BF3-A169-B7351F21A45C}"/>
                    </a:ext>
                  </a:extLst>
                </p14:cNvPr>
                <p14:cNvContentPartPr/>
                <p14:nvPr/>
              </p14:nvContentPartPr>
              <p14:xfrm>
                <a:off x="2282037" y="1340085"/>
                <a:ext cx="101160" cy="132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BDA851A-7A1F-4BF3-A169-B7351F21A45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277717" y="1335765"/>
                  <a:ext cx="109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125B56-01E4-4D18-9081-FD12461C4144}"/>
                    </a:ext>
                  </a:extLst>
                </p14:cNvPr>
                <p14:cNvContentPartPr/>
                <p14:nvPr/>
              </p14:nvContentPartPr>
              <p14:xfrm>
                <a:off x="2402277" y="1338645"/>
                <a:ext cx="46440" cy="129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125B56-01E4-4D18-9081-FD12461C414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97957" y="1334325"/>
                  <a:ext cx="5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65AA40-9FC9-48B4-A998-7F009333F828}"/>
                    </a:ext>
                  </a:extLst>
                </p14:cNvPr>
                <p14:cNvContentPartPr/>
                <p14:nvPr/>
              </p14:nvContentPartPr>
              <p14:xfrm>
                <a:off x="2446557" y="1312005"/>
                <a:ext cx="161640" cy="135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65AA40-9FC9-48B4-A998-7F009333F82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442237" y="1307685"/>
                  <a:ext cx="170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6A26C42-633B-46D5-9D7B-2A54763332A0}"/>
                    </a:ext>
                  </a:extLst>
                </p14:cNvPr>
                <p14:cNvContentPartPr/>
                <p14:nvPr/>
              </p14:nvContentPartPr>
              <p14:xfrm>
                <a:off x="2512077" y="1392285"/>
                <a:ext cx="105840" cy="7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6A26C42-633B-46D5-9D7B-2A54763332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07757" y="1387965"/>
                  <a:ext cx="114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EF25E93-735B-4092-9D53-41E7727BDE6E}"/>
                    </a:ext>
                  </a:extLst>
                </p14:cNvPr>
                <p14:cNvContentPartPr/>
                <p14:nvPr/>
              </p14:nvContentPartPr>
              <p14:xfrm>
                <a:off x="2643837" y="1288965"/>
                <a:ext cx="64080" cy="179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EF25E93-735B-4092-9D53-41E7727BDE6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39517" y="1284645"/>
                  <a:ext cx="72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56813C3-44E9-438E-9B7D-BA1FF0ABF23A}"/>
                    </a:ext>
                  </a:extLst>
                </p14:cNvPr>
                <p14:cNvContentPartPr/>
                <p14:nvPr/>
              </p14:nvContentPartPr>
              <p14:xfrm>
                <a:off x="2758677" y="1293645"/>
                <a:ext cx="100080" cy="197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56813C3-44E9-438E-9B7D-BA1FF0ABF23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54357" y="1289325"/>
                  <a:ext cx="108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C69DC71-1899-4D3C-9A5C-E53A3BA1DC54}"/>
                    </a:ext>
                  </a:extLst>
                </p14:cNvPr>
                <p14:cNvContentPartPr/>
                <p14:nvPr/>
              </p14:nvContentPartPr>
              <p14:xfrm>
                <a:off x="2922477" y="1306605"/>
                <a:ext cx="149760" cy="100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C69DC71-1899-4D3C-9A5C-E53A3BA1DC5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918157" y="1302285"/>
                  <a:ext cx="158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BFE172A-DA5F-4BB3-9152-7821D1861CE1}"/>
                    </a:ext>
                  </a:extLst>
                </p14:cNvPr>
                <p14:cNvContentPartPr/>
                <p14:nvPr/>
              </p14:nvContentPartPr>
              <p14:xfrm>
                <a:off x="3080877" y="1367085"/>
                <a:ext cx="57960" cy="108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BFE172A-DA5F-4BB3-9152-7821D1861CE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76557" y="1362765"/>
                  <a:ext cx="66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6BE170F-840D-44B3-8BBA-DAFDDFBF6A9E}"/>
                    </a:ext>
                  </a:extLst>
                </p14:cNvPr>
                <p14:cNvContentPartPr/>
                <p14:nvPr/>
              </p14:nvContentPartPr>
              <p14:xfrm>
                <a:off x="3197157" y="1315605"/>
                <a:ext cx="125280" cy="83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6BE170F-840D-44B3-8BBA-DAFDDFBF6A9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92837" y="1311285"/>
                  <a:ext cx="133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63244AD-8D7A-4348-BC46-B83494F7F657}"/>
                    </a:ext>
                  </a:extLst>
                </p14:cNvPr>
                <p14:cNvContentPartPr/>
                <p14:nvPr/>
              </p14:nvContentPartPr>
              <p14:xfrm>
                <a:off x="3351957" y="1333245"/>
                <a:ext cx="160920" cy="97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63244AD-8D7A-4348-BC46-B83494F7F65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47637" y="1328925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F6F336-06FE-4104-A648-553B1F8EAE20}"/>
                    </a:ext>
                  </a:extLst>
                </p14:cNvPr>
                <p14:cNvContentPartPr/>
                <p14:nvPr/>
              </p14:nvContentPartPr>
              <p14:xfrm>
                <a:off x="3526557" y="1336125"/>
                <a:ext cx="130680" cy="74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F6F336-06FE-4104-A648-553B1F8EAE2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22237" y="1331805"/>
                  <a:ext cx="139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D8AE82-9A69-4A23-9F22-4C841BDDC44A}"/>
                    </a:ext>
                  </a:extLst>
                </p14:cNvPr>
                <p14:cNvContentPartPr/>
                <p14:nvPr/>
              </p14:nvContentPartPr>
              <p14:xfrm>
                <a:off x="3693237" y="1334685"/>
                <a:ext cx="142920" cy="87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D8AE82-9A69-4A23-9F22-4C841BDDC44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88917" y="1330365"/>
                  <a:ext cx="151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811DDEF-7FD2-44F2-AF07-D85E9D87BC37}"/>
                    </a:ext>
                  </a:extLst>
                </p14:cNvPr>
                <p14:cNvContentPartPr/>
                <p14:nvPr/>
              </p14:nvContentPartPr>
              <p14:xfrm>
                <a:off x="3824997" y="1254045"/>
                <a:ext cx="113040" cy="241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811DDEF-7FD2-44F2-AF07-D85E9D87BC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20677" y="1249725"/>
                  <a:ext cx="121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812BB05-A414-40D1-A998-35F431914979}"/>
                    </a:ext>
                  </a:extLst>
                </p14:cNvPr>
                <p14:cNvContentPartPr/>
                <p14:nvPr/>
              </p14:nvContentPartPr>
              <p14:xfrm>
                <a:off x="1625397" y="1238925"/>
                <a:ext cx="186120" cy="394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812BB05-A414-40D1-A998-35F43191497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621077" y="1234605"/>
                  <a:ext cx="194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584DE73-9A59-4844-BF23-5C183DD70982}"/>
                    </a:ext>
                  </a:extLst>
                </p14:cNvPr>
                <p14:cNvContentPartPr/>
                <p14:nvPr/>
              </p14:nvContentPartPr>
              <p14:xfrm>
                <a:off x="3925797" y="1206525"/>
                <a:ext cx="165960" cy="246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584DE73-9A59-4844-BF23-5C183DD709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21477" y="1202205"/>
                  <a:ext cx="174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E03910A-50E4-4AC5-ADC5-A24B0BA50C5A}"/>
                    </a:ext>
                  </a:extLst>
                </p14:cNvPr>
                <p14:cNvContentPartPr/>
                <p14:nvPr/>
              </p14:nvContentPartPr>
              <p14:xfrm>
                <a:off x="4194357" y="1026885"/>
                <a:ext cx="20160" cy="84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E03910A-50E4-4AC5-ADC5-A24B0BA50C5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90037" y="1022565"/>
                  <a:ext cx="2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6B4B75B-E15B-4BF5-BB2E-EC364218B377}"/>
                    </a:ext>
                  </a:extLst>
                </p14:cNvPr>
                <p14:cNvContentPartPr/>
                <p14:nvPr/>
              </p14:nvContentPartPr>
              <p14:xfrm>
                <a:off x="4116237" y="1111845"/>
                <a:ext cx="153000" cy="19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6B4B75B-E15B-4BF5-BB2E-EC364218B3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1917" y="1107525"/>
                  <a:ext cx="16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D538B0-AC3C-43B6-AB20-DC7804385AD2}"/>
                    </a:ext>
                  </a:extLst>
                </p14:cNvPr>
                <p14:cNvContentPartPr/>
                <p14:nvPr/>
              </p14:nvContentPartPr>
              <p14:xfrm>
                <a:off x="4145397" y="1137045"/>
                <a:ext cx="128160" cy="93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D538B0-AC3C-43B6-AB20-DC7804385A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41077" y="1132725"/>
                  <a:ext cx="1368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E10B667-C02C-4C9E-894D-85CB115BBBD0}"/>
              </a:ext>
            </a:extLst>
          </p:cNvPr>
          <p:cNvGrpSpPr/>
          <p:nvPr/>
        </p:nvGrpSpPr>
        <p:grpSpPr>
          <a:xfrm>
            <a:off x="4308477" y="1321005"/>
            <a:ext cx="506520" cy="154080"/>
            <a:chOff x="4308477" y="1321005"/>
            <a:chExt cx="50652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759A753-0766-4F17-8A0E-A219A004CF77}"/>
                    </a:ext>
                  </a:extLst>
                </p14:cNvPr>
                <p14:cNvContentPartPr/>
                <p14:nvPr/>
              </p14:nvContentPartPr>
              <p14:xfrm>
                <a:off x="4308477" y="1427565"/>
                <a:ext cx="163800" cy="7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759A753-0766-4F17-8A0E-A219A004CF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04157" y="1423245"/>
                  <a:ext cx="172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069D76E-8AC2-4A07-9F45-FE5957537E7B}"/>
                    </a:ext>
                  </a:extLst>
                </p14:cNvPr>
                <p14:cNvContentPartPr/>
                <p14:nvPr/>
              </p14:nvContentPartPr>
              <p14:xfrm>
                <a:off x="4628157" y="1321005"/>
                <a:ext cx="186840" cy="154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069D76E-8AC2-4A07-9F45-FE5957537E7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23837" y="1316685"/>
                  <a:ext cx="195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AA0CBDA3-360F-43B0-BDE8-C519D2AB95FD}"/>
              </a:ext>
            </a:extLst>
          </p:cNvPr>
          <p:cNvGrpSpPr/>
          <p:nvPr/>
        </p:nvGrpSpPr>
        <p:grpSpPr>
          <a:xfrm>
            <a:off x="442797" y="1926165"/>
            <a:ext cx="214560" cy="349200"/>
            <a:chOff x="442797" y="1926165"/>
            <a:chExt cx="2145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D84B4AE-AFAA-47F3-8E7C-3AFE9D0F3DE5}"/>
                    </a:ext>
                  </a:extLst>
                </p14:cNvPr>
                <p14:cNvContentPartPr/>
                <p14:nvPr/>
              </p14:nvContentPartPr>
              <p14:xfrm>
                <a:off x="442797" y="2016885"/>
                <a:ext cx="108000" cy="112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D84B4AE-AFAA-47F3-8E7C-3AFE9D0F3DE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38477" y="2012565"/>
                  <a:ext cx="116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E219AF9-ABBD-4029-B17A-79E68B4DB601}"/>
                    </a:ext>
                  </a:extLst>
                </p14:cNvPr>
                <p14:cNvContentPartPr/>
                <p14:nvPr/>
              </p14:nvContentPartPr>
              <p14:xfrm>
                <a:off x="540357" y="1926165"/>
                <a:ext cx="117000" cy="349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E219AF9-ABBD-4029-B17A-79E68B4DB60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6037" y="1921845"/>
                  <a:ext cx="12564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74B503E-2367-4C90-8A78-29815C30E765}"/>
                  </a:ext>
                </a:extLst>
              </p14:cNvPr>
              <p14:cNvContentPartPr/>
              <p14:nvPr/>
            </p14:nvContentPartPr>
            <p14:xfrm>
              <a:off x="2390757" y="2547885"/>
              <a:ext cx="648720" cy="212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74B503E-2367-4C90-8A78-29815C30E76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386437" y="2543565"/>
                <a:ext cx="6573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15CCD097-322C-4630-91D5-DA276EB975FE}"/>
              </a:ext>
            </a:extLst>
          </p:cNvPr>
          <p:cNvGrpSpPr/>
          <p:nvPr/>
        </p:nvGrpSpPr>
        <p:grpSpPr>
          <a:xfrm>
            <a:off x="11201037" y="2204085"/>
            <a:ext cx="573120" cy="133200"/>
            <a:chOff x="11201037" y="2204085"/>
            <a:chExt cx="5731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DAEEE40-38E7-4777-8E29-15492B149FD7}"/>
                    </a:ext>
                  </a:extLst>
                </p14:cNvPr>
                <p14:cNvContentPartPr/>
                <p14:nvPr/>
              </p14:nvContentPartPr>
              <p14:xfrm>
                <a:off x="11220117" y="2204805"/>
                <a:ext cx="91800" cy="132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DAEEE40-38E7-4777-8E29-15492B149F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15797" y="2200485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24E4A1F-8E9A-406B-AADE-863BE51792F6}"/>
                    </a:ext>
                  </a:extLst>
                </p14:cNvPr>
                <p14:cNvContentPartPr/>
                <p14:nvPr/>
              </p14:nvContentPartPr>
              <p14:xfrm>
                <a:off x="11201037" y="2251605"/>
                <a:ext cx="127800" cy="46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24E4A1F-8E9A-406B-AADE-863BE51792F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96717" y="2247285"/>
                  <a:ext cx="136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B16B4F6-8364-49C1-8270-6ADE88BCE31D}"/>
                    </a:ext>
                  </a:extLst>
                </p14:cNvPr>
                <p14:cNvContentPartPr/>
                <p14:nvPr/>
              </p14:nvContentPartPr>
              <p14:xfrm>
                <a:off x="11429277" y="2243685"/>
                <a:ext cx="136800" cy="38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B16B4F6-8364-49C1-8270-6ADE88BCE31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424957" y="2239365"/>
                  <a:ext cx="14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9F20D76-4EB0-496A-96B8-1ABF8D010F61}"/>
                    </a:ext>
                  </a:extLst>
                </p14:cNvPr>
                <p14:cNvContentPartPr/>
                <p14:nvPr/>
              </p14:nvContentPartPr>
              <p14:xfrm>
                <a:off x="11639157" y="2204085"/>
                <a:ext cx="135000" cy="118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9F20D76-4EB0-496A-96B8-1ABF8D010F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634837" y="2199765"/>
                  <a:ext cx="1436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AFF636C7-FD81-4A2E-9D6A-B16475236A06}"/>
              </a:ext>
            </a:extLst>
          </p:cNvPr>
          <p:cNvGrpSpPr/>
          <p:nvPr/>
        </p:nvGrpSpPr>
        <p:grpSpPr>
          <a:xfrm>
            <a:off x="5006517" y="1221285"/>
            <a:ext cx="1329840" cy="325080"/>
            <a:chOff x="5006517" y="1221285"/>
            <a:chExt cx="132984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7B2A37A-7ECA-4599-8CAA-F162EB8EC319}"/>
                    </a:ext>
                  </a:extLst>
                </p14:cNvPr>
                <p14:cNvContentPartPr/>
                <p14:nvPr/>
              </p14:nvContentPartPr>
              <p14:xfrm>
                <a:off x="5010477" y="1327485"/>
                <a:ext cx="153000" cy="8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7B2A37A-7ECA-4599-8CAA-F162EB8EC31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06157" y="1323165"/>
                  <a:ext cx="161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2C16C56-8E5C-497C-AC5F-7FA811574E52}"/>
                    </a:ext>
                  </a:extLst>
                </p14:cNvPr>
                <p14:cNvContentPartPr/>
                <p14:nvPr/>
              </p14:nvContentPartPr>
              <p14:xfrm>
                <a:off x="5006517" y="1356645"/>
                <a:ext cx="182520" cy="20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2C16C56-8E5C-497C-AC5F-7FA811574E5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02197" y="1352325"/>
                  <a:ext cx="19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7FAD6A-DFEE-4242-BDC8-169BD80CA08A}"/>
                    </a:ext>
                  </a:extLst>
                </p14:cNvPr>
                <p14:cNvContentPartPr/>
                <p14:nvPr/>
              </p14:nvContentPartPr>
              <p14:xfrm>
                <a:off x="5346717" y="1294725"/>
                <a:ext cx="194760" cy="116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7FAD6A-DFEE-4242-BDC8-169BD80CA08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42397" y="1290405"/>
                  <a:ext cx="203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C88ECDE-E6C9-4017-A348-89981AA7BC60}"/>
                    </a:ext>
                  </a:extLst>
                </p14:cNvPr>
                <p14:cNvContentPartPr/>
                <p14:nvPr/>
              </p14:nvContentPartPr>
              <p14:xfrm>
                <a:off x="5584317" y="1287525"/>
                <a:ext cx="119880" cy="128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C88ECDE-E6C9-4017-A348-89981AA7BC6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79997" y="1283205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E3D5920-8950-4B36-9845-D49408C925C4}"/>
                    </a:ext>
                  </a:extLst>
                </p14:cNvPr>
                <p14:cNvContentPartPr/>
                <p14:nvPr/>
              </p14:nvContentPartPr>
              <p14:xfrm>
                <a:off x="5736957" y="1385805"/>
                <a:ext cx="35280" cy="91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E3D5920-8950-4B36-9845-D49408C925C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32637" y="1381485"/>
                  <a:ext cx="4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D523461-0C0A-4EE3-ACF9-CD7A48CF94DB}"/>
                    </a:ext>
                  </a:extLst>
                </p14:cNvPr>
                <p14:cNvContentPartPr/>
                <p14:nvPr/>
              </p14:nvContentPartPr>
              <p14:xfrm>
                <a:off x="5816877" y="1269525"/>
                <a:ext cx="110520" cy="115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D523461-0C0A-4EE3-ACF9-CD7A48CF94D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12557" y="1265205"/>
                  <a:ext cx="119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71BBFB6-BC7C-4DB1-B939-6D9F7F1F2490}"/>
                    </a:ext>
                  </a:extLst>
                </p14:cNvPr>
                <p14:cNvContentPartPr/>
                <p14:nvPr/>
              </p14:nvContentPartPr>
              <p14:xfrm>
                <a:off x="5827317" y="1267365"/>
                <a:ext cx="118440" cy="6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71BBFB6-BC7C-4DB1-B939-6D9F7F1F24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22997" y="1263045"/>
                  <a:ext cx="127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E973938-A96D-44A2-8820-DBA7FA66807B}"/>
                    </a:ext>
                  </a:extLst>
                </p14:cNvPr>
                <p14:cNvContentPartPr/>
                <p14:nvPr/>
              </p14:nvContentPartPr>
              <p14:xfrm>
                <a:off x="5965197" y="1261245"/>
                <a:ext cx="115920" cy="126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E973938-A96D-44A2-8820-DBA7FA66807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60877" y="1256925"/>
                  <a:ext cx="12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627FF5D-AB0B-40D1-B72A-6D1A73E34E5C}"/>
                    </a:ext>
                  </a:extLst>
                </p14:cNvPr>
                <p14:cNvContentPartPr/>
                <p14:nvPr/>
              </p14:nvContentPartPr>
              <p14:xfrm>
                <a:off x="6158877" y="1273485"/>
                <a:ext cx="92160" cy="106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627FF5D-AB0B-40D1-B72A-6D1A73E34E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54557" y="1269165"/>
                  <a:ext cx="100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D387028-784E-479A-8E29-AF94025E583F}"/>
                    </a:ext>
                  </a:extLst>
                </p14:cNvPr>
                <p14:cNvContentPartPr/>
                <p14:nvPr/>
              </p14:nvContentPartPr>
              <p14:xfrm>
                <a:off x="6103077" y="1221285"/>
                <a:ext cx="90720" cy="90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D387028-784E-479A-8E29-AF94025E583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98757" y="1216965"/>
                  <a:ext cx="9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39CC45A-636E-4519-A34E-6622CF294AD7}"/>
                    </a:ext>
                  </a:extLst>
                </p14:cNvPr>
                <p14:cNvContentPartPr/>
                <p14:nvPr/>
              </p14:nvContentPartPr>
              <p14:xfrm>
                <a:off x="6248517" y="1334325"/>
                <a:ext cx="87840" cy="73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39CC45A-636E-4519-A34E-6622CF294A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44197" y="1330005"/>
                  <a:ext cx="9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B0D423F-94F4-41B8-B010-B2C00B0EBC92}"/>
                    </a:ext>
                  </a:extLst>
                </p14:cNvPr>
                <p14:cNvContentPartPr/>
                <p14:nvPr/>
              </p14:nvContentPartPr>
              <p14:xfrm>
                <a:off x="5323677" y="1469685"/>
                <a:ext cx="1009800" cy="76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B0D423F-94F4-41B8-B010-B2C00B0EBC9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19357" y="1465365"/>
                  <a:ext cx="10184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8603218-F12E-42A0-B67C-0DE7E9616626}"/>
                  </a:ext>
                </a:extLst>
              </p14:cNvPr>
              <p14:cNvContentPartPr/>
              <p14:nvPr/>
            </p14:nvContentPartPr>
            <p14:xfrm>
              <a:off x="1022397" y="2004645"/>
              <a:ext cx="19080" cy="813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8603218-F12E-42A0-B67C-0DE7E961662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018077" y="2000325"/>
                <a:ext cx="27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C481434-641B-46E2-BF3C-37A68B3EA8C0}"/>
                  </a:ext>
                </a:extLst>
              </p14:cNvPr>
              <p14:cNvContentPartPr/>
              <p14:nvPr/>
            </p14:nvContentPartPr>
            <p14:xfrm>
              <a:off x="921237" y="1913925"/>
              <a:ext cx="231480" cy="1044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C481434-641B-46E2-BF3C-37A68B3EA8C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916917" y="1909605"/>
                <a:ext cx="2401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890684B-9045-44B1-AC15-D56029A43B1B}"/>
                  </a:ext>
                </a:extLst>
              </p14:cNvPr>
              <p14:cNvContentPartPr/>
              <p14:nvPr/>
            </p14:nvContentPartPr>
            <p14:xfrm>
              <a:off x="974877" y="2016525"/>
              <a:ext cx="132840" cy="32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890684B-9045-44B1-AC15-D56029A43B1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70557" y="2012205"/>
                <a:ext cx="1414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23BC804-AAE5-487D-AB60-B5B7027F5CF8}"/>
                  </a:ext>
                </a:extLst>
              </p14:cNvPr>
              <p14:cNvContentPartPr/>
              <p14:nvPr/>
            </p14:nvContentPartPr>
            <p14:xfrm>
              <a:off x="1204557" y="2003565"/>
              <a:ext cx="18720" cy="666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23BC804-AAE5-487D-AB60-B5B7027F5CF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200237" y="1999245"/>
                <a:ext cx="27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3704B1B-F383-4A85-80CA-A604D2B3362D}"/>
                  </a:ext>
                </a:extLst>
              </p14:cNvPr>
              <p14:cNvContentPartPr/>
              <p14:nvPr/>
            </p14:nvContentPartPr>
            <p14:xfrm>
              <a:off x="1212837" y="1932285"/>
              <a:ext cx="24480" cy="313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3704B1B-F383-4A85-80CA-A604D2B3362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208517" y="1927965"/>
                <a:ext cx="33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42A7B3F-9090-4FA9-A37E-4B7C10045F49}"/>
                  </a:ext>
                </a:extLst>
              </p14:cNvPr>
              <p14:cNvContentPartPr/>
              <p14:nvPr/>
            </p14:nvContentPartPr>
            <p14:xfrm>
              <a:off x="1240917" y="1983405"/>
              <a:ext cx="76680" cy="903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42A7B3F-9090-4FA9-A37E-4B7C10045F4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236597" y="1979085"/>
                <a:ext cx="85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8A3063AC-03D0-4361-84A8-7FF83B3E2008}"/>
                  </a:ext>
                </a:extLst>
              </p14:cNvPr>
              <p14:cNvContentPartPr/>
              <p14:nvPr/>
            </p14:nvContentPartPr>
            <p14:xfrm>
              <a:off x="1351437" y="1935165"/>
              <a:ext cx="78480" cy="106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8A3063AC-03D0-4361-84A8-7FF83B3E200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347117" y="1930845"/>
                <a:ext cx="87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FE3C5DBC-CEB9-4B1C-B0C2-7E63A15A8C64}"/>
                  </a:ext>
                </a:extLst>
              </p14:cNvPr>
              <p14:cNvContentPartPr/>
              <p14:nvPr/>
            </p14:nvContentPartPr>
            <p14:xfrm>
              <a:off x="1473117" y="1973325"/>
              <a:ext cx="165600" cy="58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FE3C5DBC-CEB9-4B1C-B0C2-7E63A15A8C64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468797" y="1969005"/>
                <a:ext cx="174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41F0FAE-C2D2-4B2F-94D7-5DB598EC20E9}"/>
                  </a:ext>
                </a:extLst>
              </p14:cNvPr>
              <p14:cNvContentPartPr/>
              <p14:nvPr/>
            </p14:nvContentPartPr>
            <p14:xfrm>
              <a:off x="1765437" y="2009685"/>
              <a:ext cx="131760" cy="54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41F0FAE-C2D2-4B2F-94D7-5DB598EC20E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761117" y="2005365"/>
                <a:ext cx="1404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0825CBA-1F86-4027-8F8B-620311471F4F}"/>
                  </a:ext>
                </a:extLst>
              </p14:cNvPr>
              <p14:cNvContentPartPr/>
              <p14:nvPr/>
            </p14:nvContentPartPr>
            <p14:xfrm>
              <a:off x="1978557" y="1931925"/>
              <a:ext cx="110160" cy="1072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0825CBA-1F86-4027-8F8B-620311471F4F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974237" y="1927605"/>
                <a:ext cx="118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9247531-681F-4A80-B8AC-678053CEE4B6}"/>
                  </a:ext>
                </a:extLst>
              </p14:cNvPr>
              <p14:cNvContentPartPr/>
              <p14:nvPr/>
            </p14:nvContentPartPr>
            <p14:xfrm>
              <a:off x="2099877" y="1931205"/>
              <a:ext cx="149760" cy="2311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9247531-681F-4A80-B8AC-678053CEE4B6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095557" y="1926885"/>
                <a:ext cx="158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0AF5A4D1-A5CA-4E0A-92F1-FF4E25FA3800}"/>
                  </a:ext>
                </a:extLst>
              </p14:cNvPr>
              <p14:cNvContentPartPr/>
              <p14:nvPr/>
            </p14:nvContentPartPr>
            <p14:xfrm>
              <a:off x="2283477" y="1928685"/>
              <a:ext cx="105840" cy="799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0AF5A4D1-A5CA-4E0A-92F1-FF4E25FA3800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279157" y="1924365"/>
                <a:ext cx="114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232914F-2A7E-4E2B-8766-A8053A74CAAF}"/>
                  </a:ext>
                </a:extLst>
              </p14:cNvPr>
              <p14:cNvContentPartPr/>
              <p14:nvPr/>
            </p14:nvContentPartPr>
            <p14:xfrm>
              <a:off x="2435037" y="1940205"/>
              <a:ext cx="123120" cy="640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232914F-2A7E-4E2B-8766-A8053A74CAAF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430717" y="1935885"/>
                <a:ext cx="131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B2ADCB0D-DB22-4984-80FE-ED509B116307}"/>
                  </a:ext>
                </a:extLst>
              </p14:cNvPr>
              <p14:cNvContentPartPr/>
              <p14:nvPr/>
            </p14:nvContentPartPr>
            <p14:xfrm>
              <a:off x="2600997" y="1829325"/>
              <a:ext cx="152280" cy="1717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B2ADCB0D-DB22-4984-80FE-ED509B11630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596677" y="1825005"/>
                <a:ext cx="160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A8E60DE-00A0-4B62-94C9-5AE197BF25E4}"/>
                  </a:ext>
                </a:extLst>
              </p14:cNvPr>
              <p14:cNvContentPartPr/>
              <p14:nvPr/>
            </p14:nvContentPartPr>
            <p14:xfrm>
              <a:off x="2783157" y="1845525"/>
              <a:ext cx="18360" cy="370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A8E60DE-00A0-4B62-94C9-5AE197BF25E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778837" y="1841205"/>
                <a:ext cx="27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5A33A74-2558-4060-B0AA-7F4799B26CCF}"/>
                  </a:ext>
                </a:extLst>
              </p14:cNvPr>
              <p14:cNvContentPartPr/>
              <p14:nvPr/>
            </p14:nvContentPartPr>
            <p14:xfrm>
              <a:off x="2788917" y="1902765"/>
              <a:ext cx="202320" cy="802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5A33A74-2558-4060-B0AA-7F4799B26CCF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784597" y="1898445"/>
                <a:ext cx="210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11F70E1B-80BE-4422-AA98-DB269F2B5068}"/>
                  </a:ext>
                </a:extLst>
              </p14:cNvPr>
              <p14:cNvContentPartPr/>
              <p14:nvPr/>
            </p14:nvContentPartPr>
            <p14:xfrm>
              <a:off x="845637" y="2476605"/>
              <a:ext cx="207360" cy="1447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11F70E1B-80BE-4422-AA98-DB269F2B5068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41317" y="2472285"/>
                <a:ext cx="216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D3493C28-01FA-4F55-814E-73F67F0D7229}"/>
                  </a:ext>
                </a:extLst>
              </p14:cNvPr>
              <p14:cNvContentPartPr/>
              <p14:nvPr/>
            </p14:nvContentPartPr>
            <p14:xfrm>
              <a:off x="1185117" y="2499285"/>
              <a:ext cx="29520" cy="1519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D3493C28-01FA-4F55-814E-73F67F0D7229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80797" y="2494965"/>
                <a:ext cx="38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570B2AB-B1DD-466E-B033-F1F14BD027FF}"/>
                  </a:ext>
                </a:extLst>
              </p14:cNvPr>
              <p14:cNvContentPartPr/>
              <p14:nvPr/>
            </p14:nvContentPartPr>
            <p14:xfrm>
              <a:off x="1133637" y="2556165"/>
              <a:ext cx="114840" cy="122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570B2AB-B1DD-466E-B033-F1F14BD027F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129317" y="2551845"/>
                <a:ext cx="123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68BC7A5F-2C2F-4A7C-A3D9-DAA8D78993CF}"/>
                  </a:ext>
                </a:extLst>
              </p14:cNvPr>
              <p14:cNvContentPartPr/>
              <p14:nvPr/>
            </p14:nvContentPartPr>
            <p14:xfrm>
              <a:off x="1362957" y="2511165"/>
              <a:ext cx="179640" cy="1206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68BC7A5F-2C2F-4A7C-A3D9-DAA8D78993C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358637" y="2506845"/>
                <a:ext cx="188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33D7C7CD-A753-4EAC-BADF-F879B4695A28}"/>
                  </a:ext>
                </a:extLst>
              </p14:cNvPr>
              <p14:cNvContentPartPr/>
              <p14:nvPr/>
            </p14:nvContentPartPr>
            <p14:xfrm>
              <a:off x="1824117" y="2574165"/>
              <a:ext cx="135000" cy="75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33D7C7CD-A753-4EAC-BADF-F879B4695A2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819797" y="2569845"/>
                <a:ext cx="143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C4944E1-5B48-40BC-8863-FF2242C3D651}"/>
                  </a:ext>
                </a:extLst>
              </p14:cNvPr>
              <p14:cNvContentPartPr/>
              <p14:nvPr/>
            </p14:nvContentPartPr>
            <p14:xfrm>
              <a:off x="1843917" y="2615205"/>
              <a:ext cx="156960" cy="169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C4944E1-5B48-40BC-8863-FF2242C3D65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839597" y="2610885"/>
                <a:ext cx="165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BC7574A8-97F9-4FE8-957C-8F161320B082}"/>
                  </a:ext>
                </a:extLst>
              </p14:cNvPr>
              <p14:cNvContentPartPr/>
              <p14:nvPr/>
            </p14:nvContentPartPr>
            <p14:xfrm>
              <a:off x="2356557" y="2345925"/>
              <a:ext cx="217440" cy="1191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BC7574A8-97F9-4FE8-957C-8F161320B08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352237" y="2341605"/>
                <a:ext cx="226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121583AE-4847-432A-BDCD-D69277B2704A}"/>
                  </a:ext>
                </a:extLst>
              </p14:cNvPr>
              <p14:cNvContentPartPr/>
              <p14:nvPr/>
            </p14:nvContentPartPr>
            <p14:xfrm>
              <a:off x="2724117" y="2360325"/>
              <a:ext cx="18720" cy="1054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121583AE-4847-432A-BDCD-D69277B2704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719797" y="2356005"/>
                <a:ext cx="27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6F188924-295E-45F7-8422-13A364473769}"/>
                  </a:ext>
                </a:extLst>
              </p14:cNvPr>
              <p14:cNvContentPartPr/>
              <p14:nvPr/>
            </p14:nvContentPartPr>
            <p14:xfrm>
              <a:off x="2681277" y="2398125"/>
              <a:ext cx="137880" cy="39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6F188924-295E-45F7-8422-13A36447376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676957" y="2393805"/>
                <a:ext cx="1465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658C896-299D-4738-9926-85BCDDD85AFA}"/>
                  </a:ext>
                </a:extLst>
              </p14:cNvPr>
              <p14:cNvContentPartPr/>
              <p14:nvPr/>
            </p14:nvContentPartPr>
            <p14:xfrm>
              <a:off x="2908797" y="2248365"/>
              <a:ext cx="72000" cy="1886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658C896-299D-4738-9926-85BCDDD85AFA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904477" y="2244045"/>
                <a:ext cx="80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BFAC778-8A00-475A-9EE9-43CF4988CBEE}"/>
                  </a:ext>
                </a:extLst>
              </p14:cNvPr>
              <p14:cNvContentPartPr/>
              <p14:nvPr/>
            </p14:nvContentPartPr>
            <p14:xfrm>
              <a:off x="1522437" y="2322165"/>
              <a:ext cx="44280" cy="907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BFAC778-8A00-475A-9EE9-43CF4988CBE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518117" y="2317845"/>
                <a:ext cx="52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0FFD86C-3670-4F93-92BA-E6851532F862}"/>
                  </a:ext>
                </a:extLst>
              </p14:cNvPr>
              <p14:cNvContentPartPr/>
              <p14:nvPr/>
            </p14:nvContentPartPr>
            <p14:xfrm>
              <a:off x="1473117" y="2361405"/>
              <a:ext cx="121680" cy="723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0FFD86C-3670-4F93-92BA-E6851532F86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468797" y="2357085"/>
                <a:ext cx="130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CF7AF21D-0401-47C2-971E-EEDC0950C071}"/>
                  </a:ext>
                </a:extLst>
              </p14:cNvPr>
              <p14:cNvContentPartPr/>
              <p14:nvPr/>
            </p14:nvContentPartPr>
            <p14:xfrm>
              <a:off x="1191597" y="2156565"/>
              <a:ext cx="169200" cy="10404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CF7AF21D-0401-47C2-971E-EEDC0950C07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87277" y="2152245"/>
                <a:ext cx="177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ABF187F-7EB7-4BCB-A8BD-A4AA04AAACA3}"/>
                  </a:ext>
                </a:extLst>
              </p14:cNvPr>
              <p14:cNvContentPartPr/>
              <p14:nvPr/>
            </p14:nvContentPartPr>
            <p14:xfrm>
              <a:off x="1348917" y="2182845"/>
              <a:ext cx="104760" cy="590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ABF187F-7EB7-4BCB-A8BD-A4AA04AAACA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344597" y="2178525"/>
                <a:ext cx="113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80AD3EA6-3667-4438-A2AD-FDFB38489F7D}"/>
                  </a:ext>
                </a:extLst>
              </p14:cNvPr>
              <p14:cNvContentPartPr/>
              <p14:nvPr/>
            </p14:nvContentPartPr>
            <p14:xfrm>
              <a:off x="1490397" y="2110845"/>
              <a:ext cx="28080" cy="979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80AD3EA6-3667-4438-A2AD-FDFB38489F7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486077" y="2106525"/>
                <a:ext cx="3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DB4ACBE0-FE95-4CB1-BBAF-9876DDDFA595}"/>
                  </a:ext>
                </a:extLst>
              </p14:cNvPr>
              <p14:cNvContentPartPr/>
              <p14:nvPr/>
            </p14:nvContentPartPr>
            <p14:xfrm>
              <a:off x="1602357" y="2178885"/>
              <a:ext cx="145080" cy="424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DB4ACBE0-FE95-4CB1-BBAF-9876DDDFA59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598037" y="2174565"/>
                <a:ext cx="15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8D32794-D9B8-408E-A781-F14FE5300CC1}"/>
                  </a:ext>
                </a:extLst>
              </p14:cNvPr>
              <p14:cNvContentPartPr/>
              <p14:nvPr/>
            </p14:nvContentPartPr>
            <p14:xfrm>
              <a:off x="1774437" y="2100045"/>
              <a:ext cx="249480" cy="1206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8D32794-D9B8-408E-A781-F14FE5300CC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770117" y="2095725"/>
                <a:ext cx="258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FFA9BD7C-6E7F-4927-90CD-536AEC89F55E}"/>
                  </a:ext>
                </a:extLst>
              </p14:cNvPr>
              <p14:cNvContentPartPr/>
              <p14:nvPr/>
            </p14:nvContentPartPr>
            <p14:xfrm>
              <a:off x="2026077" y="2157645"/>
              <a:ext cx="56880" cy="676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FFA9BD7C-6E7F-4927-90CD-536AEC89F55E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021757" y="2153325"/>
                <a:ext cx="65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3823AE39-B757-4162-8445-AD88121A66A9}"/>
                  </a:ext>
                </a:extLst>
              </p14:cNvPr>
              <p14:cNvContentPartPr/>
              <p14:nvPr/>
            </p14:nvContentPartPr>
            <p14:xfrm>
              <a:off x="2096997" y="2118765"/>
              <a:ext cx="98280" cy="896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3823AE39-B757-4162-8445-AD88121A66A9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092677" y="2114445"/>
                <a:ext cx="1069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9A0F89D-A374-4901-873F-E34C5A6B1AE2}"/>
                  </a:ext>
                </a:extLst>
              </p14:cNvPr>
              <p14:cNvContentPartPr/>
              <p14:nvPr/>
            </p14:nvContentPartPr>
            <p14:xfrm>
              <a:off x="2262597" y="2148645"/>
              <a:ext cx="123840" cy="428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9A0F89D-A374-4901-873F-E34C5A6B1AE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258277" y="2144325"/>
                <a:ext cx="132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D2CB91FD-0AE4-4252-BB67-F076B1EF9172}"/>
                  </a:ext>
                </a:extLst>
              </p14:cNvPr>
              <p14:cNvContentPartPr/>
              <p14:nvPr/>
            </p14:nvContentPartPr>
            <p14:xfrm>
              <a:off x="2363757" y="2077005"/>
              <a:ext cx="261720" cy="1044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D2CB91FD-0AE4-4252-BB67-F076B1EF917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359437" y="2072685"/>
                <a:ext cx="270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79C65D73-287C-4993-A19D-113947EFE927}"/>
                  </a:ext>
                </a:extLst>
              </p14:cNvPr>
              <p14:cNvContentPartPr/>
              <p14:nvPr/>
            </p14:nvContentPartPr>
            <p14:xfrm>
              <a:off x="3028317" y="2159445"/>
              <a:ext cx="244800" cy="1011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79C65D73-287C-4993-A19D-113947EFE92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023997" y="2155125"/>
                <a:ext cx="2534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182D372-D143-411B-B359-C6036581F756}"/>
                  </a:ext>
                </a:extLst>
              </p14:cNvPr>
              <p14:cNvContentPartPr/>
              <p14:nvPr/>
            </p14:nvContentPartPr>
            <p14:xfrm>
              <a:off x="3012837" y="2169885"/>
              <a:ext cx="163440" cy="1062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182D372-D143-411B-B359-C6036581F75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008517" y="2165565"/>
                <a:ext cx="17208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08CDACEB-25B3-4A21-851C-BEBE071A0053}"/>
              </a:ext>
            </a:extLst>
          </p:cNvPr>
          <p:cNvGrpSpPr/>
          <p:nvPr/>
        </p:nvGrpSpPr>
        <p:grpSpPr>
          <a:xfrm>
            <a:off x="3480477" y="1773165"/>
            <a:ext cx="2040840" cy="347760"/>
            <a:chOff x="3480477" y="1773165"/>
            <a:chExt cx="20408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89A4B28-2AC4-4C14-92AE-C84D5B825ED3}"/>
                    </a:ext>
                  </a:extLst>
                </p14:cNvPr>
                <p14:cNvContentPartPr/>
                <p14:nvPr/>
              </p14:nvContentPartPr>
              <p14:xfrm>
                <a:off x="3480477" y="2082045"/>
                <a:ext cx="110880" cy="38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89A4B28-2AC4-4C14-92AE-C84D5B825ED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76157" y="2077725"/>
                  <a:ext cx="11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D5D6C9F-4BEE-488D-B226-95B533F558EC}"/>
                    </a:ext>
                  </a:extLst>
                </p14:cNvPr>
                <p14:cNvContentPartPr/>
                <p14:nvPr/>
              </p14:nvContentPartPr>
              <p14:xfrm>
                <a:off x="3610077" y="2059725"/>
                <a:ext cx="316800" cy="41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D5D6C9F-4BEE-488D-B226-95B533F558E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605757" y="2055405"/>
                  <a:ext cx="32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EC6A993-B455-4AD1-8F6B-26D8ED558A17}"/>
                    </a:ext>
                  </a:extLst>
                </p14:cNvPr>
                <p14:cNvContentPartPr/>
                <p14:nvPr/>
              </p14:nvContentPartPr>
              <p14:xfrm>
                <a:off x="3986277" y="2030925"/>
                <a:ext cx="135720" cy="47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EC6A993-B455-4AD1-8F6B-26D8ED558A1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981957" y="2026605"/>
                  <a:ext cx="144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E92872F-EDBE-49FF-93E5-B00302BB6890}"/>
                    </a:ext>
                  </a:extLst>
                </p14:cNvPr>
                <p14:cNvContentPartPr/>
                <p14:nvPr/>
              </p14:nvContentPartPr>
              <p14:xfrm>
                <a:off x="4177077" y="1933365"/>
                <a:ext cx="30240" cy="122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E92872F-EDBE-49FF-93E5-B00302BB689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172757" y="1929045"/>
                  <a:ext cx="38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AEE150E-DEBE-4BA3-A1C7-7CA2C14372C2}"/>
                    </a:ext>
                  </a:extLst>
                </p14:cNvPr>
                <p14:cNvContentPartPr/>
                <p14:nvPr/>
              </p14:nvContentPartPr>
              <p14:xfrm>
                <a:off x="4333317" y="1998885"/>
                <a:ext cx="162360" cy="37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AEE150E-DEBE-4BA3-A1C7-7CA2C14372C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28997" y="1994565"/>
                  <a:ext cx="171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28FF4FC-8C0C-42DD-A892-42CD5B84C919}"/>
                    </a:ext>
                  </a:extLst>
                </p14:cNvPr>
                <p14:cNvContentPartPr/>
                <p14:nvPr/>
              </p14:nvContentPartPr>
              <p14:xfrm>
                <a:off x="4521957" y="1904205"/>
                <a:ext cx="190080" cy="129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28FF4FC-8C0C-42DD-A892-42CD5B84C91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7637" y="1899885"/>
                  <a:ext cx="198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E916D24-AE1A-4499-8DE7-ADE37AF1554C}"/>
                    </a:ext>
                  </a:extLst>
                </p14:cNvPr>
                <p14:cNvContentPartPr/>
                <p14:nvPr/>
              </p14:nvContentPartPr>
              <p14:xfrm>
                <a:off x="4726077" y="1935165"/>
                <a:ext cx="56160" cy="67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E916D24-AE1A-4499-8DE7-ADE37AF1554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721757" y="1930845"/>
                  <a:ext cx="64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9805B1F-C9D7-4BD0-8FAC-DA0498997AB1}"/>
                    </a:ext>
                  </a:extLst>
                </p14:cNvPr>
                <p14:cNvContentPartPr/>
                <p14:nvPr/>
              </p14:nvContentPartPr>
              <p14:xfrm>
                <a:off x="4820757" y="1927965"/>
                <a:ext cx="54000" cy="80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9805B1F-C9D7-4BD0-8FAC-DA0498997AB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816437" y="1923645"/>
                  <a:ext cx="62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D1F4B82-65CD-4067-96EF-A73C86D86079}"/>
                    </a:ext>
                  </a:extLst>
                </p14:cNvPr>
                <p14:cNvContentPartPr/>
                <p14:nvPr/>
              </p14:nvContentPartPr>
              <p14:xfrm>
                <a:off x="4920837" y="1818165"/>
                <a:ext cx="103680" cy="154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D1F4B82-65CD-4067-96EF-A73C86D8607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16517" y="1813845"/>
                  <a:ext cx="11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EBA5EA8-B973-43DD-BE1F-311F5537067B}"/>
                    </a:ext>
                  </a:extLst>
                </p14:cNvPr>
                <p14:cNvContentPartPr/>
                <p14:nvPr/>
              </p14:nvContentPartPr>
              <p14:xfrm>
                <a:off x="5132157" y="1773165"/>
                <a:ext cx="389160" cy="174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EBA5EA8-B973-43DD-BE1F-311F553706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127837" y="1768845"/>
                  <a:ext cx="3978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98078F5-AA24-43A1-93FC-016CC7EB152C}"/>
              </a:ext>
            </a:extLst>
          </p:cNvPr>
          <p:cNvGrpSpPr/>
          <p:nvPr/>
        </p:nvGrpSpPr>
        <p:grpSpPr>
          <a:xfrm>
            <a:off x="2408757" y="2609445"/>
            <a:ext cx="886320" cy="205560"/>
            <a:chOff x="2408757" y="2609445"/>
            <a:chExt cx="88632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F44524A-A26F-4735-B399-75CDD8F39827}"/>
                    </a:ext>
                  </a:extLst>
                </p14:cNvPr>
                <p14:cNvContentPartPr/>
                <p14:nvPr/>
              </p14:nvContentPartPr>
              <p14:xfrm>
                <a:off x="2408757" y="2659125"/>
                <a:ext cx="145080" cy="125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F44524A-A26F-4735-B399-75CDD8F3982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04437" y="2654805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BFD94C7-ED6C-4E3C-A0FF-CEEFA785D5B1}"/>
                    </a:ext>
                  </a:extLst>
                </p14:cNvPr>
                <p14:cNvContentPartPr/>
                <p14:nvPr/>
              </p14:nvContentPartPr>
              <p14:xfrm>
                <a:off x="2651757" y="2666685"/>
                <a:ext cx="30240" cy="134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BFD94C7-ED6C-4E3C-A0FF-CEEFA785D5B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647437" y="2662365"/>
                  <a:ext cx="38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0B7A615-2BD0-4EE4-B0F4-05AB38B3E0D3}"/>
                    </a:ext>
                  </a:extLst>
                </p14:cNvPr>
                <p14:cNvContentPartPr/>
                <p14:nvPr/>
              </p14:nvContentPartPr>
              <p14:xfrm>
                <a:off x="2611437" y="2724645"/>
                <a:ext cx="114480" cy="14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0B7A615-2BD0-4EE4-B0F4-05AB38B3E0D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607117" y="2720325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50115C9-8EC2-4309-ACF0-CBC9C2B2CF7A}"/>
                    </a:ext>
                  </a:extLst>
                </p14:cNvPr>
                <p14:cNvContentPartPr/>
                <p14:nvPr/>
              </p14:nvContentPartPr>
              <p14:xfrm>
                <a:off x="2829237" y="2713485"/>
                <a:ext cx="43200" cy="101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50115C9-8EC2-4309-ACF0-CBC9C2B2CF7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824917" y="2709165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E9CFD3F-D773-4A78-A8EB-DC7D4A81DB4B}"/>
                    </a:ext>
                  </a:extLst>
                </p14:cNvPr>
                <p14:cNvContentPartPr/>
                <p14:nvPr/>
              </p14:nvContentPartPr>
              <p14:xfrm>
                <a:off x="2876397" y="2707725"/>
                <a:ext cx="34560" cy="98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E9CFD3F-D773-4A78-A8EB-DC7D4A81DB4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872077" y="2703405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7A38AEC-D7A6-4614-9DAE-DFF9BB6D308C}"/>
                    </a:ext>
                  </a:extLst>
                </p14:cNvPr>
                <p14:cNvContentPartPr/>
                <p14:nvPr/>
              </p14:nvContentPartPr>
              <p14:xfrm>
                <a:off x="2785317" y="2668125"/>
                <a:ext cx="172440" cy="9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7A38AEC-D7A6-4614-9DAE-DFF9BB6D308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780997" y="2663805"/>
                  <a:ext cx="181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10B5244-1BD9-4E10-BDBD-945F548B8EB9}"/>
                    </a:ext>
                  </a:extLst>
                </p14:cNvPr>
                <p14:cNvContentPartPr/>
                <p14:nvPr/>
              </p14:nvContentPartPr>
              <p14:xfrm>
                <a:off x="2807637" y="2609445"/>
                <a:ext cx="188280" cy="21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10B5244-1BD9-4E10-BDBD-945F548B8EB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803317" y="2605125"/>
                  <a:ext cx="19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C1DF974-936E-490F-A9B6-35A71B5F9B34}"/>
                    </a:ext>
                  </a:extLst>
                </p14:cNvPr>
                <p14:cNvContentPartPr/>
                <p14:nvPr/>
              </p14:nvContentPartPr>
              <p14:xfrm>
                <a:off x="3086277" y="2688285"/>
                <a:ext cx="208800" cy="44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C1DF974-936E-490F-A9B6-35A71B5F9B3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081957" y="2683965"/>
                  <a:ext cx="217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6CE390D-E3A1-4219-9BFD-70B8D57E9F9A}"/>
                    </a:ext>
                  </a:extLst>
                </p14:cNvPr>
                <p14:cNvContentPartPr/>
                <p14:nvPr/>
              </p14:nvContentPartPr>
              <p14:xfrm>
                <a:off x="3060357" y="2625645"/>
                <a:ext cx="125280" cy="141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6CE390D-E3A1-4219-9BFD-70B8D57E9F9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056037" y="2621325"/>
                  <a:ext cx="1339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8F537044-AEE2-46B5-B90A-13AF6CF9F405}"/>
              </a:ext>
            </a:extLst>
          </p:cNvPr>
          <p:cNvGrpSpPr/>
          <p:nvPr/>
        </p:nvGrpSpPr>
        <p:grpSpPr>
          <a:xfrm>
            <a:off x="3489837" y="2462205"/>
            <a:ext cx="1105200" cy="273240"/>
            <a:chOff x="3489837" y="2462205"/>
            <a:chExt cx="110520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F93A005-5D15-4A1D-B85B-7A52919EE001}"/>
                    </a:ext>
                  </a:extLst>
                </p14:cNvPr>
                <p14:cNvContentPartPr/>
                <p14:nvPr/>
              </p14:nvContentPartPr>
              <p14:xfrm>
                <a:off x="3489837" y="2642925"/>
                <a:ext cx="247320" cy="572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F93A005-5D15-4A1D-B85B-7A52919EE00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485517" y="2638605"/>
                  <a:ext cx="255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1A0F34A-4756-4D5F-9003-30864D26A0EC}"/>
                    </a:ext>
                  </a:extLst>
                </p14:cNvPr>
                <p14:cNvContentPartPr/>
                <p14:nvPr/>
              </p14:nvContentPartPr>
              <p14:xfrm>
                <a:off x="3693237" y="2561925"/>
                <a:ext cx="21600" cy="7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1A0F34A-4756-4D5F-9003-30864D26A0E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88917" y="2557605"/>
                  <a:ext cx="30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8DAC757-7ECB-4DA2-B600-D20A108B9D47}"/>
                    </a:ext>
                  </a:extLst>
                </p14:cNvPr>
                <p14:cNvContentPartPr/>
                <p14:nvPr/>
              </p14:nvContentPartPr>
              <p14:xfrm>
                <a:off x="3812397" y="2498925"/>
                <a:ext cx="196200" cy="236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8DAC757-7ECB-4DA2-B600-D20A108B9D4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808077" y="2494605"/>
                  <a:ext cx="20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C73CD0-6633-4CE9-8B2B-3CE508F1C3DF}"/>
                    </a:ext>
                  </a:extLst>
                </p14:cNvPr>
                <p14:cNvContentPartPr/>
                <p14:nvPr/>
              </p14:nvContentPartPr>
              <p14:xfrm>
                <a:off x="4007157" y="2479845"/>
                <a:ext cx="316800" cy="117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C73CD0-6633-4CE9-8B2B-3CE508F1C3D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002837" y="2475525"/>
                  <a:ext cx="325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00AD07B-59E3-4F7F-ABE1-D53756E8C1F4}"/>
                    </a:ext>
                  </a:extLst>
                </p14:cNvPr>
                <p14:cNvContentPartPr/>
                <p14:nvPr/>
              </p14:nvContentPartPr>
              <p14:xfrm>
                <a:off x="4310277" y="2462205"/>
                <a:ext cx="30240" cy="37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00AD07B-59E3-4F7F-ABE1-D53756E8C1F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05957" y="2457885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E13E3C4-4258-4C21-8846-0896A1BA685D}"/>
                    </a:ext>
                  </a:extLst>
                </p14:cNvPr>
                <p14:cNvContentPartPr/>
                <p14:nvPr/>
              </p14:nvContentPartPr>
              <p14:xfrm>
                <a:off x="4352757" y="2508645"/>
                <a:ext cx="242280" cy="61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E13E3C4-4258-4C21-8846-0896A1BA68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348437" y="2504325"/>
                  <a:ext cx="2509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1578644-C705-490B-A3B4-D3502FDF4D11}"/>
                  </a:ext>
                </a:extLst>
              </p14:cNvPr>
              <p14:cNvContentPartPr/>
              <p14:nvPr/>
            </p14:nvContentPartPr>
            <p14:xfrm>
              <a:off x="1182597" y="3211365"/>
              <a:ext cx="64800" cy="14472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1578644-C705-490B-A3B4-D3502FDF4D11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78277" y="3207045"/>
                <a:ext cx="73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92E8ED2-16C4-4B43-A662-230981D95208}"/>
                  </a:ext>
                </a:extLst>
              </p14:cNvPr>
              <p14:cNvContentPartPr/>
              <p14:nvPr/>
            </p14:nvContentPartPr>
            <p14:xfrm>
              <a:off x="1243077" y="3107685"/>
              <a:ext cx="29520" cy="151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92E8ED2-16C4-4B43-A662-230981D95208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238757" y="3103365"/>
                <a:ext cx="38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EFA40196-D8C3-4BD1-BD05-09E124088F2D}"/>
                  </a:ext>
                </a:extLst>
              </p14:cNvPr>
              <p14:cNvContentPartPr/>
              <p14:nvPr/>
            </p14:nvContentPartPr>
            <p14:xfrm>
              <a:off x="1601997" y="3188685"/>
              <a:ext cx="208800" cy="6984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EFA40196-D8C3-4BD1-BD05-09E124088F2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597677" y="3184365"/>
                <a:ext cx="2174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834BE144-572E-4736-800A-B2CCD1B9CA63}"/>
              </a:ext>
            </a:extLst>
          </p:cNvPr>
          <p:cNvGrpSpPr/>
          <p:nvPr/>
        </p:nvGrpSpPr>
        <p:grpSpPr>
          <a:xfrm>
            <a:off x="2111397" y="2881245"/>
            <a:ext cx="5009040" cy="429480"/>
            <a:chOff x="2111397" y="2881245"/>
            <a:chExt cx="500904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851556B-4434-4BF2-8D96-726C4665F5F8}"/>
                    </a:ext>
                  </a:extLst>
                </p14:cNvPr>
                <p14:cNvContentPartPr/>
                <p14:nvPr/>
              </p14:nvContentPartPr>
              <p14:xfrm>
                <a:off x="2131917" y="3094725"/>
                <a:ext cx="175680" cy="138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851556B-4434-4BF2-8D96-726C4665F5F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127597" y="3090405"/>
                  <a:ext cx="184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BE0B10-9FAE-4EB1-BEC5-8F2E78B49269}"/>
                    </a:ext>
                  </a:extLst>
                </p14:cNvPr>
                <p14:cNvContentPartPr/>
                <p14:nvPr/>
              </p14:nvContentPartPr>
              <p14:xfrm>
                <a:off x="2352957" y="3114885"/>
                <a:ext cx="40680" cy="1440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BE0B10-9FAE-4EB1-BEC5-8F2E78B4926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348637" y="3110565"/>
                  <a:ext cx="4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155010F-6EBB-4C77-95D3-A079ED905AF7}"/>
                    </a:ext>
                  </a:extLst>
                </p14:cNvPr>
                <p14:cNvContentPartPr/>
                <p14:nvPr/>
              </p14:nvContentPartPr>
              <p14:xfrm>
                <a:off x="2337837" y="3176085"/>
                <a:ext cx="83520" cy="13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155010F-6EBB-4C77-95D3-A079ED905AF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333517" y="3171765"/>
                  <a:ext cx="92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A886824-344D-4987-A54B-7EDCF0ADBBFA}"/>
                    </a:ext>
                  </a:extLst>
                </p14:cNvPr>
                <p14:cNvContentPartPr/>
                <p14:nvPr/>
              </p14:nvContentPartPr>
              <p14:xfrm>
                <a:off x="2482197" y="3073125"/>
                <a:ext cx="229320" cy="219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A886824-344D-4987-A54B-7EDCF0ADBBF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477877" y="3068805"/>
                  <a:ext cx="237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458A328-4175-47D3-BE5C-8877ACC04465}"/>
                    </a:ext>
                  </a:extLst>
                </p14:cNvPr>
                <p14:cNvContentPartPr/>
                <p14:nvPr/>
              </p14:nvContentPartPr>
              <p14:xfrm>
                <a:off x="2111397" y="2999325"/>
                <a:ext cx="104040" cy="3114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458A328-4175-47D3-BE5C-8877ACC0446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107077" y="2995005"/>
                  <a:ext cx="112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A38058B-E0ED-4088-B770-C2F96E31E57C}"/>
                    </a:ext>
                  </a:extLst>
                </p14:cNvPr>
                <p14:cNvContentPartPr/>
                <p14:nvPr/>
              </p14:nvContentPartPr>
              <p14:xfrm>
                <a:off x="2762997" y="3034605"/>
                <a:ext cx="97560" cy="236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A38058B-E0ED-4088-B770-C2F96E31E57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758677" y="3030285"/>
                  <a:ext cx="106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837714B-A31B-4749-8CF7-ED8604EE7BC1}"/>
                    </a:ext>
                  </a:extLst>
                </p14:cNvPr>
                <p14:cNvContentPartPr/>
                <p14:nvPr/>
              </p14:nvContentPartPr>
              <p14:xfrm>
                <a:off x="2913837" y="3055485"/>
                <a:ext cx="165960" cy="1144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837714B-A31B-4749-8CF7-ED8604EE7BC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909517" y="3051165"/>
                  <a:ext cx="17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11878CC-5C9E-46A1-B964-CBB6B319ED90}"/>
                    </a:ext>
                  </a:extLst>
                </p14:cNvPr>
                <p14:cNvContentPartPr/>
                <p14:nvPr/>
              </p14:nvContentPartPr>
              <p14:xfrm>
                <a:off x="3141357" y="3064125"/>
                <a:ext cx="47160" cy="139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11878CC-5C9E-46A1-B964-CBB6B319ED9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137037" y="3059805"/>
                  <a:ext cx="55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D3D3A6D-A1AC-425E-A028-7AFD2426D6E2}"/>
                    </a:ext>
                  </a:extLst>
                </p14:cNvPr>
                <p14:cNvContentPartPr/>
                <p14:nvPr/>
              </p14:nvContentPartPr>
              <p14:xfrm>
                <a:off x="3116157" y="3132165"/>
                <a:ext cx="97560" cy="1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D3D3A6D-A1AC-425E-A028-7AFD2426D6E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111837" y="3127845"/>
                  <a:ext cx="106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F5D0C9E-09EE-4F52-8AD8-8D7E828951A5}"/>
                    </a:ext>
                  </a:extLst>
                </p14:cNvPr>
                <p14:cNvContentPartPr/>
                <p14:nvPr/>
              </p14:nvContentPartPr>
              <p14:xfrm>
                <a:off x="3346197" y="3075645"/>
                <a:ext cx="62640" cy="77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F5D0C9E-09EE-4F52-8AD8-8D7E828951A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41877" y="3071325"/>
                  <a:ext cx="7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005D871-7F46-405A-8862-599B67B7E2AD}"/>
                    </a:ext>
                  </a:extLst>
                </p14:cNvPr>
                <p14:cNvContentPartPr/>
                <p14:nvPr/>
              </p14:nvContentPartPr>
              <p14:xfrm>
                <a:off x="3308397" y="3023085"/>
                <a:ext cx="175320" cy="12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005D871-7F46-405A-8862-599B67B7E2A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304077" y="3018765"/>
                  <a:ext cx="183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DB47089-CCBA-4A11-AB3B-D8CAFBE15E77}"/>
                    </a:ext>
                  </a:extLst>
                </p14:cNvPr>
                <p14:cNvContentPartPr/>
                <p14:nvPr/>
              </p14:nvContentPartPr>
              <p14:xfrm>
                <a:off x="3453477" y="2979885"/>
                <a:ext cx="360" cy="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DB47089-CCBA-4A11-AB3B-D8CAFBE15E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49157" y="2975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D6ED6FC-DD6D-479A-926E-ACB3B3E280FF}"/>
                    </a:ext>
                  </a:extLst>
                </p14:cNvPr>
                <p14:cNvContentPartPr/>
                <p14:nvPr/>
              </p14:nvContentPartPr>
              <p14:xfrm>
                <a:off x="3275277" y="2951805"/>
                <a:ext cx="198360" cy="11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D6ED6FC-DD6D-479A-926E-ACB3B3E280F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270957" y="2947485"/>
                  <a:ext cx="207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136079A-B1A5-43D7-B66F-73A42A7CB567}"/>
                    </a:ext>
                  </a:extLst>
                </p14:cNvPr>
                <p14:cNvContentPartPr/>
                <p14:nvPr/>
              </p14:nvContentPartPr>
              <p14:xfrm>
                <a:off x="3432957" y="2930205"/>
                <a:ext cx="150120" cy="3175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136079A-B1A5-43D7-B66F-73A42A7CB56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428637" y="2925885"/>
                  <a:ext cx="158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90D6503-09F3-4242-999A-D75EFECFAEE1}"/>
                    </a:ext>
                  </a:extLst>
                </p14:cNvPr>
                <p14:cNvContentPartPr/>
                <p14:nvPr/>
              </p14:nvContentPartPr>
              <p14:xfrm>
                <a:off x="3708357" y="3111285"/>
                <a:ext cx="168480" cy="10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90D6503-09F3-4242-999A-D75EFECFAEE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04037" y="3106965"/>
                  <a:ext cx="177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A1D9681-AE95-4299-B572-DB0471829C46}"/>
                    </a:ext>
                  </a:extLst>
                </p14:cNvPr>
                <p14:cNvContentPartPr/>
                <p14:nvPr/>
              </p14:nvContentPartPr>
              <p14:xfrm>
                <a:off x="3974397" y="3047205"/>
                <a:ext cx="165600" cy="138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A1D9681-AE95-4299-B572-DB0471829C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970077" y="3042885"/>
                  <a:ext cx="17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C5EE2EA-5FC7-4519-8690-E5F1E58A7DE7}"/>
                    </a:ext>
                  </a:extLst>
                </p14:cNvPr>
                <p14:cNvContentPartPr/>
                <p14:nvPr/>
              </p14:nvContentPartPr>
              <p14:xfrm>
                <a:off x="4228917" y="3089685"/>
                <a:ext cx="136080" cy="194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C5EE2EA-5FC7-4519-8690-E5F1E58A7D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24597" y="3085365"/>
                  <a:ext cx="144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68DDE92-8A7C-4C6D-955B-9EC14FED3BB9}"/>
                    </a:ext>
                  </a:extLst>
                </p14:cNvPr>
                <p14:cNvContentPartPr/>
                <p14:nvPr/>
              </p14:nvContentPartPr>
              <p14:xfrm>
                <a:off x="4254117" y="3139725"/>
                <a:ext cx="148680" cy="165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68DDE92-8A7C-4C6D-955B-9EC14FED3BB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249797" y="3135405"/>
                  <a:ext cx="15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DD98588-75F2-4A11-9FFC-BCCE46B6F0D3}"/>
                    </a:ext>
                  </a:extLst>
                </p14:cNvPr>
                <p14:cNvContentPartPr/>
                <p14:nvPr/>
              </p14:nvContentPartPr>
              <p14:xfrm>
                <a:off x="4521957" y="3037125"/>
                <a:ext cx="119160" cy="101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DD98588-75F2-4A11-9FFC-BCCE46B6F0D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517637" y="3032805"/>
                  <a:ext cx="127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1439805-149D-40CF-83A1-7C5ADB9F0C48}"/>
                    </a:ext>
                  </a:extLst>
                </p14:cNvPr>
                <p14:cNvContentPartPr/>
                <p14:nvPr/>
              </p14:nvContentPartPr>
              <p14:xfrm>
                <a:off x="4668837" y="3054765"/>
                <a:ext cx="49680" cy="94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1439805-149D-40CF-83A1-7C5ADB9F0C4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664517" y="3050445"/>
                  <a:ext cx="58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652C77B-AE45-49BC-8875-6E369F9F8DD0}"/>
                    </a:ext>
                  </a:extLst>
                </p14:cNvPr>
                <p14:cNvContentPartPr/>
                <p14:nvPr/>
              </p14:nvContentPartPr>
              <p14:xfrm>
                <a:off x="4650837" y="3031005"/>
                <a:ext cx="191520" cy="83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652C77B-AE45-49BC-8875-6E369F9F8DD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46517" y="3026685"/>
                  <a:ext cx="200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3DE8EB-7DB7-48D8-A9B5-3DACF6CB94D2}"/>
                    </a:ext>
                  </a:extLst>
                </p14:cNvPr>
                <p14:cNvContentPartPr/>
                <p14:nvPr/>
              </p14:nvContentPartPr>
              <p14:xfrm>
                <a:off x="4889157" y="3050085"/>
                <a:ext cx="77760" cy="644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3DE8EB-7DB7-48D8-A9B5-3DACF6CB94D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884837" y="304576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2C7DE06-EBAF-4377-B2C4-2B1CF3EBC5D1}"/>
                    </a:ext>
                  </a:extLst>
                </p14:cNvPr>
                <p14:cNvContentPartPr/>
                <p14:nvPr/>
              </p14:nvContentPartPr>
              <p14:xfrm>
                <a:off x="5034237" y="3031005"/>
                <a:ext cx="77760" cy="93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2C7DE06-EBAF-4377-B2C4-2B1CF3EBC5D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029917" y="3026685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AD4152-EA19-451F-8812-1DD0F2C287C7}"/>
                    </a:ext>
                  </a:extLst>
                </p14:cNvPr>
                <p14:cNvContentPartPr/>
                <p14:nvPr/>
              </p14:nvContentPartPr>
              <p14:xfrm>
                <a:off x="4994277" y="2990685"/>
                <a:ext cx="163080" cy="1285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AD4152-EA19-451F-8812-1DD0F2C287C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989957" y="2986365"/>
                  <a:ext cx="17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3F478E8-59F4-4354-BEF4-13079912054E}"/>
                    </a:ext>
                  </a:extLst>
                </p14:cNvPr>
                <p14:cNvContentPartPr/>
                <p14:nvPr/>
              </p14:nvContentPartPr>
              <p14:xfrm>
                <a:off x="5090037" y="2960085"/>
                <a:ext cx="159480" cy="202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3F478E8-59F4-4354-BEF4-13079912054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85717" y="2955765"/>
                  <a:ext cx="16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CBE4F91-0E55-49A2-8983-B24624E178FD}"/>
                    </a:ext>
                  </a:extLst>
                </p14:cNvPr>
                <p14:cNvContentPartPr/>
                <p14:nvPr/>
              </p14:nvContentPartPr>
              <p14:xfrm>
                <a:off x="4480917" y="2921565"/>
                <a:ext cx="104760" cy="287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CBE4F91-0E55-49A2-8983-B24624E178F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476597" y="2917245"/>
                  <a:ext cx="113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8A958B2-BBB1-4DD6-8177-77E1D605E8D6}"/>
                    </a:ext>
                  </a:extLst>
                </p14:cNvPr>
                <p14:cNvContentPartPr/>
                <p14:nvPr/>
              </p14:nvContentPartPr>
              <p14:xfrm>
                <a:off x="5272917" y="2929845"/>
                <a:ext cx="70920" cy="212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8A958B2-BBB1-4DD6-8177-77E1D605E8D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68597" y="2925525"/>
                  <a:ext cx="79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EF8D6EC-0023-4107-80E1-C0CD1579C090}"/>
                    </a:ext>
                  </a:extLst>
                </p14:cNvPr>
                <p14:cNvContentPartPr/>
                <p14:nvPr/>
              </p14:nvContentPartPr>
              <p14:xfrm>
                <a:off x="5390637" y="2940645"/>
                <a:ext cx="54000" cy="1666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EF8D6EC-0023-4107-80E1-C0CD1579C09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386317" y="2936325"/>
                  <a:ext cx="6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3CE7BDD-B2B0-44E4-8DBC-22B1F6EDA46D}"/>
                    </a:ext>
                  </a:extLst>
                </p14:cNvPr>
                <p14:cNvContentPartPr/>
                <p14:nvPr/>
              </p14:nvContentPartPr>
              <p14:xfrm>
                <a:off x="5329077" y="2942445"/>
                <a:ext cx="122760" cy="66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3CE7BDD-B2B0-44E4-8DBC-22B1F6EDA46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24757" y="2938125"/>
                  <a:ext cx="131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2E38C5-C447-43E6-BDCB-5C672B68C46C}"/>
                    </a:ext>
                  </a:extLst>
                </p14:cNvPr>
                <p14:cNvContentPartPr/>
                <p14:nvPr/>
              </p14:nvContentPartPr>
              <p14:xfrm>
                <a:off x="5517357" y="2978445"/>
                <a:ext cx="25560" cy="1065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2E38C5-C447-43E6-BDCB-5C672B68C4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13037" y="2974125"/>
                  <a:ext cx="34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5C7900-FAAB-495A-9267-61491E1D0FB8}"/>
                    </a:ext>
                  </a:extLst>
                </p14:cNvPr>
                <p14:cNvContentPartPr/>
                <p14:nvPr/>
              </p14:nvContentPartPr>
              <p14:xfrm>
                <a:off x="5490357" y="3025605"/>
                <a:ext cx="97200" cy="13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5C7900-FAAB-495A-9267-61491E1D0FB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86037" y="3021285"/>
                  <a:ext cx="10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A8C52D9-D50D-4ABC-9A13-D789ED313FE3}"/>
                    </a:ext>
                  </a:extLst>
                </p14:cNvPr>
                <p14:cNvContentPartPr/>
                <p14:nvPr/>
              </p14:nvContentPartPr>
              <p14:xfrm>
                <a:off x="5641917" y="2959005"/>
                <a:ext cx="154440" cy="113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A8C52D9-D50D-4ABC-9A13-D789ED313FE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37597" y="2954685"/>
                  <a:ext cx="16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09634B-B25C-4351-AA5B-8D45728F018A}"/>
                    </a:ext>
                  </a:extLst>
                </p14:cNvPr>
                <p14:cNvContentPartPr/>
                <p14:nvPr/>
              </p14:nvContentPartPr>
              <p14:xfrm>
                <a:off x="5816877" y="2952165"/>
                <a:ext cx="83520" cy="153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09634B-B25C-4351-AA5B-8D45728F018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12557" y="2947845"/>
                  <a:ext cx="92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5A6B1B3-14FB-49CE-9895-BE9364335F83}"/>
                    </a:ext>
                  </a:extLst>
                </p14:cNvPr>
                <p14:cNvContentPartPr/>
                <p14:nvPr/>
              </p14:nvContentPartPr>
              <p14:xfrm>
                <a:off x="5939637" y="3065565"/>
                <a:ext cx="29880" cy="57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5A6B1B3-14FB-49CE-9895-BE9364335F8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935317" y="3061245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AB2C0B4-F1FC-4D6C-9190-B0A36F354011}"/>
                    </a:ext>
                  </a:extLst>
                </p14:cNvPr>
                <p14:cNvContentPartPr/>
                <p14:nvPr/>
              </p14:nvContentPartPr>
              <p14:xfrm>
                <a:off x="6016317" y="2950725"/>
                <a:ext cx="136080" cy="1321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AB2C0B4-F1FC-4D6C-9190-B0A36F35401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011997" y="2946405"/>
                  <a:ext cx="14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6B62387-BE79-4CD4-AD89-8EF0C0A068BB}"/>
                    </a:ext>
                  </a:extLst>
                </p14:cNvPr>
                <p14:cNvContentPartPr/>
                <p14:nvPr/>
              </p14:nvContentPartPr>
              <p14:xfrm>
                <a:off x="6178677" y="2944965"/>
                <a:ext cx="119160" cy="119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6B62387-BE79-4CD4-AD89-8EF0C0A068B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174357" y="2940645"/>
                  <a:ext cx="12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A6443FE-B6F1-4CE1-8E1D-0E3A1069FCE9}"/>
                    </a:ext>
                  </a:extLst>
                </p14:cNvPr>
                <p14:cNvContentPartPr/>
                <p14:nvPr/>
              </p14:nvContentPartPr>
              <p14:xfrm>
                <a:off x="6337797" y="2971245"/>
                <a:ext cx="84600" cy="979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A6443FE-B6F1-4CE1-8E1D-0E3A1069FCE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333477" y="2966925"/>
                  <a:ext cx="93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A87BD8B-0355-42B4-BF02-80E40EB1F4D7}"/>
                    </a:ext>
                  </a:extLst>
                </p14:cNvPr>
                <p14:cNvContentPartPr/>
                <p14:nvPr/>
              </p14:nvContentPartPr>
              <p14:xfrm>
                <a:off x="6279477" y="2919765"/>
                <a:ext cx="190440" cy="1648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A87BD8B-0355-42B4-BF02-80E40EB1F4D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275157" y="2915445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3B1023E-EBA0-49D6-AC3F-2795B7953155}"/>
                    </a:ext>
                  </a:extLst>
                </p14:cNvPr>
                <p14:cNvContentPartPr/>
                <p14:nvPr/>
              </p14:nvContentPartPr>
              <p14:xfrm>
                <a:off x="6530757" y="2881245"/>
                <a:ext cx="65160" cy="2196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3B1023E-EBA0-49D6-AC3F-2795B795315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526437" y="2876925"/>
                  <a:ext cx="73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C0923A5-0557-4113-A265-88C60151C3FC}"/>
                    </a:ext>
                  </a:extLst>
                </p14:cNvPr>
                <p14:cNvContentPartPr/>
                <p14:nvPr/>
              </p14:nvContentPartPr>
              <p14:xfrm>
                <a:off x="6721197" y="2967645"/>
                <a:ext cx="125640" cy="244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C0923A5-0557-4113-A265-88C60151C3F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16877" y="2963325"/>
                  <a:ext cx="134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2062A0D-CC4B-4D69-995D-E29E5645AFF0}"/>
                    </a:ext>
                  </a:extLst>
                </p14:cNvPr>
                <p14:cNvContentPartPr/>
                <p14:nvPr/>
              </p14:nvContentPartPr>
              <p14:xfrm>
                <a:off x="6931077" y="2927685"/>
                <a:ext cx="189360" cy="155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2062A0D-CC4B-4D69-995D-E29E5645AFF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926757" y="2923365"/>
                  <a:ext cx="1980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771F9AB6-CFBB-49A8-B324-5F3048C11A93}"/>
              </a:ext>
            </a:extLst>
          </p:cNvPr>
          <p:cNvGrpSpPr/>
          <p:nvPr/>
        </p:nvGrpSpPr>
        <p:grpSpPr>
          <a:xfrm>
            <a:off x="7254717" y="2790165"/>
            <a:ext cx="1376280" cy="269640"/>
            <a:chOff x="7254717" y="2790165"/>
            <a:chExt cx="13762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E066E3-C53E-4218-AECC-E879B5F148E3}"/>
                    </a:ext>
                  </a:extLst>
                </p14:cNvPr>
                <p14:cNvContentPartPr/>
                <p14:nvPr/>
              </p14:nvContentPartPr>
              <p14:xfrm>
                <a:off x="7254717" y="2947845"/>
                <a:ext cx="189720" cy="144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E066E3-C53E-4218-AECC-E879B5F148E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250397" y="2943525"/>
                  <a:ext cx="198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E3D2E60-B2BD-4D8B-94E3-3AA128669C35}"/>
                    </a:ext>
                  </a:extLst>
                </p14:cNvPr>
                <p14:cNvContentPartPr/>
                <p14:nvPr/>
              </p14:nvContentPartPr>
              <p14:xfrm>
                <a:off x="7304037" y="3008685"/>
                <a:ext cx="150120" cy="72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E3D2E60-B2BD-4D8B-94E3-3AA128669C3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299717" y="3004365"/>
                  <a:ext cx="158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AB8E133-AE0A-4316-85C0-CD5B0EF77244}"/>
                    </a:ext>
                  </a:extLst>
                </p14:cNvPr>
                <p14:cNvContentPartPr/>
                <p14:nvPr/>
              </p14:nvContentPartPr>
              <p14:xfrm>
                <a:off x="7554237" y="2857485"/>
                <a:ext cx="142200" cy="169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AB8E133-AE0A-4316-85C0-CD5B0EF7724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549917" y="2853165"/>
                  <a:ext cx="150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19C8BEC-DF32-4292-9278-4446326F253A}"/>
                    </a:ext>
                  </a:extLst>
                </p14:cNvPr>
                <p14:cNvContentPartPr/>
                <p14:nvPr/>
              </p14:nvContentPartPr>
              <p14:xfrm>
                <a:off x="7744677" y="2847045"/>
                <a:ext cx="145080" cy="171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19C8BEC-DF32-4292-9278-4446326F253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40357" y="2842725"/>
                  <a:ext cx="153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5E1994C-63FA-4F79-ABD7-20B06858F905}"/>
                    </a:ext>
                  </a:extLst>
                </p14:cNvPr>
                <p14:cNvContentPartPr/>
                <p14:nvPr/>
              </p14:nvContentPartPr>
              <p14:xfrm>
                <a:off x="7915317" y="2960085"/>
                <a:ext cx="29160" cy="99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5E1994C-63FA-4F79-ABD7-20B06858F90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910997" y="2955765"/>
                  <a:ext cx="37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03CB5A4-3C67-48AA-A114-CEE90836B32D}"/>
                    </a:ext>
                  </a:extLst>
                </p14:cNvPr>
                <p14:cNvContentPartPr/>
                <p14:nvPr/>
              </p14:nvContentPartPr>
              <p14:xfrm>
                <a:off x="8023677" y="2846325"/>
                <a:ext cx="95040" cy="119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03CB5A4-3C67-48AA-A114-CEE90836B32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19357" y="2842005"/>
                  <a:ext cx="103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39B92A8-BDB7-4B3F-B695-3A2DC6D12397}"/>
                    </a:ext>
                  </a:extLst>
                </p14:cNvPr>
                <p14:cNvContentPartPr/>
                <p14:nvPr/>
              </p14:nvContentPartPr>
              <p14:xfrm>
                <a:off x="8100357" y="2908245"/>
                <a:ext cx="50400" cy="107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39B92A8-BDB7-4B3F-B695-3A2DC6D1239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96037" y="2903925"/>
                  <a:ext cx="5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AE13D5C-38A5-4CB1-9051-17493F0E913F}"/>
                    </a:ext>
                  </a:extLst>
                </p14:cNvPr>
                <p14:cNvContentPartPr/>
                <p14:nvPr/>
              </p14:nvContentPartPr>
              <p14:xfrm>
                <a:off x="8161197" y="2842005"/>
                <a:ext cx="160560" cy="173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AE13D5C-38A5-4CB1-9051-17493F0E913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156877" y="2837685"/>
                  <a:ext cx="169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601DD51-678A-43C8-8A5B-0F277A0F823E}"/>
                    </a:ext>
                  </a:extLst>
                </p14:cNvPr>
                <p14:cNvContentPartPr/>
                <p14:nvPr/>
              </p14:nvContentPartPr>
              <p14:xfrm>
                <a:off x="8439117" y="2881605"/>
                <a:ext cx="83520" cy="1137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601DD51-678A-43C8-8A5B-0F277A0F823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434797" y="2877285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FE6FADB-3449-439F-B30C-1BD414A52522}"/>
                    </a:ext>
                  </a:extLst>
                </p14:cNvPr>
                <p14:cNvContentPartPr/>
                <p14:nvPr/>
              </p14:nvContentPartPr>
              <p14:xfrm>
                <a:off x="8371797" y="2790165"/>
                <a:ext cx="96480" cy="748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FE6FADB-3449-439F-B30C-1BD414A5252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367477" y="2785845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79BACE2-B218-48A8-A424-BBE1639E53F9}"/>
                    </a:ext>
                  </a:extLst>
                </p14:cNvPr>
                <p14:cNvContentPartPr/>
                <p14:nvPr/>
              </p14:nvContentPartPr>
              <p14:xfrm>
                <a:off x="8510037" y="2946045"/>
                <a:ext cx="120960" cy="79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79BACE2-B218-48A8-A424-BBE1639E53F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505717" y="2941725"/>
                  <a:ext cx="129600" cy="8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6" name="Grafik 415">
            <a:extLst>
              <a:ext uri="{FF2B5EF4-FFF2-40B4-BE49-F238E27FC236}">
                <a16:creationId xmlns:a16="http://schemas.microsoft.com/office/drawing/2014/main" id="{F096E202-F6A1-4B4E-B0F3-1B2D1832DA2D}"/>
              </a:ext>
            </a:extLst>
          </p:cNvPr>
          <p:cNvPicPr>
            <a:picLocks noChangeAspect="1"/>
          </p:cNvPicPr>
          <p:nvPr/>
        </p:nvPicPr>
        <p:blipFill>
          <a:blip r:embed="rId698"/>
          <a:stretch>
            <a:fillRect/>
          </a:stretch>
        </p:blipFill>
        <p:spPr>
          <a:xfrm>
            <a:off x="7003199" y="3156741"/>
            <a:ext cx="4986475" cy="1034327"/>
          </a:xfrm>
          <a:prstGeom prst="rect">
            <a:avLst/>
          </a:prstGeom>
        </p:spPr>
      </p:pic>
      <p:graphicFrame>
        <p:nvGraphicFramePr>
          <p:cNvPr id="417" name="Objekt 416">
            <a:extLst>
              <a:ext uri="{FF2B5EF4-FFF2-40B4-BE49-F238E27FC236}">
                <a16:creationId xmlns:a16="http://schemas.microsoft.com/office/drawing/2014/main" id="{81635832-62E5-4BB5-9D57-121823A7A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82806"/>
              </p:ext>
            </p:extLst>
          </p:nvPr>
        </p:nvGraphicFramePr>
        <p:xfrm>
          <a:off x="628834" y="4236772"/>
          <a:ext cx="68675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699" imgW="6867601" imgH="2104949" progId="Excel.Sheet.12">
                  <p:embed/>
                </p:oleObj>
              </mc:Choice>
              <mc:Fallback>
                <p:oleObj name="Worksheet" r:id="rId699" imgW="6867601" imgH="2104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0"/>
                      <a:stretch>
                        <a:fillRect/>
                      </a:stretch>
                    </p:blipFill>
                    <p:spPr>
                      <a:xfrm>
                        <a:off x="628834" y="4236772"/>
                        <a:ext cx="68675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542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43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324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27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18</Paragraphs>
  <Slides>8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Sparkasse Rg</vt:lpstr>
      <vt:lpstr>Times New Roman</vt:lpstr>
      <vt:lpstr>Office</vt:lpstr>
      <vt:lpstr>Microsoft Excel-Arbeitsblatt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469</cp:revision>
  <cp:lastPrinted>2022-03-02T20:18:27Z</cp:lastPrinted>
  <dcterms:created xsi:type="dcterms:W3CDTF">2022-03-01T20:52:11Z</dcterms:created>
  <dcterms:modified xsi:type="dcterms:W3CDTF">2024-12-17T12:49:58Z</dcterms:modified>
</cp:coreProperties>
</file>